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8" r:id="rId3"/>
    <p:sldId id="257" r:id="rId4"/>
    <p:sldId id="259" r:id="rId5"/>
    <p:sldId id="263" r:id="rId6"/>
    <p:sldId id="264" r:id="rId7"/>
    <p:sldId id="265" r:id="rId8"/>
    <p:sldId id="266" r:id="rId9"/>
    <p:sldId id="267" r:id="rId10"/>
    <p:sldId id="292" r:id="rId11"/>
    <p:sldId id="268" r:id="rId12"/>
    <p:sldId id="269" r:id="rId13"/>
    <p:sldId id="270" r:id="rId14"/>
    <p:sldId id="271" r:id="rId15"/>
    <p:sldId id="293" r:id="rId16"/>
    <p:sldId id="272" r:id="rId17"/>
    <p:sldId id="273" r:id="rId18"/>
    <p:sldId id="274" r:id="rId19"/>
    <p:sldId id="275" r:id="rId20"/>
    <p:sldId id="294" r:id="rId21"/>
    <p:sldId id="276" r:id="rId22"/>
    <p:sldId id="277" r:id="rId23"/>
    <p:sldId id="278" r:id="rId24"/>
    <p:sldId id="279" r:id="rId25"/>
    <p:sldId id="280"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a:srgbClr val="ECEA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725" y="45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E7CB30-5040-42F3-9E50-B2FC50ADA17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448ED3-CD3F-400E-BD23-46F6F2AB735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8A5FFB9-EE91-4709-9E75-E0CDCFB703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246F75-2A85-404E-A0C3-4FAE86312DA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5FFB9-EE91-4709-9E75-E0CDCFB7038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46F75-2A85-404E-A0C3-4FAE86312DA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a:grpSpLocks noChangeAspect="1"/>
          </p:cNvGrpSpPr>
          <p:nvPr/>
        </p:nvGrpSpPr>
        <p:grpSpPr bwMode="auto">
          <a:xfrm>
            <a:off x="4697748" y="1565080"/>
            <a:ext cx="1284068" cy="1799912"/>
            <a:chOff x="1999" y="1444"/>
            <a:chExt cx="1043" cy="1462"/>
          </a:xfrm>
          <a:solidFill>
            <a:schemeClr val="tx1">
              <a:lumMod val="85000"/>
              <a:lumOff val="15000"/>
            </a:schemeClr>
          </a:solidFill>
        </p:grpSpPr>
        <p:sp>
          <p:nvSpPr>
            <p:cNvPr id="43" name="Freeform 41"/>
            <p:cNvSpPr>
              <a:spLocks noEditPoints="1"/>
            </p:cNvSpPr>
            <p:nvPr/>
          </p:nvSpPr>
          <p:spPr bwMode="auto">
            <a:xfrm>
              <a:off x="2262" y="1607"/>
              <a:ext cx="420" cy="422"/>
            </a:xfrm>
            <a:custGeom>
              <a:avLst/>
              <a:gdLst>
                <a:gd name="T0" fmla="*/ 0 w 118"/>
                <a:gd name="T1" fmla="*/ 59 h 119"/>
                <a:gd name="T2" fmla="*/ 59 w 118"/>
                <a:gd name="T3" fmla="*/ 0 h 119"/>
                <a:gd name="T4" fmla="*/ 59 w 118"/>
                <a:gd name="T5" fmla="*/ 0 h 119"/>
                <a:gd name="T6" fmla="*/ 118 w 118"/>
                <a:gd name="T7" fmla="*/ 59 h 119"/>
                <a:gd name="T8" fmla="*/ 118 w 118"/>
                <a:gd name="T9" fmla="*/ 59 h 119"/>
                <a:gd name="T10" fmla="*/ 59 w 118"/>
                <a:gd name="T11" fmla="*/ 119 h 119"/>
                <a:gd name="T12" fmla="*/ 59 w 118"/>
                <a:gd name="T13" fmla="*/ 119 h 119"/>
                <a:gd name="T14" fmla="*/ 0 w 118"/>
                <a:gd name="T15" fmla="*/ 59 h 119"/>
                <a:gd name="T16" fmla="*/ 4 w 118"/>
                <a:gd name="T17" fmla="*/ 59 h 119"/>
                <a:gd name="T18" fmla="*/ 59 w 118"/>
                <a:gd name="T19" fmla="*/ 115 h 119"/>
                <a:gd name="T20" fmla="*/ 59 w 118"/>
                <a:gd name="T21" fmla="*/ 115 h 119"/>
                <a:gd name="T22" fmla="*/ 114 w 118"/>
                <a:gd name="T23" fmla="*/ 59 h 119"/>
                <a:gd name="T24" fmla="*/ 114 w 118"/>
                <a:gd name="T25" fmla="*/ 59 h 119"/>
                <a:gd name="T26" fmla="*/ 59 w 118"/>
                <a:gd name="T27" fmla="*/ 4 h 119"/>
                <a:gd name="T28" fmla="*/ 59 w 118"/>
                <a:gd name="T29" fmla="*/ 4 h 119"/>
                <a:gd name="T30" fmla="*/ 4 w 118"/>
                <a:gd name="T31"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19">
                  <a:moveTo>
                    <a:pt x="0" y="59"/>
                  </a:moveTo>
                  <a:cubicBezTo>
                    <a:pt x="0" y="26"/>
                    <a:pt x="27" y="0"/>
                    <a:pt x="59" y="0"/>
                  </a:cubicBezTo>
                  <a:cubicBezTo>
                    <a:pt x="59" y="0"/>
                    <a:pt x="59" y="0"/>
                    <a:pt x="59" y="0"/>
                  </a:cubicBezTo>
                  <a:cubicBezTo>
                    <a:pt x="92" y="0"/>
                    <a:pt x="118" y="26"/>
                    <a:pt x="118" y="59"/>
                  </a:cubicBezTo>
                  <a:cubicBezTo>
                    <a:pt x="118" y="59"/>
                    <a:pt x="118" y="59"/>
                    <a:pt x="118" y="59"/>
                  </a:cubicBezTo>
                  <a:cubicBezTo>
                    <a:pt x="118" y="92"/>
                    <a:pt x="92" y="119"/>
                    <a:pt x="59" y="119"/>
                  </a:cubicBezTo>
                  <a:cubicBezTo>
                    <a:pt x="59" y="119"/>
                    <a:pt x="59" y="119"/>
                    <a:pt x="59" y="119"/>
                  </a:cubicBezTo>
                  <a:cubicBezTo>
                    <a:pt x="27" y="119"/>
                    <a:pt x="0" y="92"/>
                    <a:pt x="0" y="59"/>
                  </a:cubicBezTo>
                  <a:close/>
                  <a:moveTo>
                    <a:pt x="4" y="59"/>
                  </a:moveTo>
                  <a:cubicBezTo>
                    <a:pt x="4" y="90"/>
                    <a:pt x="29" y="115"/>
                    <a:pt x="59" y="115"/>
                  </a:cubicBezTo>
                  <a:cubicBezTo>
                    <a:pt x="59" y="115"/>
                    <a:pt x="59" y="115"/>
                    <a:pt x="59" y="115"/>
                  </a:cubicBezTo>
                  <a:cubicBezTo>
                    <a:pt x="90" y="115"/>
                    <a:pt x="114" y="90"/>
                    <a:pt x="114" y="59"/>
                  </a:cubicBezTo>
                  <a:cubicBezTo>
                    <a:pt x="114" y="59"/>
                    <a:pt x="114" y="59"/>
                    <a:pt x="114" y="59"/>
                  </a:cubicBezTo>
                  <a:cubicBezTo>
                    <a:pt x="114" y="29"/>
                    <a:pt x="90" y="4"/>
                    <a:pt x="59" y="4"/>
                  </a:cubicBezTo>
                  <a:cubicBezTo>
                    <a:pt x="59" y="4"/>
                    <a:pt x="59" y="4"/>
                    <a:pt x="59" y="4"/>
                  </a:cubicBezTo>
                  <a:cubicBezTo>
                    <a:pt x="29" y="4"/>
                    <a:pt x="4" y="29"/>
                    <a:pt x="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a:spLocks noEditPoints="1"/>
            </p:cNvSpPr>
            <p:nvPr/>
          </p:nvSpPr>
          <p:spPr bwMode="auto">
            <a:xfrm>
              <a:off x="2255" y="1600"/>
              <a:ext cx="434" cy="436"/>
            </a:xfrm>
            <a:custGeom>
              <a:avLst/>
              <a:gdLst>
                <a:gd name="T0" fmla="*/ 0 w 122"/>
                <a:gd name="T1" fmla="*/ 61 h 123"/>
                <a:gd name="T2" fmla="*/ 61 w 122"/>
                <a:gd name="T3" fmla="*/ 0 h 123"/>
                <a:gd name="T4" fmla="*/ 61 w 122"/>
                <a:gd name="T5" fmla="*/ 0 h 123"/>
                <a:gd name="T6" fmla="*/ 122 w 122"/>
                <a:gd name="T7" fmla="*/ 61 h 123"/>
                <a:gd name="T8" fmla="*/ 122 w 122"/>
                <a:gd name="T9" fmla="*/ 61 h 123"/>
                <a:gd name="T10" fmla="*/ 61 w 122"/>
                <a:gd name="T11" fmla="*/ 123 h 123"/>
                <a:gd name="T12" fmla="*/ 61 w 122"/>
                <a:gd name="T13" fmla="*/ 123 h 123"/>
                <a:gd name="T14" fmla="*/ 0 w 122"/>
                <a:gd name="T15" fmla="*/ 61 h 123"/>
                <a:gd name="T16" fmla="*/ 4 w 122"/>
                <a:gd name="T17" fmla="*/ 61 h 123"/>
                <a:gd name="T18" fmla="*/ 61 w 122"/>
                <a:gd name="T19" fmla="*/ 119 h 123"/>
                <a:gd name="T20" fmla="*/ 61 w 122"/>
                <a:gd name="T21" fmla="*/ 119 h 123"/>
                <a:gd name="T22" fmla="*/ 118 w 122"/>
                <a:gd name="T23" fmla="*/ 61 h 123"/>
                <a:gd name="T24" fmla="*/ 118 w 122"/>
                <a:gd name="T25" fmla="*/ 61 h 123"/>
                <a:gd name="T26" fmla="*/ 61 w 122"/>
                <a:gd name="T27" fmla="*/ 4 h 123"/>
                <a:gd name="T28" fmla="*/ 61 w 122"/>
                <a:gd name="T29" fmla="*/ 4 h 123"/>
                <a:gd name="T30" fmla="*/ 118 w 122"/>
                <a:gd name="T31" fmla="*/ 61 h 123"/>
                <a:gd name="T32" fmla="*/ 118 w 122"/>
                <a:gd name="T33" fmla="*/ 61 h 123"/>
                <a:gd name="T34" fmla="*/ 61 w 122"/>
                <a:gd name="T35" fmla="*/ 119 h 123"/>
                <a:gd name="T36" fmla="*/ 61 w 122"/>
                <a:gd name="T37" fmla="*/ 119 h 123"/>
                <a:gd name="T38" fmla="*/ 4 w 122"/>
                <a:gd name="T39" fmla="*/ 61 h 123"/>
                <a:gd name="T40" fmla="*/ 4 w 122"/>
                <a:gd name="T41" fmla="*/ 61 h 123"/>
                <a:gd name="T42" fmla="*/ 61 w 122"/>
                <a:gd name="T43" fmla="*/ 115 h 123"/>
                <a:gd name="T44" fmla="*/ 114 w 122"/>
                <a:gd name="T45" fmla="*/ 61 h 123"/>
                <a:gd name="T46" fmla="*/ 114 w 122"/>
                <a:gd name="T47" fmla="*/ 61 h 123"/>
                <a:gd name="T48" fmla="*/ 61 w 122"/>
                <a:gd name="T49" fmla="*/ 8 h 123"/>
                <a:gd name="T50" fmla="*/ 61 w 122"/>
                <a:gd name="T51" fmla="*/ 8 h 123"/>
                <a:gd name="T52" fmla="*/ 8 w 122"/>
                <a:gd name="T53" fmla="*/ 61 h 123"/>
                <a:gd name="T54" fmla="*/ 8 w 122"/>
                <a:gd name="T55" fmla="*/ 61 h 123"/>
                <a:gd name="T56" fmla="*/ 61 w 122"/>
                <a:gd name="T57" fmla="*/ 115 h 123"/>
                <a:gd name="T58" fmla="*/ 6 w 122"/>
                <a:gd name="T59" fmla="*/ 61 h 123"/>
                <a:gd name="T60" fmla="*/ 4 w 122"/>
                <a:gd name="T61" fmla="*/ 61 h 123"/>
                <a:gd name="T62" fmla="*/ 4 w 122"/>
                <a:gd name="T63" fmla="*/ 61 h 123"/>
                <a:gd name="T64" fmla="*/ 4 w 122"/>
                <a:gd name="T65" fmla="*/ 61 h 123"/>
                <a:gd name="T66" fmla="*/ 6 w 122"/>
                <a:gd name="T67" fmla="*/ 61 h 123"/>
                <a:gd name="T68" fmla="*/ 4 w 122"/>
                <a:gd name="T69" fmla="*/ 61 h 123"/>
                <a:gd name="T70" fmla="*/ 42 w 122"/>
                <a:gd name="T71" fmla="*/ 7 h 123"/>
                <a:gd name="T72" fmla="*/ 42 w 122"/>
                <a:gd name="T73" fmla="*/ 7 h 123"/>
                <a:gd name="T74" fmla="*/ 4 w 122"/>
                <a:gd name="T75"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123">
                  <a:moveTo>
                    <a:pt x="0" y="61"/>
                  </a:moveTo>
                  <a:cubicBezTo>
                    <a:pt x="0" y="27"/>
                    <a:pt x="27" y="0"/>
                    <a:pt x="61" y="0"/>
                  </a:cubicBezTo>
                  <a:cubicBezTo>
                    <a:pt x="61" y="0"/>
                    <a:pt x="61" y="0"/>
                    <a:pt x="61" y="0"/>
                  </a:cubicBezTo>
                  <a:cubicBezTo>
                    <a:pt x="95" y="0"/>
                    <a:pt x="122" y="27"/>
                    <a:pt x="122" y="61"/>
                  </a:cubicBezTo>
                  <a:cubicBezTo>
                    <a:pt x="122" y="61"/>
                    <a:pt x="122" y="61"/>
                    <a:pt x="122" y="61"/>
                  </a:cubicBezTo>
                  <a:cubicBezTo>
                    <a:pt x="122" y="95"/>
                    <a:pt x="95" y="123"/>
                    <a:pt x="61" y="123"/>
                  </a:cubicBezTo>
                  <a:cubicBezTo>
                    <a:pt x="61" y="123"/>
                    <a:pt x="61" y="123"/>
                    <a:pt x="61" y="123"/>
                  </a:cubicBezTo>
                  <a:cubicBezTo>
                    <a:pt x="27" y="123"/>
                    <a:pt x="0" y="95"/>
                    <a:pt x="0" y="61"/>
                  </a:cubicBezTo>
                  <a:close/>
                  <a:moveTo>
                    <a:pt x="4" y="61"/>
                  </a:moveTo>
                  <a:cubicBezTo>
                    <a:pt x="4" y="93"/>
                    <a:pt x="30" y="119"/>
                    <a:pt x="61" y="119"/>
                  </a:cubicBezTo>
                  <a:cubicBezTo>
                    <a:pt x="61" y="119"/>
                    <a:pt x="61" y="119"/>
                    <a:pt x="61" y="119"/>
                  </a:cubicBezTo>
                  <a:cubicBezTo>
                    <a:pt x="93" y="119"/>
                    <a:pt x="118" y="93"/>
                    <a:pt x="118" y="61"/>
                  </a:cubicBezTo>
                  <a:cubicBezTo>
                    <a:pt x="118" y="61"/>
                    <a:pt x="118" y="61"/>
                    <a:pt x="118" y="61"/>
                  </a:cubicBezTo>
                  <a:cubicBezTo>
                    <a:pt x="118" y="30"/>
                    <a:pt x="93" y="4"/>
                    <a:pt x="61" y="4"/>
                  </a:cubicBezTo>
                  <a:cubicBezTo>
                    <a:pt x="61" y="4"/>
                    <a:pt x="61" y="4"/>
                    <a:pt x="61" y="4"/>
                  </a:cubicBezTo>
                  <a:cubicBezTo>
                    <a:pt x="93" y="4"/>
                    <a:pt x="118" y="30"/>
                    <a:pt x="118" y="61"/>
                  </a:cubicBezTo>
                  <a:cubicBezTo>
                    <a:pt x="118" y="61"/>
                    <a:pt x="118" y="61"/>
                    <a:pt x="118" y="61"/>
                  </a:cubicBezTo>
                  <a:cubicBezTo>
                    <a:pt x="118" y="93"/>
                    <a:pt x="93" y="119"/>
                    <a:pt x="61" y="119"/>
                  </a:cubicBezTo>
                  <a:cubicBezTo>
                    <a:pt x="61" y="119"/>
                    <a:pt x="61" y="119"/>
                    <a:pt x="61" y="119"/>
                  </a:cubicBezTo>
                  <a:cubicBezTo>
                    <a:pt x="30" y="119"/>
                    <a:pt x="4" y="93"/>
                    <a:pt x="4" y="61"/>
                  </a:cubicBezTo>
                  <a:cubicBezTo>
                    <a:pt x="4" y="61"/>
                    <a:pt x="4" y="61"/>
                    <a:pt x="4" y="61"/>
                  </a:cubicBezTo>
                  <a:close/>
                  <a:moveTo>
                    <a:pt x="61" y="115"/>
                  </a:moveTo>
                  <a:cubicBezTo>
                    <a:pt x="91" y="115"/>
                    <a:pt x="114" y="91"/>
                    <a:pt x="114" y="61"/>
                  </a:cubicBezTo>
                  <a:cubicBezTo>
                    <a:pt x="114" y="61"/>
                    <a:pt x="114" y="61"/>
                    <a:pt x="114" y="61"/>
                  </a:cubicBezTo>
                  <a:cubicBezTo>
                    <a:pt x="114" y="32"/>
                    <a:pt x="91" y="8"/>
                    <a:pt x="61" y="8"/>
                  </a:cubicBezTo>
                  <a:cubicBezTo>
                    <a:pt x="61" y="8"/>
                    <a:pt x="61" y="8"/>
                    <a:pt x="61" y="8"/>
                  </a:cubicBezTo>
                  <a:cubicBezTo>
                    <a:pt x="32" y="8"/>
                    <a:pt x="8" y="32"/>
                    <a:pt x="8" y="61"/>
                  </a:cubicBezTo>
                  <a:cubicBezTo>
                    <a:pt x="8" y="61"/>
                    <a:pt x="8" y="61"/>
                    <a:pt x="8" y="61"/>
                  </a:cubicBezTo>
                  <a:cubicBezTo>
                    <a:pt x="8" y="91"/>
                    <a:pt x="32" y="115"/>
                    <a:pt x="61" y="115"/>
                  </a:cubicBezTo>
                  <a:close/>
                  <a:moveTo>
                    <a:pt x="6" y="61"/>
                  </a:moveTo>
                  <a:cubicBezTo>
                    <a:pt x="4" y="61"/>
                    <a:pt x="4" y="61"/>
                    <a:pt x="4" y="61"/>
                  </a:cubicBezTo>
                  <a:cubicBezTo>
                    <a:pt x="4" y="61"/>
                    <a:pt x="4" y="61"/>
                    <a:pt x="4" y="61"/>
                  </a:cubicBezTo>
                  <a:cubicBezTo>
                    <a:pt x="4" y="61"/>
                    <a:pt x="4" y="61"/>
                    <a:pt x="4" y="61"/>
                  </a:cubicBezTo>
                  <a:cubicBezTo>
                    <a:pt x="6" y="61"/>
                    <a:pt x="6" y="61"/>
                    <a:pt x="6" y="61"/>
                  </a:cubicBezTo>
                  <a:close/>
                  <a:moveTo>
                    <a:pt x="4" y="61"/>
                  </a:moveTo>
                  <a:cubicBezTo>
                    <a:pt x="4" y="36"/>
                    <a:pt x="20" y="15"/>
                    <a:pt x="42" y="7"/>
                  </a:cubicBezTo>
                  <a:cubicBezTo>
                    <a:pt x="42" y="7"/>
                    <a:pt x="42" y="7"/>
                    <a:pt x="42" y="7"/>
                  </a:cubicBezTo>
                  <a:cubicBezTo>
                    <a:pt x="20" y="15"/>
                    <a:pt x="4" y="36"/>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p:nvPr/>
          </p:nvSpPr>
          <p:spPr bwMode="auto">
            <a:xfrm>
              <a:off x="2401" y="1451"/>
              <a:ext cx="82" cy="166"/>
            </a:xfrm>
            <a:custGeom>
              <a:avLst/>
              <a:gdLst>
                <a:gd name="T0" fmla="*/ 9 w 23"/>
                <a:gd name="T1" fmla="*/ 45 h 47"/>
                <a:gd name="T2" fmla="*/ 19 w 23"/>
                <a:gd name="T3" fmla="*/ 11 h 47"/>
                <a:gd name="T4" fmla="*/ 19 w 23"/>
                <a:gd name="T5" fmla="*/ 11 h 47"/>
                <a:gd name="T6" fmla="*/ 19 w 23"/>
                <a:gd name="T7" fmla="*/ 7 h 47"/>
                <a:gd name="T8" fmla="*/ 19 w 23"/>
                <a:gd name="T9" fmla="*/ 7 h 47"/>
                <a:gd name="T10" fmla="*/ 13 w 23"/>
                <a:gd name="T11" fmla="*/ 4 h 47"/>
                <a:gd name="T12" fmla="*/ 13 w 23"/>
                <a:gd name="T13" fmla="*/ 4 h 47"/>
                <a:gd name="T14" fmla="*/ 5 w 23"/>
                <a:gd name="T15" fmla="*/ 10 h 47"/>
                <a:gd name="T16" fmla="*/ 5 w 23"/>
                <a:gd name="T17" fmla="*/ 10 h 47"/>
                <a:gd name="T18" fmla="*/ 4 w 23"/>
                <a:gd name="T19" fmla="*/ 12 h 47"/>
                <a:gd name="T20" fmla="*/ 4 w 23"/>
                <a:gd name="T21" fmla="*/ 12 h 47"/>
                <a:gd name="T22" fmla="*/ 8 w 23"/>
                <a:gd name="T23" fmla="*/ 16 h 47"/>
                <a:gd name="T24" fmla="*/ 8 w 23"/>
                <a:gd name="T25" fmla="*/ 16 h 47"/>
                <a:gd name="T26" fmla="*/ 13 w 23"/>
                <a:gd name="T27" fmla="*/ 16 h 47"/>
                <a:gd name="T28" fmla="*/ 13 w 23"/>
                <a:gd name="T29" fmla="*/ 16 h 47"/>
                <a:gd name="T30" fmla="*/ 13 w 23"/>
                <a:gd name="T31" fmla="*/ 16 h 47"/>
                <a:gd name="T32" fmla="*/ 13 w 23"/>
                <a:gd name="T33" fmla="*/ 20 h 47"/>
                <a:gd name="T34" fmla="*/ 7 w 23"/>
                <a:gd name="T35" fmla="*/ 19 h 47"/>
                <a:gd name="T36" fmla="*/ 7 w 23"/>
                <a:gd name="T37" fmla="*/ 19 h 47"/>
                <a:gd name="T38" fmla="*/ 0 w 23"/>
                <a:gd name="T39" fmla="*/ 12 h 47"/>
                <a:gd name="T40" fmla="*/ 0 w 23"/>
                <a:gd name="T41" fmla="*/ 12 h 47"/>
                <a:gd name="T42" fmla="*/ 1 w 23"/>
                <a:gd name="T43" fmla="*/ 8 h 47"/>
                <a:gd name="T44" fmla="*/ 1 w 23"/>
                <a:gd name="T45" fmla="*/ 8 h 47"/>
                <a:gd name="T46" fmla="*/ 13 w 23"/>
                <a:gd name="T47" fmla="*/ 0 h 47"/>
                <a:gd name="T48" fmla="*/ 13 w 23"/>
                <a:gd name="T49" fmla="*/ 0 h 47"/>
                <a:gd name="T50" fmla="*/ 22 w 23"/>
                <a:gd name="T51" fmla="*/ 5 h 47"/>
                <a:gd name="T52" fmla="*/ 22 w 23"/>
                <a:gd name="T53" fmla="*/ 5 h 47"/>
                <a:gd name="T54" fmla="*/ 23 w 23"/>
                <a:gd name="T55" fmla="*/ 11 h 47"/>
                <a:gd name="T56" fmla="*/ 23 w 23"/>
                <a:gd name="T57" fmla="*/ 11 h 47"/>
                <a:gd name="T58" fmla="*/ 13 w 23"/>
                <a:gd name="T59" fmla="*/ 47 h 47"/>
                <a:gd name="T60" fmla="*/ 13 w 23"/>
                <a:gd name="T61" fmla="*/ 47 h 47"/>
                <a:gd name="T62" fmla="*/ 9 w 23"/>
                <a:gd name="T63"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47">
                  <a:moveTo>
                    <a:pt x="9" y="45"/>
                  </a:moveTo>
                  <a:cubicBezTo>
                    <a:pt x="9" y="45"/>
                    <a:pt x="19" y="21"/>
                    <a:pt x="19" y="11"/>
                  </a:cubicBezTo>
                  <a:cubicBezTo>
                    <a:pt x="19" y="11"/>
                    <a:pt x="19" y="11"/>
                    <a:pt x="19" y="11"/>
                  </a:cubicBezTo>
                  <a:cubicBezTo>
                    <a:pt x="19" y="9"/>
                    <a:pt x="19" y="8"/>
                    <a:pt x="19" y="7"/>
                  </a:cubicBezTo>
                  <a:cubicBezTo>
                    <a:pt x="19" y="7"/>
                    <a:pt x="19" y="7"/>
                    <a:pt x="19" y="7"/>
                  </a:cubicBezTo>
                  <a:cubicBezTo>
                    <a:pt x="17" y="5"/>
                    <a:pt x="15" y="4"/>
                    <a:pt x="13" y="4"/>
                  </a:cubicBezTo>
                  <a:cubicBezTo>
                    <a:pt x="13" y="4"/>
                    <a:pt x="13" y="4"/>
                    <a:pt x="13" y="4"/>
                  </a:cubicBezTo>
                  <a:cubicBezTo>
                    <a:pt x="10" y="4"/>
                    <a:pt x="7" y="6"/>
                    <a:pt x="5" y="10"/>
                  </a:cubicBezTo>
                  <a:cubicBezTo>
                    <a:pt x="5" y="10"/>
                    <a:pt x="5" y="10"/>
                    <a:pt x="5" y="10"/>
                  </a:cubicBezTo>
                  <a:cubicBezTo>
                    <a:pt x="4" y="11"/>
                    <a:pt x="4" y="12"/>
                    <a:pt x="4" y="12"/>
                  </a:cubicBezTo>
                  <a:cubicBezTo>
                    <a:pt x="4" y="12"/>
                    <a:pt x="4" y="12"/>
                    <a:pt x="4" y="12"/>
                  </a:cubicBezTo>
                  <a:cubicBezTo>
                    <a:pt x="4" y="14"/>
                    <a:pt x="5" y="15"/>
                    <a:pt x="8" y="16"/>
                  </a:cubicBezTo>
                  <a:cubicBezTo>
                    <a:pt x="8" y="16"/>
                    <a:pt x="8" y="16"/>
                    <a:pt x="8" y="16"/>
                  </a:cubicBezTo>
                  <a:cubicBezTo>
                    <a:pt x="10" y="16"/>
                    <a:pt x="13" y="16"/>
                    <a:pt x="13" y="16"/>
                  </a:cubicBezTo>
                  <a:cubicBezTo>
                    <a:pt x="13" y="16"/>
                    <a:pt x="13" y="16"/>
                    <a:pt x="13" y="16"/>
                  </a:cubicBezTo>
                  <a:cubicBezTo>
                    <a:pt x="13" y="16"/>
                    <a:pt x="13" y="16"/>
                    <a:pt x="13" y="16"/>
                  </a:cubicBezTo>
                  <a:cubicBezTo>
                    <a:pt x="13" y="20"/>
                    <a:pt x="13" y="20"/>
                    <a:pt x="13" y="20"/>
                  </a:cubicBezTo>
                  <a:cubicBezTo>
                    <a:pt x="13" y="20"/>
                    <a:pt x="10" y="20"/>
                    <a:pt x="7" y="19"/>
                  </a:cubicBezTo>
                  <a:cubicBezTo>
                    <a:pt x="7" y="19"/>
                    <a:pt x="7" y="19"/>
                    <a:pt x="7" y="19"/>
                  </a:cubicBezTo>
                  <a:cubicBezTo>
                    <a:pt x="4" y="19"/>
                    <a:pt x="0" y="17"/>
                    <a:pt x="0" y="12"/>
                  </a:cubicBezTo>
                  <a:cubicBezTo>
                    <a:pt x="0" y="12"/>
                    <a:pt x="0" y="12"/>
                    <a:pt x="0" y="12"/>
                  </a:cubicBezTo>
                  <a:cubicBezTo>
                    <a:pt x="0" y="11"/>
                    <a:pt x="0" y="10"/>
                    <a:pt x="1" y="8"/>
                  </a:cubicBezTo>
                  <a:cubicBezTo>
                    <a:pt x="1" y="8"/>
                    <a:pt x="1" y="8"/>
                    <a:pt x="1" y="8"/>
                  </a:cubicBezTo>
                  <a:cubicBezTo>
                    <a:pt x="4" y="3"/>
                    <a:pt x="8" y="0"/>
                    <a:pt x="13" y="0"/>
                  </a:cubicBezTo>
                  <a:cubicBezTo>
                    <a:pt x="13" y="0"/>
                    <a:pt x="13" y="0"/>
                    <a:pt x="13" y="0"/>
                  </a:cubicBezTo>
                  <a:cubicBezTo>
                    <a:pt x="16" y="0"/>
                    <a:pt x="20" y="1"/>
                    <a:pt x="22" y="5"/>
                  </a:cubicBezTo>
                  <a:cubicBezTo>
                    <a:pt x="22" y="5"/>
                    <a:pt x="22" y="5"/>
                    <a:pt x="22" y="5"/>
                  </a:cubicBezTo>
                  <a:cubicBezTo>
                    <a:pt x="23" y="7"/>
                    <a:pt x="23" y="9"/>
                    <a:pt x="23" y="11"/>
                  </a:cubicBezTo>
                  <a:cubicBezTo>
                    <a:pt x="23" y="11"/>
                    <a:pt x="23" y="11"/>
                    <a:pt x="23" y="11"/>
                  </a:cubicBezTo>
                  <a:cubicBezTo>
                    <a:pt x="23" y="23"/>
                    <a:pt x="13" y="46"/>
                    <a:pt x="13" y="47"/>
                  </a:cubicBezTo>
                  <a:cubicBezTo>
                    <a:pt x="13" y="47"/>
                    <a:pt x="13" y="47"/>
                    <a:pt x="13" y="47"/>
                  </a:cubicBezTo>
                  <a:cubicBezTo>
                    <a:pt x="9" y="45"/>
                    <a:pt x="9" y="45"/>
                    <a:pt x="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2394" y="1444"/>
              <a:ext cx="96" cy="184"/>
            </a:xfrm>
            <a:custGeom>
              <a:avLst/>
              <a:gdLst>
                <a:gd name="T0" fmla="*/ 11 w 27"/>
                <a:gd name="T1" fmla="*/ 47 h 52"/>
                <a:gd name="T2" fmla="*/ 11 w 27"/>
                <a:gd name="T3" fmla="*/ 49 h 52"/>
                <a:gd name="T4" fmla="*/ 10 w 27"/>
                <a:gd name="T5" fmla="*/ 48 h 52"/>
                <a:gd name="T6" fmla="*/ 9 w 27"/>
                <a:gd name="T7" fmla="*/ 46 h 52"/>
                <a:gd name="T8" fmla="*/ 9 w 27"/>
                <a:gd name="T9" fmla="*/ 46 h 52"/>
                <a:gd name="T10" fmla="*/ 9 w 27"/>
                <a:gd name="T11" fmla="*/ 46 h 52"/>
                <a:gd name="T12" fmla="*/ 10 w 27"/>
                <a:gd name="T13" fmla="*/ 45 h 52"/>
                <a:gd name="T14" fmla="*/ 11 w 27"/>
                <a:gd name="T15" fmla="*/ 42 h 52"/>
                <a:gd name="T16" fmla="*/ 19 w 27"/>
                <a:gd name="T17" fmla="*/ 13 h 52"/>
                <a:gd name="T18" fmla="*/ 19 w 27"/>
                <a:gd name="T19" fmla="*/ 13 h 52"/>
                <a:gd name="T20" fmla="*/ 19 w 27"/>
                <a:gd name="T21" fmla="*/ 10 h 52"/>
                <a:gd name="T22" fmla="*/ 15 w 27"/>
                <a:gd name="T23" fmla="*/ 8 h 52"/>
                <a:gd name="T24" fmla="*/ 8 w 27"/>
                <a:gd name="T25" fmla="*/ 13 h 52"/>
                <a:gd name="T26" fmla="*/ 8 w 27"/>
                <a:gd name="T27" fmla="*/ 14 h 52"/>
                <a:gd name="T28" fmla="*/ 8 w 27"/>
                <a:gd name="T29" fmla="*/ 15 h 52"/>
                <a:gd name="T30" fmla="*/ 15 w 27"/>
                <a:gd name="T31" fmla="*/ 16 h 52"/>
                <a:gd name="T32" fmla="*/ 15 w 27"/>
                <a:gd name="T33" fmla="*/ 16 h 52"/>
                <a:gd name="T34" fmla="*/ 17 w 27"/>
                <a:gd name="T35" fmla="*/ 16 h 52"/>
                <a:gd name="T36" fmla="*/ 8 w 27"/>
                <a:gd name="T37" fmla="*/ 23 h 52"/>
                <a:gd name="T38" fmla="*/ 0 w 27"/>
                <a:gd name="T39" fmla="*/ 15 h 52"/>
                <a:gd name="T40" fmla="*/ 1 w 27"/>
                <a:gd name="T41" fmla="*/ 9 h 52"/>
                <a:gd name="T42" fmla="*/ 15 w 27"/>
                <a:gd name="T43" fmla="*/ 0 h 52"/>
                <a:gd name="T44" fmla="*/ 26 w 27"/>
                <a:gd name="T45" fmla="*/ 6 h 52"/>
                <a:gd name="T46" fmla="*/ 27 w 27"/>
                <a:gd name="T47" fmla="*/ 13 h 52"/>
                <a:gd name="T48" fmla="*/ 17 w 27"/>
                <a:gd name="T49" fmla="*/ 52 h 52"/>
                <a:gd name="T50" fmla="*/ 15 w 27"/>
                <a:gd name="T51" fmla="*/ 44 h 52"/>
                <a:gd name="T52" fmla="*/ 18 w 27"/>
                <a:gd name="T53" fmla="*/ 35 h 52"/>
                <a:gd name="T54" fmla="*/ 23 w 27"/>
                <a:gd name="T55" fmla="*/ 13 h 52"/>
                <a:gd name="T56" fmla="*/ 14 w 27"/>
                <a:gd name="T57" fmla="*/ 46 h 52"/>
                <a:gd name="T58" fmla="*/ 13 w 27"/>
                <a:gd name="T59" fmla="*/ 20 h 52"/>
                <a:gd name="T60" fmla="*/ 9 w 27"/>
                <a:gd name="T61" fmla="*/ 19 h 52"/>
                <a:gd name="T62" fmla="*/ 9 w 27"/>
                <a:gd name="T63" fmla="*/ 19 h 52"/>
                <a:gd name="T64" fmla="*/ 4 w 27"/>
                <a:gd name="T65" fmla="*/ 15 h 52"/>
                <a:gd name="T66" fmla="*/ 4 w 27"/>
                <a:gd name="T67" fmla="*/ 14 h 52"/>
                <a:gd name="T68" fmla="*/ 5 w 27"/>
                <a:gd name="T69" fmla="*/ 12 h 52"/>
                <a:gd name="T70" fmla="*/ 4 w 27"/>
                <a:gd name="T71" fmla="*/ 14 h 52"/>
                <a:gd name="T72" fmla="*/ 23 w 27"/>
                <a:gd name="T73" fmla="*/ 13 h 52"/>
                <a:gd name="T74" fmla="*/ 22 w 27"/>
                <a:gd name="T75" fmla="*/ 8 h 52"/>
                <a:gd name="T76" fmla="*/ 22 w 27"/>
                <a:gd name="T77" fmla="*/ 7 h 52"/>
                <a:gd name="T78" fmla="*/ 15 w 27"/>
                <a:gd name="T79" fmla="*/ 4 h 52"/>
                <a:gd name="T80" fmla="*/ 15 w 27"/>
                <a:gd name="T81" fmla="*/ 4 h 52"/>
                <a:gd name="T82" fmla="*/ 15 w 27"/>
                <a:gd name="T83" fmla="*/ 4 h 52"/>
                <a:gd name="T84" fmla="*/ 14 w 27"/>
                <a:gd name="T85" fmla="*/ 4 h 52"/>
                <a:gd name="T86" fmla="*/ 14 w 27"/>
                <a:gd name="T87" fmla="*/ 4 h 52"/>
                <a:gd name="T88" fmla="*/ 14 w 27"/>
                <a:gd name="T89" fmla="*/ 4 h 52"/>
                <a:gd name="T90" fmla="*/ 15 w 27"/>
                <a:gd name="T91" fmla="*/ 4 h 52"/>
                <a:gd name="T92" fmla="*/ 15 w 27"/>
                <a:gd name="T93" fmla="*/ 4 h 52"/>
                <a:gd name="T94" fmla="*/ 15 w 27"/>
                <a:gd name="T95" fmla="*/ 4 h 52"/>
                <a:gd name="T96" fmla="*/ 15 w 27"/>
                <a:gd name="T97"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52">
                  <a:moveTo>
                    <a:pt x="14" y="50"/>
                  </a:moveTo>
                  <a:cubicBezTo>
                    <a:pt x="11" y="49"/>
                    <a:pt x="11" y="49"/>
                    <a:pt x="11" y="49"/>
                  </a:cubicBezTo>
                  <a:cubicBezTo>
                    <a:pt x="11" y="47"/>
                    <a:pt x="11" y="47"/>
                    <a:pt x="11" y="47"/>
                  </a:cubicBezTo>
                  <a:cubicBezTo>
                    <a:pt x="11" y="47"/>
                    <a:pt x="11" y="47"/>
                    <a:pt x="11" y="47"/>
                  </a:cubicBezTo>
                  <a:cubicBezTo>
                    <a:pt x="11" y="47"/>
                    <a:pt x="11" y="47"/>
                    <a:pt x="11" y="47"/>
                  </a:cubicBezTo>
                  <a:cubicBezTo>
                    <a:pt x="11" y="49"/>
                    <a:pt x="11" y="49"/>
                    <a:pt x="11" y="49"/>
                  </a:cubicBezTo>
                  <a:cubicBezTo>
                    <a:pt x="10" y="49"/>
                    <a:pt x="10" y="49"/>
                    <a:pt x="10" y="49"/>
                  </a:cubicBezTo>
                  <a:cubicBezTo>
                    <a:pt x="10" y="48"/>
                    <a:pt x="10" y="48"/>
                    <a:pt x="10" y="48"/>
                  </a:cubicBezTo>
                  <a:cubicBezTo>
                    <a:pt x="10" y="48"/>
                    <a:pt x="10" y="48"/>
                    <a:pt x="10" y="48"/>
                  </a:cubicBezTo>
                  <a:cubicBezTo>
                    <a:pt x="9" y="48"/>
                    <a:pt x="9" y="48"/>
                    <a:pt x="9" y="47"/>
                  </a:cubicBezTo>
                  <a:cubicBezTo>
                    <a:pt x="9" y="47"/>
                    <a:pt x="9" y="47"/>
                    <a:pt x="9" y="47"/>
                  </a:cubicBezTo>
                  <a:cubicBezTo>
                    <a:pt x="9" y="46"/>
                    <a:pt x="9" y="47"/>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10" y="46"/>
                    <a:pt x="10" y="46"/>
                  </a:cubicBezTo>
                  <a:cubicBezTo>
                    <a:pt x="10" y="46"/>
                    <a:pt x="10" y="46"/>
                    <a:pt x="10" y="46"/>
                  </a:cubicBezTo>
                  <a:cubicBezTo>
                    <a:pt x="10" y="46"/>
                    <a:pt x="10" y="46"/>
                    <a:pt x="10" y="45"/>
                  </a:cubicBezTo>
                  <a:cubicBezTo>
                    <a:pt x="10" y="45"/>
                    <a:pt x="10" y="45"/>
                    <a:pt x="10" y="45"/>
                  </a:cubicBezTo>
                  <a:cubicBezTo>
                    <a:pt x="10" y="45"/>
                    <a:pt x="11" y="44"/>
                    <a:pt x="11" y="42"/>
                  </a:cubicBezTo>
                  <a:cubicBezTo>
                    <a:pt x="11" y="42"/>
                    <a:pt x="11" y="42"/>
                    <a:pt x="11" y="42"/>
                  </a:cubicBezTo>
                  <a:cubicBezTo>
                    <a:pt x="12" y="40"/>
                    <a:pt x="13" y="37"/>
                    <a:pt x="14" y="33"/>
                  </a:cubicBezTo>
                  <a:cubicBezTo>
                    <a:pt x="14" y="33"/>
                    <a:pt x="14" y="33"/>
                    <a:pt x="14" y="33"/>
                  </a:cubicBezTo>
                  <a:cubicBezTo>
                    <a:pt x="17" y="26"/>
                    <a:pt x="19" y="18"/>
                    <a:pt x="19" y="13"/>
                  </a:cubicBezTo>
                  <a:cubicBezTo>
                    <a:pt x="19" y="13"/>
                    <a:pt x="19" y="13"/>
                    <a:pt x="19" y="13"/>
                  </a:cubicBezTo>
                  <a:cubicBezTo>
                    <a:pt x="19" y="13"/>
                    <a:pt x="19" y="13"/>
                    <a:pt x="19" y="13"/>
                  </a:cubicBezTo>
                  <a:cubicBezTo>
                    <a:pt x="19" y="13"/>
                    <a:pt x="19" y="13"/>
                    <a:pt x="19" y="13"/>
                  </a:cubicBezTo>
                  <a:cubicBezTo>
                    <a:pt x="19" y="11"/>
                    <a:pt x="19" y="11"/>
                    <a:pt x="19" y="10"/>
                  </a:cubicBezTo>
                  <a:cubicBezTo>
                    <a:pt x="19" y="10"/>
                    <a:pt x="19" y="10"/>
                    <a:pt x="19" y="10"/>
                  </a:cubicBezTo>
                  <a:cubicBezTo>
                    <a:pt x="19" y="10"/>
                    <a:pt x="19" y="10"/>
                    <a:pt x="19" y="10"/>
                  </a:cubicBezTo>
                  <a:cubicBezTo>
                    <a:pt x="19" y="10"/>
                    <a:pt x="19" y="10"/>
                    <a:pt x="19" y="10"/>
                  </a:cubicBezTo>
                  <a:cubicBezTo>
                    <a:pt x="17" y="8"/>
                    <a:pt x="16" y="8"/>
                    <a:pt x="15" y="8"/>
                  </a:cubicBezTo>
                  <a:cubicBezTo>
                    <a:pt x="15" y="8"/>
                    <a:pt x="15" y="8"/>
                    <a:pt x="15" y="8"/>
                  </a:cubicBezTo>
                  <a:cubicBezTo>
                    <a:pt x="15" y="8"/>
                    <a:pt x="15" y="8"/>
                    <a:pt x="15" y="8"/>
                  </a:cubicBezTo>
                  <a:cubicBezTo>
                    <a:pt x="15" y="8"/>
                    <a:pt x="15" y="8"/>
                    <a:pt x="15" y="8"/>
                  </a:cubicBezTo>
                  <a:cubicBezTo>
                    <a:pt x="13" y="8"/>
                    <a:pt x="11" y="9"/>
                    <a:pt x="8" y="13"/>
                  </a:cubicBezTo>
                  <a:cubicBezTo>
                    <a:pt x="8" y="13"/>
                    <a:pt x="8" y="13"/>
                    <a:pt x="8" y="13"/>
                  </a:cubicBezTo>
                  <a:cubicBezTo>
                    <a:pt x="8" y="14"/>
                    <a:pt x="8" y="14"/>
                    <a:pt x="8" y="14"/>
                  </a:cubicBezTo>
                  <a:cubicBezTo>
                    <a:pt x="8" y="14"/>
                    <a:pt x="8" y="14"/>
                    <a:pt x="8" y="14"/>
                  </a:cubicBezTo>
                  <a:cubicBezTo>
                    <a:pt x="8" y="14"/>
                    <a:pt x="8" y="14"/>
                    <a:pt x="8" y="14"/>
                  </a:cubicBezTo>
                  <a:cubicBezTo>
                    <a:pt x="8" y="14"/>
                    <a:pt x="8" y="14"/>
                    <a:pt x="8" y="15"/>
                  </a:cubicBezTo>
                  <a:cubicBezTo>
                    <a:pt x="8" y="15"/>
                    <a:pt x="8" y="15"/>
                    <a:pt x="8" y="15"/>
                  </a:cubicBezTo>
                  <a:cubicBezTo>
                    <a:pt x="9" y="15"/>
                    <a:pt x="9" y="15"/>
                    <a:pt x="11" y="16"/>
                  </a:cubicBezTo>
                  <a:cubicBezTo>
                    <a:pt x="11" y="16"/>
                    <a:pt x="11" y="16"/>
                    <a:pt x="11" y="16"/>
                  </a:cubicBezTo>
                  <a:cubicBezTo>
                    <a:pt x="13"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7" y="16"/>
                    <a:pt x="17" y="16"/>
                    <a:pt x="17" y="16"/>
                  </a:cubicBezTo>
                  <a:cubicBezTo>
                    <a:pt x="17" y="25"/>
                    <a:pt x="17" y="25"/>
                    <a:pt x="17" y="25"/>
                  </a:cubicBezTo>
                  <a:cubicBezTo>
                    <a:pt x="14" y="24"/>
                    <a:pt x="14" y="24"/>
                    <a:pt x="14" y="24"/>
                  </a:cubicBezTo>
                  <a:cubicBezTo>
                    <a:pt x="14" y="24"/>
                    <a:pt x="11" y="24"/>
                    <a:pt x="8" y="23"/>
                  </a:cubicBezTo>
                  <a:cubicBezTo>
                    <a:pt x="8" y="23"/>
                    <a:pt x="8" y="23"/>
                    <a:pt x="8" y="23"/>
                  </a:cubicBezTo>
                  <a:cubicBezTo>
                    <a:pt x="5" y="22"/>
                    <a:pt x="0" y="20"/>
                    <a:pt x="0" y="15"/>
                  </a:cubicBezTo>
                  <a:cubicBezTo>
                    <a:pt x="0" y="15"/>
                    <a:pt x="0" y="15"/>
                    <a:pt x="0" y="15"/>
                  </a:cubicBezTo>
                  <a:cubicBezTo>
                    <a:pt x="0" y="14"/>
                    <a:pt x="0" y="14"/>
                    <a:pt x="0" y="14"/>
                  </a:cubicBezTo>
                  <a:cubicBezTo>
                    <a:pt x="0" y="14"/>
                    <a:pt x="0" y="14"/>
                    <a:pt x="0" y="14"/>
                  </a:cubicBezTo>
                  <a:cubicBezTo>
                    <a:pt x="0" y="13"/>
                    <a:pt x="1" y="11"/>
                    <a:pt x="1" y="9"/>
                  </a:cubicBezTo>
                  <a:cubicBezTo>
                    <a:pt x="1" y="9"/>
                    <a:pt x="1" y="9"/>
                    <a:pt x="1" y="9"/>
                  </a:cubicBezTo>
                  <a:cubicBezTo>
                    <a:pt x="4" y="4"/>
                    <a:pt x="9" y="0"/>
                    <a:pt x="15" y="0"/>
                  </a:cubicBezTo>
                  <a:cubicBezTo>
                    <a:pt x="15" y="0"/>
                    <a:pt x="15" y="0"/>
                    <a:pt x="15" y="0"/>
                  </a:cubicBezTo>
                  <a:cubicBezTo>
                    <a:pt x="15" y="0"/>
                    <a:pt x="15" y="0"/>
                    <a:pt x="15" y="0"/>
                  </a:cubicBezTo>
                  <a:cubicBezTo>
                    <a:pt x="15" y="0"/>
                    <a:pt x="15" y="0"/>
                    <a:pt x="15" y="0"/>
                  </a:cubicBezTo>
                  <a:cubicBezTo>
                    <a:pt x="19" y="0"/>
                    <a:pt x="23" y="2"/>
                    <a:pt x="26" y="6"/>
                  </a:cubicBezTo>
                  <a:cubicBezTo>
                    <a:pt x="26" y="6"/>
                    <a:pt x="26" y="6"/>
                    <a:pt x="26" y="6"/>
                  </a:cubicBezTo>
                  <a:cubicBezTo>
                    <a:pt x="27" y="8"/>
                    <a:pt x="27" y="10"/>
                    <a:pt x="27" y="13"/>
                  </a:cubicBezTo>
                  <a:cubicBezTo>
                    <a:pt x="27" y="13"/>
                    <a:pt x="27" y="13"/>
                    <a:pt x="27" y="13"/>
                  </a:cubicBezTo>
                  <a:cubicBezTo>
                    <a:pt x="27" y="25"/>
                    <a:pt x="18" y="47"/>
                    <a:pt x="17" y="49"/>
                  </a:cubicBezTo>
                  <a:cubicBezTo>
                    <a:pt x="17" y="49"/>
                    <a:pt x="17" y="49"/>
                    <a:pt x="17" y="49"/>
                  </a:cubicBezTo>
                  <a:cubicBezTo>
                    <a:pt x="17" y="52"/>
                    <a:pt x="17" y="52"/>
                    <a:pt x="17" y="52"/>
                  </a:cubicBezTo>
                  <a:cubicBezTo>
                    <a:pt x="14" y="50"/>
                    <a:pt x="14" y="50"/>
                    <a:pt x="14" y="50"/>
                  </a:cubicBezTo>
                  <a:close/>
                  <a:moveTo>
                    <a:pt x="14" y="46"/>
                  </a:moveTo>
                  <a:cubicBezTo>
                    <a:pt x="14" y="45"/>
                    <a:pt x="14" y="45"/>
                    <a:pt x="15" y="44"/>
                  </a:cubicBezTo>
                  <a:cubicBezTo>
                    <a:pt x="15" y="44"/>
                    <a:pt x="15" y="44"/>
                    <a:pt x="15" y="44"/>
                  </a:cubicBezTo>
                  <a:cubicBezTo>
                    <a:pt x="16" y="42"/>
                    <a:pt x="17" y="38"/>
                    <a:pt x="18" y="35"/>
                  </a:cubicBezTo>
                  <a:cubicBezTo>
                    <a:pt x="18" y="35"/>
                    <a:pt x="18" y="35"/>
                    <a:pt x="18" y="35"/>
                  </a:cubicBezTo>
                  <a:cubicBezTo>
                    <a:pt x="21" y="27"/>
                    <a:pt x="23" y="19"/>
                    <a:pt x="23" y="13"/>
                  </a:cubicBezTo>
                  <a:cubicBezTo>
                    <a:pt x="23" y="13"/>
                    <a:pt x="23" y="13"/>
                    <a:pt x="23" y="13"/>
                  </a:cubicBezTo>
                  <a:cubicBezTo>
                    <a:pt x="23" y="13"/>
                    <a:pt x="23" y="13"/>
                    <a:pt x="23" y="13"/>
                  </a:cubicBezTo>
                  <a:cubicBezTo>
                    <a:pt x="23" y="23"/>
                    <a:pt x="16" y="40"/>
                    <a:pt x="14" y="46"/>
                  </a:cubicBezTo>
                  <a:cubicBezTo>
                    <a:pt x="14" y="46"/>
                    <a:pt x="14" y="46"/>
                    <a:pt x="14" y="46"/>
                  </a:cubicBezTo>
                  <a:cubicBezTo>
                    <a:pt x="14" y="46"/>
                    <a:pt x="14" y="46"/>
                    <a:pt x="14" y="46"/>
                  </a:cubicBezTo>
                  <a:close/>
                  <a:moveTo>
                    <a:pt x="9" y="19"/>
                  </a:moveTo>
                  <a:cubicBezTo>
                    <a:pt x="11" y="20"/>
                    <a:pt x="12" y="20"/>
                    <a:pt x="13" y="20"/>
                  </a:cubicBezTo>
                  <a:cubicBezTo>
                    <a:pt x="13" y="20"/>
                    <a:pt x="13" y="20"/>
                    <a:pt x="13" y="20"/>
                  </a:cubicBezTo>
                  <a:cubicBezTo>
                    <a:pt x="13" y="20"/>
                    <a:pt x="13" y="20"/>
                    <a:pt x="13" y="20"/>
                  </a:cubicBezTo>
                  <a:cubicBezTo>
                    <a:pt x="12" y="20"/>
                    <a:pt x="11" y="20"/>
                    <a:pt x="9" y="19"/>
                  </a:cubicBezTo>
                  <a:cubicBezTo>
                    <a:pt x="9" y="19"/>
                    <a:pt x="9" y="19"/>
                    <a:pt x="9" y="19"/>
                  </a:cubicBezTo>
                  <a:cubicBezTo>
                    <a:pt x="8" y="19"/>
                    <a:pt x="7" y="19"/>
                    <a:pt x="6" y="18"/>
                  </a:cubicBezTo>
                  <a:cubicBezTo>
                    <a:pt x="6" y="18"/>
                    <a:pt x="6" y="18"/>
                    <a:pt x="6" y="18"/>
                  </a:cubicBezTo>
                  <a:cubicBezTo>
                    <a:pt x="7" y="19"/>
                    <a:pt x="8" y="19"/>
                    <a:pt x="9" y="19"/>
                  </a:cubicBezTo>
                  <a:close/>
                  <a:moveTo>
                    <a:pt x="5" y="17"/>
                  </a:moveTo>
                  <a:cubicBezTo>
                    <a:pt x="4" y="16"/>
                    <a:pt x="4" y="16"/>
                    <a:pt x="4" y="15"/>
                  </a:cubicBezTo>
                  <a:cubicBezTo>
                    <a:pt x="4" y="15"/>
                    <a:pt x="4" y="15"/>
                    <a:pt x="4" y="15"/>
                  </a:cubicBezTo>
                  <a:cubicBezTo>
                    <a:pt x="4" y="16"/>
                    <a:pt x="4" y="16"/>
                    <a:pt x="5" y="17"/>
                  </a:cubicBezTo>
                  <a:close/>
                  <a:moveTo>
                    <a:pt x="4" y="14"/>
                  </a:moveTo>
                  <a:cubicBezTo>
                    <a:pt x="4" y="14"/>
                    <a:pt x="4" y="14"/>
                    <a:pt x="4" y="14"/>
                  </a:cubicBezTo>
                  <a:cubicBezTo>
                    <a:pt x="4" y="14"/>
                    <a:pt x="4" y="14"/>
                    <a:pt x="4" y="14"/>
                  </a:cubicBezTo>
                  <a:cubicBezTo>
                    <a:pt x="4" y="13"/>
                    <a:pt x="4" y="13"/>
                    <a:pt x="5" y="12"/>
                  </a:cubicBezTo>
                  <a:cubicBezTo>
                    <a:pt x="5" y="12"/>
                    <a:pt x="5" y="12"/>
                    <a:pt x="5" y="12"/>
                  </a:cubicBezTo>
                  <a:cubicBezTo>
                    <a:pt x="4" y="13"/>
                    <a:pt x="4" y="13"/>
                    <a:pt x="4" y="14"/>
                  </a:cubicBezTo>
                  <a:cubicBezTo>
                    <a:pt x="4" y="14"/>
                    <a:pt x="4" y="14"/>
                    <a:pt x="4" y="14"/>
                  </a:cubicBezTo>
                  <a:cubicBezTo>
                    <a:pt x="4" y="14"/>
                    <a:pt x="4" y="14"/>
                    <a:pt x="4" y="14"/>
                  </a:cubicBezTo>
                  <a:close/>
                  <a:moveTo>
                    <a:pt x="22" y="8"/>
                  </a:moveTo>
                  <a:cubicBezTo>
                    <a:pt x="23" y="9"/>
                    <a:pt x="23" y="11"/>
                    <a:pt x="23" y="13"/>
                  </a:cubicBezTo>
                  <a:cubicBezTo>
                    <a:pt x="23" y="13"/>
                    <a:pt x="23" y="13"/>
                    <a:pt x="23" y="13"/>
                  </a:cubicBezTo>
                  <a:cubicBezTo>
                    <a:pt x="23" y="13"/>
                    <a:pt x="23" y="13"/>
                    <a:pt x="23" y="13"/>
                  </a:cubicBezTo>
                  <a:cubicBezTo>
                    <a:pt x="23" y="13"/>
                    <a:pt x="23" y="13"/>
                    <a:pt x="23" y="13"/>
                  </a:cubicBezTo>
                  <a:cubicBezTo>
                    <a:pt x="23" y="11"/>
                    <a:pt x="23" y="9"/>
                    <a:pt x="22" y="8"/>
                  </a:cubicBezTo>
                  <a:cubicBezTo>
                    <a:pt x="22" y="8"/>
                    <a:pt x="22" y="8"/>
                    <a:pt x="22" y="8"/>
                  </a:cubicBezTo>
                  <a:cubicBezTo>
                    <a:pt x="22" y="8"/>
                    <a:pt x="22" y="7"/>
                    <a:pt x="22" y="7"/>
                  </a:cubicBezTo>
                  <a:cubicBezTo>
                    <a:pt x="22" y="7"/>
                    <a:pt x="22" y="7"/>
                    <a:pt x="22" y="7"/>
                  </a:cubicBezTo>
                  <a:cubicBezTo>
                    <a:pt x="22" y="7"/>
                    <a:pt x="22" y="8"/>
                    <a:pt x="22" y="8"/>
                  </a:cubicBezTo>
                  <a:close/>
                  <a:moveTo>
                    <a:pt x="19" y="5"/>
                  </a:moveTo>
                  <a:cubicBezTo>
                    <a:pt x="18" y="4"/>
                    <a:pt x="17"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6" y="4"/>
                    <a:pt x="18" y="4"/>
                    <a:pt x="19" y="5"/>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5" y="4"/>
                    <a:pt x="15" y="4"/>
                  </a:cubicBezTo>
                  <a:cubicBezTo>
                    <a:pt x="15" y="4"/>
                    <a:pt x="15" y="4"/>
                    <a:pt x="15" y="4"/>
                  </a:cubicBezTo>
                  <a:cubicBezTo>
                    <a:pt x="15" y="4"/>
                    <a:pt x="14" y="4"/>
                    <a:pt x="14" y="4"/>
                  </a:cubicBezTo>
                  <a:close/>
                  <a:moveTo>
                    <a:pt x="15" y="4"/>
                  </a:moveTo>
                  <a:cubicBezTo>
                    <a:pt x="15" y="4"/>
                    <a:pt x="15" y="4"/>
                    <a:pt x="15" y="4"/>
                  </a:cubicBezTo>
                  <a:cubicBezTo>
                    <a:pt x="15" y="4"/>
                    <a:pt x="15" y="4"/>
                    <a:pt x="15" y="4"/>
                  </a:cubicBezTo>
                  <a:cubicBezTo>
                    <a:pt x="15" y="4"/>
                    <a:pt x="15" y="4"/>
                    <a:pt x="15" y="4"/>
                  </a:cubicBezTo>
                  <a:close/>
                  <a:moveTo>
                    <a:pt x="15" y="4"/>
                  </a:moveTo>
                  <a:cubicBezTo>
                    <a:pt x="15" y="4"/>
                    <a:pt x="15" y="4"/>
                    <a:pt x="15" y="4"/>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2522" y="1511"/>
              <a:ext cx="50" cy="106"/>
            </a:xfrm>
            <a:custGeom>
              <a:avLst/>
              <a:gdLst>
                <a:gd name="T0" fmla="*/ 0 w 14"/>
                <a:gd name="T1" fmla="*/ 27 h 30"/>
                <a:gd name="T2" fmla="*/ 5 w 14"/>
                <a:gd name="T3" fmla="*/ 21 h 30"/>
                <a:gd name="T4" fmla="*/ 5 w 14"/>
                <a:gd name="T5" fmla="*/ 21 h 30"/>
                <a:gd name="T6" fmla="*/ 10 w 14"/>
                <a:gd name="T7" fmla="*/ 9 h 30"/>
                <a:gd name="T8" fmla="*/ 10 w 14"/>
                <a:gd name="T9" fmla="*/ 9 h 30"/>
                <a:gd name="T10" fmla="*/ 9 w 14"/>
                <a:gd name="T11" fmla="*/ 5 h 30"/>
                <a:gd name="T12" fmla="*/ 9 w 14"/>
                <a:gd name="T13" fmla="*/ 5 h 30"/>
                <a:gd name="T14" fmla="*/ 8 w 14"/>
                <a:gd name="T15" fmla="*/ 4 h 30"/>
                <a:gd name="T16" fmla="*/ 8 w 14"/>
                <a:gd name="T17" fmla="*/ 4 h 30"/>
                <a:gd name="T18" fmla="*/ 8 w 14"/>
                <a:gd name="T19" fmla="*/ 4 h 30"/>
                <a:gd name="T20" fmla="*/ 8 w 14"/>
                <a:gd name="T21" fmla="*/ 4 h 30"/>
                <a:gd name="T22" fmla="*/ 7 w 14"/>
                <a:gd name="T23" fmla="*/ 5 h 30"/>
                <a:gd name="T24" fmla="*/ 7 w 14"/>
                <a:gd name="T25" fmla="*/ 5 h 30"/>
                <a:gd name="T26" fmla="*/ 5 w 14"/>
                <a:gd name="T27" fmla="*/ 9 h 30"/>
                <a:gd name="T28" fmla="*/ 5 w 14"/>
                <a:gd name="T29" fmla="*/ 9 h 30"/>
                <a:gd name="T30" fmla="*/ 4 w 14"/>
                <a:gd name="T31" fmla="*/ 15 h 30"/>
                <a:gd name="T32" fmla="*/ 4 w 14"/>
                <a:gd name="T33" fmla="*/ 15 h 30"/>
                <a:gd name="T34" fmla="*/ 0 w 14"/>
                <a:gd name="T35" fmla="*/ 14 h 30"/>
                <a:gd name="T36" fmla="*/ 1 w 14"/>
                <a:gd name="T37" fmla="*/ 8 h 30"/>
                <a:gd name="T38" fmla="*/ 1 w 14"/>
                <a:gd name="T39" fmla="*/ 8 h 30"/>
                <a:gd name="T40" fmla="*/ 8 w 14"/>
                <a:gd name="T41" fmla="*/ 0 h 30"/>
                <a:gd name="T42" fmla="*/ 8 w 14"/>
                <a:gd name="T43" fmla="*/ 0 h 30"/>
                <a:gd name="T44" fmla="*/ 12 w 14"/>
                <a:gd name="T45" fmla="*/ 3 h 30"/>
                <a:gd name="T46" fmla="*/ 12 w 14"/>
                <a:gd name="T47" fmla="*/ 3 h 30"/>
                <a:gd name="T48" fmla="*/ 14 w 14"/>
                <a:gd name="T49" fmla="*/ 9 h 30"/>
                <a:gd name="T50" fmla="*/ 14 w 14"/>
                <a:gd name="T51" fmla="*/ 9 h 30"/>
                <a:gd name="T52" fmla="*/ 3 w 14"/>
                <a:gd name="T53" fmla="*/ 30 h 30"/>
                <a:gd name="T54" fmla="*/ 3 w 14"/>
                <a:gd name="T55" fmla="*/ 30 h 30"/>
                <a:gd name="T56" fmla="*/ 0 w 14"/>
                <a:gd name="T5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30">
                  <a:moveTo>
                    <a:pt x="0" y="27"/>
                  </a:moveTo>
                  <a:cubicBezTo>
                    <a:pt x="0" y="27"/>
                    <a:pt x="3" y="25"/>
                    <a:pt x="5" y="21"/>
                  </a:cubicBezTo>
                  <a:cubicBezTo>
                    <a:pt x="5" y="21"/>
                    <a:pt x="5" y="21"/>
                    <a:pt x="5" y="21"/>
                  </a:cubicBezTo>
                  <a:cubicBezTo>
                    <a:pt x="8" y="17"/>
                    <a:pt x="10" y="12"/>
                    <a:pt x="10" y="9"/>
                  </a:cubicBezTo>
                  <a:cubicBezTo>
                    <a:pt x="10" y="9"/>
                    <a:pt x="10" y="9"/>
                    <a:pt x="10" y="9"/>
                  </a:cubicBezTo>
                  <a:cubicBezTo>
                    <a:pt x="10" y="7"/>
                    <a:pt x="10" y="6"/>
                    <a:pt x="9" y="5"/>
                  </a:cubicBezTo>
                  <a:cubicBezTo>
                    <a:pt x="9" y="5"/>
                    <a:pt x="9" y="5"/>
                    <a:pt x="9" y="5"/>
                  </a:cubicBezTo>
                  <a:cubicBezTo>
                    <a:pt x="8" y="4"/>
                    <a:pt x="8" y="4"/>
                    <a:pt x="8" y="4"/>
                  </a:cubicBezTo>
                  <a:cubicBezTo>
                    <a:pt x="8" y="4"/>
                    <a:pt x="8" y="4"/>
                    <a:pt x="8" y="4"/>
                  </a:cubicBezTo>
                  <a:cubicBezTo>
                    <a:pt x="8" y="4"/>
                    <a:pt x="8" y="4"/>
                    <a:pt x="8" y="4"/>
                  </a:cubicBezTo>
                  <a:cubicBezTo>
                    <a:pt x="8" y="4"/>
                    <a:pt x="8" y="4"/>
                    <a:pt x="8" y="4"/>
                  </a:cubicBezTo>
                  <a:cubicBezTo>
                    <a:pt x="7" y="4"/>
                    <a:pt x="7" y="4"/>
                    <a:pt x="7" y="5"/>
                  </a:cubicBezTo>
                  <a:cubicBezTo>
                    <a:pt x="7" y="5"/>
                    <a:pt x="7" y="5"/>
                    <a:pt x="7" y="5"/>
                  </a:cubicBezTo>
                  <a:cubicBezTo>
                    <a:pt x="6" y="6"/>
                    <a:pt x="6" y="7"/>
                    <a:pt x="5" y="9"/>
                  </a:cubicBezTo>
                  <a:cubicBezTo>
                    <a:pt x="5" y="9"/>
                    <a:pt x="5" y="9"/>
                    <a:pt x="5" y="9"/>
                  </a:cubicBezTo>
                  <a:cubicBezTo>
                    <a:pt x="4" y="12"/>
                    <a:pt x="4" y="15"/>
                    <a:pt x="4" y="15"/>
                  </a:cubicBezTo>
                  <a:cubicBezTo>
                    <a:pt x="4" y="15"/>
                    <a:pt x="4" y="15"/>
                    <a:pt x="4" y="15"/>
                  </a:cubicBezTo>
                  <a:cubicBezTo>
                    <a:pt x="0" y="14"/>
                    <a:pt x="0" y="14"/>
                    <a:pt x="0" y="14"/>
                  </a:cubicBezTo>
                  <a:cubicBezTo>
                    <a:pt x="0" y="14"/>
                    <a:pt x="0" y="11"/>
                    <a:pt x="1" y="8"/>
                  </a:cubicBezTo>
                  <a:cubicBezTo>
                    <a:pt x="1" y="8"/>
                    <a:pt x="1" y="8"/>
                    <a:pt x="1" y="8"/>
                  </a:cubicBezTo>
                  <a:cubicBezTo>
                    <a:pt x="3" y="4"/>
                    <a:pt x="4" y="0"/>
                    <a:pt x="8" y="0"/>
                  </a:cubicBezTo>
                  <a:cubicBezTo>
                    <a:pt x="8" y="0"/>
                    <a:pt x="8" y="0"/>
                    <a:pt x="8" y="0"/>
                  </a:cubicBezTo>
                  <a:cubicBezTo>
                    <a:pt x="10" y="0"/>
                    <a:pt x="11" y="1"/>
                    <a:pt x="12" y="3"/>
                  </a:cubicBezTo>
                  <a:cubicBezTo>
                    <a:pt x="12" y="3"/>
                    <a:pt x="12" y="3"/>
                    <a:pt x="12" y="3"/>
                  </a:cubicBezTo>
                  <a:cubicBezTo>
                    <a:pt x="14" y="5"/>
                    <a:pt x="14" y="7"/>
                    <a:pt x="14" y="9"/>
                  </a:cubicBezTo>
                  <a:cubicBezTo>
                    <a:pt x="14" y="9"/>
                    <a:pt x="14" y="9"/>
                    <a:pt x="14" y="9"/>
                  </a:cubicBezTo>
                  <a:cubicBezTo>
                    <a:pt x="14" y="19"/>
                    <a:pt x="3" y="30"/>
                    <a:pt x="3" y="30"/>
                  </a:cubicBezTo>
                  <a:cubicBezTo>
                    <a:pt x="3" y="30"/>
                    <a:pt x="3" y="30"/>
                    <a:pt x="3" y="30"/>
                  </a:cubicBezTo>
                  <a:cubicBezTo>
                    <a:pt x="0" y="27"/>
                    <a:pt x="0" y="27"/>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a:spLocks noEditPoints="1"/>
            </p:cNvSpPr>
            <p:nvPr/>
          </p:nvSpPr>
          <p:spPr bwMode="auto">
            <a:xfrm>
              <a:off x="2511" y="1504"/>
              <a:ext cx="68" cy="128"/>
            </a:xfrm>
            <a:custGeom>
              <a:avLst/>
              <a:gdLst>
                <a:gd name="T0" fmla="*/ 3 w 19"/>
                <a:gd name="T1" fmla="*/ 29 h 36"/>
                <a:gd name="T2" fmla="*/ 1 w 19"/>
                <a:gd name="T3" fmla="*/ 30 h 36"/>
                <a:gd name="T4" fmla="*/ 1 w 19"/>
                <a:gd name="T5" fmla="*/ 28 h 36"/>
                <a:gd name="T6" fmla="*/ 2 w 19"/>
                <a:gd name="T7" fmla="*/ 28 h 36"/>
                <a:gd name="T8" fmla="*/ 2 w 19"/>
                <a:gd name="T9" fmla="*/ 28 h 36"/>
                <a:gd name="T10" fmla="*/ 2 w 19"/>
                <a:gd name="T11" fmla="*/ 28 h 36"/>
                <a:gd name="T12" fmla="*/ 2 w 19"/>
                <a:gd name="T13" fmla="*/ 28 h 36"/>
                <a:gd name="T14" fmla="*/ 2 w 19"/>
                <a:gd name="T15" fmla="*/ 28 h 36"/>
                <a:gd name="T16" fmla="*/ 3 w 19"/>
                <a:gd name="T17" fmla="*/ 26 h 36"/>
                <a:gd name="T18" fmla="*/ 6 w 19"/>
                <a:gd name="T19" fmla="*/ 22 h 36"/>
                <a:gd name="T20" fmla="*/ 8 w 19"/>
                <a:gd name="T21" fmla="*/ 19 h 36"/>
                <a:gd name="T22" fmla="*/ 0 w 19"/>
                <a:gd name="T23" fmla="*/ 18 h 36"/>
                <a:gd name="T24" fmla="*/ 1 w 19"/>
                <a:gd name="T25" fmla="*/ 16 h 36"/>
                <a:gd name="T26" fmla="*/ 1 w 19"/>
                <a:gd name="T27" fmla="*/ 15 h 36"/>
                <a:gd name="T28" fmla="*/ 1 w 19"/>
                <a:gd name="T29" fmla="*/ 14 h 36"/>
                <a:gd name="T30" fmla="*/ 2 w 19"/>
                <a:gd name="T31" fmla="*/ 9 h 36"/>
                <a:gd name="T32" fmla="*/ 10 w 19"/>
                <a:gd name="T33" fmla="*/ 0 h 36"/>
                <a:gd name="T34" fmla="*/ 11 w 19"/>
                <a:gd name="T35" fmla="*/ 0 h 36"/>
                <a:gd name="T36" fmla="*/ 17 w 19"/>
                <a:gd name="T37" fmla="*/ 4 h 36"/>
                <a:gd name="T38" fmla="*/ 19 w 19"/>
                <a:gd name="T39" fmla="*/ 10 h 36"/>
                <a:gd name="T40" fmla="*/ 19 w 19"/>
                <a:gd name="T41" fmla="*/ 11 h 36"/>
                <a:gd name="T42" fmla="*/ 8 w 19"/>
                <a:gd name="T43" fmla="*/ 33 h 36"/>
                <a:gd name="T44" fmla="*/ 2 w 19"/>
                <a:gd name="T45" fmla="*/ 31 h 36"/>
                <a:gd name="T46" fmla="*/ 7 w 19"/>
                <a:gd name="T47" fmla="*/ 27 h 36"/>
                <a:gd name="T48" fmla="*/ 10 w 19"/>
                <a:gd name="T49" fmla="*/ 24 h 36"/>
                <a:gd name="T50" fmla="*/ 13 w 19"/>
                <a:gd name="T51" fmla="*/ 19 h 36"/>
                <a:gd name="T52" fmla="*/ 10 w 19"/>
                <a:gd name="T53" fmla="*/ 24 h 36"/>
                <a:gd name="T54" fmla="*/ 11 w 19"/>
                <a:gd name="T55" fmla="*/ 11 h 36"/>
                <a:gd name="T56" fmla="*/ 11 w 19"/>
                <a:gd name="T57" fmla="*/ 11 h 36"/>
                <a:gd name="T58" fmla="*/ 11 w 19"/>
                <a:gd name="T59" fmla="*/ 9 h 36"/>
                <a:gd name="T60" fmla="*/ 10 w 19"/>
                <a:gd name="T61" fmla="*/ 11 h 36"/>
                <a:gd name="T62" fmla="*/ 9 w 19"/>
                <a:gd name="T63" fmla="*/ 17 h 36"/>
                <a:gd name="T64" fmla="*/ 9 w 19"/>
                <a:gd name="T65" fmla="*/ 18 h 36"/>
                <a:gd name="T66" fmla="*/ 15 w 19"/>
                <a:gd name="T67" fmla="*/ 11 h 36"/>
                <a:gd name="T68" fmla="*/ 15 w 19"/>
                <a:gd name="T69" fmla="*/ 11 h 36"/>
                <a:gd name="T70" fmla="*/ 14 w 19"/>
                <a:gd name="T71" fmla="*/ 6 h 36"/>
                <a:gd name="T72" fmla="*/ 13 w 19"/>
                <a:gd name="T73" fmla="*/ 5 h 36"/>
                <a:gd name="T74" fmla="*/ 14 w 19"/>
                <a:gd name="T75" fmla="*/ 6 h 36"/>
                <a:gd name="T76" fmla="*/ 15 w 19"/>
                <a:gd name="T77" fmla="*/ 11 h 36"/>
                <a:gd name="T78" fmla="*/ 15 w 19"/>
                <a:gd name="T79" fmla="*/ 11 h 36"/>
                <a:gd name="T80" fmla="*/ 15 w 19"/>
                <a:gd name="T81" fmla="*/ 11 h 36"/>
                <a:gd name="T82" fmla="*/ 15 w 19"/>
                <a:gd name="T83" fmla="*/ 11 h 36"/>
                <a:gd name="T84" fmla="*/ 7 w 19"/>
                <a:gd name="T85" fmla="*/ 7 h 36"/>
                <a:gd name="T86" fmla="*/ 8 w 19"/>
                <a:gd name="T87" fmla="*/ 6 h 36"/>
                <a:gd name="T88" fmla="*/ 9 w 19"/>
                <a:gd name="T89" fmla="*/ 4 h 36"/>
                <a:gd name="T90" fmla="*/ 9 w 19"/>
                <a:gd name="T91" fmla="*/ 5 h 36"/>
                <a:gd name="T92" fmla="*/ 9 w 19"/>
                <a:gd name="T93" fmla="*/ 5 h 36"/>
                <a:gd name="T94" fmla="*/ 11 w 19"/>
                <a:gd name="T95" fmla="*/ 4 h 36"/>
                <a:gd name="T96" fmla="*/ 11 w 19"/>
                <a:gd name="T9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36">
                  <a:moveTo>
                    <a:pt x="2" y="31"/>
                  </a:moveTo>
                  <a:cubicBezTo>
                    <a:pt x="3" y="29"/>
                    <a:pt x="3" y="29"/>
                    <a:pt x="3" y="29"/>
                  </a:cubicBezTo>
                  <a:cubicBezTo>
                    <a:pt x="2" y="31"/>
                    <a:pt x="2" y="31"/>
                    <a:pt x="2" y="31"/>
                  </a:cubicBezTo>
                  <a:cubicBezTo>
                    <a:pt x="1" y="30"/>
                    <a:pt x="1" y="30"/>
                    <a:pt x="1" y="30"/>
                  </a:cubicBezTo>
                  <a:cubicBezTo>
                    <a:pt x="1" y="29"/>
                    <a:pt x="1" y="29"/>
                    <a:pt x="1" y="29"/>
                  </a:cubicBezTo>
                  <a:cubicBezTo>
                    <a:pt x="1" y="28"/>
                    <a:pt x="1" y="29"/>
                    <a:pt x="1" y="28"/>
                  </a:cubicBezTo>
                  <a:cubicBezTo>
                    <a:pt x="1" y="28"/>
                    <a:pt x="1" y="28"/>
                    <a:pt x="1" y="28"/>
                  </a:cubicBezTo>
                  <a:cubicBezTo>
                    <a:pt x="1" y="28"/>
                    <a:pt x="1"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7"/>
                    <a:pt x="3" y="27"/>
                    <a:pt x="3" y="26"/>
                  </a:cubicBezTo>
                  <a:cubicBezTo>
                    <a:pt x="3" y="26"/>
                    <a:pt x="3" y="26"/>
                    <a:pt x="3" y="26"/>
                  </a:cubicBezTo>
                  <a:cubicBezTo>
                    <a:pt x="4" y="25"/>
                    <a:pt x="5" y="24"/>
                    <a:pt x="6" y="22"/>
                  </a:cubicBezTo>
                  <a:cubicBezTo>
                    <a:pt x="6" y="22"/>
                    <a:pt x="6" y="22"/>
                    <a:pt x="6" y="22"/>
                  </a:cubicBezTo>
                  <a:cubicBezTo>
                    <a:pt x="7" y="21"/>
                    <a:pt x="8" y="20"/>
                    <a:pt x="8" y="19"/>
                  </a:cubicBezTo>
                  <a:cubicBezTo>
                    <a:pt x="8" y="19"/>
                    <a:pt x="8" y="19"/>
                    <a:pt x="8" y="19"/>
                  </a:cubicBezTo>
                  <a:cubicBezTo>
                    <a:pt x="0" y="18"/>
                    <a:pt x="0" y="18"/>
                    <a:pt x="0" y="18"/>
                  </a:cubicBezTo>
                  <a:cubicBezTo>
                    <a:pt x="1" y="16"/>
                    <a:pt x="1" y="16"/>
                    <a:pt x="1" y="16"/>
                  </a:cubicBezTo>
                  <a:cubicBezTo>
                    <a:pt x="1" y="16"/>
                    <a:pt x="1" y="16"/>
                    <a:pt x="1" y="16"/>
                  </a:cubicBezTo>
                  <a:cubicBezTo>
                    <a:pt x="1" y="15"/>
                    <a:pt x="1" y="15"/>
                    <a:pt x="1" y="15"/>
                  </a:cubicBezTo>
                  <a:cubicBezTo>
                    <a:pt x="1" y="15"/>
                    <a:pt x="1" y="15"/>
                    <a:pt x="1" y="15"/>
                  </a:cubicBezTo>
                  <a:cubicBezTo>
                    <a:pt x="1" y="15"/>
                    <a:pt x="1" y="14"/>
                    <a:pt x="1" y="14"/>
                  </a:cubicBezTo>
                  <a:cubicBezTo>
                    <a:pt x="1" y="14"/>
                    <a:pt x="1" y="14"/>
                    <a:pt x="1" y="14"/>
                  </a:cubicBezTo>
                  <a:cubicBezTo>
                    <a:pt x="1" y="12"/>
                    <a:pt x="2" y="11"/>
                    <a:pt x="2" y="9"/>
                  </a:cubicBezTo>
                  <a:cubicBezTo>
                    <a:pt x="2" y="9"/>
                    <a:pt x="2" y="9"/>
                    <a:pt x="2" y="9"/>
                  </a:cubicBezTo>
                  <a:cubicBezTo>
                    <a:pt x="4" y="6"/>
                    <a:pt x="5" y="1"/>
                    <a:pt x="10" y="0"/>
                  </a:cubicBezTo>
                  <a:cubicBezTo>
                    <a:pt x="10" y="0"/>
                    <a:pt x="10" y="0"/>
                    <a:pt x="10" y="0"/>
                  </a:cubicBezTo>
                  <a:cubicBezTo>
                    <a:pt x="11" y="0"/>
                    <a:pt x="11" y="0"/>
                    <a:pt x="11" y="0"/>
                  </a:cubicBezTo>
                  <a:cubicBezTo>
                    <a:pt x="11" y="0"/>
                    <a:pt x="11" y="0"/>
                    <a:pt x="11" y="0"/>
                  </a:cubicBezTo>
                  <a:cubicBezTo>
                    <a:pt x="14" y="0"/>
                    <a:pt x="16" y="2"/>
                    <a:pt x="17" y="4"/>
                  </a:cubicBezTo>
                  <a:cubicBezTo>
                    <a:pt x="17" y="4"/>
                    <a:pt x="17" y="4"/>
                    <a:pt x="17" y="4"/>
                  </a:cubicBezTo>
                  <a:cubicBezTo>
                    <a:pt x="18" y="6"/>
                    <a:pt x="19" y="8"/>
                    <a:pt x="19" y="10"/>
                  </a:cubicBezTo>
                  <a:cubicBezTo>
                    <a:pt x="19" y="10"/>
                    <a:pt x="19" y="10"/>
                    <a:pt x="19" y="10"/>
                  </a:cubicBezTo>
                  <a:cubicBezTo>
                    <a:pt x="19" y="10"/>
                    <a:pt x="19" y="10"/>
                    <a:pt x="19" y="10"/>
                  </a:cubicBezTo>
                  <a:cubicBezTo>
                    <a:pt x="19" y="11"/>
                    <a:pt x="19" y="11"/>
                    <a:pt x="19" y="11"/>
                  </a:cubicBezTo>
                  <a:cubicBezTo>
                    <a:pt x="19" y="21"/>
                    <a:pt x="10" y="31"/>
                    <a:pt x="8" y="33"/>
                  </a:cubicBezTo>
                  <a:cubicBezTo>
                    <a:pt x="8" y="33"/>
                    <a:pt x="8" y="33"/>
                    <a:pt x="8" y="33"/>
                  </a:cubicBezTo>
                  <a:cubicBezTo>
                    <a:pt x="7" y="36"/>
                    <a:pt x="7" y="36"/>
                    <a:pt x="7" y="36"/>
                  </a:cubicBezTo>
                  <a:cubicBezTo>
                    <a:pt x="2" y="31"/>
                    <a:pt x="2" y="31"/>
                    <a:pt x="2" y="31"/>
                  </a:cubicBezTo>
                  <a:close/>
                  <a:moveTo>
                    <a:pt x="10" y="24"/>
                  </a:moveTo>
                  <a:cubicBezTo>
                    <a:pt x="9" y="25"/>
                    <a:pt x="8" y="26"/>
                    <a:pt x="7" y="27"/>
                  </a:cubicBezTo>
                  <a:cubicBezTo>
                    <a:pt x="7" y="27"/>
                    <a:pt x="7" y="27"/>
                    <a:pt x="7" y="27"/>
                  </a:cubicBezTo>
                  <a:cubicBezTo>
                    <a:pt x="8" y="26"/>
                    <a:pt x="9" y="25"/>
                    <a:pt x="10" y="24"/>
                  </a:cubicBezTo>
                  <a:cubicBezTo>
                    <a:pt x="10" y="24"/>
                    <a:pt x="10" y="24"/>
                    <a:pt x="10" y="24"/>
                  </a:cubicBezTo>
                  <a:cubicBezTo>
                    <a:pt x="11" y="22"/>
                    <a:pt x="12" y="21"/>
                    <a:pt x="13" y="19"/>
                  </a:cubicBezTo>
                  <a:cubicBezTo>
                    <a:pt x="13" y="19"/>
                    <a:pt x="13" y="19"/>
                    <a:pt x="13" y="19"/>
                  </a:cubicBezTo>
                  <a:cubicBezTo>
                    <a:pt x="12" y="21"/>
                    <a:pt x="11" y="22"/>
                    <a:pt x="10" y="24"/>
                  </a:cubicBezTo>
                  <a:close/>
                  <a:moveTo>
                    <a:pt x="9" y="18"/>
                  </a:moveTo>
                  <a:cubicBezTo>
                    <a:pt x="10" y="16"/>
                    <a:pt x="11" y="13"/>
                    <a:pt x="11" y="11"/>
                  </a:cubicBezTo>
                  <a:cubicBezTo>
                    <a:pt x="11" y="11"/>
                    <a:pt x="11" y="11"/>
                    <a:pt x="11" y="11"/>
                  </a:cubicBezTo>
                  <a:cubicBezTo>
                    <a:pt x="11" y="11"/>
                    <a:pt x="11" y="11"/>
                    <a:pt x="11" y="11"/>
                  </a:cubicBezTo>
                  <a:cubicBezTo>
                    <a:pt x="11" y="11"/>
                    <a:pt x="11" y="11"/>
                    <a:pt x="11" y="11"/>
                  </a:cubicBezTo>
                  <a:cubicBezTo>
                    <a:pt x="11" y="10"/>
                    <a:pt x="11" y="10"/>
                    <a:pt x="11" y="9"/>
                  </a:cubicBezTo>
                  <a:cubicBezTo>
                    <a:pt x="11" y="9"/>
                    <a:pt x="11" y="9"/>
                    <a:pt x="11" y="9"/>
                  </a:cubicBezTo>
                  <a:cubicBezTo>
                    <a:pt x="11" y="10"/>
                    <a:pt x="10" y="11"/>
                    <a:pt x="10" y="11"/>
                  </a:cubicBezTo>
                  <a:cubicBezTo>
                    <a:pt x="10" y="11"/>
                    <a:pt x="10" y="11"/>
                    <a:pt x="10" y="11"/>
                  </a:cubicBezTo>
                  <a:cubicBezTo>
                    <a:pt x="9" y="14"/>
                    <a:pt x="9" y="16"/>
                    <a:pt x="9" y="17"/>
                  </a:cubicBezTo>
                  <a:cubicBezTo>
                    <a:pt x="9" y="17"/>
                    <a:pt x="9" y="17"/>
                    <a:pt x="9" y="17"/>
                  </a:cubicBezTo>
                  <a:cubicBezTo>
                    <a:pt x="9" y="18"/>
                    <a:pt x="9" y="18"/>
                    <a:pt x="9" y="18"/>
                  </a:cubicBezTo>
                  <a:close/>
                  <a:moveTo>
                    <a:pt x="15" y="11"/>
                  </a:moveTo>
                  <a:cubicBezTo>
                    <a:pt x="15" y="11"/>
                    <a:pt x="15" y="11"/>
                    <a:pt x="15" y="11"/>
                  </a:cubicBezTo>
                  <a:cubicBezTo>
                    <a:pt x="15" y="11"/>
                    <a:pt x="15" y="11"/>
                    <a:pt x="15" y="11"/>
                  </a:cubicBezTo>
                  <a:cubicBezTo>
                    <a:pt x="15" y="11"/>
                    <a:pt x="15" y="11"/>
                    <a:pt x="15" y="11"/>
                  </a:cubicBezTo>
                  <a:cubicBezTo>
                    <a:pt x="15" y="11"/>
                    <a:pt x="15" y="11"/>
                    <a:pt x="15" y="11"/>
                  </a:cubicBezTo>
                  <a:cubicBezTo>
                    <a:pt x="15" y="9"/>
                    <a:pt x="15" y="7"/>
                    <a:pt x="14" y="6"/>
                  </a:cubicBezTo>
                  <a:cubicBezTo>
                    <a:pt x="14" y="6"/>
                    <a:pt x="14" y="6"/>
                    <a:pt x="14" y="6"/>
                  </a:cubicBezTo>
                  <a:cubicBezTo>
                    <a:pt x="13" y="6"/>
                    <a:pt x="13" y="5"/>
                    <a:pt x="13" y="5"/>
                  </a:cubicBezTo>
                  <a:cubicBezTo>
                    <a:pt x="13" y="5"/>
                    <a:pt x="13" y="5"/>
                    <a:pt x="13" y="5"/>
                  </a:cubicBezTo>
                  <a:cubicBezTo>
                    <a:pt x="13" y="5"/>
                    <a:pt x="13" y="6"/>
                    <a:pt x="14" y="6"/>
                  </a:cubicBezTo>
                  <a:cubicBezTo>
                    <a:pt x="14" y="6"/>
                    <a:pt x="14" y="6"/>
                    <a:pt x="14" y="6"/>
                  </a:cubicBezTo>
                  <a:cubicBezTo>
                    <a:pt x="15" y="7"/>
                    <a:pt x="15" y="9"/>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lose/>
                  <a:moveTo>
                    <a:pt x="7" y="7"/>
                  </a:moveTo>
                  <a:cubicBezTo>
                    <a:pt x="8" y="6"/>
                    <a:pt x="8" y="6"/>
                    <a:pt x="8" y="6"/>
                  </a:cubicBezTo>
                  <a:cubicBezTo>
                    <a:pt x="8" y="6"/>
                    <a:pt x="8" y="6"/>
                    <a:pt x="8" y="6"/>
                  </a:cubicBezTo>
                  <a:cubicBezTo>
                    <a:pt x="8" y="5"/>
                    <a:pt x="9" y="5"/>
                    <a:pt x="9" y="4"/>
                  </a:cubicBezTo>
                  <a:cubicBezTo>
                    <a:pt x="9" y="4"/>
                    <a:pt x="9" y="4"/>
                    <a:pt x="9" y="4"/>
                  </a:cubicBezTo>
                  <a:cubicBezTo>
                    <a:pt x="9" y="5"/>
                    <a:pt x="8" y="6"/>
                    <a:pt x="7" y="7"/>
                  </a:cubicBezTo>
                  <a:close/>
                  <a:moveTo>
                    <a:pt x="9" y="5"/>
                  </a:moveTo>
                  <a:cubicBezTo>
                    <a:pt x="9" y="5"/>
                    <a:pt x="9" y="5"/>
                    <a:pt x="9" y="5"/>
                  </a:cubicBezTo>
                  <a:cubicBezTo>
                    <a:pt x="9" y="5"/>
                    <a:pt x="9" y="5"/>
                    <a:pt x="9" y="5"/>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a:spLocks noEditPoints="1"/>
            </p:cNvSpPr>
            <p:nvPr/>
          </p:nvSpPr>
          <p:spPr bwMode="auto">
            <a:xfrm>
              <a:off x="2344" y="1745"/>
              <a:ext cx="239" cy="124"/>
            </a:xfrm>
            <a:custGeom>
              <a:avLst/>
              <a:gdLst>
                <a:gd name="T0" fmla="*/ 26 w 67"/>
                <a:gd name="T1" fmla="*/ 35 h 35"/>
                <a:gd name="T2" fmla="*/ 0 w 67"/>
                <a:gd name="T3" fmla="*/ 21 h 35"/>
                <a:gd name="T4" fmla="*/ 0 w 67"/>
                <a:gd name="T5" fmla="*/ 21 h 35"/>
                <a:gd name="T6" fmla="*/ 3 w 67"/>
                <a:gd name="T7" fmla="*/ 19 h 35"/>
                <a:gd name="T8" fmla="*/ 4 w 67"/>
                <a:gd name="T9" fmla="*/ 21 h 35"/>
                <a:gd name="T10" fmla="*/ 4 w 67"/>
                <a:gd name="T11" fmla="*/ 21 h 35"/>
                <a:gd name="T12" fmla="*/ 8 w 67"/>
                <a:gd name="T13" fmla="*/ 25 h 35"/>
                <a:gd name="T14" fmla="*/ 8 w 67"/>
                <a:gd name="T15" fmla="*/ 25 h 35"/>
                <a:gd name="T16" fmla="*/ 26 w 67"/>
                <a:gd name="T17" fmla="*/ 31 h 35"/>
                <a:gd name="T18" fmla="*/ 26 w 67"/>
                <a:gd name="T19" fmla="*/ 31 h 35"/>
                <a:gd name="T20" fmla="*/ 36 w 67"/>
                <a:gd name="T21" fmla="*/ 29 h 35"/>
                <a:gd name="T22" fmla="*/ 36 w 67"/>
                <a:gd name="T23" fmla="*/ 29 h 35"/>
                <a:gd name="T24" fmla="*/ 59 w 67"/>
                <a:gd name="T25" fmla="*/ 13 h 35"/>
                <a:gd name="T26" fmla="*/ 59 w 67"/>
                <a:gd name="T27" fmla="*/ 13 h 35"/>
                <a:gd name="T28" fmla="*/ 63 w 67"/>
                <a:gd name="T29" fmla="*/ 0 h 35"/>
                <a:gd name="T30" fmla="*/ 63 w 67"/>
                <a:gd name="T31" fmla="*/ 0 h 35"/>
                <a:gd name="T32" fmla="*/ 67 w 67"/>
                <a:gd name="T33" fmla="*/ 1 h 35"/>
                <a:gd name="T34" fmla="*/ 37 w 67"/>
                <a:gd name="T35" fmla="*/ 33 h 35"/>
                <a:gd name="T36" fmla="*/ 37 w 67"/>
                <a:gd name="T37" fmla="*/ 33 h 35"/>
                <a:gd name="T38" fmla="*/ 26 w 67"/>
                <a:gd name="T39" fmla="*/ 35 h 35"/>
                <a:gd name="T40" fmla="*/ 26 w 67"/>
                <a:gd name="T41" fmla="*/ 35 h 35"/>
                <a:gd name="T42" fmla="*/ 26 w 67"/>
                <a:gd name="T43" fmla="*/ 35 h 35"/>
                <a:gd name="T44" fmla="*/ 0 w 67"/>
                <a:gd name="T45" fmla="*/ 21 h 35"/>
                <a:gd name="T46" fmla="*/ 0 w 67"/>
                <a:gd name="T47" fmla="*/ 21 h 35"/>
                <a:gd name="T48" fmla="*/ 0 w 67"/>
                <a:gd name="T49" fmla="*/ 21 h 35"/>
                <a:gd name="T50" fmla="*/ 0 w 67"/>
                <a:gd name="T51" fmla="*/ 21 h 35"/>
                <a:gd name="T52" fmla="*/ 0 w 67"/>
                <a:gd name="T53"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35">
                  <a:moveTo>
                    <a:pt x="26" y="35"/>
                  </a:moveTo>
                  <a:cubicBezTo>
                    <a:pt x="7" y="35"/>
                    <a:pt x="0" y="22"/>
                    <a:pt x="0" y="21"/>
                  </a:cubicBezTo>
                  <a:cubicBezTo>
                    <a:pt x="0" y="21"/>
                    <a:pt x="0" y="21"/>
                    <a:pt x="0" y="21"/>
                  </a:cubicBezTo>
                  <a:cubicBezTo>
                    <a:pt x="3" y="19"/>
                    <a:pt x="3" y="19"/>
                    <a:pt x="3" y="19"/>
                  </a:cubicBezTo>
                  <a:cubicBezTo>
                    <a:pt x="3" y="19"/>
                    <a:pt x="3" y="20"/>
                    <a:pt x="4" y="21"/>
                  </a:cubicBezTo>
                  <a:cubicBezTo>
                    <a:pt x="4" y="21"/>
                    <a:pt x="4" y="21"/>
                    <a:pt x="4" y="21"/>
                  </a:cubicBezTo>
                  <a:cubicBezTo>
                    <a:pt x="5" y="22"/>
                    <a:pt x="6" y="23"/>
                    <a:pt x="8" y="25"/>
                  </a:cubicBezTo>
                  <a:cubicBezTo>
                    <a:pt x="8" y="25"/>
                    <a:pt x="8" y="25"/>
                    <a:pt x="8" y="25"/>
                  </a:cubicBezTo>
                  <a:cubicBezTo>
                    <a:pt x="11" y="28"/>
                    <a:pt x="17" y="31"/>
                    <a:pt x="26" y="31"/>
                  </a:cubicBezTo>
                  <a:cubicBezTo>
                    <a:pt x="26" y="31"/>
                    <a:pt x="26" y="31"/>
                    <a:pt x="26" y="31"/>
                  </a:cubicBezTo>
                  <a:cubicBezTo>
                    <a:pt x="29" y="31"/>
                    <a:pt x="32" y="30"/>
                    <a:pt x="36" y="29"/>
                  </a:cubicBezTo>
                  <a:cubicBezTo>
                    <a:pt x="36" y="29"/>
                    <a:pt x="36" y="29"/>
                    <a:pt x="36" y="29"/>
                  </a:cubicBezTo>
                  <a:cubicBezTo>
                    <a:pt x="48" y="27"/>
                    <a:pt x="55" y="19"/>
                    <a:pt x="59" y="13"/>
                  </a:cubicBezTo>
                  <a:cubicBezTo>
                    <a:pt x="59" y="13"/>
                    <a:pt x="59" y="13"/>
                    <a:pt x="59" y="13"/>
                  </a:cubicBezTo>
                  <a:cubicBezTo>
                    <a:pt x="63" y="6"/>
                    <a:pt x="63" y="0"/>
                    <a:pt x="63" y="0"/>
                  </a:cubicBezTo>
                  <a:cubicBezTo>
                    <a:pt x="63" y="0"/>
                    <a:pt x="63" y="0"/>
                    <a:pt x="63" y="0"/>
                  </a:cubicBezTo>
                  <a:cubicBezTo>
                    <a:pt x="67" y="1"/>
                    <a:pt x="67" y="1"/>
                    <a:pt x="67" y="1"/>
                  </a:cubicBezTo>
                  <a:cubicBezTo>
                    <a:pt x="67" y="1"/>
                    <a:pt x="64" y="27"/>
                    <a:pt x="37" y="33"/>
                  </a:cubicBezTo>
                  <a:cubicBezTo>
                    <a:pt x="37" y="33"/>
                    <a:pt x="37" y="33"/>
                    <a:pt x="37" y="33"/>
                  </a:cubicBezTo>
                  <a:cubicBezTo>
                    <a:pt x="33" y="34"/>
                    <a:pt x="29" y="35"/>
                    <a:pt x="26" y="35"/>
                  </a:cubicBezTo>
                  <a:cubicBezTo>
                    <a:pt x="26" y="35"/>
                    <a:pt x="26" y="35"/>
                    <a:pt x="26" y="35"/>
                  </a:cubicBezTo>
                  <a:cubicBezTo>
                    <a:pt x="26" y="35"/>
                    <a:pt x="26" y="35"/>
                    <a:pt x="26" y="35"/>
                  </a:cubicBezTo>
                  <a:close/>
                  <a:moveTo>
                    <a:pt x="0" y="21"/>
                  </a:moveTo>
                  <a:cubicBezTo>
                    <a:pt x="0" y="21"/>
                    <a:pt x="0" y="21"/>
                    <a:pt x="0" y="21"/>
                  </a:cubicBezTo>
                  <a:cubicBezTo>
                    <a:pt x="0" y="21"/>
                    <a:pt x="0" y="21"/>
                    <a:pt x="0" y="21"/>
                  </a:cubicBezTo>
                  <a:cubicBezTo>
                    <a:pt x="0" y="21"/>
                    <a:pt x="0" y="21"/>
                    <a:pt x="0" y="21"/>
                  </a:cubicBezTo>
                  <a:cubicBezTo>
                    <a:pt x="0" y="21"/>
                    <a:pt x="0" y="21"/>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2333" y="1738"/>
              <a:ext cx="257" cy="138"/>
            </a:xfrm>
            <a:custGeom>
              <a:avLst/>
              <a:gdLst>
                <a:gd name="T0" fmla="*/ 29 w 72"/>
                <a:gd name="T1" fmla="*/ 37 h 39"/>
                <a:gd name="T2" fmla="*/ 29 w 72"/>
                <a:gd name="T3" fmla="*/ 35 h 39"/>
                <a:gd name="T4" fmla="*/ 39 w 72"/>
                <a:gd name="T5" fmla="*/ 33 h 39"/>
                <a:gd name="T6" fmla="*/ 29 w 72"/>
                <a:gd name="T7" fmla="*/ 35 h 39"/>
                <a:gd name="T8" fmla="*/ 29 w 72"/>
                <a:gd name="T9" fmla="*/ 35 h 39"/>
                <a:gd name="T10" fmla="*/ 29 w 72"/>
                <a:gd name="T11" fmla="*/ 35 h 39"/>
                <a:gd name="T12" fmla="*/ 29 w 72"/>
                <a:gd name="T13" fmla="*/ 37 h 39"/>
                <a:gd name="T14" fmla="*/ 29 w 72"/>
                <a:gd name="T15" fmla="*/ 39 h 39"/>
                <a:gd name="T16" fmla="*/ 1 w 72"/>
                <a:gd name="T17" fmla="*/ 25 h 39"/>
                <a:gd name="T18" fmla="*/ 1 w 72"/>
                <a:gd name="T19" fmla="*/ 24 h 39"/>
                <a:gd name="T20" fmla="*/ 6 w 72"/>
                <a:gd name="T21" fmla="*/ 19 h 39"/>
                <a:gd name="T22" fmla="*/ 8 w 72"/>
                <a:gd name="T23" fmla="*/ 20 h 39"/>
                <a:gd name="T24" fmla="*/ 8 w 72"/>
                <a:gd name="T25" fmla="*/ 20 h 39"/>
                <a:gd name="T26" fmla="*/ 8 w 72"/>
                <a:gd name="T27" fmla="*/ 20 h 39"/>
                <a:gd name="T28" fmla="*/ 8 w 72"/>
                <a:gd name="T29" fmla="*/ 21 h 39"/>
                <a:gd name="T30" fmla="*/ 8 w 72"/>
                <a:gd name="T31" fmla="*/ 21 h 39"/>
                <a:gd name="T32" fmla="*/ 9 w 72"/>
                <a:gd name="T33" fmla="*/ 22 h 39"/>
                <a:gd name="T34" fmla="*/ 12 w 72"/>
                <a:gd name="T35" fmla="*/ 25 h 39"/>
                <a:gd name="T36" fmla="*/ 29 w 72"/>
                <a:gd name="T37" fmla="*/ 31 h 39"/>
                <a:gd name="T38" fmla="*/ 38 w 72"/>
                <a:gd name="T39" fmla="*/ 29 h 39"/>
                <a:gd name="T40" fmla="*/ 60 w 72"/>
                <a:gd name="T41" fmla="*/ 14 h 39"/>
                <a:gd name="T42" fmla="*/ 64 w 72"/>
                <a:gd name="T43" fmla="*/ 2 h 39"/>
                <a:gd name="T44" fmla="*/ 64 w 72"/>
                <a:gd name="T45" fmla="*/ 2 h 39"/>
                <a:gd name="T46" fmla="*/ 66 w 72"/>
                <a:gd name="T47" fmla="*/ 0 h 39"/>
                <a:gd name="T48" fmla="*/ 70 w 72"/>
                <a:gd name="T49" fmla="*/ 1 h 39"/>
                <a:gd name="T50" fmla="*/ 71 w 72"/>
                <a:gd name="T51" fmla="*/ 1 h 39"/>
                <a:gd name="T52" fmla="*/ 72 w 72"/>
                <a:gd name="T53" fmla="*/ 1 h 39"/>
                <a:gd name="T54" fmla="*/ 72 w 72"/>
                <a:gd name="T55" fmla="*/ 1 h 39"/>
                <a:gd name="T56" fmla="*/ 72 w 72"/>
                <a:gd name="T57" fmla="*/ 1 h 39"/>
                <a:gd name="T58" fmla="*/ 72 w 72"/>
                <a:gd name="T59" fmla="*/ 1 h 39"/>
                <a:gd name="T60" fmla="*/ 72 w 72"/>
                <a:gd name="T61" fmla="*/ 3 h 39"/>
                <a:gd name="T62" fmla="*/ 40 w 72"/>
                <a:gd name="T63" fmla="*/ 37 h 39"/>
                <a:gd name="T64" fmla="*/ 29 w 72"/>
                <a:gd name="T65" fmla="*/ 39 h 39"/>
                <a:gd name="T66" fmla="*/ 3 w 72"/>
                <a:gd name="T67" fmla="*/ 23 h 39"/>
                <a:gd name="T68" fmla="*/ 3 w 72"/>
                <a:gd name="T69"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9">
                  <a:moveTo>
                    <a:pt x="29" y="39"/>
                  </a:moveTo>
                  <a:cubicBezTo>
                    <a:pt x="29" y="37"/>
                    <a:pt x="29" y="37"/>
                    <a:pt x="29" y="37"/>
                  </a:cubicBezTo>
                  <a:cubicBezTo>
                    <a:pt x="29" y="35"/>
                    <a:pt x="29" y="35"/>
                    <a:pt x="29" y="35"/>
                  </a:cubicBezTo>
                  <a:cubicBezTo>
                    <a:pt x="29" y="35"/>
                    <a:pt x="29" y="35"/>
                    <a:pt x="29" y="35"/>
                  </a:cubicBezTo>
                  <a:cubicBezTo>
                    <a:pt x="32" y="35"/>
                    <a:pt x="35" y="34"/>
                    <a:pt x="39" y="33"/>
                  </a:cubicBezTo>
                  <a:cubicBezTo>
                    <a:pt x="39" y="33"/>
                    <a:pt x="39" y="33"/>
                    <a:pt x="39" y="33"/>
                  </a:cubicBezTo>
                  <a:cubicBezTo>
                    <a:pt x="35" y="34"/>
                    <a:pt x="32"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7"/>
                    <a:pt x="29" y="37"/>
                    <a:pt x="29" y="37"/>
                  </a:cubicBezTo>
                  <a:cubicBezTo>
                    <a:pt x="29" y="39"/>
                    <a:pt x="29" y="39"/>
                    <a:pt x="29" y="39"/>
                  </a:cubicBezTo>
                  <a:cubicBezTo>
                    <a:pt x="29" y="39"/>
                    <a:pt x="29" y="39"/>
                    <a:pt x="29" y="39"/>
                  </a:cubicBezTo>
                  <a:cubicBezTo>
                    <a:pt x="12" y="39"/>
                    <a:pt x="4" y="29"/>
                    <a:pt x="1" y="25"/>
                  </a:cubicBezTo>
                  <a:cubicBezTo>
                    <a:pt x="1" y="25"/>
                    <a:pt x="1" y="25"/>
                    <a:pt x="1" y="25"/>
                  </a:cubicBezTo>
                  <a:cubicBezTo>
                    <a:pt x="1" y="25"/>
                    <a:pt x="1" y="25"/>
                    <a:pt x="1" y="25"/>
                  </a:cubicBezTo>
                  <a:cubicBezTo>
                    <a:pt x="1" y="24"/>
                    <a:pt x="1" y="24"/>
                    <a:pt x="1" y="24"/>
                  </a:cubicBezTo>
                  <a:cubicBezTo>
                    <a:pt x="0" y="22"/>
                    <a:pt x="0" y="22"/>
                    <a:pt x="0" y="22"/>
                  </a:cubicBezTo>
                  <a:cubicBezTo>
                    <a:pt x="6" y="19"/>
                    <a:pt x="6" y="19"/>
                    <a:pt x="6" y="19"/>
                  </a:cubicBezTo>
                  <a:cubicBezTo>
                    <a:pt x="6" y="19"/>
                    <a:pt x="6" y="19"/>
                    <a:pt x="6" y="19"/>
                  </a:cubicBezTo>
                  <a:cubicBezTo>
                    <a:pt x="8" y="20"/>
                    <a:pt x="7"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1"/>
                  </a:cubicBezTo>
                  <a:cubicBezTo>
                    <a:pt x="8" y="21"/>
                    <a:pt x="8" y="21"/>
                    <a:pt x="8" y="21"/>
                  </a:cubicBezTo>
                  <a:cubicBezTo>
                    <a:pt x="8" y="21"/>
                    <a:pt x="8" y="21"/>
                    <a:pt x="8" y="21"/>
                  </a:cubicBezTo>
                  <a:cubicBezTo>
                    <a:pt x="8" y="21"/>
                    <a:pt x="8" y="21"/>
                    <a:pt x="8" y="21"/>
                  </a:cubicBezTo>
                  <a:cubicBezTo>
                    <a:pt x="8" y="21"/>
                    <a:pt x="8" y="21"/>
                    <a:pt x="9" y="22"/>
                  </a:cubicBezTo>
                  <a:cubicBezTo>
                    <a:pt x="9" y="22"/>
                    <a:pt x="9" y="22"/>
                    <a:pt x="9" y="22"/>
                  </a:cubicBezTo>
                  <a:cubicBezTo>
                    <a:pt x="9" y="23"/>
                    <a:pt x="11" y="24"/>
                    <a:pt x="12" y="25"/>
                  </a:cubicBezTo>
                  <a:cubicBezTo>
                    <a:pt x="12" y="25"/>
                    <a:pt x="12" y="25"/>
                    <a:pt x="12" y="25"/>
                  </a:cubicBezTo>
                  <a:cubicBezTo>
                    <a:pt x="15" y="28"/>
                    <a:pt x="20" y="31"/>
                    <a:pt x="29" y="31"/>
                  </a:cubicBezTo>
                  <a:cubicBezTo>
                    <a:pt x="29" y="31"/>
                    <a:pt x="29" y="31"/>
                    <a:pt x="29" y="31"/>
                  </a:cubicBezTo>
                  <a:cubicBezTo>
                    <a:pt x="31" y="31"/>
                    <a:pt x="35" y="30"/>
                    <a:pt x="38" y="29"/>
                  </a:cubicBezTo>
                  <a:cubicBezTo>
                    <a:pt x="38" y="29"/>
                    <a:pt x="38" y="29"/>
                    <a:pt x="38" y="29"/>
                  </a:cubicBezTo>
                  <a:cubicBezTo>
                    <a:pt x="50" y="27"/>
                    <a:pt x="57" y="20"/>
                    <a:pt x="60" y="14"/>
                  </a:cubicBezTo>
                  <a:cubicBezTo>
                    <a:pt x="60" y="14"/>
                    <a:pt x="60" y="14"/>
                    <a:pt x="60" y="14"/>
                  </a:cubicBezTo>
                  <a:cubicBezTo>
                    <a:pt x="63" y="8"/>
                    <a:pt x="64" y="3"/>
                    <a:pt x="64" y="2"/>
                  </a:cubicBezTo>
                  <a:cubicBezTo>
                    <a:pt x="64" y="2"/>
                    <a:pt x="64" y="2"/>
                    <a:pt x="64" y="2"/>
                  </a:cubicBezTo>
                  <a:cubicBezTo>
                    <a:pt x="64" y="2"/>
                    <a:pt x="64" y="2"/>
                    <a:pt x="64" y="2"/>
                  </a:cubicBezTo>
                  <a:cubicBezTo>
                    <a:pt x="64" y="0"/>
                    <a:pt x="64" y="0"/>
                    <a:pt x="64" y="0"/>
                  </a:cubicBezTo>
                  <a:cubicBezTo>
                    <a:pt x="66" y="0"/>
                    <a:pt x="66" y="0"/>
                    <a:pt x="66" y="0"/>
                  </a:cubicBezTo>
                  <a:cubicBezTo>
                    <a:pt x="70" y="1"/>
                    <a:pt x="70" y="1"/>
                    <a:pt x="70" y="1"/>
                  </a:cubicBezTo>
                  <a:cubicBezTo>
                    <a:pt x="70" y="1"/>
                    <a:pt x="70" y="1"/>
                    <a:pt x="70" y="1"/>
                  </a:cubicBezTo>
                  <a:cubicBezTo>
                    <a:pt x="71" y="1"/>
                    <a:pt x="71" y="1"/>
                    <a:pt x="71" y="1"/>
                  </a:cubicBezTo>
                  <a:cubicBezTo>
                    <a:pt x="71" y="1"/>
                    <a:pt x="71" y="1"/>
                    <a:pt x="71" y="1"/>
                  </a:cubicBezTo>
                  <a:cubicBezTo>
                    <a:pt x="71" y="1"/>
                    <a:pt x="71"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2"/>
                    <a:pt x="72" y="2"/>
                    <a:pt x="72" y="3"/>
                  </a:cubicBezTo>
                  <a:cubicBezTo>
                    <a:pt x="72" y="3"/>
                    <a:pt x="72" y="3"/>
                    <a:pt x="72" y="3"/>
                  </a:cubicBezTo>
                  <a:cubicBezTo>
                    <a:pt x="72" y="4"/>
                    <a:pt x="69" y="31"/>
                    <a:pt x="40" y="37"/>
                  </a:cubicBezTo>
                  <a:cubicBezTo>
                    <a:pt x="40" y="37"/>
                    <a:pt x="40" y="37"/>
                    <a:pt x="40" y="37"/>
                  </a:cubicBezTo>
                  <a:cubicBezTo>
                    <a:pt x="36" y="38"/>
                    <a:pt x="32" y="39"/>
                    <a:pt x="29" y="39"/>
                  </a:cubicBezTo>
                  <a:cubicBezTo>
                    <a:pt x="29" y="39"/>
                    <a:pt x="29" y="39"/>
                    <a:pt x="29" y="39"/>
                  </a:cubicBezTo>
                  <a:cubicBezTo>
                    <a:pt x="29" y="39"/>
                    <a:pt x="29" y="39"/>
                    <a:pt x="29" y="39"/>
                  </a:cubicBezTo>
                  <a:close/>
                  <a:moveTo>
                    <a:pt x="3" y="23"/>
                  </a:moveTo>
                  <a:cubicBezTo>
                    <a:pt x="3" y="21"/>
                    <a:pt x="3" y="21"/>
                    <a:pt x="3" y="21"/>
                  </a:cubicBezTo>
                  <a:cubicBezTo>
                    <a:pt x="3" y="23"/>
                    <a:pt x="3"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p:nvPr/>
          </p:nvSpPr>
          <p:spPr bwMode="auto">
            <a:xfrm>
              <a:off x="2380" y="1742"/>
              <a:ext cx="7" cy="14"/>
            </a:xfrm>
            <a:custGeom>
              <a:avLst/>
              <a:gdLst>
                <a:gd name="T0" fmla="*/ 0 w 7"/>
                <a:gd name="T1" fmla="*/ 14 h 14"/>
                <a:gd name="T2" fmla="*/ 0 w 7"/>
                <a:gd name="T3" fmla="*/ 0 h 14"/>
                <a:gd name="T4" fmla="*/ 7 w 7"/>
                <a:gd name="T5" fmla="*/ 0 h 14"/>
                <a:gd name="T6" fmla="*/ 7 w 7"/>
                <a:gd name="T7" fmla="*/ 14 h 14"/>
                <a:gd name="T8" fmla="*/ 0 w 7"/>
                <a:gd name="T9" fmla="*/ 14 h 14"/>
                <a:gd name="T10" fmla="*/ 0 w 7"/>
                <a:gd name="T11" fmla="*/ 14 h 14"/>
              </a:gdLst>
              <a:ahLst/>
              <a:cxnLst>
                <a:cxn ang="0">
                  <a:pos x="T0" y="T1"/>
                </a:cxn>
                <a:cxn ang="0">
                  <a:pos x="T2" y="T3"/>
                </a:cxn>
                <a:cxn ang="0">
                  <a:pos x="T4" y="T5"/>
                </a:cxn>
                <a:cxn ang="0">
                  <a:pos x="T6" y="T7"/>
                </a:cxn>
                <a:cxn ang="0">
                  <a:pos x="T8" y="T9"/>
                </a:cxn>
                <a:cxn ang="0">
                  <a:pos x="T10" y="T11"/>
                </a:cxn>
              </a:cxnLst>
              <a:rect l="0" t="0" r="r" b="b"/>
              <a:pathLst>
                <a:path w="7" h="14">
                  <a:moveTo>
                    <a:pt x="0" y="14"/>
                  </a:moveTo>
                  <a:lnTo>
                    <a:pt x="0" y="0"/>
                  </a:lnTo>
                  <a:lnTo>
                    <a:pt x="7" y="0"/>
                  </a:lnTo>
                  <a:lnTo>
                    <a:pt x="7"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2372" y="1735"/>
              <a:ext cx="22" cy="28"/>
            </a:xfrm>
            <a:custGeom>
              <a:avLst/>
              <a:gdLst>
                <a:gd name="T0" fmla="*/ 15 w 22"/>
                <a:gd name="T1" fmla="*/ 28 h 28"/>
                <a:gd name="T2" fmla="*/ 8 w 22"/>
                <a:gd name="T3" fmla="*/ 28 h 28"/>
                <a:gd name="T4" fmla="*/ 8 w 22"/>
                <a:gd name="T5" fmla="*/ 21 h 28"/>
                <a:gd name="T6" fmla="*/ 15 w 22"/>
                <a:gd name="T7" fmla="*/ 21 h 28"/>
                <a:gd name="T8" fmla="*/ 8 w 22"/>
                <a:gd name="T9" fmla="*/ 21 h 28"/>
                <a:gd name="T10" fmla="*/ 8 w 22"/>
                <a:gd name="T11" fmla="*/ 28 h 28"/>
                <a:gd name="T12" fmla="*/ 0 w 22"/>
                <a:gd name="T13" fmla="*/ 28 h 28"/>
                <a:gd name="T14" fmla="*/ 0 w 22"/>
                <a:gd name="T15" fmla="*/ 0 h 28"/>
                <a:gd name="T16" fmla="*/ 8 w 22"/>
                <a:gd name="T17" fmla="*/ 0 h 28"/>
                <a:gd name="T18" fmla="*/ 22 w 22"/>
                <a:gd name="T19" fmla="*/ 0 h 28"/>
                <a:gd name="T20" fmla="*/ 22 w 22"/>
                <a:gd name="T21" fmla="*/ 28 h 28"/>
                <a:gd name="T22" fmla="*/ 15 w 22"/>
                <a:gd name="T23" fmla="*/ 28 h 28"/>
                <a:gd name="T24" fmla="*/ 15 w 22"/>
                <a:gd name="T2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8">
                  <a:moveTo>
                    <a:pt x="15" y="28"/>
                  </a:moveTo>
                  <a:lnTo>
                    <a:pt x="8" y="28"/>
                  </a:lnTo>
                  <a:lnTo>
                    <a:pt x="8" y="21"/>
                  </a:lnTo>
                  <a:lnTo>
                    <a:pt x="15" y="21"/>
                  </a:lnTo>
                  <a:lnTo>
                    <a:pt x="8" y="21"/>
                  </a:lnTo>
                  <a:lnTo>
                    <a:pt x="8" y="28"/>
                  </a:lnTo>
                  <a:lnTo>
                    <a:pt x="0" y="28"/>
                  </a:lnTo>
                  <a:lnTo>
                    <a:pt x="0" y="0"/>
                  </a:lnTo>
                  <a:lnTo>
                    <a:pt x="8" y="0"/>
                  </a:lnTo>
                  <a:lnTo>
                    <a:pt x="22" y="0"/>
                  </a:lnTo>
                  <a:lnTo>
                    <a:pt x="22" y="28"/>
                  </a:lnTo>
                  <a:lnTo>
                    <a:pt x="15" y="28"/>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2529" y="1710"/>
              <a:ext cx="18" cy="14"/>
            </a:xfrm>
            <a:custGeom>
              <a:avLst/>
              <a:gdLst>
                <a:gd name="T0" fmla="*/ 0 w 18"/>
                <a:gd name="T1" fmla="*/ 14 h 14"/>
                <a:gd name="T2" fmla="*/ 0 w 18"/>
                <a:gd name="T3" fmla="*/ 0 h 14"/>
                <a:gd name="T4" fmla="*/ 18 w 18"/>
                <a:gd name="T5" fmla="*/ 0 h 14"/>
                <a:gd name="T6" fmla="*/ 18 w 18"/>
                <a:gd name="T7" fmla="*/ 14 h 14"/>
                <a:gd name="T8" fmla="*/ 0 w 18"/>
                <a:gd name="T9" fmla="*/ 14 h 14"/>
                <a:gd name="T10" fmla="*/ 0 w 18"/>
                <a:gd name="T11" fmla="*/ 14 h 14"/>
              </a:gdLst>
              <a:ahLst/>
              <a:cxnLst>
                <a:cxn ang="0">
                  <a:pos x="T0" y="T1"/>
                </a:cxn>
                <a:cxn ang="0">
                  <a:pos x="T2" y="T3"/>
                </a:cxn>
                <a:cxn ang="0">
                  <a:pos x="T4" y="T5"/>
                </a:cxn>
                <a:cxn ang="0">
                  <a:pos x="T6" y="T7"/>
                </a:cxn>
                <a:cxn ang="0">
                  <a:pos x="T8" y="T9"/>
                </a:cxn>
                <a:cxn ang="0">
                  <a:pos x="T10" y="T11"/>
                </a:cxn>
              </a:cxnLst>
              <a:rect l="0" t="0" r="r" b="b"/>
              <a:pathLst>
                <a:path w="18" h="14">
                  <a:moveTo>
                    <a:pt x="0" y="14"/>
                  </a:moveTo>
                  <a:lnTo>
                    <a:pt x="0" y="0"/>
                  </a:lnTo>
                  <a:lnTo>
                    <a:pt x="18" y="0"/>
                  </a:lnTo>
                  <a:lnTo>
                    <a:pt x="18"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a:spLocks noEditPoints="1"/>
            </p:cNvSpPr>
            <p:nvPr/>
          </p:nvSpPr>
          <p:spPr bwMode="auto">
            <a:xfrm>
              <a:off x="2522" y="1703"/>
              <a:ext cx="32" cy="28"/>
            </a:xfrm>
            <a:custGeom>
              <a:avLst/>
              <a:gdLst>
                <a:gd name="T0" fmla="*/ 25 w 32"/>
                <a:gd name="T1" fmla="*/ 28 h 28"/>
                <a:gd name="T2" fmla="*/ 7 w 32"/>
                <a:gd name="T3" fmla="*/ 28 h 28"/>
                <a:gd name="T4" fmla="*/ 7 w 32"/>
                <a:gd name="T5" fmla="*/ 21 h 28"/>
                <a:gd name="T6" fmla="*/ 14 w 32"/>
                <a:gd name="T7" fmla="*/ 21 h 28"/>
                <a:gd name="T8" fmla="*/ 7 w 32"/>
                <a:gd name="T9" fmla="*/ 21 h 28"/>
                <a:gd name="T10" fmla="*/ 7 w 32"/>
                <a:gd name="T11" fmla="*/ 28 h 28"/>
                <a:gd name="T12" fmla="*/ 0 w 32"/>
                <a:gd name="T13" fmla="*/ 28 h 28"/>
                <a:gd name="T14" fmla="*/ 0 w 32"/>
                <a:gd name="T15" fmla="*/ 0 h 28"/>
                <a:gd name="T16" fmla="*/ 32 w 32"/>
                <a:gd name="T17" fmla="*/ 0 h 28"/>
                <a:gd name="T18" fmla="*/ 32 w 32"/>
                <a:gd name="T19" fmla="*/ 28 h 28"/>
                <a:gd name="T20" fmla="*/ 25 w 32"/>
                <a:gd name="T21" fmla="*/ 28 h 28"/>
                <a:gd name="T22" fmla="*/ 25 w 32"/>
                <a:gd name="T23" fmla="*/ 28 h 28"/>
                <a:gd name="T24" fmla="*/ 18 w 32"/>
                <a:gd name="T25" fmla="*/ 14 h 28"/>
                <a:gd name="T26" fmla="*/ 18 w 32"/>
                <a:gd name="T27" fmla="*/ 14 h 28"/>
                <a:gd name="T28" fmla="*/ 14 w 32"/>
                <a:gd name="T29" fmla="*/ 14 h 28"/>
                <a:gd name="T30" fmla="*/ 14 w 32"/>
                <a:gd name="T31" fmla="*/ 14 h 28"/>
                <a:gd name="T32" fmla="*/ 18 w 32"/>
                <a:gd name="T33" fmla="*/ 14 h 28"/>
                <a:gd name="T34" fmla="*/ 18 w 32"/>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8">
                  <a:moveTo>
                    <a:pt x="25" y="28"/>
                  </a:moveTo>
                  <a:lnTo>
                    <a:pt x="7" y="28"/>
                  </a:lnTo>
                  <a:lnTo>
                    <a:pt x="7" y="21"/>
                  </a:lnTo>
                  <a:lnTo>
                    <a:pt x="14" y="21"/>
                  </a:lnTo>
                  <a:lnTo>
                    <a:pt x="7" y="21"/>
                  </a:lnTo>
                  <a:lnTo>
                    <a:pt x="7" y="28"/>
                  </a:lnTo>
                  <a:lnTo>
                    <a:pt x="0" y="28"/>
                  </a:lnTo>
                  <a:lnTo>
                    <a:pt x="0" y="0"/>
                  </a:lnTo>
                  <a:lnTo>
                    <a:pt x="32" y="0"/>
                  </a:lnTo>
                  <a:lnTo>
                    <a:pt x="32" y="28"/>
                  </a:lnTo>
                  <a:lnTo>
                    <a:pt x="25" y="28"/>
                  </a:lnTo>
                  <a:lnTo>
                    <a:pt x="25" y="28"/>
                  </a:lnTo>
                  <a:close/>
                  <a:moveTo>
                    <a:pt x="18" y="14"/>
                  </a:moveTo>
                  <a:lnTo>
                    <a:pt x="18" y="14"/>
                  </a:lnTo>
                  <a:lnTo>
                    <a:pt x="14" y="14"/>
                  </a:lnTo>
                  <a:lnTo>
                    <a:pt x="14" y="14"/>
                  </a:lnTo>
                  <a:lnTo>
                    <a:pt x="18" y="14"/>
                  </a:lnTo>
                  <a:lnTo>
                    <a:pt x="1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2294" y="1997"/>
              <a:ext cx="371" cy="408"/>
            </a:xfrm>
            <a:custGeom>
              <a:avLst/>
              <a:gdLst>
                <a:gd name="T0" fmla="*/ 17 w 104"/>
                <a:gd name="T1" fmla="*/ 89 h 115"/>
                <a:gd name="T2" fmla="*/ 0 w 104"/>
                <a:gd name="T3" fmla="*/ 53 h 115"/>
                <a:gd name="T4" fmla="*/ 0 w 104"/>
                <a:gd name="T5" fmla="*/ 53 h 115"/>
                <a:gd name="T6" fmla="*/ 0 w 104"/>
                <a:gd name="T7" fmla="*/ 50 h 115"/>
                <a:gd name="T8" fmla="*/ 0 w 104"/>
                <a:gd name="T9" fmla="*/ 50 h 115"/>
                <a:gd name="T10" fmla="*/ 31 w 104"/>
                <a:gd name="T11" fmla="*/ 5 h 115"/>
                <a:gd name="T12" fmla="*/ 31 w 104"/>
                <a:gd name="T13" fmla="*/ 5 h 115"/>
                <a:gd name="T14" fmla="*/ 33 w 104"/>
                <a:gd name="T15" fmla="*/ 8 h 115"/>
                <a:gd name="T16" fmla="*/ 19 w 104"/>
                <a:gd name="T17" fmla="*/ 19 h 115"/>
                <a:gd name="T18" fmla="*/ 19 w 104"/>
                <a:gd name="T19" fmla="*/ 19 h 115"/>
                <a:gd name="T20" fmla="*/ 4 w 104"/>
                <a:gd name="T21" fmla="*/ 50 h 115"/>
                <a:gd name="T22" fmla="*/ 4 w 104"/>
                <a:gd name="T23" fmla="*/ 50 h 115"/>
                <a:gd name="T24" fmla="*/ 4 w 104"/>
                <a:gd name="T25" fmla="*/ 52 h 115"/>
                <a:gd name="T26" fmla="*/ 4 w 104"/>
                <a:gd name="T27" fmla="*/ 52 h 115"/>
                <a:gd name="T28" fmla="*/ 20 w 104"/>
                <a:gd name="T29" fmla="*/ 86 h 115"/>
                <a:gd name="T30" fmla="*/ 20 w 104"/>
                <a:gd name="T31" fmla="*/ 86 h 115"/>
                <a:gd name="T32" fmla="*/ 51 w 104"/>
                <a:gd name="T33" fmla="*/ 111 h 115"/>
                <a:gd name="T34" fmla="*/ 51 w 104"/>
                <a:gd name="T35" fmla="*/ 111 h 115"/>
                <a:gd name="T36" fmla="*/ 83 w 104"/>
                <a:gd name="T37" fmla="*/ 81 h 115"/>
                <a:gd name="T38" fmla="*/ 83 w 104"/>
                <a:gd name="T39" fmla="*/ 81 h 115"/>
                <a:gd name="T40" fmla="*/ 100 w 104"/>
                <a:gd name="T41" fmla="*/ 39 h 115"/>
                <a:gd name="T42" fmla="*/ 100 w 104"/>
                <a:gd name="T43" fmla="*/ 39 h 115"/>
                <a:gd name="T44" fmla="*/ 100 w 104"/>
                <a:gd name="T45" fmla="*/ 39 h 115"/>
                <a:gd name="T46" fmla="*/ 100 w 104"/>
                <a:gd name="T47" fmla="*/ 39 h 115"/>
                <a:gd name="T48" fmla="*/ 91 w 104"/>
                <a:gd name="T49" fmla="*/ 16 h 115"/>
                <a:gd name="T50" fmla="*/ 91 w 104"/>
                <a:gd name="T51" fmla="*/ 16 h 115"/>
                <a:gd name="T52" fmla="*/ 79 w 104"/>
                <a:gd name="T53" fmla="*/ 4 h 115"/>
                <a:gd name="T54" fmla="*/ 79 w 104"/>
                <a:gd name="T55" fmla="*/ 4 h 115"/>
                <a:gd name="T56" fmla="*/ 79 w 104"/>
                <a:gd name="T57" fmla="*/ 0 h 115"/>
                <a:gd name="T58" fmla="*/ 94 w 104"/>
                <a:gd name="T59" fmla="*/ 13 h 115"/>
                <a:gd name="T60" fmla="*/ 94 w 104"/>
                <a:gd name="T61" fmla="*/ 13 h 115"/>
                <a:gd name="T62" fmla="*/ 104 w 104"/>
                <a:gd name="T63" fmla="*/ 39 h 115"/>
                <a:gd name="T64" fmla="*/ 104 w 104"/>
                <a:gd name="T65" fmla="*/ 39 h 115"/>
                <a:gd name="T66" fmla="*/ 104 w 104"/>
                <a:gd name="T67" fmla="*/ 39 h 115"/>
                <a:gd name="T68" fmla="*/ 104 w 104"/>
                <a:gd name="T69" fmla="*/ 39 h 115"/>
                <a:gd name="T70" fmla="*/ 86 w 104"/>
                <a:gd name="T71" fmla="*/ 84 h 115"/>
                <a:gd name="T72" fmla="*/ 86 w 104"/>
                <a:gd name="T73" fmla="*/ 84 h 115"/>
                <a:gd name="T74" fmla="*/ 51 w 104"/>
                <a:gd name="T75" fmla="*/ 115 h 115"/>
                <a:gd name="T76" fmla="*/ 51 w 104"/>
                <a:gd name="T77" fmla="*/ 115 h 115"/>
                <a:gd name="T78" fmla="*/ 17 w 104"/>
                <a:gd name="T79" fmla="*/ 8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15">
                  <a:moveTo>
                    <a:pt x="17" y="89"/>
                  </a:moveTo>
                  <a:cubicBezTo>
                    <a:pt x="7" y="75"/>
                    <a:pt x="1" y="60"/>
                    <a:pt x="0" y="53"/>
                  </a:cubicBezTo>
                  <a:cubicBezTo>
                    <a:pt x="0" y="53"/>
                    <a:pt x="0" y="53"/>
                    <a:pt x="0" y="53"/>
                  </a:cubicBezTo>
                  <a:cubicBezTo>
                    <a:pt x="0" y="52"/>
                    <a:pt x="0" y="51"/>
                    <a:pt x="0" y="50"/>
                  </a:cubicBezTo>
                  <a:cubicBezTo>
                    <a:pt x="0" y="50"/>
                    <a:pt x="0" y="50"/>
                    <a:pt x="0" y="50"/>
                  </a:cubicBezTo>
                  <a:cubicBezTo>
                    <a:pt x="0" y="21"/>
                    <a:pt x="31" y="5"/>
                    <a:pt x="31" y="5"/>
                  </a:cubicBezTo>
                  <a:cubicBezTo>
                    <a:pt x="31" y="5"/>
                    <a:pt x="31" y="5"/>
                    <a:pt x="31" y="5"/>
                  </a:cubicBezTo>
                  <a:cubicBezTo>
                    <a:pt x="33" y="8"/>
                    <a:pt x="33" y="8"/>
                    <a:pt x="33" y="8"/>
                  </a:cubicBezTo>
                  <a:cubicBezTo>
                    <a:pt x="33" y="9"/>
                    <a:pt x="26" y="12"/>
                    <a:pt x="19" y="19"/>
                  </a:cubicBezTo>
                  <a:cubicBezTo>
                    <a:pt x="19" y="19"/>
                    <a:pt x="19" y="19"/>
                    <a:pt x="19" y="19"/>
                  </a:cubicBezTo>
                  <a:cubicBezTo>
                    <a:pt x="11" y="27"/>
                    <a:pt x="4" y="37"/>
                    <a:pt x="4" y="50"/>
                  </a:cubicBezTo>
                  <a:cubicBezTo>
                    <a:pt x="4" y="50"/>
                    <a:pt x="4" y="50"/>
                    <a:pt x="4" y="50"/>
                  </a:cubicBezTo>
                  <a:cubicBezTo>
                    <a:pt x="4" y="51"/>
                    <a:pt x="4" y="52"/>
                    <a:pt x="4" y="52"/>
                  </a:cubicBezTo>
                  <a:cubicBezTo>
                    <a:pt x="4" y="52"/>
                    <a:pt x="4" y="52"/>
                    <a:pt x="4" y="52"/>
                  </a:cubicBezTo>
                  <a:cubicBezTo>
                    <a:pt x="4" y="58"/>
                    <a:pt x="11" y="73"/>
                    <a:pt x="20" y="86"/>
                  </a:cubicBezTo>
                  <a:cubicBezTo>
                    <a:pt x="20" y="86"/>
                    <a:pt x="20" y="86"/>
                    <a:pt x="20" y="86"/>
                  </a:cubicBezTo>
                  <a:cubicBezTo>
                    <a:pt x="29" y="100"/>
                    <a:pt x="41" y="111"/>
                    <a:pt x="51" y="111"/>
                  </a:cubicBezTo>
                  <a:cubicBezTo>
                    <a:pt x="51" y="111"/>
                    <a:pt x="51" y="111"/>
                    <a:pt x="51" y="111"/>
                  </a:cubicBezTo>
                  <a:cubicBezTo>
                    <a:pt x="60" y="111"/>
                    <a:pt x="73" y="98"/>
                    <a:pt x="83" y="81"/>
                  </a:cubicBezTo>
                  <a:cubicBezTo>
                    <a:pt x="83" y="81"/>
                    <a:pt x="83" y="81"/>
                    <a:pt x="83" y="81"/>
                  </a:cubicBezTo>
                  <a:cubicBezTo>
                    <a:pt x="93" y="65"/>
                    <a:pt x="100" y="47"/>
                    <a:pt x="100" y="39"/>
                  </a:cubicBezTo>
                  <a:cubicBezTo>
                    <a:pt x="100" y="39"/>
                    <a:pt x="100" y="39"/>
                    <a:pt x="100" y="39"/>
                  </a:cubicBezTo>
                  <a:cubicBezTo>
                    <a:pt x="100" y="39"/>
                    <a:pt x="100" y="39"/>
                    <a:pt x="100" y="39"/>
                  </a:cubicBezTo>
                  <a:cubicBezTo>
                    <a:pt x="100" y="39"/>
                    <a:pt x="100" y="39"/>
                    <a:pt x="100" y="39"/>
                  </a:cubicBezTo>
                  <a:cubicBezTo>
                    <a:pt x="100" y="31"/>
                    <a:pt x="96" y="22"/>
                    <a:pt x="91" y="16"/>
                  </a:cubicBezTo>
                  <a:cubicBezTo>
                    <a:pt x="91" y="16"/>
                    <a:pt x="91" y="16"/>
                    <a:pt x="91" y="16"/>
                  </a:cubicBezTo>
                  <a:cubicBezTo>
                    <a:pt x="86" y="9"/>
                    <a:pt x="80" y="4"/>
                    <a:pt x="79" y="4"/>
                  </a:cubicBezTo>
                  <a:cubicBezTo>
                    <a:pt x="79" y="4"/>
                    <a:pt x="79" y="4"/>
                    <a:pt x="79" y="4"/>
                  </a:cubicBezTo>
                  <a:cubicBezTo>
                    <a:pt x="79" y="0"/>
                    <a:pt x="79" y="0"/>
                    <a:pt x="79" y="0"/>
                  </a:cubicBezTo>
                  <a:cubicBezTo>
                    <a:pt x="84" y="1"/>
                    <a:pt x="89" y="6"/>
                    <a:pt x="94" y="13"/>
                  </a:cubicBezTo>
                  <a:cubicBezTo>
                    <a:pt x="94" y="13"/>
                    <a:pt x="94" y="13"/>
                    <a:pt x="94" y="13"/>
                  </a:cubicBezTo>
                  <a:cubicBezTo>
                    <a:pt x="99" y="21"/>
                    <a:pt x="104" y="30"/>
                    <a:pt x="104" y="39"/>
                  </a:cubicBezTo>
                  <a:cubicBezTo>
                    <a:pt x="104" y="39"/>
                    <a:pt x="104" y="39"/>
                    <a:pt x="104" y="39"/>
                  </a:cubicBezTo>
                  <a:cubicBezTo>
                    <a:pt x="104" y="39"/>
                    <a:pt x="104" y="39"/>
                    <a:pt x="104" y="39"/>
                  </a:cubicBezTo>
                  <a:cubicBezTo>
                    <a:pt x="104" y="39"/>
                    <a:pt x="104" y="39"/>
                    <a:pt x="104" y="39"/>
                  </a:cubicBezTo>
                  <a:cubicBezTo>
                    <a:pt x="104" y="49"/>
                    <a:pt x="97" y="67"/>
                    <a:pt x="86" y="84"/>
                  </a:cubicBezTo>
                  <a:cubicBezTo>
                    <a:pt x="86" y="84"/>
                    <a:pt x="86" y="84"/>
                    <a:pt x="86" y="84"/>
                  </a:cubicBezTo>
                  <a:cubicBezTo>
                    <a:pt x="76" y="100"/>
                    <a:pt x="64" y="115"/>
                    <a:pt x="51" y="115"/>
                  </a:cubicBezTo>
                  <a:cubicBezTo>
                    <a:pt x="51" y="115"/>
                    <a:pt x="51" y="115"/>
                    <a:pt x="51" y="115"/>
                  </a:cubicBezTo>
                  <a:cubicBezTo>
                    <a:pt x="38" y="115"/>
                    <a:pt x="26" y="102"/>
                    <a:pt x="1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2287" y="1990"/>
              <a:ext cx="385" cy="422"/>
            </a:xfrm>
            <a:custGeom>
              <a:avLst/>
              <a:gdLst>
                <a:gd name="T0" fmla="*/ 17 w 108"/>
                <a:gd name="T1" fmla="*/ 92 h 119"/>
                <a:gd name="T2" fmla="*/ 0 w 108"/>
                <a:gd name="T3" fmla="*/ 52 h 119"/>
                <a:gd name="T4" fmla="*/ 32 w 108"/>
                <a:gd name="T5" fmla="*/ 5 h 119"/>
                <a:gd name="T6" fmla="*/ 37 w 108"/>
                <a:gd name="T7" fmla="*/ 10 h 119"/>
                <a:gd name="T8" fmla="*/ 35 w 108"/>
                <a:gd name="T9" fmla="*/ 12 h 119"/>
                <a:gd name="T10" fmla="*/ 32 w 108"/>
                <a:gd name="T11" fmla="*/ 15 h 119"/>
                <a:gd name="T12" fmla="*/ 22 w 108"/>
                <a:gd name="T13" fmla="*/ 23 h 119"/>
                <a:gd name="T14" fmla="*/ 8 w 108"/>
                <a:gd name="T15" fmla="*/ 52 h 119"/>
                <a:gd name="T16" fmla="*/ 24 w 108"/>
                <a:gd name="T17" fmla="*/ 87 h 119"/>
                <a:gd name="T18" fmla="*/ 53 w 108"/>
                <a:gd name="T19" fmla="*/ 111 h 119"/>
                <a:gd name="T20" fmla="*/ 53 w 108"/>
                <a:gd name="T21" fmla="*/ 111 h 119"/>
                <a:gd name="T22" fmla="*/ 54 w 108"/>
                <a:gd name="T23" fmla="*/ 111 h 119"/>
                <a:gd name="T24" fmla="*/ 100 w 108"/>
                <a:gd name="T25" fmla="*/ 41 h 119"/>
                <a:gd name="T26" fmla="*/ 100 w 108"/>
                <a:gd name="T27" fmla="*/ 41 h 119"/>
                <a:gd name="T28" fmla="*/ 91 w 108"/>
                <a:gd name="T29" fmla="*/ 19 h 119"/>
                <a:gd name="T30" fmla="*/ 82 w 108"/>
                <a:gd name="T31" fmla="*/ 8 h 119"/>
                <a:gd name="T32" fmla="*/ 82 w 108"/>
                <a:gd name="T33" fmla="*/ 0 h 119"/>
                <a:gd name="T34" fmla="*/ 108 w 108"/>
                <a:gd name="T35" fmla="*/ 41 h 119"/>
                <a:gd name="T36" fmla="*/ 108 w 108"/>
                <a:gd name="T37" fmla="*/ 41 h 119"/>
                <a:gd name="T38" fmla="*/ 53 w 108"/>
                <a:gd name="T39" fmla="*/ 119 h 119"/>
                <a:gd name="T40" fmla="*/ 53 w 108"/>
                <a:gd name="T41" fmla="*/ 115 h 119"/>
                <a:gd name="T42" fmla="*/ 54 w 108"/>
                <a:gd name="T43" fmla="*/ 115 h 119"/>
                <a:gd name="T44" fmla="*/ 53 w 108"/>
                <a:gd name="T45" fmla="*/ 115 h 119"/>
                <a:gd name="T46" fmla="*/ 53 w 108"/>
                <a:gd name="T47" fmla="*/ 115 h 119"/>
                <a:gd name="T48" fmla="*/ 53 w 108"/>
                <a:gd name="T49" fmla="*/ 115 h 119"/>
                <a:gd name="T50" fmla="*/ 104 w 108"/>
                <a:gd name="T51" fmla="*/ 41 h 119"/>
                <a:gd name="T52" fmla="*/ 95 w 108"/>
                <a:gd name="T53" fmla="*/ 16 h 119"/>
                <a:gd name="T54" fmla="*/ 95 w 108"/>
                <a:gd name="T55" fmla="*/ 16 h 119"/>
                <a:gd name="T56" fmla="*/ 104 w 108"/>
                <a:gd name="T57" fmla="*/ 41 h 119"/>
                <a:gd name="T58" fmla="*/ 104 w 108"/>
                <a:gd name="T59" fmla="*/ 41 h 119"/>
                <a:gd name="T60" fmla="*/ 89 w 108"/>
                <a:gd name="T61" fmla="*/ 81 h 119"/>
                <a:gd name="T62" fmla="*/ 5 w 108"/>
                <a:gd name="T63" fmla="*/ 58 h 119"/>
                <a:gd name="T64" fmla="*/ 4 w 108"/>
                <a:gd name="T65" fmla="*/ 54 h 119"/>
                <a:gd name="T66" fmla="*/ 4 w 108"/>
                <a:gd name="T67" fmla="*/ 53 h 119"/>
                <a:gd name="T68" fmla="*/ 4 w 108"/>
                <a:gd name="T69" fmla="*/ 52 h 119"/>
                <a:gd name="T70" fmla="*/ 4 w 108"/>
                <a:gd name="T71" fmla="*/ 52 h 119"/>
                <a:gd name="T72" fmla="*/ 4 w 108"/>
                <a:gd name="T73" fmla="*/ 52 h 119"/>
                <a:gd name="T74" fmla="*/ 19 w 108"/>
                <a:gd name="T75" fmla="*/ 20 h 119"/>
                <a:gd name="T76" fmla="*/ 19 w 108"/>
                <a:gd name="T77" fmla="*/ 20 h 119"/>
                <a:gd name="T78" fmla="*/ 27 w 108"/>
                <a:gd name="T79" fmla="*/ 13 h 119"/>
                <a:gd name="T80" fmla="*/ 37 w 108"/>
                <a:gd name="T81" fmla="*/ 10 h 119"/>
                <a:gd name="T82" fmla="*/ 87 w 108"/>
                <a:gd name="T83" fmla="*/ 8 h 119"/>
                <a:gd name="T84" fmla="*/ 85 w 108"/>
                <a:gd name="T85" fmla="*/ 6 h 119"/>
                <a:gd name="T86" fmla="*/ 36 w 108"/>
                <a:gd name="T87" fmla="*/ 9 h 119"/>
                <a:gd name="T88" fmla="*/ 36 w 108"/>
                <a:gd name="T89" fmla="*/ 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8" h="119">
                  <a:moveTo>
                    <a:pt x="17" y="92"/>
                  </a:moveTo>
                  <a:cubicBezTo>
                    <a:pt x="19" y="91"/>
                    <a:pt x="19" y="91"/>
                    <a:pt x="19" y="91"/>
                  </a:cubicBezTo>
                  <a:cubicBezTo>
                    <a:pt x="17" y="92"/>
                    <a:pt x="17" y="92"/>
                    <a:pt x="17" y="92"/>
                  </a:cubicBezTo>
                  <a:cubicBezTo>
                    <a:pt x="7" y="77"/>
                    <a:pt x="1" y="63"/>
                    <a:pt x="0" y="55"/>
                  </a:cubicBezTo>
                  <a:cubicBezTo>
                    <a:pt x="0" y="55"/>
                    <a:pt x="0" y="55"/>
                    <a:pt x="0" y="55"/>
                  </a:cubicBezTo>
                  <a:cubicBezTo>
                    <a:pt x="0" y="54"/>
                    <a:pt x="0" y="53"/>
                    <a:pt x="0" y="52"/>
                  </a:cubicBezTo>
                  <a:cubicBezTo>
                    <a:pt x="0" y="52"/>
                    <a:pt x="0" y="52"/>
                    <a:pt x="0" y="52"/>
                  </a:cubicBezTo>
                  <a:cubicBezTo>
                    <a:pt x="0" y="23"/>
                    <a:pt x="29" y="7"/>
                    <a:pt x="32" y="5"/>
                  </a:cubicBezTo>
                  <a:cubicBezTo>
                    <a:pt x="32" y="5"/>
                    <a:pt x="32" y="5"/>
                    <a:pt x="32" y="5"/>
                  </a:cubicBezTo>
                  <a:cubicBezTo>
                    <a:pt x="33" y="3"/>
                    <a:pt x="33" y="3"/>
                    <a:pt x="33" y="3"/>
                  </a:cubicBezTo>
                  <a:cubicBezTo>
                    <a:pt x="37" y="9"/>
                    <a:pt x="37" y="9"/>
                    <a:pt x="37" y="9"/>
                  </a:cubicBezTo>
                  <a:cubicBezTo>
                    <a:pt x="37" y="10"/>
                    <a:pt x="37" y="10"/>
                    <a:pt x="37" y="10"/>
                  </a:cubicBezTo>
                  <a:cubicBezTo>
                    <a:pt x="37" y="10"/>
                    <a:pt x="37" y="10"/>
                    <a:pt x="37" y="10"/>
                  </a:cubicBezTo>
                  <a:cubicBezTo>
                    <a:pt x="38" y="12"/>
                    <a:pt x="38" y="12"/>
                    <a:pt x="38" y="12"/>
                  </a:cubicBezTo>
                  <a:cubicBezTo>
                    <a:pt x="35" y="12"/>
                    <a:pt x="35" y="12"/>
                    <a:pt x="35" y="12"/>
                  </a:cubicBezTo>
                  <a:cubicBezTo>
                    <a:pt x="35" y="13"/>
                    <a:pt x="35" y="13"/>
                    <a:pt x="35" y="13"/>
                  </a:cubicBezTo>
                  <a:cubicBezTo>
                    <a:pt x="35" y="13"/>
                    <a:pt x="35" y="13"/>
                    <a:pt x="35" y="13"/>
                  </a:cubicBezTo>
                  <a:cubicBezTo>
                    <a:pt x="34" y="13"/>
                    <a:pt x="33" y="14"/>
                    <a:pt x="32" y="15"/>
                  </a:cubicBezTo>
                  <a:cubicBezTo>
                    <a:pt x="32" y="15"/>
                    <a:pt x="32" y="15"/>
                    <a:pt x="32" y="15"/>
                  </a:cubicBezTo>
                  <a:cubicBezTo>
                    <a:pt x="29" y="17"/>
                    <a:pt x="25" y="19"/>
                    <a:pt x="22" y="23"/>
                  </a:cubicBezTo>
                  <a:cubicBezTo>
                    <a:pt x="22" y="23"/>
                    <a:pt x="22" y="23"/>
                    <a:pt x="22" y="23"/>
                  </a:cubicBezTo>
                  <a:cubicBezTo>
                    <a:pt x="15" y="30"/>
                    <a:pt x="8" y="40"/>
                    <a:pt x="8" y="52"/>
                  </a:cubicBezTo>
                  <a:cubicBezTo>
                    <a:pt x="8" y="52"/>
                    <a:pt x="8" y="52"/>
                    <a:pt x="8" y="52"/>
                  </a:cubicBezTo>
                  <a:cubicBezTo>
                    <a:pt x="8" y="52"/>
                    <a:pt x="8" y="52"/>
                    <a:pt x="8" y="52"/>
                  </a:cubicBezTo>
                  <a:cubicBezTo>
                    <a:pt x="8" y="53"/>
                    <a:pt x="8" y="54"/>
                    <a:pt x="8" y="54"/>
                  </a:cubicBezTo>
                  <a:cubicBezTo>
                    <a:pt x="8" y="54"/>
                    <a:pt x="8" y="54"/>
                    <a:pt x="8" y="54"/>
                  </a:cubicBezTo>
                  <a:cubicBezTo>
                    <a:pt x="8" y="59"/>
                    <a:pt x="15" y="74"/>
                    <a:pt x="24" y="87"/>
                  </a:cubicBezTo>
                  <a:cubicBezTo>
                    <a:pt x="24" y="87"/>
                    <a:pt x="24" y="87"/>
                    <a:pt x="24" y="87"/>
                  </a:cubicBezTo>
                  <a:cubicBezTo>
                    <a:pt x="32" y="100"/>
                    <a:pt x="44"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4" y="111"/>
                    <a:pt x="54" y="111"/>
                  </a:cubicBezTo>
                  <a:cubicBezTo>
                    <a:pt x="54" y="111"/>
                    <a:pt x="54" y="111"/>
                    <a:pt x="54" y="111"/>
                  </a:cubicBezTo>
                  <a:cubicBezTo>
                    <a:pt x="61" y="111"/>
                    <a:pt x="74" y="98"/>
                    <a:pt x="83" y="82"/>
                  </a:cubicBezTo>
                  <a:cubicBezTo>
                    <a:pt x="83" y="82"/>
                    <a:pt x="83" y="82"/>
                    <a:pt x="83" y="82"/>
                  </a:cubicBezTo>
                  <a:cubicBezTo>
                    <a:pt x="93" y="67"/>
                    <a:pt x="100" y="48"/>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34"/>
                    <a:pt x="96" y="25"/>
                    <a:pt x="91" y="19"/>
                  </a:cubicBezTo>
                  <a:cubicBezTo>
                    <a:pt x="91" y="19"/>
                    <a:pt x="91" y="19"/>
                    <a:pt x="91" y="19"/>
                  </a:cubicBezTo>
                  <a:cubicBezTo>
                    <a:pt x="88" y="14"/>
                    <a:pt x="83" y="9"/>
                    <a:pt x="82" y="8"/>
                  </a:cubicBezTo>
                  <a:cubicBezTo>
                    <a:pt x="82" y="8"/>
                    <a:pt x="82" y="8"/>
                    <a:pt x="82" y="8"/>
                  </a:cubicBezTo>
                  <a:cubicBezTo>
                    <a:pt x="79" y="10"/>
                    <a:pt x="79" y="10"/>
                    <a:pt x="79" y="10"/>
                  </a:cubicBezTo>
                  <a:cubicBezTo>
                    <a:pt x="80" y="0"/>
                    <a:pt x="80" y="0"/>
                    <a:pt x="80" y="0"/>
                  </a:cubicBezTo>
                  <a:cubicBezTo>
                    <a:pt x="82" y="0"/>
                    <a:pt x="82" y="0"/>
                    <a:pt x="82" y="0"/>
                  </a:cubicBezTo>
                  <a:cubicBezTo>
                    <a:pt x="88" y="1"/>
                    <a:pt x="92" y="7"/>
                    <a:pt x="98" y="14"/>
                  </a:cubicBezTo>
                  <a:cubicBezTo>
                    <a:pt x="98" y="14"/>
                    <a:pt x="98" y="14"/>
                    <a:pt x="98" y="14"/>
                  </a:cubicBezTo>
                  <a:cubicBezTo>
                    <a:pt x="103" y="22"/>
                    <a:pt x="108" y="31"/>
                    <a:pt x="108" y="41"/>
                  </a:cubicBezTo>
                  <a:cubicBezTo>
                    <a:pt x="108" y="41"/>
                    <a:pt x="108" y="41"/>
                    <a:pt x="108" y="41"/>
                  </a:cubicBezTo>
                  <a:cubicBezTo>
                    <a:pt x="108" y="41"/>
                    <a:pt x="108" y="41"/>
                    <a:pt x="108" y="41"/>
                  </a:cubicBezTo>
                  <a:cubicBezTo>
                    <a:pt x="108" y="41"/>
                    <a:pt x="108" y="41"/>
                    <a:pt x="108" y="41"/>
                  </a:cubicBezTo>
                  <a:cubicBezTo>
                    <a:pt x="108" y="52"/>
                    <a:pt x="100" y="70"/>
                    <a:pt x="90" y="87"/>
                  </a:cubicBezTo>
                  <a:cubicBezTo>
                    <a:pt x="90" y="87"/>
                    <a:pt x="90" y="87"/>
                    <a:pt x="90" y="87"/>
                  </a:cubicBezTo>
                  <a:cubicBezTo>
                    <a:pt x="80" y="103"/>
                    <a:pt x="67" y="119"/>
                    <a:pt x="53" y="119"/>
                  </a:cubicBezTo>
                  <a:cubicBezTo>
                    <a:pt x="53" y="119"/>
                    <a:pt x="53" y="119"/>
                    <a:pt x="53" y="119"/>
                  </a:cubicBezTo>
                  <a:cubicBezTo>
                    <a:pt x="39" y="119"/>
                    <a:pt x="27" y="106"/>
                    <a:pt x="17" y="92"/>
                  </a:cubicBezTo>
                  <a:close/>
                  <a:moveTo>
                    <a:pt x="53" y="115"/>
                  </a:moveTo>
                  <a:cubicBezTo>
                    <a:pt x="63" y="115"/>
                    <a:pt x="75" y="103"/>
                    <a:pt x="84" y="88"/>
                  </a:cubicBezTo>
                  <a:cubicBezTo>
                    <a:pt x="84" y="88"/>
                    <a:pt x="84" y="88"/>
                    <a:pt x="84" y="88"/>
                  </a:cubicBezTo>
                  <a:cubicBezTo>
                    <a:pt x="75" y="103"/>
                    <a:pt x="63" y="115"/>
                    <a:pt x="54" y="115"/>
                  </a:cubicBezTo>
                  <a:cubicBezTo>
                    <a:pt x="54" y="115"/>
                    <a:pt x="54" y="115"/>
                    <a:pt x="54"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45" y="115"/>
                    <a:pt x="37" y="109"/>
                    <a:pt x="29" y="101"/>
                  </a:cubicBezTo>
                  <a:cubicBezTo>
                    <a:pt x="29" y="101"/>
                    <a:pt x="29" y="101"/>
                    <a:pt x="29" y="101"/>
                  </a:cubicBezTo>
                  <a:cubicBezTo>
                    <a:pt x="37" y="109"/>
                    <a:pt x="45" y="115"/>
                    <a:pt x="53" y="115"/>
                  </a:cubicBezTo>
                  <a:close/>
                  <a:moveTo>
                    <a:pt x="89" y="81"/>
                  </a:moveTo>
                  <a:cubicBezTo>
                    <a:pt x="98" y="66"/>
                    <a:pt x="104" y="49"/>
                    <a:pt x="104" y="41"/>
                  </a:cubicBezTo>
                  <a:cubicBezTo>
                    <a:pt x="104" y="41"/>
                    <a:pt x="104" y="41"/>
                    <a:pt x="104" y="41"/>
                  </a:cubicBezTo>
                  <a:cubicBezTo>
                    <a:pt x="104" y="41"/>
                    <a:pt x="104" y="41"/>
                    <a:pt x="104" y="41"/>
                  </a:cubicBezTo>
                  <a:cubicBezTo>
                    <a:pt x="104" y="41"/>
                    <a:pt x="104" y="41"/>
                    <a:pt x="104" y="41"/>
                  </a:cubicBezTo>
                  <a:cubicBezTo>
                    <a:pt x="104" y="32"/>
                    <a:pt x="100" y="23"/>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100" y="23"/>
                    <a:pt x="104" y="32"/>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50"/>
                    <a:pt x="98" y="66"/>
                    <a:pt x="89" y="81"/>
                  </a:cubicBezTo>
                  <a:close/>
                  <a:moveTo>
                    <a:pt x="4" y="54"/>
                  </a:moveTo>
                  <a:cubicBezTo>
                    <a:pt x="4" y="55"/>
                    <a:pt x="4" y="56"/>
                    <a:pt x="5" y="58"/>
                  </a:cubicBezTo>
                  <a:cubicBezTo>
                    <a:pt x="5" y="58"/>
                    <a:pt x="5" y="58"/>
                    <a:pt x="5" y="58"/>
                  </a:cubicBezTo>
                  <a:cubicBezTo>
                    <a:pt x="4" y="56"/>
                    <a:pt x="4" y="55"/>
                    <a:pt x="4" y="54"/>
                  </a:cubicBezTo>
                  <a:cubicBezTo>
                    <a:pt x="4" y="54"/>
                    <a:pt x="4" y="54"/>
                    <a:pt x="4" y="54"/>
                  </a:cubicBezTo>
                  <a:cubicBezTo>
                    <a:pt x="4" y="54"/>
                    <a:pt x="4" y="54"/>
                    <a:pt x="4" y="54"/>
                  </a:cubicBezTo>
                  <a:cubicBezTo>
                    <a:pt x="4" y="54"/>
                    <a:pt x="4" y="54"/>
                    <a:pt x="4" y="54"/>
                  </a:cubicBezTo>
                  <a:cubicBezTo>
                    <a:pt x="4" y="54"/>
                    <a:pt x="4" y="54"/>
                    <a:pt x="4" y="54"/>
                  </a:cubicBezTo>
                  <a:close/>
                  <a:moveTo>
                    <a:pt x="4" y="53"/>
                  </a:moveTo>
                  <a:cubicBezTo>
                    <a:pt x="4" y="53"/>
                    <a:pt x="4" y="53"/>
                    <a:pt x="4" y="52"/>
                  </a:cubicBezTo>
                  <a:cubicBezTo>
                    <a:pt x="4" y="52"/>
                    <a:pt x="4" y="52"/>
                    <a:pt x="4" y="52"/>
                  </a:cubicBezTo>
                  <a:cubicBezTo>
                    <a:pt x="4" y="52"/>
                    <a:pt x="4" y="52"/>
                    <a:pt x="4" y="52"/>
                  </a:cubicBezTo>
                  <a:cubicBezTo>
                    <a:pt x="4" y="52"/>
                    <a:pt x="4" y="52"/>
                    <a:pt x="4" y="52"/>
                  </a:cubicBezTo>
                  <a:cubicBezTo>
                    <a:pt x="4" y="53"/>
                    <a:pt x="4" y="53"/>
                    <a:pt x="4" y="53"/>
                  </a:cubicBezTo>
                  <a:close/>
                  <a:moveTo>
                    <a:pt x="4" y="52"/>
                  </a:moveTo>
                  <a:cubicBezTo>
                    <a:pt x="4" y="52"/>
                    <a:pt x="4" y="51"/>
                    <a:pt x="4" y="51"/>
                  </a:cubicBezTo>
                  <a:cubicBezTo>
                    <a:pt x="4" y="51"/>
                    <a:pt x="4" y="51"/>
                    <a:pt x="4" y="51"/>
                  </a:cubicBezTo>
                  <a:cubicBezTo>
                    <a:pt x="4" y="51"/>
                    <a:pt x="4" y="52"/>
                    <a:pt x="4" y="52"/>
                  </a:cubicBezTo>
                  <a:cubicBezTo>
                    <a:pt x="4" y="52"/>
                    <a:pt x="4" y="52"/>
                    <a:pt x="4" y="52"/>
                  </a:cubicBezTo>
                  <a:cubicBezTo>
                    <a:pt x="4" y="52"/>
                    <a:pt x="4" y="52"/>
                    <a:pt x="4" y="52"/>
                  </a:cubicBezTo>
                  <a:close/>
                  <a:moveTo>
                    <a:pt x="19" y="20"/>
                  </a:moveTo>
                  <a:cubicBezTo>
                    <a:pt x="16" y="23"/>
                    <a:pt x="12" y="27"/>
                    <a:pt x="10" y="32"/>
                  </a:cubicBezTo>
                  <a:cubicBezTo>
                    <a:pt x="10" y="32"/>
                    <a:pt x="10" y="32"/>
                    <a:pt x="10" y="32"/>
                  </a:cubicBezTo>
                  <a:cubicBezTo>
                    <a:pt x="12" y="27"/>
                    <a:pt x="16" y="23"/>
                    <a:pt x="19" y="20"/>
                  </a:cubicBezTo>
                  <a:cubicBezTo>
                    <a:pt x="19" y="20"/>
                    <a:pt x="19" y="20"/>
                    <a:pt x="19" y="20"/>
                  </a:cubicBezTo>
                  <a:cubicBezTo>
                    <a:pt x="22" y="17"/>
                    <a:pt x="25" y="15"/>
                    <a:pt x="27" y="13"/>
                  </a:cubicBezTo>
                  <a:cubicBezTo>
                    <a:pt x="27" y="13"/>
                    <a:pt x="27" y="13"/>
                    <a:pt x="27" y="13"/>
                  </a:cubicBezTo>
                  <a:cubicBezTo>
                    <a:pt x="25" y="15"/>
                    <a:pt x="22" y="17"/>
                    <a:pt x="19" y="20"/>
                  </a:cubicBezTo>
                  <a:close/>
                  <a:moveTo>
                    <a:pt x="37" y="10"/>
                  </a:moveTo>
                  <a:cubicBezTo>
                    <a:pt x="37" y="10"/>
                    <a:pt x="37" y="10"/>
                    <a:pt x="37" y="10"/>
                  </a:cubicBezTo>
                  <a:cubicBezTo>
                    <a:pt x="37" y="10"/>
                    <a:pt x="37" y="10"/>
                    <a:pt x="37" y="10"/>
                  </a:cubicBezTo>
                  <a:cubicBezTo>
                    <a:pt x="37" y="10"/>
                    <a:pt x="37" y="10"/>
                    <a:pt x="37" y="10"/>
                  </a:cubicBezTo>
                  <a:close/>
                  <a:moveTo>
                    <a:pt x="87" y="8"/>
                  </a:moveTo>
                  <a:cubicBezTo>
                    <a:pt x="88" y="8"/>
                    <a:pt x="89" y="9"/>
                    <a:pt x="89" y="10"/>
                  </a:cubicBezTo>
                  <a:cubicBezTo>
                    <a:pt x="89" y="10"/>
                    <a:pt x="89" y="10"/>
                    <a:pt x="89" y="10"/>
                  </a:cubicBezTo>
                  <a:cubicBezTo>
                    <a:pt x="88" y="8"/>
                    <a:pt x="86" y="7"/>
                    <a:pt x="85" y="6"/>
                  </a:cubicBezTo>
                  <a:cubicBezTo>
                    <a:pt x="85" y="6"/>
                    <a:pt x="85" y="6"/>
                    <a:pt x="85" y="6"/>
                  </a:cubicBezTo>
                  <a:cubicBezTo>
                    <a:pt x="85" y="6"/>
                    <a:pt x="86" y="7"/>
                    <a:pt x="87" y="8"/>
                  </a:cubicBezTo>
                  <a:close/>
                  <a:moveTo>
                    <a:pt x="36" y="9"/>
                  </a:moveTo>
                  <a:cubicBezTo>
                    <a:pt x="36" y="9"/>
                    <a:pt x="36" y="9"/>
                    <a:pt x="36" y="9"/>
                  </a:cubicBezTo>
                  <a:cubicBezTo>
                    <a:pt x="36" y="9"/>
                    <a:pt x="36" y="9"/>
                    <a:pt x="36" y="9"/>
                  </a:cubicBezTo>
                  <a:cubicBezTo>
                    <a:pt x="36" y="9"/>
                    <a:pt x="36" y="9"/>
                    <a:pt x="36" y="9"/>
                  </a:cubicBezTo>
                  <a:cubicBezTo>
                    <a:pt x="36" y="9"/>
                    <a:pt x="36" y="9"/>
                    <a:pt x="3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p:nvPr/>
          </p:nvSpPr>
          <p:spPr bwMode="auto">
            <a:xfrm>
              <a:off x="2412" y="2008"/>
              <a:ext cx="131" cy="71"/>
            </a:xfrm>
            <a:custGeom>
              <a:avLst/>
              <a:gdLst>
                <a:gd name="T0" fmla="*/ 0 w 131"/>
                <a:gd name="T1" fmla="*/ 18 h 71"/>
                <a:gd name="T2" fmla="*/ 0 w 131"/>
                <a:gd name="T3" fmla="*/ 18 h 71"/>
                <a:gd name="T4" fmla="*/ 14 w 131"/>
                <a:gd name="T5" fmla="*/ 10 h 71"/>
                <a:gd name="T6" fmla="*/ 32 w 131"/>
                <a:gd name="T7" fmla="*/ 42 h 71"/>
                <a:gd name="T8" fmla="*/ 60 w 131"/>
                <a:gd name="T9" fmla="*/ 3 h 71"/>
                <a:gd name="T10" fmla="*/ 110 w 131"/>
                <a:gd name="T11" fmla="*/ 35 h 71"/>
                <a:gd name="T12" fmla="*/ 117 w 131"/>
                <a:gd name="T13" fmla="*/ 0 h 71"/>
                <a:gd name="T14" fmla="*/ 131 w 131"/>
                <a:gd name="T15" fmla="*/ 3 h 71"/>
                <a:gd name="T16" fmla="*/ 121 w 131"/>
                <a:gd name="T17" fmla="*/ 60 h 71"/>
                <a:gd name="T18" fmla="*/ 64 w 131"/>
                <a:gd name="T19" fmla="*/ 21 h 71"/>
                <a:gd name="T20" fmla="*/ 28 w 131"/>
                <a:gd name="T21" fmla="*/ 71 h 71"/>
                <a:gd name="T22" fmla="*/ 0 w 131"/>
                <a:gd name="T23" fmla="*/ 18 h 71"/>
                <a:gd name="T24" fmla="*/ 0 w 131"/>
                <a:gd name="T25" fmla="*/ 1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71">
                  <a:moveTo>
                    <a:pt x="0" y="18"/>
                  </a:moveTo>
                  <a:lnTo>
                    <a:pt x="0" y="18"/>
                  </a:lnTo>
                  <a:lnTo>
                    <a:pt x="14" y="10"/>
                  </a:lnTo>
                  <a:lnTo>
                    <a:pt x="32" y="42"/>
                  </a:lnTo>
                  <a:lnTo>
                    <a:pt x="60" y="3"/>
                  </a:lnTo>
                  <a:lnTo>
                    <a:pt x="110" y="35"/>
                  </a:lnTo>
                  <a:lnTo>
                    <a:pt x="117" y="0"/>
                  </a:lnTo>
                  <a:lnTo>
                    <a:pt x="131" y="3"/>
                  </a:lnTo>
                  <a:lnTo>
                    <a:pt x="121" y="60"/>
                  </a:lnTo>
                  <a:lnTo>
                    <a:pt x="64" y="21"/>
                  </a:lnTo>
                  <a:lnTo>
                    <a:pt x="28" y="71"/>
                  </a:lnTo>
                  <a:lnTo>
                    <a:pt x="0" y="18"/>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2405" y="2001"/>
              <a:ext cx="149" cy="92"/>
            </a:xfrm>
            <a:custGeom>
              <a:avLst/>
              <a:gdLst>
                <a:gd name="T0" fmla="*/ 0 w 149"/>
                <a:gd name="T1" fmla="*/ 28 h 92"/>
                <a:gd name="T2" fmla="*/ 7 w 149"/>
                <a:gd name="T3" fmla="*/ 25 h 92"/>
                <a:gd name="T4" fmla="*/ 0 w 149"/>
                <a:gd name="T5" fmla="*/ 28 h 92"/>
                <a:gd name="T6" fmla="*/ 7 w 149"/>
                <a:gd name="T7" fmla="*/ 21 h 92"/>
                <a:gd name="T8" fmla="*/ 3 w 149"/>
                <a:gd name="T9" fmla="*/ 17 h 92"/>
                <a:gd name="T10" fmla="*/ 21 w 149"/>
                <a:gd name="T11" fmla="*/ 7 h 92"/>
                <a:gd name="T12" fmla="*/ 39 w 149"/>
                <a:gd name="T13" fmla="*/ 35 h 92"/>
                <a:gd name="T14" fmla="*/ 64 w 149"/>
                <a:gd name="T15" fmla="*/ 0 h 92"/>
                <a:gd name="T16" fmla="*/ 114 w 149"/>
                <a:gd name="T17" fmla="*/ 32 h 92"/>
                <a:gd name="T18" fmla="*/ 121 w 149"/>
                <a:gd name="T19" fmla="*/ 0 h 92"/>
                <a:gd name="T20" fmla="*/ 149 w 149"/>
                <a:gd name="T21" fmla="*/ 7 h 92"/>
                <a:gd name="T22" fmla="*/ 131 w 149"/>
                <a:gd name="T23" fmla="*/ 78 h 92"/>
                <a:gd name="T24" fmla="*/ 71 w 149"/>
                <a:gd name="T25" fmla="*/ 39 h 92"/>
                <a:gd name="T26" fmla="*/ 35 w 149"/>
                <a:gd name="T27" fmla="*/ 92 h 92"/>
                <a:gd name="T28" fmla="*/ 0 w 149"/>
                <a:gd name="T29" fmla="*/ 28 h 92"/>
                <a:gd name="T30" fmla="*/ 0 w 149"/>
                <a:gd name="T31" fmla="*/ 28 h 92"/>
                <a:gd name="T32" fmla="*/ 39 w 149"/>
                <a:gd name="T33" fmla="*/ 64 h 92"/>
                <a:gd name="T34" fmla="*/ 67 w 149"/>
                <a:gd name="T35" fmla="*/ 21 h 92"/>
                <a:gd name="T36" fmla="*/ 124 w 149"/>
                <a:gd name="T37" fmla="*/ 53 h 92"/>
                <a:gd name="T38" fmla="*/ 131 w 149"/>
                <a:gd name="T39" fmla="*/ 17 h 92"/>
                <a:gd name="T40" fmla="*/ 124 w 149"/>
                <a:gd name="T41" fmla="*/ 53 h 92"/>
                <a:gd name="T42" fmla="*/ 67 w 149"/>
                <a:gd name="T43" fmla="*/ 21 h 92"/>
                <a:gd name="T44" fmla="*/ 39 w 149"/>
                <a:gd name="T45" fmla="*/ 64 h 92"/>
                <a:gd name="T46" fmla="*/ 39 w 149"/>
                <a:gd name="T47" fmla="*/ 64 h 92"/>
                <a:gd name="T48" fmla="*/ 39 w 149"/>
                <a:gd name="T49" fmla="*/ 64 h 92"/>
                <a:gd name="T50" fmla="*/ 17 w 149"/>
                <a:gd name="T51" fmla="*/ 32 h 92"/>
                <a:gd name="T52" fmla="*/ 17 w 149"/>
                <a:gd name="T53" fmla="*/ 25 h 92"/>
                <a:gd name="T54" fmla="*/ 17 w 149"/>
                <a:gd name="T55" fmla="*/ 25 h 92"/>
                <a:gd name="T56" fmla="*/ 17 w 149"/>
                <a:gd name="T57" fmla="*/ 32 h 92"/>
                <a:gd name="T58" fmla="*/ 17 w 149"/>
                <a:gd name="T59" fmla="*/ 3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 h="92">
                  <a:moveTo>
                    <a:pt x="0" y="28"/>
                  </a:moveTo>
                  <a:lnTo>
                    <a:pt x="7" y="25"/>
                  </a:lnTo>
                  <a:lnTo>
                    <a:pt x="0" y="28"/>
                  </a:lnTo>
                  <a:lnTo>
                    <a:pt x="7" y="21"/>
                  </a:lnTo>
                  <a:lnTo>
                    <a:pt x="3" y="17"/>
                  </a:lnTo>
                  <a:lnTo>
                    <a:pt x="21" y="7"/>
                  </a:lnTo>
                  <a:lnTo>
                    <a:pt x="39" y="35"/>
                  </a:lnTo>
                  <a:lnTo>
                    <a:pt x="64" y="0"/>
                  </a:lnTo>
                  <a:lnTo>
                    <a:pt x="114" y="32"/>
                  </a:lnTo>
                  <a:lnTo>
                    <a:pt x="121" y="0"/>
                  </a:lnTo>
                  <a:lnTo>
                    <a:pt x="149" y="7"/>
                  </a:lnTo>
                  <a:lnTo>
                    <a:pt x="131" y="78"/>
                  </a:lnTo>
                  <a:lnTo>
                    <a:pt x="71" y="39"/>
                  </a:lnTo>
                  <a:lnTo>
                    <a:pt x="35" y="92"/>
                  </a:lnTo>
                  <a:lnTo>
                    <a:pt x="0" y="28"/>
                  </a:lnTo>
                  <a:lnTo>
                    <a:pt x="0" y="28"/>
                  </a:lnTo>
                  <a:close/>
                  <a:moveTo>
                    <a:pt x="39" y="64"/>
                  </a:moveTo>
                  <a:lnTo>
                    <a:pt x="67" y="21"/>
                  </a:lnTo>
                  <a:lnTo>
                    <a:pt x="124" y="53"/>
                  </a:lnTo>
                  <a:lnTo>
                    <a:pt x="131" y="17"/>
                  </a:lnTo>
                  <a:lnTo>
                    <a:pt x="124" y="53"/>
                  </a:lnTo>
                  <a:lnTo>
                    <a:pt x="67" y="21"/>
                  </a:lnTo>
                  <a:lnTo>
                    <a:pt x="39" y="64"/>
                  </a:lnTo>
                  <a:lnTo>
                    <a:pt x="39" y="64"/>
                  </a:lnTo>
                  <a:lnTo>
                    <a:pt x="39" y="64"/>
                  </a:lnTo>
                  <a:close/>
                  <a:moveTo>
                    <a:pt x="17" y="32"/>
                  </a:moveTo>
                  <a:lnTo>
                    <a:pt x="17" y="25"/>
                  </a:lnTo>
                  <a:lnTo>
                    <a:pt x="17" y="25"/>
                  </a:lnTo>
                  <a:lnTo>
                    <a:pt x="17" y="32"/>
                  </a:lnTo>
                  <a:lnTo>
                    <a:pt x="17"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
            <p:cNvSpPr>
              <a:spLocks noEditPoints="1"/>
            </p:cNvSpPr>
            <p:nvPr/>
          </p:nvSpPr>
          <p:spPr bwMode="auto">
            <a:xfrm>
              <a:off x="2454" y="2018"/>
              <a:ext cx="89" cy="263"/>
            </a:xfrm>
            <a:custGeom>
              <a:avLst/>
              <a:gdLst>
                <a:gd name="T0" fmla="*/ 4 w 89"/>
                <a:gd name="T1" fmla="*/ 213 h 263"/>
                <a:gd name="T2" fmla="*/ 0 w 89"/>
                <a:gd name="T3" fmla="*/ 210 h 263"/>
                <a:gd name="T4" fmla="*/ 11 w 89"/>
                <a:gd name="T5" fmla="*/ 4 h 263"/>
                <a:gd name="T6" fmla="*/ 25 w 89"/>
                <a:gd name="T7" fmla="*/ 0 h 263"/>
                <a:gd name="T8" fmla="*/ 89 w 89"/>
                <a:gd name="T9" fmla="*/ 167 h 263"/>
                <a:gd name="T10" fmla="*/ 54 w 89"/>
                <a:gd name="T11" fmla="*/ 263 h 263"/>
                <a:gd name="T12" fmla="*/ 4 w 89"/>
                <a:gd name="T13" fmla="*/ 213 h 263"/>
                <a:gd name="T14" fmla="*/ 4 w 89"/>
                <a:gd name="T15" fmla="*/ 213 h 263"/>
                <a:gd name="T16" fmla="*/ 50 w 89"/>
                <a:gd name="T17" fmla="*/ 238 h 263"/>
                <a:gd name="T18" fmla="*/ 75 w 89"/>
                <a:gd name="T19" fmla="*/ 167 h 263"/>
                <a:gd name="T20" fmla="*/ 25 w 89"/>
                <a:gd name="T21" fmla="*/ 36 h 263"/>
                <a:gd name="T22" fmla="*/ 15 w 89"/>
                <a:gd name="T23" fmla="*/ 203 h 263"/>
                <a:gd name="T24" fmla="*/ 50 w 89"/>
                <a:gd name="T25" fmla="*/ 238 h 263"/>
                <a:gd name="T26" fmla="*/ 50 w 89"/>
                <a:gd name="T27" fmla="*/ 23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63">
                  <a:moveTo>
                    <a:pt x="4" y="213"/>
                  </a:moveTo>
                  <a:lnTo>
                    <a:pt x="0" y="210"/>
                  </a:lnTo>
                  <a:lnTo>
                    <a:pt x="11" y="4"/>
                  </a:lnTo>
                  <a:lnTo>
                    <a:pt x="25" y="0"/>
                  </a:lnTo>
                  <a:lnTo>
                    <a:pt x="89" y="167"/>
                  </a:lnTo>
                  <a:lnTo>
                    <a:pt x="54" y="263"/>
                  </a:lnTo>
                  <a:lnTo>
                    <a:pt x="4" y="213"/>
                  </a:lnTo>
                  <a:lnTo>
                    <a:pt x="4" y="213"/>
                  </a:lnTo>
                  <a:close/>
                  <a:moveTo>
                    <a:pt x="50" y="238"/>
                  </a:moveTo>
                  <a:lnTo>
                    <a:pt x="75" y="167"/>
                  </a:lnTo>
                  <a:lnTo>
                    <a:pt x="25" y="36"/>
                  </a:lnTo>
                  <a:lnTo>
                    <a:pt x="15" y="203"/>
                  </a:lnTo>
                  <a:lnTo>
                    <a:pt x="50" y="238"/>
                  </a:lnTo>
                  <a:lnTo>
                    <a:pt x="50"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8"/>
            <p:cNvSpPr>
              <a:spLocks noEditPoints="1"/>
            </p:cNvSpPr>
            <p:nvPr/>
          </p:nvSpPr>
          <p:spPr bwMode="auto">
            <a:xfrm>
              <a:off x="2447" y="2011"/>
              <a:ext cx="104" cy="284"/>
            </a:xfrm>
            <a:custGeom>
              <a:avLst/>
              <a:gdLst>
                <a:gd name="T0" fmla="*/ 4 w 104"/>
                <a:gd name="T1" fmla="*/ 224 h 284"/>
                <a:gd name="T2" fmla="*/ 11 w 104"/>
                <a:gd name="T3" fmla="*/ 220 h 284"/>
                <a:gd name="T4" fmla="*/ 15 w 104"/>
                <a:gd name="T5" fmla="*/ 213 h 284"/>
                <a:gd name="T6" fmla="*/ 61 w 104"/>
                <a:gd name="T7" fmla="*/ 259 h 284"/>
                <a:gd name="T8" fmla="*/ 61 w 104"/>
                <a:gd name="T9" fmla="*/ 259 h 284"/>
                <a:gd name="T10" fmla="*/ 15 w 104"/>
                <a:gd name="T11" fmla="*/ 213 h 284"/>
                <a:gd name="T12" fmla="*/ 22 w 104"/>
                <a:gd name="T13" fmla="*/ 93 h 284"/>
                <a:gd name="T14" fmla="*/ 15 w 104"/>
                <a:gd name="T15" fmla="*/ 213 h 284"/>
                <a:gd name="T16" fmla="*/ 15 w 104"/>
                <a:gd name="T17" fmla="*/ 213 h 284"/>
                <a:gd name="T18" fmla="*/ 11 w 104"/>
                <a:gd name="T19" fmla="*/ 220 h 284"/>
                <a:gd name="T20" fmla="*/ 4 w 104"/>
                <a:gd name="T21" fmla="*/ 224 h 284"/>
                <a:gd name="T22" fmla="*/ 0 w 104"/>
                <a:gd name="T23" fmla="*/ 220 h 284"/>
                <a:gd name="T24" fmla="*/ 11 w 104"/>
                <a:gd name="T25" fmla="*/ 4 h 284"/>
                <a:gd name="T26" fmla="*/ 36 w 104"/>
                <a:gd name="T27" fmla="*/ 0 h 284"/>
                <a:gd name="T28" fmla="*/ 104 w 104"/>
                <a:gd name="T29" fmla="*/ 174 h 284"/>
                <a:gd name="T30" fmla="*/ 64 w 104"/>
                <a:gd name="T31" fmla="*/ 284 h 284"/>
                <a:gd name="T32" fmla="*/ 4 w 104"/>
                <a:gd name="T33" fmla="*/ 224 h 284"/>
                <a:gd name="T34" fmla="*/ 4 w 104"/>
                <a:gd name="T35" fmla="*/ 224 h 284"/>
                <a:gd name="T36" fmla="*/ 57 w 104"/>
                <a:gd name="T37" fmla="*/ 245 h 284"/>
                <a:gd name="T38" fmla="*/ 61 w 104"/>
                <a:gd name="T39" fmla="*/ 238 h 284"/>
                <a:gd name="T40" fmla="*/ 57 w 104"/>
                <a:gd name="T41" fmla="*/ 245 h 284"/>
                <a:gd name="T42" fmla="*/ 57 w 104"/>
                <a:gd name="T43" fmla="*/ 245 h 284"/>
                <a:gd name="T44" fmla="*/ 29 w 104"/>
                <a:gd name="T45" fmla="*/ 210 h 284"/>
                <a:gd name="T46" fmla="*/ 54 w 104"/>
                <a:gd name="T47" fmla="*/ 231 h 284"/>
                <a:gd name="T48" fmla="*/ 75 w 104"/>
                <a:gd name="T49" fmla="*/ 174 h 284"/>
                <a:gd name="T50" fmla="*/ 36 w 104"/>
                <a:gd name="T51" fmla="*/ 78 h 284"/>
                <a:gd name="T52" fmla="*/ 29 w 104"/>
                <a:gd name="T53" fmla="*/ 210 h 284"/>
                <a:gd name="T54" fmla="*/ 29 w 104"/>
                <a:gd name="T55" fmla="*/ 210 h 284"/>
                <a:gd name="T56" fmla="*/ 89 w 104"/>
                <a:gd name="T57" fmla="*/ 174 h 284"/>
                <a:gd name="T58" fmla="*/ 89 w 104"/>
                <a:gd name="T59" fmla="*/ 174 h 284"/>
                <a:gd name="T60" fmla="*/ 29 w 104"/>
                <a:gd name="T61" fmla="*/ 15 h 284"/>
                <a:gd name="T62" fmla="*/ 25 w 104"/>
                <a:gd name="T63" fmla="*/ 15 h 284"/>
                <a:gd name="T64" fmla="*/ 25 w 104"/>
                <a:gd name="T65" fmla="*/ 43 h 284"/>
                <a:gd name="T66" fmla="*/ 39 w 104"/>
                <a:gd name="T67" fmla="*/ 39 h 284"/>
                <a:gd name="T68" fmla="*/ 89 w 104"/>
                <a:gd name="T69" fmla="*/ 174 h 284"/>
                <a:gd name="T70" fmla="*/ 89 w 104"/>
                <a:gd name="T71" fmla="*/ 17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284">
                  <a:moveTo>
                    <a:pt x="4" y="224"/>
                  </a:moveTo>
                  <a:lnTo>
                    <a:pt x="11" y="220"/>
                  </a:lnTo>
                  <a:lnTo>
                    <a:pt x="15" y="213"/>
                  </a:lnTo>
                  <a:lnTo>
                    <a:pt x="61" y="259"/>
                  </a:lnTo>
                  <a:lnTo>
                    <a:pt x="61" y="259"/>
                  </a:lnTo>
                  <a:lnTo>
                    <a:pt x="15" y="213"/>
                  </a:lnTo>
                  <a:lnTo>
                    <a:pt x="22" y="93"/>
                  </a:lnTo>
                  <a:lnTo>
                    <a:pt x="15" y="213"/>
                  </a:lnTo>
                  <a:lnTo>
                    <a:pt x="15" y="213"/>
                  </a:lnTo>
                  <a:lnTo>
                    <a:pt x="11" y="220"/>
                  </a:lnTo>
                  <a:lnTo>
                    <a:pt x="4" y="224"/>
                  </a:lnTo>
                  <a:lnTo>
                    <a:pt x="0" y="220"/>
                  </a:lnTo>
                  <a:lnTo>
                    <a:pt x="11" y="4"/>
                  </a:lnTo>
                  <a:lnTo>
                    <a:pt x="36" y="0"/>
                  </a:lnTo>
                  <a:lnTo>
                    <a:pt x="104" y="174"/>
                  </a:lnTo>
                  <a:lnTo>
                    <a:pt x="64" y="284"/>
                  </a:lnTo>
                  <a:lnTo>
                    <a:pt x="4" y="224"/>
                  </a:lnTo>
                  <a:lnTo>
                    <a:pt x="4" y="224"/>
                  </a:lnTo>
                  <a:close/>
                  <a:moveTo>
                    <a:pt x="57" y="245"/>
                  </a:moveTo>
                  <a:lnTo>
                    <a:pt x="61" y="238"/>
                  </a:lnTo>
                  <a:lnTo>
                    <a:pt x="57" y="245"/>
                  </a:lnTo>
                  <a:lnTo>
                    <a:pt x="57" y="245"/>
                  </a:lnTo>
                  <a:close/>
                  <a:moveTo>
                    <a:pt x="29" y="210"/>
                  </a:moveTo>
                  <a:lnTo>
                    <a:pt x="54" y="231"/>
                  </a:lnTo>
                  <a:lnTo>
                    <a:pt x="75" y="174"/>
                  </a:lnTo>
                  <a:lnTo>
                    <a:pt x="36" y="78"/>
                  </a:lnTo>
                  <a:lnTo>
                    <a:pt x="29" y="210"/>
                  </a:lnTo>
                  <a:lnTo>
                    <a:pt x="29" y="210"/>
                  </a:lnTo>
                  <a:close/>
                  <a:moveTo>
                    <a:pt x="89" y="174"/>
                  </a:moveTo>
                  <a:lnTo>
                    <a:pt x="89" y="174"/>
                  </a:lnTo>
                  <a:lnTo>
                    <a:pt x="29" y="15"/>
                  </a:lnTo>
                  <a:lnTo>
                    <a:pt x="25" y="15"/>
                  </a:lnTo>
                  <a:lnTo>
                    <a:pt x="25" y="43"/>
                  </a:lnTo>
                  <a:lnTo>
                    <a:pt x="39" y="39"/>
                  </a:lnTo>
                  <a:lnTo>
                    <a:pt x="89" y="174"/>
                  </a:lnTo>
                  <a:lnTo>
                    <a:pt x="89"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9"/>
            <p:cNvSpPr/>
            <p:nvPr/>
          </p:nvSpPr>
          <p:spPr bwMode="auto">
            <a:xfrm>
              <a:off x="2006" y="1710"/>
              <a:ext cx="388" cy="316"/>
            </a:xfrm>
            <a:custGeom>
              <a:avLst/>
              <a:gdLst>
                <a:gd name="T0" fmla="*/ 53 w 388"/>
                <a:gd name="T1" fmla="*/ 14 h 316"/>
                <a:gd name="T2" fmla="*/ 0 w 388"/>
                <a:gd name="T3" fmla="*/ 14 h 316"/>
                <a:gd name="T4" fmla="*/ 0 w 388"/>
                <a:gd name="T5" fmla="*/ 0 h 316"/>
                <a:gd name="T6" fmla="*/ 57 w 388"/>
                <a:gd name="T7" fmla="*/ 0 h 316"/>
                <a:gd name="T8" fmla="*/ 388 w 388"/>
                <a:gd name="T9" fmla="*/ 305 h 316"/>
                <a:gd name="T10" fmla="*/ 377 w 388"/>
                <a:gd name="T11" fmla="*/ 316 h 316"/>
                <a:gd name="T12" fmla="*/ 53 w 388"/>
                <a:gd name="T13" fmla="*/ 14 h 316"/>
                <a:gd name="T14" fmla="*/ 53 w 388"/>
                <a:gd name="T15" fmla="*/ 14 h 3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316">
                  <a:moveTo>
                    <a:pt x="53" y="14"/>
                  </a:moveTo>
                  <a:lnTo>
                    <a:pt x="0" y="14"/>
                  </a:lnTo>
                  <a:lnTo>
                    <a:pt x="0" y="0"/>
                  </a:lnTo>
                  <a:lnTo>
                    <a:pt x="57" y="0"/>
                  </a:lnTo>
                  <a:lnTo>
                    <a:pt x="388" y="305"/>
                  </a:lnTo>
                  <a:lnTo>
                    <a:pt x="377" y="316"/>
                  </a:lnTo>
                  <a:lnTo>
                    <a:pt x="53" y="14"/>
                  </a:lnTo>
                  <a:lnTo>
                    <a:pt x="5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0"/>
            <p:cNvSpPr>
              <a:spLocks noEditPoints="1"/>
            </p:cNvSpPr>
            <p:nvPr/>
          </p:nvSpPr>
          <p:spPr bwMode="auto">
            <a:xfrm>
              <a:off x="1999" y="1703"/>
              <a:ext cx="406" cy="333"/>
            </a:xfrm>
            <a:custGeom>
              <a:avLst/>
              <a:gdLst>
                <a:gd name="T0" fmla="*/ 56 w 406"/>
                <a:gd name="T1" fmla="*/ 28 h 333"/>
                <a:gd name="T2" fmla="*/ 0 w 406"/>
                <a:gd name="T3" fmla="*/ 28 h 333"/>
                <a:gd name="T4" fmla="*/ 0 w 406"/>
                <a:gd name="T5" fmla="*/ 0 h 333"/>
                <a:gd name="T6" fmla="*/ 67 w 406"/>
                <a:gd name="T7" fmla="*/ 0 h 333"/>
                <a:gd name="T8" fmla="*/ 406 w 406"/>
                <a:gd name="T9" fmla="*/ 312 h 333"/>
                <a:gd name="T10" fmla="*/ 384 w 406"/>
                <a:gd name="T11" fmla="*/ 333 h 333"/>
                <a:gd name="T12" fmla="*/ 56 w 406"/>
                <a:gd name="T13" fmla="*/ 28 h 333"/>
                <a:gd name="T14" fmla="*/ 56 w 406"/>
                <a:gd name="T15" fmla="*/ 28 h 333"/>
                <a:gd name="T16" fmla="*/ 60 w 406"/>
                <a:gd name="T17" fmla="*/ 14 h 333"/>
                <a:gd name="T18" fmla="*/ 384 w 406"/>
                <a:gd name="T19" fmla="*/ 312 h 333"/>
                <a:gd name="T20" fmla="*/ 60 w 406"/>
                <a:gd name="T21" fmla="*/ 14 h 333"/>
                <a:gd name="T22" fmla="*/ 14 w 406"/>
                <a:gd name="T23" fmla="*/ 14 h 333"/>
                <a:gd name="T24" fmla="*/ 14 w 406"/>
                <a:gd name="T25" fmla="*/ 14 h 333"/>
                <a:gd name="T26" fmla="*/ 60 w 406"/>
                <a:gd name="T27" fmla="*/ 14 h 333"/>
                <a:gd name="T28" fmla="*/ 60 w 406"/>
                <a:gd name="T29" fmla="*/ 21 h 333"/>
                <a:gd name="T30" fmla="*/ 53 w 406"/>
                <a:gd name="T31" fmla="*/ 28 h 333"/>
                <a:gd name="T32" fmla="*/ 60 w 406"/>
                <a:gd name="T33" fmla="*/ 21 h 333"/>
                <a:gd name="T34" fmla="*/ 60 w 406"/>
                <a:gd name="T35" fmla="*/ 14 h 333"/>
                <a:gd name="T36" fmla="*/ 60 w 406"/>
                <a:gd name="T37" fmla="*/ 14 h 333"/>
                <a:gd name="T38" fmla="*/ 60 w 406"/>
                <a:gd name="T39" fmla="*/ 1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6" h="333">
                  <a:moveTo>
                    <a:pt x="56" y="28"/>
                  </a:moveTo>
                  <a:lnTo>
                    <a:pt x="0" y="28"/>
                  </a:lnTo>
                  <a:lnTo>
                    <a:pt x="0" y="0"/>
                  </a:lnTo>
                  <a:lnTo>
                    <a:pt x="67" y="0"/>
                  </a:lnTo>
                  <a:lnTo>
                    <a:pt x="406" y="312"/>
                  </a:lnTo>
                  <a:lnTo>
                    <a:pt x="384" y="333"/>
                  </a:lnTo>
                  <a:lnTo>
                    <a:pt x="56" y="28"/>
                  </a:lnTo>
                  <a:lnTo>
                    <a:pt x="56" y="28"/>
                  </a:lnTo>
                  <a:close/>
                  <a:moveTo>
                    <a:pt x="60" y="14"/>
                  </a:moveTo>
                  <a:lnTo>
                    <a:pt x="384" y="312"/>
                  </a:lnTo>
                  <a:lnTo>
                    <a:pt x="60" y="14"/>
                  </a:lnTo>
                  <a:lnTo>
                    <a:pt x="14" y="14"/>
                  </a:lnTo>
                  <a:lnTo>
                    <a:pt x="14" y="14"/>
                  </a:lnTo>
                  <a:lnTo>
                    <a:pt x="60" y="14"/>
                  </a:lnTo>
                  <a:lnTo>
                    <a:pt x="60" y="21"/>
                  </a:lnTo>
                  <a:lnTo>
                    <a:pt x="53" y="28"/>
                  </a:lnTo>
                  <a:lnTo>
                    <a:pt x="60" y="21"/>
                  </a:lnTo>
                  <a:lnTo>
                    <a:pt x="60" y="14"/>
                  </a:lnTo>
                  <a:lnTo>
                    <a:pt x="60" y="14"/>
                  </a:lnTo>
                  <a:lnTo>
                    <a:pt x="6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1"/>
            <p:cNvSpPr>
              <a:spLocks noEditPoints="1"/>
            </p:cNvSpPr>
            <p:nvPr/>
          </p:nvSpPr>
          <p:spPr bwMode="auto">
            <a:xfrm>
              <a:off x="2031" y="1674"/>
              <a:ext cx="35" cy="57"/>
            </a:xfrm>
            <a:custGeom>
              <a:avLst/>
              <a:gdLst>
                <a:gd name="T0" fmla="*/ 0 w 35"/>
                <a:gd name="T1" fmla="*/ 29 h 57"/>
                <a:gd name="T2" fmla="*/ 7 w 35"/>
                <a:gd name="T3" fmla="*/ 18 h 57"/>
                <a:gd name="T4" fmla="*/ 21 w 35"/>
                <a:gd name="T5" fmla="*/ 29 h 57"/>
                <a:gd name="T6" fmla="*/ 21 w 35"/>
                <a:gd name="T7" fmla="*/ 0 h 57"/>
                <a:gd name="T8" fmla="*/ 35 w 35"/>
                <a:gd name="T9" fmla="*/ 0 h 57"/>
                <a:gd name="T10" fmla="*/ 35 w 35"/>
                <a:gd name="T11" fmla="*/ 57 h 57"/>
                <a:gd name="T12" fmla="*/ 0 w 35"/>
                <a:gd name="T13" fmla="*/ 29 h 57"/>
                <a:gd name="T14" fmla="*/ 0 w 35"/>
                <a:gd name="T15" fmla="*/ 29 h 57"/>
                <a:gd name="T16" fmla="*/ 0 w 35"/>
                <a:gd name="T17" fmla="*/ 29 h 57"/>
                <a:gd name="T18" fmla="*/ 0 w 35"/>
                <a:gd name="T19" fmla="*/ 29 h 57"/>
                <a:gd name="T20" fmla="*/ 0 w 35"/>
                <a:gd name="T21" fmla="*/ 29 h 57"/>
                <a:gd name="T22" fmla="*/ 0 w 35"/>
                <a:gd name="T23" fmla="*/ 29 h 57"/>
                <a:gd name="T24" fmla="*/ 0 w 35"/>
                <a:gd name="T2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7">
                  <a:moveTo>
                    <a:pt x="0" y="29"/>
                  </a:moveTo>
                  <a:lnTo>
                    <a:pt x="7" y="18"/>
                  </a:lnTo>
                  <a:lnTo>
                    <a:pt x="21" y="29"/>
                  </a:lnTo>
                  <a:lnTo>
                    <a:pt x="21" y="0"/>
                  </a:lnTo>
                  <a:lnTo>
                    <a:pt x="35" y="0"/>
                  </a:lnTo>
                  <a:lnTo>
                    <a:pt x="35" y="57"/>
                  </a:lnTo>
                  <a:lnTo>
                    <a:pt x="0" y="29"/>
                  </a:lnTo>
                  <a:lnTo>
                    <a:pt x="0" y="29"/>
                  </a:lnTo>
                  <a:close/>
                  <a:moveTo>
                    <a:pt x="0" y="29"/>
                  </a:moveTo>
                  <a:lnTo>
                    <a:pt x="0" y="29"/>
                  </a:lnTo>
                  <a:lnTo>
                    <a:pt x="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2"/>
            <p:cNvSpPr>
              <a:spLocks noEditPoints="1"/>
            </p:cNvSpPr>
            <p:nvPr/>
          </p:nvSpPr>
          <p:spPr bwMode="auto">
            <a:xfrm>
              <a:off x="2020" y="1667"/>
              <a:ext cx="53" cy="82"/>
            </a:xfrm>
            <a:custGeom>
              <a:avLst/>
              <a:gdLst>
                <a:gd name="T0" fmla="*/ 11 w 53"/>
                <a:gd name="T1" fmla="*/ 46 h 82"/>
                <a:gd name="T2" fmla="*/ 3 w 53"/>
                <a:gd name="T3" fmla="*/ 53 h 82"/>
                <a:gd name="T4" fmla="*/ 3 w 53"/>
                <a:gd name="T5" fmla="*/ 39 h 82"/>
                <a:gd name="T6" fmla="*/ 0 w 53"/>
                <a:gd name="T7" fmla="*/ 36 h 82"/>
                <a:gd name="T8" fmla="*/ 3 w 53"/>
                <a:gd name="T9" fmla="*/ 32 h 82"/>
                <a:gd name="T10" fmla="*/ 3 w 53"/>
                <a:gd name="T11" fmla="*/ 18 h 82"/>
                <a:gd name="T12" fmla="*/ 11 w 53"/>
                <a:gd name="T13" fmla="*/ 25 h 82"/>
                <a:gd name="T14" fmla="*/ 18 w 53"/>
                <a:gd name="T15" fmla="*/ 14 h 82"/>
                <a:gd name="T16" fmla="*/ 25 w 53"/>
                <a:gd name="T17" fmla="*/ 18 h 82"/>
                <a:gd name="T18" fmla="*/ 25 w 53"/>
                <a:gd name="T19" fmla="*/ 21 h 82"/>
                <a:gd name="T20" fmla="*/ 25 w 53"/>
                <a:gd name="T21" fmla="*/ 0 h 82"/>
                <a:gd name="T22" fmla="*/ 53 w 53"/>
                <a:gd name="T23" fmla="*/ 0 h 82"/>
                <a:gd name="T24" fmla="*/ 53 w 53"/>
                <a:gd name="T25" fmla="*/ 82 h 82"/>
                <a:gd name="T26" fmla="*/ 11 w 53"/>
                <a:gd name="T27" fmla="*/ 46 h 82"/>
                <a:gd name="T28" fmla="*/ 11 w 53"/>
                <a:gd name="T29" fmla="*/ 46 h 82"/>
                <a:gd name="T30" fmla="*/ 39 w 53"/>
                <a:gd name="T31" fmla="*/ 50 h 82"/>
                <a:gd name="T32" fmla="*/ 39 w 53"/>
                <a:gd name="T33" fmla="*/ 14 h 82"/>
                <a:gd name="T34" fmla="*/ 39 w 53"/>
                <a:gd name="T35" fmla="*/ 50 h 82"/>
                <a:gd name="T36" fmla="*/ 28 w 53"/>
                <a:gd name="T37" fmla="*/ 43 h 82"/>
                <a:gd name="T38" fmla="*/ 21 w 53"/>
                <a:gd name="T39" fmla="*/ 36 h 82"/>
                <a:gd name="T40" fmla="*/ 21 w 53"/>
                <a:gd name="T41" fmla="*/ 36 h 82"/>
                <a:gd name="T42" fmla="*/ 39 w 53"/>
                <a:gd name="T43" fmla="*/ 50 h 82"/>
                <a:gd name="T44" fmla="*/ 39 w 53"/>
                <a:gd name="T45"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82">
                  <a:moveTo>
                    <a:pt x="11" y="46"/>
                  </a:moveTo>
                  <a:lnTo>
                    <a:pt x="3" y="53"/>
                  </a:lnTo>
                  <a:lnTo>
                    <a:pt x="3" y="39"/>
                  </a:lnTo>
                  <a:lnTo>
                    <a:pt x="0" y="36"/>
                  </a:lnTo>
                  <a:lnTo>
                    <a:pt x="3" y="32"/>
                  </a:lnTo>
                  <a:lnTo>
                    <a:pt x="3" y="18"/>
                  </a:lnTo>
                  <a:lnTo>
                    <a:pt x="11" y="25"/>
                  </a:lnTo>
                  <a:lnTo>
                    <a:pt x="18" y="14"/>
                  </a:lnTo>
                  <a:lnTo>
                    <a:pt x="25" y="18"/>
                  </a:lnTo>
                  <a:lnTo>
                    <a:pt x="25" y="21"/>
                  </a:lnTo>
                  <a:lnTo>
                    <a:pt x="25" y="0"/>
                  </a:lnTo>
                  <a:lnTo>
                    <a:pt x="53" y="0"/>
                  </a:lnTo>
                  <a:lnTo>
                    <a:pt x="53" y="82"/>
                  </a:lnTo>
                  <a:lnTo>
                    <a:pt x="11" y="46"/>
                  </a:lnTo>
                  <a:lnTo>
                    <a:pt x="11" y="46"/>
                  </a:lnTo>
                  <a:close/>
                  <a:moveTo>
                    <a:pt x="39" y="50"/>
                  </a:moveTo>
                  <a:lnTo>
                    <a:pt x="39" y="14"/>
                  </a:lnTo>
                  <a:lnTo>
                    <a:pt x="39" y="50"/>
                  </a:lnTo>
                  <a:lnTo>
                    <a:pt x="28" y="43"/>
                  </a:lnTo>
                  <a:lnTo>
                    <a:pt x="21" y="36"/>
                  </a:lnTo>
                  <a:lnTo>
                    <a:pt x="21" y="36"/>
                  </a:lnTo>
                  <a:lnTo>
                    <a:pt x="39" y="50"/>
                  </a:lnTo>
                  <a:lnTo>
                    <a:pt x="3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3"/>
            <p:cNvSpPr/>
            <p:nvPr/>
          </p:nvSpPr>
          <p:spPr bwMode="auto">
            <a:xfrm>
              <a:off x="2586" y="1589"/>
              <a:ext cx="385" cy="398"/>
            </a:xfrm>
            <a:custGeom>
              <a:avLst/>
              <a:gdLst>
                <a:gd name="T0" fmla="*/ 0 w 385"/>
                <a:gd name="T1" fmla="*/ 387 h 398"/>
                <a:gd name="T2" fmla="*/ 371 w 385"/>
                <a:gd name="T3" fmla="*/ 21 h 398"/>
                <a:gd name="T4" fmla="*/ 371 w 385"/>
                <a:gd name="T5" fmla="*/ 0 h 398"/>
                <a:gd name="T6" fmla="*/ 371 w 385"/>
                <a:gd name="T7" fmla="*/ 0 h 398"/>
                <a:gd name="T8" fmla="*/ 385 w 385"/>
                <a:gd name="T9" fmla="*/ 0 h 398"/>
                <a:gd name="T10" fmla="*/ 385 w 385"/>
                <a:gd name="T11" fmla="*/ 28 h 398"/>
                <a:gd name="T12" fmla="*/ 11 w 385"/>
                <a:gd name="T13" fmla="*/ 398 h 398"/>
                <a:gd name="T14" fmla="*/ 0 w 385"/>
                <a:gd name="T15" fmla="*/ 387 h 398"/>
                <a:gd name="T16" fmla="*/ 0 w 385"/>
                <a:gd name="T17" fmla="*/ 38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5" h="398">
                  <a:moveTo>
                    <a:pt x="0" y="387"/>
                  </a:moveTo>
                  <a:lnTo>
                    <a:pt x="371" y="21"/>
                  </a:lnTo>
                  <a:lnTo>
                    <a:pt x="371" y="0"/>
                  </a:lnTo>
                  <a:lnTo>
                    <a:pt x="371" y="0"/>
                  </a:lnTo>
                  <a:lnTo>
                    <a:pt x="385" y="0"/>
                  </a:lnTo>
                  <a:lnTo>
                    <a:pt x="385" y="28"/>
                  </a:lnTo>
                  <a:lnTo>
                    <a:pt x="11" y="398"/>
                  </a:lnTo>
                  <a:lnTo>
                    <a:pt x="0" y="387"/>
                  </a:lnTo>
                  <a:lnTo>
                    <a:pt x="0"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4"/>
            <p:cNvSpPr>
              <a:spLocks noEditPoints="1"/>
            </p:cNvSpPr>
            <p:nvPr/>
          </p:nvSpPr>
          <p:spPr bwMode="auto">
            <a:xfrm>
              <a:off x="2576" y="1582"/>
              <a:ext cx="402" cy="415"/>
            </a:xfrm>
            <a:custGeom>
              <a:avLst/>
              <a:gdLst>
                <a:gd name="T0" fmla="*/ 7 w 402"/>
                <a:gd name="T1" fmla="*/ 401 h 415"/>
                <a:gd name="T2" fmla="*/ 10 w 402"/>
                <a:gd name="T3" fmla="*/ 394 h 415"/>
                <a:gd name="T4" fmla="*/ 17 w 402"/>
                <a:gd name="T5" fmla="*/ 401 h 415"/>
                <a:gd name="T6" fmla="*/ 10 w 402"/>
                <a:gd name="T7" fmla="*/ 394 h 415"/>
                <a:gd name="T8" fmla="*/ 7 w 402"/>
                <a:gd name="T9" fmla="*/ 401 h 415"/>
                <a:gd name="T10" fmla="*/ 0 w 402"/>
                <a:gd name="T11" fmla="*/ 394 h 415"/>
                <a:gd name="T12" fmla="*/ 374 w 402"/>
                <a:gd name="T13" fmla="*/ 25 h 415"/>
                <a:gd name="T14" fmla="*/ 374 w 402"/>
                <a:gd name="T15" fmla="*/ 0 h 415"/>
                <a:gd name="T16" fmla="*/ 381 w 402"/>
                <a:gd name="T17" fmla="*/ 0 h 415"/>
                <a:gd name="T18" fmla="*/ 381 w 402"/>
                <a:gd name="T19" fmla="*/ 0 h 415"/>
                <a:gd name="T20" fmla="*/ 402 w 402"/>
                <a:gd name="T21" fmla="*/ 0 h 415"/>
                <a:gd name="T22" fmla="*/ 402 w 402"/>
                <a:gd name="T23" fmla="*/ 35 h 415"/>
                <a:gd name="T24" fmla="*/ 21 w 402"/>
                <a:gd name="T25" fmla="*/ 415 h 415"/>
                <a:gd name="T26" fmla="*/ 7 w 402"/>
                <a:gd name="T27" fmla="*/ 401 h 415"/>
                <a:gd name="T28" fmla="*/ 7 w 402"/>
                <a:gd name="T29" fmla="*/ 401 h 415"/>
                <a:gd name="T30" fmla="*/ 21 w 402"/>
                <a:gd name="T31" fmla="*/ 394 h 415"/>
                <a:gd name="T32" fmla="*/ 388 w 402"/>
                <a:gd name="T33" fmla="*/ 32 h 415"/>
                <a:gd name="T34" fmla="*/ 388 w 402"/>
                <a:gd name="T35" fmla="*/ 14 h 415"/>
                <a:gd name="T36" fmla="*/ 388 w 402"/>
                <a:gd name="T37" fmla="*/ 32 h 415"/>
                <a:gd name="T38" fmla="*/ 21 w 402"/>
                <a:gd name="T39" fmla="*/ 394 h 415"/>
                <a:gd name="T40" fmla="*/ 21 w 402"/>
                <a:gd name="T41" fmla="*/ 39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2" h="415">
                  <a:moveTo>
                    <a:pt x="7" y="401"/>
                  </a:moveTo>
                  <a:lnTo>
                    <a:pt x="10" y="394"/>
                  </a:lnTo>
                  <a:lnTo>
                    <a:pt x="17" y="401"/>
                  </a:lnTo>
                  <a:lnTo>
                    <a:pt x="10" y="394"/>
                  </a:lnTo>
                  <a:lnTo>
                    <a:pt x="7" y="401"/>
                  </a:lnTo>
                  <a:lnTo>
                    <a:pt x="0" y="394"/>
                  </a:lnTo>
                  <a:lnTo>
                    <a:pt x="374" y="25"/>
                  </a:lnTo>
                  <a:lnTo>
                    <a:pt x="374" y="0"/>
                  </a:lnTo>
                  <a:lnTo>
                    <a:pt x="381" y="0"/>
                  </a:lnTo>
                  <a:lnTo>
                    <a:pt x="381" y="0"/>
                  </a:lnTo>
                  <a:lnTo>
                    <a:pt x="402" y="0"/>
                  </a:lnTo>
                  <a:lnTo>
                    <a:pt x="402" y="35"/>
                  </a:lnTo>
                  <a:lnTo>
                    <a:pt x="21" y="415"/>
                  </a:lnTo>
                  <a:lnTo>
                    <a:pt x="7" y="401"/>
                  </a:lnTo>
                  <a:lnTo>
                    <a:pt x="7" y="401"/>
                  </a:lnTo>
                  <a:close/>
                  <a:moveTo>
                    <a:pt x="21" y="394"/>
                  </a:moveTo>
                  <a:lnTo>
                    <a:pt x="388" y="32"/>
                  </a:lnTo>
                  <a:lnTo>
                    <a:pt x="388" y="14"/>
                  </a:lnTo>
                  <a:lnTo>
                    <a:pt x="388" y="32"/>
                  </a:lnTo>
                  <a:lnTo>
                    <a:pt x="21" y="394"/>
                  </a:lnTo>
                  <a:lnTo>
                    <a:pt x="21" y="3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5"/>
            <p:cNvSpPr/>
            <p:nvPr/>
          </p:nvSpPr>
          <p:spPr bwMode="auto">
            <a:xfrm>
              <a:off x="2960" y="1596"/>
              <a:ext cx="75" cy="25"/>
            </a:xfrm>
            <a:custGeom>
              <a:avLst/>
              <a:gdLst>
                <a:gd name="T0" fmla="*/ 0 w 75"/>
                <a:gd name="T1" fmla="*/ 11 h 25"/>
                <a:gd name="T2" fmla="*/ 71 w 75"/>
                <a:gd name="T3" fmla="*/ 0 h 25"/>
                <a:gd name="T4" fmla="*/ 75 w 75"/>
                <a:gd name="T5" fmla="*/ 14 h 25"/>
                <a:gd name="T6" fmla="*/ 4 w 75"/>
                <a:gd name="T7" fmla="*/ 25 h 25"/>
                <a:gd name="T8" fmla="*/ 0 w 75"/>
                <a:gd name="T9" fmla="*/ 11 h 25"/>
                <a:gd name="T10" fmla="*/ 0 w 75"/>
                <a:gd name="T11" fmla="*/ 11 h 25"/>
              </a:gdLst>
              <a:ahLst/>
              <a:cxnLst>
                <a:cxn ang="0">
                  <a:pos x="T0" y="T1"/>
                </a:cxn>
                <a:cxn ang="0">
                  <a:pos x="T2" y="T3"/>
                </a:cxn>
                <a:cxn ang="0">
                  <a:pos x="T4" y="T5"/>
                </a:cxn>
                <a:cxn ang="0">
                  <a:pos x="T6" y="T7"/>
                </a:cxn>
                <a:cxn ang="0">
                  <a:pos x="T8" y="T9"/>
                </a:cxn>
                <a:cxn ang="0">
                  <a:pos x="T10" y="T11"/>
                </a:cxn>
              </a:cxnLst>
              <a:rect l="0" t="0" r="r" b="b"/>
              <a:pathLst>
                <a:path w="75" h="25">
                  <a:moveTo>
                    <a:pt x="0" y="11"/>
                  </a:moveTo>
                  <a:lnTo>
                    <a:pt x="71" y="0"/>
                  </a:lnTo>
                  <a:lnTo>
                    <a:pt x="75" y="14"/>
                  </a:lnTo>
                  <a:lnTo>
                    <a:pt x="4" y="25"/>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6"/>
            <p:cNvSpPr/>
            <p:nvPr/>
          </p:nvSpPr>
          <p:spPr bwMode="auto">
            <a:xfrm>
              <a:off x="2953" y="1586"/>
              <a:ext cx="89" cy="42"/>
            </a:xfrm>
            <a:custGeom>
              <a:avLst/>
              <a:gdLst>
                <a:gd name="T0" fmla="*/ 4 w 89"/>
                <a:gd name="T1" fmla="*/ 35 h 42"/>
                <a:gd name="T2" fmla="*/ 0 w 89"/>
                <a:gd name="T3" fmla="*/ 21 h 42"/>
                <a:gd name="T4" fmla="*/ 7 w 89"/>
                <a:gd name="T5" fmla="*/ 21 h 42"/>
                <a:gd name="T6" fmla="*/ 11 w 89"/>
                <a:gd name="T7" fmla="*/ 28 h 42"/>
                <a:gd name="T8" fmla="*/ 7 w 89"/>
                <a:gd name="T9" fmla="*/ 21 h 42"/>
                <a:gd name="T10" fmla="*/ 0 w 89"/>
                <a:gd name="T11" fmla="*/ 21 h 42"/>
                <a:gd name="T12" fmla="*/ 0 w 89"/>
                <a:gd name="T13" fmla="*/ 14 h 42"/>
                <a:gd name="T14" fmla="*/ 86 w 89"/>
                <a:gd name="T15" fmla="*/ 0 h 42"/>
                <a:gd name="T16" fmla="*/ 89 w 89"/>
                <a:gd name="T17" fmla="*/ 28 h 42"/>
                <a:gd name="T18" fmla="*/ 4 w 89"/>
                <a:gd name="T19" fmla="*/ 42 h 42"/>
                <a:gd name="T20" fmla="*/ 4 w 89"/>
                <a:gd name="T21" fmla="*/ 35 h 42"/>
                <a:gd name="T22" fmla="*/ 4 w 89"/>
                <a:gd name="T23"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2">
                  <a:moveTo>
                    <a:pt x="4" y="35"/>
                  </a:moveTo>
                  <a:lnTo>
                    <a:pt x="0" y="21"/>
                  </a:lnTo>
                  <a:lnTo>
                    <a:pt x="7" y="21"/>
                  </a:lnTo>
                  <a:lnTo>
                    <a:pt x="11" y="28"/>
                  </a:lnTo>
                  <a:lnTo>
                    <a:pt x="7" y="21"/>
                  </a:lnTo>
                  <a:lnTo>
                    <a:pt x="0" y="21"/>
                  </a:lnTo>
                  <a:lnTo>
                    <a:pt x="0" y="14"/>
                  </a:lnTo>
                  <a:lnTo>
                    <a:pt x="86" y="0"/>
                  </a:lnTo>
                  <a:lnTo>
                    <a:pt x="89" y="28"/>
                  </a:lnTo>
                  <a:lnTo>
                    <a:pt x="4" y="42"/>
                  </a:lnTo>
                  <a:lnTo>
                    <a:pt x="4" y="35"/>
                  </a:lnTo>
                  <a:lnTo>
                    <a:pt x="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7"/>
            <p:cNvSpPr/>
            <p:nvPr/>
          </p:nvSpPr>
          <p:spPr bwMode="auto">
            <a:xfrm>
              <a:off x="2950" y="1607"/>
              <a:ext cx="64" cy="25"/>
            </a:xfrm>
            <a:custGeom>
              <a:avLst/>
              <a:gdLst>
                <a:gd name="T0" fmla="*/ 0 w 64"/>
                <a:gd name="T1" fmla="*/ 10 h 25"/>
                <a:gd name="T2" fmla="*/ 64 w 64"/>
                <a:gd name="T3" fmla="*/ 0 h 25"/>
                <a:gd name="T4" fmla="*/ 64 w 64"/>
                <a:gd name="T5" fmla="*/ 14 h 25"/>
                <a:gd name="T6" fmla="*/ 3 w 64"/>
                <a:gd name="T7" fmla="*/ 25 h 25"/>
                <a:gd name="T8" fmla="*/ 0 w 64"/>
                <a:gd name="T9" fmla="*/ 10 h 25"/>
                <a:gd name="T10" fmla="*/ 0 w 64"/>
                <a:gd name="T11" fmla="*/ 10 h 25"/>
              </a:gdLst>
              <a:ahLst/>
              <a:cxnLst>
                <a:cxn ang="0">
                  <a:pos x="T0" y="T1"/>
                </a:cxn>
                <a:cxn ang="0">
                  <a:pos x="T2" y="T3"/>
                </a:cxn>
                <a:cxn ang="0">
                  <a:pos x="T4" y="T5"/>
                </a:cxn>
                <a:cxn ang="0">
                  <a:pos x="T6" y="T7"/>
                </a:cxn>
                <a:cxn ang="0">
                  <a:pos x="T8" y="T9"/>
                </a:cxn>
                <a:cxn ang="0">
                  <a:pos x="T10" y="T11"/>
                </a:cxn>
              </a:cxnLst>
              <a:rect l="0" t="0" r="r" b="b"/>
              <a:pathLst>
                <a:path w="64" h="25">
                  <a:moveTo>
                    <a:pt x="0" y="10"/>
                  </a:moveTo>
                  <a:lnTo>
                    <a:pt x="64" y="0"/>
                  </a:lnTo>
                  <a:lnTo>
                    <a:pt x="64" y="14"/>
                  </a:lnTo>
                  <a:lnTo>
                    <a:pt x="3" y="25"/>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8"/>
            <p:cNvSpPr/>
            <p:nvPr/>
          </p:nvSpPr>
          <p:spPr bwMode="auto">
            <a:xfrm>
              <a:off x="2942" y="1600"/>
              <a:ext cx="82" cy="39"/>
            </a:xfrm>
            <a:custGeom>
              <a:avLst/>
              <a:gdLst>
                <a:gd name="T0" fmla="*/ 4 w 82"/>
                <a:gd name="T1" fmla="*/ 32 h 39"/>
                <a:gd name="T2" fmla="*/ 0 w 82"/>
                <a:gd name="T3" fmla="*/ 17 h 39"/>
                <a:gd name="T4" fmla="*/ 8 w 82"/>
                <a:gd name="T5" fmla="*/ 17 h 39"/>
                <a:gd name="T6" fmla="*/ 11 w 82"/>
                <a:gd name="T7" fmla="*/ 25 h 39"/>
                <a:gd name="T8" fmla="*/ 8 w 82"/>
                <a:gd name="T9" fmla="*/ 17 h 39"/>
                <a:gd name="T10" fmla="*/ 0 w 82"/>
                <a:gd name="T11" fmla="*/ 17 h 39"/>
                <a:gd name="T12" fmla="*/ 0 w 82"/>
                <a:gd name="T13" fmla="*/ 10 h 39"/>
                <a:gd name="T14" fmla="*/ 75 w 82"/>
                <a:gd name="T15" fmla="*/ 0 h 39"/>
                <a:gd name="T16" fmla="*/ 82 w 82"/>
                <a:gd name="T17" fmla="*/ 25 h 39"/>
                <a:gd name="T18" fmla="*/ 4 w 82"/>
                <a:gd name="T19" fmla="*/ 39 h 39"/>
                <a:gd name="T20" fmla="*/ 4 w 82"/>
                <a:gd name="T21" fmla="*/ 32 h 39"/>
                <a:gd name="T22" fmla="*/ 4 w 82"/>
                <a:gd name="T23"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39">
                  <a:moveTo>
                    <a:pt x="4" y="32"/>
                  </a:moveTo>
                  <a:lnTo>
                    <a:pt x="0" y="17"/>
                  </a:lnTo>
                  <a:lnTo>
                    <a:pt x="8" y="17"/>
                  </a:lnTo>
                  <a:lnTo>
                    <a:pt x="11" y="25"/>
                  </a:lnTo>
                  <a:lnTo>
                    <a:pt x="8" y="17"/>
                  </a:lnTo>
                  <a:lnTo>
                    <a:pt x="0" y="17"/>
                  </a:lnTo>
                  <a:lnTo>
                    <a:pt x="0" y="10"/>
                  </a:lnTo>
                  <a:lnTo>
                    <a:pt x="75" y="0"/>
                  </a:lnTo>
                  <a:lnTo>
                    <a:pt x="82" y="25"/>
                  </a:lnTo>
                  <a:lnTo>
                    <a:pt x="4" y="39"/>
                  </a:lnTo>
                  <a:lnTo>
                    <a:pt x="4" y="32"/>
                  </a:lnTo>
                  <a:lnTo>
                    <a:pt x="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9"/>
            <p:cNvSpPr/>
            <p:nvPr/>
          </p:nvSpPr>
          <p:spPr bwMode="auto">
            <a:xfrm>
              <a:off x="2251" y="2377"/>
              <a:ext cx="175" cy="521"/>
            </a:xfrm>
            <a:custGeom>
              <a:avLst/>
              <a:gdLst>
                <a:gd name="T0" fmla="*/ 0 w 49"/>
                <a:gd name="T1" fmla="*/ 143 h 147"/>
                <a:gd name="T2" fmla="*/ 19 w 49"/>
                <a:gd name="T3" fmla="*/ 139 h 147"/>
                <a:gd name="T4" fmla="*/ 12 w 49"/>
                <a:gd name="T5" fmla="*/ 76 h 147"/>
                <a:gd name="T6" fmla="*/ 12 w 49"/>
                <a:gd name="T7" fmla="*/ 76 h 147"/>
                <a:gd name="T8" fmla="*/ 12 w 49"/>
                <a:gd name="T9" fmla="*/ 74 h 147"/>
                <a:gd name="T10" fmla="*/ 12 w 49"/>
                <a:gd name="T11" fmla="*/ 74 h 147"/>
                <a:gd name="T12" fmla="*/ 45 w 49"/>
                <a:gd name="T13" fmla="*/ 0 h 147"/>
                <a:gd name="T14" fmla="*/ 45 w 49"/>
                <a:gd name="T15" fmla="*/ 0 h 147"/>
                <a:gd name="T16" fmla="*/ 49 w 49"/>
                <a:gd name="T17" fmla="*/ 2 h 147"/>
                <a:gd name="T18" fmla="*/ 32 w 49"/>
                <a:gd name="T19" fmla="*/ 32 h 147"/>
                <a:gd name="T20" fmla="*/ 32 w 49"/>
                <a:gd name="T21" fmla="*/ 32 h 147"/>
                <a:gd name="T22" fmla="*/ 16 w 49"/>
                <a:gd name="T23" fmla="*/ 74 h 147"/>
                <a:gd name="T24" fmla="*/ 16 w 49"/>
                <a:gd name="T25" fmla="*/ 74 h 147"/>
                <a:gd name="T26" fmla="*/ 16 w 49"/>
                <a:gd name="T27" fmla="*/ 76 h 147"/>
                <a:gd name="T28" fmla="*/ 16 w 49"/>
                <a:gd name="T29" fmla="*/ 76 h 147"/>
                <a:gd name="T30" fmla="*/ 23 w 49"/>
                <a:gd name="T31" fmla="*/ 140 h 147"/>
                <a:gd name="T32" fmla="*/ 23 w 49"/>
                <a:gd name="T33" fmla="*/ 140 h 147"/>
                <a:gd name="T34" fmla="*/ 24 w 49"/>
                <a:gd name="T35" fmla="*/ 142 h 147"/>
                <a:gd name="T36" fmla="*/ 1 w 49"/>
                <a:gd name="T37" fmla="*/ 147 h 147"/>
                <a:gd name="T38" fmla="*/ 0 w 49"/>
                <a:gd name="T39" fmla="*/ 14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47">
                  <a:moveTo>
                    <a:pt x="0" y="143"/>
                  </a:moveTo>
                  <a:cubicBezTo>
                    <a:pt x="19" y="139"/>
                    <a:pt x="19" y="139"/>
                    <a:pt x="19" y="139"/>
                  </a:cubicBezTo>
                  <a:cubicBezTo>
                    <a:pt x="18" y="130"/>
                    <a:pt x="15" y="89"/>
                    <a:pt x="12" y="76"/>
                  </a:cubicBezTo>
                  <a:cubicBezTo>
                    <a:pt x="12" y="76"/>
                    <a:pt x="12" y="76"/>
                    <a:pt x="12" y="76"/>
                  </a:cubicBezTo>
                  <a:cubicBezTo>
                    <a:pt x="12" y="76"/>
                    <a:pt x="12" y="75"/>
                    <a:pt x="12" y="74"/>
                  </a:cubicBezTo>
                  <a:cubicBezTo>
                    <a:pt x="12" y="74"/>
                    <a:pt x="12" y="74"/>
                    <a:pt x="12" y="74"/>
                  </a:cubicBezTo>
                  <a:cubicBezTo>
                    <a:pt x="12" y="56"/>
                    <a:pt x="45" y="0"/>
                    <a:pt x="45" y="0"/>
                  </a:cubicBezTo>
                  <a:cubicBezTo>
                    <a:pt x="45" y="0"/>
                    <a:pt x="45" y="0"/>
                    <a:pt x="45" y="0"/>
                  </a:cubicBezTo>
                  <a:cubicBezTo>
                    <a:pt x="49" y="2"/>
                    <a:pt x="49" y="2"/>
                    <a:pt x="49" y="2"/>
                  </a:cubicBezTo>
                  <a:cubicBezTo>
                    <a:pt x="49" y="2"/>
                    <a:pt x="40" y="16"/>
                    <a:pt x="32" y="32"/>
                  </a:cubicBezTo>
                  <a:cubicBezTo>
                    <a:pt x="32" y="32"/>
                    <a:pt x="32" y="32"/>
                    <a:pt x="32" y="32"/>
                  </a:cubicBezTo>
                  <a:cubicBezTo>
                    <a:pt x="24" y="48"/>
                    <a:pt x="16" y="67"/>
                    <a:pt x="16" y="74"/>
                  </a:cubicBezTo>
                  <a:cubicBezTo>
                    <a:pt x="16" y="74"/>
                    <a:pt x="16" y="74"/>
                    <a:pt x="16" y="74"/>
                  </a:cubicBezTo>
                  <a:cubicBezTo>
                    <a:pt x="16" y="75"/>
                    <a:pt x="16" y="75"/>
                    <a:pt x="16" y="76"/>
                  </a:cubicBezTo>
                  <a:cubicBezTo>
                    <a:pt x="16" y="76"/>
                    <a:pt x="16" y="76"/>
                    <a:pt x="16" y="76"/>
                  </a:cubicBezTo>
                  <a:cubicBezTo>
                    <a:pt x="19" y="90"/>
                    <a:pt x="23" y="140"/>
                    <a:pt x="23" y="140"/>
                  </a:cubicBezTo>
                  <a:cubicBezTo>
                    <a:pt x="23" y="140"/>
                    <a:pt x="23" y="140"/>
                    <a:pt x="23" y="140"/>
                  </a:cubicBezTo>
                  <a:cubicBezTo>
                    <a:pt x="24" y="142"/>
                    <a:pt x="24" y="142"/>
                    <a:pt x="24" y="142"/>
                  </a:cubicBezTo>
                  <a:cubicBezTo>
                    <a:pt x="1" y="147"/>
                    <a:pt x="1" y="147"/>
                    <a:pt x="1" y="147"/>
                  </a:cubicBezTo>
                  <a:cubicBezTo>
                    <a:pt x="0" y="143"/>
                    <a:pt x="0" y="143"/>
                    <a:pt x="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0"/>
            <p:cNvSpPr>
              <a:spLocks noEditPoints="1"/>
            </p:cNvSpPr>
            <p:nvPr/>
          </p:nvSpPr>
          <p:spPr bwMode="auto">
            <a:xfrm>
              <a:off x="2244" y="2366"/>
              <a:ext cx="189" cy="540"/>
            </a:xfrm>
            <a:custGeom>
              <a:avLst/>
              <a:gdLst>
                <a:gd name="T0" fmla="*/ 0 w 53"/>
                <a:gd name="T1" fmla="*/ 147 h 152"/>
                <a:gd name="T2" fmla="*/ 3 w 53"/>
                <a:gd name="T3" fmla="*/ 148 h 152"/>
                <a:gd name="T4" fmla="*/ 0 w 53"/>
                <a:gd name="T5" fmla="*/ 147 h 152"/>
                <a:gd name="T6" fmla="*/ 19 w 53"/>
                <a:gd name="T7" fmla="*/ 140 h 152"/>
                <a:gd name="T8" fmla="*/ 12 w 53"/>
                <a:gd name="T9" fmla="*/ 80 h 152"/>
                <a:gd name="T10" fmla="*/ 12 w 53"/>
                <a:gd name="T11" fmla="*/ 77 h 152"/>
                <a:gd name="T12" fmla="*/ 29 w 53"/>
                <a:gd name="T13" fmla="*/ 33 h 152"/>
                <a:gd name="T14" fmla="*/ 45 w 53"/>
                <a:gd name="T15" fmla="*/ 3 h 152"/>
                <a:gd name="T16" fmla="*/ 53 w 53"/>
                <a:gd name="T17" fmla="*/ 4 h 152"/>
                <a:gd name="T18" fmla="*/ 52 w 53"/>
                <a:gd name="T19" fmla="*/ 6 h 152"/>
                <a:gd name="T20" fmla="*/ 52 w 53"/>
                <a:gd name="T21" fmla="*/ 6 h 152"/>
                <a:gd name="T22" fmla="*/ 52 w 53"/>
                <a:gd name="T23" fmla="*/ 6 h 152"/>
                <a:gd name="T24" fmla="*/ 52 w 53"/>
                <a:gd name="T25" fmla="*/ 6 h 152"/>
                <a:gd name="T26" fmla="*/ 52 w 53"/>
                <a:gd name="T27" fmla="*/ 7 h 152"/>
                <a:gd name="T28" fmla="*/ 51 w 53"/>
                <a:gd name="T29" fmla="*/ 9 h 152"/>
                <a:gd name="T30" fmla="*/ 47 w 53"/>
                <a:gd name="T31" fmla="*/ 15 h 152"/>
                <a:gd name="T32" fmla="*/ 36 w 53"/>
                <a:gd name="T33" fmla="*/ 36 h 152"/>
                <a:gd name="T34" fmla="*/ 20 w 53"/>
                <a:gd name="T35" fmla="*/ 77 h 152"/>
                <a:gd name="T36" fmla="*/ 20 w 53"/>
                <a:gd name="T37" fmla="*/ 77 h 152"/>
                <a:gd name="T38" fmla="*/ 20 w 53"/>
                <a:gd name="T39" fmla="*/ 78 h 152"/>
                <a:gd name="T40" fmla="*/ 27 w 53"/>
                <a:gd name="T41" fmla="*/ 143 h 152"/>
                <a:gd name="T42" fmla="*/ 27 w 53"/>
                <a:gd name="T43" fmla="*/ 143 h 152"/>
                <a:gd name="T44" fmla="*/ 1 w 53"/>
                <a:gd name="T45" fmla="*/ 152 h 152"/>
                <a:gd name="T46" fmla="*/ 14 w 53"/>
                <a:gd name="T47" fmla="*/ 145 h 152"/>
                <a:gd name="T48" fmla="*/ 23 w 53"/>
                <a:gd name="T49" fmla="*/ 144 h 152"/>
                <a:gd name="T50" fmla="*/ 14 w 53"/>
                <a:gd name="T51" fmla="*/ 145 h 152"/>
                <a:gd name="T52" fmla="*/ 16 w 53"/>
                <a:gd name="T53" fmla="*/ 79 h 152"/>
                <a:gd name="T54" fmla="*/ 22 w 53"/>
                <a:gd name="T55" fmla="*/ 127 h 152"/>
                <a:gd name="T56" fmla="*/ 16 w 53"/>
                <a:gd name="T57" fmla="*/ 79 h 152"/>
                <a:gd name="T58" fmla="*/ 16 w 53"/>
                <a:gd name="T59" fmla="*/ 77 h 152"/>
                <a:gd name="T60" fmla="*/ 16 w 53"/>
                <a:gd name="T61" fmla="*/ 77 h 152"/>
                <a:gd name="T62" fmla="*/ 16 w 53"/>
                <a:gd name="T63" fmla="*/ 77 h 152"/>
                <a:gd name="T64" fmla="*/ 16 w 53"/>
                <a:gd name="T65" fmla="*/ 77 h 152"/>
                <a:gd name="T66" fmla="*/ 16 w 53"/>
                <a:gd name="T67" fmla="*/ 77 h 152"/>
                <a:gd name="T68" fmla="*/ 23 w 53"/>
                <a:gd name="T69" fmla="*/ 54 h 152"/>
                <a:gd name="T70" fmla="*/ 32 w 53"/>
                <a:gd name="T71" fmla="*/ 34 h 152"/>
                <a:gd name="T72" fmla="*/ 40 w 53"/>
                <a:gd name="T73" fmla="*/ 20 h 152"/>
                <a:gd name="T74" fmla="*/ 32 w 53"/>
                <a:gd name="T75" fmla="*/ 3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152">
                  <a:moveTo>
                    <a:pt x="1" y="150"/>
                  </a:moveTo>
                  <a:cubicBezTo>
                    <a:pt x="0" y="147"/>
                    <a:pt x="0" y="147"/>
                    <a:pt x="0" y="147"/>
                  </a:cubicBezTo>
                  <a:cubicBezTo>
                    <a:pt x="2" y="146"/>
                    <a:pt x="2" y="146"/>
                    <a:pt x="2" y="146"/>
                  </a:cubicBezTo>
                  <a:cubicBezTo>
                    <a:pt x="3" y="148"/>
                    <a:pt x="3" y="148"/>
                    <a:pt x="3" y="148"/>
                  </a:cubicBezTo>
                  <a:cubicBezTo>
                    <a:pt x="2" y="146"/>
                    <a:pt x="2" y="146"/>
                    <a:pt x="2" y="146"/>
                  </a:cubicBezTo>
                  <a:cubicBezTo>
                    <a:pt x="0" y="147"/>
                    <a:pt x="0" y="147"/>
                    <a:pt x="0" y="147"/>
                  </a:cubicBezTo>
                  <a:cubicBezTo>
                    <a:pt x="0" y="145"/>
                    <a:pt x="0" y="145"/>
                    <a:pt x="0" y="145"/>
                  </a:cubicBezTo>
                  <a:cubicBezTo>
                    <a:pt x="19" y="140"/>
                    <a:pt x="19" y="140"/>
                    <a:pt x="19" y="140"/>
                  </a:cubicBezTo>
                  <a:cubicBezTo>
                    <a:pt x="18" y="129"/>
                    <a:pt x="14" y="91"/>
                    <a:pt x="12" y="80"/>
                  </a:cubicBezTo>
                  <a:cubicBezTo>
                    <a:pt x="12" y="80"/>
                    <a:pt x="12" y="80"/>
                    <a:pt x="12" y="80"/>
                  </a:cubicBezTo>
                  <a:cubicBezTo>
                    <a:pt x="12" y="79"/>
                    <a:pt x="12" y="78"/>
                    <a:pt x="12" y="77"/>
                  </a:cubicBezTo>
                  <a:cubicBezTo>
                    <a:pt x="12" y="77"/>
                    <a:pt x="12" y="77"/>
                    <a:pt x="12" y="77"/>
                  </a:cubicBezTo>
                  <a:cubicBezTo>
                    <a:pt x="12" y="67"/>
                    <a:pt x="21" y="49"/>
                    <a:pt x="29" y="33"/>
                  </a:cubicBezTo>
                  <a:cubicBezTo>
                    <a:pt x="29" y="33"/>
                    <a:pt x="29" y="33"/>
                    <a:pt x="29" y="33"/>
                  </a:cubicBezTo>
                  <a:cubicBezTo>
                    <a:pt x="36" y="18"/>
                    <a:pt x="44" y="5"/>
                    <a:pt x="45" y="3"/>
                  </a:cubicBezTo>
                  <a:cubicBezTo>
                    <a:pt x="45" y="3"/>
                    <a:pt x="45" y="3"/>
                    <a:pt x="45" y="3"/>
                  </a:cubicBezTo>
                  <a:cubicBezTo>
                    <a:pt x="46" y="0"/>
                    <a:pt x="46" y="0"/>
                    <a:pt x="46" y="0"/>
                  </a:cubicBezTo>
                  <a:cubicBezTo>
                    <a:pt x="53" y="4"/>
                    <a:pt x="53" y="4"/>
                    <a:pt x="53" y="4"/>
                  </a:cubicBezTo>
                  <a:cubicBezTo>
                    <a:pt x="53" y="6"/>
                    <a:pt x="53" y="6"/>
                    <a:pt x="53"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7"/>
                    <a:pt x="52" y="7"/>
                    <a:pt x="52" y="7"/>
                  </a:cubicBezTo>
                  <a:cubicBezTo>
                    <a:pt x="52" y="7"/>
                    <a:pt x="52" y="7"/>
                    <a:pt x="52" y="7"/>
                  </a:cubicBezTo>
                  <a:cubicBezTo>
                    <a:pt x="52" y="7"/>
                    <a:pt x="51" y="8"/>
                    <a:pt x="51" y="9"/>
                  </a:cubicBezTo>
                  <a:cubicBezTo>
                    <a:pt x="51" y="9"/>
                    <a:pt x="51" y="9"/>
                    <a:pt x="51" y="9"/>
                  </a:cubicBezTo>
                  <a:cubicBezTo>
                    <a:pt x="50" y="10"/>
                    <a:pt x="49" y="12"/>
                    <a:pt x="47" y="15"/>
                  </a:cubicBezTo>
                  <a:cubicBezTo>
                    <a:pt x="47" y="15"/>
                    <a:pt x="47" y="15"/>
                    <a:pt x="47" y="15"/>
                  </a:cubicBezTo>
                  <a:cubicBezTo>
                    <a:pt x="44" y="21"/>
                    <a:pt x="40" y="28"/>
                    <a:pt x="36" y="36"/>
                  </a:cubicBezTo>
                  <a:cubicBezTo>
                    <a:pt x="36" y="36"/>
                    <a:pt x="36" y="36"/>
                    <a:pt x="36" y="36"/>
                  </a:cubicBezTo>
                  <a:cubicBezTo>
                    <a:pt x="28" y="52"/>
                    <a:pt x="20" y="70"/>
                    <a:pt x="20" y="77"/>
                  </a:cubicBezTo>
                  <a:cubicBezTo>
                    <a:pt x="20" y="77"/>
                    <a:pt x="20" y="77"/>
                    <a:pt x="20" y="77"/>
                  </a:cubicBezTo>
                  <a:cubicBezTo>
                    <a:pt x="20" y="77"/>
                    <a:pt x="20" y="77"/>
                    <a:pt x="20" y="77"/>
                  </a:cubicBezTo>
                  <a:cubicBezTo>
                    <a:pt x="20" y="77"/>
                    <a:pt x="20" y="77"/>
                    <a:pt x="20" y="77"/>
                  </a:cubicBezTo>
                  <a:cubicBezTo>
                    <a:pt x="20" y="78"/>
                    <a:pt x="20" y="78"/>
                    <a:pt x="20" y="78"/>
                  </a:cubicBezTo>
                  <a:cubicBezTo>
                    <a:pt x="20" y="78"/>
                    <a:pt x="20" y="78"/>
                    <a:pt x="20" y="78"/>
                  </a:cubicBezTo>
                  <a:cubicBezTo>
                    <a:pt x="23" y="93"/>
                    <a:pt x="27" y="140"/>
                    <a:pt x="27" y="143"/>
                  </a:cubicBezTo>
                  <a:cubicBezTo>
                    <a:pt x="27" y="143"/>
                    <a:pt x="27" y="143"/>
                    <a:pt x="27" y="143"/>
                  </a:cubicBezTo>
                  <a:cubicBezTo>
                    <a:pt x="27" y="143"/>
                    <a:pt x="27" y="143"/>
                    <a:pt x="27" y="143"/>
                  </a:cubicBezTo>
                  <a:cubicBezTo>
                    <a:pt x="27" y="143"/>
                    <a:pt x="27" y="143"/>
                    <a:pt x="27" y="143"/>
                  </a:cubicBezTo>
                  <a:cubicBezTo>
                    <a:pt x="28" y="147"/>
                    <a:pt x="28" y="147"/>
                    <a:pt x="28" y="147"/>
                  </a:cubicBezTo>
                  <a:cubicBezTo>
                    <a:pt x="1" y="152"/>
                    <a:pt x="1" y="152"/>
                    <a:pt x="1" y="152"/>
                  </a:cubicBezTo>
                  <a:cubicBezTo>
                    <a:pt x="1" y="150"/>
                    <a:pt x="1" y="150"/>
                    <a:pt x="1" y="150"/>
                  </a:cubicBezTo>
                  <a:close/>
                  <a:moveTo>
                    <a:pt x="14" y="145"/>
                  </a:moveTo>
                  <a:cubicBezTo>
                    <a:pt x="23" y="144"/>
                    <a:pt x="23" y="144"/>
                    <a:pt x="23" y="144"/>
                  </a:cubicBezTo>
                  <a:cubicBezTo>
                    <a:pt x="23" y="144"/>
                    <a:pt x="23" y="144"/>
                    <a:pt x="23" y="144"/>
                  </a:cubicBezTo>
                  <a:cubicBezTo>
                    <a:pt x="23" y="144"/>
                    <a:pt x="23" y="144"/>
                    <a:pt x="23" y="144"/>
                  </a:cubicBezTo>
                  <a:cubicBezTo>
                    <a:pt x="14" y="145"/>
                    <a:pt x="14" y="145"/>
                    <a:pt x="14" y="145"/>
                  </a:cubicBezTo>
                  <a:close/>
                  <a:moveTo>
                    <a:pt x="16" y="77"/>
                  </a:moveTo>
                  <a:cubicBezTo>
                    <a:pt x="16" y="78"/>
                    <a:pt x="16" y="78"/>
                    <a:pt x="16" y="79"/>
                  </a:cubicBezTo>
                  <a:cubicBezTo>
                    <a:pt x="16" y="79"/>
                    <a:pt x="16" y="79"/>
                    <a:pt x="16" y="79"/>
                  </a:cubicBezTo>
                  <a:cubicBezTo>
                    <a:pt x="18" y="88"/>
                    <a:pt x="20" y="111"/>
                    <a:pt x="22" y="127"/>
                  </a:cubicBezTo>
                  <a:cubicBezTo>
                    <a:pt x="22" y="127"/>
                    <a:pt x="22" y="127"/>
                    <a:pt x="22" y="127"/>
                  </a:cubicBezTo>
                  <a:cubicBezTo>
                    <a:pt x="20" y="111"/>
                    <a:pt x="18" y="88"/>
                    <a:pt x="16" y="79"/>
                  </a:cubicBezTo>
                  <a:cubicBezTo>
                    <a:pt x="16" y="79"/>
                    <a:pt x="16" y="79"/>
                    <a:pt x="16" y="79"/>
                  </a:cubicBezTo>
                  <a:cubicBezTo>
                    <a:pt x="16" y="78"/>
                    <a:pt x="16" y="78"/>
                    <a:pt x="16" y="77"/>
                  </a:cubicBezTo>
                  <a:cubicBezTo>
                    <a:pt x="16" y="77"/>
                    <a:pt x="16" y="77"/>
                    <a:pt x="16" y="77"/>
                  </a:cubicBezTo>
                  <a:cubicBezTo>
                    <a:pt x="16" y="77"/>
                    <a:pt x="16" y="77"/>
                    <a:pt x="16" y="77"/>
                  </a:cubicBezTo>
                  <a:cubicBezTo>
                    <a:pt x="16" y="77"/>
                    <a:pt x="16" y="77"/>
                    <a:pt x="16" y="77"/>
                  </a:cubicBezTo>
                  <a:cubicBezTo>
                    <a:pt x="16" y="77"/>
                    <a:pt x="16" y="77"/>
                    <a:pt x="16" y="77"/>
                  </a:cubicBezTo>
                  <a:close/>
                  <a:moveTo>
                    <a:pt x="16" y="77"/>
                  </a:moveTo>
                  <a:cubicBezTo>
                    <a:pt x="16" y="77"/>
                    <a:pt x="16" y="77"/>
                    <a:pt x="16" y="77"/>
                  </a:cubicBezTo>
                  <a:cubicBezTo>
                    <a:pt x="16" y="77"/>
                    <a:pt x="16" y="77"/>
                    <a:pt x="16" y="77"/>
                  </a:cubicBezTo>
                  <a:cubicBezTo>
                    <a:pt x="16" y="77"/>
                    <a:pt x="16" y="77"/>
                    <a:pt x="16" y="77"/>
                  </a:cubicBezTo>
                  <a:close/>
                  <a:moveTo>
                    <a:pt x="32" y="34"/>
                  </a:moveTo>
                  <a:cubicBezTo>
                    <a:pt x="29" y="41"/>
                    <a:pt x="26" y="48"/>
                    <a:pt x="23" y="54"/>
                  </a:cubicBezTo>
                  <a:cubicBezTo>
                    <a:pt x="23" y="54"/>
                    <a:pt x="23" y="54"/>
                    <a:pt x="23" y="54"/>
                  </a:cubicBezTo>
                  <a:cubicBezTo>
                    <a:pt x="26" y="48"/>
                    <a:pt x="29" y="41"/>
                    <a:pt x="32" y="34"/>
                  </a:cubicBezTo>
                  <a:cubicBezTo>
                    <a:pt x="32" y="34"/>
                    <a:pt x="32" y="34"/>
                    <a:pt x="32" y="34"/>
                  </a:cubicBezTo>
                  <a:cubicBezTo>
                    <a:pt x="35" y="29"/>
                    <a:pt x="38" y="24"/>
                    <a:pt x="40" y="20"/>
                  </a:cubicBezTo>
                  <a:cubicBezTo>
                    <a:pt x="40" y="20"/>
                    <a:pt x="40" y="20"/>
                    <a:pt x="40" y="20"/>
                  </a:cubicBezTo>
                  <a:cubicBezTo>
                    <a:pt x="38" y="24"/>
                    <a:pt x="35" y="29"/>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1"/>
            <p:cNvSpPr/>
            <p:nvPr/>
          </p:nvSpPr>
          <p:spPr bwMode="auto">
            <a:xfrm>
              <a:off x="2561" y="2377"/>
              <a:ext cx="232" cy="521"/>
            </a:xfrm>
            <a:custGeom>
              <a:avLst/>
              <a:gdLst>
                <a:gd name="T0" fmla="*/ 44 w 65"/>
                <a:gd name="T1" fmla="*/ 147 h 147"/>
                <a:gd name="T2" fmla="*/ 44 w 65"/>
                <a:gd name="T3" fmla="*/ 145 h 147"/>
                <a:gd name="T4" fmla="*/ 49 w 65"/>
                <a:gd name="T5" fmla="*/ 91 h 147"/>
                <a:gd name="T6" fmla="*/ 49 w 65"/>
                <a:gd name="T7" fmla="*/ 91 h 147"/>
                <a:gd name="T8" fmla="*/ 49 w 65"/>
                <a:gd name="T9" fmla="*/ 90 h 147"/>
                <a:gd name="T10" fmla="*/ 49 w 65"/>
                <a:gd name="T11" fmla="*/ 90 h 147"/>
                <a:gd name="T12" fmla="*/ 25 w 65"/>
                <a:gd name="T13" fmla="*/ 40 h 147"/>
                <a:gd name="T14" fmla="*/ 25 w 65"/>
                <a:gd name="T15" fmla="*/ 40 h 147"/>
                <a:gd name="T16" fmla="*/ 0 w 65"/>
                <a:gd name="T17" fmla="*/ 2 h 147"/>
                <a:gd name="T18" fmla="*/ 0 w 65"/>
                <a:gd name="T19" fmla="*/ 2 h 147"/>
                <a:gd name="T20" fmla="*/ 3 w 65"/>
                <a:gd name="T21" fmla="*/ 0 h 147"/>
                <a:gd name="T22" fmla="*/ 28 w 65"/>
                <a:gd name="T23" fmla="*/ 38 h 147"/>
                <a:gd name="T24" fmla="*/ 28 w 65"/>
                <a:gd name="T25" fmla="*/ 38 h 147"/>
                <a:gd name="T26" fmla="*/ 53 w 65"/>
                <a:gd name="T27" fmla="*/ 90 h 147"/>
                <a:gd name="T28" fmla="*/ 53 w 65"/>
                <a:gd name="T29" fmla="*/ 90 h 147"/>
                <a:gd name="T30" fmla="*/ 53 w 65"/>
                <a:gd name="T31" fmla="*/ 92 h 147"/>
                <a:gd name="T32" fmla="*/ 53 w 65"/>
                <a:gd name="T33" fmla="*/ 92 h 147"/>
                <a:gd name="T34" fmla="*/ 48 w 65"/>
                <a:gd name="T35" fmla="*/ 143 h 147"/>
                <a:gd name="T36" fmla="*/ 48 w 65"/>
                <a:gd name="T37" fmla="*/ 143 h 147"/>
                <a:gd name="T38" fmla="*/ 65 w 65"/>
                <a:gd name="T39" fmla="*/ 143 h 147"/>
                <a:gd name="T40" fmla="*/ 65 w 65"/>
                <a:gd name="T41" fmla="*/ 147 h 147"/>
                <a:gd name="T42" fmla="*/ 44 w 65"/>
                <a:gd name="T4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147">
                  <a:moveTo>
                    <a:pt x="44" y="147"/>
                  </a:moveTo>
                  <a:cubicBezTo>
                    <a:pt x="44" y="145"/>
                    <a:pt x="44" y="145"/>
                    <a:pt x="44" y="145"/>
                  </a:cubicBezTo>
                  <a:cubicBezTo>
                    <a:pt x="44" y="145"/>
                    <a:pt x="47" y="107"/>
                    <a:pt x="49" y="91"/>
                  </a:cubicBezTo>
                  <a:cubicBezTo>
                    <a:pt x="49" y="91"/>
                    <a:pt x="49" y="91"/>
                    <a:pt x="49" y="91"/>
                  </a:cubicBezTo>
                  <a:cubicBezTo>
                    <a:pt x="49" y="91"/>
                    <a:pt x="49" y="91"/>
                    <a:pt x="49" y="90"/>
                  </a:cubicBezTo>
                  <a:cubicBezTo>
                    <a:pt x="49" y="90"/>
                    <a:pt x="49" y="90"/>
                    <a:pt x="49" y="90"/>
                  </a:cubicBezTo>
                  <a:cubicBezTo>
                    <a:pt x="50" y="83"/>
                    <a:pt x="37" y="60"/>
                    <a:pt x="25" y="40"/>
                  </a:cubicBezTo>
                  <a:cubicBezTo>
                    <a:pt x="25" y="40"/>
                    <a:pt x="25" y="40"/>
                    <a:pt x="25" y="40"/>
                  </a:cubicBezTo>
                  <a:cubicBezTo>
                    <a:pt x="12" y="20"/>
                    <a:pt x="0" y="2"/>
                    <a:pt x="0" y="2"/>
                  </a:cubicBezTo>
                  <a:cubicBezTo>
                    <a:pt x="0" y="2"/>
                    <a:pt x="0" y="2"/>
                    <a:pt x="0" y="2"/>
                  </a:cubicBezTo>
                  <a:cubicBezTo>
                    <a:pt x="3" y="0"/>
                    <a:pt x="3" y="0"/>
                    <a:pt x="3" y="0"/>
                  </a:cubicBezTo>
                  <a:cubicBezTo>
                    <a:pt x="3" y="0"/>
                    <a:pt x="16" y="18"/>
                    <a:pt x="28" y="38"/>
                  </a:cubicBezTo>
                  <a:cubicBezTo>
                    <a:pt x="28" y="38"/>
                    <a:pt x="28" y="38"/>
                    <a:pt x="28" y="38"/>
                  </a:cubicBezTo>
                  <a:cubicBezTo>
                    <a:pt x="41" y="58"/>
                    <a:pt x="53" y="80"/>
                    <a:pt x="53" y="90"/>
                  </a:cubicBezTo>
                  <a:cubicBezTo>
                    <a:pt x="53" y="90"/>
                    <a:pt x="53" y="90"/>
                    <a:pt x="53" y="90"/>
                  </a:cubicBezTo>
                  <a:cubicBezTo>
                    <a:pt x="53" y="91"/>
                    <a:pt x="53" y="91"/>
                    <a:pt x="53" y="92"/>
                  </a:cubicBezTo>
                  <a:cubicBezTo>
                    <a:pt x="53" y="92"/>
                    <a:pt x="53" y="92"/>
                    <a:pt x="53" y="92"/>
                  </a:cubicBezTo>
                  <a:cubicBezTo>
                    <a:pt x="51" y="105"/>
                    <a:pt x="49" y="135"/>
                    <a:pt x="48" y="143"/>
                  </a:cubicBezTo>
                  <a:cubicBezTo>
                    <a:pt x="48" y="143"/>
                    <a:pt x="48" y="143"/>
                    <a:pt x="48" y="143"/>
                  </a:cubicBezTo>
                  <a:cubicBezTo>
                    <a:pt x="65" y="143"/>
                    <a:pt x="65" y="143"/>
                    <a:pt x="65" y="143"/>
                  </a:cubicBezTo>
                  <a:cubicBezTo>
                    <a:pt x="65" y="147"/>
                    <a:pt x="65" y="147"/>
                    <a:pt x="65" y="147"/>
                  </a:cubicBezTo>
                  <a:cubicBezTo>
                    <a:pt x="44" y="147"/>
                    <a:pt x="44" y="147"/>
                    <a:pt x="4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2"/>
            <p:cNvSpPr>
              <a:spLocks noEditPoints="1"/>
            </p:cNvSpPr>
            <p:nvPr/>
          </p:nvSpPr>
          <p:spPr bwMode="auto">
            <a:xfrm>
              <a:off x="2551" y="2366"/>
              <a:ext cx="249" cy="540"/>
            </a:xfrm>
            <a:custGeom>
              <a:avLst/>
              <a:gdLst>
                <a:gd name="T0" fmla="*/ 47 w 70"/>
                <a:gd name="T1" fmla="*/ 150 h 152"/>
                <a:gd name="T2" fmla="*/ 47 w 70"/>
                <a:gd name="T3" fmla="*/ 150 h 152"/>
                <a:gd name="T4" fmla="*/ 45 w 70"/>
                <a:gd name="T5" fmla="*/ 152 h 152"/>
                <a:gd name="T6" fmla="*/ 45 w 70"/>
                <a:gd name="T7" fmla="*/ 148 h 152"/>
                <a:gd name="T8" fmla="*/ 45 w 70"/>
                <a:gd name="T9" fmla="*/ 148 h 152"/>
                <a:gd name="T10" fmla="*/ 45 w 70"/>
                <a:gd name="T11" fmla="*/ 148 h 152"/>
                <a:gd name="T12" fmla="*/ 45 w 70"/>
                <a:gd name="T13" fmla="*/ 148 h 152"/>
                <a:gd name="T14" fmla="*/ 45 w 70"/>
                <a:gd name="T15" fmla="*/ 147 h 152"/>
                <a:gd name="T16" fmla="*/ 45 w 70"/>
                <a:gd name="T17" fmla="*/ 146 h 152"/>
                <a:gd name="T18" fmla="*/ 46 w 70"/>
                <a:gd name="T19" fmla="*/ 142 h 152"/>
                <a:gd name="T20" fmla="*/ 47 w 70"/>
                <a:gd name="T21" fmla="*/ 127 h 152"/>
                <a:gd name="T22" fmla="*/ 50 w 70"/>
                <a:gd name="T23" fmla="*/ 94 h 152"/>
                <a:gd name="T24" fmla="*/ 50 w 70"/>
                <a:gd name="T25" fmla="*/ 93 h 152"/>
                <a:gd name="T26" fmla="*/ 50 w 70"/>
                <a:gd name="T27" fmla="*/ 93 h 152"/>
                <a:gd name="T28" fmla="*/ 26 w 70"/>
                <a:gd name="T29" fmla="*/ 44 h 152"/>
                <a:gd name="T30" fmla="*/ 1 w 70"/>
                <a:gd name="T31" fmla="*/ 7 h 152"/>
                <a:gd name="T32" fmla="*/ 7 w 70"/>
                <a:gd name="T33" fmla="*/ 0 h 152"/>
                <a:gd name="T34" fmla="*/ 8 w 70"/>
                <a:gd name="T35" fmla="*/ 2 h 152"/>
                <a:gd name="T36" fmla="*/ 8 w 70"/>
                <a:gd name="T37" fmla="*/ 2 h 152"/>
                <a:gd name="T38" fmla="*/ 8 w 70"/>
                <a:gd name="T39" fmla="*/ 2 h 152"/>
                <a:gd name="T40" fmla="*/ 8 w 70"/>
                <a:gd name="T41" fmla="*/ 2 h 152"/>
                <a:gd name="T42" fmla="*/ 9 w 70"/>
                <a:gd name="T43" fmla="*/ 3 h 152"/>
                <a:gd name="T44" fmla="*/ 10 w 70"/>
                <a:gd name="T45" fmla="*/ 5 h 152"/>
                <a:gd name="T46" fmla="*/ 16 w 70"/>
                <a:gd name="T47" fmla="*/ 13 h 152"/>
                <a:gd name="T48" fmla="*/ 33 w 70"/>
                <a:gd name="T49" fmla="*/ 40 h 152"/>
                <a:gd name="T50" fmla="*/ 58 w 70"/>
                <a:gd name="T51" fmla="*/ 93 h 152"/>
                <a:gd name="T52" fmla="*/ 58 w 70"/>
                <a:gd name="T53" fmla="*/ 94 h 152"/>
                <a:gd name="T54" fmla="*/ 58 w 70"/>
                <a:gd name="T55" fmla="*/ 95 h 152"/>
                <a:gd name="T56" fmla="*/ 53 w 70"/>
                <a:gd name="T57" fmla="*/ 144 h 152"/>
                <a:gd name="T58" fmla="*/ 70 w 70"/>
                <a:gd name="T59" fmla="*/ 144 h 152"/>
                <a:gd name="T60" fmla="*/ 47 w 70"/>
                <a:gd name="T61" fmla="*/ 152 h 152"/>
                <a:gd name="T62" fmla="*/ 52 w 70"/>
                <a:gd name="T63" fmla="*/ 109 h 152"/>
                <a:gd name="T64" fmla="*/ 52 w 70"/>
                <a:gd name="T65" fmla="*/ 109 h 152"/>
                <a:gd name="T66" fmla="*/ 53 w 70"/>
                <a:gd name="T67" fmla="*/ 108 h 152"/>
                <a:gd name="T68" fmla="*/ 52 w 70"/>
                <a:gd name="T69" fmla="*/ 108 h 152"/>
                <a:gd name="T70" fmla="*/ 53 w 70"/>
                <a:gd name="T71" fmla="*/ 108 h 152"/>
                <a:gd name="T72" fmla="*/ 53 w 70"/>
                <a:gd name="T73" fmla="*/ 108 h 152"/>
                <a:gd name="T74" fmla="*/ 53 w 70"/>
                <a:gd name="T75" fmla="*/ 107 h 152"/>
                <a:gd name="T76" fmla="*/ 53 w 70"/>
                <a:gd name="T77" fmla="*/ 107 h 152"/>
                <a:gd name="T78" fmla="*/ 54 w 70"/>
                <a:gd name="T79" fmla="*/ 95 h 152"/>
                <a:gd name="T80" fmla="*/ 54 w 70"/>
                <a:gd name="T81" fmla="*/ 95 h 152"/>
                <a:gd name="T82" fmla="*/ 53 w 70"/>
                <a:gd name="T83" fmla="*/ 107 h 152"/>
                <a:gd name="T84" fmla="*/ 54 w 70"/>
                <a:gd name="T85" fmla="*/ 93 h 152"/>
                <a:gd name="T86" fmla="*/ 54 w 70"/>
                <a:gd name="T87" fmla="*/ 93 h 152"/>
                <a:gd name="T88" fmla="*/ 54 w 70"/>
                <a:gd name="T89" fmla="*/ 93 h 152"/>
                <a:gd name="T90" fmla="*/ 54 w 70"/>
                <a:gd name="T91" fmla="*/ 90 h 152"/>
                <a:gd name="T92" fmla="*/ 54 w 70"/>
                <a:gd name="T93" fmla="*/ 90 h 152"/>
                <a:gd name="T94" fmla="*/ 43 w 70"/>
                <a:gd name="T95" fmla="*/ 65 h 152"/>
                <a:gd name="T96" fmla="*/ 54 w 70"/>
                <a:gd name="T97" fmla="*/ 90 h 152"/>
                <a:gd name="T98" fmla="*/ 43 w 70"/>
                <a:gd name="T99" fmla="*/ 65 h 152"/>
                <a:gd name="T100" fmla="*/ 43 w 70"/>
                <a:gd name="T101" fmla="*/ 65 h 152"/>
                <a:gd name="T102" fmla="*/ 43 w 70"/>
                <a:gd name="T103" fmla="*/ 65 h 152"/>
                <a:gd name="T104" fmla="*/ 43 w 70"/>
                <a:gd name="T105" fmla="*/ 65 h 152"/>
                <a:gd name="T106" fmla="*/ 43 w 70"/>
                <a:gd name="T107" fmla="*/ 64 h 152"/>
                <a:gd name="T108" fmla="*/ 43 w 70"/>
                <a:gd name="T109" fmla="*/ 64 h 152"/>
                <a:gd name="T110" fmla="*/ 35 w 70"/>
                <a:gd name="T111" fmla="*/ 51 h 152"/>
                <a:gd name="T112" fmla="*/ 35 w 70"/>
                <a:gd name="T113" fmla="*/ 51 h 152"/>
                <a:gd name="T114" fmla="*/ 35 w 70"/>
                <a:gd name="T115" fmla="*/ 51 h 152"/>
                <a:gd name="T116" fmla="*/ 30 w 70"/>
                <a:gd name="T117" fmla="*/ 42 h 152"/>
                <a:gd name="T118" fmla="*/ 24 w 70"/>
                <a:gd name="T119" fmla="*/ 34 h 152"/>
                <a:gd name="T120" fmla="*/ 29 w 70"/>
                <a:gd name="T121"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 h="152">
                  <a:moveTo>
                    <a:pt x="47" y="152"/>
                  </a:moveTo>
                  <a:cubicBezTo>
                    <a:pt x="47" y="150"/>
                    <a:pt x="47" y="150"/>
                    <a:pt x="47" y="150"/>
                  </a:cubicBezTo>
                  <a:cubicBezTo>
                    <a:pt x="49" y="150"/>
                    <a:pt x="49" y="150"/>
                    <a:pt x="49" y="150"/>
                  </a:cubicBezTo>
                  <a:cubicBezTo>
                    <a:pt x="47" y="150"/>
                    <a:pt x="47" y="150"/>
                    <a:pt x="47" y="150"/>
                  </a:cubicBezTo>
                  <a:cubicBezTo>
                    <a:pt x="47" y="152"/>
                    <a:pt x="47" y="152"/>
                    <a:pt x="47" y="152"/>
                  </a:cubicBezTo>
                  <a:cubicBezTo>
                    <a:pt x="45" y="152"/>
                    <a:pt x="45" y="152"/>
                    <a:pt x="45" y="152"/>
                  </a:cubicBezTo>
                  <a:cubicBezTo>
                    <a:pt x="45" y="150"/>
                    <a:pt x="45" y="150"/>
                    <a:pt x="45" y="150"/>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7"/>
                  </a:cubicBezTo>
                  <a:cubicBezTo>
                    <a:pt x="45" y="147"/>
                    <a:pt x="45" y="147"/>
                    <a:pt x="45" y="147"/>
                  </a:cubicBezTo>
                  <a:cubicBezTo>
                    <a:pt x="45" y="147"/>
                    <a:pt x="45" y="147"/>
                    <a:pt x="45" y="146"/>
                  </a:cubicBezTo>
                  <a:cubicBezTo>
                    <a:pt x="45" y="146"/>
                    <a:pt x="45" y="146"/>
                    <a:pt x="45" y="146"/>
                  </a:cubicBezTo>
                  <a:cubicBezTo>
                    <a:pt x="45" y="145"/>
                    <a:pt x="45" y="144"/>
                    <a:pt x="46" y="142"/>
                  </a:cubicBezTo>
                  <a:cubicBezTo>
                    <a:pt x="46" y="142"/>
                    <a:pt x="46" y="142"/>
                    <a:pt x="46" y="142"/>
                  </a:cubicBezTo>
                  <a:cubicBezTo>
                    <a:pt x="46" y="138"/>
                    <a:pt x="46" y="133"/>
                    <a:pt x="47" y="127"/>
                  </a:cubicBezTo>
                  <a:cubicBezTo>
                    <a:pt x="47" y="127"/>
                    <a:pt x="47" y="127"/>
                    <a:pt x="47" y="127"/>
                  </a:cubicBezTo>
                  <a:cubicBezTo>
                    <a:pt x="48" y="115"/>
                    <a:pt x="49" y="102"/>
                    <a:pt x="50" y="94"/>
                  </a:cubicBezTo>
                  <a:cubicBezTo>
                    <a:pt x="50" y="94"/>
                    <a:pt x="50" y="94"/>
                    <a:pt x="50" y="94"/>
                  </a:cubicBezTo>
                  <a:cubicBezTo>
                    <a:pt x="50" y="94"/>
                    <a:pt x="50" y="94"/>
                    <a:pt x="50" y="93"/>
                  </a:cubicBezTo>
                  <a:cubicBezTo>
                    <a:pt x="50" y="93"/>
                    <a:pt x="50" y="93"/>
                    <a:pt x="50" y="93"/>
                  </a:cubicBezTo>
                  <a:cubicBezTo>
                    <a:pt x="50" y="93"/>
                    <a:pt x="50" y="93"/>
                    <a:pt x="50" y="93"/>
                  </a:cubicBezTo>
                  <a:cubicBezTo>
                    <a:pt x="50" y="93"/>
                    <a:pt x="50" y="93"/>
                    <a:pt x="50" y="93"/>
                  </a:cubicBezTo>
                  <a:cubicBezTo>
                    <a:pt x="51" y="87"/>
                    <a:pt x="38" y="64"/>
                    <a:pt x="26" y="44"/>
                  </a:cubicBezTo>
                  <a:cubicBezTo>
                    <a:pt x="26" y="44"/>
                    <a:pt x="26" y="44"/>
                    <a:pt x="26" y="44"/>
                  </a:cubicBezTo>
                  <a:cubicBezTo>
                    <a:pt x="14" y="24"/>
                    <a:pt x="1" y="7"/>
                    <a:pt x="1" y="7"/>
                  </a:cubicBezTo>
                  <a:cubicBezTo>
                    <a:pt x="1" y="7"/>
                    <a:pt x="1" y="7"/>
                    <a:pt x="1" y="7"/>
                  </a:cubicBezTo>
                  <a:cubicBezTo>
                    <a:pt x="0" y="5"/>
                    <a:pt x="0" y="5"/>
                    <a:pt x="0" y="5"/>
                  </a:cubicBezTo>
                  <a:cubicBezTo>
                    <a:pt x="7" y="0"/>
                    <a:pt x="7" y="0"/>
                    <a:pt x="7" y="0"/>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9" y="3"/>
                  </a:cubicBezTo>
                  <a:cubicBezTo>
                    <a:pt x="9" y="3"/>
                    <a:pt x="9" y="3"/>
                    <a:pt x="9" y="3"/>
                  </a:cubicBezTo>
                  <a:cubicBezTo>
                    <a:pt x="9" y="3"/>
                    <a:pt x="9" y="4"/>
                    <a:pt x="10" y="5"/>
                  </a:cubicBezTo>
                  <a:cubicBezTo>
                    <a:pt x="10" y="5"/>
                    <a:pt x="10" y="5"/>
                    <a:pt x="10" y="5"/>
                  </a:cubicBezTo>
                  <a:cubicBezTo>
                    <a:pt x="11" y="7"/>
                    <a:pt x="13" y="10"/>
                    <a:pt x="16" y="13"/>
                  </a:cubicBezTo>
                  <a:cubicBezTo>
                    <a:pt x="16" y="13"/>
                    <a:pt x="16" y="13"/>
                    <a:pt x="16" y="13"/>
                  </a:cubicBezTo>
                  <a:cubicBezTo>
                    <a:pt x="20" y="20"/>
                    <a:pt x="27" y="30"/>
                    <a:pt x="33" y="40"/>
                  </a:cubicBezTo>
                  <a:cubicBezTo>
                    <a:pt x="33" y="40"/>
                    <a:pt x="33" y="40"/>
                    <a:pt x="33" y="40"/>
                  </a:cubicBezTo>
                  <a:cubicBezTo>
                    <a:pt x="45" y="60"/>
                    <a:pt x="58" y="82"/>
                    <a:pt x="58" y="93"/>
                  </a:cubicBezTo>
                  <a:cubicBezTo>
                    <a:pt x="58" y="93"/>
                    <a:pt x="58" y="93"/>
                    <a:pt x="58" y="93"/>
                  </a:cubicBezTo>
                  <a:cubicBezTo>
                    <a:pt x="58" y="93"/>
                    <a:pt x="58" y="94"/>
                    <a:pt x="58" y="94"/>
                  </a:cubicBezTo>
                  <a:cubicBezTo>
                    <a:pt x="58" y="94"/>
                    <a:pt x="58" y="94"/>
                    <a:pt x="58" y="94"/>
                  </a:cubicBezTo>
                  <a:cubicBezTo>
                    <a:pt x="58" y="94"/>
                    <a:pt x="58" y="95"/>
                    <a:pt x="58" y="95"/>
                  </a:cubicBezTo>
                  <a:cubicBezTo>
                    <a:pt x="58" y="95"/>
                    <a:pt x="58" y="95"/>
                    <a:pt x="58" y="95"/>
                  </a:cubicBezTo>
                  <a:cubicBezTo>
                    <a:pt x="56" y="107"/>
                    <a:pt x="54" y="134"/>
                    <a:pt x="53" y="144"/>
                  </a:cubicBezTo>
                  <a:cubicBezTo>
                    <a:pt x="53" y="144"/>
                    <a:pt x="53" y="144"/>
                    <a:pt x="53" y="144"/>
                  </a:cubicBezTo>
                  <a:cubicBezTo>
                    <a:pt x="70" y="144"/>
                    <a:pt x="70" y="144"/>
                    <a:pt x="70" y="144"/>
                  </a:cubicBezTo>
                  <a:cubicBezTo>
                    <a:pt x="70" y="152"/>
                    <a:pt x="70" y="152"/>
                    <a:pt x="70" y="152"/>
                  </a:cubicBezTo>
                  <a:cubicBezTo>
                    <a:pt x="47" y="152"/>
                    <a:pt x="47" y="152"/>
                    <a:pt x="47" y="152"/>
                  </a:cubicBezTo>
                  <a:close/>
                  <a:moveTo>
                    <a:pt x="52" y="109"/>
                  </a:moveTo>
                  <a:cubicBezTo>
                    <a:pt x="52" y="109"/>
                    <a:pt x="52" y="109"/>
                    <a:pt x="52" y="109"/>
                  </a:cubicBezTo>
                  <a:cubicBezTo>
                    <a:pt x="52" y="109"/>
                    <a:pt x="52" y="109"/>
                    <a:pt x="52" y="109"/>
                  </a:cubicBezTo>
                  <a:cubicBezTo>
                    <a:pt x="52" y="109"/>
                    <a:pt x="52" y="109"/>
                    <a:pt x="52" y="109"/>
                  </a:cubicBezTo>
                  <a:close/>
                  <a:moveTo>
                    <a:pt x="52" y="108"/>
                  </a:moveTo>
                  <a:cubicBezTo>
                    <a:pt x="52" y="108"/>
                    <a:pt x="52" y="108"/>
                    <a:pt x="53" y="108"/>
                  </a:cubicBezTo>
                  <a:cubicBezTo>
                    <a:pt x="53" y="108"/>
                    <a:pt x="53" y="108"/>
                    <a:pt x="53" y="108"/>
                  </a:cubicBezTo>
                  <a:cubicBezTo>
                    <a:pt x="52" y="108"/>
                    <a:pt x="52" y="108"/>
                    <a:pt x="52" y="108"/>
                  </a:cubicBezTo>
                  <a:close/>
                  <a:moveTo>
                    <a:pt x="53" y="108"/>
                  </a:moveTo>
                  <a:cubicBezTo>
                    <a:pt x="53" y="108"/>
                    <a:pt x="53" y="108"/>
                    <a:pt x="53" y="108"/>
                  </a:cubicBezTo>
                  <a:cubicBezTo>
                    <a:pt x="53" y="108"/>
                    <a:pt x="53" y="108"/>
                    <a:pt x="53" y="108"/>
                  </a:cubicBezTo>
                  <a:cubicBezTo>
                    <a:pt x="53" y="108"/>
                    <a:pt x="53" y="108"/>
                    <a:pt x="53" y="108"/>
                  </a:cubicBezTo>
                  <a:close/>
                  <a:moveTo>
                    <a:pt x="53" y="107"/>
                  </a:moveTo>
                  <a:cubicBezTo>
                    <a:pt x="53" y="107"/>
                    <a:pt x="53" y="107"/>
                    <a:pt x="53" y="107"/>
                  </a:cubicBezTo>
                  <a:cubicBezTo>
                    <a:pt x="53" y="107"/>
                    <a:pt x="53" y="107"/>
                    <a:pt x="53" y="107"/>
                  </a:cubicBezTo>
                  <a:cubicBezTo>
                    <a:pt x="53" y="107"/>
                    <a:pt x="53" y="107"/>
                    <a:pt x="53" y="107"/>
                  </a:cubicBezTo>
                  <a:close/>
                  <a:moveTo>
                    <a:pt x="53" y="107"/>
                  </a:moveTo>
                  <a:cubicBezTo>
                    <a:pt x="53" y="102"/>
                    <a:pt x="54" y="98"/>
                    <a:pt x="54" y="95"/>
                  </a:cubicBezTo>
                  <a:cubicBezTo>
                    <a:pt x="54" y="95"/>
                    <a:pt x="54" y="95"/>
                    <a:pt x="54" y="95"/>
                  </a:cubicBezTo>
                  <a:cubicBezTo>
                    <a:pt x="54" y="95"/>
                    <a:pt x="54" y="95"/>
                    <a:pt x="54" y="95"/>
                  </a:cubicBezTo>
                  <a:cubicBezTo>
                    <a:pt x="54" y="95"/>
                    <a:pt x="54" y="95"/>
                    <a:pt x="54" y="95"/>
                  </a:cubicBezTo>
                  <a:cubicBezTo>
                    <a:pt x="54" y="98"/>
                    <a:pt x="53" y="102"/>
                    <a:pt x="53" y="107"/>
                  </a:cubicBezTo>
                  <a:close/>
                  <a:moveTo>
                    <a:pt x="54" y="93"/>
                  </a:moveTo>
                  <a:cubicBezTo>
                    <a:pt x="54" y="93"/>
                    <a:pt x="54" y="93"/>
                    <a:pt x="54" y="93"/>
                  </a:cubicBezTo>
                  <a:cubicBezTo>
                    <a:pt x="54" y="93"/>
                    <a:pt x="54" y="93"/>
                    <a:pt x="54" y="93"/>
                  </a:cubicBezTo>
                  <a:cubicBezTo>
                    <a:pt x="54" y="93"/>
                    <a:pt x="54" y="93"/>
                    <a:pt x="54" y="93"/>
                  </a:cubicBezTo>
                  <a:cubicBezTo>
                    <a:pt x="54" y="93"/>
                    <a:pt x="54" y="93"/>
                    <a:pt x="54" y="93"/>
                  </a:cubicBezTo>
                  <a:cubicBezTo>
                    <a:pt x="54" y="93"/>
                    <a:pt x="54" y="93"/>
                    <a:pt x="54" y="93"/>
                  </a:cubicBezTo>
                  <a:close/>
                  <a:moveTo>
                    <a:pt x="54" y="90"/>
                  </a:moveTo>
                  <a:cubicBezTo>
                    <a:pt x="54" y="90"/>
                    <a:pt x="54" y="90"/>
                    <a:pt x="54" y="90"/>
                  </a:cubicBezTo>
                  <a:cubicBezTo>
                    <a:pt x="54" y="90"/>
                    <a:pt x="54" y="90"/>
                    <a:pt x="54" y="90"/>
                  </a:cubicBezTo>
                  <a:cubicBezTo>
                    <a:pt x="54" y="90"/>
                    <a:pt x="54" y="90"/>
                    <a:pt x="54" y="90"/>
                  </a:cubicBezTo>
                  <a:close/>
                  <a:moveTo>
                    <a:pt x="54" y="90"/>
                  </a:moveTo>
                  <a:cubicBezTo>
                    <a:pt x="53" y="84"/>
                    <a:pt x="48" y="75"/>
                    <a:pt x="43" y="65"/>
                  </a:cubicBezTo>
                  <a:cubicBezTo>
                    <a:pt x="43" y="65"/>
                    <a:pt x="43" y="65"/>
                    <a:pt x="43" y="65"/>
                  </a:cubicBezTo>
                  <a:cubicBezTo>
                    <a:pt x="48" y="75"/>
                    <a:pt x="53" y="84"/>
                    <a:pt x="54" y="90"/>
                  </a:cubicBezTo>
                  <a:close/>
                  <a:moveTo>
                    <a:pt x="43" y="65"/>
                  </a:moveTo>
                  <a:cubicBezTo>
                    <a:pt x="43" y="65"/>
                    <a:pt x="43" y="65"/>
                    <a:pt x="43" y="65"/>
                  </a:cubicBezTo>
                  <a:cubicBezTo>
                    <a:pt x="43" y="65"/>
                    <a:pt x="43" y="65"/>
                    <a:pt x="43" y="65"/>
                  </a:cubicBezTo>
                  <a:cubicBezTo>
                    <a:pt x="43" y="65"/>
                    <a:pt x="43" y="65"/>
                    <a:pt x="43" y="65"/>
                  </a:cubicBezTo>
                  <a:close/>
                  <a:moveTo>
                    <a:pt x="43" y="65"/>
                  </a:moveTo>
                  <a:cubicBezTo>
                    <a:pt x="43" y="65"/>
                    <a:pt x="43" y="65"/>
                    <a:pt x="43" y="65"/>
                  </a:cubicBezTo>
                  <a:cubicBezTo>
                    <a:pt x="43" y="65"/>
                    <a:pt x="43" y="65"/>
                    <a:pt x="43" y="65"/>
                  </a:cubicBezTo>
                  <a:cubicBezTo>
                    <a:pt x="43" y="65"/>
                    <a:pt x="43" y="65"/>
                    <a:pt x="43" y="65"/>
                  </a:cubicBezTo>
                  <a:close/>
                  <a:moveTo>
                    <a:pt x="43" y="64"/>
                  </a:moveTo>
                  <a:cubicBezTo>
                    <a:pt x="43" y="64"/>
                    <a:pt x="43" y="64"/>
                    <a:pt x="43" y="64"/>
                  </a:cubicBezTo>
                  <a:cubicBezTo>
                    <a:pt x="43" y="64"/>
                    <a:pt x="43" y="64"/>
                    <a:pt x="43" y="64"/>
                  </a:cubicBezTo>
                  <a:cubicBezTo>
                    <a:pt x="43" y="64"/>
                    <a:pt x="43" y="64"/>
                    <a:pt x="43" y="64"/>
                  </a:cubicBezTo>
                  <a:close/>
                  <a:moveTo>
                    <a:pt x="35" y="51"/>
                  </a:moveTo>
                  <a:cubicBezTo>
                    <a:pt x="35" y="51"/>
                    <a:pt x="35" y="51"/>
                    <a:pt x="35" y="51"/>
                  </a:cubicBezTo>
                  <a:cubicBezTo>
                    <a:pt x="35" y="51"/>
                    <a:pt x="35" y="51"/>
                    <a:pt x="35" y="51"/>
                  </a:cubicBezTo>
                  <a:cubicBezTo>
                    <a:pt x="35" y="51"/>
                    <a:pt x="35" y="51"/>
                    <a:pt x="35" y="51"/>
                  </a:cubicBezTo>
                  <a:close/>
                  <a:moveTo>
                    <a:pt x="29" y="42"/>
                  </a:moveTo>
                  <a:cubicBezTo>
                    <a:pt x="31" y="45"/>
                    <a:pt x="33" y="48"/>
                    <a:pt x="35" y="51"/>
                  </a:cubicBezTo>
                  <a:cubicBezTo>
                    <a:pt x="35" y="51"/>
                    <a:pt x="35" y="51"/>
                    <a:pt x="35" y="51"/>
                  </a:cubicBezTo>
                  <a:cubicBezTo>
                    <a:pt x="33" y="48"/>
                    <a:pt x="31" y="45"/>
                    <a:pt x="30" y="42"/>
                  </a:cubicBezTo>
                  <a:cubicBezTo>
                    <a:pt x="30" y="42"/>
                    <a:pt x="30" y="42"/>
                    <a:pt x="30" y="42"/>
                  </a:cubicBezTo>
                  <a:cubicBezTo>
                    <a:pt x="28" y="39"/>
                    <a:pt x="26" y="37"/>
                    <a:pt x="24" y="34"/>
                  </a:cubicBezTo>
                  <a:cubicBezTo>
                    <a:pt x="24" y="34"/>
                    <a:pt x="24" y="34"/>
                    <a:pt x="24" y="34"/>
                  </a:cubicBezTo>
                  <a:cubicBezTo>
                    <a:pt x="26" y="37"/>
                    <a:pt x="28" y="39"/>
                    <a:pt x="2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256"/>
          <p:cNvGrpSpPr/>
          <p:nvPr/>
        </p:nvGrpSpPr>
        <p:grpSpPr>
          <a:xfrm>
            <a:off x="6282690" y="1606042"/>
            <a:ext cx="866598" cy="1781175"/>
            <a:chOff x="5368925" y="2532063"/>
            <a:chExt cx="947738" cy="2081213"/>
          </a:xfrm>
          <a:solidFill>
            <a:schemeClr val="tx1">
              <a:lumMod val="85000"/>
              <a:lumOff val="15000"/>
            </a:schemeClr>
          </a:solidFill>
        </p:grpSpPr>
        <p:sp>
          <p:nvSpPr>
            <p:cNvPr id="79" name="Freeform 77"/>
            <p:cNvSpPr>
              <a:spLocks noEditPoints="1"/>
            </p:cNvSpPr>
            <p:nvPr/>
          </p:nvSpPr>
          <p:spPr bwMode="auto">
            <a:xfrm>
              <a:off x="5570538" y="2673351"/>
              <a:ext cx="539750" cy="654050"/>
            </a:xfrm>
            <a:custGeom>
              <a:avLst/>
              <a:gdLst>
                <a:gd name="T0" fmla="*/ 0 w 102"/>
                <a:gd name="T1" fmla="*/ 62 h 124"/>
                <a:gd name="T2" fmla="*/ 51 w 102"/>
                <a:gd name="T3" fmla="*/ 0 h 124"/>
                <a:gd name="T4" fmla="*/ 51 w 102"/>
                <a:gd name="T5" fmla="*/ 0 h 124"/>
                <a:gd name="T6" fmla="*/ 102 w 102"/>
                <a:gd name="T7" fmla="*/ 62 h 124"/>
                <a:gd name="T8" fmla="*/ 102 w 102"/>
                <a:gd name="T9" fmla="*/ 62 h 124"/>
                <a:gd name="T10" fmla="*/ 51 w 102"/>
                <a:gd name="T11" fmla="*/ 124 h 124"/>
                <a:gd name="T12" fmla="*/ 51 w 102"/>
                <a:gd name="T13" fmla="*/ 124 h 124"/>
                <a:gd name="T14" fmla="*/ 0 w 102"/>
                <a:gd name="T15" fmla="*/ 62 h 124"/>
                <a:gd name="T16" fmla="*/ 3 w 102"/>
                <a:gd name="T17" fmla="*/ 62 h 124"/>
                <a:gd name="T18" fmla="*/ 51 w 102"/>
                <a:gd name="T19" fmla="*/ 121 h 124"/>
                <a:gd name="T20" fmla="*/ 51 w 102"/>
                <a:gd name="T21" fmla="*/ 121 h 124"/>
                <a:gd name="T22" fmla="*/ 99 w 102"/>
                <a:gd name="T23" fmla="*/ 62 h 124"/>
                <a:gd name="T24" fmla="*/ 99 w 102"/>
                <a:gd name="T25" fmla="*/ 62 h 124"/>
                <a:gd name="T26" fmla="*/ 51 w 102"/>
                <a:gd name="T27" fmla="*/ 3 h 124"/>
                <a:gd name="T28" fmla="*/ 51 w 102"/>
                <a:gd name="T29" fmla="*/ 3 h 124"/>
                <a:gd name="T30" fmla="*/ 3 w 102"/>
                <a:gd name="T3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24">
                  <a:moveTo>
                    <a:pt x="0" y="62"/>
                  </a:moveTo>
                  <a:cubicBezTo>
                    <a:pt x="0" y="28"/>
                    <a:pt x="22" y="0"/>
                    <a:pt x="51" y="0"/>
                  </a:cubicBezTo>
                  <a:cubicBezTo>
                    <a:pt x="51" y="0"/>
                    <a:pt x="51" y="0"/>
                    <a:pt x="51" y="0"/>
                  </a:cubicBezTo>
                  <a:cubicBezTo>
                    <a:pt x="80" y="0"/>
                    <a:pt x="102" y="28"/>
                    <a:pt x="102" y="62"/>
                  </a:cubicBezTo>
                  <a:cubicBezTo>
                    <a:pt x="102" y="62"/>
                    <a:pt x="102" y="62"/>
                    <a:pt x="102" y="62"/>
                  </a:cubicBezTo>
                  <a:cubicBezTo>
                    <a:pt x="102" y="96"/>
                    <a:pt x="80" y="124"/>
                    <a:pt x="51" y="124"/>
                  </a:cubicBezTo>
                  <a:cubicBezTo>
                    <a:pt x="51" y="124"/>
                    <a:pt x="51" y="124"/>
                    <a:pt x="51" y="124"/>
                  </a:cubicBezTo>
                  <a:cubicBezTo>
                    <a:pt x="22" y="124"/>
                    <a:pt x="0" y="96"/>
                    <a:pt x="0" y="62"/>
                  </a:cubicBezTo>
                  <a:close/>
                  <a:moveTo>
                    <a:pt x="3" y="62"/>
                  </a:moveTo>
                  <a:cubicBezTo>
                    <a:pt x="3" y="95"/>
                    <a:pt x="25" y="121"/>
                    <a:pt x="51" y="121"/>
                  </a:cubicBezTo>
                  <a:cubicBezTo>
                    <a:pt x="51" y="121"/>
                    <a:pt x="51" y="121"/>
                    <a:pt x="51" y="121"/>
                  </a:cubicBezTo>
                  <a:cubicBezTo>
                    <a:pt x="77" y="121"/>
                    <a:pt x="99" y="95"/>
                    <a:pt x="99" y="62"/>
                  </a:cubicBezTo>
                  <a:cubicBezTo>
                    <a:pt x="99" y="62"/>
                    <a:pt x="99" y="62"/>
                    <a:pt x="99" y="62"/>
                  </a:cubicBezTo>
                  <a:cubicBezTo>
                    <a:pt x="99" y="29"/>
                    <a:pt x="77" y="3"/>
                    <a:pt x="51" y="3"/>
                  </a:cubicBezTo>
                  <a:cubicBezTo>
                    <a:pt x="51" y="3"/>
                    <a:pt x="51" y="3"/>
                    <a:pt x="51" y="3"/>
                  </a:cubicBezTo>
                  <a:cubicBezTo>
                    <a:pt x="25" y="3"/>
                    <a:pt x="3" y="29"/>
                    <a:pt x="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8"/>
            <p:cNvSpPr>
              <a:spLocks noEditPoints="1"/>
            </p:cNvSpPr>
            <p:nvPr/>
          </p:nvSpPr>
          <p:spPr bwMode="auto">
            <a:xfrm>
              <a:off x="5559425" y="2663826"/>
              <a:ext cx="561975" cy="674688"/>
            </a:xfrm>
            <a:custGeom>
              <a:avLst/>
              <a:gdLst>
                <a:gd name="T0" fmla="*/ 0 w 106"/>
                <a:gd name="T1" fmla="*/ 64 h 128"/>
                <a:gd name="T2" fmla="*/ 2 w 106"/>
                <a:gd name="T3" fmla="*/ 64 h 128"/>
                <a:gd name="T4" fmla="*/ 0 w 106"/>
                <a:gd name="T5" fmla="*/ 64 h 128"/>
                <a:gd name="T6" fmla="*/ 53 w 106"/>
                <a:gd name="T7" fmla="*/ 0 h 128"/>
                <a:gd name="T8" fmla="*/ 53 w 106"/>
                <a:gd name="T9" fmla="*/ 0 h 128"/>
                <a:gd name="T10" fmla="*/ 106 w 106"/>
                <a:gd name="T11" fmla="*/ 64 h 128"/>
                <a:gd name="T12" fmla="*/ 106 w 106"/>
                <a:gd name="T13" fmla="*/ 64 h 128"/>
                <a:gd name="T14" fmla="*/ 53 w 106"/>
                <a:gd name="T15" fmla="*/ 128 h 128"/>
                <a:gd name="T16" fmla="*/ 53 w 106"/>
                <a:gd name="T17" fmla="*/ 128 h 128"/>
                <a:gd name="T18" fmla="*/ 0 w 106"/>
                <a:gd name="T19" fmla="*/ 64 h 128"/>
                <a:gd name="T20" fmla="*/ 53 w 106"/>
                <a:gd name="T21" fmla="*/ 121 h 128"/>
                <a:gd name="T22" fmla="*/ 99 w 106"/>
                <a:gd name="T23" fmla="*/ 64 h 128"/>
                <a:gd name="T24" fmla="*/ 99 w 106"/>
                <a:gd name="T25" fmla="*/ 64 h 128"/>
                <a:gd name="T26" fmla="*/ 53 w 106"/>
                <a:gd name="T27" fmla="*/ 7 h 128"/>
                <a:gd name="T28" fmla="*/ 53 w 106"/>
                <a:gd name="T29" fmla="*/ 7 h 128"/>
                <a:gd name="T30" fmla="*/ 7 w 106"/>
                <a:gd name="T31" fmla="*/ 64 h 128"/>
                <a:gd name="T32" fmla="*/ 7 w 106"/>
                <a:gd name="T33" fmla="*/ 64 h 128"/>
                <a:gd name="T34" fmla="*/ 53 w 106"/>
                <a:gd name="T35" fmla="*/ 121 h 128"/>
                <a:gd name="T36" fmla="*/ 5 w 106"/>
                <a:gd name="T37" fmla="*/ 64 h 128"/>
                <a:gd name="T38" fmla="*/ 4 w 106"/>
                <a:gd name="T39" fmla="*/ 64 h 128"/>
                <a:gd name="T40" fmla="*/ 4 w 106"/>
                <a:gd name="T41" fmla="*/ 64 h 128"/>
                <a:gd name="T42" fmla="*/ 4 w 106"/>
                <a:gd name="T43" fmla="*/ 64 h 128"/>
                <a:gd name="T44" fmla="*/ 4 w 106"/>
                <a:gd name="T45" fmla="*/ 64 h 128"/>
                <a:gd name="T46" fmla="*/ 4 w 106"/>
                <a:gd name="T47" fmla="*/ 64 h 128"/>
                <a:gd name="T48" fmla="*/ 5 w 106"/>
                <a:gd name="T4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28">
                  <a:moveTo>
                    <a:pt x="0" y="64"/>
                  </a:moveTo>
                  <a:cubicBezTo>
                    <a:pt x="2" y="64"/>
                    <a:pt x="2" y="64"/>
                    <a:pt x="2" y="64"/>
                  </a:cubicBezTo>
                  <a:cubicBezTo>
                    <a:pt x="0" y="64"/>
                    <a:pt x="0" y="64"/>
                    <a:pt x="0" y="64"/>
                  </a:cubicBezTo>
                  <a:cubicBezTo>
                    <a:pt x="0" y="29"/>
                    <a:pt x="23" y="0"/>
                    <a:pt x="53" y="0"/>
                  </a:cubicBezTo>
                  <a:cubicBezTo>
                    <a:pt x="53" y="0"/>
                    <a:pt x="53" y="0"/>
                    <a:pt x="53" y="0"/>
                  </a:cubicBezTo>
                  <a:cubicBezTo>
                    <a:pt x="83" y="0"/>
                    <a:pt x="106" y="29"/>
                    <a:pt x="106" y="64"/>
                  </a:cubicBezTo>
                  <a:cubicBezTo>
                    <a:pt x="106" y="64"/>
                    <a:pt x="106" y="64"/>
                    <a:pt x="106" y="64"/>
                  </a:cubicBezTo>
                  <a:cubicBezTo>
                    <a:pt x="106" y="99"/>
                    <a:pt x="83" y="128"/>
                    <a:pt x="53" y="128"/>
                  </a:cubicBezTo>
                  <a:cubicBezTo>
                    <a:pt x="53" y="128"/>
                    <a:pt x="53" y="128"/>
                    <a:pt x="53" y="128"/>
                  </a:cubicBezTo>
                  <a:cubicBezTo>
                    <a:pt x="23" y="128"/>
                    <a:pt x="0" y="99"/>
                    <a:pt x="0" y="64"/>
                  </a:cubicBezTo>
                  <a:close/>
                  <a:moveTo>
                    <a:pt x="53" y="121"/>
                  </a:moveTo>
                  <a:cubicBezTo>
                    <a:pt x="78" y="121"/>
                    <a:pt x="99" y="96"/>
                    <a:pt x="99" y="64"/>
                  </a:cubicBezTo>
                  <a:cubicBezTo>
                    <a:pt x="99" y="64"/>
                    <a:pt x="99" y="64"/>
                    <a:pt x="99" y="64"/>
                  </a:cubicBezTo>
                  <a:cubicBezTo>
                    <a:pt x="99" y="32"/>
                    <a:pt x="78" y="7"/>
                    <a:pt x="53" y="7"/>
                  </a:cubicBezTo>
                  <a:cubicBezTo>
                    <a:pt x="53" y="7"/>
                    <a:pt x="53" y="7"/>
                    <a:pt x="53" y="7"/>
                  </a:cubicBezTo>
                  <a:cubicBezTo>
                    <a:pt x="28" y="7"/>
                    <a:pt x="7" y="32"/>
                    <a:pt x="7" y="64"/>
                  </a:cubicBezTo>
                  <a:cubicBezTo>
                    <a:pt x="7" y="64"/>
                    <a:pt x="7" y="64"/>
                    <a:pt x="7" y="64"/>
                  </a:cubicBezTo>
                  <a:cubicBezTo>
                    <a:pt x="7" y="96"/>
                    <a:pt x="28" y="121"/>
                    <a:pt x="53" y="121"/>
                  </a:cubicBezTo>
                  <a:close/>
                  <a:moveTo>
                    <a:pt x="5" y="64"/>
                  </a:moveTo>
                  <a:cubicBezTo>
                    <a:pt x="4" y="64"/>
                    <a:pt x="4" y="64"/>
                    <a:pt x="4" y="64"/>
                  </a:cubicBezTo>
                  <a:cubicBezTo>
                    <a:pt x="4" y="64"/>
                    <a:pt x="4" y="64"/>
                    <a:pt x="4" y="64"/>
                  </a:cubicBezTo>
                  <a:cubicBezTo>
                    <a:pt x="4" y="64"/>
                    <a:pt x="4" y="64"/>
                    <a:pt x="4" y="64"/>
                  </a:cubicBezTo>
                  <a:cubicBezTo>
                    <a:pt x="4" y="64"/>
                    <a:pt x="4" y="64"/>
                    <a:pt x="4" y="64"/>
                  </a:cubicBezTo>
                  <a:cubicBezTo>
                    <a:pt x="4" y="64"/>
                    <a:pt x="4" y="64"/>
                    <a:pt x="4" y="64"/>
                  </a:cubicBezTo>
                  <a:cubicBezTo>
                    <a:pt x="5" y="64"/>
                    <a:pt x="5" y="64"/>
                    <a:pt x="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9"/>
            <p:cNvSpPr/>
            <p:nvPr/>
          </p:nvSpPr>
          <p:spPr bwMode="auto">
            <a:xfrm>
              <a:off x="5788025" y="2852738"/>
              <a:ext cx="41275" cy="15875"/>
            </a:xfrm>
            <a:custGeom>
              <a:avLst/>
              <a:gdLst>
                <a:gd name="T0" fmla="*/ 2 w 8"/>
                <a:gd name="T1" fmla="*/ 3 h 3"/>
                <a:gd name="T2" fmla="*/ 0 w 8"/>
                <a:gd name="T3" fmla="*/ 2 h 3"/>
                <a:gd name="T4" fmla="*/ 0 w 8"/>
                <a:gd name="T5" fmla="*/ 2 h 3"/>
                <a:gd name="T6" fmla="*/ 2 w 8"/>
                <a:gd name="T7" fmla="*/ 0 h 3"/>
                <a:gd name="T8" fmla="*/ 2 w 8"/>
                <a:gd name="T9" fmla="*/ 0 h 3"/>
                <a:gd name="T10" fmla="*/ 7 w 8"/>
                <a:gd name="T11" fmla="*/ 0 h 3"/>
                <a:gd name="T12" fmla="*/ 8 w 8"/>
                <a:gd name="T13" fmla="*/ 2 h 3"/>
                <a:gd name="T14" fmla="*/ 8 w 8"/>
                <a:gd name="T15" fmla="*/ 2 h 3"/>
                <a:gd name="T16" fmla="*/ 7 w 8"/>
                <a:gd name="T17" fmla="*/ 3 h 3"/>
                <a:gd name="T18" fmla="*/ 7 w 8"/>
                <a:gd name="T19" fmla="*/ 3 h 3"/>
                <a:gd name="T20" fmla="*/ 2 w 8"/>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
                  <a:moveTo>
                    <a:pt x="2" y="3"/>
                  </a:moveTo>
                  <a:cubicBezTo>
                    <a:pt x="1" y="3"/>
                    <a:pt x="0" y="3"/>
                    <a:pt x="0" y="2"/>
                  </a:cubicBezTo>
                  <a:cubicBezTo>
                    <a:pt x="0" y="2"/>
                    <a:pt x="0" y="2"/>
                    <a:pt x="0" y="2"/>
                  </a:cubicBezTo>
                  <a:cubicBezTo>
                    <a:pt x="0" y="1"/>
                    <a:pt x="1" y="0"/>
                    <a:pt x="2" y="0"/>
                  </a:cubicBezTo>
                  <a:cubicBezTo>
                    <a:pt x="2" y="0"/>
                    <a:pt x="2" y="0"/>
                    <a:pt x="2" y="0"/>
                  </a:cubicBezTo>
                  <a:cubicBezTo>
                    <a:pt x="7" y="0"/>
                    <a:pt x="7" y="0"/>
                    <a:pt x="7" y="0"/>
                  </a:cubicBezTo>
                  <a:cubicBezTo>
                    <a:pt x="8" y="0"/>
                    <a:pt x="8" y="1"/>
                    <a:pt x="8" y="2"/>
                  </a:cubicBezTo>
                  <a:cubicBezTo>
                    <a:pt x="8" y="2"/>
                    <a:pt x="8" y="2"/>
                    <a:pt x="8" y="2"/>
                  </a:cubicBezTo>
                  <a:cubicBezTo>
                    <a:pt x="8" y="3"/>
                    <a:pt x="8" y="3"/>
                    <a:pt x="7" y="3"/>
                  </a:cubicBezTo>
                  <a:cubicBezTo>
                    <a:pt x="7" y="3"/>
                    <a:pt x="7" y="3"/>
                    <a:pt x="7"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0"/>
            <p:cNvSpPr/>
            <p:nvPr/>
          </p:nvSpPr>
          <p:spPr bwMode="auto">
            <a:xfrm>
              <a:off x="5776913" y="2843213"/>
              <a:ext cx="63500" cy="36513"/>
            </a:xfrm>
            <a:custGeom>
              <a:avLst/>
              <a:gdLst>
                <a:gd name="T0" fmla="*/ 4 w 12"/>
                <a:gd name="T1" fmla="*/ 7 h 7"/>
                <a:gd name="T2" fmla="*/ 4 w 12"/>
                <a:gd name="T3" fmla="*/ 5 h 7"/>
                <a:gd name="T4" fmla="*/ 4 w 12"/>
                <a:gd name="T5" fmla="*/ 4 h 7"/>
                <a:gd name="T6" fmla="*/ 4 w 12"/>
                <a:gd name="T7" fmla="*/ 4 h 7"/>
                <a:gd name="T8" fmla="*/ 4 w 12"/>
                <a:gd name="T9" fmla="*/ 3 h 7"/>
                <a:gd name="T10" fmla="*/ 4 w 12"/>
                <a:gd name="T11" fmla="*/ 5 h 7"/>
                <a:gd name="T12" fmla="*/ 4 w 12"/>
                <a:gd name="T13" fmla="*/ 7 h 7"/>
                <a:gd name="T14" fmla="*/ 0 w 12"/>
                <a:gd name="T15" fmla="*/ 4 h 7"/>
                <a:gd name="T16" fmla="*/ 0 w 12"/>
                <a:gd name="T17" fmla="*/ 4 h 7"/>
                <a:gd name="T18" fmla="*/ 4 w 12"/>
                <a:gd name="T19" fmla="*/ 0 h 7"/>
                <a:gd name="T20" fmla="*/ 4 w 12"/>
                <a:gd name="T21" fmla="*/ 0 h 7"/>
                <a:gd name="T22" fmla="*/ 9 w 12"/>
                <a:gd name="T23" fmla="*/ 0 h 7"/>
                <a:gd name="T24" fmla="*/ 12 w 12"/>
                <a:gd name="T25" fmla="*/ 4 h 7"/>
                <a:gd name="T26" fmla="*/ 12 w 12"/>
                <a:gd name="T27" fmla="*/ 4 h 7"/>
                <a:gd name="T28" fmla="*/ 9 w 12"/>
                <a:gd name="T29" fmla="*/ 7 h 7"/>
                <a:gd name="T30" fmla="*/ 9 w 12"/>
                <a:gd name="T31" fmla="*/ 7 h 7"/>
                <a:gd name="T32" fmla="*/ 4 w 12"/>
                <a:gd name="T3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7">
                  <a:moveTo>
                    <a:pt x="4" y="7"/>
                  </a:moveTo>
                  <a:cubicBezTo>
                    <a:pt x="4" y="5"/>
                    <a:pt x="4" y="5"/>
                    <a:pt x="4" y="5"/>
                  </a:cubicBezTo>
                  <a:cubicBezTo>
                    <a:pt x="4" y="4"/>
                    <a:pt x="4" y="4"/>
                    <a:pt x="4" y="4"/>
                  </a:cubicBezTo>
                  <a:cubicBezTo>
                    <a:pt x="4" y="4"/>
                    <a:pt x="4" y="4"/>
                    <a:pt x="4" y="4"/>
                  </a:cubicBezTo>
                  <a:cubicBezTo>
                    <a:pt x="4" y="3"/>
                    <a:pt x="4" y="3"/>
                    <a:pt x="4" y="3"/>
                  </a:cubicBezTo>
                  <a:cubicBezTo>
                    <a:pt x="4" y="5"/>
                    <a:pt x="4" y="5"/>
                    <a:pt x="4" y="5"/>
                  </a:cubicBezTo>
                  <a:cubicBezTo>
                    <a:pt x="4" y="7"/>
                    <a:pt x="4" y="7"/>
                    <a:pt x="4" y="7"/>
                  </a:cubicBezTo>
                  <a:cubicBezTo>
                    <a:pt x="2" y="7"/>
                    <a:pt x="0" y="6"/>
                    <a:pt x="0" y="4"/>
                  </a:cubicBezTo>
                  <a:cubicBezTo>
                    <a:pt x="0" y="4"/>
                    <a:pt x="0" y="4"/>
                    <a:pt x="0" y="4"/>
                  </a:cubicBezTo>
                  <a:cubicBezTo>
                    <a:pt x="0" y="2"/>
                    <a:pt x="2" y="0"/>
                    <a:pt x="4" y="0"/>
                  </a:cubicBezTo>
                  <a:cubicBezTo>
                    <a:pt x="4" y="0"/>
                    <a:pt x="4" y="0"/>
                    <a:pt x="4" y="0"/>
                  </a:cubicBezTo>
                  <a:cubicBezTo>
                    <a:pt x="9" y="0"/>
                    <a:pt x="9" y="0"/>
                    <a:pt x="9" y="0"/>
                  </a:cubicBezTo>
                  <a:cubicBezTo>
                    <a:pt x="11" y="0"/>
                    <a:pt x="12" y="2"/>
                    <a:pt x="12" y="4"/>
                  </a:cubicBezTo>
                  <a:cubicBezTo>
                    <a:pt x="12" y="4"/>
                    <a:pt x="12" y="4"/>
                    <a:pt x="12" y="4"/>
                  </a:cubicBezTo>
                  <a:cubicBezTo>
                    <a:pt x="12" y="6"/>
                    <a:pt x="11" y="7"/>
                    <a:pt x="9" y="7"/>
                  </a:cubicBezTo>
                  <a:cubicBezTo>
                    <a:pt x="9" y="7"/>
                    <a:pt x="9" y="7"/>
                    <a:pt x="9" y="7"/>
                  </a:cubicBezTo>
                  <a:cubicBezTo>
                    <a:pt x="4" y="7"/>
                    <a:pt x="4"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1"/>
            <p:cNvSpPr/>
            <p:nvPr/>
          </p:nvSpPr>
          <p:spPr bwMode="auto">
            <a:xfrm>
              <a:off x="5978525" y="2832101"/>
              <a:ext cx="36513" cy="15875"/>
            </a:xfrm>
            <a:custGeom>
              <a:avLst/>
              <a:gdLst>
                <a:gd name="T0" fmla="*/ 1 w 7"/>
                <a:gd name="T1" fmla="*/ 3 h 3"/>
                <a:gd name="T2" fmla="*/ 0 w 7"/>
                <a:gd name="T3" fmla="*/ 1 h 3"/>
                <a:gd name="T4" fmla="*/ 0 w 7"/>
                <a:gd name="T5" fmla="*/ 1 h 3"/>
                <a:gd name="T6" fmla="*/ 1 w 7"/>
                <a:gd name="T7" fmla="*/ 0 h 3"/>
                <a:gd name="T8" fmla="*/ 1 w 7"/>
                <a:gd name="T9" fmla="*/ 0 h 3"/>
                <a:gd name="T10" fmla="*/ 5 w 7"/>
                <a:gd name="T11" fmla="*/ 0 h 3"/>
                <a:gd name="T12" fmla="*/ 7 w 7"/>
                <a:gd name="T13" fmla="*/ 1 h 3"/>
                <a:gd name="T14" fmla="*/ 7 w 7"/>
                <a:gd name="T15" fmla="*/ 1 h 3"/>
                <a:gd name="T16" fmla="*/ 5 w 7"/>
                <a:gd name="T17" fmla="*/ 3 h 3"/>
                <a:gd name="T18" fmla="*/ 5 w 7"/>
                <a:gd name="T19" fmla="*/ 3 h 3"/>
                <a:gd name="T20" fmla="*/ 1 w 7"/>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1" y="3"/>
                  </a:moveTo>
                  <a:cubicBezTo>
                    <a:pt x="1" y="3"/>
                    <a:pt x="0" y="2"/>
                    <a:pt x="0" y="1"/>
                  </a:cubicBezTo>
                  <a:cubicBezTo>
                    <a:pt x="0" y="1"/>
                    <a:pt x="0" y="1"/>
                    <a:pt x="0" y="1"/>
                  </a:cubicBezTo>
                  <a:cubicBezTo>
                    <a:pt x="0" y="0"/>
                    <a:pt x="1" y="0"/>
                    <a:pt x="1" y="0"/>
                  </a:cubicBezTo>
                  <a:cubicBezTo>
                    <a:pt x="1" y="0"/>
                    <a:pt x="1" y="0"/>
                    <a:pt x="1" y="0"/>
                  </a:cubicBezTo>
                  <a:cubicBezTo>
                    <a:pt x="5" y="0"/>
                    <a:pt x="5" y="0"/>
                    <a:pt x="5" y="0"/>
                  </a:cubicBezTo>
                  <a:cubicBezTo>
                    <a:pt x="6" y="0"/>
                    <a:pt x="7" y="0"/>
                    <a:pt x="7" y="1"/>
                  </a:cubicBezTo>
                  <a:cubicBezTo>
                    <a:pt x="7" y="1"/>
                    <a:pt x="7" y="1"/>
                    <a:pt x="7" y="1"/>
                  </a:cubicBezTo>
                  <a:cubicBezTo>
                    <a:pt x="7" y="2"/>
                    <a:pt x="6" y="3"/>
                    <a:pt x="5" y="3"/>
                  </a:cubicBezTo>
                  <a:cubicBezTo>
                    <a:pt x="5" y="3"/>
                    <a:pt x="5" y="3"/>
                    <a:pt x="5"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2"/>
            <p:cNvSpPr>
              <a:spLocks noEditPoints="1"/>
            </p:cNvSpPr>
            <p:nvPr/>
          </p:nvSpPr>
          <p:spPr bwMode="auto">
            <a:xfrm>
              <a:off x="5967413" y="2820988"/>
              <a:ext cx="58738" cy="38100"/>
            </a:xfrm>
            <a:custGeom>
              <a:avLst/>
              <a:gdLst>
                <a:gd name="T0" fmla="*/ 3 w 11"/>
                <a:gd name="T1" fmla="*/ 7 h 7"/>
                <a:gd name="T2" fmla="*/ 3 w 11"/>
                <a:gd name="T3" fmla="*/ 5 h 7"/>
                <a:gd name="T4" fmla="*/ 3 w 11"/>
                <a:gd name="T5" fmla="*/ 4 h 7"/>
                <a:gd name="T6" fmla="*/ 3 w 11"/>
                <a:gd name="T7" fmla="*/ 5 h 7"/>
                <a:gd name="T8" fmla="*/ 3 w 11"/>
                <a:gd name="T9" fmla="*/ 7 h 7"/>
                <a:gd name="T10" fmla="*/ 0 w 11"/>
                <a:gd name="T11" fmla="*/ 3 h 7"/>
                <a:gd name="T12" fmla="*/ 0 w 11"/>
                <a:gd name="T13" fmla="*/ 3 h 7"/>
                <a:gd name="T14" fmla="*/ 3 w 11"/>
                <a:gd name="T15" fmla="*/ 0 h 7"/>
                <a:gd name="T16" fmla="*/ 3 w 11"/>
                <a:gd name="T17" fmla="*/ 0 h 7"/>
                <a:gd name="T18" fmla="*/ 7 w 11"/>
                <a:gd name="T19" fmla="*/ 0 h 7"/>
                <a:gd name="T20" fmla="*/ 11 w 11"/>
                <a:gd name="T21" fmla="*/ 3 h 7"/>
                <a:gd name="T22" fmla="*/ 11 w 11"/>
                <a:gd name="T23" fmla="*/ 3 h 7"/>
                <a:gd name="T24" fmla="*/ 7 w 11"/>
                <a:gd name="T25" fmla="*/ 7 h 7"/>
                <a:gd name="T26" fmla="*/ 7 w 11"/>
                <a:gd name="T27" fmla="*/ 7 h 7"/>
                <a:gd name="T28" fmla="*/ 3 w 11"/>
                <a:gd name="T29" fmla="*/ 7 h 7"/>
                <a:gd name="T30" fmla="*/ 3 w 11"/>
                <a:gd name="T31" fmla="*/ 3 h 7"/>
                <a:gd name="T32" fmla="*/ 3 w 11"/>
                <a:gd name="T33" fmla="*/ 3 h 7"/>
                <a:gd name="T34" fmla="*/ 3 w 11"/>
                <a:gd name="T3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7">
                  <a:moveTo>
                    <a:pt x="3" y="7"/>
                  </a:moveTo>
                  <a:cubicBezTo>
                    <a:pt x="3" y="5"/>
                    <a:pt x="3" y="5"/>
                    <a:pt x="3" y="5"/>
                  </a:cubicBezTo>
                  <a:cubicBezTo>
                    <a:pt x="3" y="4"/>
                    <a:pt x="3" y="4"/>
                    <a:pt x="3" y="4"/>
                  </a:cubicBezTo>
                  <a:cubicBezTo>
                    <a:pt x="3" y="5"/>
                    <a:pt x="3" y="5"/>
                    <a:pt x="3" y="5"/>
                  </a:cubicBezTo>
                  <a:cubicBezTo>
                    <a:pt x="3" y="7"/>
                    <a:pt x="3" y="7"/>
                    <a:pt x="3" y="7"/>
                  </a:cubicBezTo>
                  <a:cubicBezTo>
                    <a:pt x="1" y="7"/>
                    <a:pt x="0" y="5"/>
                    <a:pt x="0" y="3"/>
                  </a:cubicBezTo>
                  <a:cubicBezTo>
                    <a:pt x="0" y="3"/>
                    <a:pt x="0" y="3"/>
                    <a:pt x="0" y="3"/>
                  </a:cubicBezTo>
                  <a:cubicBezTo>
                    <a:pt x="0" y="1"/>
                    <a:pt x="1" y="0"/>
                    <a:pt x="3" y="0"/>
                  </a:cubicBezTo>
                  <a:cubicBezTo>
                    <a:pt x="3" y="0"/>
                    <a:pt x="3" y="0"/>
                    <a:pt x="3" y="0"/>
                  </a:cubicBezTo>
                  <a:cubicBezTo>
                    <a:pt x="7" y="0"/>
                    <a:pt x="7" y="0"/>
                    <a:pt x="7" y="0"/>
                  </a:cubicBezTo>
                  <a:cubicBezTo>
                    <a:pt x="9" y="0"/>
                    <a:pt x="11" y="1"/>
                    <a:pt x="11" y="3"/>
                  </a:cubicBezTo>
                  <a:cubicBezTo>
                    <a:pt x="11" y="3"/>
                    <a:pt x="11" y="3"/>
                    <a:pt x="11" y="3"/>
                  </a:cubicBezTo>
                  <a:cubicBezTo>
                    <a:pt x="11" y="5"/>
                    <a:pt x="9" y="7"/>
                    <a:pt x="7" y="7"/>
                  </a:cubicBezTo>
                  <a:cubicBezTo>
                    <a:pt x="7" y="7"/>
                    <a:pt x="7" y="7"/>
                    <a:pt x="7" y="7"/>
                  </a:cubicBezTo>
                  <a:cubicBezTo>
                    <a:pt x="3" y="7"/>
                    <a:pt x="3" y="7"/>
                    <a:pt x="3" y="7"/>
                  </a:cubicBezTo>
                  <a:close/>
                  <a:moveTo>
                    <a:pt x="3" y="3"/>
                  </a:moveTo>
                  <a:cubicBezTo>
                    <a:pt x="3" y="3"/>
                    <a:pt x="3"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3"/>
            <p:cNvSpPr/>
            <p:nvPr/>
          </p:nvSpPr>
          <p:spPr bwMode="auto">
            <a:xfrm>
              <a:off x="5813425" y="2584451"/>
              <a:ext cx="127000" cy="100013"/>
            </a:xfrm>
            <a:custGeom>
              <a:avLst/>
              <a:gdLst>
                <a:gd name="T0" fmla="*/ 1 w 24"/>
                <a:gd name="T1" fmla="*/ 18 h 19"/>
                <a:gd name="T2" fmla="*/ 1 w 24"/>
                <a:gd name="T3" fmla="*/ 16 h 19"/>
                <a:gd name="T4" fmla="*/ 1 w 24"/>
                <a:gd name="T5" fmla="*/ 16 h 19"/>
                <a:gd name="T6" fmla="*/ 22 w 24"/>
                <a:gd name="T7" fmla="*/ 1 h 19"/>
                <a:gd name="T8" fmla="*/ 24 w 24"/>
                <a:gd name="T9" fmla="*/ 1 h 19"/>
                <a:gd name="T10" fmla="*/ 24 w 24"/>
                <a:gd name="T11" fmla="*/ 1 h 19"/>
                <a:gd name="T12" fmla="*/ 23 w 24"/>
                <a:gd name="T13" fmla="*/ 3 h 19"/>
                <a:gd name="T14" fmla="*/ 23 w 24"/>
                <a:gd name="T15" fmla="*/ 3 h 19"/>
                <a:gd name="T16" fmla="*/ 3 w 24"/>
                <a:gd name="T17" fmla="*/ 18 h 19"/>
                <a:gd name="T18" fmla="*/ 2 w 24"/>
                <a:gd name="T19" fmla="*/ 19 h 19"/>
                <a:gd name="T20" fmla="*/ 2 w 24"/>
                <a:gd name="T21" fmla="*/ 19 h 19"/>
                <a:gd name="T22" fmla="*/ 1 w 24"/>
                <a:gd name="T23"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9">
                  <a:moveTo>
                    <a:pt x="1" y="18"/>
                  </a:moveTo>
                  <a:cubicBezTo>
                    <a:pt x="0" y="17"/>
                    <a:pt x="0" y="16"/>
                    <a:pt x="1" y="16"/>
                  </a:cubicBezTo>
                  <a:cubicBezTo>
                    <a:pt x="1" y="16"/>
                    <a:pt x="1" y="16"/>
                    <a:pt x="1" y="16"/>
                  </a:cubicBezTo>
                  <a:cubicBezTo>
                    <a:pt x="22" y="1"/>
                    <a:pt x="22" y="1"/>
                    <a:pt x="22" y="1"/>
                  </a:cubicBezTo>
                  <a:cubicBezTo>
                    <a:pt x="22" y="0"/>
                    <a:pt x="23" y="1"/>
                    <a:pt x="24" y="1"/>
                  </a:cubicBezTo>
                  <a:cubicBezTo>
                    <a:pt x="24" y="1"/>
                    <a:pt x="24" y="1"/>
                    <a:pt x="24" y="1"/>
                  </a:cubicBezTo>
                  <a:cubicBezTo>
                    <a:pt x="24" y="2"/>
                    <a:pt x="24" y="3"/>
                    <a:pt x="23" y="3"/>
                  </a:cubicBezTo>
                  <a:cubicBezTo>
                    <a:pt x="23" y="3"/>
                    <a:pt x="23" y="3"/>
                    <a:pt x="23" y="3"/>
                  </a:cubicBezTo>
                  <a:cubicBezTo>
                    <a:pt x="3" y="18"/>
                    <a:pt x="3" y="18"/>
                    <a:pt x="3" y="18"/>
                  </a:cubicBezTo>
                  <a:cubicBezTo>
                    <a:pt x="2" y="19"/>
                    <a:pt x="2" y="19"/>
                    <a:pt x="2" y="19"/>
                  </a:cubicBezTo>
                  <a:cubicBezTo>
                    <a:pt x="2" y="19"/>
                    <a:pt x="2" y="19"/>
                    <a:pt x="2" y="19"/>
                  </a:cubicBezTo>
                  <a:cubicBezTo>
                    <a:pt x="1" y="19"/>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4"/>
            <p:cNvSpPr>
              <a:spLocks noEditPoints="1"/>
            </p:cNvSpPr>
            <p:nvPr/>
          </p:nvSpPr>
          <p:spPr bwMode="auto">
            <a:xfrm>
              <a:off x="5803900" y="2579688"/>
              <a:ext cx="147638" cy="115888"/>
            </a:xfrm>
            <a:custGeom>
              <a:avLst/>
              <a:gdLst>
                <a:gd name="T0" fmla="*/ 4 w 28"/>
                <a:gd name="T1" fmla="*/ 22 h 22"/>
                <a:gd name="T2" fmla="*/ 1 w 28"/>
                <a:gd name="T3" fmla="*/ 20 h 22"/>
                <a:gd name="T4" fmla="*/ 1 w 28"/>
                <a:gd name="T5" fmla="*/ 20 h 22"/>
                <a:gd name="T6" fmla="*/ 3 w 28"/>
                <a:gd name="T7" fmla="*/ 19 h 22"/>
                <a:gd name="T8" fmla="*/ 4 w 28"/>
                <a:gd name="T9" fmla="*/ 18 h 22"/>
                <a:gd name="T10" fmla="*/ 3 w 28"/>
                <a:gd name="T11" fmla="*/ 19 h 22"/>
                <a:gd name="T12" fmla="*/ 1 w 28"/>
                <a:gd name="T13" fmla="*/ 20 h 22"/>
                <a:gd name="T14" fmla="*/ 0 w 28"/>
                <a:gd name="T15" fmla="*/ 18 h 22"/>
                <a:gd name="T16" fmla="*/ 0 w 28"/>
                <a:gd name="T17" fmla="*/ 18 h 22"/>
                <a:gd name="T18" fmla="*/ 2 w 28"/>
                <a:gd name="T19" fmla="*/ 15 h 22"/>
                <a:gd name="T20" fmla="*/ 2 w 28"/>
                <a:gd name="T21" fmla="*/ 15 h 22"/>
                <a:gd name="T22" fmla="*/ 23 w 28"/>
                <a:gd name="T23" fmla="*/ 0 h 22"/>
                <a:gd name="T24" fmla="*/ 25 w 28"/>
                <a:gd name="T25" fmla="*/ 0 h 22"/>
                <a:gd name="T26" fmla="*/ 25 w 28"/>
                <a:gd name="T27" fmla="*/ 0 h 22"/>
                <a:gd name="T28" fmla="*/ 27 w 28"/>
                <a:gd name="T29" fmla="*/ 1 h 22"/>
                <a:gd name="T30" fmla="*/ 27 w 28"/>
                <a:gd name="T31" fmla="*/ 1 h 22"/>
                <a:gd name="T32" fmla="*/ 28 w 28"/>
                <a:gd name="T33" fmla="*/ 3 h 22"/>
                <a:gd name="T34" fmla="*/ 28 w 28"/>
                <a:gd name="T35" fmla="*/ 3 h 22"/>
                <a:gd name="T36" fmla="*/ 27 w 28"/>
                <a:gd name="T37" fmla="*/ 6 h 22"/>
                <a:gd name="T38" fmla="*/ 27 w 28"/>
                <a:gd name="T39" fmla="*/ 6 h 22"/>
                <a:gd name="T40" fmla="*/ 6 w 28"/>
                <a:gd name="T41" fmla="*/ 21 h 22"/>
                <a:gd name="T42" fmla="*/ 4 w 28"/>
                <a:gd name="T43" fmla="*/ 22 h 22"/>
                <a:gd name="T44" fmla="*/ 4 w 28"/>
                <a:gd name="T45" fmla="*/ 22 h 22"/>
                <a:gd name="T46" fmla="*/ 4 w 28"/>
                <a:gd name="T47" fmla="*/ 22 h 22"/>
                <a:gd name="T48" fmla="*/ 4 w 28"/>
                <a:gd name="T49" fmla="*/ 18 h 22"/>
                <a:gd name="T50" fmla="*/ 4 w 28"/>
                <a:gd name="T51" fmla="*/ 18 h 22"/>
                <a:gd name="T52" fmla="*/ 4 w 28"/>
                <a:gd name="T5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2">
                  <a:moveTo>
                    <a:pt x="4" y="22"/>
                  </a:moveTo>
                  <a:cubicBezTo>
                    <a:pt x="3" y="22"/>
                    <a:pt x="2" y="21"/>
                    <a:pt x="1" y="20"/>
                  </a:cubicBezTo>
                  <a:cubicBezTo>
                    <a:pt x="1" y="20"/>
                    <a:pt x="1" y="20"/>
                    <a:pt x="1" y="20"/>
                  </a:cubicBezTo>
                  <a:cubicBezTo>
                    <a:pt x="3" y="19"/>
                    <a:pt x="3" y="19"/>
                    <a:pt x="3" y="19"/>
                  </a:cubicBezTo>
                  <a:cubicBezTo>
                    <a:pt x="4" y="18"/>
                    <a:pt x="4" y="18"/>
                    <a:pt x="4" y="18"/>
                  </a:cubicBezTo>
                  <a:cubicBezTo>
                    <a:pt x="3" y="19"/>
                    <a:pt x="3" y="19"/>
                    <a:pt x="3" y="19"/>
                  </a:cubicBezTo>
                  <a:cubicBezTo>
                    <a:pt x="1" y="20"/>
                    <a:pt x="1" y="20"/>
                    <a:pt x="1" y="20"/>
                  </a:cubicBezTo>
                  <a:cubicBezTo>
                    <a:pt x="0" y="20"/>
                    <a:pt x="0" y="19"/>
                    <a:pt x="0" y="18"/>
                  </a:cubicBezTo>
                  <a:cubicBezTo>
                    <a:pt x="0" y="18"/>
                    <a:pt x="0" y="18"/>
                    <a:pt x="0" y="18"/>
                  </a:cubicBezTo>
                  <a:cubicBezTo>
                    <a:pt x="0" y="17"/>
                    <a:pt x="1" y="16"/>
                    <a:pt x="2" y="15"/>
                  </a:cubicBezTo>
                  <a:cubicBezTo>
                    <a:pt x="2" y="15"/>
                    <a:pt x="2" y="15"/>
                    <a:pt x="2" y="15"/>
                  </a:cubicBezTo>
                  <a:cubicBezTo>
                    <a:pt x="23" y="0"/>
                    <a:pt x="23" y="0"/>
                    <a:pt x="23" y="0"/>
                  </a:cubicBezTo>
                  <a:cubicBezTo>
                    <a:pt x="23" y="0"/>
                    <a:pt x="24" y="0"/>
                    <a:pt x="25" y="0"/>
                  </a:cubicBezTo>
                  <a:cubicBezTo>
                    <a:pt x="25" y="0"/>
                    <a:pt x="25" y="0"/>
                    <a:pt x="25" y="0"/>
                  </a:cubicBezTo>
                  <a:cubicBezTo>
                    <a:pt x="26" y="0"/>
                    <a:pt x="27" y="0"/>
                    <a:pt x="27" y="1"/>
                  </a:cubicBezTo>
                  <a:cubicBezTo>
                    <a:pt x="27" y="1"/>
                    <a:pt x="27" y="1"/>
                    <a:pt x="27" y="1"/>
                  </a:cubicBezTo>
                  <a:cubicBezTo>
                    <a:pt x="28" y="2"/>
                    <a:pt x="28" y="3"/>
                    <a:pt x="28" y="3"/>
                  </a:cubicBezTo>
                  <a:cubicBezTo>
                    <a:pt x="28" y="3"/>
                    <a:pt x="28" y="3"/>
                    <a:pt x="28" y="3"/>
                  </a:cubicBezTo>
                  <a:cubicBezTo>
                    <a:pt x="28" y="4"/>
                    <a:pt x="28" y="5"/>
                    <a:pt x="27" y="6"/>
                  </a:cubicBezTo>
                  <a:cubicBezTo>
                    <a:pt x="27" y="6"/>
                    <a:pt x="27" y="6"/>
                    <a:pt x="27" y="6"/>
                  </a:cubicBezTo>
                  <a:cubicBezTo>
                    <a:pt x="6" y="21"/>
                    <a:pt x="6" y="21"/>
                    <a:pt x="6" y="21"/>
                  </a:cubicBezTo>
                  <a:cubicBezTo>
                    <a:pt x="5" y="21"/>
                    <a:pt x="5" y="22"/>
                    <a:pt x="4" y="22"/>
                  </a:cubicBezTo>
                  <a:cubicBezTo>
                    <a:pt x="4" y="22"/>
                    <a:pt x="4" y="22"/>
                    <a:pt x="4" y="22"/>
                  </a:cubicBezTo>
                  <a:cubicBezTo>
                    <a:pt x="4" y="22"/>
                    <a:pt x="4" y="22"/>
                    <a:pt x="4" y="22"/>
                  </a:cubicBezTo>
                  <a:close/>
                  <a:moveTo>
                    <a:pt x="4" y="18"/>
                  </a:moveTo>
                  <a:cubicBezTo>
                    <a:pt x="4" y="18"/>
                    <a:pt x="4" y="18"/>
                    <a:pt x="4" y="18"/>
                  </a:cubicBezTo>
                  <a:cubicBezTo>
                    <a:pt x="4" y="18"/>
                    <a:pt x="4"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5"/>
            <p:cNvSpPr/>
            <p:nvPr/>
          </p:nvSpPr>
          <p:spPr bwMode="auto">
            <a:xfrm>
              <a:off x="5845175" y="2616201"/>
              <a:ext cx="95250" cy="68263"/>
            </a:xfrm>
            <a:custGeom>
              <a:avLst/>
              <a:gdLst>
                <a:gd name="T0" fmla="*/ 0 w 18"/>
                <a:gd name="T1" fmla="*/ 12 h 13"/>
                <a:gd name="T2" fmla="*/ 1 w 18"/>
                <a:gd name="T3" fmla="*/ 10 h 13"/>
                <a:gd name="T4" fmla="*/ 1 w 18"/>
                <a:gd name="T5" fmla="*/ 10 h 13"/>
                <a:gd name="T6" fmla="*/ 16 w 18"/>
                <a:gd name="T7" fmla="*/ 1 h 13"/>
                <a:gd name="T8" fmla="*/ 18 w 18"/>
                <a:gd name="T9" fmla="*/ 1 h 13"/>
                <a:gd name="T10" fmla="*/ 18 w 18"/>
                <a:gd name="T11" fmla="*/ 1 h 13"/>
                <a:gd name="T12" fmla="*/ 17 w 18"/>
                <a:gd name="T13" fmla="*/ 3 h 13"/>
                <a:gd name="T14" fmla="*/ 17 w 18"/>
                <a:gd name="T15" fmla="*/ 3 h 13"/>
                <a:gd name="T16" fmla="*/ 2 w 18"/>
                <a:gd name="T17" fmla="*/ 12 h 13"/>
                <a:gd name="T18" fmla="*/ 2 w 18"/>
                <a:gd name="T19" fmla="*/ 13 h 13"/>
                <a:gd name="T20" fmla="*/ 2 w 18"/>
                <a:gd name="T21" fmla="*/ 13 h 13"/>
                <a:gd name="T22" fmla="*/ 0 w 18"/>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3">
                  <a:moveTo>
                    <a:pt x="0" y="12"/>
                  </a:moveTo>
                  <a:cubicBezTo>
                    <a:pt x="0" y="11"/>
                    <a:pt x="0" y="10"/>
                    <a:pt x="1" y="10"/>
                  </a:cubicBezTo>
                  <a:cubicBezTo>
                    <a:pt x="1" y="10"/>
                    <a:pt x="1" y="10"/>
                    <a:pt x="1" y="10"/>
                  </a:cubicBezTo>
                  <a:cubicBezTo>
                    <a:pt x="16" y="1"/>
                    <a:pt x="16" y="1"/>
                    <a:pt x="16" y="1"/>
                  </a:cubicBezTo>
                  <a:cubicBezTo>
                    <a:pt x="17" y="0"/>
                    <a:pt x="17" y="1"/>
                    <a:pt x="18" y="1"/>
                  </a:cubicBezTo>
                  <a:cubicBezTo>
                    <a:pt x="18" y="1"/>
                    <a:pt x="18" y="1"/>
                    <a:pt x="18" y="1"/>
                  </a:cubicBezTo>
                  <a:cubicBezTo>
                    <a:pt x="18" y="2"/>
                    <a:pt x="18" y="3"/>
                    <a:pt x="17" y="3"/>
                  </a:cubicBezTo>
                  <a:cubicBezTo>
                    <a:pt x="17" y="3"/>
                    <a:pt x="17" y="3"/>
                    <a:pt x="17" y="3"/>
                  </a:cubicBezTo>
                  <a:cubicBezTo>
                    <a:pt x="2" y="12"/>
                    <a:pt x="2" y="12"/>
                    <a:pt x="2" y="12"/>
                  </a:cubicBezTo>
                  <a:cubicBezTo>
                    <a:pt x="2" y="13"/>
                    <a:pt x="2" y="13"/>
                    <a:pt x="2" y="13"/>
                  </a:cubicBezTo>
                  <a:cubicBezTo>
                    <a:pt x="2" y="13"/>
                    <a:pt x="2" y="13"/>
                    <a:pt x="2" y="13"/>
                  </a:cubicBezTo>
                  <a:cubicBezTo>
                    <a:pt x="1" y="13"/>
                    <a:pt x="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6"/>
            <p:cNvSpPr/>
            <p:nvPr/>
          </p:nvSpPr>
          <p:spPr bwMode="auto">
            <a:xfrm>
              <a:off x="5835650" y="2611438"/>
              <a:ext cx="115888" cy="84138"/>
            </a:xfrm>
            <a:custGeom>
              <a:avLst/>
              <a:gdLst>
                <a:gd name="T0" fmla="*/ 4 w 22"/>
                <a:gd name="T1" fmla="*/ 16 h 16"/>
                <a:gd name="T2" fmla="*/ 1 w 22"/>
                <a:gd name="T3" fmla="*/ 14 h 16"/>
                <a:gd name="T4" fmla="*/ 1 w 22"/>
                <a:gd name="T5" fmla="*/ 14 h 16"/>
                <a:gd name="T6" fmla="*/ 2 w 22"/>
                <a:gd name="T7" fmla="*/ 13 h 16"/>
                <a:gd name="T8" fmla="*/ 1 w 22"/>
                <a:gd name="T9" fmla="*/ 14 h 16"/>
                <a:gd name="T10" fmla="*/ 0 w 22"/>
                <a:gd name="T11" fmla="*/ 12 h 16"/>
                <a:gd name="T12" fmla="*/ 0 w 22"/>
                <a:gd name="T13" fmla="*/ 12 h 16"/>
                <a:gd name="T14" fmla="*/ 2 w 22"/>
                <a:gd name="T15" fmla="*/ 9 h 16"/>
                <a:gd name="T16" fmla="*/ 2 w 22"/>
                <a:gd name="T17" fmla="*/ 9 h 16"/>
                <a:gd name="T18" fmla="*/ 17 w 22"/>
                <a:gd name="T19" fmla="*/ 0 h 16"/>
                <a:gd name="T20" fmla="*/ 19 w 22"/>
                <a:gd name="T21" fmla="*/ 0 h 16"/>
                <a:gd name="T22" fmla="*/ 19 w 22"/>
                <a:gd name="T23" fmla="*/ 0 h 16"/>
                <a:gd name="T24" fmla="*/ 22 w 22"/>
                <a:gd name="T25" fmla="*/ 1 h 16"/>
                <a:gd name="T26" fmla="*/ 22 w 22"/>
                <a:gd name="T27" fmla="*/ 1 h 16"/>
                <a:gd name="T28" fmla="*/ 22 w 22"/>
                <a:gd name="T29" fmla="*/ 3 h 16"/>
                <a:gd name="T30" fmla="*/ 22 w 22"/>
                <a:gd name="T31" fmla="*/ 3 h 16"/>
                <a:gd name="T32" fmla="*/ 20 w 22"/>
                <a:gd name="T33" fmla="*/ 6 h 16"/>
                <a:gd name="T34" fmla="*/ 20 w 22"/>
                <a:gd name="T35" fmla="*/ 6 h 16"/>
                <a:gd name="T36" fmla="*/ 6 w 22"/>
                <a:gd name="T37" fmla="*/ 15 h 16"/>
                <a:gd name="T38" fmla="*/ 4 w 22"/>
                <a:gd name="T39" fmla="*/ 16 h 16"/>
                <a:gd name="T40" fmla="*/ 4 w 22"/>
                <a:gd name="T41" fmla="*/ 16 h 16"/>
                <a:gd name="T42" fmla="*/ 4 w 22"/>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6">
                  <a:moveTo>
                    <a:pt x="4" y="16"/>
                  </a:moveTo>
                  <a:cubicBezTo>
                    <a:pt x="3" y="16"/>
                    <a:pt x="1" y="15"/>
                    <a:pt x="1" y="14"/>
                  </a:cubicBezTo>
                  <a:cubicBezTo>
                    <a:pt x="1" y="14"/>
                    <a:pt x="1" y="14"/>
                    <a:pt x="1" y="14"/>
                  </a:cubicBezTo>
                  <a:cubicBezTo>
                    <a:pt x="2" y="13"/>
                    <a:pt x="2" y="13"/>
                    <a:pt x="2" y="13"/>
                  </a:cubicBezTo>
                  <a:cubicBezTo>
                    <a:pt x="1" y="14"/>
                    <a:pt x="1" y="14"/>
                    <a:pt x="1" y="14"/>
                  </a:cubicBezTo>
                  <a:cubicBezTo>
                    <a:pt x="0" y="13"/>
                    <a:pt x="0" y="13"/>
                    <a:pt x="0" y="12"/>
                  </a:cubicBezTo>
                  <a:cubicBezTo>
                    <a:pt x="0" y="12"/>
                    <a:pt x="0" y="12"/>
                    <a:pt x="0" y="12"/>
                  </a:cubicBezTo>
                  <a:cubicBezTo>
                    <a:pt x="0" y="11"/>
                    <a:pt x="1" y="10"/>
                    <a:pt x="2" y="9"/>
                  </a:cubicBezTo>
                  <a:cubicBezTo>
                    <a:pt x="2" y="9"/>
                    <a:pt x="2" y="9"/>
                    <a:pt x="2" y="9"/>
                  </a:cubicBezTo>
                  <a:cubicBezTo>
                    <a:pt x="17" y="0"/>
                    <a:pt x="17" y="0"/>
                    <a:pt x="17" y="0"/>
                  </a:cubicBezTo>
                  <a:cubicBezTo>
                    <a:pt x="17" y="0"/>
                    <a:pt x="18" y="0"/>
                    <a:pt x="19" y="0"/>
                  </a:cubicBezTo>
                  <a:cubicBezTo>
                    <a:pt x="19" y="0"/>
                    <a:pt x="19" y="0"/>
                    <a:pt x="19" y="0"/>
                  </a:cubicBezTo>
                  <a:cubicBezTo>
                    <a:pt x="20" y="0"/>
                    <a:pt x="21" y="0"/>
                    <a:pt x="22" y="1"/>
                  </a:cubicBezTo>
                  <a:cubicBezTo>
                    <a:pt x="22" y="1"/>
                    <a:pt x="22" y="1"/>
                    <a:pt x="22" y="1"/>
                  </a:cubicBezTo>
                  <a:cubicBezTo>
                    <a:pt x="22" y="2"/>
                    <a:pt x="22" y="2"/>
                    <a:pt x="22" y="3"/>
                  </a:cubicBezTo>
                  <a:cubicBezTo>
                    <a:pt x="22" y="3"/>
                    <a:pt x="22" y="3"/>
                    <a:pt x="22" y="3"/>
                  </a:cubicBezTo>
                  <a:cubicBezTo>
                    <a:pt x="22" y="4"/>
                    <a:pt x="21" y="5"/>
                    <a:pt x="20" y="6"/>
                  </a:cubicBezTo>
                  <a:cubicBezTo>
                    <a:pt x="20" y="6"/>
                    <a:pt x="20" y="6"/>
                    <a:pt x="20" y="6"/>
                  </a:cubicBezTo>
                  <a:cubicBezTo>
                    <a:pt x="6" y="15"/>
                    <a:pt x="6" y="15"/>
                    <a:pt x="6" y="15"/>
                  </a:cubicBezTo>
                  <a:cubicBezTo>
                    <a:pt x="5" y="15"/>
                    <a:pt x="4" y="16"/>
                    <a:pt x="4" y="16"/>
                  </a:cubicBezTo>
                  <a:cubicBezTo>
                    <a:pt x="4" y="16"/>
                    <a:pt x="4" y="16"/>
                    <a:pt x="4"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7"/>
            <p:cNvSpPr/>
            <p:nvPr/>
          </p:nvSpPr>
          <p:spPr bwMode="auto">
            <a:xfrm>
              <a:off x="5883275" y="2643188"/>
              <a:ext cx="73025" cy="41275"/>
            </a:xfrm>
            <a:custGeom>
              <a:avLst/>
              <a:gdLst>
                <a:gd name="T0" fmla="*/ 1 w 14"/>
                <a:gd name="T1" fmla="*/ 7 h 8"/>
                <a:gd name="T2" fmla="*/ 2 w 14"/>
                <a:gd name="T3" fmla="*/ 5 h 8"/>
                <a:gd name="T4" fmla="*/ 2 w 14"/>
                <a:gd name="T5" fmla="*/ 5 h 8"/>
                <a:gd name="T6" fmla="*/ 12 w 14"/>
                <a:gd name="T7" fmla="*/ 0 h 8"/>
                <a:gd name="T8" fmla="*/ 14 w 14"/>
                <a:gd name="T9" fmla="*/ 1 h 8"/>
                <a:gd name="T10" fmla="*/ 14 w 14"/>
                <a:gd name="T11" fmla="*/ 1 h 8"/>
                <a:gd name="T12" fmla="*/ 13 w 14"/>
                <a:gd name="T13" fmla="*/ 3 h 8"/>
                <a:gd name="T14" fmla="*/ 13 w 14"/>
                <a:gd name="T15" fmla="*/ 3 h 8"/>
                <a:gd name="T16" fmla="*/ 3 w 14"/>
                <a:gd name="T17" fmla="*/ 8 h 8"/>
                <a:gd name="T18" fmla="*/ 2 w 14"/>
                <a:gd name="T19" fmla="*/ 8 h 8"/>
                <a:gd name="T20" fmla="*/ 2 w 14"/>
                <a:gd name="T21" fmla="*/ 8 h 8"/>
                <a:gd name="T22" fmla="*/ 1 w 14"/>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7"/>
                  </a:moveTo>
                  <a:cubicBezTo>
                    <a:pt x="0" y="6"/>
                    <a:pt x="1" y="5"/>
                    <a:pt x="2" y="5"/>
                  </a:cubicBezTo>
                  <a:cubicBezTo>
                    <a:pt x="2" y="5"/>
                    <a:pt x="2" y="5"/>
                    <a:pt x="2" y="5"/>
                  </a:cubicBezTo>
                  <a:cubicBezTo>
                    <a:pt x="12" y="0"/>
                    <a:pt x="12" y="0"/>
                    <a:pt x="12" y="0"/>
                  </a:cubicBezTo>
                  <a:cubicBezTo>
                    <a:pt x="12" y="0"/>
                    <a:pt x="13" y="0"/>
                    <a:pt x="14" y="1"/>
                  </a:cubicBezTo>
                  <a:cubicBezTo>
                    <a:pt x="14" y="1"/>
                    <a:pt x="14" y="1"/>
                    <a:pt x="14" y="1"/>
                  </a:cubicBezTo>
                  <a:cubicBezTo>
                    <a:pt x="14" y="2"/>
                    <a:pt x="14" y="3"/>
                    <a:pt x="13" y="3"/>
                  </a:cubicBezTo>
                  <a:cubicBezTo>
                    <a:pt x="13" y="3"/>
                    <a:pt x="13" y="3"/>
                    <a:pt x="13" y="3"/>
                  </a:cubicBezTo>
                  <a:cubicBezTo>
                    <a:pt x="3" y="8"/>
                    <a:pt x="3" y="8"/>
                    <a:pt x="3" y="8"/>
                  </a:cubicBezTo>
                  <a:cubicBezTo>
                    <a:pt x="3" y="8"/>
                    <a:pt x="2" y="8"/>
                    <a:pt x="2" y="8"/>
                  </a:cubicBezTo>
                  <a:cubicBezTo>
                    <a:pt x="2" y="8"/>
                    <a:pt x="2" y="8"/>
                    <a:pt x="2" y="8"/>
                  </a:cubicBezTo>
                  <a:cubicBezTo>
                    <a:pt x="2" y="8"/>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8"/>
            <p:cNvSpPr/>
            <p:nvPr/>
          </p:nvSpPr>
          <p:spPr bwMode="auto">
            <a:xfrm>
              <a:off x="5876925" y="2632076"/>
              <a:ext cx="90488" cy="63500"/>
            </a:xfrm>
            <a:custGeom>
              <a:avLst/>
              <a:gdLst>
                <a:gd name="T0" fmla="*/ 0 w 17"/>
                <a:gd name="T1" fmla="*/ 10 h 12"/>
                <a:gd name="T2" fmla="*/ 2 w 17"/>
                <a:gd name="T3" fmla="*/ 9 h 12"/>
                <a:gd name="T4" fmla="*/ 0 w 17"/>
                <a:gd name="T5" fmla="*/ 10 h 12"/>
                <a:gd name="T6" fmla="*/ 0 w 17"/>
                <a:gd name="T7" fmla="*/ 8 h 12"/>
                <a:gd name="T8" fmla="*/ 0 w 17"/>
                <a:gd name="T9" fmla="*/ 8 h 12"/>
                <a:gd name="T10" fmla="*/ 2 w 17"/>
                <a:gd name="T11" fmla="*/ 5 h 12"/>
                <a:gd name="T12" fmla="*/ 2 w 17"/>
                <a:gd name="T13" fmla="*/ 5 h 12"/>
                <a:gd name="T14" fmla="*/ 12 w 17"/>
                <a:gd name="T15" fmla="*/ 0 h 12"/>
                <a:gd name="T16" fmla="*/ 13 w 17"/>
                <a:gd name="T17" fmla="*/ 0 h 12"/>
                <a:gd name="T18" fmla="*/ 13 w 17"/>
                <a:gd name="T19" fmla="*/ 0 h 12"/>
                <a:gd name="T20" fmla="*/ 17 w 17"/>
                <a:gd name="T21" fmla="*/ 2 h 12"/>
                <a:gd name="T22" fmla="*/ 17 w 17"/>
                <a:gd name="T23" fmla="*/ 2 h 12"/>
                <a:gd name="T24" fmla="*/ 17 w 17"/>
                <a:gd name="T25" fmla="*/ 4 h 12"/>
                <a:gd name="T26" fmla="*/ 17 w 17"/>
                <a:gd name="T27" fmla="*/ 4 h 12"/>
                <a:gd name="T28" fmla="*/ 15 w 17"/>
                <a:gd name="T29" fmla="*/ 7 h 12"/>
                <a:gd name="T30" fmla="*/ 15 w 17"/>
                <a:gd name="T31" fmla="*/ 7 h 12"/>
                <a:gd name="T32" fmla="*/ 5 w 17"/>
                <a:gd name="T33" fmla="*/ 11 h 12"/>
                <a:gd name="T34" fmla="*/ 3 w 17"/>
                <a:gd name="T35" fmla="*/ 12 h 12"/>
                <a:gd name="T36" fmla="*/ 3 w 17"/>
                <a:gd name="T37" fmla="*/ 12 h 12"/>
                <a:gd name="T38" fmla="*/ 0 w 17"/>
                <a:gd name="T3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2">
                  <a:moveTo>
                    <a:pt x="0" y="10"/>
                  </a:moveTo>
                  <a:cubicBezTo>
                    <a:pt x="2" y="9"/>
                    <a:pt x="2" y="9"/>
                    <a:pt x="2" y="9"/>
                  </a:cubicBezTo>
                  <a:cubicBezTo>
                    <a:pt x="0" y="10"/>
                    <a:pt x="0" y="10"/>
                    <a:pt x="0" y="10"/>
                  </a:cubicBezTo>
                  <a:cubicBezTo>
                    <a:pt x="0" y="9"/>
                    <a:pt x="0" y="9"/>
                    <a:pt x="0" y="8"/>
                  </a:cubicBezTo>
                  <a:cubicBezTo>
                    <a:pt x="0" y="8"/>
                    <a:pt x="0" y="8"/>
                    <a:pt x="0" y="8"/>
                  </a:cubicBezTo>
                  <a:cubicBezTo>
                    <a:pt x="0" y="7"/>
                    <a:pt x="0" y="5"/>
                    <a:pt x="2" y="5"/>
                  </a:cubicBezTo>
                  <a:cubicBezTo>
                    <a:pt x="2" y="5"/>
                    <a:pt x="2" y="5"/>
                    <a:pt x="2" y="5"/>
                  </a:cubicBezTo>
                  <a:cubicBezTo>
                    <a:pt x="12" y="0"/>
                    <a:pt x="12" y="0"/>
                    <a:pt x="12" y="0"/>
                  </a:cubicBezTo>
                  <a:cubicBezTo>
                    <a:pt x="12" y="0"/>
                    <a:pt x="13" y="0"/>
                    <a:pt x="13" y="0"/>
                  </a:cubicBezTo>
                  <a:cubicBezTo>
                    <a:pt x="13" y="0"/>
                    <a:pt x="13" y="0"/>
                    <a:pt x="13" y="0"/>
                  </a:cubicBezTo>
                  <a:cubicBezTo>
                    <a:pt x="15" y="0"/>
                    <a:pt x="16" y="1"/>
                    <a:pt x="17" y="2"/>
                  </a:cubicBezTo>
                  <a:cubicBezTo>
                    <a:pt x="17" y="2"/>
                    <a:pt x="17" y="2"/>
                    <a:pt x="17" y="2"/>
                  </a:cubicBezTo>
                  <a:cubicBezTo>
                    <a:pt x="17" y="3"/>
                    <a:pt x="17" y="3"/>
                    <a:pt x="17" y="4"/>
                  </a:cubicBezTo>
                  <a:cubicBezTo>
                    <a:pt x="17" y="4"/>
                    <a:pt x="17" y="4"/>
                    <a:pt x="17" y="4"/>
                  </a:cubicBezTo>
                  <a:cubicBezTo>
                    <a:pt x="17" y="5"/>
                    <a:pt x="16" y="6"/>
                    <a:pt x="15" y="7"/>
                  </a:cubicBezTo>
                  <a:cubicBezTo>
                    <a:pt x="15" y="7"/>
                    <a:pt x="15" y="7"/>
                    <a:pt x="15" y="7"/>
                  </a:cubicBezTo>
                  <a:cubicBezTo>
                    <a:pt x="5" y="11"/>
                    <a:pt x="5" y="11"/>
                    <a:pt x="5" y="11"/>
                  </a:cubicBezTo>
                  <a:cubicBezTo>
                    <a:pt x="4" y="12"/>
                    <a:pt x="4" y="12"/>
                    <a:pt x="3" y="12"/>
                  </a:cubicBezTo>
                  <a:cubicBezTo>
                    <a:pt x="3" y="12"/>
                    <a:pt x="3" y="12"/>
                    <a:pt x="3" y="12"/>
                  </a:cubicBezTo>
                  <a:cubicBezTo>
                    <a:pt x="2" y="12"/>
                    <a:pt x="1" y="11"/>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9"/>
            <p:cNvSpPr/>
            <p:nvPr/>
          </p:nvSpPr>
          <p:spPr bwMode="auto">
            <a:xfrm>
              <a:off x="5765800" y="3016251"/>
              <a:ext cx="285750" cy="142875"/>
            </a:xfrm>
            <a:custGeom>
              <a:avLst/>
              <a:gdLst>
                <a:gd name="T0" fmla="*/ 0 w 54"/>
                <a:gd name="T1" fmla="*/ 15 h 27"/>
                <a:gd name="T2" fmla="*/ 0 w 54"/>
                <a:gd name="T3" fmla="*/ 15 h 27"/>
                <a:gd name="T4" fmla="*/ 1 w 54"/>
                <a:gd name="T5" fmla="*/ 13 h 27"/>
                <a:gd name="T6" fmla="*/ 1 w 54"/>
                <a:gd name="T7" fmla="*/ 13 h 27"/>
                <a:gd name="T8" fmla="*/ 3 w 54"/>
                <a:gd name="T9" fmla="*/ 14 h 27"/>
                <a:gd name="T10" fmla="*/ 3 w 54"/>
                <a:gd name="T11" fmla="*/ 14 h 27"/>
                <a:gd name="T12" fmla="*/ 4 w 54"/>
                <a:gd name="T13" fmla="*/ 15 h 27"/>
                <a:gd name="T14" fmla="*/ 4 w 54"/>
                <a:gd name="T15" fmla="*/ 15 h 27"/>
                <a:gd name="T16" fmla="*/ 7 w 54"/>
                <a:gd name="T17" fmla="*/ 18 h 27"/>
                <a:gd name="T18" fmla="*/ 7 w 54"/>
                <a:gd name="T19" fmla="*/ 18 h 27"/>
                <a:gd name="T20" fmla="*/ 22 w 54"/>
                <a:gd name="T21" fmla="*/ 23 h 27"/>
                <a:gd name="T22" fmla="*/ 22 w 54"/>
                <a:gd name="T23" fmla="*/ 23 h 27"/>
                <a:gd name="T24" fmla="*/ 24 w 54"/>
                <a:gd name="T25" fmla="*/ 23 h 27"/>
                <a:gd name="T26" fmla="*/ 24 w 54"/>
                <a:gd name="T27" fmla="*/ 23 h 27"/>
                <a:gd name="T28" fmla="*/ 50 w 54"/>
                <a:gd name="T29" fmla="*/ 12 h 27"/>
                <a:gd name="T30" fmla="*/ 50 w 54"/>
                <a:gd name="T31" fmla="*/ 12 h 27"/>
                <a:gd name="T32" fmla="*/ 51 w 54"/>
                <a:gd name="T33" fmla="*/ 5 h 27"/>
                <a:gd name="T34" fmla="*/ 51 w 54"/>
                <a:gd name="T35" fmla="*/ 5 h 27"/>
                <a:gd name="T36" fmla="*/ 51 w 54"/>
                <a:gd name="T37" fmla="*/ 2 h 27"/>
                <a:gd name="T38" fmla="*/ 51 w 54"/>
                <a:gd name="T39" fmla="*/ 2 h 27"/>
                <a:gd name="T40" fmla="*/ 52 w 54"/>
                <a:gd name="T41" fmla="*/ 0 h 27"/>
                <a:gd name="T42" fmla="*/ 52 w 54"/>
                <a:gd name="T43" fmla="*/ 0 h 27"/>
                <a:gd name="T44" fmla="*/ 54 w 54"/>
                <a:gd name="T45" fmla="*/ 2 h 27"/>
                <a:gd name="T46" fmla="*/ 54 w 54"/>
                <a:gd name="T47" fmla="*/ 2 h 27"/>
                <a:gd name="T48" fmla="*/ 54 w 54"/>
                <a:gd name="T49" fmla="*/ 5 h 27"/>
                <a:gd name="T50" fmla="*/ 54 w 54"/>
                <a:gd name="T51" fmla="*/ 5 h 27"/>
                <a:gd name="T52" fmla="*/ 52 w 54"/>
                <a:gd name="T53" fmla="*/ 14 h 27"/>
                <a:gd name="T54" fmla="*/ 52 w 54"/>
                <a:gd name="T55" fmla="*/ 14 h 27"/>
                <a:gd name="T56" fmla="*/ 24 w 54"/>
                <a:gd name="T57" fmla="*/ 26 h 27"/>
                <a:gd name="T58" fmla="*/ 24 w 54"/>
                <a:gd name="T59" fmla="*/ 26 h 27"/>
                <a:gd name="T60" fmla="*/ 22 w 54"/>
                <a:gd name="T61" fmla="*/ 27 h 27"/>
                <a:gd name="T62" fmla="*/ 22 w 54"/>
                <a:gd name="T63" fmla="*/ 27 h 27"/>
                <a:gd name="T64" fmla="*/ 0 w 54"/>
                <a:gd name="T6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27">
                  <a:moveTo>
                    <a:pt x="0" y="15"/>
                  </a:moveTo>
                  <a:cubicBezTo>
                    <a:pt x="0" y="15"/>
                    <a:pt x="0" y="15"/>
                    <a:pt x="0" y="15"/>
                  </a:cubicBezTo>
                  <a:cubicBezTo>
                    <a:pt x="0" y="14"/>
                    <a:pt x="0" y="13"/>
                    <a:pt x="1" y="13"/>
                  </a:cubicBezTo>
                  <a:cubicBezTo>
                    <a:pt x="1" y="13"/>
                    <a:pt x="1" y="13"/>
                    <a:pt x="1" y="13"/>
                  </a:cubicBezTo>
                  <a:cubicBezTo>
                    <a:pt x="1" y="13"/>
                    <a:pt x="2" y="13"/>
                    <a:pt x="3" y="14"/>
                  </a:cubicBezTo>
                  <a:cubicBezTo>
                    <a:pt x="3" y="14"/>
                    <a:pt x="3" y="14"/>
                    <a:pt x="3" y="14"/>
                  </a:cubicBezTo>
                  <a:cubicBezTo>
                    <a:pt x="3" y="14"/>
                    <a:pt x="3" y="14"/>
                    <a:pt x="4" y="15"/>
                  </a:cubicBezTo>
                  <a:cubicBezTo>
                    <a:pt x="4" y="15"/>
                    <a:pt x="4" y="15"/>
                    <a:pt x="4" y="15"/>
                  </a:cubicBezTo>
                  <a:cubicBezTo>
                    <a:pt x="5" y="16"/>
                    <a:pt x="6" y="17"/>
                    <a:pt x="7" y="18"/>
                  </a:cubicBezTo>
                  <a:cubicBezTo>
                    <a:pt x="7" y="18"/>
                    <a:pt x="7" y="18"/>
                    <a:pt x="7" y="18"/>
                  </a:cubicBezTo>
                  <a:cubicBezTo>
                    <a:pt x="10" y="21"/>
                    <a:pt x="15" y="23"/>
                    <a:pt x="22" y="23"/>
                  </a:cubicBezTo>
                  <a:cubicBezTo>
                    <a:pt x="22" y="23"/>
                    <a:pt x="22" y="23"/>
                    <a:pt x="22" y="23"/>
                  </a:cubicBezTo>
                  <a:cubicBezTo>
                    <a:pt x="23" y="23"/>
                    <a:pt x="23" y="23"/>
                    <a:pt x="24" y="23"/>
                  </a:cubicBezTo>
                  <a:cubicBezTo>
                    <a:pt x="24" y="23"/>
                    <a:pt x="24" y="23"/>
                    <a:pt x="24" y="23"/>
                  </a:cubicBezTo>
                  <a:cubicBezTo>
                    <a:pt x="39" y="22"/>
                    <a:pt x="48" y="15"/>
                    <a:pt x="50" y="12"/>
                  </a:cubicBezTo>
                  <a:cubicBezTo>
                    <a:pt x="50" y="12"/>
                    <a:pt x="50" y="12"/>
                    <a:pt x="50" y="12"/>
                  </a:cubicBezTo>
                  <a:cubicBezTo>
                    <a:pt x="51" y="10"/>
                    <a:pt x="51" y="7"/>
                    <a:pt x="51" y="5"/>
                  </a:cubicBezTo>
                  <a:cubicBezTo>
                    <a:pt x="51" y="5"/>
                    <a:pt x="51" y="5"/>
                    <a:pt x="51" y="5"/>
                  </a:cubicBezTo>
                  <a:cubicBezTo>
                    <a:pt x="51" y="3"/>
                    <a:pt x="51" y="2"/>
                    <a:pt x="51" y="2"/>
                  </a:cubicBezTo>
                  <a:cubicBezTo>
                    <a:pt x="51" y="2"/>
                    <a:pt x="51" y="2"/>
                    <a:pt x="51" y="2"/>
                  </a:cubicBezTo>
                  <a:cubicBezTo>
                    <a:pt x="51" y="1"/>
                    <a:pt x="51" y="0"/>
                    <a:pt x="52" y="0"/>
                  </a:cubicBezTo>
                  <a:cubicBezTo>
                    <a:pt x="52" y="0"/>
                    <a:pt x="52" y="0"/>
                    <a:pt x="52" y="0"/>
                  </a:cubicBezTo>
                  <a:cubicBezTo>
                    <a:pt x="53" y="0"/>
                    <a:pt x="54" y="1"/>
                    <a:pt x="54" y="2"/>
                  </a:cubicBezTo>
                  <a:cubicBezTo>
                    <a:pt x="54" y="2"/>
                    <a:pt x="54" y="2"/>
                    <a:pt x="54" y="2"/>
                  </a:cubicBezTo>
                  <a:cubicBezTo>
                    <a:pt x="54" y="2"/>
                    <a:pt x="54" y="3"/>
                    <a:pt x="54" y="5"/>
                  </a:cubicBezTo>
                  <a:cubicBezTo>
                    <a:pt x="54" y="5"/>
                    <a:pt x="54" y="5"/>
                    <a:pt x="54" y="5"/>
                  </a:cubicBezTo>
                  <a:cubicBezTo>
                    <a:pt x="54" y="7"/>
                    <a:pt x="54" y="11"/>
                    <a:pt x="52" y="14"/>
                  </a:cubicBezTo>
                  <a:cubicBezTo>
                    <a:pt x="52" y="14"/>
                    <a:pt x="52" y="14"/>
                    <a:pt x="52" y="14"/>
                  </a:cubicBezTo>
                  <a:cubicBezTo>
                    <a:pt x="49" y="18"/>
                    <a:pt x="40" y="25"/>
                    <a:pt x="24" y="26"/>
                  </a:cubicBezTo>
                  <a:cubicBezTo>
                    <a:pt x="24" y="26"/>
                    <a:pt x="24" y="26"/>
                    <a:pt x="24" y="26"/>
                  </a:cubicBezTo>
                  <a:cubicBezTo>
                    <a:pt x="23" y="26"/>
                    <a:pt x="23" y="27"/>
                    <a:pt x="22" y="27"/>
                  </a:cubicBezTo>
                  <a:cubicBezTo>
                    <a:pt x="22" y="27"/>
                    <a:pt x="22" y="27"/>
                    <a:pt x="22" y="27"/>
                  </a:cubicBezTo>
                  <a:cubicBezTo>
                    <a:pt x="7" y="26"/>
                    <a:pt x="0" y="15"/>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0"/>
            <p:cNvSpPr>
              <a:spLocks noEditPoints="1"/>
            </p:cNvSpPr>
            <p:nvPr/>
          </p:nvSpPr>
          <p:spPr bwMode="auto">
            <a:xfrm>
              <a:off x="5756275" y="3006726"/>
              <a:ext cx="306388" cy="161925"/>
            </a:xfrm>
            <a:custGeom>
              <a:avLst/>
              <a:gdLst>
                <a:gd name="T0" fmla="*/ 4 w 58"/>
                <a:gd name="T1" fmla="*/ 23 h 31"/>
                <a:gd name="T2" fmla="*/ 4 w 58"/>
                <a:gd name="T3" fmla="*/ 24 h 31"/>
                <a:gd name="T4" fmla="*/ 0 w 58"/>
                <a:gd name="T5" fmla="*/ 18 h 31"/>
                <a:gd name="T6" fmla="*/ 0 w 58"/>
                <a:gd name="T7" fmla="*/ 16 h 31"/>
                <a:gd name="T8" fmla="*/ 0 w 58"/>
                <a:gd name="T9" fmla="*/ 16 h 31"/>
                <a:gd name="T10" fmla="*/ 0 w 58"/>
                <a:gd name="T11" fmla="*/ 15 h 31"/>
                <a:gd name="T12" fmla="*/ 0 w 58"/>
                <a:gd name="T13" fmla="*/ 15 h 31"/>
                <a:gd name="T14" fmla="*/ 0 w 58"/>
                <a:gd name="T15" fmla="*/ 10 h 31"/>
                <a:gd name="T16" fmla="*/ 2 w 58"/>
                <a:gd name="T17" fmla="*/ 13 h 31"/>
                <a:gd name="T18" fmla="*/ 3 w 58"/>
                <a:gd name="T19" fmla="*/ 13 h 31"/>
                <a:gd name="T20" fmla="*/ 3 w 58"/>
                <a:gd name="T21" fmla="*/ 13 h 31"/>
                <a:gd name="T22" fmla="*/ 6 w 58"/>
                <a:gd name="T23" fmla="*/ 14 h 31"/>
                <a:gd name="T24" fmla="*/ 6 w 58"/>
                <a:gd name="T25" fmla="*/ 14 h 31"/>
                <a:gd name="T26" fmla="*/ 6 w 58"/>
                <a:gd name="T27" fmla="*/ 14 h 31"/>
                <a:gd name="T28" fmla="*/ 6 w 58"/>
                <a:gd name="T29" fmla="*/ 14 h 31"/>
                <a:gd name="T30" fmla="*/ 6 w 58"/>
                <a:gd name="T31" fmla="*/ 14 h 31"/>
                <a:gd name="T32" fmla="*/ 6 w 58"/>
                <a:gd name="T33" fmla="*/ 14 h 31"/>
                <a:gd name="T34" fmla="*/ 6 w 58"/>
                <a:gd name="T35" fmla="*/ 14 h 31"/>
                <a:gd name="T36" fmla="*/ 6 w 58"/>
                <a:gd name="T37" fmla="*/ 15 h 31"/>
                <a:gd name="T38" fmla="*/ 6 w 58"/>
                <a:gd name="T39" fmla="*/ 15 h 31"/>
                <a:gd name="T40" fmla="*/ 7 w 58"/>
                <a:gd name="T41" fmla="*/ 15 h 31"/>
                <a:gd name="T42" fmla="*/ 7 w 58"/>
                <a:gd name="T43" fmla="*/ 15 h 31"/>
                <a:gd name="T44" fmla="*/ 7 w 58"/>
                <a:gd name="T45" fmla="*/ 16 h 31"/>
                <a:gd name="T46" fmla="*/ 7 w 58"/>
                <a:gd name="T47" fmla="*/ 16 h 31"/>
                <a:gd name="T48" fmla="*/ 11 w 58"/>
                <a:gd name="T49" fmla="*/ 19 h 31"/>
                <a:gd name="T50" fmla="*/ 11 w 58"/>
                <a:gd name="T51" fmla="*/ 19 h 31"/>
                <a:gd name="T52" fmla="*/ 24 w 58"/>
                <a:gd name="T53" fmla="*/ 23 h 31"/>
                <a:gd name="T54" fmla="*/ 24 w 58"/>
                <a:gd name="T55" fmla="*/ 23 h 31"/>
                <a:gd name="T56" fmla="*/ 26 w 58"/>
                <a:gd name="T57" fmla="*/ 23 h 31"/>
                <a:gd name="T58" fmla="*/ 26 w 58"/>
                <a:gd name="T59" fmla="*/ 23 h 31"/>
                <a:gd name="T60" fmla="*/ 50 w 58"/>
                <a:gd name="T61" fmla="*/ 13 h 31"/>
                <a:gd name="T62" fmla="*/ 50 w 58"/>
                <a:gd name="T63" fmla="*/ 13 h 31"/>
                <a:gd name="T64" fmla="*/ 51 w 58"/>
                <a:gd name="T65" fmla="*/ 7 h 31"/>
                <a:gd name="T66" fmla="*/ 51 w 58"/>
                <a:gd name="T67" fmla="*/ 7 h 31"/>
                <a:gd name="T68" fmla="*/ 51 w 58"/>
                <a:gd name="T69" fmla="*/ 7 h 31"/>
                <a:gd name="T70" fmla="*/ 51 w 58"/>
                <a:gd name="T71" fmla="*/ 7 h 31"/>
                <a:gd name="T72" fmla="*/ 51 w 58"/>
                <a:gd name="T73" fmla="*/ 4 h 31"/>
                <a:gd name="T74" fmla="*/ 51 w 58"/>
                <a:gd name="T75" fmla="*/ 4 h 31"/>
                <a:gd name="T76" fmla="*/ 51 w 58"/>
                <a:gd name="T77" fmla="*/ 4 h 31"/>
                <a:gd name="T78" fmla="*/ 51 w 58"/>
                <a:gd name="T79" fmla="*/ 4 h 31"/>
                <a:gd name="T80" fmla="*/ 54 w 58"/>
                <a:gd name="T81" fmla="*/ 0 h 31"/>
                <a:gd name="T82" fmla="*/ 54 w 58"/>
                <a:gd name="T83" fmla="*/ 0 h 31"/>
                <a:gd name="T84" fmla="*/ 54 w 58"/>
                <a:gd name="T85" fmla="*/ 0 h 31"/>
                <a:gd name="T86" fmla="*/ 54 w 58"/>
                <a:gd name="T87" fmla="*/ 0 h 31"/>
                <a:gd name="T88" fmla="*/ 58 w 58"/>
                <a:gd name="T89" fmla="*/ 4 h 31"/>
                <a:gd name="T90" fmla="*/ 58 w 58"/>
                <a:gd name="T91" fmla="*/ 4 h 31"/>
                <a:gd name="T92" fmla="*/ 58 w 58"/>
                <a:gd name="T93" fmla="*/ 4 h 31"/>
                <a:gd name="T94" fmla="*/ 58 w 58"/>
                <a:gd name="T95" fmla="*/ 4 h 31"/>
                <a:gd name="T96" fmla="*/ 58 w 58"/>
                <a:gd name="T97" fmla="*/ 4 h 31"/>
                <a:gd name="T98" fmla="*/ 58 w 58"/>
                <a:gd name="T99" fmla="*/ 7 h 31"/>
                <a:gd name="T100" fmla="*/ 58 w 58"/>
                <a:gd name="T101" fmla="*/ 7 h 31"/>
                <a:gd name="T102" fmla="*/ 56 w 58"/>
                <a:gd name="T103" fmla="*/ 17 h 31"/>
                <a:gd name="T104" fmla="*/ 56 w 58"/>
                <a:gd name="T105" fmla="*/ 17 h 31"/>
                <a:gd name="T106" fmla="*/ 26 w 58"/>
                <a:gd name="T107" fmla="*/ 30 h 31"/>
                <a:gd name="T108" fmla="*/ 26 w 58"/>
                <a:gd name="T109" fmla="*/ 30 h 31"/>
                <a:gd name="T110" fmla="*/ 24 w 58"/>
                <a:gd name="T111" fmla="*/ 31 h 31"/>
                <a:gd name="T112" fmla="*/ 24 w 58"/>
                <a:gd name="T113" fmla="*/ 31 h 31"/>
                <a:gd name="T114" fmla="*/ 4 w 58"/>
                <a:gd name="T115" fmla="*/ 23 h 31"/>
                <a:gd name="T116" fmla="*/ 0 w 58"/>
                <a:gd name="T117" fmla="*/ 18 h 31"/>
                <a:gd name="T118" fmla="*/ 2 w 58"/>
                <a:gd name="T119" fmla="*/ 17 h 31"/>
                <a:gd name="T120" fmla="*/ 0 w 58"/>
                <a:gd name="T121"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 h="31">
                  <a:moveTo>
                    <a:pt x="4" y="23"/>
                  </a:moveTo>
                  <a:cubicBezTo>
                    <a:pt x="4" y="24"/>
                    <a:pt x="4" y="24"/>
                    <a:pt x="4" y="24"/>
                  </a:cubicBezTo>
                  <a:cubicBezTo>
                    <a:pt x="0" y="18"/>
                    <a:pt x="0" y="18"/>
                    <a:pt x="0" y="18"/>
                  </a:cubicBezTo>
                  <a:cubicBezTo>
                    <a:pt x="0" y="18"/>
                    <a:pt x="0" y="17"/>
                    <a:pt x="0" y="16"/>
                  </a:cubicBezTo>
                  <a:cubicBezTo>
                    <a:pt x="0" y="16"/>
                    <a:pt x="0" y="16"/>
                    <a:pt x="0" y="16"/>
                  </a:cubicBezTo>
                  <a:cubicBezTo>
                    <a:pt x="0" y="16"/>
                    <a:pt x="0" y="15"/>
                    <a:pt x="0" y="15"/>
                  </a:cubicBezTo>
                  <a:cubicBezTo>
                    <a:pt x="0" y="15"/>
                    <a:pt x="0" y="15"/>
                    <a:pt x="0" y="15"/>
                  </a:cubicBezTo>
                  <a:cubicBezTo>
                    <a:pt x="0" y="10"/>
                    <a:pt x="0" y="10"/>
                    <a:pt x="0" y="10"/>
                  </a:cubicBezTo>
                  <a:cubicBezTo>
                    <a:pt x="2" y="13"/>
                    <a:pt x="2" y="13"/>
                    <a:pt x="2" y="13"/>
                  </a:cubicBezTo>
                  <a:cubicBezTo>
                    <a:pt x="2" y="13"/>
                    <a:pt x="3" y="13"/>
                    <a:pt x="3" y="13"/>
                  </a:cubicBezTo>
                  <a:cubicBezTo>
                    <a:pt x="3" y="13"/>
                    <a:pt x="3" y="13"/>
                    <a:pt x="3" y="13"/>
                  </a:cubicBezTo>
                  <a:cubicBezTo>
                    <a:pt x="5" y="13"/>
                    <a:pt x="6" y="13"/>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5"/>
                    <a:pt x="6" y="15"/>
                    <a:pt x="6" y="15"/>
                  </a:cubicBezTo>
                  <a:cubicBezTo>
                    <a:pt x="6" y="15"/>
                    <a:pt x="6" y="15"/>
                    <a:pt x="6" y="15"/>
                  </a:cubicBezTo>
                  <a:cubicBezTo>
                    <a:pt x="6" y="15"/>
                    <a:pt x="7" y="15"/>
                    <a:pt x="7" y="15"/>
                  </a:cubicBezTo>
                  <a:cubicBezTo>
                    <a:pt x="7" y="15"/>
                    <a:pt x="7" y="15"/>
                    <a:pt x="7" y="15"/>
                  </a:cubicBezTo>
                  <a:cubicBezTo>
                    <a:pt x="7" y="15"/>
                    <a:pt x="7" y="15"/>
                    <a:pt x="7" y="16"/>
                  </a:cubicBezTo>
                  <a:cubicBezTo>
                    <a:pt x="7" y="16"/>
                    <a:pt x="7" y="16"/>
                    <a:pt x="7" y="16"/>
                  </a:cubicBezTo>
                  <a:cubicBezTo>
                    <a:pt x="8" y="17"/>
                    <a:pt x="9" y="18"/>
                    <a:pt x="11" y="19"/>
                  </a:cubicBezTo>
                  <a:cubicBezTo>
                    <a:pt x="11" y="19"/>
                    <a:pt x="11" y="19"/>
                    <a:pt x="11" y="19"/>
                  </a:cubicBezTo>
                  <a:cubicBezTo>
                    <a:pt x="13" y="21"/>
                    <a:pt x="18" y="23"/>
                    <a:pt x="24" y="23"/>
                  </a:cubicBezTo>
                  <a:cubicBezTo>
                    <a:pt x="24" y="23"/>
                    <a:pt x="24" y="23"/>
                    <a:pt x="24" y="23"/>
                  </a:cubicBezTo>
                  <a:cubicBezTo>
                    <a:pt x="25" y="23"/>
                    <a:pt x="25" y="23"/>
                    <a:pt x="26" y="23"/>
                  </a:cubicBezTo>
                  <a:cubicBezTo>
                    <a:pt x="26" y="23"/>
                    <a:pt x="26" y="23"/>
                    <a:pt x="26" y="23"/>
                  </a:cubicBezTo>
                  <a:cubicBezTo>
                    <a:pt x="40" y="22"/>
                    <a:pt x="48" y="15"/>
                    <a:pt x="50" y="13"/>
                  </a:cubicBezTo>
                  <a:cubicBezTo>
                    <a:pt x="50" y="13"/>
                    <a:pt x="50" y="13"/>
                    <a:pt x="50" y="13"/>
                  </a:cubicBezTo>
                  <a:cubicBezTo>
                    <a:pt x="50" y="12"/>
                    <a:pt x="51" y="9"/>
                    <a:pt x="51" y="7"/>
                  </a:cubicBezTo>
                  <a:cubicBezTo>
                    <a:pt x="51" y="7"/>
                    <a:pt x="51" y="7"/>
                    <a:pt x="51" y="7"/>
                  </a:cubicBezTo>
                  <a:cubicBezTo>
                    <a:pt x="51" y="7"/>
                    <a:pt x="51" y="7"/>
                    <a:pt x="51" y="7"/>
                  </a:cubicBezTo>
                  <a:cubicBezTo>
                    <a:pt x="51" y="7"/>
                    <a:pt x="51" y="7"/>
                    <a:pt x="51" y="7"/>
                  </a:cubicBezTo>
                  <a:cubicBezTo>
                    <a:pt x="51" y="5"/>
                    <a:pt x="51" y="4"/>
                    <a:pt x="51" y="4"/>
                  </a:cubicBezTo>
                  <a:cubicBezTo>
                    <a:pt x="51" y="4"/>
                    <a:pt x="51" y="4"/>
                    <a:pt x="51" y="4"/>
                  </a:cubicBezTo>
                  <a:cubicBezTo>
                    <a:pt x="51" y="4"/>
                    <a:pt x="51" y="4"/>
                    <a:pt x="51" y="4"/>
                  </a:cubicBezTo>
                  <a:cubicBezTo>
                    <a:pt x="51" y="4"/>
                    <a:pt x="51" y="4"/>
                    <a:pt x="51" y="4"/>
                  </a:cubicBezTo>
                  <a:cubicBezTo>
                    <a:pt x="51" y="2"/>
                    <a:pt x="52" y="0"/>
                    <a:pt x="54" y="0"/>
                  </a:cubicBezTo>
                  <a:cubicBezTo>
                    <a:pt x="54" y="0"/>
                    <a:pt x="54" y="0"/>
                    <a:pt x="54" y="0"/>
                  </a:cubicBezTo>
                  <a:cubicBezTo>
                    <a:pt x="54" y="0"/>
                    <a:pt x="54" y="0"/>
                    <a:pt x="54" y="0"/>
                  </a:cubicBezTo>
                  <a:cubicBezTo>
                    <a:pt x="54" y="0"/>
                    <a:pt x="54" y="0"/>
                    <a:pt x="54" y="0"/>
                  </a:cubicBezTo>
                  <a:cubicBezTo>
                    <a:pt x="56" y="0"/>
                    <a:pt x="58" y="2"/>
                    <a:pt x="58" y="4"/>
                  </a:cubicBezTo>
                  <a:cubicBezTo>
                    <a:pt x="58" y="4"/>
                    <a:pt x="58" y="4"/>
                    <a:pt x="58" y="4"/>
                  </a:cubicBezTo>
                  <a:cubicBezTo>
                    <a:pt x="58" y="4"/>
                    <a:pt x="58" y="4"/>
                    <a:pt x="58" y="4"/>
                  </a:cubicBezTo>
                  <a:cubicBezTo>
                    <a:pt x="58" y="4"/>
                    <a:pt x="58" y="4"/>
                    <a:pt x="58" y="4"/>
                  </a:cubicBezTo>
                  <a:cubicBezTo>
                    <a:pt x="58" y="4"/>
                    <a:pt x="58" y="4"/>
                    <a:pt x="58" y="4"/>
                  </a:cubicBezTo>
                  <a:cubicBezTo>
                    <a:pt x="58" y="5"/>
                    <a:pt x="58" y="6"/>
                    <a:pt x="58" y="7"/>
                  </a:cubicBezTo>
                  <a:cubicBezTo>
                    <a:pt x="58" y="7"/>
                    <a:pt x="58" y="7"/>
                    <a:pt x="58" y="7"/>
                  </a:cubicBezTo>
                  <a:cubicBezTo>
                    <a:pt x="58" y="9"/>
                    <a:pt x="58" y="13"/>
                    <a:pt x="56" y="17"/>
                  </a:cubicBezTo>
                  <a:cubicBezTo>
                    <a:pt x="56" y="17"/>
                    <a:pt x="56" y="17"/>
                    <a:pt x="56" y="17"/>
                  </a:cubicBezTo>
                  <a:cubicBezTo>
                    <a:pt x="53" y="21"/>
                    <a:pt x="43" y="29"/>
                    <a:pt x="26" y="30"/>
                  </a:cubicBezTo>
                  <a:cubicBezTo>
                    <a:pt x="26" y="30"/>
                    <a:pt x="26" y="30"/>
                    <a:pt x="26" y="30"/>
                  </a:cubicBezTo>
                  <a:cubicBezTo>
                    <a:pt x="26" y="30"/>
                    <a:pt x="25" y="31"/>
                    <a:pt x="24" y="31"/>
                  </a:cubicBezTo>
                  <a:cubicBezTo>
                    <a:pt x="24" y="31"/>
                    <a:pt x="24" y="31"/>
                    <a:pt x="24" y="31"/>
                  </a:cubicBezTo>
                  <a:cubicBezTo>
                    <a:pt x="14" y="30"/>
                    <a:pt x="8" y="26"/>
                    <a:pt x="4" y="23"/>
                  </a:cubicBezTo>
                  <a:close/>
                  <a:moveTo>
                    <a:pt x="0" y="18"/>
                  </a:moveTo>
                  <a:cubicBezTo>
                    <a:pt x="2" y="17"/>
                    <a:pt x="2" y="17"/>
                    <a:pt x="2" y="17"/>
                  </a:cubicBezTo>
                  <a:cubicBezTo>
                    <a:pt x="0" y="18"/>
                    <a:pt x="0" y="18"/>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1"/>
            <p:cNvSpPr/>
            <p:nvPr/>
          </p:nvSpPr>
          <p:spPr bwMode="auto">
            <a:xfrm>
              <a:off x="5765800" y="3100388"/>
              <a:ext cx="238125" cy="168275"/>
            </a:xfrm>
            <a:custGeom>
              <a:avLst/>
              <a:gdLst>
                <a:gd name="T0" fmla="*/ 4 w 45"/>
                <a:gd name="T1" fmla="*/ 16 h 32"/>
                <a:gd name="T2" fmla="*/ 0 w 45"/>
                <a:gd name="T3" fmla="*/ 2 h 32"/>
                <a:gd name="T4" fmla="*/ 0 w 45"/>
                <a:gd name="T5" fmla="*/ 2 h 32"/>
                <a:gd name="T6" fmla="*/ 0 w 45"/>
                <a:gd name="T7" fmla="*/ 2 h 32"/>
                <a:gd name="T8" fmla="*/ 1 w 45"/>
                <a:gd name="T9" fmla="*/ 0 h 32"/>
                <a:gd name="T10" fmla="*/ 1 w 45"/>
                <a:gd name="T11" fmla="*/ 0 h 32"/>
                <a:gd name="T12" fmla="*/ 3 w 45"/>
                <a:gd name="T13" fmla="*/ 1 h 32"/>
                <a:gd name="T14" fmla="*/ 3 w 45"/>
                <a:gd name="T15" fmla="*/ 1 h 32"/>
                <a:gd name="T16" fmla="*/ 7 w 45"/>
                <a:gd name="T17" fmla="*/ 15 h 32"/>
                <a:gd name="T18" fmla="*/ 7 w 45"/>
                <a:gd name="T19" fmla="*/ 15 h 32"/>
                <a:gd name="T20" fmla="*/ 16 w 45"/>
                <a:gd name="T21" fmla="*/ 29 h 32"/>
                <a:gd name="T22" fmla="*/ 16 w 45"/>
                <a:gd name="T23" fmla="*/ 29 h 32"/>
                <a:gd name="T24" fmla="*/ 17 w 45"/>
                <a:gd name="T25" fmla="*/ 29 h 32"/>
                <a:gd name="T26" fmla="*/ 17 w 45"/>
                <a:gd name="T27" fmla="*/ 29 h 32"/>
                <a:gd name="T28" fmla="*/ 17 w 45"/>
                <a:gd name="T29" fmla="*/ 29 h 32"/>
                <a:gd name="T30" fmla="*/ 17 w 45"/>
                <a:gd name="T31" fmla="*/ 29 h 32"/>
                <a:gd name="T32" fmla="*/ 28 w 45"/>
                <a:gd name="T33" fmla="*/ 26 h 32"/>
                <a:gd name="T34" fmla="*/ 28 w 45"/>
                <a:gd name="T35" fmla="*/ 26 h 32"/>
                <a:gd name="T36" fmla="*/ 33 w 45"/>
                <a:gd name="T37" fmla="*/ 22 h 32"/>
                <a:gd name="T38" fmla="*/ 33 w 45"/>
                <a:gd name="T39" fmla="*/ 22 h 32"/>
                <a:gd name="T40" fmla="*/ 38 w 45"/>
                <a:gd name="T41" fmla="*/ 11 h 32"/>
                <a:gd name="T42" fmla="*/ 38 w 45"/>
                <a:gd name="T43" fmla="*/ 11 h 32"/>
                <a:gd name="T44" fmla="*/ 42 w 45"/>
                <a:gd name="T45" fmla="*/ 2 h 32"/>
                <a:gd name="T46" fmla="*/ 42 w 45"/>
                <a:gd name="T47" fmla="*/ 2 h 32"/>
                <a:gd name="T48" fmla="*/ 44 w 45"/>
                <a:gd name="T49" fmla="*/ 2 h 32"/>
                <a:gd name="T50" fmla="*/ 44 w 45"/>
                <a:gd name="T51" fmla="*/ 2 h 32"/>
                <a:gd name="T52" fmla="*/ 45 w 45"/>
                <a:gd name="T53" fmla="*/ 4 h 32"/>
                <a:gd name="T54" fmla="*/ 45 w 45"/>
                <a:gd name="T55" fmla="*/ 4 h 32"/>
                <a:gd name="T56" fmla="*/ 40 w 45"/>
                <a:gd name="T57" fmla="*/ 12 h 32"/>
                <a:gd name="T58" fmla="*/ 40 w 45"/>
                <a:gd name="T59" fmla="*/ 12 h 32"/>
                <a:gd name="T60" fmla="*/ 36 w 45"/>
                <a:gd name="T61" fmla="*/ 22 h 32"/>
                <a:gd name="T62" fmla="*/ 36 w 45"/>
                <a:gd name="T63" fmla="*/ 22 h 32"/>
                <a:gd name="T64" fmla="*/ 30 w 45"/>
                <a:gd name="T65" fmla="*/ 28 h 32"/>
                <a:gd name="T66" fmla="*/ 30 w 45"/>
                <a:gd name="T67" fmla="*/ 28 h 32"/>
                <a:gd name="T68" fmla="*/ 17 w 45"/>
                <a:gd name="T69" fmla="*/ 32 h 32"/>
                <a:gd name="T70" fmla="*/ 17 w 45"/>
                <a:gd name="T71" fmla="*/ 32 h 32"/>
                <a:gd name="T72" fmla="*/ 16 w 45"/>
                <a:gd name="T73" fmla="*/ 32 h 32"/>
                <a:gd name="T74" fmla="*/ 16 w 45"/>
                <a:gd name="T75" fmla="*/ 32 h 32"/>
                <a:gd name="T76" fmla="*/ 4 w 45"/>
                <a:gd name="T7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32">
                  <a:moveTo>
                    <a:pt x="4" y="16"/>
                  </a:moveTo>
                  <a:cubicBezTo>
                    <a:pt x="1" y="9"/>
                    <a:pt x="0" y="2"/>
                    <a:pt x="0" y="2"/>
                  </a:cubicBezTo>
                  <a:cubicBezTo>
                    <a:pt x="0" y="2"/>
                    <a:pt x="0" y="2"/>
                    <a:pt x="0" y="2"/>
                  </a:cubicBezTo>
                  <a:cubicBezTo>
                    <a:pt x="0" y="2"/>
                    <a:pt x="0" y="2"/>
                    <a:pt x="0" y="2"/>
                  </a:cubicBezTo>
                  <a:cubicBezTo>
                    <a:pt x="0" y="1"/>
                    <a:pt x="0" y="0"/>
                    <a:pt x="1" y="0"/>
                  </a:cubicBezTo>
                  <a:cubicBezTo>
                    <a:pt x="1" y="0"/>
                    <a:pt x="1" y="0"/>
                    <a:pt x="1" y="0"/>
                  </a:cubicBezTo>
                  <a:cubicBezTo>
                    <a:pt x="2" y="0"/>
                    <a:pt x="3" y="0"/>
                    <a:pt x="3" y="1"/>
                  </a:cubicBezTo>
                  <a:cubicBezTo>
                    <a:pt x="3" y="1"/>
                    <a:pt x="3" y="1"/>
                    <a:pt x="3" y="1"/>
                  </a:cubicBezTo>
                  <a:cubicBezTo>
                    <a:pt x="3" y="1"/>
                    <a:pt x="4" y="8"/>
                    <a:pt x="7" y="15"/>
                  </a:cubicBezTo>
                  <a:cubicBezTo>
                    <a:pt x="7" y="15"/>
                    <a:pt x="7" y="15"/>
                    <a:pt x="7" y="15"/>
                  </a:cubicBezTo>
                  <a:cubicBezTo>
                    <a:pt x="9" y="22"/>
                    <a:pt x="13" y="29"/>
                    <a:pt x="16" y="29"/>
                  </a:cubicBezTo>
                  <a:cubicBezTo>
                    <a:pt x="16" y="29"/>
                    <a:pt x="16" y="29"/>
                    <a:pt x="16" y="29"/>
                  </a:cubicBezTo>
                  <a:cubicBezTo>
                    <a:pt x="16" y="29"/>
                    <a:pt x="17" y="29"/>
                    <a:pt x="17" y="29"/>
                  </a:cubicBezTo>
                  <a:cubicBezTo>
                    <a:pt x="17" y="29"/>
                    <a:pt x="17" y="29"/>
                    <a:pt x="17" y="29"/>
                  </a:cubicBezTo>
                  <a:cubicBezTo>
                    <a:pt x="17" y="29"/>
                    <a:pt x="17" y="29"/>
                    <a:pt x="17" y="29"/>
                  </a:cubicBezTo>
                  <a:cubicBezTo>
                    <a:pt x="17" y="29"/>
                    <a:pt x="17" y="29"/>
                    <a:pt x="17" y="29"/>
                  </a:cubicBezTo>
                  <a:cubicBezTo>
                    <a:pt x="21" y="28"/>
                    <a:pt x="25" y="27"/>
                    <a:pt x="28" y="26"/>
                  </a:cubicBezTo>
                  <a:cubicBezTo>
                    <a:pt x="28" y="26"/>
                    <a:pt x="28" y="26"/>
                    <a:pt x="28" y="26"/>
                  </a:cubicBezTo>
                  <a:cubicBezTo>
                    <a:pt x="31" y="24"/>
                    <a:pt x="33" y="22"/>
                    <a:pt x="33" y="22"/>
                  </a:cubicBezTo>
                  <a:cubicBezTo>
                    <a:pt x="33" y="22"/>
                    <a:pt x="33" y="22"/>
                    <a:pt x="33" y="22"/>
                  </a:cubicBezTo>
                  <a:cubicBezTo>
                    <a:pt x="33" y="19"/>
                    <a:pt x="35" y="15"/>
                    <a:pt x="38" y="11"/>
                  </a:cubicBezTo>
                  <a:cubicBezTo>
                    <a:pt x="38" y="11"/>
                    <a:pt x="38" y="11"/>
                    <a:pt x="38" y="11"/>
                  </a:cubicBezTo>
                  <a:cubicBezTo>
                    <a:pt x="40" y="6"/>
                    <a:pt x="42" y="2"/>
                    <a:pt x="42" y="2"/>
                  </a:cubicBezTo>
                  <a:cubicBezTo>
                    <a:pt x="42" y="2"/>
                    <a:pt x="42" y="2"/>
                    <a:pt x="42" y="2"/>
                  </a:cubicBezTo>
                  <a:cubicBezTo>
                    <a:pt x="42" y="2"/>
                    <a:pt x="43" y="1"/>
                    <a:pt x="44" y="2"/>
                  </a:cubicBezTo>
                  <a:cubicBezTo>
                    <a:pt x="44" y="2"/>
                    <a:pt x="44" y="2"/>
                    <a:pt x="44" y="2"/>
                  </a:cubicBezTo>
                  <a:cubicBezTo>
                    <a:pt x="45" y="2"/>
                    <a:pt x="45" y="3"/>
                    <a:pt x="45" y="4"/>
                  </a:cubicBezTo>
                  <a:cubicBezTo>
                    <a:pt x="45" y="4"/>
                    <a:pt x="45" y="4"/>
                    <a:pt x="45" y="4"/>
                  </a:cubicBezTo>
                  <a:cubicBezTo>
                    <a:pt x="45" y="4"/>
                    <a:pt x="43" y="8"/>
                    <a:pt x="40" y="12"/>
                  </a:cubicBezTo>
                  <a:cubicBezTo>
                    <a:pt x="40" y="12"/>
                    <a:pt x="40" y="12"/>
                    <a:pt x="40" y="12"/>
                  </a:cubicBezTo>
                  <a:cubicBezTo>
                    <a:pt x="38" y="16"/>
                    <a:pt x="36" y="21"/>
                    <a:pt x="36" y="22"/>
                  </a:cubicBezTo>
                  <a:cubicBezTo>
                    <a:pt x="36" y="22"/>
                    <a:pt x="36" y="22"/>
                    <a:pt x="36" y="22"/>
                  </a:cubicBezTo>
                  <a:cubicBezTo>
                    <a:pt x="35" y="25"/>
                    <a:pt x="33" y="27"/>
                    <a:pt x="30" y="28"/>
                  </a:cubicBezTo>
                  <a:cubicBezTo>
                    <a:pt x="30" y="28"/>
                    <a:pt x="30" y="28"/>
                    <a:pt x="30" y="28"/>
                  </a:cubicBezTo>
                  <a:cubicBezTo>
                    <a:pt x="26" y="30"/>
                    <a:pt x="22" y="31"/>
                    <a:pt x="17" y="32"/>
                  </a:cubicBezTo>
                  <a:cubicBezTo>
                    <a:pt x="17" y="32"/>
                    <a:pt x="17" y="32"/>
                    <a:pt x="17" y="32"/>
                  </a:cubicBezTo>
                  <a:cubicBezTo>
                    <a:pt x="17" y="32"/>
                    <a:pt x="16" y="32"/>
                    <a:pt x="16" y="32"/>
                  </a:cubicBezTo>
                  <a:cubicBezTo>
                    <a:pt x="16" y="32"/>
                    <a:pt x="16" y="32"/>
                    <a:pt x="16" y="32"/>
                  </a:cubicBezTo>
                  <a:cubicBezTo>
                    <a:pt x="10" y="31"/>
                    <a:pt x="7" y="23"/>
                    <a:pt x="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2"/>
            <p:cNvSpPr>
              <a:spLocks noEditPoints="1"/>
            </p:cNvSpPr>
            <p:nvPr/>
          </p:nvSpPr>
          <p:spPr bwMode="auto">
            <a:xfrm>
              <a:off x="5756275" y="3090863"/>
              <a:ext cx="258763" cy="188913"/>
            </a:xfrm>
            <a:custGeom>
              <a:avLst/>
              <a:gdLst>
                <a:gd name="T0" fmla="*/ 6 w 49"/>
                <a:gd name="T1" fmla="*/ 18 h 36"/>
                <a:gd name="T2" fmla="*/ 0 w 49"/>
                <a:gd name="T3" fmla="*/ 4 h 36"/>
                <a:gd name="T4" fmla="*/ 0 w 49"/>
                <a:gd name="T5" fmla="*/ 3 h 36"/>
                <a:gd name="T6" fmla="*/ 3 w 49"/>
                <a:gd name="T7" fmla="*/ 0 h 36"/>
                <a:gd name="T8" fmla="*/ 3 w 49"/>
                <a:gd name="T9" fmla="*/ 0 h 36"/>
                <a:gd name="T10" fmla="*/ 7 w 49"/>
                <a:gd name="T11" fmla="*/ 2 h 36"/>
                <a:gd name="T12" fmla="*/ 7 w 49"/>
                <a:gd name="T13" fmla="*/ 2 h 36"/>
                <a:gd name="T14" fmla="*/ 7 w 49"/>
                <a:gd name="T15" fmla="*/ 3 h 36"/>
                <a:gd name="T16" fmla="*/ 7 w 49"/>
                <a:gd name="T17" fmla="*/ 3 h 36"/>
                <a:gd name="T18" fmla="*/ 7 w 49"/>
                <a:gd name="T19" fmla="*/ 3 h 36"/>
                <a:gd name="T20" fmla="*/ 7 w 49"/>
                <a:gd name="T21" fmla="*/ 4 h 36"/>
                <a:gd name="T22" fmla="*/ 8 w 49"/>
                <a:gd name="T23" fmla="*/ 7 h 36"/>
                <a:gd name="T24" fmla="*/ 11 w 49"/>
                <a:gd name="T25" fmla="*/ 17 h 36"/>
                <a:gd name="T26" fmla="*/ 15 w 49"/>
                <a:gd name="T27" fmla="*/ 25 h 36"/>
                <a:gd name="T28" fmla="*/ 18 w 49"/>
                <a:gd name="T29" fmla="*/ 29 h 36"/>
                <a:gd name="T30" fmla="*/ 18 w 49"/>
                <a:gd name="T31" fmla="*/ 29 h 36"/>
                <a:gd name="T32" fmla="*/ 19 w 49"/>
                <a:gd name="T33" fmla="*/ 29 h 36"/>
                <a:gd name="T34" fmla="*/ 29 w 49"/>
                <a:gd name="T35" fmla="*/ 26 h 36"/>
                <a:gd name="T36" fmla="*/ 33 w 49"/>
                <a:gd name="T37" fmla="*/ 23 h 36"/>
                <a:gd name="T38" fmla="*/ 33 w 49"/>
                <a:gd name="T39" fmla="*/ 23 h 36"/>
                <a:gd name="T40" fmla="*/ 38 w 49"/>
                <a:gd name="T41" fmla="*/ 12 h 36"/>
                <a:gd name="T42" fmla="*/ 42 w 49"/>
                <a:gd name="T43" fmla="*/ 4 h 36"/>
                <a:gd name="T44" fmla="*/ 45 w 49"/>
                <a:gd name="T45" fmla="*/ 2 h 36"/>
                <a:gd name="T46" fmla="*/ 47 w 49"/>
                <a:gd name="T47" fmla="*/ 2 h 36"/>
                <a:gd name="T48" fmla="*/ 49 w 49"/>
                <a:gd name="T49" fmla="*/ 5 h 36"/>
                <a:gd name="T50" fmla="*/ 49 w 49"/>
                <a:gd name="T51" fmla="*/ 7 h 36"/>
                <a:gd name="T52" fmla="*/ 49 w 49"/>
                <a:gd name="T53" fmla="*/ 7 h 36"/>
                <a:gd name="T54" fmla="*/ 48 w 49"/>
                <a:gd name="T55" fmla="*/ 7 h 36"/>
                <a:gd name="T56" fmla="*/ 48 w 49"/>
                <a:gd name="T57" fmla="*/ 7 h 36"/>
                <a:gd name="T58" fmla="*/ 48 w 49"/>
                <a:gd name="T59" fmla="*/ 7 h 36"/>
                <a:gd name="T60" fmla="*/ 48 w 49"/>
                <a:gd name="T61" fmla="*/ 7 h 36"/>
                <a:gd name="T62" fmla="*/ 48 w 49"/>
                <a:gd name="T63" fmla="*/ 8 h 36"/>
                <a:gd name="T64" fmla="*/ 47 w 49"/>
                <a:gd name="T65" fmla="*/ 9 h 36"/>
                <a:gd name="T66" fmla="*/ 44 w 49"/>
                <a:gd name="T67" fmla="*/ 15 h 36"/>
                <a:gd name="T68" fmla="*/ 40 w 49"/>
                <a:gd name="T69" fmla="*/ 24 h 36"/>
                <a:gd name="T70" fmla="*/ 40 w 49"/>
                <a:gd name="T71" fmla="*/ 24 h 36"/>
                <a:gd name="T72" fmla="*/ 33 w 49"/>
                <a:gd name="T73" fmla="*/ 32 h 36"/>
                <a:gd name="T74" fmla="*/ 19 w 49"/>
                <a:gd name="T75" fmla="*/ 36 h 36"/>
                <a:gd name="T76" fmla="*/ 4 w 49"/>
                <a:gd name="T77" fmla="*/ 19 h 36"/>
                <a:gd name="T78" fmla="*/ 46 w 49"/>
                <a:gd name="T79" fmla="*/ 5 h 36"/>
                <a:gd name="T80" fmla="*/ 46 w 49"/>
                <a:gd name="T8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36">
                  <a:moveTo>
                    <a:pt x="4" y="19"/>
                  </a:moveTo>
                  <a:cubicBezTo>
                    <a:pt x="6" y="18"/>
                    <a:pt x="6" y="18"/>
                    <a:pt x="6" y="18"/>
                  </a:cubicBezTo>
                  <a:cubicBezTo>
                    <a:pt x="4" y="19"/>
                    <a:pt x="4" y="19"/>
                    <a:pt x="4" y="19"/>
                  </a:cubicBezTo>
                  <a:cubicBezTo>
                    <a:pt x="1" y="11"/>
                    <a:pt x="0" y="4"/>
                    <a:pt x="0" y="4"/>
                  </a:cubicBezTo>
                  <a:cubicBezTo>
                    <a:pt x="0" y="4"/>
                    <a:pt x="0" y="4"/>
                    <a:pt x="0" y="4"/>
                  </a:cubicBezTo>
                  <a:cubicBezTo>
                    <a:pt x="0" y="4"/>
                    <a:pt x="0" y="4"/>
                    <a:pt x="0" y="3"/>
                  </a:cubicBezTo>
                  <a:cubicBezTo>
                    <a:pt x="0" y="3"/>
                    <a:pt x="0" y="3"/>
                    <a:pt x="0" y="3"/>
                  </a:cubicBezTo>
                  <a:cubicBezTo>
                    <a:pt x="0" y="2"/>
                    <a:pt x="1" y="0"/>
                    <a:pt x="3" y="0"/>
                  </a:cubicBezTo>
                  <a:cubicBezTo>
                    <a:pt x="3" y="0"/>
                    <a:pt x="3" y="0"/>
                    <a:pt x="3" y="0"/>
                  </a:cubicBezTo>
                  <a:cubicBezTo>
                    <a:pt x="3" y="0"/>
                    <a:pt x="3" y="0"/>
                    <a:pt x="3" y="0"/>
                  </a:cubicBezTo>
                  <a:cubicBezTo>
                    <a:pt x="3" y="0"/>
                    <a:pt x="3" y="0"/>
                    <a:pt x="3" y="0"/>
                  </a:cubicBezTo>
                  <a:cubicBezTo>
                    <a:pt x="5" y="0"/>
                    <a:pt x="6" y="1"/>
                    <a:pt x="7" y="2"/>
                  </a:cubicBezTo>
                  <a:cubicBezTo>
                    <a:pt x="7" y="2"/>
                    <a:pt x="7" y="2"/>
                    <a:pt x="7" y="2"/>
                  </a:cubicBezTo>
                  <a:cubicBezTo>
                    <a:pt x="7" y="2"/>
                    <a:pt x="7" y="2"/>
                    <a:pt x="7" y="2"/>
                  </a:cubicBezTo>
                  <a:cubicBezTo>
                    <a:pt x="7" y="2"/>
                    <a:pt x="7" y="2"/>
                    <a:pt x="7" y="2"/>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4"/>
                  </a:cubicBezTo>
                  <a:cubicBezTo>
                    <a:pt x="7" y="4"/>
                    <a:pt x="7" y="4"/>
                    <a:pt x="7" y="4"/>
                  </a:cubicBezTo>
                  <a:cubicBezTo>
                    <a:pt x="7" y="5"/>
                    <a:pt x="8" y="6"/>
                    <a:pt x="8" y="7"/>
                  </a:cubicBezTo>
                  <a:cubicBezTo>
                    <a:pt x="8" y="7"/>
                    <a:pt x="8" y="7"/>
                    <a:pt x="8" y="7"/>
                  </a:cubicBezTo>
                  <a:cubicBezTo>
                    <a:pt x="8" y="10"/>
                    <a:pt x="9" y="13"/>
                    <a:pt x="11" y="17"/>
                  </a:cubicBezTo>
                  <a:cubicBezTo>
                    <a:pt x="11" y="17"/>
                    <a:pt x="11" y="17"/>
                    <a:pt x="11" y="17"/>
                  </a:cubicBezTo>
                  <a:cubicBezTo>
                    <a:pt x="12" y="20"/>
                    <a:pt x="13" y="23"/>
                    <a:pt x="15" y="25"/>
                  </a:cubicBezTo>
                  <a:cubicBezTo>
                    <a:pt x="15" y="25"/>
                    <a:pt x="15" y="25"/>
                    <a:pt x="15" y="25"/>
                  </a:cubicBezTo>
                  <a:cubicBezTo>
                    <a:pt x="16" y="28"/>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9" y="29"/>
                    <a:pt x="19" y="29"/>
                    <a:pt x="19" y="29"/>
                  </a:cubicBezTo>
                  <a:cubicBezTo>
                    <a:pt x="23" y="28"/>
                    <a:pt x="27" y="27"/>
                    <a:pt x="29" y="26"/>
                  </a:cubicBezTo>
                  <a:cubicBezTo>
                    <a:pt x="29" y="26"/>
                    <a:pt x="29" y="26"/>
                    <a:pt x="29" y="26"/>
                  </a:cubicBezTo>
                  <a:cubicBezTo>
                    <a:pt x="31" y="25"/>
                    <a:pt x="33" y="24"/>
                    <a:pt x="33" y="23"/>
                  </a:cubicBezTo>
                  <a:cubicBezTo>
                    <a:pt x="33" y="23"/>
                    <a:pt x="33" y="23"/>
                    <a:pt x="33" y="23"/>
                  </a:cubicBezTo>
                  <a:cubicBezTo>
                    <a:pt x="33" y="23"/>
                    <a:pt x="33" y="23"/>
                    <a:pt x="33" y="23"/>
                  </a:cubicBezTo>
                  <a:cubicBezTo>
                    <a:pt x="33" y="23"/>
                    <a:pt x="33" y="23"/>
                    <a:pt x="33" y="23"/>
                  </a:cubicBezTo>
                  <a:cubicBezTo>
                    <a:pt x="34" y="20"/>
                    <a:pt x="36" y="16"/>
                    <a:pt x="38" y="12"/>
                  </a:cubicBezTo>
                  <a:cubicBezTo>
                    <a:pt x="38" y="12"/>
                    <a:pt x="38" y="12"/>
                    <a:pt x="38" y="12"/>
                  </a:cubicBezTo>
                  <a:cubicBezTo>
                    <a:pt x="40" y="8"/>
                    <a:pt x="42" y="4"/>
                    <a:pt x="42" y="4"/>
                  </a:cubicBezTo>
                  <a:cubicBezTo>
                    <a:pt x="42" y="4"/>
                    <a:pt x="42" y="4"/>
                    <a:pt x="42" y="4"/>
                  </a:cubicBezTo>
                  <a:cubicBezTo>
                    <a:pt x="42" y="4"/>
                    <a:pt x="42" y="4"/>
                    <a:pt x="42" y="4"/>
                  </a:cubicBezTo>
                  <a:cubicBezTo>
                    <a:pt x="43" y="2"/>
                    <a:pt x="44" y="2"/>
                    <a:pt x="45" y="2"/>
                  </a:cubicBezTo>
                  <a:cubicBezTo>
                    <a:pt x="45" y="2"/>
                    <a:pt x="45" y="2"/>
                    <a:pt x="45" y="2"/>
                  </a:cubicBezTo>
                  <a:cubicBezTo>
                    <a:pt x="46" y="2"/>
                    <a:pt x="47" y="2"/>
                    <a:pt x="47" y="2"/>
                  </a:cubicBezTo>
                  <a:cubicBezTo>
                    <a:pt x="47" y="2"/>
                    <a:pt x="47" y="2"/>
                    <a:pt x="47" y="2"/>
                  </a:cubicBezTo>
                  <a:cubicBezTo>
                    <a:pt x="48" y="3"/>
                    <a:pt x="49" y="4"/>
                    <a:pt x="49" y="5"/>
                  </a:cubicBezTo>
                  <a:cubicBezTo>
                    <a:pt x="49" y="5"/>
                    <a:pt x="49" y="5"/>
                    <a:pt x="49" y="5"/>
                  </a:cubicBezTo>
                  <a:cubicBezTo>
                    <a:pt x="49" y="6"/>
                    <a:pt x="49" y="6"/>
                    <a:pt x="49" y="7"/>
                  </a:cubicBezTo>
                  <a:cubicBezTo>
                    <a:pt x="49" y="7"/>
                    <a:pt x="49" y="7"/>
                    <a:pt x="49" y="7"/>
                  </a:cubicBezTo>
                  <a:cubicBezTo>
                    <a:pt x="49" y="7"/>
                    <a:pt x="49" y="7"/>
                    <a:pt x="49" y="7"/>
                  </a:cubicBezTo>
                  <a:cubicBezTo>
                    <a:pt x="49" y="7"/>
                    <a:pt x="49" y="7"/>
                    <a:pt x="49" y="7"/>
                  </a:cubicBezTo>
                  <a:cubicBezTo>
                    <a:pt x="49"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8"/>
                  </a:cubicBezTo>
                  <a:cubicBezTo>
                    <a:pt x="48" y="8"/>
                    <a:pt x="48" y="8"/>
                    <a:pt x="48" y="8"/>
                  </a:cubicBezTo>
                  <a:cubicBezTo>
                    <a:pt x="48" y="8"/>
                    <a:pt x="47" y="9"/>
                    <a:pt x="47" y="9"/>
                  </a:cubicBezTo>
                  <a:cubicBezTo>
                    <a:pt x="47" y="9"/>
                    <a:pt x="47" y="9"/>
                    <a:pt x="47" y="9"/>
                  </a:cubicBezTo>
                  <a:cubicBezTo>
                    <a:pt x="46" y="11"/>
                    <a:pt x="45" y="13"/>
                    <a:pt x="44" y="15"/>
                  </a:cubicBezTo>
                  <a:cubicBezTo>
                    <a:pt x="44" y="15"/>
                    <a:pt x="44" y="15"/>
                    <a:pt x="44" y="15"/>
                  </a:cubicBezTo>
                  <a:cubicBezTo>
                    <a:pt x="42" y="19"/>
                    <a:pt x="40" y="23"/>
                    <a:pt x="40" y="24"/>
                  </a:cubicBezTo>
                  <a:cubicBezTo>
                    <a:pt x="40" y="24"/>
                    <a:pt x="40" y="24"/>
                    <a:pt x="40" y="24"/>
                  </a:cubicBezTo>
                  <a:cubicBezTo>
                    <a:pt x="40" y="24"/>
                    <a:pt x="40" y="24"/>
                    <a:pt x="40" y="24"/>
                  </a:cubicBezTo>
                  <a:cubicBezTo>
                    <a:pt x="40" y="24"/>
                    <a:pt x="40" y="24"/>
                    <a:pt x="40" y="24"/>
                  </a:cubicBezTo>
                  <a:cubicBezTo>
                    <a:pt x="39" y="28"/>
                    <a:pt x="36" y="30"/>
                    <a:pt x="33" y="32"/>
                  </a:cubicBezTo>
                  <a:cubicBezTo>
                    <a:pt x="33" y="32"/>
                    <a:pt x="33" y="32"/>
                    <a:pt x="33" y="32"/>
                  </a:cubicBezTo>
                  <a:cubicBezTo>
                    <a:pt x="29" y="34"/>
                    <a:pt x="24" y="35"/>
                    <a:pt x="19" y="36"/>
                  </a:cubicBezTo>
                  <a:cubicBezTo>
                    <a:pt x="19" y="36"/>
                    <a:pt x="19" y="36"/>
                    <a:pt x="19" y="36"/>
                  </a:cubicBezTo>
                  <a:cubicBezTo>
                    <a:pt x="18" y="36"/>
                    <a:pt x="18" y="36"/>
                    <a:pt x="18" y="36"/>
                  </a:cubicBezTo>
                  <a:cubicBezTo>
                    <a:pt x="10" y="35"/>
                    <a:pt x="7" y="26"/>
                    <a:pt x="4" y="19"/>
                  </a:cubicBezTo>
                  <a:close/>
                  <a:moveTo>
                    <a:pt x="46" y="5"/>
                  </a:moveTo>
                  <a:cubicBezTo>
                    <a:pt x="46" y="5"/>
                    <a:pt x="46" y="5"/>
                    <a:pt x="46" y="5"/>
                  </a:cubicBezTo>
                  <a:cubicBezTo>
                    <a:pt x="46" y="5"/>
                    <a:pt x="46" y="5"/>
                    <a:pt x="46" y="5"/>
                  </a:cubicBezTo>
                  <a:cubicBezTo>
                    <a:pt x="46" y="5"/>
                    <a:pt x="46" y="5"/>
                    <a:pt x="4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3"/>
            <p:cNvSpPr/>
            <p:nvPr/>
          </p:nvSpPr>
          <p:spPr bwMode="auto">
            <a:xfrm>
              <a:off x="5729288" y="3052763"/>
              <a:ext cx="74613" cy="63500"/>
            </a:xfrm>
            <a:custGeom>
              <a:avLst/>
              <a:gdLst>
                <a:gd name="T0" fmla="*/ 1 w 14"/>
                <a:gd name="T1" fmla="*/ 11 h 12"/>
                <a:gd name="T2" fmla="*/ 1 w 14"/>
                <a:gd name="T3" fmla="*/ 9 h 12"/>
                <a:gd name="T4" fmla="*/ 1 w 14"/>
                <a:gd name="T5" fmla="*/ 9 h 12"/>
                <a:gd name="T6" fmla="*/ 12 w 14"/>
                <a:gd name="T7" fmla="*/ 1 h 12"/>
                <a:gd name="T8" fmla="*/ 14 w 14"/>
                <a:gd name="T9" fmla="*/ 1 h 12"/>
                <a:gd name="T10" fmla="*/ 14 w 14"/>
                <a:gd name="T11" fmla="*/ 1 h 12"/>
                <a:gd name="T12" fmla="*/ 14 w 14"/>
                <a:gd name="T13" fmla="*/ 3 h 12"/>
                <a:gd name="T14" fmla="*/ 14 w 14"/>
                <a:gd name="T15" fmla="*/ 3 h 12"/>
                <a:gd name="T16" fmla="*/ 3 w 14"/>
                <a:gd name="T17" fmla="*/ 11 h 12"/>
                <a:gd name="T18" fmla="*/ 2 w 14"/>
                <a:gd name="T19" fmla="*/ 12 h 12"/>
                <a:gd name="T20" fmla="*/ 2 w 14"/>
                <a:gd name="T21" fmla="*/ 12 h 12"/>
                <a:gd name="T22" fmla="*/ 1 w 14"/>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2">
                  <a:moveTo>
                    <a:pt x="1" y="11"/>
                  </a:moveTo>
                  <a:cubicBezTo>
                    <a:pt x="0" y="11"/>
                    <a:pt x="1" y="10"/>
                    <a:pt x="1" y="9"/>
                  </a:cubicBezTo>
                  <a:cubicBezTo>
                    <a:pt x="1" y="9"/>
                    <a:pt x="1" y="9"/>
                    <a:pt x="1" y="9"/>
                  </a:cubicBezTo>
                  <a:cubicBezTo>
                    <a:pt x="12" y="1"/>
                    <a:pt x="12" y="1"/>
                    <a:pt x="12" y="1"/>
                  </a:cubicBezTo>
                  <a:cubicBezTo>
                    <a:pt x="12" y="0"/>
                    <a:pt x="13" y="0"/>
                    <a:pt x="14" y="1"/>
                  </a:cubicBezTo>
                  <a:cubicBezTo>
                    <a:pt x="14" y="1"/>
                    <a:pt x="14" y="1"/>
                    <a:pt x="14" y="1"/>
                  </a:cubicBezTo>
                  <a:cubicBezTo>
                    <a:pt x="14" y="2"/>
                    <a:pt x="14" y="3"/>
                    <a:pt x="14" y="3"/>
                  </a:cubicBezTo>
                  <a:cubicBezTo>
                    <a:pt x="14" y="3"/>
                    <a:pt x="14" y="3"/>
                    <a:pt x="14" y="3"/>
                  </a:cubicBezTo>
                  <a:cubicBezTo>
                    <a:pt x="3" y="11"/>
                    <a:pt x="3" y="11"/>
                    <a:pt x="3" y="11"/>
                  </a:cubicBezTo>
                  <a:cubicBezTo>
                    <a:pt x="3" y="12"/>
                    <a:pt x="2" y="12"/>
                    <a:pt x="2" y="12"/>
                  </a:cubicBezTo>
                  <a:cubicBezTo>
                    <a:pt x="2" y="12"/>
                    <a:pt x="2" y="12"/>
                    <a:pt x="2" y="12"/>
                  </a:cubicBezTo>
                  <a:cubicBezTo>
                    <a:pt x="2" y="12"/>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4"/>
            <p:cNvSpPr>
              <a:spLocks noEditPoints="1"/>
            </p:cNvSpPr>
            <p:nvPr/>
          </p:nvSpPr>
          <p:spPr bwMode="auto">
            <a:xfrm>
              <a:off x="5724525" y="3043238"/>
              <a:ext cx="88900" cy="84138"/>
            </a:xfrm>
            <a:custGeom>
              <a:avLst/>
              <a:gdLst>
                <a:gd name="T0" fmla="*/ 0 w 17"/>
                <a:gd name="T1" fmla="*/ 15 h 16"/>
                <a:gd name="T2" fmla="*/ 0 w 17"/>
                <a:gd name="T3" fmla="*/ 12 h 16"/>
                <a:gd name="T4" fmla="*/ 0 w 17"/>
                <a:gd name="T5" fmla="*/ 12 h 16"/>
                <a:gd name="T6" fmla="*/ 1 w 17"/>
                <a:gd name="T7" fmla="*/ 10 h 16"/>
                <a:gd name="T8" fmla="*/ 1 w 17"/>
                <a:gd name="T9" fmla="*/ 10 h 16"/>
                <a:gd name="T10" fmla="*/ 11 w 17"/>
                <a:gd name="T11" fmla="*/ 1 h 16"/>
                <a:gd name="T12" fmla="*/ 14 w 17"/>
                <a:gd name="T13" fmla="*/ 0 h 16"/>
                <a:gd name="T14" fmla="*/ 14 w 17"/>
                <a:gd name="T15" fmla="*/ 0 h 16"/>
                <a:gd name="T16" fmla="*/ 16 w 17"/>
                <a:gd name="T17" fmla="*/ 2 h 16"/>
                <a:gd name="T18" fmla="*/ 16 w 17"/>
                <a:gd name="T19" fmla="*/ 2 h 16"/>
                <a:gd name="T20" fmla="*/ 17 w 17"/>
                <a:gd name="T21" fmla="*/ 4 h 16"/>
                <a:gd name="T22" fmla="*/ 17 w 17"/>
                <a:gd name="T23" fmla="*/ 4 h 16"/>
                <a:gd name="T24" fmla="*/ 16 w 17"/>
                <a:gd name="T25" fmla="*/ 7 h 16"/>
                <a:gd name="T26" fmla="*/ 16 w 17"/>
                <a:gd name="T27" fmla="*/ 7 h 16"/>
                <a:gd name="T28" fmla="*/ 5 w 17"/>
                <a:gd name="T29" fmla="*/ 15 h 16"/>
                <a:gd name="T30" fmla="*/ 3 w 17"/>
                <a:gd name="T31" fmla="*/ 16 h 16"/>
                <a:gd name="T32" fmla="*/ 3 w 17"/>
                <a:gd name="T33" fmla="*/ 16 h 16"/>
                <a:gd name="T34" fmla="*/ 3 w 17"/>
                <a:gd name="T35" fmla="*/ 16 h 16"/>
                <a:gd name="T36" fmla="*/ 3 w 17"/>
                <a:gd name="T37" fmla="*/ 16 h 16"/>
                <a:gd name="T38" fmla="*/ 0 w 17"/>
                <a:gd name="T39" fmla="*/ 15 h 16"/>
                <a:gd name="T40" fmla="*/ 2 w 17"/>
                <a:gd name="T41" fmla="*/ 13 h 16"/>
                <a:gd name="T42" fmla="*/ 3 w 17"/>
                <a:gd name="T43" fmla="*/ 12 h 16"/>
                <a:gd name="T44" fmla="*/ 3 w 17"/>
                <a:gd name="T45" fmla="*/ 12 h 16"/>
                <a:gd name="T46" fmla="*/ 2 w 17"/>
                <a:gd name="T47" fmla="*/ 13 h 16"/>
                <a:gd name="T48" fmla="*/ 3 w 17"/>
                <a:gd name="T49" fmla="*/ 12 h 16"/>
                <a:gd name="T50" fmla="*/ 3 w 17"/>
                <a:gd name="T51" fmla="*/ 12 h 16"/>
                <a:gd name="T52" fmla="*/ 3 w 17"/>
                <a:gd name="T53" fmla="*/ 12 h 16"/>
                <a:gd name="T54" fmla="*/ 3 w 17"/>
                <a:gd name="T55" fmla="*/ 12 h 16"/>
                <a:gd name="T56" fmla="*/ 3 w 17"/>
                <a:gd name="T5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16">
                  <a:moveTo>
                    <a:pt x="0" y="15"/>
                  </a:moveTo>
                  <a:cubicBezTo>
                    <a:pt x="0" y="14"/>
                    <a:pt x="0" y="13"/>
                    <a:pt x="0" y="12"/>
                  </a:cubicBezTo>
                  <a:cubicBezTo>
                    <a:pt x="0" y="12"/>
                    <a:pt x="0" y="12"/>
                    <a:pt x="0" y="12"/>
                  </a:cubicBezTo>
                  <a:cubicBezTo>
                    <a:pt x="0" y="11"/>
                    <a:pt x="0" y="10"/>
                    <a:pt x="1" y="10"/>
                  </a:cubicBezTo>
                  <a:cubicBezTo>
                    <a:pt x="1" y="10"/>
                    <a:pt x="1" y="10"/>
                    <a:pt x="1" y="10"/>
                  </a:cubicBezTo>
                  <a:cubicBezTo>
                    <a:pt x="11" y="1"/>
                    <a:pt x="11" y="1"/>
                    <a:pt x="11" y="1"/>
                  </a:cubicBezTo>
                  <a:cubicBezTo>
                    <a:pt x="12" y="1"/>
                    <a:pt x="13" y="0"/>
                    <a:pt x="14" y="0"/>
                  </a:cubicBezTo>
                  <a:cubicBezTo>
                    <a:pt x="14" y="0"/>
                    <a:pt x="14" y="0"/>
                    <a:pt x="14" y="0"/>
                  </a:cubicBezTo>
                  <a:cubicBezTo>
                    <a:pt x="15" y="0"/>
                    <a:pt x="16" y="1"/>
                    <a:pt x="16" y="2"/>
                  </a:cubicBezTo>
                  <a:cubicBezTo>
                    <a:pt x="16" y="2"/>
                    <a:pt x="16" y="2"/>
                    <a:pt x="16" y="2"/>
                  </a:cubicBezTo>
                  <a:cubicBezTo>
                    <a:pt x="17" y="2"/>
                    <a:pt x="17" y="3"/>
                    <a:pt x="17" y="4"/>
                  </a:cubicBezTo>
                  <a:cubicBezTo>
                    <a:pt x="17" y="4"/>
                    <a:pt x="17" y="4"/>
                    <a:pt x="17" y="4"/>
                  </a:cubicBezTo>
                  <a:cubicBezTo>
                    <a:pt x="17" y="5"/>
                    <a:pt x="17" y="6"/>
                    <a:pt x="16" y="7"/>
                  </a:cubicBezTo>
                  <a:cubicBezTo>
                    <a:pt x="16" y="7"/>
                    <a:pt x="16" y="7"/>
                    <a:pt x="16" y="7"/>
                  </a:cubicBezTo>
                  <a:cubicBezTo>
                    <a:pt x="5" y="15"/>
                    <a:pt x="5" y="15"/>
                    <a:pt x="5" y="15"/>
                  </a:cubicBezTo>
                  <a:cubicBezTo>
                    <a:pt x="5" y="16"/>
                    <a:pt x="4" y="16"/>
                    <a:pt x="3" y="16"/>
                  </a:cubicBezTo>
                  <a:cubicBezTo>
                    <a:pt x="3" y="16"/>
                    <a:pt x="3" y="16"/>
                    <a:pt x="3" y="16"/>
                  </a:cubicBezTo>
                  <a:cubicBezTo>
                    <a:pt x="3" y="16"/>
                    <a:pt x="3" y="16"/>
                    <a:pt x="3" y="16"/>
                  </a:cubicBezTo>
                  <a:cubicBezTo>
                    <a:pt x="3" y="16"/>
                    <a:pt x="3" y="16"/>
                    <a:pt x="3" y="16"/>
                  </a:cubicBezTo>
                  <a:cubicBezTo>
                    <a:pt x="2" y="16"/>
                    <a:pt x="1" y="15"/>
                    <a:pt x="0" y="15"/>
                  </a:cubicBezTo>
                  <a:close/>
                  <a:moveTo>
                    <a:pt x="2" y="13"/>
                  </a:moveTo>
                  <a:cubicBezTo>
                    <a:pt x="3" y="12"/>
                    <a:pt x="3" y="12"/>
                    <a:pt x="3" y="12"/>
                  </a:cubicBezTo>
                  <a:cubicBezTo>
                    <a:pt x="3" y="12"/>
                    <a:pt x="3" y="12"/>
                    <a:pt x="3" y="12"/>
                  </a:cubicBezTo>
                  <a:cubicBezTo>
                    <a:pt x="2" y="13"/>
                    <a:pt x="2" y="13"/>
                    <a:pt x="2" y="13"/>
                  </a:cubicBezTo>
                  <a:close/>
                  <a:moveTo>
                    <a:pt x="3" y="12"/>
                  </a:moveTo>
                  <a:cubicBezTo>
                    <a:pt x="3" y="12"/>
                    <a:pt x="3" y="12"/>
                    <a:pt x="3" y="12"/>
                  </a:cubicBezTo>
                  <a:cubicBezTo>
                    <a:pt x="3" y="12"/>
                    <a:pt x="3" y="12"/>
                    <a:pt x="3" y="12"/>
                  </a:cubicBezTo>
                  <a:cubicBezTo>
                    <a:pt x="3" y="12"/>
                    <a:pt x="3" y="12"/>
                    <a:pt x="3" y="12"/>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5"/>
            <p:cNvSpPr/>
            <p:nvPr/>
          </p:nvSpPr>
          <p:spPr bwMode="auto">
            <a:xfrm>
              <a:off x="6019800" y="3016251"/>
              <a:ext cx="58738" cy="26988"/>
            </a:xfrm>
            <a:custGeom>
              <a:avLst/>
              <a:gdLst>
                <a:gd name="T0" fmla="*/ 9 w 11"/>
                <a:gd name="T1" fmla="*/ 5 h 5"/>
                <a:gd name="T2" fmla="*/ 1 w 11"/>
                <a:gd name="T3" fmla="*/ 3 h 5"/>
                <a:gd name="T4" fmla="*/ 0 w 11"/>
                <a:gd name="T5" fmla="*/ 1 h 5"/>
                <a:gd name="T6" fmla="*/ 0 w 11"/>
                <a:gd name="T7" fmla="*/ 1 h 5"/>
                <a:gd name="T8" fmla="*/ 2 w 11"/>
                <a:gd name="T9" fmla="*/ 0 h 5"/>
                <a:gd name="T10" fmla="*/ 2 w 11"/>
                <a:gd name="T11" fmla="*/ 0 h 5"/>
                <a:gd name="T12" fmla="*/ 10 w 11"/>
                <a:gd name="T13" fmla="*/ 2 h 5"/>
                <a:gd name="T14" fmla="*/ 11 w 11"/>
                <a:gd name="T15" fmla="*/ 4 h 5"/>
                <a:gd name="T16" fmla="*/ 11 w 11"/>
                <a:gd name="T17" fmla="*/ 4 h 5"/>
                <a:gd name="T18" fmla="*/ 9 w 11"/>
                <a:gd name="T19" fmla="*/ 5 h 5"/>
                <a:gd name="T20" fmla="*/ 9 w 11"/>
                <a:gd name="T21" fmla="*/ 5 h 5"/>
                <a:gd name="T22" fmla="*/ 9 w 11"/>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5">
                  <a:moveTo>
                    <a:pt x="9" y="5"/>
                  </a:moveTo>
                  <a:cubicBezTo>
                    <a:pt x="1" y="3"/>
                    <a:pt x="1" y="3"/>
                    <a:pt x="1" y="3"/>
                  </a:cubicBezTo>
                  <a:cubicBezTo>
                    <a:pt x="0" y="3"/>
                    <a:pt x="0" y="2"/>
                    <a:pt x="0" y="1"/>
                  </a:cubicBezTo>
                  <a:cubicBezTo>
                    <a:pt x="0" y="1"/>
                    <a:pt x="0" y="1"/>
                    <a:pt x="0" y="1"/>
                  </a:cubicBezTo>
                  <a:cubicBezTo>
                    <a:pt x="0" y="1"/>
                    <a:pt x="1" y="0"/>
                    <a:pt x="2" y="0"/>
                  </a:cubicBezTo>
                  <a:cubicBezTo>
                    <a:pt x="2" y="0"/>
                    <a:pt x="2" y="0"/>
                    <a:pt x="2" y="0"/>
                  </a:cubicBezTo>
                  <a:cubicBezTo>
                    <a:pt x="10" y="2"/>
                    <a:pt x="10" y="2"/>
                    <a:pt x="10" y="2"/>
                  </a:cubicBezTo>
                  <a:cubicBezTo>
                    <a:pt x="11" y="2"/>
                    <a:pt x="11" y="3"/>
                    <a:pt x="11" y="4"/>
                  </a:cubicBezTo>
                  <a:cubicBezTo>
                    <a:pt x="11" y="4"/>
                    <a:pt x="11" y="4"/>
                    <a:pt x="11" y="4"/>
                  </a:cubicBezTo>
                  <a:cubicBezTo>
                    <a:pt x="11" y="5"/>
                    <a:pt x="10"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6"/>
            <p:cNvSpPr/>
            <p:nvPr/>
          </p:nvSpPr>
          <p:spPr bwMode="auto">
            <a:xfrm>
              <a:off x="6010275" y="3006726"/>
              <a:ext cx="79375" cy="46038"/>
            </a:xfrm>
            <a:custGeom>
              <a:avLst/>
              <a:gdLst>
                <a:gd name="T0" fmla="*/ 11 w 15"/>
                <a:gd name="T1" fmla="*/ 9 h 9"/>
                <a:gd name="T2" fmla="*/ 11 w 15"/>
                <a:gd name="T3" fmla="*/ 9 h 9"/>
                <a:gd name="T4" fmla="*/ 11 w 15"/>
                <a:gd name="T5" fmla="*/ 9 h 9"/>
                <a:gd name="T6" fmla="*/ 11 w 15"/>
                <a:gd name="T7" fmla="*/ 7 h 9"/>
                <a:gd name="T8" fmla="*/ 11 w 15"/>
                <a:gd name="T9" fmla="*/ 9 h 9"/>
                <a:gd name="T10" fmla="*/ 2 w 15"/>
                <a:gd name="T11" fmla="*/ 7 h 9"/>
                <a:gd name="T12" fmla="*/ 0 w 15"/>
                <a:gd name="T13" fmla="*/ 4 h 9"/>
                <a:gd name="T14" fmla="*/ 0 w 15"/>
                <a:gd name="T15" fmla="*/ 4 h 9"/>
                <a:gd name="T16" fmla="*/ 0 w 15"/>
                <a:gd name="T17" fmla="*/ 3 h 9"/>
                <a:gd name="T18" fmla="*/ 0 w 15"/>
                <a:gd name="T19" fmla="*/ 3 h 9"/>
                <a:gd name="T20" fmla="*/ 3 w 15"/>
                <a:gd name="T21" fmla="*/ 0 h 9"/>
                <a:gd name="T22" fmla="*/ 3 w 15"/>
                <a:gd name="T23" fmla="*/ 0 h 9"/>
                <a:gd name="T24" fmla="*/ 4 w 15"/>
                <a:gd name="T25" fmla="*/ 0 h 9"/>
                <a:gd name="T26" fmla="*/ 4 w 15"/>
                <a:gd name="T27" fmla="*/ 0 h 9"/>
                <a:gd name="T28" fmla="*/ 12 w 15"/>
                <a:gd name="T29" fmla="*/ 2 h 9"/>
                <a:gd name="T30" fmla="*/ 15 w 15"/>
                <a:gd name="T31" fmla="*/ 6 h 9"/>
                <a:gd name="T32" fmla="*/ 15 w 15"/>
                <a:gd name="T33" fmla="*/ 6 h 9"/>
                <a:gd name="T34" fmla="*/ 15 w 15"/>
                <a:gd name="T35" fmla="*/ 7 h 9"/>
                <a:gd name="T36" fmla="*/ 15 w 15"/>
                <a:gd name="T37" fmla="*/ 7 h 9"/>
                <a:gd name="T38" fmla="*/ 11 w 15"/>
                <a:gd name="T39" fmla="*/ 9 h 9"/>
                <a:gd name="T40" fmla="*/ 11 w 15"/>
                <a:gd name="T41" fmla="*/ 9 h 9"/>
                <a:gd name="T42" fmla="*/ 11 w 15"/>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9">
                  <a:moveTo>
                    <a:pt x="11" y="9"/>
                  </a:moveTo>
                  <a:cubicBezTo>
                    <a:pt x="11" y="9"/>
                    <a:pt x="11" y="9"/>
                    <a:pt x="11" y="9"/>
                  </a:cubicBezTo>
                  <a:cubicBezTo>
                    <a:pt x="11" y="9"/>
                    <a:pt x="11" y="9"/>
                    <a:pt x="11" y="9"/>
                  </a:cubicBezTo>
                  <a:cubicBezTo>
                    <a:pt x="11" y="7"/>
                    <a:pt x="11" y="7"/>
                    <a:pt x="11" y="7"/>
                  </a:cubicBezTo>
                  <a:cubicBezTo>
                    <a:pt x="11" y="9"/>
                    <a:pt x="11" y="9"/>
                    <a:pt x="11" y="9"/>
                  </a:cubicBezTo>
                  <a:cubicBezTo>
                    <a:pt x="2" y="7"/>
                    <a:pt x="2" y="7"/>
                    <a:pt x="2" y="7"/>
                  </a:cubicBezTo>
                  <a:cubicBezTo>
                    <a:pt x="1" y="7"/>
                    <a:pt x="0" y="5"/>
                    <a:pt x="0" y="4"/>
                  </a:cubicBezTo>
                  <a:cubicBezTo>
                    <a:pt x="0" y="4"/>
                    <a:pt x="0" y="4"/>
                    <a:pt x="0" y="4"/>
                  </a:cubicBezTo>
                  <a:cubicBezTo>
                    <a:pt x="0" y="4"/>
                    <a:pt x="0" y="3"/>
                    <a:pt x="0" y="3"/>
                  </a:cubicBezTo>
                  <a:cubicBezTo>
                    <a:pt x="0" y="3"/>
                    <a:pt x="0" y="3"/>
                    <a:pt x="0" y="3"/>
                  </a:cubicBezTo>
                  <a:cubicBezTo>
                    <a:pt x="0" y="1"/>
                    <a:pt x="2" y="0"/>
                    <a:pt x="3" y="0"/>
                  </a:cubicBezTo>
                  <a:cubicBezTo>
                    <a:pt x="3" y="0"/>
                    <a:pt x="3" y="0"/>
                    <a:pt x="3" y="0"/>
                  </a:cubicBezTo>
                  <a:cubicBezTo>
                    <a:pt x="3" y="0"/>
                    <a:pt x="4" y="0"/>
                    <a:pt x="4" y="0"/>
                  </a:cubicBezTo>
                  <a:cubicBezTo>
                    <a:pt x="4" y="0"/>
                    <a:pt x="4" y="0"/>
                    <a:pt x="4" y="0"/>
                  </a:cubicBezTo>
                  <a:cubicBezTo>
                    <a:pt x="12" y="2"/>
                    <a:pt x="12" y="2"/>
                    <a:pt x="12" y="2"/>
                  </a:cubicBezTo>
                  <a:cubicBezTo>
                    <a:pt x="14" y="3"/>
                    <a:pt x="15" y="4"/>
                    <a:pt x="15" y="6"/>
                  </a:cubicBezTo>
                  <a:cubicBezTo>
                    <a:pt x="15" y="6"/>
                    <a:pt x="15" y="6"/>
                    <a:pt x="15" y="6"/>
                  </a:cubicBezTo>
                  <a:cubicBezTo>
                    <a:pt x="15" y="6"/>
                    <a:pt x="15" y="6"/>
                    <a:pt x="15" y="7"/>
                  </a:cubicBezTo>
                  <a:cubicBezTo>
                    <a:pt x="15" y="7"/>
                    <a:pt x="15" y="7"/>
                    <a:pt x="15" y="7"/>
                  </a:cubicBezTo>
                  <a:cubicBezTo>
                    <a:pt x="14" y="8"/>
                    <a:pt x="13" y="9"/>
                    <a:pt x="11" y="9"/>
                  </a:cubicBezTo>
                  <a:cubicBezTo>
                    <a:pt x="11" y="9"/>
                    <a:pt x="11"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7"/>
            <p:cNvSpPr/>
            <p:nvPr/>
          </p:nvSpPr>
          <p:spPr bwMode="auto">
            <a:xfrm>
              <a:off x="5729288" y="3311526"/>
              <a:ext cx="95250" cy="127000"/>
            </a:xfrm>
            <a:custGeom>
              <a:avLst/>
              <a:gdLst>
                <a:gd name="T0" fmla="*/ 1 w 18"/>
                <a:gd name="T1" fmla="*/ 14 h 24"/>
                <a:gd name="T2" fmla="*/ 1 w 18"/>
                <a:gd name="T3" fmla="*/ 12 h 24"/>
                <a:gd name="T4" fmla="*/ 1 w 18"/>
                <a:gd name="T5" fmla="*/ 12 h 24"/>
                <a:gd name="T6" fmla="*/ 3 w 18"/>
                <a:gd name="T7" fmla="*/ 12 h 24"/>
                <a:gd name="T8" fmla="*/ 3 w 18"/>
                <a:gd name="T9" fmla="*/ 12 h 24"/>
                <a:gd name="T10" fmla="*/ 12 w 18"/>
                <a:gd name="T11" fmla="*/ 19 h 24"/>
                <a:gd name="T12" fmla="*/ 15 w 18"/>
                <a:gd name="T13" fmla="*/ 9 h 24"/>
                <a:gd name="T14" fmla="*/ 15 w 18"/>
                <a:gd name="T15" fmla="*/ 2 h 24"/>
                <a:gd name="T16" fmla="*/ 17 w 18"/>
                <a:gd name="T17" fmla="*/ 0 h 24"/>
                <a:gd name="T18" fmla="*/ 17 w 18"/>
                <a:gd name="T19" fmla="*/ 0 h 24"/>
                <a:gd name="T20" fmla="*/ 18 w 18"/>
                <a:gd name="T21" fmla="*/ 2 h 24"/>
                <a:gd name="T22" fmla="*/ 18 w 18"/>
                <a:gd name="T23" fmla="*/ 2 h 24"/>
                <a:gd name="T24" fmla="*/ 18 w 18"/>
                <a:gd name="T25" fmla="*/ 10 h 24"/>
                <a:gd name="T26" fmla="*/ 13 w 18"/>
                <a:gd name="T27" fmla="*/ 24 h 24"/>
                <a:gd name="T28" fmla="*/ 1 w 18"/>
                <a:gd name="T2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4">
                  <a:moveTo>
                    <a:pt x="1" y="14"/>
                  </a:moveTo>
                  <a:cubicBezTo>
                    <a:pt x="1" y="14"/>
                    <a:pt x="0" y="13"/>
                    <a:pt x="1" y="12"/>
                  </a:cubicBezTo>
                  <a:cubicBezTo>
                    <a:pt x="1" y="12"/>
                    <a:pt x="1" y="12"/>
                    <a:pt x="1" y="12"/>
                  </a:cubicBezTo>
                  <a:cubicBezTo>
                    <a:pt x="1" y="11"/>
                    <a:pt x="2" y="11"/>
                    <a:pt x="3" y="12"/>
                  </a:cubicBezTo>
                  <a:cubicBezTo>
                    <a:pt x="3" y="12"/>
                    <a:pt x="3" y="12"/>
                    <a:pt x="3" y="12"/>
                  </a:cubicBezTo>
                  <a:cubicBezTo>
                    <a:pt x="12" y="19"/>
                    <a:pt x="12" y="19"/>
                    <a:pt x="12" y="19"/>
                  </a:cubicBezTo>
                  <a:cubicBezTo>
                    <a:pt x="15" y="9"/>
                    <a:pt x="15" y="9"/>
                    <a:pt x="15" y="9"/>
                  </a:cubicBezTo>
                  <a:cubicBezTo>
                    <a:pt x="15" y="2"/>
                    <a:pt x="15" y="2"/>
                    <a:pt x="15" y="2"/>
                  </a:cubicBezTo>
                  <a:cubicBezTo>
                    <a:pt x="15" y="1"/>
                    <a:pt x="16" y="0"/>
                    <a:pt x="17" y="0"/>
                  </a:cubicBezTo>
                  <a:cubicBezTo>
                    <a:pt x="17" y="0"/>
                    <a:pt x="17" y="0"/>
                    <a:pt x="17" y="0"/>
                  </a:cubicBezTo>
                  <a:cubicBezTo>
                    <a:pt x="17" y="0"/>
                    <a:pt x="18" y="1"/>
                    <a:pt x="18" y="2"/>
                  </a:cubicBezTo>
                  <a:cubicBezTo>
                    <a:pt x="18" y="2"/>
                    <a:pt x="18" y="2"/>
                    <a:pt x="18" y="2"/>
                  </a:cubicBezTo>
                  <a:cubicBezTo>
                    <a:pt x="18" y="10"/>
                    <a:pt x="18" y="10"/>
                    <a:pt x="18" y="10"/>
                  </a:cubicBezTo>
                  <a:cubicBezTo>
                    <a:pt x="13" y="24"/>
                    <a:pt x="13" y="24"/>
                    <a:pt x="13" y="24"/>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8"/>
            <p:cNvSpPr>
              <a:spLocks noEditPoints="1"/>
            </p:cNvSpPr>
            <p:nvPr/>
          </p:nvSpPr>
          <p:spPr bwMode="auto">
            <a:xfrm>
              <a:off x="5724525" y="3300413"/>
              <a:ext cx="111125" cy="153988"/>
            </a:xfrm>
            <a:custGeom>
              <a:avLst/>
              <a:gdLst>
                <a:gd name="T0" fmla="*/ 1 w 21"/>
                <a:gd name="T1" fmla="*/ 18 h 29"/>
                <a:gd name="T2" fmla="*/ 1 w 21"/>
                <a:gd name="T3" fmla="*/ 18 h 29"/>
                <a:gd name="T4" fmla="*/ 0 w 21"/>
                <a:gd name="T5" fmla="*/ 15 h 29"/>
                <a:gd name="T6" fmla="*/ 0 w 21"/>
                <a:gd name="T7" fmla="*/ 15 h 29"/>
                <a:gd name="T8" fmla="*/ 0 w 21"/>
                <a:gd name="T9" fmla="*/ 13 h 29"/>
                <a:gd name="T10" fmla="*/ 0 w 21"/>
                <a:gd name="T11" fmla="*/ 13 h 29"/>
                <a:gd name="T12" fmla="*/ 3 w 21"/>
                <a:gd name="T13" fmla="*/ 11 h 29"/>
                <a:gd name="T14" fmla="*/ 3 w 21"/>
                <a:gd name="T15" fmla="*/ 11 h 29"/>
                <a:gd name="T16" fmla="*/ 5 w 21"/>
                <a:gd name="T17" fmla="*/ 12 h 29"/>
                <a:gd name="T18" fmla="*/ 5 w 21"/>
                <a:gd name="T19" fmla="*/ 12 h 29"/>
                <a:gd name="T20" fmla="*/ 12 w 21"/>
                <a:gd name="T21" fmla="*/ 17 h 29"/>
                <a:gd name="T22" fmla="*/ 14 w 21"/>
                <a:gd name="T23" fmla="*/ 11 h 29"/>
                <a:gd name="T24" fmla="*/ 14 w 21"/>
                <a:gd name="T25" fmla="*/ 4 h 29"/>
                <a:gd name="T26" fmla="*/ 18 w 21"/>
                <a:gd name="T27" fmla="*/ 0 h 29"/>
                <a:gd name="T28" fmla="*/ 18 w 21"/>
                <a:gd name="T29" fmla="*/ 0 h 29"/>
                <a:gd name="T30" fmla="*/ 21 w 21"/>
                <a:gd name="T31" fmla="*/ 4 h 29"/>
                <a:gd name="T32" fmla="*/ 21 w 21"/>
                <a:gd name="T33" fmla="*/ 4 h 29"/>
                <a:gd name="T34" fmla="*/ 21 w 21"/>
                <a:gd name="T35" fmla="*/ 12 h 29"/>
                <a:gd name="T36" fmla="*/ 15 w 21"/>
                <a:gd name="T37" fmla="*/ 29 h 29"/>
                <a:gd name="T38" fmla="*/ 1 w 21"/>
                <a:gd name="T39" fmla="*/ 18 h 29"/>
                <a:gd name="T40" fmla="*/ 2 w 21"/>
                <a:gd name="T41" fmla="*/ 16 h 29"/>
                <a:gd name="T42" fmla="*/ 3 w 21"/>
                <a:gd name="T43" fmla="*/ 15 h 29"/>
                <a:gd name="T44" fmla="*/ 3 w 21"/>
                <a:gd name="T45" fmla="*/ 15 h 29"/>
                <a:gd name="T46" fmla="*/ 3 w 21"/>
                <a:gd name="T47" fmla="*/ 15 h 29"/>
                <a:gd name="T48" fmla="*/ 2 w 21"/>
                <a:gd name="T49" fmla="*/ 16 h 29"/>
                <a:gd name="T50" fmla="*/ 3 w 21"/>
                <a:gd name="T51" fmla="*/ 15 h 29"/>
                <a:gd name="T52" fmla="*/ 3 w 21"/>
                <a:gd name="T53" fmla="*/ 15 h 29"/>
                <a:gd name="T54" fmla="*/ 3 w 21"/>
                <a:gd name="T55" fmla="*/ 15 h 29"/>
                <a:gd name="T56" fmla="*/ 3 w 21"/>
                <a:gd name="T57" fmla="*/ 15 h 29"/>
                <a:gd name="T58" fmla="*/ 3 w 21"/>
                <a:gd name="T59" fmla="*/ 15 h 29"/>
                <a:gd name="T60" fmla="*/ 3 w 21"/>
                <a:gd name="T61" fmla="*/ 15 h 29"/>
                <a:gd name="T62" fmla="*/ 3 w 21"/>
                <a:gd name="T63"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9">
                  <a:moveTo>
                    <a:pt x="1" y="18"/>
                  </a:moveTo>
                  <a:cubicBezTo>
                    <a:pt x="1" y="18"/>
                    <a:pt x="1" y="18"/>
                    <a:pt x="1" y="18"/>
                  </a:cubicBezTo>
                  <a:cubicBezTo>
                    <a:pt x="0" y="17"/>
                    <a:pt x="0" y="16"/>
                    <a:pt x="0" y="15"/>
                  </a:cubicBezTo>
                  <a:cubicBezTo>
                    <a:pt x="0" y="15"/>
                    <a:pt x="0" y="15"/>
                    <a:pt x="0" y="15"/>
                  </a:cubicBezTo>
                  <a:cubicBezTo>
                    <a:pt x="0" y="14"/>
                    <a:pt x="0" y="13"/>
                    <a:pt x="0" y="13"/>
                  </a:cubicBezTo>
                  <a:cubicBezTo>
                    <a:pt x="0" y="13"/>
                    <a:pt x="0" y="13"/>
                    <a:pt x="0" y="13"/>
                  </a:cubicBezTo>
                  <a:cubicBezTo>
                    <a:pt x="1" y="12"/>
                    <a:pt x="2" y="11"/>
                    <a:pt x="3" y="11"/>
                  </a:cubicBezTo>
                  <a:cubicBezTo>
                    <a:pt x="3" y="11"/>
                    <a:pt x="3" y="11"/>
                    <a:pt x="3" y="11"/>
                  </a:cubicBezTo>
                  <a:cubicBezTo>
                    <a:pt x="4" y="11"/>
                    <a:pt x="5" y="12"/>
                    <a:pt x="5" y="12"/>
                  </a:cubicBezTo>
                  <a:cubicBezTo>
                    <a:pt x="5" y="12"/>
                    <a:pt x="5" y="12"/>
                    <a:pt x="5" y="12"/>
                  </a:cubicBezTo>
                  <a:cubicBezTo>
                    <a:pt x="12" y="17"/>
                    <a:pt x="12" y="17"/>
                    <a:pt x="12" y="17"/>
                  </a:cubicBezTo>
                  <a:cubicBezTo>
                    <a:pt x="14" y="11"/>
                    <a:pt x="14" y="11"/>
                    <a:pt x="14" y="11"/>
                  </a:cubicBezTo>
                  <a:cubicBezTo>
                    <a:pt x="14" y="4"/>
                    <a:pt x="14" y="4"/>
                    <a:pt x="14" y="4"/>
                  </a:cubicBezTo>
                  <a:cubicBezTo>
                    <a:pt x="14" y="2"/>
                    <a:pt x="16" y="0"/>
                    <a:pt x="18" y="0"/>
                  </a:cubicBezTo>
                  <a:cubicBezTo>
                    <a:pt x="18" y="0"/>
                    <a:pt x="18" y="0"/>
                    <a:pt x="18" y="0"/>
                  </a:cubicBezTo>
                  <a:cubicBezTo>
                    <a:pt x="20" y="0"/>
                    <a:pt x="21" y="2"/>
                    <a:pt x="21" y="4"/>
                  </a:cubicBezTo>
                  <a:cubicBezTo>
                    <a:pt x="21" y="4"/>
                    <a:pt x="21" y="4"/>
                    <a:pt x="21" y="4"/>
                  </a:cubicBezTo>
                  <a:cubicBezTo>
                    <a:pt x="21" y="12"/>
                    <a:pt x="21" y="12"/>
                    <a:pt x="21" y="12"/>
                  </a:cubicBezTo>
                  <a:cubicBezTo>
                    <a:pt x="15" y="29"/>
                    <a:pt x="15" y="29"/>
                    <a:pt x="15" y="29"/>
                  </a:cubicBezTo>
                  <a:cubicBezTo>
                    <a:pt x="1" y="18"/>
                    <a:pt x="1" y="18"/>
                    <a:pt x="1" y="18"/>
                  </a:cubicBezTo>
                  <a:close/>
                  <a:moveTo>
                    <a:pt x="2" y="16"/>
                  </a:moveTo>
                  <a:cubicBezTo>
                    <a:pt x="3" y="15"/>
                    <a:pt x="3" y="15"/>
                    <a:pt x="3" y="15"/>
                  </a:cubicBezTo>
                  <a:cubicBezTo>
                    <a:pt x="3" y="15"/>
                    <a:pt x="3" y="15"/>
                    <a:pt x="3" y="15"/>
                  </a:cubicBezTo>
                  <a:cubicBezTo>
                    <a:pt x="3" y="15"/>
                    <a:pt x="3" y="15"/>
                    <a:pt x="3" y="15"/>
                  </a:cubicBezTo>
                  <a:cubicBezTo>
                    <a:pt x="2" y="16"/>
                    <a:pt x="2" y="16"/>
                    <a:pt x="2" y="16"/>
                  </a:cubicBezTo>
                  <a:close/>
                  <a:moveTo>
                    <a:pt x="3" y="15"/>
                  </a:moveTo>
                  <a:cubicBezTo>
                    <a:pt x="3" y="15"/>
                    <a:pt x="3" y="15"/>
                    <a:pt x="3" y="15"/>
                  </a:cubicBezTo>
                  <a:cubicBezTo>
                    <a:pt x="3" y="15"/>
                    <a:pt x="3" y="15"/>
                    <a:pt x="3" y="15"/>
                  </a:cubicBezTo>
                  <a:cubicBezTo>
                    <a:pt x="3" y="15"/>
                    <a:pt x="3" y="15"/>
                    <a:pt x="3" y="15"/>
                  </a:cubicBezTo>
                  <a:close/>
                  <a:moveTo>
                    <a:pt x="3" y="15"/>
                  </a:moveTo>
                  <a:cubicBezTo>
                    <a:pt x="3" y="15"/>
                    <a:pt x="3" y="15"/>
                    <a:pt x="3" y="15"/>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9"/>
            <p:cNvSpPr/>
            <p:nvPr/>
          </p:nvSpPr>
          <p:spPr bwMode="auto">
            <a:xfrm>
              <a:off x="5808663" y="3338513"/>
              <a:ext cx="84138" cy="88900"/>
            </a:xfrm>
            <a:custGeom>
              <a:avLst/>
              <a:gdLst>
                <a:gd name="T0" fmla="*/ 0 w 16"/>
                <a:gd name="T1" fmla="*/ 5 h 17"/>
                <a:gd name="T2" fmla="*/ 1 w 16"/>
                <a:gd name="T3" fmla="*/ 3 h 17"/>
                <a:gd name="T4" fmla="*/ 1 w 16"/>
                <a:gd name="T5" fmla="*/ 3 h 17"/>
                <a:gd name="T6" fmla="*/ 3 w 16"/>
                <a:gd name="T7" fmla="*/ 3 h 17"/>
                <a:gd name="T8" fmla="*/ 3 w 16"/>
                <a:gd name="T9" fmla="*/ 3 h 17"/>
                <a:gd name="T10" fmla="*/ 9 w 16"/>
                <a:gd name="T11" fmla="*/ 11 h 17"/>
                <a:gd name="T12" fmla="*/ 13 w 16"/>
                <a:gd name="T13" fmla="*/ 1 h 17"/>
                <a:gd name="T14" fmla="*/ 15 w 16"/>
                <a:gd name="T15" fmla="*/ 1 h 17"/>
                <a:gd name="T16" fmla="*/ 15 w 16"/>
                <a:gd name="T17" fmla="*/ 1 h 17"/>
                <a:gd name="T18" fmla="*/ 16 w 16"/>
                <a:gd name="T19" fmla="*/ 2 h 17"/>
                <a:gd name="T20" fmla="*/ 16 w 16"/>
                <a:gd name="T21" fmla="*/ 2 h 17"/>
                <a:gd name="T22" fmla="*/ 10 w 16"/>
                <a:gd name="T23" fmla="*/ 17 h 17"/>
                <a:gd name="T24" fmla="*/ 0 w 16"/>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7">
                  <a:moveTo>
                    <a:pt x="0" y="5"/>
                  </a:moveTo>
                  <a:cubicBezTo>
                    <a:pt x="0" y="5"/>
                    <a:pt x="0" y="4"/>
                    <a:pt x="1" y="3"/>
                  </a:cubicBezTo>
                  <a:cubicBezTo>
                    <a:pt x="1" y="3"/>
                    <a:pt x="1" y="3"/>
                    <a:pt x="1" y="3"/>
                  </a:cubicBezTo>
                  <a:cubicBezTo>
                    <a:pt x="1" y="3"/>
                    <a:pt x="2" y="3"/>
                    <a:pt x="3" y="3"/>
                  </a:cubicBezTo>
                  <a:cubicBezTo>
                    <a:pt x="3" y="3"/>
                    <a:pt x="3" y="3"/>
                    <a:pt x="3" y="3"/>
                  </a:cubicBezTo>
                  <a:cubicBezTo>
                    <a:pt x="9" y="11"/>
                    <a:pt x="9" y="11"/>
                    <a:pt x="9" y="11"/>
                  </a:cubicBezTo>
                  <a:cubicBezTo>
                    <a:pt x="13" y="1"/>
                    <a:pt x="13" y="1"/>
                    <a:pt x="13" y="1"/>
                  </a:cubicBezTo>
                  <a:cubicBezTo>
                    <a:pt x="13" y="1"/>
                    <a:pt x="14" y="0"/>
                    <a:pt x="15" y="1"/>
                  </a:cubicBezTo>
                  <a:cubicBezTo>
                    <a:pt x="15" y="1"/>
                    <a:pt x="15" y="1"/>
                    <a:pt x="15" y="1"/>
                  </a:cubicBezTo>
                  <a:cubicBezTo>
                    <a:pt x="16" y="1"/>
                    <a:pt x="16" y="2"/>
                    <a:pt x="16" y="2"/>
                  </a:cubicBezTo>
                  <a:cubicBezTo>
                    <a:pt x="16" y="2"/>
                    <a:pt x="16" y="2"/>
                    <a:pt x="16" y="2"/>
                  </a:cubicBezTo>
                  <a:cubicBezTo>
                    <a:pt x="10" y="17"/>
                    <a:pt x="10" y="17"/>
                    <a:pt x="10" y="17"/>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0"/>
            <p:cNvSpPr/>
            <p:nvPr/>
          </p:nvSpPr>
          <p:spPr bwMode="auto">
            <a:xfrm>
              <a:off x="5797550" y="3327401"/>
              <a:ext cx="106363" cy="115888"/>
            </a:xfrm>
            <a:custGeom>
              <a:avLst/>
              <a:gdLst>
                <a:gd name="T0" fmla="*/ 1 w 20"/>
                <a:gd name="T1" fmla="*/ 9 h 22"/>
                <a:gd name="T2" fmla="*/ 2 w 20"/>
                <a:gd name="T3" fmla="*/ 7 h 22"/>
                <a:gd name="T4" fmla="*/ 4 w 20"/>
                <a:gd name="T5" fmla="*/ 6 h 22"/>
                <a:gd name="T6" fmla="*/ 4 w 20"/>
                <a:gd name="T7" fmla="*/ 6 h 22"/>
                <a:gd name="T8" fmla="*/ 2 w 20"/>
                <a:gd name="T9" fmla="*/ 7 h 22"/>
                <a:gd name="T10" fmla="*/ 1 w 20"/>
                <a:gd name="T11" fmla="*/ 9 h 22"/>
                <a:gd name="T12" fmla="*/ 0 w 20"/>
                <a:gd name="T13" fmla="*/ 6 h 22"/>
                <a:gd name="T14" fmla="*/ 0 w 20"/>
                <a:gd name="T15" fmla="*/ 6 h 22"/>
                <a:gd name="T16" fmla="*/ 1 w 20"/>
                <a:gd name="T17" fmla="*/ 4 h 22"/>
                <a:gd name="T18" fmla="*/ 1 w 20"/>
                <a:gd name="T19" fmla="*/ 4 h 22"/>
                <a:gd name="T20" fmla="*/ 4 w 20"/>
                <a:gd name="T21" fmla="*/ 3 h 22"/>
                <a:gd name="T22" fmla="*/ 4 w 20"/>
                <a:gd name="T23" fmla="*/ 3 h 22"/>
                <a:gd name="T24" fmla="*/ 6 w 20"/>
                <a:gd name="T25" fmla="*/ 4 h 22"/>
                <a:gd name="T26" fmla="*/ 6 w 20"/>
                <a:gd name="T27" fmla="*/ 4 h 22"/>
                <a:gd name="T28" fmla="*/ 11 w 20"/>
                <a:gd name="T29" fmla="*/ 9 h 22"/>
                <a:gd name="T30" fmla="*/ 13 w 20"/>
                <a:gd name="T31" fmla="*/ 3 h 22"/>
                <a:gd name="T32" fmla="*/ 16 w 20"/>
                <a:gd name="T33" fmla="*/ 0 h 22"/>
                <a:gd name="T34" fmla="*/ 16 w 20"/>
                <a:gd name="T35" fmla="*/ 0 h 22"/>
                <a:gd name="T36" fmla="*/ 18 w 20"/>
                <a:gd name="T37" fmla="*/ 1 h 22"/>
                <a:gd name="T38" fmla="*/ 18 w 20"/>
                <a:gd name="T39" fmla="*/ 1 h 22"/>
                <a:gd name="T40" fmla="*/ 20 w 20"/>
                <a:gd name="T41" fmla="*/ 4 h 22"/>
                <a:gd name="T42" fmla="*/ 20 w 20"/>
                <a:gd name="T43" fmla="*/ 4 h 22"/>
                <a:gd name="T44" fmla="*/ 20 w 20"/>
                <a:gd name="T45" fmla="*/ 5 h 22"/>
                <a:gd name="T46" fmla="*/ 20 w 20"/>
                <a:gd name="T47" fmla="*/ 5 h 22"/>
                <a:gd name="T48" fmla="*/ 13 w 20"/>
                <a:gd name="T49" fmla="*/ 22 h 22"/>
                <a:gd name="T50" fmla="*/ 1 w 20"/>
                <a:gd name="T51"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 h="22">
                  <a:moveTo>
                    <a:pt x="1" y="9"/>
                  </a:moveTo>
                  <a:cubicBezTo>
                    <a:pt x="2" y="7"/>
                    <a:pt x="2" y="7"/>
                    <a:pt x="2" y="7"/>
                  </a:cubicBezTo>
                  <a:cubicBezTo>
                    <a:pt x="4" y="6"/>
                    <a:pt x="4" y="6"/>
                    <a:pt x="4" y="6"/>
                  </a:cubicBezTo>
                  <a:cubicBezTo>
                    <a:pt x="4" y="6"/>
                    <a:pt x="4" y="6"/>
                    <a:pt x="4" y="6"/>
                  </a:cubicBezTo>
                  <a:cubicBezTo>
                    <a:pt x="2" y="7"/>
                    <a:pt x="2" y="7"/>
                    <a:pt x="2" y="7"/>
                  </a:cubicBezTo>
                  <a:cubicBezTo>
                    <a:pt x="1" y="9"/>
                    <a:pt x="1" y="9"/>
                    <a:pt x="1" y="9"/>
                  </a:cubicBezTo>
                  <a:cubicBezTo>
                    <a:pt x="0" y="8"/>
                    <a:pt x="0" y="7"/>
                    <a:pt x="0" y="6"/>
                  </a:cubicBezTo>
                  <a:cubicBezTo>
                    <a:pt x="0" y="6"/>
                    <a:pt x="0" y="6"/>
                    <a:pt x="0" y="6"/>
                  </a:cubicBezTo>
                  <a:cubicBezTo>
                    <a:pt x="0" y="5"/>
                    <a:pt x="0" y="4"/>
                    <a:pt x="1" y="4"/>
                  </a:cubicBezTo>
                  <a:cubicBezTo>
                    <a:pt x="1" y="4"/>
                    <a:pt x="1" y="4"/>
                    <a:pt x="1" y="4"/>
                  </a:cubicBezTo>
                  <a:cubicBezTo>
                    <a:pt x="2" y="3"/>
                    <a:pt x="3" y="3"/>
                    <a:pt x="4" y="3"/>
                  </a:cubicBezTo>
                  <a:cubicBezTo>
                    <a:pt x="4" y="3"/>
                    <a:pt x="4" y="3"/>
                    <a:pt x="4" y="3"/>
                  </a:cubicBezTo>
                  <a:cubicBezTo>
                    <a:pt x="5" y="3"/>
                    <a:pt x="6" y="3"/>
                    <a:pt x="6" y="4"/>
                  </a:cubicBezTo>
                  <a:cubicBezTo>
                    <a:pt x="6" y="4"/>
                    <a:pt x="6" y="4"/>
                    <a:pt x="6" y="4"/>
                  </a:cubicBezTo>
                  <a:cubicBezTo>
                    <a:pt x="11" y="9"/>
                    <a:pt x="11" y="9"/>
                    <a:pt x="11" y="9"/>
                  </a:cubicBezTo>
                  <a:cubicBezTo>
                    <a:pt x="13" y="3"/>
                    <a:pt x="13" y="3"/>
                    <a:pt x="13" y="3"/>
                  </a:cubicBezTo>
                  <a:cubicBezTo>
                    <a:pt x="14" y="1"/>
                    <a:pt x="15" y="0"/>
                    <a:pt x="16" y="0"/>
                  </a:cubicBezTo>
                  <a:cubicBezTo>
                    <a:pt x="16" y="0"/>
                    <a:pt x="16" y="0"/>
                    <a:pt x="16" y="0"/>
                  </a:cubicBezTo>
                  <a:cubicBezTo>
                    <a:pt x="17" y="0"/>
                    <a:pt x="17" y="0"/>
                    <a:pt x="18" y="1"/>
                  </a:cubicBezTo>
                  <a:cubicBezTo>
                    <a:pt x="18" y="1"/>
                    <a:pt x="18" y="1"/>
                    <a:pt x="18" y="1"/>
                  </a:cubicBezTo>
                  <a:cubicBezTo>
                    <a:pt x="19" y="1"/>
                    <a:pt x="20" y="3"/>
                    <a:pt x="20" y="4"/>
                  </a:cubicBezTo>
                  <a:cubicBezTo>
                    <a:pt x="20" y="4"/>
                    <a:pt x="20" y="4"/>
                    <a:pt x="20" y="4"/>
                  </a:cubicBezTo>
                  <a:cubicBezTo>
                    <a:pt x="20" y="4"/>
                    <a:pt x="20" y="5"/>
                    <a:pt x="20" y="5"/>
                  </a:cubicBezTo>
                  <a:cubicBezTo>
                    <a:pt x="20" y="5"/>
                    <a:pt x="20" y="5"/>
                    <a:pt x="20" y="5"/>
                  </a:cubicBezTo>
                  <a:cubicBezTo>
                    <a:pt x="13" y="22"/>
                    <a:pt x="13" y="22"/>
                    <a:pt x="13" y="22"/>
                  </a:cubicBezTo>
                  <a:cubicBezTo>
                    <a:pt x="1"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1"/>
            <p:cNvSpPr>
              <a:spLocks noEditPoints="1"/>
            </p:cNvSpPr>
            <p:nvPr/>
          </p:nvSpPr>
          <p:spPr bwMode="auto">
            <a:xfrm>
              <a:off x="5580063" y="3348038"/>
              <a:ext cx="498475" cy="747713"/>
            </a:xfrm>
            <a:custGeom>
              <a:avLst/>
              <a:gdLst>
                <a:gd name="T0" fmla="*/ 13 w 94"/>
                <a:gd name="T1" fmla="*/ 109 h 142"/>
                <a:gd name="T2" fmla="*/ 0 w 94"/>
                <a:gd name="T3" fmla="*/ 50 h 142"/>
                <a:gd name="T4" fmla="*/ 0 w 94"/>
                <a:gd name="T5" fmla="*/ 50 h 142"/>
                <a:gd name="T6" fmla="*/ 15 w 94"/>
                <a:gd name="T7" fmla="*/ 11 h 142"/>
                <a:gd name="T8" fmla="*/ 15 w 94"/>
                <a:gd name="T9" fmla="*/ 11 h 142"/>
                <a:gd name="T10" fmla="*/ 48 w 94"/>
                <a:gd name="T11" fmla="*/ 0 h 142"/>
                <a:gd name="T12" fmla="*/ 48 w 94"/>
                <a:gd name="T13" fmla="*/ 0 h 142"/>
                <a:gd name="T14" fmla="*/ 80 w 94"/>
                <a:gd name="T15" fmla="*/ 10 h 142"/>
                <a:gd name="T16" fmla="*/ 80 w 94"/>
                <a:gd name="T17" fmla="*/ 10 h 142"/>
                <a:gd name="T18" fmla="*/ 94 w 94"/>
                <a:gd name="T19" fmla="*/ 49 h 142"/>
                <a:gd name="T20" fmla="*/ 94 w 94"/>
                <a:gd name="T21" fmla="*/ 49 h 142"/>
                <a:gd name="T22" fmla="*/ 79 w 94"/>
                <a:gd name="T23" fmla="*/ 109 h 142"/>
                <a:gd name="T24" fmla="*/ 79 w 94"/>
                <a:gd name="T25" fmla="*/ 109 h 142"/>
                <a:gd name="T26" fmla="*/ 46 w 94"/>
                <a:gd name="T27" fmla="*/ 142 h 142"/>
                <a:gd name="T28" fmla="*/ 46 w 94"/>
                <a:gd name="T29" fmla="*/ 142 h 142"/>
                <a:gd name="T30" fmla="*/ 13 w 94"/>
                <a:gd name="T31" fmla="*/ 109 h 142"/>
                <a:gd name="T32" fmla="*/ 77 w 94"/>
                <a:gd name="T33" fmla="*/ 108 h 142"/>
                <a:gd name="T34" fmla="*/ 91 w 94"/>
                <a:gd name="T35" fmla="*/ 49 h 142"/>
                <a:gd name="T36" fmla="*/ 91 w 94"/>
                <a:gd name="T37" fmla="*/ 49 h 142"/>
                <a:gd name="T38" fmla="*/ 48 w 94"/>
                <a:gd name="T39" fmla="*/ 3 h 142"/>
                <a:gd name="T40" fmla="*/ 48 w 94"/>
                <a:gd name="T41" fmla="*/ 3 h 142"/>
                <a:gd name="T42" fmla="*/ 3 w 94"/>
                <a:gd name="T43" fmla="*/ 50 h 142"/>
                <a:gd name="T44" fmla="*/ 3 w 94"/>
                <a:gd name="T45" fmla="*/ 50 h 142"/>
                <a:gd name="T46" fmla="*/ 16 w 94"/>
                <a:gd name="T47" fmla="*/ 108 h 142"/>
                <a:gd name="T48" fmla="*/ 16 w 94"/>
                <a:gd name="T49" fmla="*/ 108 h 142"/>
                <a:gd name="T50" fmla="*/ 46 w 94"/>
                <a:gd name="T51" fmla="*/ 139 h 142"/>
                <a:gd name="T52" fmla="*/ 46 w 94"/>
                <a:gd name="T53" fmla="*/ 139 h 142"/>
                <a:gd name="T54" fmla="*/ 77 w 94"/>
                <a:gd name="T55" fmla="*/ 10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42">
                  <a:moveTo>
                    <a:pt x="13" y="109"/>
                  </a:moveTo>
                  <a:cubicBezTo>
                    <a:pt x="5" y="91"/>
                    <a:pt x="0" y="68"/>
                    <a:pt x="0" y="50"/>
                  </a:cubicBezTo>
                  <a:cubicBezTo>
                    <a:pt x="0" y="50"/>
                    <a:pt x="0" y="50"/>
                    <a:pt x="0" y="50"/>
                  </a:cubicBezTo>
                  <a:cubicBezTo>
                    <a:pt x="0" y="31"/>
                    <a:pt x="6" y="18"/>
                    <a:pt x="15" y="11"/>
                  </a:cubicBezTo>
                  <a:cubicBezTo>
                    <a:pt x="15" y="11"/>
                    <a:pt x="15" y="11"/>
                    <a:pt x="15" y="11"/>
                  </a:cubicBezTo>
                  <a:cubicBezTo>
                    <a:pt x="24" y="3"/>
                    <a:pt x="36" y="0"/>
                    <a:pt x="48" y="0"/>
                  </a:cubicBezTo>
                  <a:cubicBezTo>
                    <a:pt x="48" y="0"/>
                    <a:pt x="48" y="0"/>
                    <a:pt x="48" y="0"/>
                  </a:cubicBezTo>
                  <a:cubicBezTo>
                    <a:pt x="60" y="0"/>
                    <a:pt x="71" y="3"/>
                    <a:pt x="80" y="10"/>
                  </a:cubicBezTo>
                  <a:cubicBezTo>
                    <a:pt x="80" y="10"/>
                    <a:pt x="80" y="10"/>
                    <a:pt x="80" y="10"/>
                  </a:cubicBezTo>
                  <a:cubicBezTo>
                    <a:pt x="89" y="18"/>
                    <a:pt x="94" y="30"/>
                    <a:pt x="94" y="49"/>
                  </a:cubicBezTo>
                  <a:cubicBezTo>
                    <a:pt x="94" y="49"/>
                    <a:pt x="94" y="49"/>
                    <a:pt x="94" y="49"/>
                  </a:cubicBezTo>
                  <a:cubicBezTo>
                    <a:pt x="94" y="68"/>
                    <a:pt x="88" y="91"/>
                    <a:pt x="79" y="109"/>
                  </a:cubicBezTo>
                  <a:cubicBezTo>
                    <a:pt x="79" y="109"/>
                    <a:pt x="79" y="109"/>
                    <a:pt x="79" y="109"/>
                  </a:cubicBezTo>
                  <a:cubicBezTo>
                    <a:pt x="70" y="127"/>
                    <a:pt x="59" y="142"/>
                    <a:pt x="46" y="142"/>
                  </a:cubicBezTo>
                  <a:cubicBezTo>
                    <a:pt x="46" y="142"/>
                    <a:pt x="46" y="142"/>
                    <a:pt x="46" y="142"/>
                  </a:cubicBezTo>
                  <a:cubicBezTo>
                    <a:pt x="33" y="142"/>
                    <a:pt x="22" y="128"/>
                    <a:pt x="13" y="109"/>
                  </a:cubicBezTo>
                  <a:close/>
                  <a:moveTo>
                    <a:pt x="77" y="108"/>
                  </a:moveTo>
                  <a:cubicBezTo>
                    <a:pt x="85" y="90"/>
                    <a:pt x="91" y="67"/>
                    <a:pt x="91" y="49"/>
                  </a:cubicBezTo>
                  <a:cubicBezTo>
                    <a:pt x="91" y="49"/>
                    <a:pt x="91" y="49"/>
                    <a:pt x="91" y="49"/>
                  </a:cubicBezTo>
                  <a:cubicBezTo>
                    <a:pt x="91" y="13"/>
                    <a:pt x="71" y="3"/>
                    <a:pt x="48" y="3"/>
                  </a:cubicBezTo>
                  <a:cubicBezTo>
                    <a:pt x="48" y="3"/>
                    <a:pt x="48" y="3"/>
                    <a:pt x="48" y="3"/>
                  </a:cubicBezTo>
                  <a:cubicBezTo>
                    <a:pt x="25" y="3"/>
                    <a:pt x="3" y="14"/>
                    <a:pt x="3" y="50"/>
                  </a:cubicBezTo>
                  <a:cubicBezTo>
                    <a:pt x="3" y="50"/>
                    <a:pt x="3" y="50"/>
                    <a:pt x="3" y="50"/>
                  </a:cubicBezTo>
                  <a:cubicBezTo>
                    <a:pt x="3" y="68"/>
                    <a:pt x="8" y="90"/>
                    <a:pt x="16" y="108"/>
                  </a:cubicBezTo>
                  <a:cubicBezTo>
                    <a:pt x="16" y="108"/>
                    <a:pt x="16" y="108"/>
                    <a:pt x="16" y="108"/>
                  </a:cubicBezTo>
                  <a:cubicBezTo>
                    <a:pt x="24" y="126"/>
                    <a:pt x="35" y="139"/>
                    <a:pt x="46" y="139"/>
                  </a:cubicBezTo>
                  <a:cubicBezTo>
                    <a:pt x="46" y="139"/>
                    <a:pt x="46" y="139"/>
                    <a:pt x="46" y="139"/>
                  </a:cubicBezTo>
                  <a:cubicBezTo>
                    <a:pt x="56" y="139"/>
                    <a:pt x="68" y="126"/>
                    <a:pt x="7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2"/>
            <p:cNvSpPr>
              <a:spLocks noEditPoints="1"/>
            </p:cNvSpPr>
            <p:nvPr/>
          </p:nvSpPr>
          <p:spPr bwMode="auto">
            <a:xfrm>
              <a:off x="5570538" y="3338513"/>
              <a:ext cx="519113" cy="768350"/>
            </a:xfrm>
            <a:custGeom>
              <a:avLst/>
              <a:gdLst>
                <a:gd name="T0" fmla="*/ 14 w 98"/>
                <a:gd name="T1" fmla="*/ 112 h 146"/>
                <a:gd name="T2" fmla="*/ 15 w 98"/>
                <a:gd name="T3" fmla="*/ 111 h 146"/>
                <a:gd name="T4" fmla="*/ 14 w 98"/>
                <a:gd name="T5" fmla="*/ 112 h 146"/>
                <a:gd name="T6" fmla="*/ 0 w 98"/>
                <a:gd name="T7" fmla="*/ 52 h 146"/>
                <a:gd name="T8" fmla="*/ 0 w 98"/>
                <a:gd name="T9" fmla="*/ 52 h 146"/>
                <a:gd name="T10" fmla="*/ 0 w 98"/>
                <a:gd name="T11" fmla="*/ 52 h 146"/>
                <a:gd name="T12" fmla="*/ 0 w 98"/>
                <a:gd name="T13" fmla="*/ 52 h 146"/>
                <a:gd name="T14" fmla="*/ 16 w 98"/>
                <a:gd name="T15" fmla="*/ 11 h 146"/>
                <a:gd name="T16" fmla="*/ 16 w 98"/>
                <a:gd name="T17" fmla="*/ 11 h 146"/>
                <a:gd name="T18" fmla="*/ 50 w 98"/>
                <a:gd name="T19" fmla="*/ 0 h 146"/>
                <a:gd name="T20" fmla="*/ 50 w 98"/>
                <a:gd name="T21" fmla="*/ 0 h 146"/>
                <a:gd name="T22" fmla="*/ 83 w 98"/>
                <a:gd name="T23" fmla="*/ 11 h 146"/>
                <a:gd name="T24" fmla="*/ 83 w 98"/>
                <a:gd name="T25" fmla="*/ 11 h 146"/>
                <a:gd name="T26" fmla="*/ 98 w 98"/>
                <a:gd name="T27" fmla="*/ 51 h 146"/>
                <a:gd name="T28" fmla="*/ 98 w 98"/>
                <a:gd name="T29" fmla="*/ 51 h 146"/>
                <a:gd name="T30" fmla="*/ 98 w 98"/>
                <a:gd name="T31" fmla="*/ 51 h 146"/>
                <a:gd name="T32" fmla="*/ 98 w 98"/>
                <a:gd name="T33" fmla="*/ 51 h 146"/>
                <a:gd name="T34" fmla="*/ 83 w 98"/>
                <a:gd name="T35" fmla="*/ 112 h 146"/>
                <a:gd name="T36" fmla="*/ 83 w 98"/>
                <a:gd name="T37" fmla="*/ 112 h 146"/>
                <a:gd name="T38" fmla="*/ 48 w 98"/>
                <a:gd name="T39" fmla="*/ 146 h 146"/>
                <a:gd name="T40" fmla="*/ 48 w 98"/>
                <a:gd name="T41" fmla="*/ 146 h 146"/>
                <a:gd name="T42" fmla="*/ 14 w 98"/>
                <a:gd name="T43" fmla="*/ 112 h 146"/>
                <a:gd name="T44" fmla="*/ 48 w 98"/>
                <a:gd name="T45" fmla="*/ 139 h 146"/>
                <a:gd name="T46" fmla="*/ 48 w 98"/>
                <a:gd name="T47" fmla="*/ 139 h 146"/>
                <a:gd name="T48" fmla="*/ 48 w 98"/>
                <a:gd name="T49" fmla="*/ 139 h 146"/>
                <a:gd name="T50" fmla="*/ 77 w 98"/>
                <a:gd name="T51" fmla="*/ 109 h 146"/>
                <a:gd name="T52" fmla="*/ 77 w 98"/>
                <a:gd name="T53" fmla="*/ 109 h 146"/>
                <a:gd name="T54" fmla="*/ 79 w 98"/>
                <a:gd name="T55" fmla="*/ 110 h 146"/>
                <a:gd name="T56" fmla="*/ 77 w 98"/>
                <a:gd name="T57" fmla="*/ 109 h 146"/>
                <a:gd name="T58" fmla="*/ 91 w 98"/>
                <a:gd name="T59" fmla="*/ 51 h 146"/>
                <a:gd name="T60" fmla="*/ 91 w 98"/>
                <a:gd name="T61" fmla="*/ 51 h 146"/>
                <a:gd name="T62" fmla="*/ 91 w 98"/>
                <a:gd name="T63" fmla="*/ 51 h 146"/>
                <a:gd name="T64" fmla="*/ 91 w 98"/>
                <a:gd name="T65" fmla="*/ 51 h 146"/>
                <a:gd name="T66" fmla="*/ 91 w 98"/>
                <a:gd name="T67" fmla="*/ 51 h 146"/>
                <a:gd name="T68" fmla="*/ 50 w 98"/>
                <a:gd name="T69" fmla="*/ 7 h 146"/>
                <a:gd name="T70" fmla="*/ 50 w 98"/>
                <a:gd name="T71" fmla="*/ 7 h 146"/>
                <a:gd name="T72" fmla="*/ 7 w 98"/>
                <a:gd name="T73" fmla="*/ 52 h 146"/>
                <a:gd name="T74" fmla="*/ 7 w 98"/>
                <a:gd name="T75" fmla="*/ 52 h 146"/>
                <a:gd name="T76" fmla="*/ 7 w 98"/>
                <a:gd name="T77" fmla="*/ 52 h 146"/>
                <a:gd name="T78" fmla="*/ 7 w 98"/>
                <a:gd name="T79" fmla="*/ 52 h 146"/>
                <a:gd name="T80" fmla="*/ 20 w 98"/>
                <a:gd name="T81" fmla="*/ 109 h 146"/>
                <a:gd name="T82" fmla="*/ 20 w 98"/>
                <a:gd name="T83" fmla="*/ 109 h 146"/>
                <a:gd name="T84" fmla="*/ 48 w 98"/>
                <a:gd name="T85" fmla="*/ 139 h 146"/>
                <a:gd name="T86" fmla="*/ 48 w 98"/>
                <a:gd name="T87" fmla="*/ 139 h 146"/>
                <a:gd name="T88" fmla="*/ 48 w 98"/>
                <a:gd name="T89" fmla="*/ 139 h 146"/>
                <a:gd name="T90" fmla="*/ 48 w 98"/>
                <a:gd name="T91" fmla="*/ 139 h 146"/>
                <a:gd name="T92" fmla="*/ 48 w 98"/>
                <a:gd name="T93" fmla="*/ 139 h 146"/>
                <a:gd name="T94" fmla="*/ 48 w 98"/>
                <a:gd name="T95" fmla="*/ 139 h 146"/>
                <a:gd name="T96" fmla="*/ 48 w 98"/>
                <a:gd name="T97" fmla="*/ 1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46">
                  <a:moveTo>
                    <a:pt x="14" y="112"/>
                  </a:moveTo>
                  <a:cubicBezTo>
                    <a:pt x="15" y="111"/>
                    <a:pt x="15" y="111"/>
                    <a:pt x="15" y="111"/>
                  </a:cubicBezTo>
                  <a:cubicBezTo>
                    <a:pt x="14" y="112"/>
                    <a:pt x="14" y="112"/>
                    <a:pt x="14" y="112"/>
                  </a:cubicBezTo>
                  <a:cubicBezTo>
                    <a:pt x="5" y="94"/>
                    <a:pt x="0" y="71"/>
                    <a:pt x="0" y="52"/>
                  </a:cubicBezTo>
                  <a:cubicBezTo>
                    <a:pt x="0" y="52"/>
                    <a:pt x="0" y="52"/>
                    <a:pt x="0" y="52"/>
                  </a:cubicBezTo>
                  <a:cubicBezTo>
                    <a:pt x="0" y="52"/>
                    <a:pt x="0" y="52"/>
                    <a:pt x="0" y="52"/>
                  </a:cubicBezTo>
                  <a:cubicBezTo>
                    <a:pt x="0" y="52"/>
                    <a:pt x="0" y="52"/>
                    <a:pt x="0" y="52"/>
                  </a:cubicBezTo>
                  <a:cubicBezTo>
                    <a:pt x="0" y="33"/>
                    <a:pt x="6" y="19"/>
                    <a:pt x="16" y="11"/>
                  </a:cubicBezTo>
                  <a:cubicBezTo>
                    <a:pt x="16" y="11"/>
                    <a:pt x="16" y="11"/>
                    <a:pt x="16" y="11"/>
                  </a:cubicBezTo>
                  <a:cubicBezTo>
                    <a:pt x="25" y="3"/>
                    <a:pt x="38" y="0"/>
                    <a:pt x="50" y="0"/>
                  </a:cubicBezTo>
                  <a:cubicBezTo>
                    <a:pt x="50" y="0"/>
                    <a:pt x="50" y="0"/>
                    <a:pt x="50" y="0"/>
                  </a:cubicBezTo>
                  <a:cubicBezTo>
                    <a:pt x="62" y="0"/>
                    <a:pt x="74" y="3"/>
                    <a:pt x="83" y="11"/>
                  </a:cubicBezTo>
                  <a:cubicBezTo>
                    <a:pt x="83" y="11"/>
                    <a:pt x="83" y="11"/>
                    <a:pt x="83" y="11"/>
                  </a:cubicBezTo>
                  <a:cubicBezTo>
                    <a:pt x="92" y="19"/>
                    <a:pt x="98" y="32"/>
                    <a:pt x="98" y="51"/>
                  </a:cubicBezTo>
                  <a:cubicBezTo>
                    <a:pt x="98" y="51"/>
                    <a:pt x="98" y="51"/>
                    <a:pt x="98" y="51"/>
                  </a:cubicBezTo>
                  <a:cubicBezTo>
                    <a:pt x="98" y="51"/>
                    <a:pt x="98" y="51"/>
                    <a:pt x="98" y="51"/>
                  </a:cubicBezTo>
                  <a:cubicBezTo>
                    <a:pt x="98" y="51"/>
                    <a:pt x="98" y="51"/>
                    <a:pt x="98" y="51"/>
                  </a:cubicBezTo>
                  <a:cubicBezTo>
                    <a:pt x="98" y="70"/>
                    <a:pt x="92" y="93"/>
                    <a:pt x="83" y="112"/>
                  </a:cubicBezTo>
                  <a:cubicBezTo>
                    <a:pt x="83" y="112"/>
                    <a:pt x="83" y="112"/>
                    <a:pt x="83" y="112"/>
                  </a:cubicBezTo>
                  <a:cubicBezTo>
                    <a:pt x="74" y="130"/>
                    <a:pt x="62" y="145"/>
                    <a:pt x="48" y="146"/>
                  </a:cubicBezTo>
                  <a:cubicBezTo>
                    <a:pt x="48" y="146"/>
                    <a:pt x="48" y="146"/>
                    <a:pt x="48" y="146"/>
                  </a:cubicBezTo>
                  <a:cubicBezTo>
                    <a:pt x="33" y="145"/>
                    <a:pt x="22" y="131"/>
                    <a:pt x="14" y="112"/>
                  </a:cubicBezTo>
                  <a:close/>
                  <a:moveTo>
                    <a:pt x="48" y="139"/>
                  </a:moveTo>
                  <a:cubicBezTo>
                    <a:pt x="48" y="139"/>
                    <a:pt x="48" y="139"/>
                    <a:pt x="48" y="139"/>
                  </a:cubicBezTo>
                  <a:cubicBezTo>
                    <a:pt x="48" y="139"/>
                    <a:pt x="48" y="139"/>
                    <a:pt x="48" y="139"/>
                  </a:cubicBezTo>
                  <a:cubicBezTo>
                    <a:pt x="57" y="139"/>
                    <a:pt x="68" y="127"/>
                    <a:pt x="77" y="109"/>
                  </a:cubicBezTo>
                  <a:cubicBezTo>
                    <a:pt x="77" y="109"/>
                    <a:pt x="77" y="109"/>
                    <a:pt x="77" y="109"/>
                  </a:cubicBezTo>
                  <a:cubicBezTo>
                    <a:pt x="79" y="110"/>
                    <a:pt x="79" y="110"/>
                    <a:pt x="79" y="110"/>
                  </a:cubicBezTo>
                  <a:cubicBezTo>
                    <a:pt x="77" y="109"/>
                    <a:pt x="77" y="109"/>
                    <a:pt x="77" y="109"/>
                  </a:cubicBezTo>
                  <a:cubicBezTo>
                    <a:pt x="85" y="91"/>
                    <a:pt x="91" y="69"/>
                    <a:pt x="91" y="51"/>
                  </a:cubicBezTo>
                  <a:cubicBezTo>
                    <a:pt x="91" y="51"/>
                    <a:pt x="91" y="51"/>
                    <a:pt x="91" y="51"/>
                  </a:cubicBezTo>
                  <a:cubicBezTo>
                    <a:pt x="91" y="51"/>
                    <a:pt x="91" y="51"/>
                    <a:pt x="91" y="51"/>
                  </a:cubicBezTo>
                  <a:cubicBezTo>
                    <a:pt x="91" y="51"/>
                    <a:pt x="91" y="51"/>
                    <a:pt x="91" y="51"/>
                  </a:cubicBezTo>
                  <a:cubicBezTo>
                    <a:pt x="91" y="51"/>
                    <a:pt x="91" y="51"/>
                    <a:pt x="91" y="51"/>
                  </a:cubicBezTo>
                  <a:cubicBezTo>
                    <a:pt x="90" y="16"/>
                    <a:pt x="72" y="8"/>
                    <a:pt x="50" y="7"/>
                  </a:cubicBezTo>
                  <a:cubicBezTo>
                    <a:pt x="50" y="7"/>
                    <a:pt x="50" y="7"/>
                    <a:pt x="50" y="7"/>
                  </a:cubicBezTo>
                  <a:cubicBezTo>
                    <a:pt x="27" y="7"/>
                    <a:pt x="7" y="17"/>
                    <a:pt x="7" y="52"/>
                  </a:cubicBezTo>
                  <a:cubicBezTo>
                    <a:pt x="7" y="52"/>
                    <a:pt x="7" y="52"/>
                    <a:pt x="7" y="52"/>
                  </a:cubicBezTo>
                  <a:cubicBezTo>
                    <a:pt x="7" y="52"/>
                    <a:pt x="7" y="52"/>
                    <a:pt x="7" y="52"/>
                  </a:cubicBezTo>
                  <a:cubicBezTo>
                    <a:pt x="7" y="52"/>
                    <a:pt x="7" y="52"/>
                    <a:pt x="7" y="52"/>
                  </a:cubicBezTo>
                  <a:cubicBezTo>
                    <a:pt x="7" y="70"/>
                    <a:pt x="12" y="92"/>
                    <a:pt x="20" y="109"/>
                  </a:cubicBezTo>
                  <a:cubicBezTo>
                    <a:pt x="20" y="109"/>
                    <a:pt x="20" y="109"/>
                    <a:pt x="20" y="109"/>
                  </a:cubicBezTo>
                  <a:cubicBezTo>
                    <a:pt x="28" y="127"/>
                    <a:pt x="39"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3"/>
            <p:cNvSpPr>
              <a:spLocks noEditPoints="1"/>
            </p:cNvSpPr>
            <p:nvPr/>
          </p:nvSpPr>
          <p:spPr bwMode="auto">
            <a:xfrm>
              <a:off x="5808663" y="3359151"/>
              <a:ext cx="127000" cy="547688"/>
            </a:xfrm>
            <a:custGeom>
              <a:avLst/>
              <a:gdLst>
                <a:gd name="T0" fmla="*/ 0 w 80"/>
                <a:gd name="T1" fmla="*/ 292 h 345"/>
                <a:gd name="T2" fmla="*/ 0 w 80"/>
                <a:gd name="T3" fmla="*/ 10 h 345"/>
                <a:gd name="T4" fmla="*/ 3 w 80"/>
                <a:gd name="T5" fmla="*/ 10 h 345"/>
                <a:gd name="T6" fmla="*/ 7 w 80"/>
                <a:gd name="T7" fmla="*/ 3 h 345"/>
                <a:gd name="T8" fmla="*/ 13 w 80"/>
                <a:gd name="T9" fmla="*/ 0 h 345"/>
                <a:gd name="T10" fmla="*/ 80 w 80"/>
                <a:gd name="T11" fmla="*/ 249 h 345"/>
                <a:gd name="T12" fmla="*/ 50 w 80"/>
                <a:gd name="T13" fmla="*/ 345 h 345"/>
                <a:gd name="T14" fmla="*/ 0 w 80"/>
                <a:gd name="T15" fmla="*/ 292 h 345"/>
                <a:gd name="T16" fmla="*/ 0 w 80"/>
                <a:gd name="T17" fmla="*/ 292 h 345"/>
                <a:gd name="T18" fmla="*/ 10 w 80"/>
                <a:gd name="T19" fmla="*/ 285 h 345"/>
                <a:gd name="T20" fmla="*/ 47 w 80"/>
                <a:gd name="T21" fmla="*/ 325 h 345"/>
                <a:gd name="T22" fmla="*/ 70 w 80"/>
                <a:gd name="T23" fmla="*/ 249 h 345"/>
                <a:gd name="T24" fmla="*/ 10 w 80"/>
                <a:gd name="T25" fmla="*/ 23 h 345"/>
                <a:gd name="T26" fmla="*/ 10 w 80"/>
                <a:gd name="T27" fmla="*/ 285 h 345"/>
                <a:gd name="T28" fmla="*/ 10 w 80"/>
                <a:gd name="T29" fmla="*/ 285 h 345"/>
                <a:gd name="T30" fmla="*/ 7 w 80"/>
                <a:gd name="T31" fmla="*/ 10 h 345"/>
                <a:gd name="T32" fmla="*/ 10 w 80"/>
                <a:gd name="T33" fmla="*/ 7 h 345"/>
                <a:gd name="T34" fmla="*/ 7 w 80"/>
                <a:gd name="T35" fmla="*/ 10 h 345"/>
                <a:gd name="T36" fmla="*/ 7 w 80"/>
                <a:gd name="T37" fmla="*/ 1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345">
                  <a:moveTo>
                    <a:pt x="0" y="292"/>
                  </a:moveTo>
                  <a:lnTo>
                    <a:pt x="0" y="10"/>
                  </a:lnTo>
                  <a:lnTo>
                    <a:pt x="3" y="10"/>
                  </a:lnTo>
                  <a:lnTo>
                    <a:pt x="7" y="3"/>
                  </a:lnTo>
                  <a:lnTo>
                    <a:pt x="13" y="0"/>
                  </a:lnTo>
                  <a:lnTo>
                    <a:pt x="80" y="249"/>
                  </a:lnTo>
                  <a:lnTo>
                    <a:pt x="50" y="345"/>
                  </a:lnTo>
                  <a:lnTo>
                    <a:pt x="0" y="292"/>
                  </a:lnTo>
                  <a:lnTo>
                    <a:pt x="0" y="292"/>
                  </a:lnTo>
                  <a:close/>
                  <a:moveTo>
                    <a:pt x="10" y="285"/>
                  </a:moveTo>
                  <a:lnTo>
                    <a:pt x="47" y="325"/>
                  </a:lnTo>
                  <a:lnTo>
                    <a:pt x="70" y="249"/>
                  </a:lnTo>
                  <a:lnTo>
                    <a:pt x="10" y="23"/>
                  </a:lnTo>
                  <a:lnTo>
                    <a:pt x="10" y="285"/>
                  </a:lnTo>
                  <a:lnTo>
                    <a:pt x="10" y="285"/>
                  </a:lnTo>
                  <a:close/>
                  <a:moveTo>
                    <a:pt x="7" y="10"/>
                  </a:moveTo>
                  <a:lnTo>
                    <a:pt x="10" y="7"/>
                  </a:lnTo>
                  <a:lnTo>
                    <a:pt x="7" y="10"/>
                  </a:lnTo>
                  <a:lnTo>
                    <a:pt x="7"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4"/>
            <p:cNvSpPr>
              <a:spLocks noEditPoints="1"/>
            </p:cNvSpPr>
            <p:nvPr/>
          </p:nvSpPr>
          <p:spPr bwMode="auto">
            <a:xfrm>
              <a:off x="5797550" y="3338513"/>
              <a:ext cx="149225" cy="588963"/>
            </a:xfrm>
            <a:custGeom>
              <a:avLst/>
              <a:gdLst>
                <a:gd name="T0" fmla="*/ 4 w 94"/>
                <a:gd name="T1" fmla="*/ 308 h 371"/>
                <a:gd name="T2" fmla="*/ 7 w 94"/>
                <a:gd name="T3" fmla="*/ 305 h 371"/>
                <a:gd name="T4" fmla="*/ 14 w 94"/>
                <a:gd name="T5" fmla="*/ 305 h 371"/>
                <a:gd name="T6" fmla="*/ 7 w 94"/>
                <a:gd name="T7" fmla="*/ 305 h 371"/>
                <a:gd name="T8" fmla="*/ 4 w 94"/>
                <a:gd name="T9" fmla="*/ 308 h 371"/>
                <a:gd name="T10" fmla="*/ 0 w 94"/>
                <a:gd name="T11" fmla="*/ 305 h 371"/>
                <a:gd name="T12" fmla="*/ 0 w 94"/>
                <a:gd name="T13" fmla="*/ 20 h 371"/>
                <a:gd name="T14" fmla="*/ 4 w 94"/>
                <a:gd name="T15" fmla="*/ 20 h 371"/>
                <a:gd name="T16" fmla="*/ 4 w 94"/>
                <a:gd name="T17" fmla="*/ 16 h 371"/>
                <a:gd name="T18" fmla="*/ 10 w 94"/>
                <a:gd name="T19" fmla="*/ 13 h 371"/>
                <a:gd name="T20" fmla="*/ 24 w 94"/>
                <a:gd name="T21" fmla="*/ 0 h 371"/>
                <a:gd name="T22" fmla="*/ 94 w 94"/>
                <a:gd name="T23" fmla="*/ 262 h 371"/>
                <a:gd name="T24" fmla="*/ 60 w 94"/>
                <a:gd name="T25" fmla="*/ 371 h 371"/>
                <a:gd name="T26" fmla="*/ 4 w 94"/>
                <a:gd name="T27" fmla="*/ 308 h 371"/>
                <a:gd name="T28" fmla="*/ 4 w 94"/>
                <a:gd name="T29" fmla="*/ 308 h 371"/>
                <a:gd name="T30" fmla="*/ 50 w 94"/>
                <a:gd name="T31" fmla="*/ 325 h 371"/>
                <a:gd name="T32" fmla="*/ 70 w 94"/>
                <a:gd name="T33" fmla="*/ 262 h 371"/>
                <a:gd name="T34" fmla="*/ 24 w 94"/>
                <a:gd name="T35" fmla="*/ 89 h 371"/>
                <a:gd name="T36" fmla="*/ 24 w 94"/>
                <a:gd name="T37" fmla="*/ 298 h 371"/>
                <a:gd name="T38" fmla="*/ 50 w 94"/>
                <a:gd name="T39" fmla="*/ 325 h 371"/>
                <a:gd name="T40" fmla="*/ 50 w 94"/>
                <a:gd name="T41" fmla="*/ 325 h 371"/>
                <a:gd name="T42" fmla="*/ 14 w 94"/>
                <a:gd name="T43" fmla="*/ 36 h 371"/>
                <a:gd name="T44" fmla="*/ 20 w 94"/>
                <a:gd name="T45" fmla="*/ 36 h 371"/>
                <a:gd name="T46" fmla="*/ 17 w 94"/>
                <a:gd name="T47" fmla="*/ 26 h 371"/>
                <a:gd name="T48" fmla="*/ 14 w 94"/>
                <a:gd name="T49" fmla="*/ 29 h 371"/>
                <a:gd name="T50" fmla="*/ 14 w 94"/>
                <a:gd name="T51" fmla="*/ 26 h 371"/>
                <a:gd name="T52" fmla="*/ 14 w 94"/>
                <a:gd name="T53" fmla="*/ 26 h 371"/>
                <a:gd name="T54" fmla="*/ 14 w 94"/>
                <a:gd name="T55" fmla="*/ 36 h 371"/>
                <a:gd name="T56" fmla="*/ 14 w 94"/>
                <a:gd name="T57" fmla="*/ 36 h 371"/>
                <a:gd name="T58" fmla="*/ 14 w 94"/>
                <a:gd name="T59" fmla="*/ 29 h 371"/>
                <a:gd name="T60" fmla="*/ 14 w 94"/>
                <a:gd name="T61" fmla="*/ 26 h 371"/>
                <a:gd name="T62" fmla="*/ 14 w 94"/>
                <a:gd name="T63" fmla="*/ 29 h 371"/>
                <a:gd name="T64" fmla="*/ 14 w 94"/>
                <a:gd name="T65" fmla="*/ 29 h 371"/>
                <a:gd name="T66" fmla="*/ 14 w 94"/>
                <a:gd name="T67" fmla="*/ 29 h 371"/>
                <a:gd name="T68" fmla="*/ 14 w 94"/>
                <a:gd name="T69" fmla="*/ 26 h 371"/>
                <a:gd name="T70" fmla="*/ 14 w 94"/>
                <a:gd name="T71" fmla="*/ 26 h 371"/>
                <a:gd name="T72" fmla="*/ 14 w 94"/>
                <a:gd name="T73" fmla="*/ 29 h 371"/>
                <a:gd name="T74" fmla="*/ 14 w 94"/>
                <a:gd name="T75" fmla="*/ 2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371">
                  <a:moveTo>
                    <a:pt x="4" y="308"/>
                  </a:moveTo>
                  <a:lnTo>
                    <a:pt x="7" y="305"/>
                  </a:lnTo>
                  <a:lnTo>
                    <a:pt x="14" y="305"/>
                  </a:lnTo>
                  <a:lnTo>
                    <a:pt x="7" y="305"/>
                  </a:lnTo>
                  <a:lnTo>
                    <a:pt x="4" y="308"/>
                  </a:lnTo>
                  <a:lnTo>
                    <a:pt x="0" y="305"/>
                  </a:lnTo>
                  <a:lnTo>
                    <a:pt x="0" y="20"/>
                  </a:lnTo>
                  <a:lnTo>
                    <a:pt x="4" y="20"/>
                  </a:lnTo>
                  <a:lnTo>
                    <a:pt x="4" y="16"/>
                  </a:lnTo>
                  <a:lnTo>
                    <a:pt x="10" y="13"/>
                  </a:lnTo>
                  <a:lnTo>
                    <a:pt x="24" y="0"/>
                  </a:lnTo>
                  <a:lnTo>
                    <a:pt x="94" y="262"/>
                  </a:lnTo>
                  <a:lnTo>
                    <a:pt x="60" y="371"/>
                  </a:lnTo>
                  <a:lnTo>
                    <a:pt x="4" y="308"/>
                  </a:lnTo>
                  <a:lnTo>
                    <a:pt x="4" y="308"/>
                  </a:lnTo>
                  <a:close/>
                  <a:moveTo>
                    <a:pt x="50" y="325"/>
                  </a:moveTo>
                  <a:lnTo>
                    <a:pt x="70" y="262"/>
                  </a:lnTo>
                  <a:lnTo>
                    <a:pt x="24" y="89"/>
                  </a:lnTo>
                  <a:lnTo>
                    <a:pt x="24" y="298"/>
                  </a:lnTo>
                  <a:lnTo>
                    <a:pt x="50" y="325"/>
                  </a:lnTo>
                  <a:lnTo>
                    <a:pt x="50" y="325"/>
                  </a:lnTo>
                  <a:close/>
                  <a:moveTo>
                    <a:pt x="14" y="36"/>
                  </a:moveTo>
                  <a:lnTo>
                    <a:pt x="20" y="36"/>
                  </a:lnTo>
                  <a:lnTo>
                    <a:pt x="17" y="26"/>
                  </a:lnTo>
                  <a:lnTo>
                    <a:pt x="14" y="29"/>
                  </a:lnTo>
                  <a:lnTo>
                    <a:pt x="14" y="26"/>
                  </a:lnTo>
                  <a:lnTo>
                    <a:pt x="14" y="26"/>
                  </a:lnTo>
                  <a:lnTo>
                    <a:pt x="14" y="36"/>
                  </a:lnTo>
                  <a:lnTo>
                    <a:pt x="14" y="36"/>
                  </a:lnTo>
                  <a:close/>
                  <a:moveTo>
                    <a:pt x="14" y="29"/>
                  </a:moveTo>
                  <a:lnTo>
                    <a:pt x="14" y="26"/>
                  </a:lnTo>
                  <a:lnTo>
                    <a:pt x="14" y="29"/>
                  </a:lnTo>
                  <a:lnTo>
                    <a:pt x="14" y="29"/>
                  </a:lnTo>
                  <a:close/>
                  <a:moveTo>
                    <a:pt x="14" y="29"/>
                  </a:moveTo>
                  <a:lnTo>
                    <a:pt x="14" y="26"/>
                  </a:lnTo>
                  <a:lnTo>
                    <a:pt x="14" y="26"/>
                  </a:lnTo>
                  <a:lnTo>
                    <a:pt x="14" y="29"/>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5"/>
            <p:cNvSpPr/>
            <p:nvPr/>
          </p:nvSpPr>
          <p:spPr bwMode="auto">
            <a:xfrm>
              <a:off x="6248400" y="3470276"/>
              <a:ext cx="42863" cy="73025"/>
            </a:xfrm>
            <a:custGeom>
              <a:avLst/>
              <a:gdLst>
                <a:gd name="T0" fmla="*/ 5 w 8"/>
                <a:gd name="T1" fmla="*/ 13 h 14"/>
                <a:gd name="T2" fmla="*/ 0 w 8"/>
                <a:gd name="T3" fmla="*/ 2 h 14"/>
                <a:gd name="T4" fmla="*/ 1 w 8"/>
                <a:gd name="T5" fmla="*/ 0 h 14"/>
                <a:gd name="T6" fmla="*/ 1 w 8"/>
                <a:gd name="T7" fmla="*/ 0 h 14"/>
                <a:gd name="T8" fmla="*/ 3 w 8"/>
                <a:gd name="T9" fmla="*/ 1 h 14"/>
                <a:gd name="T10" fmla="*/ 3 w 8"/>
                <a:gd name="T11" fmla="*/ 1 h 14"/>
                <a:gd name="T12" fmla="*/ 7 w 8"/>
                <a:gd name="T13" fmla="*/ 12 h 14"/>
                <a:gd name="T14" fmla="*/ 7 w 8"/>
                <a:gd name="T15" fmla="*/ 14 h 14"/>
                <a:gd name="T16" fmla="*/ 7 w 8"/>
                <a:gd name="T17" fmla="*/ 14 h 14"/>
                <a:gd name="T18" fmla="*/ 6 w 8"/>
                <a:gd name="T19" fmla="*/ 14 h 14"/>
                <a:gd name="T20" fmla="*/ 6 w 8"/>
                <a:gd name="T21" fmla="*/ 14 h 14"/>
                <a:gd name="T22" fmla="*/ 5 w 8"/>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5" y="13"/>
                  </a:moveTo>
                  <a:cubicBezTo>
                    <a:pt x="0" y="2"/>
                    <a:pt x="0" y="2"/>
                    <a:pt x="0" y="2"/>
                  </a:cubicBezTo>
                  <a:cubicBezTo>
                    <a:pt x="0" y="1"/>
                    <a:pt x="0" y="1"/>
                    <a:pt x="1" y="0"/>
                  </a:cubicBezTo>
                  <a:cubicBezTo>
                    <a:pt x="1" y="0"/>
                    <a:pt x="1" y="0"/>
                    <a:pt x="1" y="0"/>
                  </a:cubicBezTo>
                  <a:cubicBezTo>
                    <a:pt x="2" y="0"/>
                    <a:pt x="3" y="0"/>
                    <a:pt x="3" y="1"/>
                  </a:cubicBezTo>
                  <a:cubicBezTo>
                    <a:pt x="3" y="1"/>
                    <a:pt x="3" y="1"/>
                    <a:pt x="3" y="1"/>
                  </a:cubicBezTo>
                  <a:cubicBezTo>
                    <a:pt x="7" y="12"/>
                    <a:pt x="7" y="12"/>
                    <a:pt x="7" y="12"/>
                  </a:cubicBezTo>
                  <a:cubicBezTo>
                    <a:pt x="8" y="13"/>
                    <a:pt x="7" y="14"/>
                    <a:pt x="7" y="14"/>
                  </a:cubicBezTo>
                  <a:cubicBezTo>
                    <a:pt x="7" y="14"/>
                    <a:pt x="7" y="14"/>
                    <a:pt x="7" y="14"/>
                  </a:cubicBezTo>
                  <a:cubicBezTo>
                    <a:pt x="6" y="14"/>
                    <a:pt x="6" y="14"/>
                    <a:pt x="6" y="14"/>
                  </a:cubicBezTo>
                  <a:cubicBezTo>
                    <a:pt x="6" y="14"/>
                    <a:pt x="6" y="14"/>
                    <a:pt x="6" y="14"/>
                  </a:cubicBezTo>
                  <a:cubicBezTo>
                    <a:pt x="5" y="14"/>
                    <a:pt x="5" y="14"/>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6"/>
            <p:cNvSpPr>
              <a:spLocks noEditPoints="1"/>
            </p:cNvSpPr>
            <p:nvPr/>
          </p:nvSpPr>
          <p:spPr bwMode="auto">
            <a:xfrm>
              <a:off x="6237288" y="3459163"/>
              <a:ext cx="63500" cy="95250"/>
            </a:xfrm>
            <a:custGeom>
              <a:avLst/>
              <a:gdLst>
                <a:gd name="T0" fmla="*/ 5 w 12"/>
                <a:gd name="T1" fmla="*/ 16 h 18"/>
                <a:gd name="T2" fmla="*/ 5 w 12"/>
                <a:gd name="T3" fmla="*/ 16 h 18"/>
                <a:gd name="T4" fmla="*/ 0 w 12"/>
                <a:gd name="T5" fmla="*/ 5 h 18"/>
                <a:gd name="T6" fmla="*/ 0 w 12"/>
                <a:gd name="T7" fmla="*/ 4 h 18"/>
                <a:gd name="T8" fmla="*/ 0 w 12"/>
                <a:gd name="T9" fmla="*/ 4 h 18"/>
                <a:gd name="T10" fmla="*/ 2 w 12"/>
                <a:gd name="T11" fmla="*/ 0 h 18"/>
                <a:gd name="T12" fmla="*/ 2 w 12"/>
                <a:gd name="T13" fmla="*/ 0 h 18"/>
                <a:gd name="T14" fmla="*/ 4 w 12"/>
                <a:gd name="T15" fmla="*/ 0 h 18"/>
                <a:gd name="T16" fmla="*/ 4 w 12"/>
                <a:gd name="T17" fmla="*/ 0 h 18"/>
                <a:gd name="T18" fmla="*/ 7 w 12"/>
                <a:gd name="T19" fmla="*/ 2 h 18"/>
                <a:gd name="T20" fmla="*/ 7 w 12"/>
                <a:gd name="T21" fmla="*/ 2 h 18"/>
                <a:gd name="T22" fmla="*/ 11 w 12"/>
                <a:gd name="T23" fmla="*/ 13 h 18"/>
                <a:gd name="T24" fmla="*/ 12 w 12"/>
                <a:gd name="T25" fmla="*/ 15 h 18"/>
                <a:gd name="T26" fmla="*/ 12 w 12"/>
                <a:gd name="T27" fmla="*/ 15 h 18"/>
                <a:gd name="T28" fmla="*/ 9 w 12"/>
                <a:gd name="T29" fmla="*/ 18 h 18"/>
                <a:gd name="T30" fmla="*/ 9 w 12"/>
                <a:gd name="T31" fmla="*/ 18 h 18"/>
                <a:gd name="T32" fmla="*/ 8 w 12"/>
                <a:gd name="T33" fmla="*/ 18 h 18"/>
                <a:gd name="T34" fmla="*/ 8 w 12"/>
                <a:gd name="T35" fmla="*/ 18 h 18"/>
                <a:gd name="T36" fmla="*/ 8 w 12"/>
                <a:gd name="T37" fmla="*/ 18 h 18"/>
                <a:gd name="T38" fmla="*/ 8 w 12"/>
                <a:gd name="T39" fmla="*/ 18 h 18"/>
                <a:gd name="T40" fmla="*/ 5 w 12"/>
                <a:gd name="T41" fmla="*/ 16 h 18"/>
                <a:gd name="T42" fmla="*/ 7 w 12"/>
                <a:gd name="T43" fmla="*/ 15 h 18"/>
                <a:gd name="T44" fmla="*/ 9 w 12"/>
                <a:gd name="T45" fmla="*/ 14 h 18"/>
                <a:gd name="T46" fmla="*/ 8 w 12"/>
                <a:gd name="T47" fmla="*/ 15 h 18"/>
                <a:gd name="T48" fmla="*/ 8 w 12"/>
                <a:gd name="T49" fmla="*/ 15 h 18"/>
                <a:gd name="T50" fmla="*/ 8 w 12"/>
                <a:gd name="T51" fmla="*/ 15 h 18"/>
                <a:gd name="T52" fmla="*/ 8 w 12"/>
                <a:gd name="T53" fmla="*/ 15 h 18"/>
                <a:gd name="T54" fmla="*/ 8 w 12"/>
                <a:gd name="T55" fmla="*/ 15 h 18"/>
                <a:gd name="T56" fmla="*/ 7 w 12"/>
                <a:gd name="T5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8">
                  <a:moveTo>
                    <a:pt x="5" y="16"/>
                  </a:moveTo>
                  <a:cubicBezTo>
                    <a:pt x="5" y="16"/>
                    <a:pt x="5" y="16"/>
                    <a:pt x="5" y="16"/>
                  </a:cubicBezTo>
                  <a:cubicBezTo>
                    <a:pt x="0" y="5"/>
                    <a:pt x="0" y="5"/>
                    <a:pt x="0" y="5"/>
                  </a:cubicBezTo>
                  <a:cubicBezTo>
                    <a:pt x="0" y="5"/>
                    <a:pt x="0" y="4"/>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5" y="0"/>
                    <a:pt x="6" y="1"/>
                    <a:pt x="7" y="2"/>
                  </a:cubicBezTo>
                  <a:cubicBezTo>
                    <a:pt x="7" y="2"/>
                    <a:pt x="7" y="2"/>
                    <a:pt x="7" y="2"/>
                  </a:cubicBezTo>
                  <a:cubicBezTo>
                    <a:pt x="11" y="13"/>
                    <a:pt x="11" y="13"/>
                    <a:pt x="11" y="13"/>
                  </a:cubicBezTo>
                  <a:cubicBezTo>
                    <a:pt x="12" y="14"/>
                    <a:pt x="12" y="14"/>
                    <a:pt x="12" y="15"/>
                  </a:cubicBezTo>
                  <a:cubicBezTo>
                    <a:pt x="12" y="15"/>
                    <a:pt x="12" y="15"/>
                    <a:pt x="12" y="15"/>
                  </a:cubicBezTo>
                  <a:cubicBezTo>
                    <a:pt x="12" y="16"/>
                    <a:pt x="11" y="17"/>
                    <a:pt x="9" y="18"/>
                  </a:cubicBezTo>
                  <a:cubicBezTo>
                    <a:pt x="9" y="18"/>
                    <a:pt x="9" y="18"/>
                    <a:pt x="9" y="18"/>
                  </a:cubicBezTo>
                  <a:cubicBezTo>
                    <a:pt x="9" y="18"/>
                    <a:pt x="8" y="18"/>
                    <a:pt x="8" y="18"/>
                  </a:cubicBezTo>
                  <a:cubicBezTo>
                    <a:pt x="8" y="18"/>
                    <a:pt x="8" y="18"/>
                    <a:pt x="8" y="18"/>
                  </a:cubicBezTo>
                  <a:cubicBezTo>
                    <a:pt x="8" y="18"/>
                    <a:pt x="8" y="18"/>
                    <a:pt x="8" y="18"/>
                  </a:cubicBezTo>
                  <a:cubicBezTo>
                    <a:pt x="8" y="18"/>
                    <a:pt x="8" y="18"/>
                    <a:pt x="8" y="18"/>
                  </a:cubicBezTo>
                  <a:cubicBezTo>
                    <a:pt x="7" y="18"/>
                    <a:pt x="5" y="17"/>
                    <a:pt x="5" y="16"/>
                  </a:cubicBezTo>
                  <a:close/>
                  <a:moveTo>
                    <a:pt x="7" y="15"/>
                  </a:moveTo>
                  <a:cubicBezTo>
                    <a:pt x="9" y="14"/>
                    <a:pt x="9" y="14"/>
                    <a:pt x="9" y="14"/>
                  </a:cubicBezTo>
                  <a:cubicBezTo>
                    <a:pt x="8" y="15"/>
                    <a:pt x="8" y="15"/>
                    <a:pt x="8" y="15"/>
                  </a:cubicBezTo>
                  <a:cubicBezTo>
                    <a:pt x="8" y="15"/>
                    <a:pt x="8" y="15"/>
                    <a:pt x="8" y="15"/>
                  </a:cubicBezTo>
                  <a:cubicBezTo>
                    <a:pt x="8" y="15"/>
                    <a:pt x="8" y="15"/>
                    <a:pt x="8" y="15"/>
                  </a:cubicBezTo>
                  <a:cubicBezTo>
                    <a:pt x="8" y="15"/>
                    <a:pt x="8" y="15"/>
                    <a:pt x="8" y="15"/>
                  </a:cubicBezTo>
                  <a:cubicBezTo>
                    <a:pt x="8" y="15"/>
                    <a:pt x="8" y="15"/>
                    <a:pt x="8" y="15"/>
                  </a:cubicBezTo>
                  <a:cubicBezTo>
                    <a:pt x="7" y="15"/>
                    <a:pt x="7" y="15"/>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7"/>
            <p:cNvSpPr/>
            <p:nvPr/>
          </p:nvSpPr>
          <p:spPr bwMode="auto">
            <a:xfrm>
              <a:off x="6062663" y="3443288"/>
              <a:ext cx="238125" cy="327025"/>
            </a:xfrm>
            <a:custGeom>
              <a:avLst/>
              <a:gdLst>
                <a:gd name="T0" fmla="*/ 0 w 45"/>
                <a:gd name="T1" fmla="*/ 42 h 62"/>
                <a:gd name="T2" fmla="*/ 0 w 45"/>
                <a:gd name="T3" fmla="*/ 40 h 62"/>
                <a:gd name="T4" fmla="*/ 0 w 45"/>
                <a:gd name="T5" fmla="*/ 40 h 62"/>
                <a:gd name="T6" fmla="*/ 3 w 45"/>
                <a:gd name="T7" fmla="*/ 40 h 62"/>
                <a:gd name="T8" fmla="*/ 3 w 45"/>
                <a:gd name="T9" fmla="*/ 40 h 62"/>
                <a:gd name="T10" fmla="*/ 20 w 45"/>
                <a:gd name="T11" fmla="*/ 57 h 62"/>
                <a:gd name="T12" fmla="*/ 42 w 45"/>
                <a:gd name="T13" fmla="*/ 17 h 62"/>
                <a:gd name="T14" fmla="*/ 37 w 45"/>
                <a:gd name="T15" fmla="*/ 2 h 62"/>
                <a:gd name="T16" fmla="*/ 37 w 45"/>
                <a:gd name="T17" fmla="*/ 2 h 62"/>
                <a:gd name="T18" fmla="*/ 38 w 45"/>
                <a:gd name="T19" fmla="*/ 0 h 62"/>
                <a:gd name="T20" fmla="*/ 38 w 45"/>
                <a:gd name="T21" fmla="*/ 0 h 62"/>
                <a:gd name="T22" fmla="*/ 40 w 45"/>
                <a:gd name="T23" fmla="*/ 1 h 62"/>
                <a:gd name="T24" fmla="*/ 40 w 45"/>
                <a:gd name="T25" fmla="*/ 1 h 62"/>
                <a:gd name="T26" fmla="*/ 45 w 45"/>
                <a:gd name="T27" fmla="*/ 18 h 62"/>
                <a:gd name="T28" fmla="*/ 21 w 45"/>
                <a:gd name="T29" fmla="*/ 62 h 62"/>
                <a:gd name="T30" fmla="*/ 0 w 45"/>
                <a:gd name="T31"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62">
                  <a:moveTo>
                    <a:pt x="0" y="42"/>
                  </a:moveTo>
                  <a:cubicBezTo>
                    <a:pt x="0" y="42"/>
                    <a:pt x="0" y="41"/>
                    <a:pt x="0" y="40"/>
                  </a:cubicBezTo>
                  <a:cubicBezTo>
                    <a:pt x="0" y="40"/>
                    <a:pt x="0" y="40"/>
                    <a:pt x="0" y="40"/>
                  </a:cubicBezTo>
                  <a:cubicBezTo>
                    <a:pt x="1" y="39"/>
                    <a:pt x="2" y="39"/>
                    <a:pt x="3" y="40"/>
                  </a:cubicBezTo>
                  <a:cubicBezTo>
                    <a:pt x="3" y="40"/>
                    <a:pt x="3" y="40"/>
                    <a:pt x="3" y="40"/>
                  </a:cubicBezTo>
                  <a:cubicBezTo>
                    <a:pt x="20" y="57"/>
                    <a:pt x="20" y="57"/>
                    <a:pt x="20" y="57"/>
                  </a:cubicBezTo>
                  <a:cubicBezTo>
                    <a:pt x="42" y="17"/>
                    <a:pt x="42" y="17"/>
                    <a:pt x="42" y="17"/>
                  </a:cubicBezTo>
                  <a:cubicBezTo>
                    <a:pt x="37" y="2"/>
                    <a:pt x="37" y="2"/>
                    <a:pt x="37" y="2"/>
                  </a:cubicBezTo>
                  <a:cubicBezTo>
                    <a:pt x="37" y="2"/>
                    <a:pt x="37" y="2"/>
                    <a:pt x="37" y="2"/>
                  </a:cubicBezTo>
                  <a:cubicBezTo>
                    <a:pt x="37" y="2"/>
                    <a:pt x="38" y="1"/>
                    <a:pt x="38" y="0"/>
                  </a:cubicBezTo>
                  <a:cubicBezTo>
                    <a:pt x="38" y="0"/>
                    <a:pt x="38" y="0"/>
                    <a:pt x="38" y="0"/>
                  </a:cubicBezTo>
                  <a:cubicBezTo>
                    <a:pt x="39" y="0"/>
                    <a:pt x="40" y="1"/>
                    <a:pt x="40" y="1"/>
                  </a:cubicBezTo>
                  <a:cubicBezTo>
                    <a:pt x="40" y="1"/>
                    <a:pt x="40" y="1"/>
                    <a:pt x="40" y="1"/>
                  </a:cubicBezTo>
                  <a:cubicBezTo>
                    <a:pt x="45" y="18"/>
                    <a:pt x="45" y="18"/>
                    <a:pt x="45" y="18"/>
                  </a:cubicBezTo>
                  <a:cubicBezTo>
                    <a:pt x="21" y="62"/>
                    <a:pt x="21" y="62"/>
                    <a:pt x="21" y="62"/>
                  </a:cubicBezTo>
                  <a:cubicBezTo>
                    <a:pt x="0" y="42"/>
                    <a:pt x="0" y="42"/>
                    <a:pt x="0"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8"/>
            <p:cNvSpPr>
              <a:spLocks noEditPoints="1"/>
            </p:cNvSpPr>
            <p:nvPr/>
          </p:nvSpPr>
          <p:spPr bwMode="auto">
            <a:xfrm>
              <a:off x="6051550" y="3432176"/>
              <a:ext cx="265113" cy="358775"/>
            </a:xfrm>
            <a:custGeom>
              <a:avLst/>
              <a:gdLst>
                <a:gd name="T0" fmla="*/ 1 w 50"/>
                <a:gd name="T1" fmla="*/ 46 h 68"/>
                <a:gd name="T2" fmla="*/ 1 w 50"/>
                <a:gd name="T3" fmla="*/ 46 h 68"/>
                <a:gd name="T4" fmla="*/ 0 w 50"/>
                <a:gd name="T5" fmla="*/ 43 h 68"/>
                <a:gd name="T6" fmla="*/ 0 w 50"/>
                <a:gd name="T7" fmla="*/ 43 h 68"/>
                <a:gd name="T8" fmla="*/ 1 w 50"/>
                <a:gd name="T9" fmla="*/ 41 h 68"/>
                <a:gd name="T10" fmla="*/ 1 w 50"/>
                <a:gd name="T11" fmla="*/ 41 h 68"/>
                <a:gd name="T12" fmla="*/ 3 w 50"/>
                <a:gd name="T13" fmla="*/ 40 h 68"/>
                <a:gd name="T14" fmla="*/ 3 w 50"/>
                <a:gd name="T15" fmla="*/ 40 h 68"/>
                <a:gd name="T16" fmla="*/ 6 w 50"/>
                <a:gd name="T17" fmla="*/ 41 h 68"/>
                <a:gd name="T18" fmla="*/ 6 w 50"/>
                <a:gd name="T19" fmla="*/ 41 h 68"/>
                <a:gd name="T20" fmla="*/ 22 w 50"/>
                <a:gd name="T21" fmla="*/ 56 h 68"/>
                <a:gd name="T22" fmla="*/ 42 w 50"/>
                <a:gd name="T23" fmla="*/ 19 h 68"/>
                <a:gd name="T24" fmla="*/ 37 w 50"/>
                <a:gd name="T25" fmla="*/ 2 h 68"/>
                <a:gd name="T26" fmla="*/ 38 w 50"/>
                <a:gd name="T27" fmla="*/ 2 h 68"/>
                <a:gd name="T28" fmla="*/ 40 w 50"/>
                <a:gd name="T29" fmla="*/ 1 h 68"/>
                <a:gd name="T30" fmla="*/ 40 w 50"/>
                <a:gd name="T31" fmla="*/ 1 h 68"/>
                <a:gd name="T32" fmla="*/ 41 w 50"/>
                <a:gd name="T33" fmla="*/ 0 h 68"/>
                <a:gd name="T34" fmla="*/ 41 w 50"/>
                <a:gd name="T35" fmla="*/ 0 h 68"/>
                <a:gd name="T36" fmla="*/ 44 w 50"/>
                <a:gd name="T37" fmla="*/ 3 h 68"/>
                <a:gd name="T38" fmla="*/ 44 w 50"/>
                <a:gd name="T39" fmla="*/ 3 h 68"/>
                <a:gd name="T40" fmla="*/ 50 w 50"/>
                <a:gd name="T41" fmla="*/ 20 h 68"/>
                <a:gd name="T42" fmla="*/ 24 w 50"/>
                <a:gd name="T43" fmla="*/ 68 h 68"/>
                <a:gd name="T44" fmla="*/ 1 w 50"/>
                <a:gd name="T45" fmla="*/ 46 h 68"/>
                <a:gd name="T46" fmla="*/ 2 w 50"/>
                <a:gd name="T47" fmla="*/ 44 h 68"/>
                <a:gd name="T48" fmla="*/ 3 w 50"/>
                <a:gd name="T49" fmla="*/ 43 h 68"/>
                <a:gd name="T50" fmla="*/ 3 w 50"/>
                <a:gd name="T51" fmla="*/ 43 h 68"/>
                <a:gd name="T52" fmla="*/ 2 w 50"/>
                <a:gd name="T53"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68">
                  <a:moveTo>
                    <a:pt x="1" y="46"/>
                  </a:moveTo>
                  <a:cubicBezTo>
                    <a:pt x="1" y="46"/>
                    <a:pt x="1" y="46"/>
                    <a:pt x="1" y="46"/>
                  </a:cubicBezTo>
                  <a:cubicBezTo>
                    <a:pt x="0" y="45"/>
                    <a:pt x="0" y="44"/>
                    <a:pt x="0" y="43"/>
                  </a:cubicBezTo>
                  <a:cubicBezTo>
                    <a:pt x="0" y="43"/>
                    <a:pt x="0" y="43"/>
                    <a:pt x="0" y="43"/>
                  </a:cubicBezTo>
                  <a:cubicBezTo>
                    <a:pt x="0" y="42"/>
                    <a:pt x="0" y="41"/>
                    <a:pt x="1" y="41"/>
                  </a:cubicBezTo>
                  <a:cubicBezTo>
                    <a:pt x="1" y="41"/>
                    <a:pt x="1" y="41"/>
                    <a:pt x="1" y="41"/>
                  </a:cubicBezTo>
                  <a:cubicBezTo>
                    <a:pt x="2" y="40"/>
                    <a:pt x="3" y="40"/>
                    <a:pt x="3" y="40"/>
                  </a:cubicBezTo>
                  <a:cubicBezTo>
                    <a:pt x="3" y="40"/>
                    <a:pt x="3" y="40"/>
                    <a:pt x="3" y="40"/>
                  </a:cubicBezTo>
                  <a:cubicBezTo>
                    <a:pt x="4" y="40"/>
                    <a:pt x="5" y="40"/>
                    <a:pt x="6" y="41"/>
                  </a:cubicBezTo>
                  <a:cubicBezTo>
                    <a:pt x="6" y="41"/>
                    <a:pt x="6" y="41"/>
                    <a:pt x="6" y="41"/>
                  </a:cubicBezTo>
                  <a:cubicBezTo>
                    <a:pt x="22" y="56"/>
                    <a:pt x="22" y="56"/>
                    <a:pt x="22" y="56"/>
                  </a:cubicBezTo>
                  <a:cubicBezTo>
                    <a:pt x="42" y="19"/>
                    <a:pt x="42" y="19"/>
                    <a:pt x="42" y="19"/>
                  </a:cubicBezTo>
                  <a:cubicBezTo>
                    <a:pt x="37" y="2"/>
                    <a:pt x="37" y="2"/>
                    <a:pt x="37" y="2"/>
                  </a:cubicBezTo>
                  <a:cubicBezTo>
                    <a:pt x="38" y="2"/>
                    <a:pt x="38" y="2"/>
                    <a:pt x="38" y="2"/>
                  </a:cubicBezTo>
                  <a:cubicBezTo>
                    <a:pt x="38" y="2"/>
                    <a:pt x="39" y="1"/>
                    <a:pt x="40" y="1"/>
                  </a:cubicBezTo>
                  <a:cubicBezTo>
                    <a:pt x="40" y="1"/>
                    <a:pt x="40" y="1"/>
                    <a:pt x="40" y="1"/>
                  </a:cubicBezTo>
                  <a:cubicBezTo>
                    <a:pt x="40" y="0"/>
                    <a:pt x="41" y="0"/>
                    <a:pt x="41" y="0"/>
                  </a:cubicBezTo>
                  <a:cubicBezTo>
                    <a:pt x="41" y="0"/>
                    <a:pt x="41" y="0"/>
                    <a:pt x="41" y="0"/>
                  </a:cubicBezTo>
                  <a:cubicBezTo>
                    <a:pt x="42" y="0"/>
                    <a:pt x="44" y="1"/>
                    <a:pt x="44" y="3"/>
                  </a:cubicBezTo>
                  <a:cubicBezTo>
                    <a:pt x="44" y="3"/>
                    <a:pt x="44" y="3"/>
                    <a:pt x="44" y="3"/>
                  </a:cubicBezTo>
                  <a:cubicBezTo>
                    <a:pt x="50" y="20"/>
                    <a:pt x="50" y="20"/>
                    <a:pt x="50" y="20"/>
                  </a:cubicBezTo>
                  <a:cubicBezTo>
                    <a:pt x="24" y="68"/>
                    <a:pt x="24" y="68"/>
                    <a:pt x="24" y="68"/>
                  </a:cubicBezTo>
                  <a:cubicBezTo>
                    <a:pt x="1" y="46"/>
                    <a:pt x="1" y="46"/>
                    <a:pt x="1" y="46"/>
                  </a:cubicBezTo>
                  <a:close/>
                  <a:moveTo>
                    <a:pt x="2" y="44"/>
                  </a:moveTo>
                  <a:cubicBezTo>
                    <a:pt x="3" y="43"/>
                    <a:pt x="3" y="43"/>
                    <a:pt x="3" y="43"/>
                  </a:cubicBezTo>
                  <a:cubicBezTo>
                    <a:pt x="3" y="43"/>
                    <a:pt x="3" y="43"/>
                    <a:pt x="3" y="43"/>
                  </a:cubicBezTo>
                  <a:cubicBezTo>
                    <a:pt x="2" y="44"/>
                    <a:pt x="2" y="44"/>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9"/>
            <p:cNvSpPr/>
            <p:nvPr/>
          </p:nvSpPr>
          <p:spPr bwMode="auto">
            <a:xfrm>
              <a:off x="6284913" y="3427413"/>
              <a:ext cx="15875" cy="115888"/>
            </a:xfrm>
            <a:custGeom>
              <a:avLst/>
              <a:gdLst>
                <a:gd name="T0" fmla="*/ 0 w 3"/>
                <a:gd name="T1" fmla="*/ 21 h 22"/>
                <a:gd name="T2" fmla="*/ 0 w 3"/>
                <a:gd name="T3" fmla="*/ 1 h 22"/>
                <a:gd name="T4" fmla="*/ 2 w 3"/>
                <a:gd name="T5" fmla="*/ 0 h 22"/>
                <a:gd name="T6" fmla="*/ 2 w 3"/>
                <a:gd name="T7" fmla="*/ 0 h 22"/>
                <a:gd name="T8" fmla="*/ 3 w 3"/>
                <a:gd name="T9" fmla="*/ 1 h 22"/>
                <a:gd name="T10" fmla="*/ 3 w 3"/>
                <a:gd name="T11" fmla="*/ 1 h 22"/>
                <a:gd name="T12" fmla="*/ 3 w 3"/>
                <a:gd name="T13" fmla="*/ 21 h 22"/>
                <a:gd name="T14" fmla="*/ 2 w 3"/>
                <a:gd name="T15" fmla="*/ 22 h 22"/>
                <a:gd name="T16" fmla="*/ 2 w 3"/>
                <a:gd name="T17" fmla="*/ 22 h 22"/>
                <a:gd name="T18" fmla="*/ 0 w 3"/>
                <a:gd name="T1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2">
                  <a:moveTo>
                    <a:pt x="0" y="21"/>
                  </a:moveTo>
                  <a:cubicBezTo>
                    <a:pt x="0" y="1"/>
                    <a:pt x="0" y="1"/>
                    <a:pt x="0" y="1"/>
                  </a:cubicBezTo>
                  <a:cubicBezTo>
                    <a:pt x="0" y="1"/>
                    <a:pt x="1" y="0"/>
                    <a:pt x="2" y="0"/>
                  </a:cubicBezTo>
                  <a:cubicBezTo>
                    <a:pt x="2" y="0"/>
                    <a:pt x="2" y="0"/>
                    <a:pt x="2" y="0"/>
                  </a:cubicBezTo>
                  <a:cubicBezTo>
                    <a:pt x="3" y="0"/>
                    <a:pt x="3" y="1"/>
                    <a:pt x="3" y="1"/>
                  </a:cubicBezTo>
                  <a:cubicBezTo>
                    <a:pt x="3" y="1"/>
                    <a:pt x="3" y="1"/>
                    <a:pt x="3" y="1"/>
                  </a:cubicBezTo>
                  <a:cubicBezTo>
                    <a:pt x="3" y="21"/>
                    <a:pt x="3" y="21"/>
                    <a:pt x="3" y="21"/>
                  </a:cubicBezTo>
                  <a:cubicBezTo>
                    <a:pt x="3" y="21"/>
                    <a:pt x="3" y="22"/>
                    <a:pt x="2" y="22"/>
                  </a:cubicBezTo>
                  <a:cubicBezTo>
                    <a:pt x="2" y="22"/>
                    <a:pt x="2" y="22"/>
                    <a:pt x="2" y="22"/>
                  </a:cubicBezTo>
                  <a:cubicBezTo>
                    <a:pt x="1" y="22"/>
                    <a:pt x="0" y="21"/>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0"/>
            <p:cNvSpPr/>
            <p:nvPr/>
          </p:nvSpPr>
          <p:spPr bwMode="auto">
            <a:xfrm>
              <a:off x="6275388" y="3416301"/>
              <a:ext cx="36513" cy="138113"/>
            </a:xfrm>
            <a:custGeom>
              <a:avLst/>
              <a:gdLst>
                <a:gd name="T0" fmla="*/ 0 w 7"/>
                <a:gd name="T1" fmla="*/ 23 h 26"/>
                <a:gd name="T2" fmla="*/ 0 w 7"/>
                <a:gd name="T3" fmla="*/ 3 h 26"/>
                <a:gd name="T4" fmla="*/ 4 w 7"/>
                <a:gd name="T5" fmla="*/ 0 h 26"/>
                <a:gd name="T6" fmla="*/ 4 w 7"/>
                <a:gd name="T7" fmla="*/ 0 h 26"/>
                <a:gd name="T8" fmla="*/ 7 w 7"/>
                <a:gd name="T9" fmla="*/ 3 h 26"/>
                <a:gd name="T10" fmla="*/ 7 w 7"/>
                <a:gd name="T11" fmla="*/ 3 h 26"/>
                <a:gd name="T12" fmla="*/ 7 w 7"/>
                <a:gd name="T13" fmla="*/ 23 h 26"/>
                <a:gd name="T14" fmla="*/ 4 w 7"/>
                <a:gd name="T15" fmla="*/ 26 h 26"/>
                <a:gd name="T16" fmla="*/ 4 w 7"/>
                <a:gd name="T17" fmla="*/ 26 h 26"/>
                <a:gd name="T18" fmla="*/ 0 w 7"/>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6">
                  <a:moveTo>
                    <a:pt x="0" y="23"/>
                  </a:moveTo>
                  <a:cubicBezTo>
                    <a:pt x="0" y="3"/>
                    <a:pt x="0" y="3"/>
                    <a:pt x="0" y="3"/>
                  </a:cubicBezTo>
                  <a:cubicBezTo>
                    <a:pt x="0" y="1"/>
                    <a:pt x="2" y="0"/>
                    <a:pt x="4" y="0"/>
                  </a:cubicBezTo>
                  <a:cubicBezTo>
                    <a:pt x="4" y="0"/>
                    <a:pt x="4" y="0"/>
                    <a:pt x="4" y="0"/>
                  </a:cubicBezTo>
                  <a:cubicBezTo>
                    <a:pt x="6" y="0"/>
                    <a:pt x="7" y="1"/>
                    <a:pt x="7" y="3"/>
                  </a:cubicBezTo>
                  <a:cubicBezTo>
                    <a:pt x="7" y="3"/>
                    <a:pt x="7" y="3"/>
                    <a:pt x="7" y="3"/>
                  </a:cubicBezTo>
                  <a:cubicBezTo>
                    <a:pt x="7" y="23"/>
                    <a:pt x="7" y="23"/>
                    <a:pt x="7" y="23"/>
                  </a:cubicBezTo>
                  <a:cubicBezTo>
                    <a:pt x="7" y="25"/>
                    <a:pt x="6" y="26"/>
                    <a:pt x="4" y="26"/>
                  </a:cubicBezTo>
                  <a:cubicBezTo>
                    <a:pt x="4" y="26"/>
                    <a:pt x="4" y="26"/>
                    <a:pt x="4" y="26"/>
                  </a:cubicBezTo>
                  <a:cubicBezTo>
                    <a:pt x="2" y="26"/>
                    <a:pt x="0" y="25"/>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1"/>
            <p:cNvSpPr/>
            <p:nvPr/>
          </p:nvSpPr>
          <p:spPr bwMode="auto">
            <a:xfrm>
              <a:off x="5380038" y="2643188"/>
              <a:ext cx="269875" cy="800100"/>
            </a:xfrm>
            <a:custGeom>
              <a:avLst/>
              <a:gdLst>
                <a:gd name="T0" fmla="*/ 48 w 51"/>
                <a:gd name="T1" fmla="*/ 151 h 152"/>
                <a:gd name="T2" fmla="*/ 25 w 51"/>
                <a:gd name="T3" fmla="*/ 125 h 152"/>
                <a:gd name="T4" fmla="*/ 25 w 51"/>
                <a:gd name="T5" fmla="*/ 125 h 152"/>
                <a:gd name="T6" fmla="*/ 0 w 51"/>
                <a:gd name="T7" fmla="*/ 91 h 152"/>
                <a:gd name="T8" fmla="*/ 0 w 51"/>
                <a:gd name="T9" fmla="*/ 91 h 152"/>
                <a:gd name="T10" fmla="*/ 0 w 51"/>
                <a:gd name="T11" fmla="*/ 89 h 152"/>
                <a:gd name="T12" fmla="*/ 0 w 51"/>
                <a:gd name="T13" fmla="*/ 89 h 152"/>
                <a:gd name="T14" fmla="*/ 22 w 51"/>
                <a:gd name="T15" fmla="*/ 1 h 152"/>
                <a:gd name="T16" fmla="*/ 22 w 51"/>
                <a:gd name="T17" fmla="*/ 1 h 152"/>
                <a:gd name="T18" fmla="*/ 24 w 51"/>
                <a:gd name="T19" fmla="*/ 0 h 152"/>
                <a:gd name="T20" fmla="*/ 24 w 51"/>
                <a:gd name="T21" fmla="*/ 0 h 152"/>
                <a:gd name="T22" fmla="*/ 25 w 51"/>
                <a:gd name="T23" fmla="*/ 2 h 152"/>
                <a:gd name="T24" fmla="*/ 25 w 51"/>
                <a:gd name="T25" fmla="*/ 2 h 152"/>
                <a:gd name="T26" fmla="*/ 14 w 51"/>
                <a:gd name="T27" fmla="*/ 40 h 152"/>
                <a:gd name="T28" fmla="*/ 14 w 51"/>
                <a:gd name="T29" fmla="*/ 40 h 152"/>
                <a:gd name="T30" fmla="*/ 3 w 51"/>
                <a:gd name="T31" fmla="*/ 89 h 152"/>
                <a:gd name="T32" fmla="*/ 3 w 51"/>
                <a:gd name="T33" fmla="*/ 89 h 152"/>
                <a:gd name="T34" fmla="*/ 3 w 51"/>
                <a:gd name="T35" fmla="*/ 90 h 152"/>
                <a:gd name="T36" fmla="*/ 3 w 51"/>
                <a:gd name="T37" fmla="*/ 90 h 152"/>
                <a:gd name="T38" fmla="*/ 28 w 51"/>
                <a:gd name="T39" fmla="*/ 123 h 152"/>
                <a:gd name="T40" fmla="*/ 28 w 51"/>
                <a:gd name="T41" fmla="*/ 123 h 152"/>
                <a:gd name="T42" fmla="*/ 50 w 51"/>
                <a:gd name="T43" fmla="*/ 149 h 152"/>
                <a:gd name="T44" fmla="*/ 50 w 51"/>
                <a:gd name="T45" fmla="*/ 149 h 152"/>
                <a:gd name="T46" fmla="*/ 50 w 51"/>
                <a:gd name="T47" fmla="*/ 152 h 152"/>
                <a:gd name="T48" fmla="*/ 50 w 51"/>
                <a:gd name="T49" fmla="*/ 152 h 152"/>
                <a:gd name="T50" fmla="*/ 49 w 51"/>
                <a:gd name="T51" fmla="*/ 152 h 152"/>
                <a:gd name="T52" fmla="*/ 49 w 51"/>
                <a:gd name="T53" fmla="*/ 152 h 152"/>
                <a:gd name="T54" fmla="*/ 48 w 51"/>
                <a:gd name="T5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52">
                  <a:moveTo>
                    <a:pt x="48" y="151"/>
                  </a:moveTo>
                  <a:cubicBezTo>
                    <a:pt x="48" y="151"/>
                    <a:pt x="37" y="139"/>
                    <a:pt x="25" y="125"/>
                  </a:cubicBezTo>
                  <a:cubicBezTo>
                    <a:pt x="25" y="125"/>
                    <a:pt x="25" y="125"/>
                    <a:pt x="25" y="125"/>
                  </a:cubicBezTo>
                  <a:cubicBezTo>
                    <a:pt x="14" y="111"/>
                    <a:pt x="2" y="97"/>
                    <a:pt x="0" y="91"/>
                  </a:cubicBezTo>
                  <a:cubicBezTo>
                    <a:pt x="0" y="91"/>
                    <a:pt x="0" y="91"/>
                    <a:pt x="0" y="91"/>
                  </a:cubicBezTo>
                  <a:cubicBezTo>
                    <a:pt x="0" y="90"/>
                    <a:pt x="0" y="89"/>
                    <a:pt x="0" y="89"/>
                  </a:cubicBezTo>
                  <a:cubicBezTo>
                    <a:pt x="0" y="89"/>
                    <a:pt x="0" y="89"/>
                    <a:pt x="0" y="89"/>
                  </a:cubicBezTo>
                  <a:cubicBezTo>
                    <a:pt x="0" y="72"/>
                    <a:pt x="22" y="1"/>
                    <a:pt x="22" y="1"/>
                  </a:cubicBezTo>
                  <a:cubicBezTo>
                    <a:pt x="22" y="1"/>
                    <a:pt x="22" y="1"/>
                    <a:pt x="22" y="1"/>
                  </a:cubicBezTo>
                  <a:cubicBezTo>
                    <a:pt x="23" y="0"/>
                    <a:pt x="23" y="0"/>
                    <a:pt x="24" y="0"/>
                  </a:cubicBezTo>
                  <a:cubicBezTo>
                    <a:pt x="24" y="0"/>
                    <a:pt x="24" y="0"/>
                    <a:pt x="24" y="0"/>
                  </a:cubicBezTo>
                  <a:cubicBezTo>
                    <a:pt x="25" y="0"/>
                    <a:pt x="26" y="1"/>
                    <a:pt x="25" y="2"/>
                  </a:cubicBezTo>
                  <a:cubicBezTo>
                    <a:pt x="25" y="2"/>
                    <a:pt x="25" y="2"/>
                    <a:pt x="25" y="2"/>
                  </a:cubicBezTo>
                  <a:cubicBezTo>
                    <a:pt x="25" y="2"/>
                    <a:pt x="20" y="20"/>
                    <a:pt x="14" y="40"/>
                  </a:cubicBezTo>
                  <a:cubicBezTo>
                    <a:pt x="14" y="40"/>
                    <a:pt x="14" y="40"/>
                    <a:pt x="14" y="40"/>
                  </a:cubicBezTo>
                  <a:cubicBezTo>
                    <a:pt x="9" y="59"/>
                    <a:pt x="3" y="81"/>
                    <a:pt x="3" y="89"/>
                  </a:cubicBezTo>
                  <a:cubicBezTo>
                    <a:pt x="3" y="89"/>
                    <a:pt x="3" y="89"/>
                    <a:pt x="3" y="89"/>
                  </a:cubicBezTo>
                  <a:cubicBezTo>
                    <a:pt x="3" y="89"/>
                    <a:pt x="3" y="90"/>
                    <a:pt x="3" y="90"/>
                  </a:cubicBezTo>
                  <a:cubicBezTo>
                    <a:pt x="3" y="90"/>
                    <a:pt x="3" y="90"/>
                    <a:pt x="3" y="90"/>
                  </a:cubicBezTo>
                  <a:cubicBezTo>
                    <a:pt x="4" y="94"/>
                    <a:pt x="16" y="110"/>
                    <a:pt x="28" y="123"/>
                  </a:cubicBezTo>
                  <a:cubicBezTo>
                    <a:pt x="28" y="123"/>
                    <a:pt x="28" y="123"/>
                    <a:pt x="28" y="123"/>
                  </a:cubicBezTo>
                  <a:cubicBezTo>
                    <a:pt x="39" y="137"/>
                    <a:pt x="50" y="149"/>
                    <a:pt x="50" y="149"/>
                  </a:cubicBezTo>
                  <a:cubicBezTo>
                    <a:pt x="50" y="149"/>
                    <a:pt x="50" y="149"/>
                    <a:pt x="50" y="149"/>
                  </a:cubicBezTo>
                  <a:cubicBezTo>
                    <a:pt x="51" y="150"/>
                    <a:pt x="51" y="151"/>
                    <a:pt x="50" y="152"/>
                  </a:cubicBezTo>
                  <a:cubicBezTo>
                    <a:pt x="50" y="152"/>
                    <a:pt x="50" y="152"/>
                    <a:pt x="50" y="152"/>
                  </a:cubicBezTo>
                  <a:cubicBezTo>
                    <a:pt x="50" y="152"/>
                    <a:pt x="50" y="152"/>
                    <a:pt x="49" y="152"/>
                  </a:cubicBezTo>
                  <a:cubicBezTo>
                    <a:pt x="49" y="152"/>
                    <a:pt x="49" y="152"/>
                    <a:pt x="49" y="152"/>
                  </a:cubicBezTo>
                  <a:cubicBezTo>
                    <a:pt x="49" y="152"/>
                    <a:pt x="49" y="152"/>
                    <a:pt x="48"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2"/>
            <p:cNvSpPr>
              <a:spLocks noEditPoints="1"/>
            </p:cNvSpPr>
            <p:nvPr/>
          </p:nvSpPr>
          <p:spPr bwMode="auto">
            <a:xfrm>
              <a:off x="5368925" y="2632076"/>
              <a:ext cx="290513" cy="822325"/>
            </a:xfrm>
            <a:custGeom>
              <a:avLst/>
              <a:gdLst>
                <a:gd name="T0" fmla="*/ 49 w 55"/>
                <a:gd name="T1" fmla="*/ 155 h 156"/>
                <a:gd name="T2" fmla="*/ 26 w 55"/>
                <a:gd name="T3" fmla="*/ 128 h 156"/>
                <a:gd name="T4" fmla="*/ 0 w 55"/>
                <a:gd name="T5" fmla="*/ 93 h 156"/>
                <a:gd name="T6" fmla="*/ 0 w 55"/>
                <a:gd name="T7" fmla="*/ 91 h 156"/>
                <a:gd name="T8" fmla="*/ 22 w 55"/>
                <a:gd name="T9" fmla="*/ 3 h 156"/>
                <a:gd name="T10" fmla="*/ 22 w 55"/>
                <a:gd name="T11" fmla="*/ 3 h 156"/>
                <a:gd name="T12" fmla="*/ 26 w 55"/>
                <a:gd name="T13" fmla="*/ 0 h 156"/>
                <a:gd name="T14" fmla="*/ 27 w 55"/>
                <a:gd name="T15" fmla="*/ 0 h 156"/>
                <a:gd name="T16" fmla="*/ 29 w 55"/>
                <a:gd name="T17" fmla="*/ 4 h 156"/>
                <a:gd name="T18" fmla="*/ 29 w 55"/>
                <a:gd name="T19" fmla="*/ 4 h 156"/>
                <a:gd name="T20" fmla="*/ 29 w 55"/>
                <a:gd name="T21" fmla="*/ 5 h 156"/>
                <a:gd name="T22" fmla="*/ 29 w 55"/>
                <a:gd name="T23" fmla="*/ 5 h 156"/>
                <a:gd name="T24" fmla="*/ 28 w 55"/>
                <a:gd name="T25" fmla="*/ 8 h 156"/>
                <a:gd name="T26" fmla="*/ 26 w 55"/>
                <a:gd name="T27" fmla="*/ 16 h 156"/>
                <a:gd name="T28" fmla="*/ 18 w 55"/>
                <a:gd name="T29" fmla="*/ 42 h 156"/>
                <a:gd name="T30" fmla="*/ 7 w 55"/>
                <a:gd name="T31" fmla="*/ 90 h 156"/>
                <a:gd name="T32" fmla="*/ 7 w 55"/>
                <a:gd name="T33" fmla="*/ 90 h 156"/>
                <a:gd name="T34" fmla="*/ 7 w 55"/>
                <a:gd name="T35" fmla="*/ 92 h 156"/>
                <a:gd name="T36" fmla="*/ 15 w 55"/>
                <a:gd name="T37" fmla="*/ 104 h 156"/>
                <a:gd name="T38" fmla="*/ 31 w 55"/>
                <a:gd name="T39" fmla="*/ 124 h 156"/>
                <a:gd name="T40" fmla="*/ 54 w 55"/>
                <a:gd name="T41" fmla="*/ 150 h 156"/>
                <a:gd name="T42" fmla="*/ 55 w 55"/>
                <a:gd name="T43" fmla="*/ 152 h 156"/>
                <a:gd name="T44" fmla="*/ 54 w 55"/>
                <a:gd name="T45" fmla="*/ 155 h 156"/>
                <a:gd name="T46" fmla="*/ 51 w 55"/>
                <a:gd name="T47" fmla="*/ 156 h 156"/>
                <a:gd name="T48" fmla="*/ 49 w 55"/>
                <a:gd name="T49" fmla="*/ 155 h 156"/>
                <a:gd name="T50" fmla="*/ 51 w 55"/>
                <a:gd name="T51" fmla="*/ 153 h 156"/>
                <a:gd name="T52" fmla="*/ 51 w 55"/>
                <a:gd name="T53" fmla="*/ 153 h 156"/>
                <a:gd name="T54" fmla="*/ 51 w 55"/>
                <a:gd name="T55" fmla="*/ 153 h 156"/>
                <a:gd name="T56" fmla="*/ 50 w 55"/>
                <a:gd name="T57" fmla="*/ 153 h 156"/>
                <a:gd name="T58" fmla="*/ 52 w 55"/>
                <a:gd name="T59" fmla="*/ 152 h 156"/>
                <a:gd name="T60" fmla="*/ 51 w 55"/>
                <a:gd name="T61" fmla="*/ 152 h 156"/>
                <a:gd name="T62" fmla="*/ 51 w 55"/>
                <a:gd name="T63" fmla="*/ 152 h 156"/>
                <a:gd name="T64" fmla="*/ 51 w 55"/>
                <a:gd name="T65" fmla="*/ 152 h 156"/>
                <a:gd name="T66" fmla="*/ 51 w 55"/>
                <a:gd name="T67" fmla="*/ 152 h 156"/>
                <a:gd name="T68" fmla="*/ 51 w 55"/>
                <a:gd name="T69"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156">
                  <a:moveTo>
                    <a:pt x="49" y="155"/>
                  </a:moveTo>
                  <a:cubicBezTo>
                    <a:pt x="49" y="155"/>
                    <a:pt x="49" y="155"/>
                    <a:pt x="49" y="155"/>
                  </a:cubicBezTo>
                  <a:cubicBezTo>
                    <a:pt x="49" y="155"/>
                    <a:pt x="37" y="142"/>
                    <a:pt x="26" y="128"/>
                  </a:cubicBezTo>
                  <a:cubicBezTo>
                    <a:pt x="26" y="128"/>
                    <a:pt x="26" y="128"/>
                    <a:pt x="26" y="128"/>
                  </a:cubicBezTo>
                  <a:cubicBezTo>
                    <a:pt x="14" y="114"/>
                    <a:pt x="2" y="100"/>
                    <a:pt x="0" y="93"/>
                  </a:cubicBezTo>
                  <a:cubicBezTo>
                    <a:pt x="0" y="93"/>
                    <a:pt x="0" y="93"/>
                    <a:pt x="0" y="93"/>
                  </a:cubicBezTo>
                  <a:cubicBezTo>
                    <a:pt x="0" y="92"/>
                    <a:pt x="0" y="91"/>
                    <a:pt x="0" y="91"/>
                  </a:cubicBezTo>
                  <a:cubicBezTo>
                    <a:pt x="0" y="91"/>
                    <a:pt x="0" y="91"/>
                    <a:pt x="0" y="91"/>
                  </a:cubicBezTo>
                  <a:cubicBezTo>
                    <a:pt x="0" y="74"/>
                    <a:pt x="21" y="7"/>
                    <a:pt x="22" y="3"/>
                  </a:cubicBezTo>
                  <a:cubicBezTo>
                    <a:pt x="22" y="3"/>
                    <a:pt x="22" y="3"/>
                    <a:pt x="22" y="3"/>
                  </a:cubicBezTo>
                  <a:cubicBezTo>
                    <a:pt x="22" y="3"/>
                    <a:pt x="22" y="3"/>
                    <a:pt x="22" y="3"/>
                  </a:cubicBezTo>
                  <a:cubicBezTo>
                    <a:pt x="22" y="3"/>
                    <a:pt x="22" y="3"/>
                    <a:pt x="22" y="3"/>
                  </a:cubicBezTo>
                  <a:cubicBezTo>
                    <a:pt x="23" y="1"/>
                    <a:pt x="24" y="0"/>
                    <a:pt x="26" y="0"/>
                  </a:cubicBezTo>
                  <a:cubicBezTo>
                    <a:pt x="26" y="0"/>
                    <a:pt x="26" y="0"/>
                    <a:pt x="26" y="0"/>
                  </a:cubicBezTo>
                  <a:cubicBezTo>
                    <a:pt x="26" y="0"/>
                    <a:pt x="26" y="0"/>
                    <a:pt x="27" y="0"/>
                  </a:cubicBezTo>
                  <a:cubicBezTo>
                    <a:pt x="27" y="0"/>
                    <a:pt x="27" y="0"/>
                    <a:pt x="27" y="0"/>
                  </a:cubicBezTo>
                  <a:cubicBezTo>
                    <a:pt x="28" y="1"/>
                    <a:pt x="29" y="2"/>
                    <a:pt x="29" y="4"/>
                  </a:cubicBezTo>
                  <a:cubicBezTo>
                    <a:pt x="29" y="4"/>
                    <a:pt x="29" y="4"/>
                    <a:pt x="29" y="4"/>
                  </a:cubicBezTo>
                  <a:cubicBezTo>
                    <a:pt x="29" y="4"/>
                    <a:pt x="29" y="4"/>
                    <a:pt x="29" y="4"/>
                  </a:cubicBezTo>
                  <a:cubicBezTo>
                    <a:pt x="29" y="4"/>
                    <a:pt x="29" y="4"/>
                    <a:pt x="29" y="4"/>
                  </a:cubicBezTo>
                  <a:cubicBezTo>
                    <a:pt x="29" y="5"/>
                    <a:pt x="29" y="5"/>
                    <a:pt x="29" y="5"/>
                  </a:cubicBezTo>
                  <a:cubicBezTo>
                    <a:pt x="29" y="5"/>
                    <a:pt x="29" y="5"/>
                    <a:pt x="29" y="5"/>
                  </a:cubicBezTo>
                  <a:cubicBezTo>
                    <a:pt x="29" y="5"/>
                    <a:pt x="29" y="5"/>
                    <a:pt x="29" y="5"/>
                  </a:cubicBezTo>
                  <a:cubicBezTo>
                    <a:pt x="29" y="5"/>
                    <a:pt x="29" y="5"/>
                    <a:pt x="29" y="5"/>
                  </a:cubicBezTo>
                  <a:cubicBezTo>
                    <a:pt x="29" y="5"/>
                    <a:pt x="29" y="5"/>
                    <a:pt x="29" y="5"/>
                  </a:cubicBezTo>
                  <a:cubicBezTo>
                    <a:pt x="29" y="6"/>
                    <a:pt x="29" y="7"/>
                    <a:pt x="28" y="8"/>
                  </a:cubicBezTo>
                  <a:cubicBezTo>
                    <a:pt x="28" y="8"/>
                    <a:pt x="28" y="8"/>
                    <a:pt x="28" y="8"/>
                  </a:cubicBezTo>
                  <a:cubicBezTo>
                    <a:pt x="28" y="10"/>
                    <a:pt x="27" y="13"/>
                    <a:pt x="26" y="16"/>
                  </a:cubicBezTo>
                  <a:cubicBezTo>
                    <a:pt x="26" y="16"/>
                    <a:pt x="26" y="16"/>
                    <a:pt x="26" y="16"/>
                  </a:cubicBezTo>
                  <a:cubicBezTo>
                    <a:pt x="24" y="23"/>
                    <a:pt x="21" y="32"/>
                    <a:pt x="18" y="42"/>
                  </a:cubicBezTo>
                  <a:cubicBezTo>
                    <a:pt x="18" y="42"/>
                    <a:pt x="18" y="42"/>
                    <a:pt x="18" y="42"/>
                  </a:cubicBezTo>
                  <a:cubicBezTo>
                    <a:pt x="13" y="61"/>
                    <a:pt x="7" y="83"/>
                    <a:pt x="7" y="90"/>
                  </a:cubicBezTo>
                  <a:cubicBezTo>
                    <a:pt x="7" y="90"/>
                    <a:pt x="7" y="90"/>
                    <a:pt x="7" y="90"/>
                  </a:cubicBezTo>
                  <a:cubicBezTo>
                    <a:pt x="7" y="90"/>
                    <a:pt x="7" y="90"/>
                    <a:pt x="7" y="90"/>
                  </a:cubicBezTo>
                  <a:cubicBezTo>
                    <a:pt x="7" y="91"/>
                    <a:pt x="7" y="91"/>
                    <a:pt x="7" y="91"/>
                  </a:cubicBezTo>
                  <a:cubicBezTo>
                    <a:pt x="7" y="91"/>
                    <a:pt x="7" y="92"/>
                    <a:pt x="7" y="92"/>
                  </a:cubicBezTo>
                  <a:cubicBezTo>
                    <a:pt x="7" y="92"/>
                    <a:pt x="7" y="92"/>
                    <a:pt x="7" y="92"/>
                  </a:cubicBezTo>
                  <a:cubicBezTo>
                    <a:pt x="7" y="93"/>
                    <a:pt x="11" y="98"/>
                    <a:pt x="15" y="104"/>
                  </a:cubicBezTo>
                  <a:cubicBezTo>
                    <a:pt x="15" y="104"/>
                    <a:pt x="15" y="104"/>
                    <a:pt x="15" y="104"/>
                  </a:cubicBezTo>
                  <a:cubicBezTo>
                    <a:pt x="20" y="110"/>
                    <a:pt x="25" y="117"/>
                    <a:pt x="31" y="124"/>
                  </a:cubicBezTo>
                  <a:cubicBezTo>
                    <a:pt x="31" y="124"/>
                    <a:pt x="31" y="124"/>
                    <a:pt x="31" y="124"/>
                  </a:cubicBezTo>
                  <a:cubicBezTo>
                    <a:pt x="43" y="138"/>
                    <a:pt x="54" y="150"/>
                    <a:pt x="54" y="150"/>
                  </a:cubicBezTo>
                  <a:cubicBezTo>
                    <a:pt x="54" y="150"/>
                    <a:pt x="54" y="150"/>
                    <a:pt x="54" y="150"/>
                  </a:cubicBezTo>
                  <a:cubicBezTo>
                    <a:pt x="55" y="151"/>
                    <a:pt x="55" y="152"/>
                    <a:pt x="55" y="152"/>
                  </a:cubicBezTo>
                  <a:cubicBezTo>
                    <a:pt x="55" y="152"/>
                    <a:pt x="55" y="152"/>
                    <a:pt x="55" y="152"/>
                  </a:cubicBezTo>
                  <a:cubicBezTo>
                    <a:pt x="55" y="153"/>
                    <a:pt x="54" y="154"/>
                    <a:pt x="54" y="155"/>
                  </a:cubicBezTo>
                  <a:cubicBezTo>
                    <a:pt x="54" y="155"/>
                    <a:pt x="54" y="155"/>
                    <a:pt x="54" y="155"/>
                  </a:cubicBezTo>
                  <a:cubicBezTo>
                    <a:pt x="53" y="156"/>
                    <a:pt x="52" y="156"/>
                    <a:pt x="51" y="156"/>
                  </a:cubicBezTo>
                  <a:cubicBezTo>
                    <a:pt x="51" y="156"/>
                    <a:pt x="51" y="156"/>
                    <a:pt x="51" y="156"/>
                  </a:cubicBezTo>
                  <a:cubicBezTo>
                    <a:pt x="50" y="156"/>
                    <a:pt x="49" y="156"/>
                    <a:pt x="49" y="155"/>
                  </a:cubicBezTo>
                  <a:close/>
                  <a:moveTo>
                    <a:pt x="50" y="153"/>
                  </a:moveTo>
                  <a:cubicBezTo>
                    <a:pt x="51" y="153"/>
                    <a:pt x="51" y="153"/>
                    <a:pt x="51" y="153"/>
                  </a:cubicBezTo>
                  <a:cubicBezTo>
                    <a:pt x="51" y="153"/>
                    <a:pt x="51" y="153"/>
                    <a:pt x="51" y="153"/>
                  </a:cubicBezTo>
                  <a:cubicBezTo>
                    <a:pt x="51" y="153"/>
                    <a:pt x="51" y="153"/>
                    <a:pt x="51" y="153"/>
                  </a:cubicBezTo>
                  <a:cubicBezTo>
                    <a:pt x="51" y="153"/>
                    <a:pt x="51" y="153"/>
                    <a:pt x="51" y="153"/>
                  </a:cubicBezTo>
                  <a:cubicBezTo>
                    <a:pt x="51" y="153"/>
                    <a:pt x="51" y="153"/>
                    <a:pt x="51" y="153"/>
                  </a:cubicBezTo>
                  <a:cubicBezTo>
                    <a:pt x="51" y="153"/>
                    <a:pt x="51" y="153"/>
                    <a:pt x="51" y="153"/>
                  </a:cubicBezTo>
                  <a:cubicBezTo>
                    <a:pt x="50" y="153"/>
                    <a:pt x="50" y="153"/>
                    <a:pt x="50" y="153"/>
                  </a:cubicBezTo>
                  <a:close/>
                  <a:moveTo>
                    <a:pt x="51" y="152"/>
                  </a:moveTo>
                  <a:cubicBezTo>
                    <a:pt x="52" y="152"/>
                    <a:pt x="52" y="152"/>
                    <a:pt x="52" y="152"/>
                  </a:cubicBezTo>
                  <a:cubicBezTo>
                    <a:pt x="51" y="152"/>
                    <a:pt x="51" y="152"/>
                    <a:pt x="51" y="152"/>
                  </a:cubicBezTo>
                  <a:cubicBezTo>
                    <a:pt x="51" y="152"/>
                    <a:pt x="51" y="152"/>
                    <a:pt x="51" y="152"/>
                  </a:cubicBezTo>
                  <a:close/>
                  <a:moveTo>
                    <a:pt x="51" y="152"/>
                  </a:moveTo>
                  <a:cubicBezTo>
                    <a:pt x="51" y="152"/>
                    <a:pt x="51" y="152"/>
                    <a:pt x="51" y="152"/>
                  </a:cubicBezTo>
                  <a:cubicBezTo>
                    <a:pt x="51" y="152"/>
                    <a:pt x="51" y="152"/>
                    <a:pt x="51" y="152"/>
                  </a:cubicBezTo>
                  <a:close/>
                  <a:moveTo>
                    <a:pt x="51" y="152"/>
                  </a:moveTo>
                  <a:cubicBezTo>
                    <a:pt x="51" y="152"/>
                    <a:pt x="51" y="152"/>
                    <a:pt x="51" y="152"/>
                  </a:cubicBezTo>
                  <a:cubicBezTo>
                    <a:pt x="51" y="152"/>
                    <a:pt x="51" y="152"/>
                    <a:pt x="51" y="152"/>
                  </a:cubicBezTo>
                  <a:cubicBezTo>
                    <a:pt x="51" y="152"/>
                    <a:pt x="51" y="152"/>
                    <a:pt x="51" y="152"/>
                  </a:cubicBezTo>
                  <a:cubicBezTo>
                    <a:pt x="51" y="152"/>
                    <a:pt x="51" y="152"/>
                    <a:pt x="51"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3"/>
            <p:cNvSpPr/>
            <p:nvPr/>
          </p:nvSpPr>
          <p:spPr bwMode="auto">
            <a:xfrm>
              <a:off x="5484813" y="2543176"/>
              <a:ext cx="101600" cy="136525"/>
            </a:xfrm>
            <a:custGeom>
              <a:avLst/>
              <a:gdLst>
                <a:gd name="T0" fmla="*/ 2 w 19"/>
                <a:gd name="T1" fmla="*/ 22 h 26"/>
                <a:gd name="T2" fmla="*/ 10 w 19"/>
                <a:gd name="T3" fmla="*/ 2 h 26"/>
                <a:gd name="T4" fmla="*/ 10 w 19"/>
                <a:gd name="T5" fmla="*/ 2 h 26"/>
                <a:gd name="T6" fmla="*/ 11 w 19"/>
                <a:gd name="T7" fmla="*/ 0 h 26"/>
                <a:gd name="T8" fmla="*/ 11 w 19"/>
                <a:gd name="T9" fmla="*/ 0 h 26"/>
                <a:gd name="T10" fmla="*/ 13 w 19"/>
                <a:gd name="T11" fmla="*/ 1 h 26"/>
                <a:gd name="T12" fmla="*/ 13 w 19"/>
                <a:gd name="T13" fmla="*/ 1 h 26"/>
                <a:gd name="T14" fmla="*/ 13 w 19"/>
                <a:gd name="T15" fmla="*/ 3 h 26"/>
                <a:gd name="T16" fmla="*/ 13 w 19"/>
                <a:gd name="T17" fmla="*/ 3 h 26"/>
                <a:gd name="T18" fmla="*/ 13 w 19"/>
                <a:gd name="T19" fmla="*/ 3 h 26"/>
                <a:gd name="T20" fmla="*/ 13 w 19"/>
                <a:gd name="T21" fmla="*/ 3 h 26"/>
                <a:gd name="T22" fmla="*/ 13 w 19"/>
                <a:gd name="T23" fmla="*/ 3 h 26"/>
                <a:gd name="T24" fmla="*/ 13 w 19"/>
                <a:gd name="T25" fmla="*/ 3 h 26"/>
                <a:gd name="T26" fmla="*/ 12 w 19"/>
                <a:gd name="T27" fmla="*/ 6 h 26"/>
                <a:gd name="T28" fmla="*/ 12 w 19"/>
                <a:gd name="T29" fmla="*/ 6 h 26"/>
                <a:gd name="T30" fmla="*/ 9 w 19"/>
                <a:gd name="T31" fmla="*/ 13 h 26"/>
                <a:gd name="T32" fmla="*/ 9 w 19"/>
                <a:gd name="T33" fmla="*/ 13 h 26"/>
                <a:gd name="T34" fmla="*/ 6 w 19"/>
                <a:gd name="T35" fmla="*/ 19 h 26"/>
                <a:gd name="T36" fmla="*/ 6 w 19"/>
                <a:gd name="T37" fmla="*/ 19 h 26"/>
                <a:gd name="T38" fmla="*/ 16 w 19"/>
                <a:gd name="T39" fmla="*/ 13 h 26"/>
                <a:gd name="T40" fmla="*/ 16 w 19"/>
                <a:gd name="T41" fmla="*/ 13 h 26"/>
                <a:gd name="T42" fmla="*/ 18 w 19"/>
                <a:gd name="T43" fmla="*/ 14 h 26"/>
                <a:gd name="T44" fmla="*/ 18 w 19"/>
                <a:gd name="T45" fmla="*/ 14 h 26"/>
                <a:gd name="T46" fmla="*/ 18 w 19"/>
                <a:gd name="T47" fmla="*/ 16 h 26"/>
                <a:gd name="T48" fmla="*/ 18 w 19"/>
                <a:gd name="T49" fmla="*/ 16 h 26"/>
                <a:gd name="T50" fmla="*/ 0 w 19"/>
                <a:gd name="T51" fmla="*/ 26 h 26"/>
                <a:gd name="T52" fmla="*/ 2 w 19"/>
                <a:gd name="T5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26">
                  <a:moveTo>
                    <a:pt x="2" y="22"/>
                  </a:moveTo>
                  <a:cubicBezTo>
                    <a:pt x="2" y="22"/>
                    <a:pt x="8" y="7"/>
                    <a:pt x="10" y="2"/>
                  </a:cubicBezTo>
                  <a:cubicBezTo>
                    <a:pt x="10" y="2"/>
                    <a:pt x="10" y="2"/>
                    <a:pt x="10" y="2"/>
                  </a:cubicBezTo>
                  <a:cubicBezTo>
                    <a:pt x="10" y="1"/>
                    <a:pt x="10" y="1"/>
                    <a:pt x="11" y="0"/>
                  </a:cubicBezTo>
                  <a:cubicBezTo>
                    <a:pt x="11" y="0"/>
                    <a:pt x="11" y="0"/>
                    <a:pt x="11" y="0"/>
                  </a:cubicBezTo>
                  <a:cubicBezTo>
                    <a:pt x="12" y="0"/>
                    <a:pt x="13" y="0"/>
                    <a:pt x="13" y="1"/>
                  </a:cubicBezTo>
                  <a:cubicBezTo>
                    <a:pt x="13" y="1"/>
                    <a:pt x="13" y="1"/>
                    <a:pt x="13" y="1"/>
                  </a:cubicBezTo>
                  <a:cubicBezTo>
                    <a:pt x="14" y="1"/>
                    <a:pt x="14" y="2"/>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2" y="4"/>
                    <a:pt x="12" y="5"/>
                    <a:pt x="12" y="6"/>
                  </a:cubicBezTo>
                  <a:cubicBezTo>
                    <a:pt x="12" y="6"/>
                    <a:pt x="12" y="6"/>
                    <a:pt x="12" y="6"/>
                  </a:cubicBezTo>
                  <a:cubicBezTo>
                    <a:pt x="11" y="8"/>
                    <a:pt x="10" y="10"/>
                    <a:pt x="9" y="13"/>
                  </a:cubicBezTo>
                  <a:cubicBezTo>
                    <a:pt x="9" y="13"/>
                    <a:pt x="9" y="13"/>
                    <a:pt x="9" y="13"/>
                  </a:cubicBezTo>
                  <a:cubicBezTo>
                    <a:pt x="8" y="15"/>
                    <a:pt x="7" y="18"/>
                    <a:pt x="6" y="19"/>
                  </a:cubicBezTo>
                  <a:cubicBezTo>
                    <a:pt x="6" y="19"/>
                    <a:pt x="6" y="19"/>
                    <a:pt x="6" y="19"/>
                  </a:cubicBezTo>
                  <a:cubicBezTo>
                    <a:pt x="16" y="13"/>
                    <a:pt x="16" y="13"/>
                    <a:pt x="16" y="13"/>
                  </a:cubicBezTo>
                  <a:cubicBezTo>
                    <a:pt x="16" y="13"/>
                    <a:pt x="16" y="13"/>
                    <a:pt x="16" y="13"/>
                  </a:cubicBezTo>
                  <a:cubicBezTo>
                    <a:pt x="17" y="13"/>
                    <a:pt x="18" y="13"/>
                    <a:pt x="18" y="14"/>
                  </a:cubicBezTo>
                  <a:cubicBezTo>
                    <a:pt x="18" y="14"/>
                    <a:pt x="18" y="14"/>
                    <a:pt x="18" y="14"/>
                  </a:cubicBezTo>
                  <a:cubicBezTo>
                    <a:pt x="19" y="14"/>
                    <a:pt x="19" y="15"/>
                    <a:pt x="18" y="16"/>
                  </a:cubicBezTo>
                  <a:cubicBezTo>
                    <a:pt x="18" y="16"/>
                    <a:pt x="18" y="16"/>
                    <a:pt x="18" y="16"/>
                  </a:cubicBezTo>
                  <a:cubicBezTo>
                    <a:pt x="0" y="26"/>
                    <a:pt x="0" y="26"/>
                    <a:pt x="0" y="26"/>
                  </a:cubicBezTo>
                  <a:cubicBezTo>
                    <a:pt x="2" y="22"/>
                    <a:pt x="2" y="22"/>
                    <a:pt x="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4"/>
            <p:cNvSpPr/>
            <p:nvPr/>
          </p:nvSpPr>
          <p:spPr bwMode="auto">
            <a:xfrm>
              <a:off x="5464175" y="2532063"/>
              <a:ext cx="131763" cy="173038"/>
            </a:xfrm>
            <a:custGeom>
              <a:avLst/>
              <a:gdLst>
                <a:gd name="T0" fmla="*/ 4 w 25"/>
                <a:gd name="T1" fmla="*/ 24 h 33"/>
                <a:gd name="T2" fmla="*/ 4 w 25"/>
                <a:gd name="T3" fmla="*/ 24 h 33"/>
                <a:gd name="T4" fmla="*/ 4 w 25"/>
                <a:gd name="T5" fmla="*/ 24 h 33"/>
                <a:gd name="T6" fmla="*/ 4 w 25"/>
                <a:gd name="T7" fmla="*/ 24 h 33"/>
                <a:gd name="T8" fmla="*/ 4 w 25"/>
                <a:gd name="T9" fmla="*/ 24 h 33"/>
                <a:gd name="T10" fmla="*/ 4 w 25"/>
                <a:gd name="T11" fmla="*/ 24 h 33"/>
                <a:gd name="T12" fmla="*/ 4 w 25"/>
                <a:gd name="T13" fmla="*/ 23 h 33"/>
                <a:gd name="T14" fmla="*/ 4 w 25"/>
                <a:gd name="T15" fmla="*/ 23 h 33"/>
                <a:gd name="T16" fmla="*/ 4 w 25"/>
                <a:gd name="T17" fmla="*/ 23 h 33"/>
                <a:gd name="T18" fmla="*/ 5 w 25"/>
                <a:gd name="T19" fmla="*/ 21 h 33"/>
                <a:gd name="T20" fmla="*/ 5 w 25"/>
                <a:gd name="T21" fmla="*/ 21 h 33"/>
                <a:gd name="T22" fmla="*/ 7 w 25"/>
                <a:gd name="T23" fmla="*/ 15 h 33"/>
                <a:gd name="T24" fmla="*/ 7 w 25"/>
                <a:gd name="T25" fmla="*/ 15 h 33"/>
                <a:gd name="T26" fmla="*/ 12 w 25"/>
                <a:gd name="T27" fmla="*/ 3 h 33"/>
                <a:gd name="T28" fmla="*/ 12 w 25"/>
                <a:gd name="T29" fmla="*/ 3 h 33"/>
                <a:gd name="T30" fmla="*/ 14 w 25"/>
                <a:gd name="T31" fmla="*/ 1 h 33"/>
                <a:gd name="T32" fmla="*/ 14 w 25"/>
                <a:gd name="T33" fmla="*/ 1 h 33"/>
                <a:gd name="T34" fmla="*/ 16 w 25"/>
                <a:gd name="T35" fmla="*/ 0 h 33"/>
                <a:gd name="T36" fmla="*/ 16 w 25"/>
                <a:gd name="T37" fmla="*/ 0 h 33"/>
                <a:gd name="T38" fmla="*/ 19 w 25"/>
                <a:gd name="T39" fmla="*/ 2 h 33"/>
                <a:gd name="T40" fmla="*/ 19 w 25"/>
                <a:gd name="T41" fmla="*/ 2 h 33"/>
                <a:gd name="T42" fmla="*/ 20 w 25"/>
                <a:gd name="T43" fmla="*/ 4 h 33"/>
                <a:gd name="T44" fmla="*/ 20 w 25"/>
                <a:gd name="T45" fmla="*/ 4 h 33"/>
                <a:gd name="T46" fmla="*/ 19 w 25"/>
                <a:gd name="T47" fmla="*/ 6 h 33"/>
                <a:gd name="T48" fmla="*/ 19 w 25"/>
                <a:gd name="T49" fmla="*/ 6 h 33"/>
                <a:gd name="T50" fmla="*/ 18 w 25"/>
                <a:gd name="T51" fmla="*/ 6 h 33"/>
                <a:gd name="T52" fmla="*/ 18 w 25"/>
                <a:gd name="T53" fmla="*/ 6 h 33"/>
                <a:gd name="T54" fmla="*/ 17 w 25"/>
                <a:gd name="T55" fmla="*/ 9 h 33"/>
                <a:gd name="T56" fmla="*/ 17 w 25"/>
                <a:gd name="T57" fmla="*/ 9 h 33"/>
                <a:gd name="T58" fmla="*/ 14 w 25"/>
                <a:gd name="T59" fmla="*/ 16 h 33"/>
                <a:gd name="T60" fmla="*/ 14 w 25"/>
                <a:gd name="T61" fmla="*/ 16 h 33"/>
                <a:gd name="T62" fmla="*/ 14 w 25"/>
                <a:gd name="T63" fmla="*/ 17 h 33"/>
                <a:gd name="T64" fmla="*/ 14 w 25"/>
                <a:gd name="T65" fmla="*/ 17 h 33"/>
                <a:gd name="T66" fmla="*/ 20 w 25"/>
                <a:gd name="T67" fmla="*/ 13 h 33"/>
                <a:gd name="T68" fmla="*/ 20 w 25"/>
                <a:gd name="T69" fmla="*/ 13 h 33"/>
                <a:gd name="T70" fmla="*/ 21 w 25"/>
                <a:gd name="T71" fmla="*/ 13 h 33"/>
                <a:gd name="T72" fmla="*/ 21 w 25"/>
                <a:gd name="T73" fmla="*/ 13 h 33"/>
                <a:gd name="T74" fmla="*/ 24 w 25"/>
                <a:gd name="T75" fmla="*/ 15 h 33"/>
                <a:gd name="T76" fmla="*/ 24 w 25"/>
                <a:gd name="T77" fmla="*/ 15 h 33"/>
                <a:gd name="T78" fmla="*/ 25 w 25"/>
                <a:gd name="T79" fmla="*/ 17 h 33"/>
                <a:gd name="T80" fmla="*/ 25 w 25"/>
                <a:gd name="T81" fmla="*/ 17 h 33"/>
                <a:gd name="T82" fmla="*/ 23 w 25"/>
                <a:gd name="T83" fmla="*/ 20 h 33"/>
                <a:gd name="T84" fmla="*/ 23 w 25"/>
                <a:gd name="T85" fmla="*/ 20 h 33"/>
                <a:gd name="T86" fmla="*/ 0 w 25"/>
                <a:gd name="T87" fmla="*/ 33 h 33"/>
                <a:gd name="T88" fmla="*/ 4 w 25"/>
                <a:gd name="T8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33">
                  <a:moveTo>
                    <a:pt x="4" y="24"/>
                  </a:move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3"/>
                    <a:pt x="4" y="23"/>
                    <a:pt x="4" y="23"/>
                  </a:cubicBezTo>
                  <a:cubicBezTo>
                    <a:pt x="4" y="23"/>
                    <a:pt x="4" y="23"/>
                    <a:pt x="4" y="23"/>
                  </a:cubicBezTo>
                  <a:cubicBezTo>
                    <a:pt x="4" y="23"/>
                    <a:pt x="4" y="23"/>
                    <a:pt x="4" y="23"/>
                  </a:cubicBezTo>
                  <a:cubicBezTo>
                    <a:pt x="4" y="22"/>
                    <a:pt x="5" y="22"/>
                    <a:pt x="5" y="21"/>
                  </a:cubicBezTo>
                  <a:cubicBezTo>
                    <a:pt x="5" y="21"/>
                    <a:pt x="5" y="21"/>
                    <a:pt x="5" y="21"/>
                  </a:cubicBezTo>
                  <a:cubicBezTo>
                    <a:pt x="5" y="20"/>
                    <a:pt x="6" y="17"/>
                    <a:pt x="7" y="15"/>
                  </a:cubicBezTo>
                  <a:cubicBezTo>
                    <a:pt x="7" y="15"/>
                    <a:pt x="7" y="15"/>
                    <a:pt x="7" y="15"/>
                  </a:cubicBezTo>
                  <a:cubicBezTo>
                    <a:pt x="9" y="11"/>
                    <a:pt x="11" y="6"/>
                    <a:pt x="12" y="3"/>
                  </a:cubicBezTo>
                  <a:cubicBezTo>
                    <a:pt x="12" y="3"/>
                    <a:pt x="12" y="3"/>
                    <a:pt x="12" y="3"/>
                  </a:cubicBezTo>
                  <a:cubicBezTo>
                    <a:pt x="12" y="3"/>
                    <a:pt x="13" y="2"/>
                    <a:pt x="14" y="1"/>
                  </a:cubicBezTo>
                  <a:cubicBezTo>
                    <a:pt x="14" y="1"/>
                    <a:pt x="14" y="1"/>
                    <a:pt x="14" y="1"/>
                  </a:cubicBezTo>
                  <a:cubicBezTo>
                    <a:pt x="15" y="0"/>
                    <a:pt x="15" y="0"/>
                    <a:pt x="16" y="0"/>
                  </a:cubicBezTo>
                  <a:cubicBezTo>
                    <a:pt x="16" y="0"/>
                    <a:pt x="16" y="0"/>
                    <a:pt x="16" y="0"/>
                  </a:cubicBezTo>
                  <a:cubicBezTo>
                    <a:pt x="17" y="0"/>
                    <a:pt x="18" y="1"/>
                    <a:pt x="19" y="2"/>
                  </a:cubicBezTo>
                  <a:cubicBezTo>
                    <a:pt x="19" y="2"/>
                    <a:pt x="19" y="2"/>
                    <a:pt x="19" y="2"/>
                  </a:cubicBezTo>
                  <a:cubicBezTo>
                    <a:pt x="19" y="2"/>
                    <a:pt x="20" y="3"/>
                    <a:pt x="20" y="4"/>
                  </a:cubicBezTo>
                  <a:cubicBezTo>
                    <a:pt x="20" y="4"/>
                    <a:pt x="20" y="4"/>
                    <a:pt x="20" y="4"/>
                  </a:cubicBezTo>
                  <a:cubicBezTo>
                    <a:pt x="20" y="4"/>
                    <a:pt x="19" y="5"/>
                    <a:pt x="19" y="6"/>
                  </a:cubicBezTo>
                  <a:cubicBezTo>
                    <a:pt x="19" y="6"/>
                    <a:pt x="19" y="6"/>
                    <a:pt x="19" y="6"/>
                  </a:cubicBezTo>
                  <a:cubicBezTo>
                    <a:pt x="19" y="6"/>
                    <a:pt x="19" y="6"/>
                    <a:pt x="18" y="6"/>
                  </a:cubicBezTo>
                  <a:cubicBezTo>
                    <a:pt x="18" y="6"/>
                    <a:pt x="18" y="6"/>
                    <a:pt x="18" y="6"/>
                  </a:cubicBezTo>
                  <a:cubicBezTo>
                    <a:pt x="18" y="7"/>
                    <a:pt x="18" y="8"/>
                    <a:pt x="17" y="9"/>
                  </a:cubicBezTo>
                  <a:cubicBezTo>
                    <a:pt x="17" y="9"/>
                    <a:pt x="17" y="9"/>
                    <a:pt x="17" y="9"/>
                  </a:cubicBezTo>
                  <a:cubicBezTo>
                    <a:pt x="17" y="11"/>
                    <a:pt x="15" y="13"/>
                    <a:pt x="14" y="16"/>
                  </a:cubicBezTo>
                  <a:cubicBezTo>
                    <a:pt x="14" y="16"/>
                    <a:pt x="14" y="16"/>
                    <a:pt x="14" y="16"/>
                  </a:cubicBezTo>
                  <a:cubicBezTo>
                    <a:pt x="14" y="16"/>
                    <a:pt x="14" y="16"/>
                    <a:pt x="14" y="17"/>
                  </a:cubicBezTo>
                  <a:cubicBezTo>
                    <a:pt x="14" y="17"/>
                    <a:pt x="14" y="17"/>
                    <a:pt x="14" y="17"/>
                  </a:cubicBezTo>
                  <a:cubicBezTo>
                    <a:pt x="20" y="13"/>
                    <a:pt x="20" y="13"/>
                    <a:pt x="20" y="13"/>
                  </a:cubicBezTo>
                  <a:cubicBezTo>
                    <a:pt x="20" y="13"/>
                    <a:pt x="20" y="13"/>
                    <a:pt x="20" y="13"/>
                  </a:cubicBezTo>
                  <a:cubicBezTo>
                    <a:pt x="20" y="13"/>
                    <a:pt x="21" y="13"/>
                    <a:pt x="21" y="13"/>
                  </a:cubicBezTo>
                  <a:cubicBezTo>
                    <a:pt x="21" y="13"/>
                    <a:pt x="21" y="13"/>
                    <a:pt x="21" y="13"/>
                  </a:cubicBezTo>
                  <a:cubicBezTo>
                    <a:pt x="22" y="13"/>
                    <a:pt x="24" y="14"/>
                    <a:pt x="24" y="15"/>
                  </a:cubicBezTo>
                  <a:cubicBezTo>
                    <a:pt x="24" y="15"/>
                    <a:pt x="24" y="15"/>
                    <a:pt x="24" y="15"/>
                  </a:cubicBezTo>
                  <a:cubicBezTo>
                    <a:pt x="25" y="15"/>
                    <a:pt x="25" y="16"/>
                    <a:pt x="25" y="17"/>
                  </a:cubicBezTo>
                  <a:cubicBezTo>
                    <a:pt x="25" y="17"/>
                    <a:pt x="25" y="17"/>
                    <a:pt x="25" y="17"/>
                  </a:cubicBezTo>
                  <a:cubicBezTo>
                    <a:pt x="25" y="18"/>
                    <a:pt x="24" y="19"/>
                    <a:pt x="23" y="20"/>
                  </a:cubicBezTo>
                  <a:cubicBezTo>
                    <a:pt x="23" y="20"/>
                    <a:pt x="23" y="20"/>
                    <a:pt x="23" y="20"/>
                  </a:cubicBezTo>
                  <a:cubicBezTo>
                    <a:pt x="0" y="33"/>
                    <a:pt x="0" y="33"/>
                    <a:pt x="0" y="33"/>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5"/>
            <p:cNvSpPr/>
            <p:nvPr/>
          </p:nvSpPr>
          <p:spPr bwMode="auto">
            <a:xfrm>
              <a:off x="5507038" y="2579688"/>
              <a:ext cx="79375" cy="84138"/>
            </a:xfrm>
            <a:custGeom>
              <a:avLst/>
              <a:gdLst>
                <a:gd name="T0" fmla="*/ 0 w 15"/>
                <a:gd name="T1" fmla="*/ 15 h 16"/>
                <a:gd name="T2" fmla="*/ 1 w 15"/>
                <a:gd name="T3" fmla="*/ 13 h 16"/>
                <a:gd name="T4" fmla="*/ 1 w 15"/>
                <a:gd name="T5" fmla="*/ 13 h 16"/>
                <a:gd name="T6" fmla="*/ 5 w 15"/>
                <a:gd name="T7" fmla="*/ 7 h 16"/>
                <a:gd name="T8" fmla="*/ 5 w 15"/>
                <a:gd name="T9" fmla="*/ 7 h 16"/>
                <a:gd name="T10" fmla="*/ 12 w 15"/>
                <a:gd name="T11" fmla="*/ 0 h 16"/>
                <a:gd name="T12" fmla="*/ 12 w 15"/>
                <a:gd name="T13" fmla="*/ 0 h 16"/>
                <a:gd name="T14" fmla="*/ 12 w 15"/>
                <a:gd name="T15" fmla="*/ 0 h 16"/>
                <a:gd name="T16" fmla="*/ 14 w 15"/>
                <a:gd name="T17" fmla="*/ 1 h 16"/>
                <a:gd name="T18" fmla="*/ 14 w 15"/>
                <a:gd name="T19" fmla="*/ 1 h 16"/>
                <a:gd name="T20" fmla="*/ 14 w 15"/>
                <a:gd name="T21" fmla="*/ 3 h 16"/>
                <a:gd name="T22" fmla="*/ 14 w 15"/>
                <a:gd name="T23" fmla="*/ 3 h 16"/>
                <a:gd name="T24" fmla="*/ 8 w 15"/>
                <a:gd name="T25" fmla="*/ 9 h 16"/>
                <a:gd name="T26" fmla="*/ 8 w 15"/>
                <a:gd name="T27" fmla="*/ 9 h 16"/>
                <a:gd name="T28" fmla="*/ 2 w 15"/>
                <a:gd name="T29" fmla="*/ 16 h 16"/>
                <a:gd name="T30" fmla="*/ 2 w 15"/>
                <a:gd name="T31" fmla="*/ 16 h 16"/>
                <a:gd name="T32" fmla="*/ 2 w 15"/>
                <a:gd name="T33" fmla="*/ 16 h 16"/>
                <a:gd name="T34" fmla="*/ 2 w 15"/>
                <a:gd name="T35" fmla="*/ 16 h 16"/>
                <a:gd name="T36" fmla="*/ 0 w 15"/>
                <a:gd name="T3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6">
                  <a:moveTo>
                    <a:pt x="0" y="15"/>
                  </a:moveTo>
                  <a:cubicBezTo>
                    <a:pt x="0" y="14"/>
                    <a:pt x="0" y="14"/>
                    <a:pt x="1" y="13"/>
                  </a:cubicBezTo>
                  <a:cubicBezTo>
                    <a:pt x="1" y="13"/>
                    <a:pt x="1" y="13"/>
                    <a:pt x="1" y="13"/>
                  </a:cubicBezTo>
                  <a:cubicBezTo>
                    <a:pt x="1" y="13"/>
                    <a:pt x="3" y="10"/>
                    <a:pt x="5" y="7"/>
                  </a:cubicBezTo>
                  <a:cubicBezTo>
                    <a:pt x="5" y="7"/>
                    <a:pt x="5" y="7"/>
                    <a:pt x="5" y="7"/>
                  </a:cubicBezTo>
                  <a:cubicBezTo>
                    <a:pt x="7" y="5"/>
                    <a:pt x="9" y="2"/>
                    <a:pt x="12" y="0"/>
                  </a:cubicBezTo>
                  <a:cubicBezTo>
                    <a:pt x="12" y="0"/>
                    <a:pt x="12" y="0"/>
                    <a:pt x="12" y="0"/>
                  </a:cubicBezTo>
                  <a:cubicBezTo>
                    <a:pt x="12" y="0"/>
                    <a:pt x="12" y="0"/>
                    <a:pt x="12" y="0"/>
                  </a:cubicBezTo>
                  <a:cubicBezTo>
                    <a:pt x="13" y="0"/>
                    <a:pt x="14" y="0"/>
                    <a:pt x="14" y="1"/>
                  </a:cubicBezTo>
                  <a:cubicBezTo>
                    <a:pt x="14" y="1"/>
                    <a:pt x="14" y="1"/>
                    <a:pt x="14" y="1"/>
                  </a:cubicBezTo>
                  <a:cubicBezTo>
                    <a:pt x="15" y="1"/>
                    <a:pt x="15" y="2"/>
                    <a:pt x="14" y="3"/>
                  </a:cubicBezTo>
                  <a:cubicBezTo>
                    <a:pt x="14" y="3"/>
                    <a:pt x="14" y="3"/>
                    <a:pt x="14" y="3"/>
                  </a:cubicBezTo>
                  <a:cubicBezTo>
                    <a:pt x="12" y="4"/>
                    <a:pt x="9" y="6"/>
                    <a:pt x="8" y="9"/>
                  </a:cubicBezTo>
                  <a:cubicBezTo>
                    <a:pt x="8" y="9"/>
                    <a:pt x="8" y="9"/>
                    <a:pt x="8" y="9"/>
                  </a:cubicBezTo>
                  <a:cubicBezTo>
                    <a:pt x="6" y="12"/>
                    <a:pt x="4" y="15"/>
                    <a:pt x="2" y="16"/>
                  </a:cubicBezTo>
                  <a:cubicBezTo>
                    <a:pt x="2" y="16"/>
                    <a:pt x="2" y="16"/>
                    <a:pt x="2" y="16"/>
                  </a:cubicBezTo>
                  <a:cubicBezTo>
                    <a:pt x="2" y="16"/>
                    <a:pt x="2" y="16"/>
                    <a:pt x="2" y="16"/>
                  </a:cubicBezTo>
                  <a:cubicBezTo>
                    <a:pt x="2" y="16"/>
                    <a:pt x="2" y="16"/>
                    <a:pt x="2" y="16"/>
                  </a:cubicBezTo>
                  <a:cubicBezTo>
                    <a:pt x="1" y="16"/>
                    <a:pt x="1" y="16"/>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6"/>
            <p:cNvSpPr>
              <a:spLocks noEditPoints="1"/>
            </p:cNvSpPr>
            <p:nvPr/>
          </p:nvSpPr>
          <p:spPr bwMode="auto">
            <a:xfrm>
              <a:off x="5495925" y="2563813"/>
              <a:ext cx="100013" cy="109538"/>
            </a:xfrm>
            <a:custGeom>
              <a:avLst/>
              <a:gdLst>
                <a:gd name="T0" fmla="*/ 1 w 19"/>
                <a:gd name="T1" fmla="*/ 19 h 21"/>
                <a:gd name="T2" fmla="*/ 1 w 19"/>
                <a:gd name="T3" fmla="*/ 19 h 21"/>
                <a:gd name="T4" fmla="*/ 0 w 19"/>
                <a:gd name="T5" fmla="*/ 17 h 21"/>
                <a:gd name="T6" fmla="*/ 0 w 19"/>
                <a:gd name="T7" fmla="*/ 17 h 21"/>
                <a:gd name="T8" fmla="*/ 2 w 19"/>
                <a:gd name="T9" fmla="*/ 14 h 21"/>
                <a:gd name="T10" fmla="*/ 2 w 19"/>
                <a:gd name="T11" fmla="*/ 14 h 21"/>
                <a:gd name="T12" fmla="*/ 2 w 19"/>
                <a:gd name="T13" fmla="*/ 14 h 21"/>
                <a:gd name="T14" fmla="*/ 2 w 19"/>
                <a:gd name="T15" fmla="*/ 14 h 21"/>
                <a:gd name="T16" fmla="*/ 3 w 19"/>
                <a:gd name="T17" fmla="*/ 13 h 21"/>
                <a:gd name="T18" fmla="*/ 3 w 19"/>
                <a:gd name="T19" fmla="*/ 13 h 21"/>
                <a:gd name="T20" fmla="*/ 5 w 19"/>
                <a:gd name="T21" fmla="*/ 9 h 21"/>
                <a:gd name="T22" fmla="*/ 5 w 19"/>
                <a:gd name="T23" fmla="*/ 9 h 21"/>
                <a:gd name="T24" fmla="*/ 13 w 19"/>
                <a:gd name="T25" fmla="*/ 1 h 21"/>
                <a:gd name="T26" fmla="*/ 13 w 19"/>
                <a:gd name="T27" fmla="*/ 1 h 21"/>
                <a:gd name="T28" fmla="*/ 16 w 19"/>
                <a:gd name="T29" fmla="*/ 0 h 21"/>
                <a:gd name="T30" fmla="*/ 16 w 19"/>
                <a:gd name="T31" fmla="*/ 1 h 21"/>
                <a:gd name="T32" fmla="*/ 18 w 19"/>
                <a:gd name="T33" fmla="*/ 3 h 21"/>
                <a:gd name="T34" fmla="*/ 18 w 19"/>
                <a:gd name="T35" fmla="*/ 3 h 21"/>
                <a:gd name="T36" fmla="*/ 19 w 19"/>
                <a:gd name="T37" fmla="*/ 4 h 21"/>
                <a:gd name="T38" fmla="*/ 19 w 19"/>
                <a:gd name="T39" fmla="*/ 4 h 21"/>
                <a:gd name="T40" fmla="*/ 17 w 19"/>
                <a:gd name="T41" fmla="*/ 7 h 21"/>
                <a:gd name="T42" fmla="*/ 17 w 19"/>
                <a:gd name="T43" fmla="*/ 7 h 21"/>
                <a:gd name="T44" fmla="*/ 11 w 19"/>
                <a:gd name="T45" fmla="*/ 13 h 21"/>
                <a:gd name="T46" fmla="*/ 11 w 19"/>
                <a:gd name="T47" fmla="*/ 13 h 21"/>
                <a:gd name="T48" fmla="*/ 5 w 19"/>
                <a:gd name="T49" fmla="*/ 20 h 21"/>
                <a:gd name="T50" fmla="*/ 5 w 19"/>
                <a:gd name="T51" fmla="*/ 20 h 21"/>
                <a:gd name="T52" fmla="*/ 4 w 19"/>
                <a:gd name="T53" fmla="*/ 21 h 21"/>
                <a:gd name="T54" fmla="*/ 4 w 19"/>
                <a:gd name="T55" fmla="*/ 21 h 21"/>
                <a:gd name="T56" fmla="*/ 4 w 19"/>
                <a:gd name="T57" fmla="*/ 21 h 21"/>
                <a:gd name="T58" fmla="*/ 4 w 19"/>
                <a:gd name="T59" fmla="*/ 21 h 21"/>
                <a:gd name="T60" fmla="*/ 1 w 19"/>
                <a:gd name="T61" fmla="*/ 19 h 21"/>
                <a:gd name="T62" fmla="*/ 2 w 19"/>
                <a:gd name="T63" fmla="*/ 18 h 21"/>
                <a:gd name="T64" fmla="*/ 3 w 19"/>
                <a:gd name="T65" fmla="*/ 18 h 21"/>
                <a:gd name="T66" fmla="*/ 3 w 19"/>
                <a:gd name="T67" fmla="*/ 18 h 21"/>
                <a:gd name="T68" fmla="*/ 2 w 19"/>
                <a:gd name="T69" fmla="*/ 18 h 21"/>
                <a:gd name="T70" fmla="*/ 4 w 19"/>
                <a:gd name="T71" fmla="*/ 17 h 21"/>
                <a:gd name="T72" fmla="*/ 4 w 19"/>
                <a:gd name="T73" fmla="*/ 17 h 21"/>
                <a:gd name="T74" fmla="*/ 4 w 19"/>
                <a:gd name="T75" fmla="*/ 17 h 21"/>
                <a:gd name="T76" fmla="*/ 4 w 19"/>
                <a:gd name="T77" fmla="*/ 17 h 21"/>
                <a:gd name="T78" fmla="*/ 4 w 19"/>
                <a:gd name="T79" fmla="*/ 17 h 21"/>
                <a:gd name="T80" fmla="*/ 4 w 19"/>
                <a:gd name="T81" fmla="*/ 17 h 21"/>
                <a:gd name="T82" fmla="*/ 4 w 19"/>
                <a:gd name="T83" fmla="*/ 17 h 21"/>
                <a:gd name="T84" fmla="*/ 4 w 19"/>
                <a:gd name="T85" fmla="*/ 17 h 21"/>
                <a:gd name="T86" fmla="*/ 4 w 19"/>
                <a:gd name="T8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 h="21">
                  <a:moveTo>
                    <a:pt x="1" y="19"/>
                  </a:moveTo>
                  <a:cubicBezTo>
                    <a:pt x="1" y="19"/>
                    <a:pt x="1" y="19"/>
                    <a:pt x="1" y="19"/>
                  </a:cubicBezTo>
                  <a:cubicBezTo>
                    <a:pt x="0" y="19"/>
                    <a:pt x="0" y="18"/>
                    <a:pt x="0" y="17"/>
                  </a:cubicBezTo>
                  <a:cubicBezTo>
                    <a:pt x="0" y="17"/>
                    <a:pt x="0" y="17"/>
                    <a:pt x="0" y="17"/>
                  </a:cubicBezTo>
                  <a:cubicBezTo>
                    <a:pt x="0" y="16"/>
                    <a:pt x="1" y="15"/>
                    <a:pt x="2" y="14"/>
                  </a:cubicBezTo>
                  <a:cubicBezTo>
                    <a:pt x="2" y="14"/>
                    <a:pt x="2" y="14"/>
                    <a:pt x="2" y="14"/>
                  </a:cubicBezTo>
                  <a:cubicBezTo>
                    <a:pt x="2" y="14"/>
                    <a:pt x="2" y="14"/>
                    <a:pt x="2" y="14"/>
                  </a:cubicBezTo>
                  <a:cubicBezTo>
                    <a:pt x="2" y="14"/>
                    <a:pt x="2" y="14"/>
                    <a:pt x="2" y="14"/>
                  </a:cubicBezTo>
                  <a:cubicBezTo>
                    <a:pt x="2" y="14"/>
                    <a:pt x="2" y="14"/>
                    <a:pt x="3" y="13"/>
                  </a:cubicBezTo>
                  <a:cubicBezTo>
                    <a:pt x="3" y="13"/>
                    <a:pt x="3" y="13"/>
                    <a:pt x="3" y="13"/>
                  </a:cubicBezTo>
                  <a:cubicBezTo>
                    <a:pt x="4" y="12"/>
                    <a:pt x="4" y="11"/>
                    <a:pt x="5" y="9"/>
                  </a:cubicBezTo>
                  <a:cubicBezTo>
                    <a:pt x="5" y="9"/>
                    <a:pt x="5" y="9"/>
                    <a:pt x="5" y="9"/>
                  </a:cubicBezTo>
                  <a:cubicBezTo>
                    <a:pt x="8" y="6"/>
                    <a:pt x="10" y="3"/>
                    <a:pt x="13" y="1"/>
                  </a:cubicBezTo>
                  <a:cubicBezTo>
                    <a:pt x="13" y="1"/>
                    <a:pt x="13" y="1"/>
                    <a:pt x="13" y="1"/>
                  </a:cubicBezTo>
                  <a:cubicBezTo>
                    <a:pt x="16" y="0"/>
                    <a:pt x="16" y="0"/>
                    <a:pt x="16" y="0"/>
                  </a:cubicBezTo>
                  <a:cubicBezTo>
                    <a:pt x="16" y="1"/>
                    <a:pt x="16" y="1"/>
                    <a:pt x="16" y="1"/>
                  </a:cubicBezTo>
                  <a:cubicBezTo>
                    <a:pt x="17" y="1"/>
                    <a:pt x="18" y="2"/>
                    <a:pt x="18" y="3"/>
                  </a:cubicBezTo>
                  <a:cubicBezTo>
                    <a:pt x="18" y="3"/>
                    <a:pt x="18" y="3"/>
                    <a:pt x="18" y="3"/>
                  </a:cubicBezTo>
                  <a:cubicBezTo>
                    <a:pt x="19" y="3"/>
                    <a:pt x="19" y="4"/>
                    <a:pt x="19" y="4"/>
                  </a:cubicBezTo>
                  <a:cubicBezTo>
                    <a:pt x="19" y="4"/>
                    <a:pt x="19" y="4"/>
                    <a:pt x="19" y="4"/>
                  </a:cubicBezTo>
                  <a:cubicBezTo>
                    <a:pt x="19" y="6"/>
                    <a:pt x="18" y="7"/>
                    <a:pt x="17" y="7"/>
                  </a:cubicBezTo>
                  <a:cubicBezTo>
                    <a:pt x="17" y="7"/>
                    <a:pt x="17" y="7"/>
                    <a:pt x="17" y="7"/>
                  </a:cubicBezTo>
                  <a:cubicBezTo>
                    <a:pt x="15" y="8"/>
                    <a:pt x="13" y="11"/>
                    <a:pt x="11" y="13"/>
                  </a:cubicBezTo>
                  <a:cubicBezTo>
                    <a:pt x="11" y="13"/>
                    <a:pt x="11" y="13"/>
                    <a:pt x="11" y="13"/>
                  </a:cubicBezTo>
                  <a:cubicBezTo>
                    <a:pt x="9" y="16"/>
                    <a:pt x="8" y="19"/>
                    <a:pt x="5" y="20"/>
                  </a:cubicBezTo>
                  <a:cubicBezTo>
                    <a:pt x="5" y="20"/>
                    <a:pt x="5" y="20"/>
                    <a:pt x="5" y="20"/>
                  </a:cubicBezTo>
                  <a:cubicBezTo>
                    <a:pt x="5" y="21"/>
                    <a:pt x="4" y="21"/>
                    <a:pt x="4" y="21"/>
                  </a:cubicBezTo>
                  <a:cubicBezTo>
                    <a:pt x="4" y="21"/>
                    <a:pt x="4" y="21"/>
                    <a:pt x="4" y="21"/>
                  </a:cubicBezTo>
                  <a:cubicBezTo>
                    <a:pt x="4" y="21"/>
                    <a:pt x="4" y="21"/>
                    <a:pt x="4" y="21"/>
                  </a:cubicBezTo>
                  <a:cubicBezTo>
                    <a:pt x="4" y="21"/>
                    <a:pt x="4" y="21"/>
                    <a:pt x="4" y="21"/>
                  </a:cubicBezTo>
                  <a:cubicBezTo>
                    <a:pt x="2" y="21"/>
                    <a:pt x="1" y="20"/>
                    <a:pt x="1" y="19"/>
                  </a:cubicBezTo>
                  <a:close/>
                  <a:moveTo>
                    <a:pt x="2" y="18"/>
                  </a:moveTo>
                  <a:cubicBezTo>
                    <a:pt x="3" y="18"/>
                    <a:pt x="3" y="18"/>
                    <a:pt x="3" y="18"/>
                  </a:cubicBezTo>
                  <a:cubicBezTo>
                    <a:pt x="3" y="18"/>
                    <a:pt x="3" y="18"/>
                    <a:pt x="3" y="18"/>
                  </a:cubicBezTo>
                  <a:cubicBezTo>
                    <a:pt x="2" y="18"/>
                    <a:pt x="2" y="18"/>
                    <a:pt x="2" y="18"/>
                  </a:cubicBezTo>
                  <a:close/>
                  <a:moveTo>
                    <a:pt x="4" y="17"/>
                  </a:moveTo>
                  <a:cubicBezTo>
                    <a:pt x="4" y="17"/>
                    <a:pt x="4" y="17"/>
                    <a:pt x="4" y="17"/>
                  </a:cubicBezTo>
                  <a:cubicBezTo>
                    <a:pt x="4" y="17"/>
                    <a:pt x="4" y="17"/>
                    <a:pt x="4" y="17"/>
                  </a:cubicBezTo>
                  <a:close/>
                  <a:moveTo>
                    <a:pt x="4" y="17"/>
                  </a:move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7"/>
            <p:cNvSpPr/>
            <p:nvPr/>
          </p:nvSpPr>
          <p:spPr bwMode="auto">
            <a:xfrm>
              <a:off x="5522913" y="4059238"/>
              <a:ext cx="274638" cy="542925"/>
            </a:xfrm>
            <a:custGeom>
              <a:avLst/>
              <a:gdLst>
                <a:gd name="T0" fmla="*/ 19 w 52"/>
                <a:gd name="T1" fmla="*/ 99 h 103"/>
                <a:gd name="T2" fmla="*/ 9 w 52"/>
                <a:gd name="T3" fmla="*/ 71 h 103"/>
                <a:gd name="T4" fmla="*/ 9 w 52"/>
                <a:gd name="T5" fmla="*/ 71 h 103"/>
                <a:gd name="T6" fmla="*/ 3 w 52"/>
                <a:gd name="T7" fmla="*/ 90 h 103"/>
                <a:gd name="T8" fmla="*/ 2 w 52"/>
                <a:gd name="T9" fmla="*/ 91 h 103"/>
                <a:gd name="T10" fmla="*/ 2 w 52"/>
                <a:gd name="T11" fmla="*/ 91 h 103"/>
                <a:gd name="T12" fmla="*/ 0 w 52"/>
                <a:gd name="T13" fmla="*/ 89 h 103"/>
                <a:gd name="T14" fmla="*/ 0 w 52"/>
                <a:gd name="T15" fmla="*/ 89 h 103"/>
                <a:gd name="T16" fmla="*/ 8 w 52"/>
                <a:gd name="T17" fmla="*/ 61 h 103"/>
                <a:gd name="T18" fmla="*/ 10 w 52"/>
                <a:gd name="T19" fmla="*/ 66 h 103"/>
                <a:gd name="T20" fmla="*/ 22 w 52"/>
                <a:gd name="T21" fmla="*/ 98 h 103"/>
                <a:gd name="T22" fmla="*/ 22 w 52"/>
                <a:gd name="T23" fmla="*/ 98 h 103"/>
                <a:gd name="T24" fmla="*/ 23 w 52"/>
                <a:gd name="T25" fmla="*/ 100 h 103"/>
                <a:gd name="T26" fmla="*/ 23 w 52"/>
                <a:gd name="T27" fmla="*/ 100 h 103"/>
                <a:gd name="T28" fmla="*/ 26 w 52"/>
                <a:gd name="T29" fmla="*/ 97 h 103"/>
                <a:gd name="T30" fmla="*/ 26 w 52"/>
                <a:gd name="T31" fmla="*/ 97 h 103"/>
                <a:gd name="T32" fmla="*/ 28 w 52"/>
                <a:gd name="T33" fmla="*/ 95 h 103"/>
                <a:gd name="T34" fmla="*/ 28 w 52"/>
                <a:gd name="T35" fmla="*/ 95 h 103"/>
                <a:gd name="T36" fmla="*/ 49 w 52"/>
                <a:gd name="T37" fmla="*/ 1 h 103"/>
                <a:gd name="T38" fmla="*/ 50 w 52"/>
                <a:gd name="T39" fmla="*/ 0 h 103"/>
                <a:gd name="T40" fmla="*/ 50 w 52"/>
                <a:gd name="T41" fmla="*/ 0 h 103"/>
                <a:gd name="T42" fmla="*/ 52 w 52"/>
                <a:gd name="T43" fmla="*/ 2 h 103"/>
                <a:gd name="T44" fmla="*/ 52 w 52"/>
                <a:gd name="T45" fmla="*/ 2 h 103"/>
                <a:gd name="T46" fmla="*/ 30 w 52"/>
                <a:gd name="T47" fmla="*/ 96 h 103"/>
                <a:gd name="T48" fmla="*/ 30 w 52"/>
                <a:gd name="T49" fmla="*/ 96 h 103"/>
                <a:gd name="T50" fmla="*/ 28 w 52"/>
                <a:gd name="T51" fmla="*/ 99 h 103"/>
                <a:gd name="T52" fmla="*/ 28 w 52"/>
                <a:gd name="T53" fmla="*/ 99 h 103"/>
                <a:gd name="T54" fmla="*/ 23 w 52"/>
                <a:gd name="T55" fmla="*/ 103 h 103"/>
                <a:gd name="T56" fmla="*/ 23 w 52"/>
                <a:gd name="T57" fmla="*/ 103 h 103"/>
                <a:gd name="T58" fmla="*/ 19 w 52"/>
                <a:gd name="T59" fmla="*/ 9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103">
                  <a:moveTo>
                    <a:pt x="19" y="99"/>
                  </a:moveTo>
                  <a:cubicBezTo>
                    <a:pt x="17" y="92"/>
                    <a:pt x="12" y="78"/>
                    <a:pt x="9" y="71"/>
                  </a:cubicBezTo>
                  <a:cubicBezTo>
                    <a:pt x="9" y="71"/>
                    <a:pt x="9" y="71"/>
                    <a:pt x="9" y="71"/>
                  </a:cubicBezTo>
                  <a:cubicBezTo>
                    <a:pt x="3" y="90"/>
                    <a:pt x="3" y="90"/>
                    <a:pt x="3" y="90"/>
                  </a:cubicBezTo>
                  <a:cubicBezTo>
                    <a:pt x="3" y="91"/>
                    <a:pt x="2" y="91"/>
                    <a:pt x="2" y="91"/>
                  </a:cubicBezTo>
                  <a:cubicBezTo>
                    <a:pt x="2" y="91"/>
                    <a:pt x="2" y="91"/>
                    <a:pt x="2" y="91"/>
                  </a:cubicBezTo>
                  <a:cubicBezTo>
                    <a:pt x="1" y="91"/>
                    <a:pt x="0" y="90"/>
                    <a:pt x="0" y="89"/>
                  </a:cubicBezTo>
                  <a:cubicBezTo>
                    <a:pt x="0" y="89"/>
                    <a:pt x="0" y="89"/>
                    <a:pt x="0" y="89"/>
                  </a:cubicBezTo>
                  <a:cubicBezTo>
                    <a:pt x="8" y="61"/>
                    <a:pt x="8" y="61"/>
                    <a:pt x="8" y="61"/>
                  </a:cubicBezTo>
                  <a:cubicBezTo>
                    <a:pt x="10" y="66"/>
                    <a:pt x="10" y="66"/>
                    <a:pt x="10" y="66"/>
                  </a:cubicBezTo>
                  <a:cubicBezTo>
                    <a:pt x="10" y="66"/>
                    <a:pt x="19" y="89"/>
                    <a:pt x="22" y="98"/>
                  </a:cubicBezTo>
                  <a:cubicBezTo>
                    <a:pt x="22" y="98"/>
                    <a:pt x="22" y="98"/>
                    <a:pt x="22" y="98"/>
                  </a:cubicBezTo>
                  <a:cubicBezTo>
                    <a:pt x="23" y="100"/>
                    <a:pt x="23" y="100"/>
                    <a:pt x="23" y="100"/>
                  </a:cubicBezTo>
                  <a:cubicBezTo>
                    <a:pt x="23" y="100"/>
                    <a:pt x="23" y="100"/>
                    <a:pt x="23" y="100"/>
                  </a:cubicBezTo>
                  <a:cubicBezTo>
                    <a:pt x="23" y="100"/>
                    <a:pt x="25" y="99"/>
                    <a:pt x="26" y="97"/>
                  </a:cubicBezTo>
                  <a:cubicBezTo>
                    <a:pt x="26" y="97"/>
                    <a:pt x="26" y="97"/>
                    <a:pt x="26" y="97"/>
                  </a:cubicBezTo>
                  <a:cubicBezTo>
                    <a:pt x="27" y="96"/>
                    <a:pt x="27" y="95"/>
                    <a:pt x="28" y="95"/>
                  </a:cubicBezTo>
                  <a:cubicBezTo>
                    <a:pt x="28" y="95"/>
                    <a:pt x="28" y="95"/>
                    <a:pt x="28" y="95"/>
                  </a:cubicBezTo>
                  <a:cubicBezTo>
                    <a:pt x="49" y="1"/>
                    <a:pt x="49" y="1"/>
                    <a:pt x="49" y="1"/>
                  </a:cubicBezTo>
                  <a:cubicBezTo>
                    <a:pt x="49" y="0"/>
                    <a:pt x="50" y="0"/>
                    <a:pt x="50" y="0"/>
                  </a:cubicBezTo>
                  <a:cubicBezTo>
                    <a:pt x="50" y="0"/>
                    <a:pt x="50" y="0"/>
                    <a:pt x="50" y="0"/>
                  </a:cubicBezTo>
                  <a:cubicBezTo>
                    <a:pt x="51" y="0"/>
                    <a:pt x="52" y="1"/>
                    <a:pt x="52" y="2"/>
                  </a:cubicBezTo>
                  <a:cubicBezTo>
                    <a:pt x="52" y="2"/>
                    <a:pt x="52" y="2"/>
                    <a:pt x="52" y="2"/>
                  </a:cubicBezTo>
                  <a:cubicBezTo>
                    <a:pt x="30" y="96"/>
                    <a:pt x="30" y="96"/>
                    <a:pt x="30" y="96"/>
                  </a:cubicBezTo>
                  <a:cubicBezTo>
                    <a:pt x="30" y="96"/>
                    <a:pt x="30" y="96"/>
                    <a:pt x="30" y="96"/>
                  </a:cubicBezTo>
                  <a:cubicBezTo>
                    <a:pt x="30" y="96"/>
                    <a:pt x="30" y="97"/>
                    <a:pt x="28" y="99"/>
                  </a:cubicBezTo>
                  <a:cubicBezTo>
                    <a:pt x="28" y="99"/>
                    <a:pt x="28" y="99"/>
                    <a:pt x="28" y="99"/>
                  </a:cubicBezTo>
                  <a:cubicBezTo>
                    <a:pt x="27" y="101"/>
                    <a:pt x="26" y="103"/>
                    <a:pt x="23" y="103"/>
                  </a:cubicBezTo>
                  <a:cubicBezTo>
                    <a:pt x="23" y="103"/>
                    <a:pt x="23" y="103"/>
                    <a:pt x="23" y="103"/>
                  </a:cubicBezTo>
                  <a:cubicBezTo>
                    <a:pt x="21" y="103"/>
                    <a:pt x="20" y="101"/>
                    <a:pt x="19"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8"/>
            <p:cNvSpPr>
              <a:spLocks noEditPoints="1"/>
            </p:cNvSpPr>
            <p:nvPr/>
          </p:nvSpPr>
          <p:spPr bwMode="auto">
            <a:xfrm>
              <a:off x="5511800" y="4049713"/>
              <a:ext cx="296863" cy="563563"/>
            </a:xfrm>
            <a:custGeom>
              <a:avLst/>
              <a:gdLst>
                <a:gd name="T0" fmla="*/ 19 w 56"/>
                <a:gd name="T1" fmla="*/ 101 h 107"/>
                <a:gd name="T2" fmla="*/ 19 w 56"/>
                <a:gd name="T3" fmla="*/ 101 h 107"/>
                <a:gd name="T4" fmla="*/ 11 w 56"/>
                <a:gd name="T5" fmla="*/ 79 h 107"/>
                <a:gd name="T6" fmla="*/ 11 w 56"/>
                <a:gd name="T7" fmla="*/ 79 h 107"/>
                <a:gd name="T8" fmla="*/ 7 w 56"/>
                <a:gd name="T9" fmla="*/ 93 h 107"/>
                <a:gd name="T10" fmla="*/ 4 w 56"/>
                <a:gd name="T11" fmla="*/ 95 h 107"/>
                <a:gd name="T12" fmla="*/ 4 w 56"/>
                <a:gd name="T13" fmla="*/ 95 h 107"/>
                <a:gd name="T14" fmla="*/ 3 w 56"/>
                <a:gd name="T15" fmla="*/ 95 h 107"/>
                <a:gd name="T16" fmla="*/ 3 w 56"/>
                <a:gd name="T17" fmla="*/ 95 h 107"/>
                <a:gd name="T18" fmla="*/ 0 w 56"/>
                <a:gd name="T19" fmla="*/ 92 h 107"/>
                <a:gd name="T20" fmla="*/ 0 w 56"/>
                <a:gd name="T21" fmla="*/ 92 h 107"/>
                <a:gd name="T22" fmla="*/ 1 w 56"/>
                <a:gd name="T23" fmla="*/ 91 h 107"/>
                <a:gd name="T24" fmla="*/ 1 w 56"/>
                <a:gd name="T25" fmla="*/ 91 h 107"/>
                <a:gd name="T26" fmla="*/ 10 w 56"/>
                <a:gd name="T27" fmla="*/ 57 h 107"/>
                <a:gd name="T28" fmla="*/ 14 w 56"/>
                <a:gd name="T29" fmla="*/ 67 h 107"/>
                <a:gd name="T30" fmla="*/ 26 w 56"/>
                <a:gd name="T31" fmla="*/ 99 h 107"/>
                <a:gd name="T32" fmla="*/ 26 w 56"/>
                <a:gd name="T33" fmla="*/ 99 h 107"/>
                <a:gd name="T34" fmla="*/ 26 w 56"/>
                <a:gd name="T35" fmla="*/ 98 h 107"/>
                <a:gd name="T36" fmla="*/ 26 w 56"/>
                <a:gd name="T37" fmla="*/ 98 h 107"/>
                <a:gd name="T38" fmla="*/ 28 w 56"/>
                <a:gd name="T39" fmla="*/ 96 h 107"/>
                <a:gd name="T40" fmla="*/ 28 w 56"/>
                <a:gd name="T41" fmla="*/ 96 h 107"/>
                <a:gd name="T42" fmla="*/ 49 w 56"/>
                <a:gd name="T43" fmla="*/ 3 h 107"/>
                <a:gd name="T44" fmla="*/ 52 w 56"/>
                <a:gd name="T45" fmla="*/ 0 h 107"/>
                <a:gd name="T46" fmla="*/ 52 w 56"/>
                <a:gd name="T47" fmla="*/ 0 h 107"/>
                <a:gd name="T48" fmla="*/ 53 w 56"/>
                <a:gd name="T49" fmla="*/ 0 h 107"/>
                <a:gd name="T50" fmla="*/ 53 w 56"/>
                <a:gd name="T51" fmla="*/ 0 h 107"/>
                <a:gd name="T52" fmla="*/ 56 w 56"/>
                <a:gd name="T53" fmla="*/ 3 h 107"/>
                <a:gd name="T54" fmla="*/ 56 w 56"/>
                <a:gd name="T55" fmla="*/ 3 h 107"/>
                <a:gd name="T56" fmla="*/ 56 w 56"/>
                <a:gd name="T57" fmla="*/ 4 h 107"/>
                <a:gd name="T58" fmla="*/ 56 w 56"/>
                <a:gd name="T59" fmla="*/ 4 h 107"/>
                <a:gd name="T60" fmla="*/ 34 w 56"/>
                <a:gd name="T61" fmla="*/ 98 h 107"/>
                <a:gd name="T62" fmla="*/ 34 w 56"/>
                <a:gd name="T63" fmla="*/ 98 h 107"/>
                <a:gd name="T64" fmla="*/ 34 w 56"/>
                <a:gd name="T65" fmla="*/ 99 h 107"/>
                <a:gd name="T66" fmla="*/ 32 w 56"/>
                <a:gd name="T67" fmla="*/ 102 h 107"/>
                <a:gd name="T68" fmla="*/ 32 w 56"/>
                <a:gd name="T69" fmla="*/ 102 h 107"/>
                <a:gd name="T70" fmla="*/ 25 w 56"/>
                <a:gd name="T71" fmla="*/ 107 h 107"/>
                <a:gd name="T72" fmla="*/ 25 w 56"/>
                <a:gd name="T73" fmla="*/ 107 h 107"/>
                <a:gd name="T74" fmla="*/ 19 w 56"/>
                <a:gd name="T75" fmla="*/ 101 h 107"/>
                <a:gd name="T76" fmla="*/ 27 w 56"/>
                <a:gd name="T77" fmla="*/ 101 h 107"/>
                <a:gd name="T78" fmla="*/ 27 w 56"/>
                <a:gd name="T79" fmla="*/ 101 h 107"/>
                <a:gd name="T80" fmla="*/ 27 w 56"/>
                <a:gd name="T81" fmla="*/ 101 h 107"/>
                <a:gd name="T82" fmla="*/ 27 w 56"/>
                <a:gd name="T83" fmla="*/ 101 h 107"/>
                <a:gd name="T84" fmla="*/ 21 w 56"/>
                <a:gd name="T85" fmla="*/ 101 h 107"/>
                <a:gd name="T86" fmla="*/ 22 w 56"/>
                <a:gd name="T87" fmla="*/ 100 h 107"/>
                <a:gd name="T88" fmla="*/ 22 w 56"/>
                <a:gd name="T89" fmla="*/ 100 h 107"/>
                <a:gd name="T90" fmla="*/ 22 w 56"/>
                <a:gd name="T91" fmla="*/ 100 h 107"/>
                <a:gd name="T92" fmla="*/ 21 w 56"/>
                <a:gd name="T93"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 h="107">
                  <a:moveTo>
                    <a:pt x="19" y="101"/>
                  </a:moveTo>
                  <a:cubicBezTo>
                    <a:pt x="19" y="101"/>
                    <a:pt x="19" y="101"/>
                    <a:pt x="19" y="101"/>
                  </a:cubicBezTo>
                  <a:cubicBezTo>
                    <a:pt x="17" y="96"/>
                    <a:pt x="14" y="87"/>
                    <a:pt x="11" y="79"/>
                  </a:cubicBezTo>
                  <a:cubicBezTo>
                    <a:pt x="11" y="79"/>
                    <a:pt x="11" y="79"/>
                    <a:pt x="11" y="79"/>
                  </a:cubicBezTo>
                  <a:cubicBezTo>
                    <a:pt x="7" y="93"/>
                    <a:pt x="7" y="93"/>
                    <a:pt x="7" y="93"/>
                  </a:cubicBezTo>
                  <a:cubicBezTo>
                    <a:pt x="7" y="94"/>
                    <a:pt x="5" y="95"/>
                    <a:pt x="4" y="95"/>
                  </a:cubicBezTo>
                  <a:cubicBezTo>
                    <a:pt x="4" y="95"/>
                    <a:pt x="4" y="95"/>
                    <a:pt x="4" y="95"/>
                  </a:cubicBezTo>
                  <a:cubicBezTo>
                    <a:pt x="4" y="95"/>
                    <a:pt x="3" y="95"/>
                    <a:pt x="3" y="95"/>
                  </a:cubicBezTo>
                  <a:cubicBezTo>
                    <a:pt x="3" y="95"/>
                    <a:pt x="3" y="95"/>
                    <a:pt x="3" y="95"/>
                  </a:cubicBezTo>
                  <a:cubicBezTo>
                    <a:pt x="1" y="95"/>
                    <a:pt x="0" y="93"/>
                    <a:pt x="0" y="92"/>
                  </a:cubicBezTo>
                  <a:cubicBezTo>
                    <a:pt x="0" y="92"/>
                    <a:pt x="0" y="92"/>
                    <a:pt x="0" y="92"/>
                  </a:cubicBezTo>
                  <a:cubicBezTo>
                    <a:pt x="0" y="91"/>
                    <a:pt x="0" y="91"/>
                    <a:pt x="1" y="91"/>
                  </a:cubicBezTo>
                  <a:cubicBezTo>
                    <a:pt x="1" y="91"/>
                    <a:pt x="1" y="91"/>
                    <a:pt x="1" y="91"/>
                  </a:cubicBezTo>
                  <a:cubicBezTo>
                    <a:pt x="10" y="57"/>
                    <a:pt x="10" y="57"/>
                    <a:pt x="10" y="57"/>
                  </a:cubicBezTo>
                  <a:cubicBezTo>
                    <a:pt x="14" y="67"/>
                    <a:pt x="14" y="67"/>
                    <a:pt x="14" y="67"/>
                  </a:cubicBezTo>
                  <a:cubicBezTo>
                    <a:pt x="14" y="67"/>
                    <a:pt x="23" y="90"/>
                    <a:pt x="26" y="99"/>
                  </a:cubicBezTo>
                  <a:cubicBezTo>
                    <a:pt x="26" y="99"/>
                    <a:pt x="26" y="99"/>
                    <a:pt x="26" y="99"/>
                  </a:cubicBezTo>
                  <a:cubicBezTo>
                    <a:pt x="26" y="99"/>
                    <a:pt x="26" y="98"/>
                    <a:pt x="26" y="98"/>
                  </a:cubicBezTo>
                  <a:cubicBezTo>
                    <a:pt x="26" y="98"/>
                    <a:pt x="26" y="98"/>
                    <a:pt x="26" y="98"/>
                  </a:cubicBezTo>
                  <a:cubicBezTo>
                    <a:pt x="27" y="97"/>
                    <a:pt x="27" y="96"/>
                    <a:pt x="28" y="96"/>
                  </a:cubicBezTo>
                  <a:cubicBezTo>
                    <a:pt x="28" y="96"/>
                    <a:pt x="28" y="96"/>
                    <a:pt x="28" y="96"/>
                  </a:cubicBezTo>
                  <a:cubicBezTo>
                    <a:pt x="49" y="3"/>
                    <a:pt x="49" y="3"/>
                    <a:pt x="49" y="3"/>
                  </a:cubicBezTo>
                  <a:cubicBezTo>
                    <a:pt x="49" y="1"/>
                    <a:pt x="51" y="0"/>
                    <a:pt x="52" y="0"/>
                  </a:cubicBezTo>
                  <a:cubicBezTo>
                    <a:pt x="52" y="0"/>
                    <a:pt x="52" y="0"/>
                    <a:pt x="52" y="0"/>
                  </a:cubicBezTo>
                  <a:cubicBezTo>
                    <a:pt x="52" y="0"/>
                    <a:pt x="53" y="0"/>
                    <a:pt x="53" y="0"/>
                  </a:cubicBezTo>
                  <a:cubicBezTo>
                    <a:pt x="53" y="0"/>
                    <a:pt x="53" y="0"/>
                    <a:pt x="53" y="0"/>
                  </a:cubicBezTo>
                  <a:cubicBezTo>
                    <a:pt x="55" y="0"/>
                    <a:pt x="56" y="2"/>
                    <a:pt x="56" y="3"/>
                  </a:cubicBezTo>
                  <a:cubicBezTo>
                    <a:pt x="56" y="3"/>
                    <a:pt x="56" y="3"/>
                    <a:pt x="56" y="3"/>
                  </a:cubicBezTo>
                  <a:cubicBezTo>
                    <a:pt x="56" y="4"/>
                    <a:pt x="56" y="4"/>
                    <a:pt x="56" y="4"/>
                  </a:cubicBezTo>
                  <a:cubicBezTo>
                    <a:pt x="56" y="4"/>
                    <a:pt x="56" y="4"/>
                    <a:pt x="56" y="4"/>
                  </a:cubicBezTo>
                  <a:cubicBezTo>
                    <a:pt x="34" y="98"/>
                    <a:pt x="34" y="98"/>
                    <a:pt x="34" y="98"/>
                  </a:cubicBezTo>
                  <a:cubicBezTo>
                    <a:pt x="34" y="98"/>
                    <a:pt x="34" y="98"/>
                    <a:pt x="34" y="98"/>
                  </a:cubicBezTo>
                  <a:cubicBezTo>
                    <a:pt x="34" y="99"/>
                    <a:pt x="34" y="99"/>
                    <a:pt x="34" y="99"/>
                  </a:cubicBezTo>
                  <a:cubicBezTo>
                    <a:pt x="34" y="99"/>
                    <a:pt x="33" y="100"/>
                    <a:pt x="32" y="102"/>
                  </a:cubicBezTo>
                  <a:cubicBezTo>
                    <a:pt x="32" y="102"/>
                    <a:pt x="32" y="102"/>
                    <a:pt x="32" y="102"/>
                  </a:cubicBezTo>
                  <a:cubicBezTo>
                    <a:pt x="31" y="104"/>
                    <a:pt x="29" y="107"/>
                    <a:pt x="25" y="107"/>
                  </a:cubicBezTo>
                  <a:cubicBezTo>
                    <a:pt x="25" y="107"/>
                    <a:pt x="25" y="107"/>
                    <a:pt x="25" y="107"/>
                  </a:cubicBezTo>
                  <a:cubicBezTo>
                    <a:pt x="22" y="107"/>
                    <a:pt x="20" y="104"/>
                    <a:pt x="19" y="101"/>
                  </a:cubicBezTo>
                  <a:close/>
                  <a:moveTo>
                    <a:pt x="27" y="101"/>
                  </a:moveTo>
                  <a:cubicBezTo>
                    <a:pt x="27" y="101"/>
                    <a:pt x="27" y="101"/>
                    <a:pt x="27" y="101"/>
                  </a:cubicBezTo>
                  <a:cubicBezTo>
                    <a:pt x="27" y="101"/>
                    <a:pt x="27" y="101"/>
                    <a:pt x="27" y="101"/>
                  </a:cubicBezTo>
                  <a:cubicBezTo>
                    <a:pt x="27" y="101"/>
                    <a:pt x="27" y="101"/>
                    <a:pt x="27" y="101"/>
                  </a:cubicBezTo>
                  <a:close/>
                  <a:moveTo>
                    <a:pt x="21" y="101"/>
                  </a:moveTo>
                  <a:cubicBezTo>
                    <a:pt x="22" y="100"/>
                    <a:pt x="22" y="100"/>
                    <a:pt x="22" y="100"/>
                  </a:cubicBezTo>
                  <a:cubicBezTo>
                    <a:pt x="22" y="100"/>
                    <a:pt x="22" y="100"/>
                    <a:pt x="22" y="100"/>
                  </a:cubicBezTo>
                  <a:cubicBezTo>
                    <a:pt x="22" y="100"/>
                    <a:pt x="22" y="100"/>
                    <a:pt x="22" y="100"/>
                  </a:cubicBezTo>
                  <a:cubicBezTo>
                    <a:pt x="21" y="101"/>
                    <a:pt x="21" y="101"/>
                    <a:pt x="2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9"/>
            <p:cNvSpPr/>
            <p:nvPr/>
          </p:nvSpPr>
          <p:spPr bwMode="auto">
            <a:xfrm>
              <a:off x="5951538" y="3890963"/>
              <a:ext cx="333375" cy="590550"/>
            </a:xfrm>
            <a:custGeom>
              <a:avLst/>
              <a:gdLst>
                <a:gd name="T0" fmla="*/ 44 w 63"/>
                <a:gd name="T1" fmla="*/ 110 h 112"/>
                <a:gd name="T2" fmla="*/ 60 w 63"/>
                <a:gd name="T3" fmla="*/ 9 h 112"/>
                <a:gd name="T4" fmla="*/ 60 w 63"/>
                <a:gd name="T5" fmla="*/ 9 h 112"/>
                <a:gd name="T6" fmla="*/ 60 w 63"/>
                <a:gd name="T7" fmla="*/ 7 h 112"/>
                <a:gd name="T8" fmla="*/ 60 w 63"/>
                <a:gd name="T9" fmla="*/ 7 h 112"/>
                <a:gd name="T10" fmla="*/ 53 w 63"/>
                <a:gd name="T11" fmla="*/ 3 h 112"/>
                <a:gd name="T12" fmla="*/ 53 w 63"/>
                <a:gd name="T13" fmla="*/ 3 h 112"/>
                <a:gd name="T14" fmla="*/ 23 w 63"/>
                <a:gd name="T15" fmla="*/ 11 h 112"/>
                <a:gd name="T16" fmla="*/ 23 w 63"/>
                <a:gd name="T17" fmla="*/ 11 h 112"/>
                <a:gd name="T18" fmla="*/ 2 w 63"/>
                <a:gd name="T19" fmla="*/ 18 h 112"/>
                <a:gd name="T20" fmla="*/ 2 w 63"/>
                <a:gd name="T21" fmla="*/ 18 h 112"/>
                <a:gd name="T22" fmla="*/ 0 w 63"/>
                <a:gd name="T23" fmla="*/ 17 h 112"/>
                <a:gd name="T24" fmla="*/ 0 w 63"/>
                <a:gd name="T25" fmla="*/ 17 h 112"/>
                <a:gd name="T26" fmla="*/ 1 w 63"/>
                <a:gd name="T27" fmla="*/ 15 h 112"/>
                <a:gd name="T28" fmla="*/ 1 w 63"/>
                <a:gd name="T29" fmla="*/ 15 h 112"/>
                <a:gd name="T30" fmla="*/ 22 w 63"/>
                <a:gd name="T31" fmla="*/ 8 h 112"/>
                <a:gd name="T32" fmla="*/ 22 w 63"/>
                <a:gd name="T33" fmla="*/ 8 h 112"/>
                <a:gd name="T34" fmla="*/ 53 w 63"/>
                <a:gd name="T35" fmla="*/ 0 h 112"/>
                <a:gd name="T36" fmla="*/ 53 w 63"/>
                <a:gd name="T37" fmla="*/ 0 h 112"/>
                <a:gd name="T38" fmla="*/ 60 w 63"/>
                <a:gd name="T39" fmla="*/ 2 h 112"/>
                <a:gd name="T40" fmla="*/ 60 w 63"/>
                <a:gd name="T41" fmla="*/ 2 h 112"/>
                <a:gd name="T42" fmla="*/ 63 w 63"/>
                <a:gd name="T43" fmla="*/ 7 h 112"/>
                <a:gd name="T44" fmla="*/ 63 w 63"/>
                <a:gd name="T45" fmla="*/ 7 h 112"/>
                <a:gd name="T46" fmla="*/ 63 w 63"/>
                <a:gd name="T47" fmla="*/ 9 h 112"/>
                <a:gd name="T48" fmla="*/ 63 w 63"/>
                <a:gd name="T49" fmla="*/ 9 h 112"/>
                <a:gd name="T50" fmla="*/ 48 w 63"/>
                <a:gd name="T51" fmla="*/ 108 h 112"/>
                <a:gd name="T52" fmla="*/ 48 w 63"/>
                <a:gd name="T53" fmla="*/ 108 h 112"/>
                <a:gd name="T54" fmla="*/ 62 w 63"/>
                <a:gd name="T55" fmla="*/ 107 h 112"/>
                <a:gd name="T56" fmla="*/ 63 w 63"/>
                <a:gd name="T57" fmla="*/ 108 h 112"/>
                <a:gd name="T58" fmla="*/ 63 w 63"/>
                <a:gd name="T59" fmla="*/ 108 h 112"/>
                <a:gd name="T60" fmla="*/ 62 w 63"/>
                <a:gd name="T61" fmla="*/ 110 h 112"/>
                <a:gd name="T62" fmla="*/ 62 w 63"/>
                <a:gd name="T63" fmla="*/ 110 h 112"/>
                <a:gd name="T64" fmla="*/ 44 w 63"/>
                <a:gd name="T65" fmla="*/ 112 h 112"/>
                <a:gd name="T66" fmla="*/ 44 w 63"/>
                <a:gd name="T6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2">
                  <a:moveTo>
                    <a:pt x="44" y="110"/>
                  </a:moveTo>
                  <a:cubicBezTo>
                    <a:pt x="45" y="110"/>
                    <a:pt x="57" y="28"/>
                    <a:pt x="60" y="9"/>
                  </a:cubicBezTo>
                  <a:cubicBezTo>
                    <a:pt x="60" y="9"/>
                    <a:pt x="60" y="9"/>
                    <a:pt x="60" y="9"/>
                  </a:cubicBezTo>
                  <a:cubicBezTo>
                    <a:pt x="60" y="8"/>
                    <a:pt x="60" y="8"/>
                    <a:pt x="60" y="7"/>
                  </a:cubicBezTo>
                  <a:cubicBezTo>
                    <a:pt x="60" y="7"/>
                    <a:pt x="60" y="7"/>
                    <a:pt x="60" y="7"/>
                  </a:cubicBezTo>
                  <a:cubicBezTo>
                    <a:pt x="60" y="4"/>
                    <a:pt x="58" y="3"/>
                    <a:pt x="53" y="3"/>
                  </a:cubicBezTo>
                  <a:cubicBezTo>
                    <a:pt x="53" y="3"/>
                    <a:pt x="53" y="3"/>
                    <a:pt x="53" y="3"/>
                  </a:cubicBezTo>
                  <a:cubicBezTo>
                    <a:pt x="46" y="3"/>
                    <a:pt x="33" y="7"/>
                    <a:pt x="23" y="11"/>
                  </a:cubicBezTo>
                  <a:cubicBezTo>
                    <a:pt x="23" y="11"/>
                    <a:pt x="23" y="11"/>
                    <a:pt x="23" y="11"/>
                  </a:cubicBezTo>
                  <a:cubicBezTo>
                    <a:pt x="12" y="14"/>
                    <a:pt x="4" y="18"/>
                    <a:pt x="2" y="18"/>
                  </a:cubicBezTo>
                  <a:cubicBezTo>
                    <a:pt x="2" y="18"/>
                    <a:pt x="2" y="18"/>
                    <a:pt x="2" y="18"/>
                  </a:cubicBezTo>
                  <a:cubicBezTo>
                    <a:pt x="1" y="19"/>
                    <a:pt x="0" y="18"/>
                    <a:pt x="0" y="17"/>
                  </a:cubicBezTo>
                  <a:cubicBezTo>
                    <a:pt x="0" y="17"/>
                    <a:pt x="0" y="17"/>
                    <a:pt x="0" y="17"/>
                  </a:cubicBezTo>
                  <a:cubicBezTo>
                    <a:pt x="0" y="16"/>
                    <a:pt x="1" y="15"/>
                    <a:pt x="1" y="15"/>
                  </a:cubicBezTo>
                  <a:cubicBezTo>
                    <a:pt x="1" y="15"/>
                    <a:pt x="1" y="15"/>
                    <a:pt x="1" y="15"/>
                  </a:cubicBezTo>
                  <a:cubicBezTo>
                    <a:pt x="2" y="15"/>
                    <a:pt x="11" y="11"/>
                    <a:pt x="22" y="8"/>
                  </a:cubicBezTo>
                  <a:cubicBezTo>
                    <a:pt x="22" y="8"/>
                    <a:pt x="22" y="8"/>
                    <a:pt x="22" y="8"/>
                  </a:cubicBezTo>
                  <a:cubicBezTo>
                    <a:pt x="32" y="4"/>
                    <a:pt x="45" y="0"/>
                    <a:pt x="53" y="0"/>
                  </a:cubicBezTo>
                  <a:cubicBezTo>
                    <a:pt x="53" y="0"/>
                    <a:pt x="53" y="0"/>
                    <a:pt x="53" y="0"/>
                  </a:cubicBezTo>
                  <a:cubicBezTo>
                    <a:pt x="56" y="0"/>
                    <a:pt x="58" y="0"/>
                    <a:pt x="60" y="2"/>
                  </a:cubicBezTo>
                  <a:cubicBezTo>
                    <a:pt x="60" y="2"/>
                    <a:pt x="60" y="2"/>
                    <a:pt x="60" y="2"/>
                  </a:cubicBezTo>
                  <a:cubicBezTo>
                    <a:pt x="62" y="3"/>
                    <a:pt x="63" y="5"/>
                    <a:pt x="63" y="7"/>
                  </a:cubicBezTo>
                  <a:cubicBezTo>
                    <a:pt x="63" y="7"/>
                    <a:pt x="63" y="7"/>
                    <a:pt x="63" y="7"/>
                  </a:cubicBezTo>
                  <a:cubicBezTo>
                    <a:pt x="63" y="8"/>
                    <a:pt x="63" y="8"/>
                    <a:pt x="63" y="9"/>
                  </a:cubicBezTo>
                  <a:cubicBezTo>
                    <a:pt x="63" y="9"/>
                    <a:pt x="63" y="9"/>
                    <a:pt x="63" y="9"/>
                  </a:cubicBezTo>
                  <a:cubicBezTo>
                    <a:pt x="61" y="27"/>
                    <a:pt x="50" y="96"/>
                    <a:pt x="48" y="108"/>
                  </a:cubicBezTo>
                  <a:cubicBezTo>
                    <a:pt x="48" y="108"/>
                    <a:pt x="48" y="108"/>
                    <a:pt x="48" y="108"/>
                  </a:cubicBezTo>
                  <a:cubicBezTo>
                    <a:pt x="62" y="107"/>
                    <a:pt x="62" y="107"/>
                    <a:pt x="62" y="107"/>
                  </a:cubicBezTo>
                  <a:cubicBezTo>
                    <a:pt x="62" y="107"/>
                    <a:pt x="63" y="107"/>
                    <a:pt x="63" y="108"/>
                  </a:cubicBezTo>
                  <a:cubicBezTo>
                    <a:pt x="63" y="108"/>
                    <a:pt x="63" y="108"/>
                    <a:pt x="63" y="108"/>
                  </a:cubicBezTo>
                  <a:cubicBezTo>
                    <a:pt x="63" y="109"/>
                    <a:pt x="63" y="110"/>
                    <a:pt x="62" y="110"/>
                  </a:cubicBezTo>
                  <a:cubicBezTo>
                    <a:pt x="62" y="110"/>
                    <a:pt x="62" y="110"/>
                    <a:pt x="62" y="110"/>
                  </a:cubicBezTo>
                  <a:cubicBezTo>
                    <a:pt x="44" y="112"/>
                    <a:pt x="44" y="112"/>
                    <a:pt x="44" y="112"/>
                  </a:cubicBezTo>
                  <a:cubicBezTo>
                    <a:pt x="44" y="110"/>
                    <a:pt x="44" y="110"/>
                    <a:pt x="44"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0"/>
            <p:cNvSpPr>
              <a:spLocks noEditPoints="1"/>
            </p:cNvSpPr>
            <p:nvPr/>
          </p:nvSpPr>
          <p:spPr bwMode="auto">
            <a:xfrm>
              <a:off x="5940425" y="3879851"/>
              <a:ext cx="355600" cy="611188"/>
            </a:xfrm>
            <a:custGeom>
              <a:avLst/>
              <a:gdLst>
                <a:gd name="T0" fmla="*/ 44 w 67"/>
                <a:gd name="T1" fmla="*/ 114 h 116"/>
                <a:gd name="T2" fmla="*/ 45 w 67"/>
                <a:gd name="T3" fmla="*/ 112 h 116"/>
                <a:gd name="T4" fmla="*/ 46 w 67"/>
                <a:gd name="T5" fmla="*/ 112 h 116"/>
                <a:gd name="T6" fmla="*/ 46 w 67"/>
                <a:gd name="T7" fmla="*/ 112 h 116"/>
                <a:gd name="T8" fmla="*/ 45 w 67"/>
                <a:gd name="T9" fmla="*/ 112 h 116"/>
                <a:gd name="T10" fmla="*/ 60 w 67"/>
                <a:gd name="T11" fmla="*/ 10 h 116"/>
                <a:gd name="T12" fmla="*/ 60 w 67"/>
                <a:gd name="T13" fmla="*/ 10 h 116"/>
                <a:gd name="T14" fmla="*/ 60 w 67"/>
                <a:gd name="T15" fmla="*/ 9 h 116"/>
                <a:gd name="T16" fmla="*/ 60 w 67"/>
                <a:gd name="T17" fmla="*/ 9 h 116"/>
                <a:gd name="T18" fmla="*/ 60 w 67"/>
                <a:gd name="T19" fmla="*/ 8 h 116"/>
                <a:gd name="T20" fmla="*/ 60 w 67"/>
                <a:gd name="T21" fmla="*/ 8 h 116"/>
                <a:gd name="T22" fmla="*/ 55 w 67"/>
                <a:gd name="T23" fmla="*/ 7 h 116"/>
                <a:gd name="T24" fmla="*/ 55 w 67"/>
                <a:gd name="T25" fmla="*/ 7 h 116"/>
                <a:gd name="T26" fmla="*/ 55 w 67"/>
                <a:gd name="T27" fmla="*/ 7 h 116"/>
                <a:gd name="T28" fmla="*/ 26 w 67"/>
                <a:gd name="T29" fmla="*/ 14 h 116"/>
                <a:gd name="T30" fmla="*/ 26 w 67"/>
                <a:gd name="T31" fmla="*/ 14 h 116"/>
                <a:gd name="T32" fmla="*/ 4 w 67"/>
                <a:gd name="T33" fmla="*/ 22 h 116"/>
                <a:gd name="T34" fmla="*/ 4 w 67"/>
                <a:gd name="T35" fmla="*/ 22 h 116"/>
                <a:gd name="T36" fmla="*/ 4 w 67"/>
                <a:gd name="T37" fmla="*/ 22 h 116"/>
                <a:gd name="T38" fmla="*/ 4 w 67"/>
                <a:gd name="T39" fmla="*/ 22 h 116"/>
                <a:gd name="T40" fmla="*/ 0 w 67"/>
                <a:gd name="T41" fmla="*/ 19 h 116"/>
                <a:gd name="T42" fmla="*/ 0 w 67"/>
                <a:gd name="T43" fmla="*/ 19 h 116"/>
                <a:gd name="T44" fmla="*/ 0 w 67"/>
                <a:gd name="T45" fmla="*/ 19 h 116"/>
                <a:gd name="T46" fmla="*/ 0 w 67"/>
                <a:gd name="T47" fmla="*/ 19 h 116"/>
                <a:gd name="T48" fmla="*/ 3 w 67"/>
                <a:gd name="T49" fmla="*/ 15 h 116"/>
                <a:gd name="T50" fmla="*/ 3 w 67"/>
                <a:gd name="T51" fmla="*/ 15 h 116"/>
                <a:gd name="T52" fmla="*/ 3 w 67"/>
                <a:gd name="T53" fmla="*/ 15 h 116"/>
                <a:gd name="T54" fmla="*/ 3 w 67"/>
                <a:gd name="T55" fmla="*/ 15 h 116"/>
                <a:gd name="T56" fmla="*/ 3 w 67"/>
                <a:gd name="T57" fmla="*/ 15 h 116"/>
                <a:gd name="T58" fmla="*/ 3 w 67"/>
                <a:gd name="T59" fmla="*/ 15 h 116"/>
                <a:gd name="T60" fmla="*/ 5 w 67"/>
                <a:gd name="T61" fmla="*/ 15 h 116"/>
                <a:gd name="T62" fmla="*/ 5 w 67"/>
                <a:gd name="T63" fmla="*/ 15 h 116"/>
                <a:gd name="T64" fmla="*/ 9 w 67"/>
                <a:gd name="T65" fmla="*/ 13 h 116"/>
                <a:gd name="T66" fmla="*/ 9 w 67"/>
                <a:gd name="T67" fmla="*/ 13 h 116"/>
                <a:gd name="T68" fmla="*/ 23 w 67"/>
                <a:gd name="T69" fmla="*/ 8 h 116"/>
                <a:gd name="T70" fmla="*/ 23 w 67"/>
                <a:gd name="T71" fmla="*/ 8 h 116"/>
                <a:gd name="T72" fmla="*/ 55 w 67"/>
                <a:gd name="T73" fmla="*/ 0 h 116"/>
                <a:gd name="T74" fmla="*/ 55 w 67"/>
                <a:gd name="T75" fmla="*/ 0 h 116"/>
                <a:gd name="T76" fmla="*/ 63 w 67"/>
                <a:gd name="T77" fmla="*/ 2 h 116"/>
                <a:gd name="T78" fmla="*/ 63 w 67"/>
                <a:gd name="T79" fmla="*/ 2 h 116"/>
                <a:gd name="T80" fmla="*/ 67 w 67"/>
                <a:gd name="T81" fmla="*/ 9 h 116"/>
                <a:gd name="T82" fmla="*/ 67 w 67"/>
                <a:gd name="T83" fmla="*/ 9 h 116"/>
                <a:gd name="T84" fmla="*/ 66 w 67"/>
                <a:gd name="T85" fmla="*/ 9 h 116"/>
                <a:gd name="T86" fmla="*/ 67 w 67"/>
                <a:gd name="T87" fmla="*/ 9 h 116"/>
                <a:gd name="T88" fmla="*/ 67 w 67"/>
                <a:gd name="T89" fmla="*/ 11 h 116"/>
                <a:gd name="T90" fmla="*/ 67 w 67"/>
                <a:gd name="T91" fmla="*/ 11 h 116"/>
                <a:gd name="T92" fmla="*/ 52 w 67"/>
                <a:gd name="T93" fmla="*/ 108 h 116"/>
                <a:gd name="T94" fmla="*/ 52 w 67"/>
                <a:gd name="T95" fmla="*/ 108 h 116"/>
                <a:gd name="T96" fmla="*/ 63 w 67"/>
                <a:gd name="T97" fmla="*/ 107 h 116"/>
                <a:gd name="T98" fmla="*/ 64 w 67"/>
                <a:gd name="T99" fmla="*/ 107 h 116"/>
                <a:gd name="T100" fmla="*/ 64 w 67"/>
                <a:gd name="T101" fmla="*/ 107 h 116"/>
                <a:gd name="T102" fmla="*/ 67 w 67"/>
                <a:gd name="T103" fmla="*/ 110 h 116"/>
                <a:gd name="T104" fmla="*/ 67 w 67"/>
                <a:gd name="T105" fmla="*/ 110 h 116"/>
                <a:gd name="T106" fmla="*/ 67 w 67"/>
                <a:gd name="T107" fmla="*/ 110 h 116"/>
                <a:gd name="T108" fmla="*/ 67 w 67"/>
                <a:gd name="T109" fmla="*/ 110 h 116"/>
                <a:gd name="T110" fmla="*/ 64 w 67"/>
                <a:gd name="T111" fmla="*/ 114 h 116"/>
                <a:gd name="T112" fmla="*/ 64 w 67"/>
                <a:gd name="T113" fmla="*/ 114 h 116"/>
                <a:gd name="T114" fmla="*/ 44 w 67"/>
                <a:gd name="T115" fmla="*/ 116 h 116"/>
                <a:gd name="T116" fmla="*/ 44 w 67"/>
                <a:gd name="T117" fmla="*/ 114 h 116"/>
                <a:gd name="T118" fmla="*/ 3 w 67"/>
                <a:gd name="T119" fmla="*/ 15 h 116"/>
                <a:gd name="T120" fmla="*/ 3 w 67"/>
                <a:gd name="T121" fmla="*/ 15 h 116"/>
                <a:gd name="T122" fmla="*/ 3 w 67"/>
                <a:gd name="T123" fmla="*/ 15 h 116"/>
                <a:gd name="T124" fmla="*/ 3 w 67"/>
                <a:gd name="T1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116">
                  <a:moveTo>
                    <a:pt x="44" y="114"/>
                  </a:moveTo>
                  <a:cubicBezTo>
                    <a:pt x="45" y="112"/>
                    <a:pt x="45" y="112"/>
                    <a:pt x="45" y="112"/>
                  </a:cubicBezTo>
                  <a:cubicBezTo>
                    <a:pt x="46" y="112"/>
                    <a:pt x="46" y="112"/>
                    <a:pt x="46" y="112"/>
                  </a:cubicBezTo>
                  <a:cubicBezTo>
                    <a:pt x="46" y="112"/>
                    <a:pt x="46" y="112"/>
                    <a:pt x="46" y="112"/>
                  </a:cubicBezTo>
                  <a:cubicBezTo>
                    <a:pt x="45" y="112"/>
                    <a:pt x="45" y="112"/>
                    <a:pt x="45" y="112"/>
                  </a:cubicBezTo>
                  <a:cubicBezTo>
                    <a:pt x="45" y="112"/>
                    <a:pt x="57" y="30"/>
                    <a:pt x="60" y="10"/>
                  </a:cubicBezTo>
                  <a:cubicBezTo>
                    <a:pt x="60" y="10"/>
                    <a:pt x="60" y="10"/>
                    <a:pt x="60" y="10"/>
                  </a:cubicBezTo>
                  <a:cubicBezTo>
                    <a:pt x="60" y="10"/>
                    <a:pt x="60" y="10"/>
                    <a:pt x="60" y="9"/>
                  </a:cubicBezTo>
                  <a:cubicBezTo>
                    <a:pt x="60" y="9"/>
                    <a:pt x="60" y="9"/>
                    <a:pt x="60" y="9"/>
                  </a:cubicBezTo>
                  <a:cubicBezTo>
                    <a:pt x="60" y="8"/>
                    <a:pt x="60" y="8"/>
                    <a:pt x="60" y="8"/>
                  </a:cubicBezTo>
                  <a:cubicBezTo>
                    <a:pt x="60" y="8"/>
                    <a:pt x="60" y="8"/>
                    <a:pt x="60" y="8"/>
                  </a:cubicBezTo>
                  <a:cubicBezTo>
                    <a:pt x="59" y="8"/>
                    <a:pt x="57" y="7"/>
                    <a:pt x="55" y="7"/>
                  </a:cubicBezTo>
                  <a:cubicBezTo>
                    <a:pt x="55" y="7"/>
                    <a:pt x="55" y="7"/>
                    <a:pt x="55" y="7"/>
                  </a:cubicBezTo>
                  <a:cubicBezTo>
                    <a:pt x="55" y="7"/>
                    <a:pt x="55" y="7"/>
                    <a:pt x="55" y="7"/>
                  </a:cubicBezTo>
                  <a:cubicBezTo>
                    <a:pt x="48" y="7"/>
                    <a:pt x="36" y="11"/>
                    <a:pt x="26" y="14"/>
                  </a:cubicBezTo>
                  <a:cubicBezTo>
                    <a:pt x="26" y="14"/>
                    <a:pt x="26" y="14"/>
                    <a:pt x="26" y="14"/>
                  </a:cubicBezTo>
                  <a:cubicBezTo>
                    <a:pt x="15" y="18"/>
                    <a:pt x="7" y="22"/>
                    <a:pt x="4" y="22"/>
                  </a:cubicBezTo>
                  <a:cubicBezTo>
                    <a:pt x="4" y="22"/>
                    <a:pt x="4" y="22"/>
                    <a:pt x="4" y="22"/>
                  </a:cubicBezTo>
                  <a:cubicBezTo>
                    <a:pt x="4" y="22"/>
                    <a:pt x="4" y="22"/>
                    <a:pt x="4" y="22"/>
                  </a:cubicBezTo>
                  <a:cubicBezTo>
                    <a:pt x="4" y="22"/>
                    <a:pt x="4" y="22"/>
                    <a:pt x="4" y="22"/>
                  </a:cubicBezTo>
                  <a:cubicBezTo>
                    <a:pt x="2" y="22"/>
                    <a:pt x="0" y="21"/>
                    <a:pt x="0" y="19"/>
                  </a:cubicBezTo>
                  <a:cubicBezTo>
                    <a:pt x="0" y="19"/>
                    <a:pt x="0" y="19"/>
                    <a:pt x="0" y="19"/>
                  </a:cubicBezTo>
                  <a:cubicBezTo>
                    <a:pt x="0" y="19"/>
                    <a:pt x="0" y="19"/>
                    <a:pt x="0" y="19"/>
                  </a:cubicBezTo>
                  <a:cubicBezTo>
                    <a:pt x="0" y="19"/>
                    <a:pt x="0" y="19"/>
                    <a:pt x="0" y="19"/>
                  </a:cubicBezTo>
                  <a:cubicBezTo>
                    <a:pt x="0" y="17"/>
                    <a:pt x="1" y="16"/>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4" y="15"/>
                    <a:pt x="4" y="15"/>
                    <a:pt x="5" y="15"/>
                  </a:cubicBezTo>
                  <a:cubicBezTo>
                    <a:pt x="5" y="15"/>
                    <a:pt x="5" y="15"/>
                    <a:pt x="5" y="15"/>
                  </a:cubicBezTo>
                  <a:cubicBezTo>
                    <a:pt x="6" y="14"/>
                    <a:pt x="7" y="14"/>
                    <a:pt x="9" y="13"/>
                  </a:cubicBezTo>
                  <a:cubicBezTo>
                    <a:pt x="9" y="13"/>
                    <a:pt x="9" y="13"/>
                    <a:pt x="9" y="13"/>
                  </a:cubicBezTo>
                  <a:cubicBezTo>
                    <a:pt x="13" y="12"/>
                    <a:pt x="18" y="10"/>
                    <a:pt x="23" y="8"/>
                  </a:cubicBezTo>
                  <a:cubicBezTo>
                    <a:pt x="23" y="8"/>
                    <a:pt x="23" y="8"/>
                    <a:pt x="23" y="8"/>
                  </a:cubicBezTo>
                  <a:cubicBezTo>
                    <a:pt x="34" y="4"/>
                    <a:pt x="46" y="0"/>
                    <a:pt x="55" y="0"/>
                  </a:cubicBezTo>
                  <a:cubicBezTo>
                    <a:pt x="55" y="0"/>
                    <a:pt x="55" y="0"/>
                    <a:pt x="55" y="0"/>
                  </a:cubicBezTo>
                  <a:cubicBezTo>
                    <a:pt x="58" y="0"/>
                    <a:pt x="61" y="0"/>
                    <a:pt x="63" y="2"/>
                  </a:cubicBezTo>
                  <a:cubicBezTo>
                    <a:pt x="63" y="2"/>
                    <a:pt x="63" y="2"/>
                    <a:pt x="63" y="2"/>
                  </a:cubicBezTo>
                  <a:cubicBezTo>
                    <a:pt x="66" y="3"/>
                    <a:pt x="67" y="6"/>
                    <a:pt x="67" y="9"/>
                  </a:cubicBezTo>
                  <a:cubicBezTo>
                    <a:pt x="67" y="9"/>
                    <a:pt x="67" y="9"/>
                    <a:pt x="67" y="9"/>
                  </a:cubicBezTo>
                  <a:cubicBezTo>
                    <a:pt x="66" y="9"/>
                    <a:pt x="66" y="9"/>
                    <a:pt x="66" y="9"/>
                  </a:cubicBezTo>
                  <a:cubicBezTo>
                    <a:pt x="67" y="9"/>
                    <a:pt x="67" y="9"/>
                    <a:pt x="67" y="9"/>
                  </a:cubicBezTo>
                  <a:cubicBezTo>
                    <a:pt x="67" y="10"/>
                    <a:pt x="67" y="11"/>
                    <a:pt x="67" y="11"/>
                  </a:cubicBezTo>
                  <a:cubicBezTo>
                    <a:pt x="67" y="11"/>
                    <a:pt x="67" y="11"/>
                    <a:pt x="67" y="11"/>
                  </a:cubicBezTo>
                  <a:cubicBezTo>
                    <a:pt x="65" y="28"/>
                    <a:pt x="55" y="91"/>
                    <a:pt x="52" y="108"/>
                  </a:cubicBezTo>
                  <a:cubicBezTo>
                    <a:pt x="52" y="108"/>
                    <a:pt x="52" y="108"/>
                    <a:pt x="52" y="108"/>
                  </a:cubicBezTo>
                  <a:cubicBezTo>
                    <a:pt x="63" y="107"/>
                    <a:pt x="63" y="107"/>
                    <a:pt x="63" y="107"/>
                  </a:cubicBezTo>
                  <a:cubicBezTo>
                    <a:pt x="63" y="107"/>
                    <a:pt x="64" y="107"/>
                    <a:pt x="64" y="107"/>
                  </a:cubicBezTo>
                  <a:cubicBezTo>
                    <a:pt x="64" y="107"/>
                    <a:pt x="64" y="107"/>
                    <a:pt x="64" y="107"/>
                  </a:cubicBezTo>
                  <a:cubicBezTo>
                    <a:pt x="66" y="107"/>
                    <a:pt x="67" y="108"/>
                    <a:pt x="67" y="110"/>
                  </a:cubicBezTo>
                  <a:cubicBezTo>
                    <a:pt x="67" y="110"/>
                    <a:pt x="67" y="110"/>
                    <a:pt x="67" y="110"/>
                  </a:cubicBezTo>
                  <a:cubicBezTo>
                    <a:pt x="67" y="110"/>
                    <a:pt x="67" y="110"/>
                    <a:pt x="67" y="110"/>
                  </a:cubicBezTo>
                  <a:cubicBezTo>
                    <a:pt x="67" y="110"/>
                    <a:pt x="67" y="110"/>
                    <a:pt x="67" y="110"/>
                  </a:cubicBezTo>
                  <a:cubicBezTo>
                    <a:pt x="67" y="112"/>
                    <a:pt x="66" y="114"/>
                    <a:pt x="64" y="114"/>
                  </a:cubicBezTo>
                  <a:cubicBezTo>
                    <a:pt x="64" y="114"/>
                    <a:pt x="64" y="114"/>
                    <a:pt x="64" y="114"/>
                  </a:cubicBezTo>
                  <a:cubicBezTo>
                    <a:pt x="44" y="116"/>
                    <a:pt x="44" y="116"/>
                    <a:pt x="44" y="116"/>
                  </a:cubicBezTo>
                  <a:cubicBezTo>
                    <a:pt x="44" y="114"/>
                    <a:pt x="44" y="114"/>
                    <a:pt x="44" y="114"/>
                  </a:cubicBezTo>
                  <a:close/>
                  <a:moveTo>
                    <a:pt x="3" y="15"/>
                  </a:moveTo>
                  <a:cubicBezTo>
                    <a:pt x="3" y="15"/>
                    <a:pt x="3" y="15"/>
                    <a:pt x="3" y="15"/>
                  </a:cubicBezTo>
                  <a:cubicBezTo>
                    <a:pt x="3" y="15"/>
                    <a:pt x="3" y="15"/>
                    <a:pt x="3" y="15"/>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4" name="Group 123"/>
          <p:cNvGrpSpPr>
            <a:grpSpLocks noChangeAspect="1"/>
          </p:cNvGrpSpPr>
          <p:nvPr/>
        </p:nvGrpSpPr>
        <p:grpSpPr bwMode="auto">
          <a:xfrm>
            <a:off x="7663157" y="1576812"/>
            <a:ext cx="1032787" cy="1800176"/>
            <a:chOff x="4553" y="1725"/>
            <a:chExt cx="502" cy="875"/>
          </a:xfrm>
          <a:solidFill>
            <a:schemeClr val="tx1">
              <a:lumMod val="85000"/>
              <a:lumOff val="15000"/>
            </a:schemeClr>
          </a:solidFill>
        </p:grpSpPr>
        <p:sp>
          <p:nvSpPr>
            <p:cNvPr id="127" name="Freeform 125"/>
            <p:cNvSpPr>
              <a:spLocks noEditPoints="1"/>
            </p:cNvSpPr>
            <p:nvPr/>
          </p:nvSpPr>
          <p:spPr bwMode="auto">
            <a:xfrm>
              <a:off x="4666" y="1791"/>
              <a:ext cx="300" cy="29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6"/>
            <p:cNvSpPr>
              <a:spLocks noEditPoints="1"/>
            </p:cNvSpPr>
            <p:nvPr/>
          </p:nvSpPr>
          <p:spPr bwMode="auto">
            <a:xfrm>
              <a:off x="4661" y="1787"/>
              <a:ext cx="310" cy="306"/>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7"/>
            <p:cNvSpPr/>
            <p:nvPr/>
          </p:nvSpPr>
          <p:spPr bwMode="auto">
            <a:xfrm>
              <a:off x="4642" y="1941"/>
              <a:ext cx="31" cy="26"/>
            </a:xfrm>
            <a:custGeom>
              <a:avLst/>
              <a:gdLst>
                <a:gd name="T0" fmla="*/ 0 w 31"/>
                <a:gd name="T1" fmla="*/ 17 h 26"/>
                <a:gd name="T2" fmla="*/ 27 w 31"/>
                <a:gd name="T3" fmla="*/ 0 h 26"/>
                <a:gd name="T4" fmla="*/ 31 w 31"/>
                <a:gd name="T5" fmla="*/ 10 h 26"/>
                <a:gd name="T6" fmla="*/ 5 w 31"/>
                <a:gd name="T7" fmla="*/ 26 h 26"/>
                <a:gd name="T8" fmla="*/ 0 w 31"/>
                <a:gd name="T9" fmla="*/ 17 h 26"/>
                <a:gd name="T10" fmla="*/ 0 w 31"/>
                <a:gd name="T11" fmla="*/ 17 h 26"/>
              </a:gdLst>
              <a:ahLst/>
              <a:cxnLst>
                <a:cxn ang="0">
                  <a:pos x="T0" y="T1"/>
                </a:cxn>
                <a:cxn ang="0">
                  <a:pos x="T2" y="T3"/>
                </a:cxn>
                <a:cxn ang="0">
                  <a:pos x="T4" y="T5"/>
                </a:cxn>
                <a:cxn ang="0">
                  <a:pos x="T6" y="T7"/>
                </a:cxn>
                <a:cxn ang="0">
                  <a:pos x="T8" y="T9"/>
                </a:cxn>
                <a:cxn ang="0">
                  <a:pos x="T10" y="T11"/>
                </a:cxn>
              </a:cxnLst>
              <a:rect l="0" t="0" r="r" b="b"/>
              <a:pathLst>
                <a:path w="31" h="26">
                  <a:moveTo>
                    <a:pt x="0" y="17"/>
                  </a:moveTo>
                  <a:lnTo>
                    <a:pt x="27" y="0"/>
                  </a:lnTo>
                  <a:lnTo>
                    <a:pt x="31" y="10"/>
                  </a:lnTo>
                  <a:lnTo>
                    <a:pt x="5" y="26"/>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8"/>
            <p:cNvSpPr/>
            <p:nvPr/>
          </p:nvSpPr>
          <p:spPr bwMode="auto">
            <a:xfrm>
              <a:off x="4635" y="1936"/>
              <a:ext cx="46" cy="36"/>
            </a:xfrm>
            <a:custGeom>
              <a:avLst/>
              <a:gdLst>
                <a:gd name="T0" fmla="*/ 2 w 46"/>
                <a:gd name="T1" fmla="*/ 24 h 36"/>
                <a:gd name="T2" fmla="*/ 7 w 46"/>
                <a:gd name="T3" fmla="*/ 22 h 36"/>
                <a:gd name="T4" fmla="*/ 10 w 46"/>
                <a:gd name="T5" fmla="*/ 27 h 36"/>
                <a:gd name="T6" fmla="*/ 7 w 46"/>
                <a:gd name="T7" fmla="*/ 22 h 36"/>
                <a:gd name="T8" fmla="*/ 2 w 46"/>
                <a:gd name="T9" fmla="*/ 24 h 36"/>
                <a:gd name="T10" fmla="*/ 0 w 46"/>
                <a:gd name="T11" fmla="*/ 19 h 36"/>
                <a:gd name="T12" fmla="*/ 36 w 46"/>
                <a:gd name="T13" fmla="*/ 0 h 36"/>
                <a:gd name="T14" fmla="*/ 46 w 46"/>
                <a:gd name="T15" fmla="*/ 17 h 36"/>
                <a:gd name="T16" fmla="*/ 10 w 46"/>
                <a:gd name="T17" fmla="*/ 36 h 36"/>
                <a:gd name="T18" fmla="*/ 2 w 46"/>
                <a:gd name="T19" fmla="*/ 24 h 36"/>
                <a:gd name="T20" fmla="*/ 2 w 46"/>
                <a:gd name="T2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6">
                  <a:moveTo>
                    <a:pt x="2" y="24"/>
                  </a:moveTo>
                  <a:lnTo>
                    <a:pt x="7" y="22"/>
                  </a:lnTo>
                  <a:lnTo>
                    <a:pt x="10" y="27"/>
                  </a:lnTo>
                  <a:lnTo>
                    <a:pt x="7" y="22"/>
                  </a:lnTo>
                  <a:lnTo>
                    <a:pt x="2" y="24"/>
                  </a:lnTo>
                  <a:lnTo>
                    <a:pt x="0" y="19"/>
                  </a:lnTo>
                  <a:lnTo>
                    <a:pt x="36" y="0"/>
                  </a:lnTo>
                  <a:lnTo>
                    <a:pt x="46" y="17"/>
                  </a:lnTo>
                  <a:lnTo>
                    <a:pt x="10" y="36"/>
                  </a:lnTo>
                  <a:lnTo>
                    <a:pt x="2" y="24"/>
                  </a:lnTo>
                  <a:lnTo>
                    <a:pt x="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9"/>
            <p:cNvSpPr/>
            <p:nvPr/>
          </p:nvSpPr>
          <p:spPr bwMode="auto">
            <a:xfrm>
              <a:off x="4693" y="1951"/>
              <a:ext cx="115" cy="7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0"/>
            <p:cNvSpPr>
              <a:spLocks noEditPoints="1"/>
            </p:cNvSpPr>
            <p:nvPr/>
          </p:nvSpPr>
          <p:spPr bwMode="auto">
            <a:xfrm>
              <a:off x="4688" y="1946"/>
              <a:ext cx="127" cy="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1"/>
            <p:cNvSpPr/>
            <p:nvPr/>
          </p:nvSpPr>
          <p:spPr bwMode="auto">
            <a:xfrm>
              <a:off x="4789" y="1936"/>
              <a:ext cx="24" cy="22"/>
            </a:xfrm>
            <a:custGeom>
              <a:avLst/>
              <a:gdLst>
                <a:gd name="T0" fmla="*/ 0 w 24"/>
                <a:gd name="T1" fmla="*/ 8 h 22"/>
                <a:gd name="T2" fmla="*/ 7 w 24"/>
                <a:gd name="T3" fmla="*/ 0 h 22"/>
                <a:gd name="T4" fmla="*/ 24 w 24"/>
                <a:gd name="T5" fmla="*/ 15 h 22"/>
                <a:gd name="T6" fmla="*/ 16 w 24"/>
                <a:gd name="T7" fmla="*/ 22 h 22"/>
                <a:gd name="T8" fmla="*/ 0 w 24"/>
                <a:gd name="T9" fmla="*/ 8 h 22"/>
                <a:gd name="T10" fmla="*/ 0 w 24"/>
                <a:gd name="T11" fmla="*/ 8 h 22"/>
              </a:gdLst>
              <a:ahLst/>
              <a:cxnLst>
                <a:cxn ang="0">
                  <a:pos x="T0" y="T1"/>
                </a:cxn>
                <a:cxn ang="0">
                  <a:pos x="T2" y="T3"/>
                </a:cxn>
                <a:cxn ang="0">
                  <a:pos x="T4" y="T5"/>
                </a:cxn>
                <a:cxn ang="0">
                  <a:pos x="T6" y="T7"/>
                </a:cxn>
                <a:cxn ang="0">
                  <a:pos x="T8" y="T9"/>
                </a:cxn>
                <a:cxn ang="0">
                  <a:pos x="T10" y="T11"/>
                </a:cxn>
              </a:cxnLst>
              <a:rect l="0" t="0" r="r" b="b"/>
              <a:pathLst>
                <a:path w="24" h="22">
                  <a:moveTo>
                    <a:pt x="0" y="8"/>
                  </a:moveTo>
                  <a:lnTo>
                    <a:pt x="7" y="0"/>
                  </a:lnTo>
                  <a:lnTo>
                    <a:pt x="24" y="15"/>
                  </a:lnTo>
                  <a:lnTo>
                    <a:pt x="16" y="2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2"/>
            <p:cNvSpPr>
              <a:spLocks noEditPoints="1"/>
            </p:cNvSpPr>
            <p:nvPr/>
          </p:nvSpPr>
          <p:spPr bwMode="auto">
            <a:xfrm>
              <a:off x="4781" y="1929"/>
              <a:ext cx="39" cy="36"/>
            </a:xfrm>
            <a:custGeom>
              <a:avLst/>
              <a:gdLst>
                <a:gd name="T0" fmla="*/ 5 w 39"/>
                <a:gd name="T1" fmla="*/ 17 h 36"/>
                <a:gd name="T2" fmla="*/ 8 w 39"/>
                <a:gd name="T3" fmla="*/ 15 h 36"/>
                <a:gd name="T4" fmla="*/ 12 w 39"/>
                <a:gd name="T5" fmla="*/ 17 h 36"/>
                <a:gd name="T6" fmla="*/ 8 w 39"/>
                <a:gd name="T7" fmla="*/ 15 h 36"/>
                <a:gd name="T8" fmla="*/ 5 w 39"/>
                <a:gd name="T9" fmla="*/ 17 h 36"/>
                <a:gd name="T10" fmla="*/ 0 w 39"/>
                <a:gd name="T11" fmla="*/ 15 h 36"/>
                <a:gd name="T12" fmla="*/ 15 w 39"/>
                <a:gd name="T13" fmla="*/ 0 h 36"/>
                <a:gd name="T14" fmla="*/ 39 w 39"/>
                <a:gd name="T15" fmla="*/ 22 h 36"/>
                <a:gd name="T16" fmla="*/ 24 w 39"/>
                <a:gd name="T17" fmla="*/ 36 h 36"/>
                <a:gd name="T18" fmla="*/ 5 w 39"/>
                <a:gd name="T19" fmla="*/ 17 h 36"/>
                <a:gd name="T20" fmla="*/ 5 w 39"/>
                <a:gd name="T21" fmla="*/ 17 h 36"/>
                <a:gd name="T22" fmla="*/ 24 w 39"/>
                <a:gd name="T23" fmla="*/ 24 h 36"/>
                <a:gd name="T24" fmla="*/ 24 w 39"/>
                <a:gd name="T25" fmla="*/ 24 h 36"/>
                <a:gd name="T26" fmla="*/ 17 w 39"/>
                <a:gd name="T27" fmla="*/ 15 h 36"/>
                <a:gd name="T28" fmla="*/ 24 w 39"/>
                <a:gd name="T29" fmla="*/ 24 h 36"/>
                <a:gd name="T30" fmla="*/ 24 w 39"/>
                <a:gd name="T3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36">
                  <a:moveTo>
                    <a:pt x="5" y="17"/>
                  </a:moveTo>
                  <a:lnTo>
                    <a:pt x="8" y="15"/>
                  </a:lnTo>
                  <a:lnTo>
                    <a:pt x="12" y="17"/>
                  </a:lnTo>
                  <a:lnTo>
                    <a:pt x="8" y="15"/>
                  </a:lnTo>
                  <a:lnTo>
                    <a:pt x="5" y="17"/>
                  </a:lnTo>
                  <a:lnTo>
                    <a:pt x="0" y="15"/>
                  </a:lnTo>
                  <a:lnTo>
                    <a:pt x="15" y="0"/>
                  </a:lnTo>
                  <a:lnTo>
                    <a:pt x="39" y="22"/>
                  </a:lnTo>
                  <a:lnTo>
                    <a:pt x="24" y="36"/>
                  </a:lnTo>
                  <a:lnTo>
                    <a:pt x="5" y="17"/>
                  </a:lnTo>
                  <a:lnTo>
                    <a:pt x="5" y="17"/>
                  </a:lnTo>
                  <a:close/>
                  <a:moveTo>
                    <a:pt x="24" y="24"/>
                  </a:moveTo>
                  <a:lnTo>
                    <a:pt x="24" y="24"/>
                  </a:lnTo>
                  <a:lnTo>
                    <a:pt x="17" y="15"/>
                  </a:lnTo>
                  <a:lnTo>
                    <a:pt x="24" y="24"/>
                  </a:lnTo>
                  <a:lnTo>
                    <a:pt x="2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3"/>
            <p:cNvSpPr/>
            <p:nvPr/>
          </p:nvSpPr>
          <p:spPr bwMode="auto">
            <a:xfrm>
              <a:off x="4688" y="1744"/>
              <a:ext cx="50" cy="81"/>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4"/>
            <p:cNvSpPr>
              <a:spLocks noEditPoints="1"/>
            </p:cNvSpPr>
            <p:nvPr/>
          </p:nvSpPr>
          <p:spPr bwMode="auto">
            <a:xfrm>
              <a:off x="4681" y="1739"/>
              <a:ext cx="62" cy="9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5"/>
            <p:cNvSpPr/>
            <p:nvPr/>
          </p:nvSpPr>
          <p:spPr bwMode="auto">
            <a:xfrm>
              <a:off x="4738" y="1729"/>
              <a:ext cx="60" cy="72"/>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6"/>
            <p:cNvSpPr>
              <a:spLocks noEditPoints="1"/>
            </p:cNvSpPr>
            <p:nvPr/>
          </p:nvSpPr>
          <p:spPr bwMode="auto">
            <a:xfrm>
              <a:off x="4733" y="1725"/>
              <a:ext cx="70" cy="90"/>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7"/>
            <p:cNvSpPr/>
            <p:nvPr/>
          </p:nvSpPr>
          <p:spPr bwMode="auto">
            <a:xfrm>
              <a:off x="4714" y="1908"/>
              <a:ext cx="12" cy="9"/>
            </a:xfrm>
            <a:custGeom>
              <a:avLst/>
              <a:gdLst>
                <a:gd name="T0" fmla="*/ 0 w 12"/>
                <a:gd name="T1" fmla="*/ 9 h 9"/>
                <a:gd name="T2" fmla="*/ 0 w 12"/>
                <a:gd name="T3" fmla="*/ 0 h 9"/>
                <a:gd name="T4" fmla="*/ 12 w 12"/>
                <a:gd name="T5" fmla="*/ 0 h 9"/>
                <a:gd name="T6" fmla="*/ 12 w 12"/>
                <a:gd name="T7" fmla="*/ 9 h 9"/>
                <a:gd name="T8" fmla="*/ 0 w 12"/>
                <a:gd name="T9" fmla="*/ 9 h 9"/>
                <a:gd name="T10" fmla="*/ 0 w 12"/>
                <a:gd name="T11" fmla="*/ 9 h 9"/>
              </a:gdLst>
              <a:ahLst/>
              <a:cxnLst>
                <a:cxn ang="0">
                  <a:pos x="T0" y="T1"/>
                </a:cxn>
                <a:cxn ang="0">
                  <a:pos x="T2" y="T3"/>
                </a:cxn>
                <a:cxn ang="0">
                  <a:pos x="T4" y="T5"/>
                </a:cxn>
                <a:cxn ang="0">
                  <a:pos x="T6" y="T7"/>
                </a:cxn>
                <a:cxn ang="0">
                  <a:pos x="T8" y="T9"/>
                </a:cxn>
                <a:cxn ang="0">
                  <a:pos x="T10" y="T11"/>
                </a:cxn>
              </a:cxnLst>
              <a:rect l="0" t="0" r="r" b="b"/>
              <a:pathLst>
                <a:path w="12" h="9">
                  <a:moveTo>
                    <a:pt x="0" y="9"/>
                  </a:moveTo>
                  <a:lnTo>
                    <a:pt x="0" y="0"/>
                  </a:lnTo>
                  <a:lnTo>
                    <a:pt x="12" y="0"/>
                  </a:lnTo>
                  <a:lnTo>
                    <a:pt x="12" y="9"/>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8"/>
            <p:cNvSpPr>
              <a:spLocks noEditPoints="1"/>
            </p:cNvSpPr>
            <p:nvPr/>
          </p:nvSpPr>
          <p:spPr bwMode="auto">
            <a:xfrm>
              <a:off x="4709" y="1903"/>
              <a:ext cx="22" cy="19"/>
            </a:xfrm>
            <a:custGeom>
              <a:avLst/>
              <a:gdLst>
                <a:gd name="T0" fmla="*/ 17 w 22"/>
                <a:gd name="T1" fmla="*/ 19 h 19"/>
                <a:gd name="T2" fmla="*/ 5 w 22"/>
                <a:gd name="T3" fmla="*/ 19 h 19"/>
                <a:gd name="T4" fmla="*/ 5 w 22"/>
                <a:gd name="T5" fmla="*/ 14 h 19"/>
                <a:gd name="T6" fmla="*/ 10 w 22"/>
                <a:gd name="T7" fmla="*/ 14 h 19"/>
                <a:gd name="T8" fmla="*/ 5 w 22"/>
                <a:gd name="T9" fmla="*/ 14 h 19"/>
                <a:gd name="T10" fmla="*/ 5 w 22"/>
                <a:gd name="T11" fmla="*/ 19 h 19"/>
                <a:gd name="T12" fmla="*/ 0 w 22"/>
                <a:gd name="T13" fmla="*/ 19 h 19"/>
                <a:gd name="T14" fmla="*/ 0 w 22"/>
                <a:gd name="T15" fmla="*/ 0 h 19"/>
                <a:gd name="T16" fmla="*/ 22 w 22"/>
                <a:gd name="T17" fmla="*/ 0 h 19"/>
                <a:gd name="T18" fmla="*/ 22 w 22"/>
                <a:gd name="T19" fmla="*/ 19 h 19"/>
                <a:gd name="T20" fmla="*/ 17 w 22"/>
                <a:gd name="T21" fmla="*/ 19 h 19"/>
                <a:gd name="T22" fmla="*/ 17 w 22"/>
                <a:gd name="T23" fmla="*/ 19 h 19"/>
                <a:gd name="T24" fmla="*/ 12 w 22"/>
                <a:gd name="T25" fmla="*/ 10 h 19"/>
                <a:gd name="T26" fmla="*/ 12 w 22"/>
                <a:gd name="T27" fmla="*/ 10 h 19"/>
                <a:gd name="T28" fmla="*/ 10 w 22"/>
                <a:gd name="T29" fmla="*/ 10 h 19"/>
                <a:gd name="T30" fmla="*/ 10 w 22"/>
                <a:gd name="T31" fmla="*/ 10 h 19"/>
                <a:gd name="T32" fmla="*/ 12 w 22"/>
                <a:gd name="T33" fmla="*/ 10 h 19"/>
                <a:gd name="T34" fmla="*/ 12 w 22"/>
                <a:gd name="T35"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9">
                  <a:moveTo>
                    <a:pt x="17" y="19"/>
                  </a:moveTo>
                  <a:lnTo>
                    <a:pt x="5" y="19"/>
                  </a:lnTo>
                  <a:lnTo>
                    <a:pt x="5" y="14"/>
                  </a:lnTo>
                  <a:lnTo>
                    <a:pt x="10" y="14"/>
                  </a:lnTo>
                  <a:lnTo>
                    <a:pt x="5" y="14"/>
                  </a:lnTo>
                  <a:lnTo>
                    <a:pt x="5" y="19"/>
                  </a:lnTo>
                  <a:lnTo>
                    <a:pt x="0" y="19"/>
                  </a:lnTo>
                  <a:lnTo>
                    <a:pt x="0" y="0"/>
                  </a:lnTo>
                  <a:lnTo>
                    <a:pt x="22" y="0"/>
                  </a:lnTo>
                  <a:lnTo>
                    <a:pt x="22" y="19"/>
                  </a:lnTo>
                  <a:lnTo>
                    <a:pt x="17" y="19"/>
                  </a:lnTo>
                  <a:lnTo>
                    <a:pt x="17" y="19"/>
                  </a:lnTo>
                  <a:close/>
                  <a:moveTo>
                    <a:pt x="12" y="10"/>
                  </a:moveTo>
                  <a:lnTo>
                    <a:pt x="12" y="10"/>
                  </a:lnTo>
                  <a:lnTo>
                    <a:pt x="10" y="10"/>
                  </a:lnTo>
                  <a:lnTo>
                    <a:pt x="10" y="10"/>
                  </a:lnTo>
                  <a:lnTo>
                    <a:pt x="12" y="10"/>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39"/>
            <p:cNvSpPr/>
            <p:nvPr/>
          </p:nvSpPr>
          <p:spPr bwMode="auto">
            <a:xfrm>
              <a:off x="4805" y="2084"/>
              <a:ext cx="10" cy="33"/>
            </a:xfrm>
            <a:custGeom>
              <a:avLst/>
              <a:gdLst>
                <a:gd name="T0" fmla="*/ 0 w 10"/>
                <a:gd name="T1" fmla="*/ 33 h 33"/>
                <a:gd name="T2" fmla="*/ 0 w 10"/>
                <a:gd name="T3" fmla="*/ 0 h 33"/>
                <a:gd name="T4" fmla="*/ 10 w 10"/>
                <a:gd name="T5" fmla="*/ 0 h 33"/>
                <a:gd name="T6" fmla="*/ 10 w 10"/>
                <a:gd name="T7" fmla="*/ 33 h 33"/>
                <a:gd name="T8" fmla="*/ 0 w 10"/>
                <a:gd name="T9" fmla="*/ 33 h 33"/>
                <a:gd name="T10" fmla="*/ 0 w 10"/>
                <a:gd name="T11" fmla="*/ 33 h 33"/>
              </a:gdLst>
              <a:ahLst/>
              <a:cxnLst>
                <a:cxn ang="0">
                  <a:pos x="T0" y="T1"/>
                </a:cxn>
                <a:cxn ang="0">
                  <a:pos x="T2" y="T3"/>
                </a:cxn>
                <a:cxn ang="0">
                  <a:pos x="T4" y="T5"/>
                </a:cxn>
                <a:cxn ang="0">
                  <a:pos x="T6" y="T7"/>
                </a:cxn>
                <a:cxn ang="0">
                  <a:pos x="T8" y="T9"/>
                </a:cxn>
                <a:cxn ang="0">
                  <a:pos x="T10" y="T11"/>
                </a:cxn>
              </a:cxnLst>
              <a:rect l="0" t="0" r="r" b="b"/>
              <a:pathLst>
                <a:path w="10" h="33">
                  <a:moveTo>
                    <a:pt x="0" y="33"/>
                  </a:moveTo>
                  <a:lnTo>
                    <a:pt x="0" y="0"/>
                  </a:lnTo>
                  <a:lnTo>
                    <a:pt x="10" y="0"/>
                  </a:lnTo>
                  <a:lnTo>
                    <a:pt x="10" y="33"/>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0"/>
            <p:cNvSpPr>
              <a:spLocks noEditPoints="1"/>
            </p:cNvSpPr>
            <p:nvPr/>
          </p:nvSpPr>
          <p:spPr bwMode="auto">
            <a:xfrm>
              <a:off x="4801" y="2079"/>
              <a:ext cx="19" cy="43"/>
            </a:xfrm>
            <a:custGeom>
              <a:avLst/>
              <a:gdLst>
                <a:gd name="T0" fmla="*/ 14 w 19"/>
                <a:gd name="T1" fmla="*/ 43 h 43"/>
                <a:gd name="T2" fmla="*/ 4 w 19"/>
                <a:gd name="T3" fmla="*/ 43 h 43"/>
                <a:gd name="T4" fmla="*/ 4 w 19"/>
                <a:gd name="T5" fmla="*/ 38 h 43"/>
                <a:gd name="T6" fmla="*/ 9 w 19"/>
                <a:gd name="T7" fmla="*/ 38 h 43"/>
                <a:gd name="T8" fmla="*/ 4 w 19"/>
                <a:gd name="T9" fmla="*/ 38 h 43"/>
                <a:gd name="T10" fmla="*/ 4 w 19"/>
                <a:gd name="T11" fmla="*/ 43 h 43"/>
                <a:gd name="T12" fmla="*/ 0 w 19"/>
                <a:gd name="T13" fmla="*/ 43 h 43"/>
                <a:gd name="T14" fmla="*/ 0 w 19"/>
                <a:gd name="T15" fmla="*/ 0 h 43"/>
                <a:gd name="T16" fmla="*/ 19 w 19"/>
                <a:gd name="T17" fmla="*/ 0 h 43"/>
                <a:gd name="T18" fmla="*/ 19 w 19"/>
                <a:gd name="T19" fmla="*/ 43 h 43"/>
                <a:gd name="T20" fmla="*/ 14 w 19"/>
                <a:gd name="T21" fmla="*/ 43 h 43"/>
                <a:gd name="T22" fmla="*/ 14 w 19"/>
                <a:gd name="T23" fmla="*/ 43 h 43"/>
                <a:gd name="T24" fmla="*/ 9 w 19"/>
                <a:gd name="T25" fmla="*/ 33 h 43"/>
                <a:gd name="T26" fmla="*/ 9 w 19"/>
                <a:gd name="T27" fmla="*/ 10 h 43"/>
                <a:gd name="T28" fmla="*/ 9 w 19"/>
                <a:gd name="T29" fmla="*/ 33 h 43"/>
                <a:gd name="T30" fmla="*/ 9 w 19"/>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3">
                  <a:moveTo>
                    <a:pt x="14" y="43"/>
                  </a:moveTo>
                  <a:lnTo>
                    <a:pt x="4" y="43"/>
                  </a:lnTo>
                  <a:lnTo>
                    <a:pt x="4" y="38"/>
                  </a:lnTo>
                  <a:lnTo>
                    <a:pt x="9" y="38"/>
                  </a:lnTo>
                  <a:lnTo>
                    <a:pt x="4" y="38"/>
                  </a:lnTo>
                  <a:lnTo>
                    <a:pt x="4" y="43"/>
                  </a:lnTo>
                  <a:lnTo>
                    <a:pt x="0" y="43"/>
                  </a:lnTo>
                  <a:lnTo>
                    <a:pt x="0" y="0"/>
                  </a:lnTo>
                  <a:lnTo>
                    <a:pt x="19" y="0"/>
                  </a:lnTo>
                  <a:lnTo>
                    <a:pt x="19" y="43"/>
                  </a:lnTo>
                  <a:lnTo>
                    <a:pt x="14" y="43"/>
                  </a:lnTo>
                  <a:lnTo>
                    <a:pt x="14" y="43"/>
                  </a:lnTo>
                  <a:close/>
                  <a:moveTo>
                    <a:pt x="9" y="33"/>
                  </a:moveTo>
                  <a:lnTo>
                    <a:pt x="9" y="10"/>
                  </a:lnTo>
                  <a:lnTo>
                    <a:pt x="9" y="33"/>
                  </a:lnTo>
                  <a:lnTo>
                    <a:pt x="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41"/>
            <p:cNvSpPr>
              <a:spLocks noEditPoints="1"/>
            </p:cNvSpPr>
            <p:nvPr/>
          </p:nvSpPr>
          <p:spPr bwMode="auto">
            <a:xfrm>
              <a:off x="4688" y="2112"/>
              <a:ext cx="197" cy="26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42"/>
            <p:cNvSpPr>
              <a:spLocks noEditPoints="1"/>
            </p:cNvSpPr>
            <p:nvPr/>
          </p:nvSpPr>
          <p:spPr bwMode="auto">
            <a:xfrm>
              <a:off x="4683" y="2108"/>
              <a:ext cx="206" cy="268"/>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43"/>
            <p:cNvSpPr/>
            <p:nvPr/>
          </p:nvSpPr>
          <p:spPr bwMode="auto">
            <a:xfrm>
              <a:off x="4853" y="2117"/>
              <a:ext cx="178" cy="167"/>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44"/>
            <p:cNvSpPr>
              <a:spLocks noEditPoints="1"/>
            </p:cNvSpPr>
            <p:nvPr/>
          </p:nvSpPr>
          <p:spPr bwMode="auto">
            <a:xfrm>
              <a:off x="4849" y="2112"/>
              <a:ext cx="187" cy="191"/>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45"/>
            <p:cNvSpPr/>
            <p:nvPr/>
          </p:nvSpPr>
          <p:spPr bwMode="auto">
            <a:xfrm>
              <a:off x="5014" y="2262"/>
              <a:ext cx="10" cy="29"/>
            </a:xfrm>
            <a:custGeom>
              <a:avLst/>
              <a:gdLst>
                <a:gd name="T0" fmla="*/ 0 w 10"/>
                <a:gd name="T1" fmla="*/ 29 h 29"/>
                <a:gd name="T2" fmla="*/ 0 w 10"/>
                <a:gd name="T3" fmla="*/ 0 h 29"/>
                <a:gd name="T4" fmla="*/ 10 w 10"/>
                <a:gd name="T5" fmla="*/ 0 h 29"/>
                <a:gd name="T6" fmla="*/ 10 w 10"/>
                <a:gd name="T7" fmla="*/ 29 h 29"/>
                <a:gd name="T8" fmla="*/ 0 w 10"/>
                <a:gd name="T9" fmla="*/ 29 h 29"/>
                <a:gd name="T10" fmla="*/ 0 w 10"/>
                <a:gd name="T11" fmla="*/ 29 h 29"/>
              </a:gdLst>
              <a:ahLst/>
              <a:cxnLst>
                <a:cxn ang="0">
                  <a:pos x="T0" y="T1"/>
                </a:cxn>
                <a:cxn ang="0">
                  <a:pos x="T2" y="T3"/>
                </a:cxn>
                <a:cxn ang="0">
                  <a:pos x="T4" y="T5"/>
                </a:cxn>
                <a:cxn ang="0">
                  <a:pos x="T6" y="T7"/>
                </a:cxn>
                <a:cxn ang="0">
                  <a:pos x="T8" y="T9"/>
                </a:cxn>
                <a:cxn ang="0">
                  <a:pos x="T10" y="T11"/>
                </a:cxn>
              </a:cxnLst>
              <a:rect l="0" t="0" r="r" b="b"/>
              <a:pathLst>
                <a:path w="10" h="29">
                  <a:moveTo>
                    <a:pt x="0" y="29"/>
                  </a:moveTo>
                  <a:lnTo>
                    <a:pt x="0" y="0"/>
                  </a:lnTo>
                  <a:lnTo>
                    <a:pt x="10" y="0"/>
                  </a:lnTo>
                  <a:lnTo>
                    <a:pt x="1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46"/>
            <p:cNvSpPr>
              <a:spLocks noEditPoints="1"/>
            </p:cNvSpPr>
            <p:nvPr/>
          </p:nvSpPr>
          <p:spPr bwMode="auto">
            <a:xfrm>
              <a:off x="5009" y="2258"/>
              <a:ext cx="20" cy="38"/>
            </a:xfrm>
            <a:custGeom>
              <a:avLst/>
              <a:gdLst>
                <a:gd name="T0" fmla="*/ 15 w 20"/>
                <a:gd name="T1" fmla="*/ 38 h 38"/>
                <a:gd name="T2" fmla="*/ 5 w 20"/>
                <a:gd name="T3" fmla="*/ 38 h 38"/>
                <a:gd name="T4" fmla="*/ 5 w 20"/>
                <a:gd name="T5" fmla="*/ 33 h 38"/>
                <a:gd name="T6" fmla="*/ 10 w 20"/>
                <a:gd name="T7" fmla="*/ 33 h 38"/>
                <a:gd name="T8" fmla="*/ 5 w 20"/>
                <a:gd name="T9" fmla="*/ 33 h 38"/>
                <a:gd name="T10" fmla="*/ 5 w 20"/>
                <a:gd name="T11" fmla="*/ 38 h 38"/>
                <a:gd name="T12" fmla="*/ 0 w 20"/>
                <a:gd name="T13" fmla="*/ 38 h 38"/>
                <a:gd name="T14" fmla="*/ 0 w 20"/>
                <a:gd name="T15" fmla="*/ 0 h 38"/>
                <a:gd name="T16" fmla="*/ 20 w 20"/>
                <a:gd name="T17" fmla="*/ 0 h 38"/>
                <a:gd name="T18" fmla="*/ 20 w 20"/>
                <a:gd name="T19" fmla="*/ 38 h 38"/>
                <a:gd name="T20" fmla="*/ 15 w 20"/>
                <a:gd name="T21" fmla="*/ 38 h 38"/>
                <a:gd name="T22" fmla="*/ 15 w 20"/>
                <a:gd name="T23" fmla="*/ 38 h 38"/>
                <a:gd name="T24" fmla="*/ 10 w 20"/>
                <a:gd name="T25" fmla="*/ 28 h 38"/>
                <a:gd name="T26" fmla="*/ 10 w 20"/>
                <a:gd name="T27" fmla="*/ 9 h 38"/>
                <a:gd name="T28" fmla="*/ 10 w 20"/>
                <a:gd name="T29" fmla="*/ 28 h 38"/>
                <a:gd name="T30" fmla="*/ 10 w 20"/>
                <a:gd name="T3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38">
                  <a:moveTo>
                    <a:pt x="15" y="38"/>
                  </a:moveTo>
                  <a:lnTo>
                    <a:pt x="5" y="38"/>
                  </a:lnTo>
                  <a:lnTo>
                    <a:pt x="5" y="33"/>
                  </a:lnTo>
                  <a:lnTo>
                    <a:pt x="10" y="33"/>
                  </a:lnTo>
                  <a:lnTo>
                    <a:pt x="5" y="33"/>
                  </a:lnTo>
                  <a:lnTo>
                    <a:pt x="5" y="38"/>
                  </a:lnTo>
                  <a:lnTo>
                    <a:pt x="0" y="38"/>
                  </a:lnTo>
                  <a:lnTo>
                    <a:pt x="0" y="0"/>
                  </a:lnTo>
                  <a:lnTo>
                    <a:pt x="20" y="0"/>
                  </a:lnTo>
                  <a:lnTo>
                    <a:pt x="20" y="38"/>
                  </a:lnTo>
                  <a:lnTo>
                    <a:pt x="15" y="38"/>
                  </a:lnTo>
                  <a:lnTo>
                    <a:pt x="15" y="38"/>
                  </a:lnTo>
                  <a:close/>
                  <a:moveTo>
                    <a:pt x="10" y="28"/>
                  </a:moveTo>
                  <a:lnTo>
                    <a:pt x="10" y="9"/>
                  </a:lnTo>
                  <a:lnTo>
                    <a:pt x="10" y="28"/>
                  </a:lnTo>
                  <a:lnTo>
                    <a:pt x="1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47"/>
            <p:cNvSpPr/>
            <p:nvPr/>
          </p:nvSpPr>
          <p:spPr bwMode="auto">
            <a:xfrm>
              <a:off x="4558" y="2048"/>
              <a:ext cx="178" cy="122"/>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48"/>
            <p:cNvSpPr>
              <a:spLocks noEditPoints="1"/>
            </p:cNvSpPr>
            <p:nvPr/>
          </p:nvSpPr>
          <p:spPr bwMode="auto">
            <a:xfrm>
              <a:off x="4553" y="2043"/>
              <a:ext cx="190" cy="131"/>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49"/>
            <p:cNvSpPr/>
            <p:nvPr/>
          </p:nvSpPr>
          <p:spPr bwMode="auto">
            <a:xfrm>
              <a:off x="4592" y="2058"/>
              <a:ext cx="24" cy="16"/>
            </a:xfrm>
            <a:custGeom>
              <a:avLst/>
              <a:gdLst>
                <a:gd name="T0" fmla="*/ 0 w 24"/>
                <a:gd name="T1" fmla="*/ 9 h 16"/>
                <a:gd name="T2" fmla="*/ 2 w 24"/>
                <a:gd name="T3" fmla="*/ 0 h 16"/>
                <a:gd name="T4" fmla="*/ 24 w 24"/>
                <a:gd name="T5" fmla="*/ 7 h 16"/>
                <a:gd name="T6" fmla="*/ 19 w 24"/>
                <a:gd name="T7" fmla="*/ 16 h 16"/>
                <a:gd name="T8" fmla="*/ 0 w 24"/>
                <a:gd name="T9" fmla="*/ 9 h 16"/>
                <a:gd name="T10" fmla="*/ 0 w 24"/>
                <a:gd name="T11" fmla="*/ 9 h 16"/>
              </a:gdLst>
              <a:ahLst/>
              <a:cxnLst>
                <a:cxn ang="0">
                  <a:pos x="T0" y="T1"/>
                </a:cxn>
                <a:cxn ang="0">
                  <a:pos x="T2" y="T3"/>
                </a:cxn>
                <a:cxn ang="0">
                  <a:pos x="T4" y="T5"/>
                </a:cxn>
                <a:cxn ang="0">
                  <a:pos x="T6" y="T7"/>
                </a:cxn>
                <a:cxn ang="0">
                  <a:pos x="T8" y="T9"/>
                </a:cxn>
                <a:cxn ang="0">
                  <a:pos x="T10" y="T11"/>
                </a:cxn>
              </a:cxnLst>
              <a:rect l="0" t="0" r="r" b="b"/>
              <a:pathLst>
                <a:path w="24" h="16">
                  <a:moveTo>
                    <a:pt x="0" y="9"/>
                  </a:moveTo>
                  <a:lnTo>
                    <a:pt x="2" y="0"/>
                  </a:lnTo>
                  <a:lnTo>
                    <a:pt x="24" y="7"/>
                  </a:lnTo>
                  <a:lnTo>
                    <a:pt x="19" y="16"/>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50"/>
            <p:cNvSpPr>
              <a:spLocks noEditPoints="1"/>
            </p:cNvSpPr>
            <p:nvPr/>
          </p:nvSpPr>
          <p:spPr bwMode="auto">
            <a:xfrm>
              <a:off x="4585" y="2053"/>
              <a:ext cx="36" cy="26"/>
            </a:xfrm>
            <a:custGeom>
              <a:avLst/>
              <a:gdLst>
                <a:gd name="T0" fmla="*/ 4 w 36"/>
                <a:gd name="T1" fmla="*/ 19 h 26"/>
                <a:gd name="T2" fmla="*/ 7 w 36"/>
                <a:gd name="T3" fmla="*/ 14 h 26"/>
                <a:gd name="T4" fmla="*/ 12 w 36"/>
                <a:gd name="T5" fmla="*/ 17 h 26"/>
                <a:gd name="T6" fmla="*/ 7 w 36"/>
                <a:gd name="T7" fmla="*/ 14 h 26"/>
                <a:gd name="T8" fmla="*/ 4 w 36"/>
                <a:gd name="T9" fmla="*/ 19 h 26"/>
                <a:gd name="T10" fmla="*/ 0 w 36"/>
                <a:gd name="T11" fmla="*/ 17 h 26"/>
                <a:gd name="T12" fmla="*/ 7 w 36"/>
                <a:gd name="T13" fmla="*/ 0 h 26"/>
                <a:gd name="T14" fmla="*/ 36 w 36"/>
                <a:gd name="T15" fmla="*/ 7 h 26"/>
                <a:gd name="T16" fmla="*/ 31 w 36"/>
                <a:gd name="T17" fmla="*/ 26 h 26"/>
                <a:gd name="T18" fmla="*/ 4 w 36"/>
                <a:gd name="T19" fmla="*/ 19 h 26"/>
                <a:gd name="T20" fmla="*/ 4 w 36"/>
                <a:gd name="T21" fmla="*/ 19 h 26"/>
                <a:gd name="T22" fmla="*/ 24 w 36"/>
                <a:gd name="T23" fmla="*/ 14 h 26"/>
                <a:gd name="T24" fmla="*/ 12 w 36"/>
                <a:gd name="T25" fmla="*/ 12 h 26"/>
                <a:gd name="T26" fmla="*/ 12 w 36"/>
                <a:gd name="T27" fmla="*/ 12 h 26"/>
                <a:gd name="T28" fmla="*/ 24 w 36"/>
                <a:gd name="T29" fmla="*/ 14 h 26"/>
                <a:gd name="T30" fmla="*/ 24 w 36"/>
                <a:gd name="T31"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6">
                  <a:moveTo>
                    <a:pt x="4" y="19"/>
                  </a:moveTo>
                  <a:lnTo>
                    <a:pt x="7" y="14"/>
                  </a:lnTo>
                  <a:lnTo>
                    <a:pt x="12" y="17"/>
                  </a:lnTo>
                  <a:lnTo>
                    <a:pt x="7" y="14"/>
                  </a:lnTo>
                  <a:lnTo>
                    <a:pt x="4" y="19"/>
                  </a:lnTo>
                  <a:lnTo>
                    <a:pt x="0" y="17"/>
                  </a:lnTo>
                  <a:lnTo>
                    <a:pt x="7" y="0"/>
                  </a:lnTo>
                  <a:lnTo>
                    <a:pt x="36" y="7"/>
                  </a:lnTo>
                  <a:lnTo>
                    <a:pt x="31" y="26"/>
                  </a:lnTo>
                  <a:lnTo>
                    <a:pt x="4" y="19"/>
                  </a:lnTo>
                  <a:lnTo>
                    <a:pt x="4" y="19"/>
                  </a:lnTo>
                  <a:close/>
                  <a:moveTo>
                    <a:pt x="24" y="14"/>
                  </a:moveTo>
                  <a:lnTo>
                    <a:pt x="12" y="12"/>
                  </a:lnTo>
                  <a:lnTo>
                    <a:pt x="12" y="12"/>
                  </a:lnTo>
                  <a:lnTo>
                    <a:pt x="24" y="14"/>
                  </a:lnTo>
                  <a:lnTo>
                    <a:pt x="2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51"/>
            <p:cNvSpPr/>
            <p:nvPr/>
          </p:nvSpPr>
          <p:spPr bwMode="auto">
            <a:xfrm>
              <a:off x="4587" y="2341"/>
              <a:ext cx="163" cy="254"/>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52"/>
            <p:cNvSpPr>
              <a:spLocks noEditPoints="1"/>
            </p:cNvSpPr>
            <p:nvPr/>
          </p:nvSpPr>
          <p:spPr bwMode="auto">
            <a:xfrm>
              <a:off x="4582" y="2336"/>
              <a:ext cx="173" cy="264"/>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53"/>
            <p:cNvSpPr>
              <a:spLocks noEditPoints="1"/>
            </p:cNvSpPr>
            <p:nvPr/>
          </p:nvSpPr>
          <p:spPr bwMode="auto">
            <a:xfrm>
              <a:off x="4805" y="2365"/>
              <a:ext cx="243" cy="18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4"/>
            <p:cNvSpPr>
              <a:spLocks noEditPoints="1"/>
            </p:cNvSpPr>
            <p:nvPr/>
          </p:nvSpPr>
          <p:spPr bwMode="auto">
            <a:xfrm>
              <a:off x="4798" y="2357"/>
              <a:ext cx="257" cy="193"/>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0" name="Group 256"/>
          <p:cNvGrpSpPr>
            <a:grpSpLocks noChangeAspect="1"/>
          </p:cNvGrpSpPr>
          <p:nvPr/>
        </p:nvGrpSpPr>
        <p:grpSpPr bwMode="auto">
          <a:xfrm>
            <a:off x="3386583" y="1606042"/>
            <a:ext cx="977900" cy="1771650"/>
            <a:chOff x="1972" y="1052"/>
            <a:chExt cx="616" cy="1116"/>
          </a:xfrm>
          <a:solidFill>
            <a:schemeClr val="tx1">
              <a:lumMod val="85000"/>
              <a:lumOff val="15000"/>
            </a:schemeClr>
          </a:solidFill>
        </p:grpSpPr>
        <p:sp>
          <p:nvSpPr>
            <p:cNvPr id="262" name="Freeform 257"/>
            <p:cNvSpPr>
              <a:spLocks noEditPoints="1"/>
            </p:cNvSpPr>
            <p:nvPr/>
          </p:nvSpPr>
          <p:spPr bwMode="auto">
            <a:xfrm>
              <a:off x="2161" y="1160"/>
              <a:ext cx="288" cy="287"/>
            </a:xfrm>
            <a:custGeom>
              <a:avLst/>
              <a:gdLst>
                <a:gd name="T0" fmla="*/ 0 w 114"/>
                <a:gd name="T1" fmla="*/ 57 h 114"/>
                <a:gd name="T2" fmla="*/ 55 w 114"/>
                <a:gd name="T3" fmla="*/ 0 h 114"/>
                <a:gd name="T4" fmla="*/ 55 w 114"/>
                <a:gd name="T5" fmla="*/ 0 h 114"/>
                <a:gd name="T6" fmla="*/ 114 w 114"/>
                <a:gd name="T7" fmla="*/ 57 h 114"/>
                <a:gd name="T8" fmla="*/ 114 w 114"/>
                <a:gd name="T9" fmla="*/ 57 h 114"/>
                <a:gd name="T10" fmla="*/ 55 w 114"/>
                <a:gd name="T11" fmla="*/ 114 h 114"/>
                <a:gd name="T12" fmla="*/ 55 w 114"/>
                <a:gd name="T13" fmla="*/ 114 h 114"/>
                <a:gd name="T14" fmla="*/ 0 w 114"/>
                <a:gd name="T15" fmla="*/ 57 h 114"/>
                <a:gd name="T16" fmla="*/ 4 w 114"/>
                <a:gd name="T17" fmla="*/ 57 h 114"/>
                <a:gd name="T18" fmla="*/ 55 w 114"/>
                <a:gd name="T19" fmla="*/ 110 h 114"/>
                <a:gd name="T20" fmla="*/ 55 w 114"/>
                <a:gd name="T21" fmla="*/ 110 h 114"/>
                <a:gd name="T22" fmla="*/ 110 w 114"/>
                <a:gd name="T23" fmla="*/ 57 h 114"/>
                <a:gd name="T24" fmla="*/ 110 w 114"/>
                <a:gd name="T25" fmla="*/ 57 h 114"/>
                <a:gd name="T26" fmla="*/ 55 w 114"/>
                <a:gd name="T27" fmla="*/ 4 h 114"/>
                <a:gd name="T28" fmla="*/ 55 w 114"/>
                <a:gd name="T29" fmla="*/ 4 h 114"/>
                <a:gd name="T30" fmla="*/ 4 w 114"/>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114">
                  <a:moveTo>
                    <a:pt x="0" y="57"/>
                  </a:moveTo>
                  <a:cubicBezTo>
                    <a:pt x="0" y="26"/>
                    <a:pt x="25" y="0"/>
                    <a:pt x="55" y="0"/>
                  </a:cubicBezTo>
                  <a:cubicBezTo>
                    <a:pt x="55" y="0"/>
                    <a:pt x="55" y="0"/>
                    <a:pt x="55" y="0"/>
                  </a:cubicBezTo>
                  <a:cubicBezTo>
                    <a:pt x="86" y="1"/>
                    <a:pt x="114" y="26"/>
                    <a:pt x="114" y="57"/>
                  </a:cubicBezTo>
                  <a:cubicBezTo>
                    <a:pt x="114" y="57"/>
                    <a:pt x="114" y="57"/>
                    <a:pt x="114" y="57"/>
                  </a:cubicBezTo>
                  <a:cubicBezTo>
                    <a:pt x="114" y="89"/>
                    <a:pt x="86" y="114"/>
                    <a:pt x="55" y="114"/>
                  </a:cubicBezTo>
                  <a:cubicBezTo>
                    <a:pt x="55" y="114"/>
                    <a:pt x="55" y="114"/>
                    <a:pt x="55" y="114"/>
                  </a:cubicBezTo>
                  <a:cubicBezTo>
                    <a:pt x="25" y="114"/>
                    <a:pt x="0" y="89"/>
                    <a:pt x="0" y="57"/>
                  </a:cubicBezTo>
                  <a:close/>
                  <a:moveTo>
                    <a:pt x="4" y="57"/>
                  </a:moveTo>
                  <a:cubicBezTo>
                    <a:pt x="4" y="87"/>
                    <a:pt x="27" y="110"/>
                    <a:pt x="55" y="110"/>
                  </a:cubicBezTo>
                  <a:cubicBezTo>
                    <a:pt x="55" y="110"/>
                    <a:pt x="55" y="110"/>
                    <a:pt x="55" y="110"/>
                  </a:cubicBezTo>
                  <a:cubicBezTo>
                    <a:pt x="84" y="110"/>
                    <a:pt x="110" y="87"/>
                    <a:pt x="110" y="57"/>
                  </a:cubicBezTo>
                  <a:cubicBezTo>
                    <a:pt x="110" y="57"/>
                    <a:pt x="110" y="57"/>
                    <a:pt x="110" y="57"/>
                  </a:cubicBezTo>
                  <a:cubicBezTo>
                    <a:pt x="110" y="28"/>
                    <a:pt x="84" y="5"/>
                    <a:pt x="55" y="4"/>
                  </a:cubicBezTo>
                  <a:cubicBezTo>
                    <a:pt x="55" y="4"/>
                    <a:pt x="55" y="4"/>
                    <a:pt x="55" y="4"/>
                  </a:cubicBezTo>
                  <a:cubicBezTo>
                    <a:pt x="27" y="5"/>
                    <a:pt x="4" y="28"/>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58"/>
            <p:cNvSpPr>
              <a:spLocks noEditPoints="1"/>
            </p:cNvSpPr>
            <p:nvPr/>
          </p:nvSpPr>
          <p:spPr bwMode="auto">
            <a:xfrm>
              <a:off x="2156" y="1155"/>
              <a:ext cx="298" cy="297"/>
            </a:xfrm>
            <a:custGeom>
              <a:avLst/>
              <a:gdLst>
                <a:gd name="T0" fmla="*/ 0 w 118"/>
                <a:gd name="T1" fmla="*/ 59 h 118"/>
                <a:gd name="T2" fmla="*/ 2 w 118"/>
                <a:gd name="T3" fmla="*/ 59 h 118"/>
                <a:gd name="T4" fmla="*/ 0 w 118"/>
                <a:gd name="T5" fmla="*/ 59 h 118"/>
                <a:gd name="T6" fmla="*/ 57 w 118"/>
                <a:gd name="T7" fmla="*/ 0 h 118"/>
                <a:gd name="T8" fmla="*/ 57 w 118"/>
                <a:gd name="T9" fmla="*/ 0 h 118"/>
                <a:gd name="T10" fmla="*/ 118 w 118"/>
                <a:gd name="T11" fmla="*/ 59 h 118"/>
                <a:gd name="T12" fmla="*/ 118 w 118"/>
                <a:gd name="T13" fmla="*/ 59 h 118"/>
                <a:gd name="T14" fmla="*/ 57 w 118"/>
                <a:gd name="T15" fmla="*/ 118 h 118"/>
                <a:gd name="T16" fmla="*/ 57 w 118"/>
                <a:gd name="T17" fmla="*/ 118 h 118"/>
                <a:gd name="T18" fmla="*/ 0 w 118"/>
                <a:gd name="T19" fmla="*/ 59 h 118"/>
                <a:gd name="T20" fmla="*/ 57 w 118"/>
                <a:gd name="T21" fmla="*/ 114 h 118"/>
                <a:gd name="T22" fmla="*/ 114 w 118"/>
                <a:gd name="T23" fmla="*/ 59 h 118"/>
                <a:gd name="T24" fmla="*/ 114 w 118"/>
                <a:gd name="T25" fmla="*/ 59 h 118"/>
                <a:gd name="T26" fmla="*/ 57 w 118"/>
                <a:gd name="T27" fmla="*/ 4 h 118"/>
                <a:gd name="T28" fmla="*/ 57 w 118"/>
                <a:gd name="T29" fmla="*/ 4 h 118"/>
                <a:gd name="T30" fmla="*/ 19 w 118"/>
                <a:gd name="T31" fmla="*/ 21 h 118"/>
                <a:gd name="T32" fmla="*/ 19 w 118"/>
                <a:gd name="T33" fmla="*/ 21 h 118"/>
                <a:gd name="T34" fmla="*/ 57 w 118"/>
                <a:gd name="T35" fmla="*/ 4 h 118"/>
                <a:gd name="T36" fmla="*/ 57 w 118"/>
                <a:gd name="T37" fmla="*/ 4 h 118"/>
                <a:gd name="T38" fmla="*/ 114 w 118"/>
                <a:gd name="T39" fmla="*/ 59 h 118"/>
                <a:gd name="T40" fmla="*/ 114 w 118"/>
                <a:gd name="T41" fmla="*/ 59 h 118"/>
                <a:gd name="T42" fmla="*/ 57 w 118"/>
                <a:gd name="T43" fmla="*/ 114 h 118"/>
                <a:gd name="T44" fmla="*/ 57 w 118"/>
                <a:gd name="T45" fmla="*/ 114 h 118"/>
                <a:gd name="T46" fmla="*/ 17 w 118"/>
                <a:gd name="T47" fmla="*/ 96 h 118"/>
                <a:gd name="T48" fmla="*/ 17 w 118"/>
                <a:gd name="T49" fmla="*/ 96 h 118"/>
                <a:gd name="T50" fmla="*/ 57 w 118"/>
                <a:gd name="T51" fmla="*/ 114 h 118"/>
                <a:gd name="T52" fmla="*/ 57 w 118"/>
                <a:gd name="T53" fmla="*/ 110 h 118"/>
                <a:gd name="T54" fmla="*/ 110 w 118"/>
                <a:gd name="T55" fmla="*/ 59 h 118"/>
                <a:gd name="T56" fmla="*/ 110 w 118"/>
                <a:gd name="T57" fmla="*/ 59 h 118"/>
                <a:gd name="T58" fmla="*/ 57 w 118"/>
                <a:gd name="T59" fmla="*/ 8 h 118"/>
                <a:gd name="T60" fmla="*/ 57 w 118"/>
                <a:gd name="T61" fmla="*/ 8 h 118"/>
                <a:gd name="T62" fmla="*/ 8 w 118"/>
                <a:gd name="T63" fmla="*/ 59 h 118"/>
                <a:gd name="T64" fmla="*/ 8 w 118"/>
                <a:gd name="T65" fmla="*/ 59 h 118"/>
                <a:gd name="T66" fmla="*/ 57 w 118"/>
                <a:gd name="T67" fmla="*/ 110 h 118"/>
                <a:gd name="T68" fmla="*/ 4 w 118"/>
                <a:gd name="T69" fmla="*/ 64 h 118"/>
                <a:gd name="T70" fmla="*/ 4 w 118"/>
                <a:gd name="T71" fmla="*/ 59 h 118"/>
                <a:gd name="T72" fmla="*/ 4 w 118"/>
                <a:gd name="T73" fmla="*/ 59 h 118"/>
                <a:gd name="T74" fmla="*/ 6 w 118"/>
                <a:gd name="T75" fmla="*/ 59 h 118"/>
                <a:gd name="T76" fmla="*/ 4 w 118"/>
                <a:gd name="T77" fmla="*/ 59 h 118"/>
                <a:gd name="T78" fmla="*/ 4 w 118"/>
                <a:gd name="T79" fmla="*/ 55 h 118"/>
                <a:gd name="T80" fmla="*/ 4 w 118"/>
                <a:gd name="T81" fmla="*/ 55 h 118"/>
                <a:gd name="T82" fmla="*/ 4 w 118"/>
                <a:gd name="T83" fmla="*/ 59 h 118"/>
                <a:gd name="T84" fmla="*/ 4 w 118"/>
                <a:gd name="T85" fmla="*/ 59 h 118"/>
                <a:gd name="T86" fmla="*/ 4 w 118"/>
                <a:gd name="T87" fmla="*/ 6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18">
                  <a:moveTo>
                    <a:pt x="0" y="59"/>
                  </a:moveTo>
                  <a:cubicBezTo>
                    <a:pt x="2" y="59"/>
                    <a:pt x="2" y="59"/>
                    <a:pt x="2" y="59"/>
                  </a:cubicBezTo>
                  <a:cubicBezTo>
                    <a:pt x="0" y="59"/>
                    <a:pt x="0" y="59"/>
                    <a:pt x="0" y="59"/>
                  </a:cubicBezTo>
                  <a:cubicBezTo>
                    <a:pt x="0" y="27"/>
                    <a:pt x="26" y="0"/>
                    <a:pt x="57" y="0"/>
                  </a:cubicBezTo>
                  <a:cubicBezTo>
                    <a:pt x="57" y="0"/>
                    <a:pt x="57" y="0"/>
                    <a:pt x="57" y="0"/>
                  </a:cubicBezTo>
                  <a:cubicBezTo>
                    <a:pt x="89" y="1"/>
                    <a:pt x="118" y="27"/>
                    <a:pt x="118" y="59"/>
                  </a:cubicBezTo>
                  <a:cubicBezTo>
                    <a:pt x="118" y="59"/>
                    <a:pt x="118" y="59"/>
                    <a:pt x="118" y="59"/>
                  </a:cubicBezTo>
                  <a:cubicBezTo>
                    <a:pt x="118" y="92"/>
                    <a:pt x="89" y="118"/>
                    <a:pt x="57" y="118"/>
                  </a:cubicBezTo>
                  <a:cubicBezTo>
                    <a:pt x="57" y="118"/>
                    <a:pt x="57" y="118"/>
                    <a:pt x="57" y="118"/>
                  </a:cubicBezTo>
                  <a:cubicBezTo>
                    <a:pt x="26" y="118"/>
                    <a:pt x="0" y="92"/>
                    <a:pt x="0" y="59"/>
                  </a:cubicBezTo>
                  <a:close/>
                  <a:moveTo>
                    <a:pt x="57" y="114"/>
                  </a:moveTo>
                  <a:cubicBezTo>
                    <a:pt x="87" y="114"/>
                    <a:pt x="114" y="90"/>
                    <a:pt x="114" y="59"/>
                  </a:cubicBezTo>
                  <a:cubicBezTo>
                    <a:pt x="114" y="59"/>
                    <a:pt x="114" y="59"/>
                    <a:pt x="114" y="59"/>
                  </a:cubicBezTo>
                  <a:cubicBezTo>
                    <a:pt x="114" y="29"/>
                    <a:pt x="87" y="4"/>
                    <a:pt x="57" y="4"/>
                  </a:cubicBezTo>
                  <a:cubicBezTo>
                    <a:pt x="57" y="4"/>
                    <a:pt x="57" y="4"/>
                    <a:pt x="57" y="4"/>
                  </a:cubicBezTo>
                  <a:cubicBezTo>
                    <a:pt x="42" y="4"/>
                    <a:pt x="29" y="11"/>
                    <a:pt x="19" y="21"/>
                  </a:cubicBezTo>
                  <a:cubicBezTo>
                    <a:pt x="19" y="21"/>
                    <a:pt x="19" y="21"/>
                    <a:pt x="19" y="21"/>
                  </a:cubicBezTo>
                  <a:cubicBezTo>
                    <a:pt x="29" y="11"/>
                    <a:pt x="42" y="5"/>
                    <a:pt x="57" y="4"/>
                  </a:cubicBezTo>
                  <a:cubicBezTo>
                    <a:pt x="57" y="4"/>
                    <a:pt x="57" y="4"/>
                    <a:pt x="57" y="4"/>
                  </a:cubicBezTo>
                  <a:cubicBezTo>
                    <a:pt x="87" y="5"/>
                    <a:pt x="114" y="29"/>
                    <a:pt x="114" y="59"/>
                  </a:cubicBezTo>
                  <a:cubicBezTo>
                    <a:pt x="114" y="59"/>
                    <a:pt x="114" y="59"/>
                    <a:pt x="114" y="59"/>
                  </a:cubicBezTo>
                  <a:cubicBezTo>
                    <a:pt x="114" y="90"/>
                    <a:pt x="87" y="114"/>
                    <a:pt x="57" y="114"/>
                  </a:cubicBezTo>
                  <a:cubicBezTo>
                    <a:pt x="57" y="114"/>
                    <a:pt x="57" y="114"/>
                    <a:pt x="57" y="114"/>
                  </a:cubicBezTo>
                  <a:cubicBezTo>
                    <a:pt x="41" y="114"/>
                    <a:pt x="27" y="107"/>
                    <a:pt x="17" y="96"/>
                  </a:cubicBezTo>
                  <a:cubicBezTo>
                    <a:pt x="17" y="96"/>
                    <a:pt x="17" y="96"/>
                    <a:pt x="17" y="96"/>
                  </a:cubicBezTo>
                  <a:cubicBezTo>
                    <a:pt x="27" y="107"/>
                    <a:pt x="41" y="114"/>
                    <a:pt x="57" y="114"/>
                  </a:cubicBezTo>
                  <a:close/>
                  <a:moveTo>
                    <a:pt x="57" y="110"/>
                  </a:moveTo>
                  <a:cubicBezTo>
                    <a:pt x="84" y="110"/>
                    <a:pt x="110" y="87"/>
                    <a:pt x="110" y="59"/>
                  </a:cubicBezTo>
                  <a:cubicBezTo>
                    <a:pt x="110" y="59"/>
                    <a:pt x="110" y="59"/>
                    <a:pt x="110" y="59"/>
                  </a:cubicBezTo>
                  <a:cubicBezTo>
                    <a:pt x="110" y="32"/>
                    <a:pt x="84" y="8"/>
                    <a:pt x="57" y="8"/>
                  </a:cubicBezTo>
                  <a:cubicBezTo>
                    <a:pt x="57" y="8"/>
                    <a:pt x="57" y="8"/>
                    <a:pt x="57" y="8"/>
                  </a:cubicBezTo>
                  <a:cubicBezTo>
                    <a:pt x="30" y="9"/>
                    <a:pt x="8" y="31"/>
                    <a:pt x="8" y="59"/>
                  </a:cubicBezTo>
                  <a:cubicBezTo>
                    <a:pt x="8" y="59"/>
                    <a:pt x="8" y="59"/>
                    <a:pt x="8" y="59"/>
                  </a:cubicBezTo>
                  <a:cubicBezTo>
                    <a:pt x="8" y="88"/>
                    <a:pt x="30" y="110"/>
                    <a:pt x="57" y="110"/>
                  </a:cubicBezTo>
                  <a:close/>
                  <a:moveTo>
                    <a:pt x="4" y="64"/>
                  </a:moveTo>
                  <a:cubicBezTo>
                    <a:pt x="4" y="62"/>
                    <a:pt x="4" y="61"/>
                    <a:pt x="4" y="59"/>
                  </a:cubicBezTo>
                  <a:cubicBezTo>
                    <a:pt x="4" y="59"/>
                    <a:pt x="4" y="59"/>
                    <a:pt x="4" y="59"/>
                  </a:cubicBezTo>
                  <a:cubicBezTo>
                    <a:pt x="6" y="59"/>
                    <a:pt x="6" y="59"/>
                    <a:pt x="6" y="59"/>
                  </a:cubicBezTo>
                  <a:cubicBezTo>
                    <a:pt x="4" y="59"/>
                    <a:pt x="4" y="59"/>
                    <a:pt x="4" y="59"/>
                  </a:cubicBezTo>
                  <a:cubicBezTo>
                    <a:pt x="4" y="58"/>
                    <a:pt x="4" y="57"/>
                    <a:pt x="4" y="55"/>
                  </a:cubicBezTo>
                  <a:cubicBezTo>
                    <a:pt x="4" y="55"/>
                    <a:pt x="4" y="55"/>
                    <a:pt x="4" y="55"/>
                  </a:cubicBezTo>
                  <a:cubicBezTo>
                    <a:pt x="4" y="57"/>
                    <a:pt x="4" y="58"/>
                    <a:pt x="4" y="59"/>
                  </a:cubicBezTo>
                  <a:cubicBezTo>
                    <a:pt x="4" y="59"/>
                    <a:pt x="4" y="59"/>
                    <a:pt x="4" y="59"/>
                  </a:cubicBezTo>
                  <a:cubicBezTo>
                    <a:pt x="4" y="61"/>
                    <a:pt x="4" y="62"/>
                    <a:pt x="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9"/>
            <p:cNvSpPr>
              <a:spLocks noEditPoints="1"/>
            </p:cNvSpPr>
            <p:nvPr/>
          </p:nvSpPr>
          <p:spPr bwMode="auto">
            <a:xfrm>
              <a:off x="2212" y="1291"/>
              <a:ext cx="161" cy="75"/>
            </a:xfrm>
            <a:custGeom>
              <a:avLst/>
              <a:gdLst>
                <a:gd name="T0" fmla="*/ 0 w 64"/>
                <a:gd name="T1" fmla="*/ 10 h 30"/>
                <a:gd name="T2" fmla="*/ 3 w 64"/>
                <a:gd name="T3" fmla="*/ 8 h 30"/>
                <a:gd name="T4" fmla="*/ 11 w 64"/>
                <a:gd name="T5" fmla="*/ 17 h 30"/>
                <a:gd name="T6" fmla="*/ 11 w 64"/>
                <a:gd name="T7" fmla="*/ 17 h 30"/>
                <a:gd name="T8" fmla="*/ 31 w 64"/>
                <a:gd name="T9" fmla="*/ 26 h 30"/>
                <a:gd name="T10" fmla="*/ 31 w 64"/>
                <a:gd name="T11" fmla="*/ 26 h 30"/>
                <a:gd name="T12" fmla="*/ 35 w 64"/>
                <a:gd name="T13" fmla="*/ 25 h 30"/>
                <a:gd name="T14" fmla="*/ 35 w 64"/>
                <a:gd name="T15" fmla="*/ 25 h 30"/>
                <a:gd name="T16" fmla="*/ 54 w 64"/>
                <a:gd name="T17" fmla="*/ 11 h 30"/>
                <a:gd name="T18" fmla="*/ 54 w 64"/>
                <a:gd name="T19" fmla="*/ 11 h 30"/>
                <a:gd name="T20" fmla="*/ 60 w 64"/>
                <a:gd name="T21" fmla="*/ 0 h 30"/>
                <a:gd name="T22" fmla="*/ 60 w 64"/>
                <a:gd name="T23" fmla="*/ 0 h 30"/>
                <a:gd name="T24" fmla="*/ 64 w 64"/>
                <a:gd name="T25" fmla="*/ 1 h 30"/>
                <a:gd name="T26" fmla="*/ 36 w 64"/>
                <a:gd name="T27" fmla="*/ 29 h 30"/>
                <a:gd name="T28" fmla="*/ 36 w 64"/>
                <a:gd name="T29" fmla="*/ 29 h 30"/>
                <a:gd name="T30" fmla="*/ 31 w 64"/>
                <a:gd name="T31" fmla="*/ 30 h 30"/>
                <a:gd name="T32" fmla="*/ 31 w 64"/>
                <a:gd name="T33" fmla="*/ 30 h 30"/>
                <a:gd name="T34" fmla="*/ 0 w 64"/>
                <a:gd name="T35" fmla="*/ 10 h 30"/>
                <a:gd name="T36" fmla="*/ 0 w 64"/>
                <a:gd name="T37" fmla="*/ 10 h 30"/>
                <a:gd name="T38" fmla="*/ 0 w 64"/>
                <a:gd name="T39" fmla="*/ 10 h 30"/>
                <a:gd name="T40" fmla="*/ 0 w 64"/>
                <a:gd name="T41" fmla="*/ 10 h 30"/>
                <a:gd name="T42" fmla="*/ 0 w 64"/>
                <a:gd name="T43" fmla="*/ 10 h 30"/>
                <a:gd name="T44" fmla="*/ 0 w 64"/>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4" y="25"/>
                    <a:pt x="35" y="25"/>
                  </a:cubicBezTo>
                  <a:cubicBezTo>
                    <a:pt x="35" y="25"/>
                    <a:pt x="35" y="25"/>
                    <a:pt x="35" y="25"/>
                  </a:cubicBezTo>
                  <a:cubicBezTo>
                    <a:pt x="44" y="24"/>
                    <a:pt x="50" y="17"/>
                    <a:pt x="54" y="11"/>
                  </a:cubicBezTo>
                  <a:cubicBezTo>
                    <a:pt x="54" y="11"/>
                    <a:pt x="54" y="11"/>
                    <a:pt x="54" y="11"/>
                  </a:cubicBezTo>
                  <a:cubicBezTo>
                    <a:pt x="58" y="5"/>
                    <a:pt x="60" y="0"/>
                    <a:pt x="60" y="0"/>
                  </a:cubicBezTo>
                  <a:cubicBezTo>
                    <a:pt x="60" y="0"/>
                    <a:pt x="60" y="0"/>
                    <a:pt x="60" y="0"/>
                  </a:cubicBezTo>
                  <a:cubicBezTo>
                    <a:pt x="64" y="1"/>
                    <a:pt x="64" y="1"/>
                    <a:pt x="64" y="1"/>
                  </a:cubicBezTo>
                  <a:cubicBezTo>
                    <a:pt x="64" y="1"/>
                    <a:pt x="56" y="25"/>
                    <a:pt x="36" y="29"/>
                  </a:cubicBezTo>
                  <a:cubicBezTo>
                    <a:pt x="36" y="29"/>
                    <a:pt x="36" y="29"/>
                    <a:pt x="36" y="29"/>
                  </a:cubicBezTo>
                  <a:cubicBezTo>
                    <a:pt x="34" y="29"/>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60"/>
            <p:cNvSpPr>
              <a:spLocks noEditPoints="1"/>
            </p:cNvSpPr>
            <p:nvPr/>
          </p:nvSpPr>
          <p:spPr bwMode="auto">
            <a:xfrm>
              <a:off x="2204" y="1283"/>
              <a:ext cx="180" cy="88"/>
            </a:xfrm>
            <a:custGeom>
              <a:avLst/>
              <a:gdLst>
                <a:gd name="T0" fmla="*/ 0 w 71"/>
                <a:gd name="T1" fmla="*/ 13 h 35"/>
                <a:gd name="T2" fmla="*/ 6 w 71"/>
                <a:gd name="T3" fmla="*/ 9 h 35"/>
                <a:gd name="T4" fmla="*/ 7 w 71"/>
                <a:gd name="T5" fmla="*/ 9 h 35"/>
                <a:gd name="T6" fmla="*/ 8 w 71"/>
                <a:gd name="T7" fmla="*/ 9 h 35"/>
                <a:gd name="T8" fmla="*/ 8 w 71"/>
                <a:gd name="T9" fmla="*/ 9 h 35"/>
                <a:gd name="T10" fmla="*/ 8 w 71"/>
                <a:gd name="T11" fmla="*/ 9 h 35"/>
                <a:gd name="T12" fmla="*/ 8 w 71"/>
                <a:gd name="T13" fmla="*/ 9 h 35"/>
                <a:gd name="T14" fmla="*/ 8 w 71"/>
                <a:gd name="T15" fmla="*/ 9 h 35"/>
                <a:gd name="T16" fmla="*/ 8 w 71"/>
                <a:gd name="T17" fmla="*/ 10 h 35"/>
                <a:gd name="T18" fmla="*/ 8 w 71"/>
                <a:gd name="T19" fmla="*/ 10 h 35"/>
                <a:gd name="T20" fmla="*/ 9 w 71"/>
                <a:gd name="T21" fmla="*/ 10 h 35"/>
                <a:gd name="T22" fmla="*/ 10 w 71"/>
                <a:gd name="T23" fmla="*/ 12 h 35"/>
                <a:gd name="T24" fmla="*/ 16 w 71"/>
                <a:gd name="T25" fmla="*/ 18 h 35"/>
                <a:gd name="T26" fmla="*/ 34 w 71"/>
                <a:gd name="T27" fmla="*/ 27 h 35"/>
                <a:gd name="T28" fmla="*/ 34 w 71"/>
                <a:gd name="T29" fmla="*/ 27 h 35"/>
                <a:gd name="T30" fmla="*/ 34 w 71"/>
                <a:gd name="T31" fmla="*/ 27 h 35"/>
                <a:gd name="T32" fmla="*/ 37 w 71"/>
                <a:gd name="T33" fmla="*/ 26 h 35"/>
                <a:gd name="T34" fmla="*/ 55 w 71"/>
                <a:gd name="T35" fmla="*/ 13 h 35"/>
                <a:gd name="T36" fmla="*/ 61 w 71"/>
                <a:gd name="T37" fmla="*/ 2 h 35"/>
                <a:gd name="T38" fmla="*/ 61 w 71"/>
                <a:gd name="T39" fmla="*/ 0 h 35"/>
                <a:gd name="T40" fmla="*/ 68 w 71"/>
                <a:gd name="T41" fmla="*/ 5 h 35"/>
                <a:gd name="T42" fmla="*/ 68 w 71"/>
                <a:gd name="T43" fmla="*/ 6 h 35"/>
                <a:gd name="T44" fmla="*/ 67 w 71"/>
                <a:gd name="T45" fmla="*/ 8 h 35"/>
                <a:gd name="T46" fmla="*/ 62 w 71"/>
                <a:gd name="T47" fmla="*/ 18 h 35"/>
                <a:gd name="T48" fmla="*/ 39 w 71"/>
                <a:gd name="T49" fmla="*/ 34 h 35"/>
                <a:gd name="T50" fmla="*/ 34 w 71"/>
                <a:gd name="T51" fmla="*/ 35 h 35"/>
                <a:gd name="T52" fmla="*/ 34 w 71"/>
                <a:gd name="T53" fmla="*/ 31 h 35"/>
                <a:gd name="T54" fmla="*/ 36 w 71"/>
                <a:gd name="T55" fmla="*/ 30 h 35"/>
                <a:gd name="T56" fmla="*/ 33 w 71"/>
                <a:gd name="T57" fmla="*/ 31 h 35"/>
                <a:gd name="T58" fmla="*/ 33 w 71"/>
                <a:gd name="T59" fmla="*/ 31 h 35"/>
                <a:gd name="T60" fmla="*/ 33 w 71"/>
                <a:gd name="T61" fmla="*/ 31 h 35"/>
                <a:gd name="T62" fmla="*/ 21 w 71"/>
                <a:gd name="T63" fmla="*/ 27 h 35"/>
                <a:gd name="T64" fmla="*/ 13 w 71"/>
                <a:gd name="T65" fmla="*/ 21 h 35"/>
                <a:gd name="T66" fmla="*/ 9 w 71"/>
                <a:gd name="T67" fmla="*/ 17 h 35"/>
                <a:gd name="T68" fmla="*/ 13 w 71"/>
                <a:gd name="T69" fmla="*/ 21 h 35"/>
                <a:gd name="T70" fmla="*/ 55 w 71"/>
                <a:gd name="T71" fmla="*/ 20 h 35"/>
                <a:gd name="T72" fmla="*/ 55 w 71"/>
                <a:gd name="T73" fmla="*/ 20 h 35"/>
                <a:gd name="T74" fmla="*/ 55 w 71"/>
                <a:gd name="T75" fmla="*/ 20 h 35"/>
                <a:gd name="T76" fmla="*/ 61 w 71"/>
                <a:gd name="T77" fmla="*/ 12 h 35"/>
                <a:gd name="T78" fmla="*/ 59 w 71"/>
                <a:gd name="T79" fmla="*/ 15 h 35"/>
                <a:gd name="T80" fmla="*/ 3 w 71"/>
                <a:gd name="T81" fmla="*/ 13 h 35"/>
                <a:gd name="T82" fmla="*/ 3 w 71"/>
                <a:gd name="T83" fmla="*/ 13 h 35"/>
                <a:gd name="T84" fmla="*/ 2 w 71"/>
                <a:gd name="T85" fmla="*/ 14 h 35"/>
                <a:gd name="T86" fmla="*/ 2 w 71"/>
                <a:gd name="T87" fmla="*/ 14 h 35"/>
                <a:gd name="T88" fmla="*/ 5 w 71"/>
                <a:gd name="T89" fmla="*/ 11 h 35"/>
                <a:gd name="T90" fmla="*/ 5 w 71"/>
                <a:gd name="T91" fmla="*/ 12 h 35"/>
                <a:gd name="T92" fmla="*/ 5 w 71"/>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5">
                  <a:moveTo>
                    <a:pt x="2" y="14"/>
                  </a:moveTo>
                  <a:cubicBezTo>
                    <a:pt x="0" y="13"/>
                    <a:pt x="0" y="13"/>
                    <a:pt x="0" y="13"/>
                  </a:cubicBezTo>
                  <a:cubicBezTo>
                    <a:pt x="5" y="9"/>
                    <a:pt x="5" y="9"/>
                    <a:pt x="5" y="9"/>
                  </a:cubicBezTo>
                  <a:cubicBezTo>
                    <a:pt x="6" y="9"/>
                    <a:pt x="6" y="9"/>
                    <a:pt x="6" y="9"/>
                  </a:cubicBezTo>
                  <a:cubicBezTo>
                    <a:pt x="6" y="9"/>
                    <a:pt x="6" y="9"/>
                    <a:pt x="6" y="9"/>
                  </a:cubicBezTo>
                  <a:cubicBezTo>
                    <a:pt x="7" y="9"/>
                    <a:pt x="7" y="9"/>
                    <a:pt x="7" y="9"/>
                  </a:cubicBezTo>
                  <a:cubicBezTo>
                    <a:pt x="7" y="9"/>
                    <a:pt x="7" y="9"/>
                    <a:pt x="7"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10"/>
                    <a:pt x="8" y="10"/>
                  </a:cubicBezTo>
                  <a:cubicBezTo>
                    <a:pt x="8" y="10"/>
                    <a:pt x="8" y="10"/>
                    <a:pt x="8" y="10"/>
                  </a:cubicBezTo>
                  <a:cubicBezTo>
                    <a:pt x="8" y="10"/>
                    <a:pt x="8" y="10"/>
                    <a:pt x="8" y="10"/>
                  </a:cubicBezTo>
                  <a:cubicBezTo>
                    <a:pt x="8" y="10"/>
                    <a:pt x="8" y="10"/>
                    <a:pt x="8" y="10"/>
                  </a:cubicBezTo>
                  <a:cubicBezTo>
                    <a:pt x="8" y="10"/>
                    <a:pt x="8" y="10"/>
                    <a:pt x="9" y="10"/>
                  </a:cubicBezTo>
                  <a:cubicBezTo>
                    <a:pt x="9" y="10"/>
                    <a:pt x="9" y="10"/>
                    <a:pt x="9" y="10"/>
                  </a:cubicBezTo>
                  <a:cubicBezTo>
                    <a:pt x="9" y="11"/>
                    <a:pt x="9" y="11"/>
                    <a:pt x="10" y="12"/>
                  </a:cubicBezTo>
                  <a:cubicBezTo>
                    <a:pt x="10" y="12"/>
                    <a:pt x="10" y="12"/>
                    <a:pt x="10" y="12"/>
                  </a:cubicBezTo>
                  <a:cubicBezTo>
                    <a:pt x="11" y="14"/>
                    <a:pt x="13" y="16"/>
                    <a:pt x="16" y="18"/>
                  </a:cubicBezTo>
                  <a:cubicBezTo>
                    <a:pt x="16" y="18"/>
                    <a:pt x="16" y="18"/>
                    <a:pt x="16" y="18"/>
                  </a:cubicBezTo>
                  <a:cubicBezTo>
                    <a:pt x="21" y="23"/>
                    <a:pt x="27"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5" y="27"/>
                    <a:pt x="36" y="26"/>
                    <a:pt x="37" y="26"/>
                  </a:cubicBezTo>
                  <a:cubicBezTo>
                    <a:pt x="37" y="26"/>
                    <a:pt x="37" y="26"/>
                    <a:pt x="37" y="26"/>
                  </a:cubicBezTo>
                  <a:cubicBezTo>
                    <a:pt x="45" y="25"/>
                    <a:pt x="51" y="19"/>
                    <a:pt x="55" y="13"/>
                  </a:cubicBezTo>
                  <a:cubicBezTo>
                    <a:pt x="55" y="13"/>
                    <a:pt x="55" y="13"/>
                    <a:pt x="55" y="13"/>
                  </a:cubicBezTo>
                  <a:cubicBezTo>
                    <a:pt x="59" y="8"/>
                    <a:pt x="60" y="3"/>
                    <a:pt x="61" y="2"/>
                  </a:cubicBezTo>
                  <a:cubicBezTo>
                    <a:pt x="61" y="2"/>
                    <a:pt x="61" y="2"/>
                    <a:pt x="61" y="2"/>
                  </a:cubicBezTo>
                  <a:cubicBezTo>
                    <a:pt x="61" y="0"/>
                    <a:pt x="61" y="0"/>
                    <a:pt x="61" y="0"/>
                  </a:cubicBezTo>
                  <a:cubicBezTo>
                    <a:pt x="71" y="3"/>
                    <a:pt x="71" y="3"/>
                    <a:pt x="71" y="3"/>
                  </a:cubicBezTo>
                  <a:cubicBezTo>
                    <a:pt x="68" y="5"/>
                    <a:pt x="68" y="5"/>
                    <a:pt x="68" y="5"/>
                  </a:cubicBezTo>
                  <a:cubicBezTo>
                    <a:pt x="68" y="5"/>
                    <a:pt x="68" y="5"/>
                    <a:pt x="68" y="6"/>
                  </a:cubicBezTo>
                  <a:cubicBezTo>
                    <a:pt x="68" y="6"/>
                    <a:pt x="68" y="6"/>
                    <a:pt x="68" y="6"/>
                  </a:cubicBezTo>
                  <a:cubicBezTo>
                    <a:pt x="68" y="6"/>
                    <a:pt x="67" y="7"/>
                    <a:pt x="67" y="8"/>
                  </a:cubicBezTo>
                  <a:cubicBezTo>
                    <a:pt x="67" y="8"/>
                    <a:pt x="67" y="8"/>
                    <a:pt x="67" y="8"/>
                  </a:cubicBezTo>
                  <a:cubicBezTo>
                    <a:pt x="66" y="11"/>
                    <a:pt x="64" y="14"/>
                    <a:pt x="62" y="18"/>
                  </a:cubicBezTo>
                  <a:cubicBezTo>
                    <a:pt x="62" y="18"/>
                    <a:pt x="62" y="18"/>
                    <a:pt x="62" y="18"/>
                  </a:cubicBezTo>
                  <a:cubicBezTo>
                    <a:pt x="57" y="24"/>
                    <a:pt x="50" y="32"/>
                    <a:pt x="39" y="34"/>
                  </a:cubicBezTo>
                  <a:cubicBezTo>
                    <a:pt x="39" y="34"/>
                    <a:pt x="39" y="34"/>
                    <a:pt x="39" y="34"/>
                  </a:cubicBezTo>
                  <a:cubicBezTo>
                    <a:pt x="37" y="34"/>
                    <a:pt x="36" y="35"/>
                    <a:pt x="34" y="35"/>
                  </a:cubicBezTo>
                  <a:cubicBezTo>
                    <a:pt x="34" y="35"/>
                    <a:pt x="34" y="35"/>
                    <a:pt x="34" y="35"/>
                  </a:cubicBezTo>
                  <a:cubicBezTo>
                    <a:pt x="15" y="34"/>
                    <a:pt x="3" y="16"/>
                    <a:pt x="2" y="14"/>
                  </a:cubicBezTo>
                  <a:close/>
                  <a:moveTo>
                    <a:pt x="34" y="31"/>
                  </a:moveTo>
                  <a:cubicBezTo>
                    <a:pt x="35" y="31"/>
                    <a:pt x="35" y="31"/>
                    <a:pt x="36" y="30"/>
                  </a:cubicBezTo>
                  <a:cubicBezTo>
                    <a:pt x="36" y="30"/>
                    <a:pt x="36" y="30"/>
                    <a:pt x="36" y="30"/>
                  </a:cubicBezTo>
                  <a:cubicBezTo>
                    <a:pt x="35" y="31"/>
                    <a:pt x="35"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8" y="25"/>
                    <a:pt x="21" y="27"/>
                  </a:cubicBezTo>
                  <a:cubicBezTo>
                    <a:pt x="21" y="27"/>
                    <a:pt x="21" y="27"/>
                    <a:pt x="21" y="27"/>
                  </a:cubicBezTo>
                  <a:cubicBezTo>
                    <a:pt x="18" y="25"/>
                    <a:pt x="15" y="23"/>
                    <a:pt x="13" y="21"/>
                  </a:cubicBezTo>
                  <a:cubicBezTo>
                    <a:pt x="13" y="21"/>
                    <a:pt x="13" y="21"/>
                    <a:pt x="13" y="21"/>
                  </a:cubicBezTo>
                  <a:cubicBezTo>
                    <a:pt x="12" y="20"/>
                    <a:pt x="10" y="19"/>
                    <a:pt x="9" y="17"/>
                  </a:cubicBezTo>
                  <a:cubicBezTo>
                    <a:pt x="9" y="17"/>
                    <a:pt x="9" y="17"/>
                    <a:pt x="9" y="17"/>
                  </a:cubicBezTo>
                  <a:cubicBezTo>
                    <a:pt x="10" y="19"/>
                    <a:pt x="12" y="20"/>
                    <a:pt x="13" y="21"/>
                  </a:cubicBezTo>
                  <a:close/>
                  <a:moveTo>
                    <a:pt x="55" y="20"/>
                  </a:moveTo>
                  <a:cubicBezTo>
                    <a:pt x="55" y="20"/>
                    <a:pt x="55" y="20"/>
                    <a:pt x="55" y="20"/>
                  </a:cubicBezTo>
                  <a:cubicBezTo>
                    <a:pt x="55" y="20"/>
                    <a:pt x="55" y="20"/>
                    <a:pt x="55" y="20"/>
                  </a:cubicBezTo>
                  <a:cubicBezTo>
                    <a:pt x="55" y="20"/>
                    <a:pt x="55" y="20"/>
                    <a:pt x="55" y="20"/>
                  </a:cubicBezTo>
                  <a:close/>
                  <a:moveTo>
                    <a:pt x="59" y="15"/>
                  </a:moveTo>
                  <a:cubicBezTo>
                    <a:pt x="57" y="17"/>
                    <a:pt x="56" y="18"/>
                    <a:pt x="55" y="20"/>
                  </a:cubicBezTo>
                  <a:cubicBezTo>
                    <a:pt x="55" y="20"/>
                    <a:pt x="55" y="20"/>
                    <a:pt x="55" y="20"/>
                  </a:cubicBezTo>
                  <a:cubicBezTo>
                    <a:pt x="57" y="17"/>
                    <a:pt x="59" y="14"/>
                    <a:pt x="61" y="12"/>
                  </a:cubicBezTo>
                  <a:cubicBezTo>
                    <a:pt x="61" y="12"/>
                    <a:pt x="61" y="12"/>
                    <a:pt x="61" y="12"/>
                  </a:cubicBezTo>
                  <a:cubicBezTo>
                    <a:pt x="60" y="13"/>
                    <a:pt x="59" y="14"/>
                    <a:pt x="59"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2" y="14"/>
                  </a:moveTo>
                  <a:cubicBezTo>
                    <a:pt x="3" y="13"/>
                    <a:pt x="3" y="13"/>
                    <a:pt x="3" y="13"/>
                  </a:cubicBezTo>
                  <a:cubicBezTo>
                    <a:pt x="2" y="14"/>
                    <a:pt x="2" y="14"/>
                    <a:pt x="2" y="14"/>
                  </a:cubicBezTo>
                  <a:close/>
                  <a:moveTo>
                    <a:pt x="5" y="12"/>
                  </a:moveTo>
                  <a:cubicBezTo>
                    <a:pt x="5" y="12"/>
                    <a:pt x="5" y="11"/>
                    <a:pt x="5" y="11"/>
                  </a:cubicBezTo>
                  <a:cubicBezTo>
                    <a:pt x="5" y="11"/>
                    <a:pt x="5" y="11"/>
                    <a:pt x="5" y="11"/>
                  </a:cubicBezTo>
                  <a:cubicBezTo>
                    <a:pt x="5" y="11"/>
                    <a:pt x="5" y="12"/>
                    <a:pt x="5" y="12"/>
                  </a:cubicBezTo>
                  <a:cubicBezTo>
                    <a:pt x="5" y="12"/>
                    <a:pt x="5" y="12"/>
                    <a:pt x="5" y="12"/>
                  </a:cubicBezTo>
                  <a:cubicBezTo>
                    <a:pt x="5" y="12"/>
                    <a:pt x="5" y="12"/>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61"/>
            <p:cNvSpPr/>
            <p:nvPr/>
          </p:nvSpPr>
          <p:spPr bwMode="auto">
            <a:xfrm>
              <a:off x="2227" y="1246"/>
              <a:ext cx="12" cy="10"/>
            </a:xfrm>
            <a:custGeom>
              <a:avLst/>
              <a:gdLst>
                <a:gd name="T0" fmla="*/ 0 w 12"/>
                <a:gd name="T1" fmla="*/ 10 h 10"/>
                <a:gd name="T2" fmla="*/ 0 w 12"/>
                <a:gd name="T3" fmla="*/ 0 h 10"/>
                <a:gd name="T4" fmla="*/ 12 w 12"/>
                <a:gd name="T5" fmla="*/ 0 h 10"/>
                <a:gd name="T6" fmla="*/ 12 w 12"/>
                <a:gd name="T7" fmla="*/ 10 h 10"/>
                <a:gd name="T8" fmla="*/ 0 w 12"/>
                <a:gd name="T9" fmla="*/ 10 h 10"/>
                <a:gd name="T10" fmla="*/ 0 w 12"/>
                <a:gd name="T11" fmla="*/ 10 h 10"/>
              </a:gdLst>
              <a:ahLst/>
              <a:cxnLst>
                <a:cxn ang="0">
                  <a:pos x="T0" y="T1"/>
                </a:cxn>
                <a:cxn ang="0">
                  <a:pos x="T2" y="T3"/>
                </a:cxn>
                <a:cxn ang="0">
                  <a:pos x="T4" y="T5"/>
                </a:cxn>
                <a:cxn ang="0">
                  <a:pos x="T6" y="T7"/>
                </a:cxn>
                <a:cxn ang="0">
                  <a:pos x="T8" y="T9"/>
                </a:cxn>
                <a:cxn ang="0">
                  <a:pos x="T10" y="T11"/>
                </a:cxn>
              </a:cxnLst>
              <a:rect l="0" t="0" r="r" b="b"/>
              <a:pathLst>
                <a:path w="12" h="10">
                  <a:moveTo>
                    <a:pt x="0" y="10"/>
                  </a:moveTo>
                  <a:lnTo>
                    <a:pt x="0" y="0"/>
                  </a:lnTo>
                  <a:lnTo>
                    <a:pt x="12" y="0"/>
                  </a:lnTo>
                  <a:lnTo>
                    <a:pt x="12" y="10"/>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62"/>
            <p:cNvSpPr>
              <a:spLocks noEditPoints="1"/>
            </p:cNvSpPr>
            <p:nvPr/>
          </p:nvSpPr>
          <p:spPr bwMode="auto">
            <a:xfrm>
              <a:off x="2222" y="1241"/>
              <a:ext cx="23" cy="20"/>
            </a:xfrm>
            <a:custGeom>
              <a:avLst/>
              <a:gdLst>
                <a:gd name="T0" fmla="*/ 17 w 23"/>
                <a:gd name="T1" fmla="*/ 20 h 20"/>
                <a:gd name="T2" fmla="*/ 5 w 23"/>
                <a:gd name="T3" fmla="*/ 20 h 20"/>
                <a:gd name="T4" fmla="*/ 5 w 23"/>
                <a:gd name="T5" fmla="*/ 15 h 20"/>
                <a:gd name="T6" fmla="*/ 10 w 23"/>
                <a:gd name="T7" fmla="*/ 15 h 20"/>
                <a:gd name="T8" fmla="*/ 5 w 23"/>
                <a:gd name="T9" fmla="*/ 15 h 20"/>
                <a:gd name="T10" fmla="*/ 5 w 23"/>
                <a:gd name="T11" fmla="*/ 20 h 20"/>
                <a:gd name="T12" fmla="*/ 0 w 23"/>
                <a:gd name="T13" fmla="*/ 20 h 20"/>
                <a:gd name="T14" fmla="*/ 0 w 23"/>
                <a:gd name="T15" fmla="*/ 0 h 20"/>
                <a:gd name="T16" fmla="*/ 23 w 23"/>
                <a:gd name="T17" fmla="*/ 0 h 20"/>
                <a:gd name="T18" fmla="*/ 23 w 23"/>
                <a:gd name="T19" fmla="*/ 20 h 20"/>
                <a:gd name="T20" fmla="*/ 17 w 23"/>
                <a:gd name="T21" fmla="*/ 20 h 20"/>
                <a:gd name="T22" fmla="*/ 17 w 23"/>
                <a:gd name="T23" fmla="*/ 20 h 20"/>
                <a:gd name="T24" fmla="*/ 10 w 23"/>
                <a:gd name="T25" fmla="*/ 10 h 20"/>
                <a:gd name="T26" fmla="*/ 12 w 23"/>
                <a:gd name="T27" fmla="*/ 10 h 20"/>
                <a:gd name="T28" fmla="*/ 10 w 23"/>
                <a:gd name="T29" fmla="*/ 10 h 20"/>
                <a:gd name="T30" fmla="*/ 10 w 23"/>
                <a:gd name="T31" fmla="*/ 10 h 20"/>
                <a:gd name="T32" fmla="*/ 10 w 23"/>
                <a:gd name="T3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0">
                  <a:moveTo>
                    <a:pt x="17" y="20"/>
                  </a:moveTo>
                  <a:lnTo>
                    <a:pt x="5" y="20"/>
                  </a:lnTo>
                  <a:lnTo>
                    <a:pt x="5" y="15"/>
                  </a:lnTo>
                  <a:lnTo>
                    <a:pt x="10" y="15"/>
                  </a:lnTo>
                  <a:lnTo>
                    <a:pt x="5" y="15"/>
                  </a:lnTo>
                  <a:lnTo>
                    <a:pt x="5" y="20"/>
                  </a:lnTo>
                  <a:lnTo>
                    <a:pt x="0" y="20"/>
                  </a:lnTo>
                  <a:lnTo>
                    <a:pt x="0" y="0"/>
                  </a:lnTo>
                  <a:lnTo>
                    <a:pt x="23" y="0"/>
                  </a:lnTo>
                  <a:lnTo>
                    <a:pt x="23" y="20"/>
                  </a:lnTo>
                  <a:lnTo>
                    <a:pt x="17" y="20"/>
                  </a:lnTo>
                  <a:lnTo>
                    <a:pt x="17" y="20"/>
                  </a:lnTo>
                  <a:close/>
                  <a:moveTo>
                    <a:pt x="10" y="10"/>
                  </a:moveTo>
                  <a:lnTo>
                    <a:pt x="12" y="10"/>
                  </a:lnTo>
                  <a:lnTo>
                    <a:pt x="10" y="10"/>
                  </a:lnTo>
                  <a:lnTo>
                    <a:pt x="10" y="10"/>
                  </a:lnTo>
                  <a:lnTo>
                    <a:pt x="1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63"/>
            <p:cNvSpPr/>
            <p:nvPr/>
          </p:nvSpPr>
          <p:spPr bwMode="auto">
            <a:xfrm>
              <a:off x="2358" y="1225"/>
              <a:ext cx="10" cy="11"/>
            </a:xfrm>
            <a:custGeom>
              <a:avLst/>
              <a:gdLst>
                <a:gd name="T0" fmla="*/ 0 w 10"/>
                <a:gd name="T1" fmla="*/ 11 h 11"/>
                <a:gd name="T2" fmla="*/ 0 w 10"/>
                <a:gd name="T3" fmla="*/ 0 h 11"/>
                <a:gd name="T4" fmla="*/ 10 w 10"/>
                <a:gd name="T5" fmla="*/ 0 h 11"/>
                <a:gd name="T6" fmla="*/ 10 w 10"/>
                <a:gd name="T7" fmla="*/ 11 h 11"/>
                <a:gd name="T8" fmla="*/ 0 w 10"/>
                <a:gd name="T9" fmla="*/ 11 h 11"/>
                <a:gd name="T10" fmla="*/ 0 w 10"/>
                <a:gd name="T11" fmla="*/ 11 h 11"/>
              </a:gdLst>
              <a:ahLst/>
              <a:cxnLst>
                <a:cxn ang="0">
                  <a:pos x="T0" y="T1"/>
                </a:cxn>
                <a:cxn ang="0">
                  <a:pos x="T2" y="T3"/>
                </a:cxn>
                <a:cxn ang="0">
                  <a:pos x="T4" y="T5"/>
                </a:cxn>
                <a:cxn ang="0">
                  <a:pos x="T6" y="T7"/>
                </a:cxn>
                <a:cxn ang="0">
                  <a:pos x="T8" y="T9"/>
                </a:cxn>
                <a:cxn ang="0">
                  <a:pos x="T10" y="T11"/>
                </a:cxn>
              </a:cxnLst>
              <a:rect l="0" t="0" r="r" b="b"/>
              <a:pathLst>
                <a:path w="10" h="11">
                  <a:moveTo>
                    <a:pt x="0" y="11"/>
                  </a:moveTo>
                  <a:lnTo>
                    <a:pt x="0" y="0"/>
                  </a:lnTo>
                  <a:lnTo>
                    <a:pt x="10" y="0"/>
                  </a:lnTo>
                  <a:lnTo>
                    <a:pt x="1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64"/>
            <p:cNvSpPr/>
            <p:nvPr/>
          </p:nvSpPr>
          <p:spPr bwMode="auto">
            <a:xfrm>
              <a:off x="2353" y="1220"/>
              <a:ext cx="20" cy="21"/>
            </a:xfrm>
            <a:custGeom>
              <a:avLst/>
              <a:gdLst>
                <a:gd name="T0" fmla="*/ 15 w 20"/>
                <a:gd name="T1" fmla="*/ 21 h 21"/>
                <a:gd name="T2" fmla="*/ 5 w 20"/>
                <a:gd name="T3" fmla="*/ 21 h 21"/>
                <a:gd name="T4" fmla="*/ 5 w 20"/>
                <a:gd name="T5" fmla="*/ 16 h 21"/>
                <a:gd name="T6" fmla="*/ 10 w 20"/>
                <a:gd name="T7" fmla="*/ 16 h 21"/>
                <a:gd name="T8" fmla="*/ 5 w 20"/>
                <a:gd name="T9" fmla="*/ 16 h 21"/>
                <a:gd name="T10" fmla="*/ 5 w 20"/>
                <a:gd name="T11" fmla="*/ 21 h 21"/>
                <a:gd name="T12" fmla="*/ 0 w 20"/>
                <a:gd name="T13" fmla="*/ 21 h 21"/>
                <a:gd name="T14" fmla="*/ 0 w 20"/>
                <a:gd name="T15" fmla="*/ 0 h 21"/>
                <a:gd name="T16" fmla="*/ 20 w 20"/>
                <a:gd name="T17" fmla="*/ 0 h 21"/>
                <a:gd name="T18" fmla="*/ 20 w 20"/>
                <a:gd name="T19" fmla="*/ 21 h 21"/>
                <a:gd name="T20" fmla="*/ 15 w 20"/>
                <a:gd name="T21" fmla="*/ 21 h 21"/>
                <a:gd name="T22" fmla="*/ 15 w 20"/>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1">
                  <a:moveTo>
                    <a:pt x="15" y="21"/>
                  </a:moveTo>
                  <a:lnTo>
                    <a:pt x="5" y="21"/>
                  </a:lnTo>
                  <a:lnTo>
                    <a:pt x="5" y="16"/>
                  </a:lnTo>
                  <a:lnTo>
                    <a:pt x="10" y="16"/>
                  </a:lnTo>
                  <a:lnTo>
                    <a:pt x="5" y="16"/>
                  </a:lnTo>
                  <a:lnTo>
                    <a:pt x="5" y="21"/>
                  </a:lnTo>
                  <a:lnTo>
                    <a:pt x="0" y="21"/>
                  </a:lnTo>
                  <a:lnTo>
                    <a:pt x="0" y="0"/>
                  </a:lnTo>
                  <a:lnTo>
                    <a:pt x="20" y="0"/>
                  </a:lnTo>
                  <a:lnTo>
                    <a:pt x="20" y="21"/>
                  </a:lnTo>
                  <a:lnTo>
                    <a:pt x="15" y="21"/>
                  </a:lnTo>
                  <a:lnTo>
                    <a:pt x="15"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65"/>
            <p:cNvSpPr/>
            <p:nvPr/>
          </p:nvSpPr>
          <p:spPr bwMode="auto">
            <a:xfrm>
              <a:off x="2106" y="1251"/>
              <a:ext cx="78" cy="138"/>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8 w 31"/>
                <a:gd name="T11" fmla="*/ 0 h 55"/>
                <a:gd name="T12" fmla="*/ 28 w 31"/>
                <a:gd name="T13" fmla="*/ 0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0"/>
                    <a:pt x="0" y="30"/>
                    <a:pt x="0" y="30"/>
                  </a:cubicBezTo>
                  <a:cubicBezTo>
                    <a:pt x="0" y="30"/>
                    <a:pt x="0" y="30"/>
                    <a:pt x="0" y="30"/>
                  </a:cubicBezTo>
                  <a:cubicBezTo>
                    <a:pt x="2" y="12"/>
                    <a:pt x="15" y="0"/>
                    <a:pt x="25" y="0"/>
                  </a:cubicBezTo>
                  <a:cubicBezTo>
                    <a:pt x="25" y="0"/>
                    <a:pt x="25" y="0"/>
                    <a:pt x="25" y="0"/>
                  </a:cubicBezTo>
                  <a:cubicBezTo>
                    <a:pt x="26" y="0"/>
                    <a:pt x="27" y="0"/>
                    <a:pt x="28" y="0"/>
                  </a:cubicBezTo>
                  <a:cubicBezTo>
                    <a:pt x="28" y="0"/>
                    <a:pt x="28" y="0"/>
                    <a:pt x="28" y="0"/>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0"/>
                    <a:pt x="4" y="31"/>
                  </a:cubicBezTo>
                  <a:cubicBezTo>
                    <a:pt x="4" y="31"/>
                    <a:pt x="4" y="31"/>
                    <a:pt x="4" y="31"/>
                  </a:cubicBezTo>
                  <a:cubicBezTo>
                    <a:pt x="4" y="39"/>
                    <a:pt x="11"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66"/>
            <p:cNvSpPr>
              <a:spLocks noEditPoints="1"/>
            </p:cNvSpPr>
            <p:nvPr/>
          </p:nvSpPr>
          <p:spPr bwMode="auto">
            <a:xfrm>
              <a:off x="2100" y="1246"/>
              <a:ext cx="89" cy="148"/>
            </a:xfrm>
            <a:custGeom>
              <a:avLst/>
              <a:gdLst>
                <a:gd name="T0" fmla="*/ 32 w 35"/>
                <a:gd name="T1" fmla="*/ 59 h 59"/>
                <a:gd name="T2" fmla="*/ 31 w 35"/>
                <a:gd name="T3" fmla="*/ 58 h 59"/>
                <a:gd name="T4" fmla="*/ 27 w 35"/>
                <a:gd name="T5" fmla="*/ 58 h 59"/>
                <a:gd name="T6" fmla="*/ 17 w 35"/>
                <a:gd name="T7" fmla="*/ 54 h 59"/>
                <a:gd name="T8" fmla="*/ 0 w 35"/>
                <a:gd name="T9" fmla="*/ 33 h 59"/>
                <a:gd name="T10" fmla="*/ 2 w 35"/>
                <a:gd name="T11" fmla="*/ 33 h 59"/>
                <a:gd name="T12" fmla="*/ 0 w 35"/>
                <a:gd name="T13" fmla="*/ 32 h 59"/>
                <a:gd name="T14" fmla="*/ 27 w 35"/>
                <a:gd name="T15" fmla="*/ 0 h 59"/>
                <a:gd name="T16" fmla="*/ 30 w 35"/>
                <a:gd name="T17" fmla="*/ 0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8 h 59"/>
                <a:gd name="T48" fmla="*/ 19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2" y="59"/>
                    <a:pt x="32" y="59"/>
                    <a:pt x="32" y="59"/>
                  </a:cubicBezTo>
                  <a:cubicBezTo>
                    <a:pt x="32" y="59"/>
                    <a:pt x="32" y="59"/>
                    <a:pt x="32" y="59"/>
                  </a:cubicBezTo>
                  <a:cubicBezTo>
                    <a:pt x="32" y="59"/>
                    <a:pt x="31" y="59"/>
                    <a:pt x="31" y="58"/>
                  </a:cubicBezTo>
                  <a:cubicBezTo>
                    <a:pt x="31" y="58"/>
                    <a:pt x="31" y="58"/>
                    <a:pt x="31" y="58"/>
                  </a:cubicBezTo>
                  <a:cubicBezTo>
                    <a:pt x="30" y="58"/>
                    <a:pt x="29" y="58"/>
                    <a:pt x="27" y="58"/>
                  </a:cubicBezTo>
                  <a:cubicBezTo>
                    <a:pt x="27" y="58"/>
                    <a:pt x="27" y="58"/>
                    <a:pt x="27" y="58"/>
                  </a:cubicBezTo>
                  <a:cubicBezTo>
                    <a:pt x="25" y="57"/>
                    <a:pt x="21" y="56"/>
                    <a:pt x="17" y="54"/>
                  </a:cubicBezTo>
                  <a:cubicBezTo>
                    <a:pt x="17" y="54"/>
                    <a:pt x="17" y="54"/>
                    <a:pt x="17" y="54"/>
                  </a:cubicBezTo>
                  <a:cubicBezTo>
                    <a:pt x="9" y="51"/>
                    <a:pt x="1" y="44"/>
                    <a:pt x="0" y="33"/>
                  </a:cubicBezTo>
                  <a:cubicBezTo>
                    <a:pt x="0" y="33"/>
                    <a:pt x="0" y="33"/>
                    <a:pt x="0" y="33"/>
                  </a:cubicBezTo>
                  <a:cubicBezTo>
                    <a:pt x="2" y="33"/>
                    <a:pt x="2" y="33"/>
                    <a:pt x="2" y="33"/>
                  </a:cubicBezTo>
                  <a:cubicBezTo>
                    <a:pt x="0" y="33"/>
                    <a:pt x="0" y="33"/>
                    <a:pt x="0" y="33"/>
                  </a:cubicBezTo>
                  <a:cubicBezTo>
                    <a:pt x="0" y="32"/>
                    <a:pt x="0" y="32"/>
                    <a:pt x="0" y="32"/>
                  </a:cubicBezTo>
                  <a:cubicBezTo>
                    <a:pt x="0" y="32"/>
                    <a:pt x="0" y="32"/>
                    <a:pt x="0" y="32"/>
                  </a:cubicBezTo>
                  <a:cubicBezTo>
                    <a:pt x="2" y="12"/>
                    <a:pt x="16" y="0"/>
                    <a:pt x="27" y="0"/>
                  </a:cubicBezTo>
                  <a:cubicBezTo>
                    <a:pt x="27" y="0"/>
                    <a:pt x="27" y="0"/>
                    <a:pt x="27" y="0"/>
                  </a:cubicBezTo>
                  <a:cubicBezTo>
                    <a:pt x="28" y="0"/>
                    <a:pt x="29" y="0"/>
                    <a:pt x="30" y="0"/>
                  </a:cubicBezTo>
                  <a:cubicBezTo>
                    <a:pt x="30" y="0"/>
                    <a:pt x="30" y="0"/>
                    <a:pt x="30" y="0"/>
                  </a:cubicBezTo>
                  <a:cubicBezTo>
                    <a:pt x="32" y="1"/>
                    <a:pt x="32" y="1"/>
                    <a:pt x="32" y="1"/>
                  </a:cubicBezTo>
                  <a:cubicBezTo>
                    <a:pt x="30" y="9"/>
                    <a:pt x="30" y="9"/>
                    <a:pt x="30" y="9"/>
                  </a:cubicBezTo>
                  <a:cubicBezTo>
                    <a:pt x="28" y="8"/>
                    <a:pt x="28" y="8"/>
                    <a:pt x="28" y="8"/>
                  </a:cubicBezTo>
                  <a:cubicBezTo>
                    <a:pt x="28" y="8"/>
                    <a:pt x="28"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2"/>
                    <a:pt x="8" y="33"/>
                  </a:cubicBezTo>
                  <a:cubicBezTo>
                    <a:pt x="8" y="33"/>
                    <a:pt x="8" y="33"/>
                    <a:pt x="8" y="33"/>
                  </a:cubicBezTo>
                  <a:cubicBezTo>
                    <a:pt x="8" y="33"/>
                    <a:pt x="8" y="33"/>
                    <a:pt x="8" y="33"/>
                  </a:cubicBezTo>
                  <a:cubicBezTo>
                    <a:pt x="8" y="33"/>
                    <a:pt x="8" y="33"/>
                    <a:pt x="8" y="33"/>
                  </a:cubicBezTo>
                  <a:cubicBezTo>
                    <a:pt x="8" y="39"/>
                    <a:pt x="14" y="44"/>
                    <a:pt x="20" y="47"/>
                  </a:cubicBezTo>
                  <a:cubicBezTo>
                    <a:pt x="20" y="47"/>
                    <a:pt x="20" y="47"/>
                    <a:pt x="20" y="47"/>
                  </a:cubicBezTo>
                  <a:cubicBezTo>
                    <a:pt x="26" y="49"/>
                    <a:pt x="32"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2" y="59"/>
                    <a:pt x="32" y="59"/>
                    <a:pt x="32" y="59"/>
                  </a:cubicBezTo>
                  <a:cubicBezTo>
                    <a:pt x="32" y="57"/>
                    <a:pt x="32" y="57"/>
                    <a:pt x="32" y="57"/>
                  </a:cubicBezTo>
                  <a:cubicBezTo>
                    <a:pt x="32" y="59"/>
                    <a:pt x="32" y="59"/>
                    <a:pt x="32" y="59"/>
                  </a:cubicBezTo>
                  <a:cubicBezTo>
                    <a:pt x="32" y="59"/>
                    <a:pt x="32" y="59"/>
                    <a:pt x="32" y="59"/>
                  </a:cubicBezTo>
                  <a:close/>
                  <a:moveTo>
                    <a:pt x="31" y="58"/>
                  </a:moveTo>
                  <a:cubicBezTo>
                    <a:pt x="32" y="57"/>
                    <a:pt x="32" y="57"/>
                    <a:pt x="32" y="57"/>
                  </a:cubicBezTo>
                  <a:cubicBezTo>
                    <a:pt x="32" y="57"/>
                    <a:pt x="32" y="57"/>
                    <a:pt x="32" y="57"/>
                  </a:cubicBezTo>
                  <a:cubicBezTo>
                    <a:pt x="31" y="58"/>
                    <a:pt x="31" y="58"/>
                    <a:pt x="31" y="58"/>
                  </a:cubicBezTo>
                  <a:close/>
                  <a:moveTo>
                    <a:pt x="26" y="53"/>
                  </a:moveTo>
                  <a:cubicBezTo>
                    <a:pt x="24" y="53"/>
                    <a:pt x="21" y="52"/>
                    <a:pt x="19" y="51"/>
                  </a:cubicBezTo>
                  <a:cubicBezTo>
                    <a:pt x="19" y="51"/>
                    <a:pt x="19" y="51"/>
                    <a:pt x="19" y="51"/>
                  </a:cubicBezTo>
                  <a:cubicBezTo>
                    <a:pt x="16" y="49"/>
                    <a:pt x="13" y="47"/>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67"/>
            <p:cNvSpPr>
              <a:spLocks noEditPoints="1"/>
            </p:cNvSpPr>
            <p:nvPr/>
          </p:nvSpPr>
          <p:spPr bwMode="auto">
            <a:xfrm>
              <a:off x="2419" y="1215"/>
              <a:ext cx="83" cy="134"/>
            </a:xfrm>
            <a:custGeom>
              <a:avLst/>
              <a:gdLst>
                <a:gd name="T0" fmla="*/ 6 w 33"/>
                <a:gd name="T1" fmla="*/ 52 h 53"/>
                <a:gd name="T2" fmla="*/ 9 w 33"/>
                <a:gd name="T3" fmla="*/ 49 h 53"/>
                <a:gd name="T4" fmla="*/ 8 w 33"/>
                <a:gd name="T5" fmla="*/ 50 h 53"/>
                <a:gd name="T6" fmla="*/ 8 w 33"/>
                <a:gd name="T7" fmla="*/ 49 h 53"/>
                <a:gd name="T8" fmla="*/ 8 w 33"/>
                <a:gd name="T9" fmla="*/ 49 h 53"/>
                <a:gd name="T10" fmla="*/ 8 w 33"/>
                <a:gd name="T11" fmla="*/ 49 h 53"/>
                <a:gd name="T12" fmla="*/ 8 w 33"/>
                <a:gd name="T13" fmla="*/ 49 h 53"/>
                <a:gd name="T14" fmla="*/ 8 w 33"/>
                <a:gd name="T15" fmla="*/ 49 h 53"/>
                <a:gd name="T16" fmla="*/ 8 w 33"/>
                <a:gd name="T17" fmla="*/ 49 h 53"/>
                <a:gd name="T18" fmla="*/ 8 w 33"/>
                <a:gd name="T19" fmla="*/ 49 h 53"/>
                <a:gd name="T20" fmla="*/ 20 w 33"/>
                <a:gd name="T21" fmla="*/ 42 h 53"/>
                <a:gd name="T22" fmla="*/ 20 w 33"/>
                <a:gd name="T23" fmla="*/ 42 h 53"/>
                <a:gd name="T24" fmla="*/ 29 w 33"/>
                <a:gd name="T25" fmla="*/ 25 h 53"/>
                <a:gd name="T26" fmla="*/ 29 w 33"/>
                <a:gd name="T27" fmla="*/ 25 h 53"/>
                <a:gd name="T28" fmla="*/ 29 w 33"/>
                <a:gd name="T29" fmla="*/ 21 h 53"/>
                <a:gd name="T30" fmla="*/ 29 w 33"/>
                <a:gd name="T31" fmla="*/ 21 h 53"/>
                <a:gd name="T32" fmla="*/ 13 w 33"/>
                <a:gd name="T33" fmla="*/ 5 h 53"/>
                <a:gd name="T34" fmla="*/ 13 w 33"/>
                <a:gd name="T35" fmla="*/ 5 h 53"/>
                <a:gd name="T36" fmla="*/ 5 w 33"/>
                <a:gd name="T37" fmla="*/ 6 h 53"/>
                <a:gd name="T38" fmla="*/ 5 w 33"/>
                <a:gd name="T39" fmla="*/ 6 h 53"/>
                <a:gd name="T40" fmla="*/ 2 w 33"/>
                <a:gd name="T41" fmla="*/ 8 h 53"/>
                <a:gd name="T42" fmla="*/ 2 w 33"/>
                <a:gd name="T43" fmla="*/ 8 h 53"/>
                <a:gd name="T44" fmla="*/ 0 w 33"/>
                <a:gd name="T45" fmla="*/ 4 h 53"/>
                <a:gd name="T46" fmla="*/ 13 w 33"/>
                <a:gd name="T47" fmla="*/ 1 h 53"/>
                <a:gd name="T48" fmla="*/ 13 w 33"/>
                <a:gd name="T49" fmla="*/ 1 h 53"/>
                <a:gd name="T50" fmla="*/ 33 w 33"/>
                <a:gd name="T51" fmla="*/ 20 h 53"/>
                <a:gd name="T52" fmla="*/ 33 w 33"/>
                <a:gd name="T53" fmla="*/ 20 h 53"/>
                <a:gd name="T54" fmla="*/ 33 w 33"/>
                <a:gd name="T55" fmla="*/ 25 h 53"/>
                <a:gd name="T56" fmla="*/ 33 w 33"/>
                <a:gd name="T57" fmla="*/ 25 h 53"/>
                <a:gd name="T58" fmla="*/ 23 w 33"/>
                <a:gd name="T59" fmla="*/ 46 h 53"/>
                <a:gd name="T60" fmla="*/ 23 w 33"/>
                <a:gd name="T61" fmla="*/ 46 h 53"/>
                <a:gd name="T62" fmla="*/ 8 w 33"/>
                <a:gd name="T63" fmla="*/ 53 h 53"/>
                <a:gd name="T64" fmla="*/ 8 w 33"/>
                <a:gd name="T65" fmla="*/ 53 h 53"/>
                <a:gd name="T66" fmla="*/ 6 w 33"/>
                <a:gd name="T67" fmla="*/ 52 h 53"/>
                <a:gd name="T68" fmla="*/ 2 w 33"/>
                <a:gd name="T69" fmla="*/ 8 h 53"/>
                <a:gd name="T70" fmla="*/ 2 w 33"/>
                <a:gd name="T71" fmla="*/ 8 h 53"/>
                <a:gd name="T72" fmla="*/ 2 w 33"/>
                <a:gd name="T73" fmla="*/ 8 h 53"/>
                <a:gd name="T74" fmla="*/ 2 w 33"/>
                <a:gd name="T75" fmla="*/ 8 h 53"/>
                <a:gd name="T76" fmla="*/ 2 w 33"/>
                <a:gd name="T7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53">
                  <a:moveTo>
                    <a:pt x="6" y="52"/>
                  </a:moveTo>
                  <a:cubicBezTo>
                    <a:pt x="9" y="49"/>
                    <a:pt x="9" y="49"/>
                    <a:pt x="9" y="49"/>
                  </a:cubicBezTo>
                  <a:cubicBezTo>
                    <a:pt x="8" y="50"/>
                    <a:pt x="8" y="50"/>
                    <a:pt x="8" y="50"/>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10" y="49"/>
                    <a:pt x="15" y="46"/>
                    <a:pt x="20" y="42"/>
                  </a:cubicBezTo>
                  <a:cubicBezTo>
                    <a:pt x="20" y="42"/>
                    <a:pt x="20" y="42"/>
                    <a:pt x="20" y="42"/>
                  </a:cubicBezTo>
                  <a:cubicBezTo>
                    <a:pt x="25" y="38"/>
                    <a:pt x="29" y="32"/>
                    <a:pt x="29" y="25"/>
                  </a:cubicBezTo>
                  <a:cubicBezTo>
                    <a:pt x="29" y="25"/>
                    <a:pt x="29" y="25"/>
                    <a:pt x="29" y="25"/>
                  </a:cubicBezTo>
                  <a:cubicBezTo>
                    <a:pt x="29" y="24"/>
                    <a:pt x="29" y="22"/>
                    <a:pt x="29" y="21"/>
                  </a:cubicBezTo>
                  <a:cubicBezTo>
                    <a:pt x="29" y="21"/>
                    <a:pt x="29" y="21"/>
                    <a:pt x="29" y="21"/>
                  </a:cubicBezTo>
                  <a:cubicBezTo>
                    <a:pt x="26" y="7"/>
                    <a:pt x="20" y="5"/>
                    <a:pt x="13" y="5"/>
                  </a:cubicBezTo>
                  <a:cubicBezTo>
                    <a:pt x="13" y="5"/>
                    <a:pt x="13" y="5"/>
                    <a:pt x="13" y="5"/>
                  </a:cubicBezTo>
                  <a:cubicBezTo>
                    <a:pt x="10" y="5"/>
                    <a:pt x="7" y="5"/>
                    <a:pt x="5" y="6"/>
                  </a:cubicBezTo>
                  <a:cubicBezTo>
                    <a:pt x="5" y="6"/>
                    <a:pt x="5" y="6"/>
                    <a:pt x="5" y="6"/>
                  </a:cubicBezTo>
                  <a:cubicBezTo>
                    <a:pt x="3" y="7"/>
                    <a:pt x="2" y="8"/>
                    <a:pt x="2" y="8"/>
                  </a:cubicBezTo>
                  <a:cubicBezTo>
                    <a:pt x="2" y="8"/>
                    <a:pt x="2" y="8"/>
                    <a:pt x="2" y="8"/>
                  </a:cubicBezTo>
                  <a:cubicBezTo>
                    <a:pt x="0" y="4"/>
                    <a:pt x="0" y="4"/>
                    <a:pt x="0" y="4"/>
                  </a:cubicBezTo>
                  <a:cubicBezTo>
                    <a:pt x="0" y="4"/>
                    <a:pt x="6" y="1"/>
                    <a:pt x="13" y="1"/>
                  </a:cubicBezTo>
                  <a:cubicBezTo>
                    <a:pt x="13" y="1"/>
                    <a:pt x="13" y="1"/>
                    <a:pt x="13" y="1"/>
                  </a:cubicBezTo>
                  <a:cubicBezTo>
                    <a:pt x="21" y="0"/>
                    <a:pt x="30" y="5"/>
                    <a:pt x="33" y="20"/>
                  </a:cubicBezTo>
                  <a:cubicBezTo>
                    <a:pt x="33" y="20"/>
                    <a:pt x="33" y="20"/>
                    <a:pt x="33" y="20"/>
                  </a:cubicBezTo>
                  <a:cubicBezTo>
                    <a:pt x="33" y="22"/>
                    <a:pt x="33" y="23"/>
                    <a:pt x="33" y="25"/>
                  </a:cubicBezTo>
                  <a:cubicBezTo>
                    <a:pt x="33" y="25"/>
                    <a:pt x="33" y="25"/>
                    <a:pt x="33" y="25"/>
                  </a:cubicBezTo>
                  <a:cubicBezTo>
                    <a:pt x="33" y="34"/>
                    <a:pt x="28" y="41"/>
                    <a:pt x="23" y="46"/>
                  </a:cubicBezTo>
                  <a:cubicBezTo>
                    <a:pt x="23" y="46"/>
                    <a:pt x="23" y="46"/>
                    <a:pt x="23" y="46"/>
                  </a:cubicBezTo>
                  <a:cubicBezTo>
                    <a:pt x="17" y="50"/>
                    <a:pt x="12" y="53"/>
                    <a:pt x="8" y="53"/>
                  </a:cubicBezTo>
                  <a:cubicBezTo>
                    <a:pt x="8" y="53"/>
                    <a:pt x="8" y="53"/>
                    <a:pt x="8" y="53"/>
                  </a:cubicBezTo>
                  <a:cubicBezTo>
                    <a:pt x="8" y="53"/>
                    <a:pt x="7" y="53"/>
                    <a:pt x="6" y="52"/>
                  </a:cubicBezTo>
                  <a:close/>
                  <a:moveTo>
                    <a:pt x="2" y="8"/>
                  </a:moveTo>
                  <a:cubicBezTo>
                    <a:pt x="2" y="8"/>
                    <a:pt x="2" y="8"/>
                    <a:pt x="2" y="8"/>
                  </a:cubicBezTo>
                  <a:cubicBezTo>
                    <a:pt x="2" y="8"/>
                    <a:pt x="2" y="8"/>
                    <a:pt x="2" y="8"/>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68"/>
            <p:cNvSpPr>
              <a:spLocks noEditPoints="1"/>
            </p:cNvSpPr>
            <p:nvPr/>
          </p:nvSpPr>
          <p:spPr bwMode="auto">
            <a:xfrm>
              <a:off x="2411" y="1213"/>
              <a:ext cx="96" cy="141"/>
            </a:xfrm>
            <a:custGeom>
              <a:avLst/>
              <a:gdLst>
                <a:gd name="T0" fmla="*/ 9 w 38"/>
                <a:gd name="T1" fmla="*/ 53 h 56"/>
                <a:gd name="T2" fmla="*/ 6 w 38"/>
                <a:gd name="T3" fmla="*/ 52 h 56"/>
                <a:gd name="T4" fmla="*/ 12 w 38"/>
                <a:gd name="T5" fmla="*/ 48 h 56"/>
                <a:gd name="T6" fmla="*/ 30 w 38"/>
                <a:gd name="T7" fmla="*/ 26 h 56"/>
                <a:gd name="T8" fmla="*/ 30 w 38"/>
                <a:gd name="T9" fmla="*/ 26 h 56"/>
                <a:gd name="T10" fmla="*/ 16 w 38"/>
                <a:gd name="T11" fmla="*/ 8 h 56"/>
                <a:gd name="T12" fmla="*/ 9 w 38"/>
                <a:gd name="T13" fmla="*/ 9 h 56"/>
                <a:gd name="T14" fmla="*/ 7 w 38"/>
                <a:gd name="T15" fmla="*/ 11 h 56"/>
                <a:gd name="T16" fmla="*/ 0 w 38"/>
                <a:gd name="T17" fmla="*/ 4 h 56"/>
                <a:gd name="T18" fmla="*/ 2 w 38"/>
                <a:gd name="T19" fmla="*/ 3 h 56"/>
                <a:gd name="T20" fmla="*/ 3 w 38"/>
                <a:gd name="T21" fmla="*/ 3 h 56"/>
                <a:gd name="T22" fmla="*/ 16 w 38"/>
                <a:gd name="T23" fmla="*/ 0 h 56"/>
                <a:gd name="T24" fmla="*/ 17 w 38"/>
                <a:gd name="T25" fmla="*/ 0 h 56"/>
                <a:gd name="T26" fmla="*/ 38 w 38"/>
                <a:gd name="T27" fmla="*/ 26 h 56"/>
                <a:gd name="T28" fmla="*/ 27 w 38"/>
                <a:gd name="T29" fmla="*/ 48 h 56"/>
                <a:gd name="T30" fmla="*/ 11 w 38"/>
                <a:gd name="T31" fmla="*/ 56 h 56"/>
                <a:gd name="T32" fmla="*/ 10 w 38"/>
                <a:gd name="T33" fmla="*/ 54 h 56"/>
                <a:gd name="T34" fmla="*/ 13 w 38"/>
                <a:gd name="T35" fmla="*/ 51 h 56"/>
                <a:gd name="T36" fmla="*/ 13 w 38"/>
                <a:gd name="T37" fmla="*/ 51 h 56"/>
                <a:gd name="T38" fmla="*/ 20 w 38"/>
                <a:gd name="T39" fmla="*/ 48 h 56"/>
                <a:gd name="T40" fmla="*/ 20 w 38"/>
                <a:gd name="T41" fmla="*/ 48 h 56"/>
                <a:gd name="T42" fmla="*/ 34 w 38"/>
                <a:gd name="T43" fmla="*/ 29 h 56"/>
                <a:gd name="T44" fmla="*/ 34 w 38"/>
                <a:gd name="T45" fmla="*/ 21 h 56"/>
                <a:gd name="T46" fmla="*/ 34 w 38"/>
                <a:gd name="T47" fmla="*/ 27 h 56"/>
                <a:gd name="T48" fmla="*/ 34 w 38"/>
                <a:gd name="T49" fmla="*/ 21 h 56"/>
                <a:gd name="T50" fmla="*/ 32 w 38"/>
                <a:gd name="T51" fmla="*/ 16 h 56"/>
                <a:gd name="T52" fmla="*/ 32 w 38"/>
                <a:gd name="T53" fmla="*/ 16 h 56"/>
                <a:gd name="T54" fmla="*/ 32 w 38"/>
                <a:gd name="T55" fmla="*/ 16 h 56"/>
                <a:gd name="T56" fmla="*/ 32 w 38"/>
                <a:gd name="T57" fmla="*/ 16 h 56"/>
                <a:gd name="T58" fmla="*/ 32 w 38"/>
                <a:gd name="T59" fmla="*/ 16 h 56"/>
                <a:gd name="T60" fmla="*/ 32 w 38"/>
                <a:gd name="T61" fmla="*/ 15 h 56"/>
                <a:gd name="T62" fmla="*/ 32 w 38"/>
                <a:gd name="T63" fmla="*/ 15 h 56"/>
                <a:gd name="T64" fmla="*/ 32 w 38"/>
                <a:gd name="T65" fmla="*/ 15 h 56"/>
                <a:gd name="T66" fmla="*/ 32 w 38"/>
                <a:gd name="T67" fmla="*/ 15 h 56"/>
                <a:gd name="T68" fmla="*/ 32 w 38"/>
                <a:gd name="T69" fmla="*/ 15 h 56"/>
                <a:gd name="T70" fmla="*/ 32 w 38"/>
                <a:gd name="T71" fmla="*/ 14 h 56"/>
                <a:gd name="T72" fmla="*/ 32 w 38"/>
                <a:gd name="T73" fmla="*/ 14 h 56"/>
                <a:gd name="T74" fmla="*/ 32 w 38"/>
                <a:gd name="T75" fmla="*/ 14 h 56"/>
                <a:gd name="T76" fmla="*/ 31 w 38"/>
                <a:gd name="T77" fmla="*/ 14 h 56"/>
                <a:gd name="T78" fmla="*/ 31 w 38"/>
                <a:gd name="T79" fmla="*/ 14 h 56"/>
                <a:gd name="T80" fmla="*/ 31 w 38"/>
                <a:gd name="T81" fmla="*/ 14 h 56"/>
                <a:gd name="T82" fmla="*/ 31 w 38"/>
                <a:gd name="T83" fmla="*/ 13 h 56"/>
                <a:gd name="T84" fmla="*/ 31 w 38"/>
                <a:gd name="T85" fmla="*/ 13 h 56"/>
                <a:gd name="T86" fmla="*/ 31 w 38"/>
                <a:gd name="T87" fmla="*/ 13 h 56"/>
                <a:gd name="T88" fmla="*/ 31 w 38"/>
                <a:gd name="T89" fmla="*/ 13 h 56"/>
                <a:gd name="T90" fmla="*/ 31 w 38"/>
                <a:gd name="T91" fmla="*/ 13 h 56"/>
                <a:gd name="T92" fmla="*/ 31 w 38"/>
                <a:gd name="T93" fmla="*/ 13 h 56"/>
                <a:gd name="T94" fmla="*/ 31 w 38"/>
                <a:gd name="T95" fmla="*/ 12 h 56"/>
                <a:gd name="T96" fmla="*/ 31 w 38"/>
                <a:gd name="T97" fmla="*/ 12 h 56"/>
                <a:gd name="T98" fmla="*/ 30 w 38"/>
                <a:gd name="T99" fmla="*/ 12 h 56"/>
                <a:gd name="T100" fmla="*/ 30 w 38"/>
                <a:gd name="T101" fmla="*/ 12 h 56"/>
                <a:gd name="T102" fmla="*/ 30 w 38"/>
                <a:gd name="T103" fmla="*/ 12 h 56"/>
                <a:gd name="T104" fmla="*/ 30 w 38"/>
                <a:gd name="T105" fmla="*/ 12 h 56"/>
                <a:gd name="T106" fmla="*/ 30 w 38"/>
                <a:gd name="T107" fmla="*/ 11 h 56"/>
                <a:gd name="T108" fmla="*/ 17 w 38"/>
                <a:gd name="T109" fmla="*/ 4 h 56"/>
                <a:gd name="T110" fmla="*/ 16 w 38"/>
                <a:gd name="T111" fmla="*/ 4 h 56"/>
                <a:gd name="T112" fmla="*/ 16 w 38"/>
                <a:gd name="T113" fmla="*/ 4 h 56"/>
                <a:gd name="T114" fmla="*/ 17 w 38"/>
                <a:gd name="T115" fmla="*/ 4 h 56"/>
                <a:gd name="T116" fmla="*/ 7 w 38"/>
                <a:gd name="T117" fmla="*/ 5 h 56"/>
                <a:gd name="T118" fmla="*/ 11 w 38"/>
                <a:gd name="T119" fmla="*/ 4 h 56"/>
                <a:gd name="T120" fmla="*/ 7 w 38"/>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 h="56">
                  <a:moveTo>
                    <a:pt x="7" y="54"/>
                  </a:moveTo>
                  <a:cubicBezTo>
                    <a:pt x="9" y="53"/>
                    <a:pt x="9" y="53"/>
                    <a:pt x="9" y="53"/>
                  </a:cubicBezTo>
                  <a:cubicBezTo>
                    <a:pt x="9" y="53"/>
                    <a:pt x="9" y="53"/>
                    <a:pt x="9" y="53"/>
                  </a:cubicBezTo>
                  <a:cubicBezTo>
                    <a:pt x="9" y="53"/>
                    <a:pt x="9" y="53"/>
                    <a:pt x="9" y="53"/>
                  </a:cubicBezTo>
                  <a:cubicBezTo>
                    <a:pt x="7" y="54"/>
                    <a:pt x="7" y="54"/>
                    <a:pt x="7" y="54"/>
                  </a:cubicBezTo>
                  <a:cubicBezTo>
                    <a:pt x="6" y="52"/>
                    <a:pt x="6" y="52"/>
                    <a:pt x="6" y="52"/>
                  </a:cubicBezTo>
                  <a:cubicBezTo>
                    <a:pt x="9" y="50"/>
                    <a:pt x="9" y="50"/>
                    <a:pt x="9" y="50"/>
                  </a:cubicBezTo>
                  <a:cubicBezTo>
                    <a:pt x="9" y="46"/>
                    <a:pt x="9" y="46"/>
                    <a:pt x="9" y="46"/>
                  </a:cubicBezTo>
                  <a:cubicBezTo>
                    <a:pt x="12" y="48"/>
                    <a:pt x="12" y="48"/>
                    <a:pt x="12" y="48"/>
                  </a:cubicBezTo>
                  <a:cubicBezTo>
                    <a:pt x="13" y="47"/>
                    <a:pt x="18" y="45"/>
                    <a:pt x="22" y="42"/>
                  </a:cubicBezTo>
                  <a:cubicBezTo>
                    <a:pt x="22" y="42"/>
                    <a:pt x="22" y="42"/>
                    <a:pt x="22" y="42"/>
                  </a:cubicBezTo>
                  <a:cubicBezTo>
                    <a:pt x="26" y="38"/>
                    <a:pt x="30" y="33"/>
                    <a:pt x="30" y="26"/>
                  </a:cubicBezTo>
                  <a:cubicBezTo>
                    <a:pt x="30" y="26"/>
                    <a:pt x="30" y="26"/>
                    <a:pt x="30" y="26"/>
                  </a:cubicBezTo>
                  <a:cubicBezTo>
                    <a:pt x="30" y="26"/>
                    <a:pt x="30" y="26"/>
                    <a:pt x="30" y="26"/>
                  </a:cubicBezTo>
                  <a:cubicBezTo>
                    <a:pt x="30" y="26"/>
                    <a:pt x="30" y="26"/>
                    <a:pt x="30" y="26"/>
                  </a:cubicBezTo>
                  <a:cubicBezTo>
                    <a:pt x="30" y="25"/>
                    <a:pt x="30" y="23"/>
                    <a:pt x="30" y="22"/>
                  </a:cubicBezTo>
                  <a:cubicBezTo>
                    <a:pt x="30" y="22"/>
                    <a:pt x="30" y="22"/>
                    <a:pt x="30" y="22"/>
                  </a:cubicBezTo>
                  <a:cubicBezTo>
                    <a:pt x="27" y="9"/>
                    <a:pt x="22" y="8"/>
                    <a:pt x="16" y="8"/>
                  </a:cubicBezTo>
                  <a:cubicBezTo>
                    <a:pt x="16" y="8"/>
                    <a:pt x="16" y="8"/>
                    <a:pt x="16" y="8"/>
                  </a:cubicBezTo>
                  <a:cubicBezTo>
                    <a:pt x="14" y="8"/>
                    <a:pt x="11" y="8"/>
                    <a:pt x="9" y="9"/>
                  </a:cubicBezTo>
                  <a:cubicBezTo>
                    <a:pt x="9" y="9"/>
                    <a:pt x="9" y="9"/>
                    <a:pt x="9" y="9"/>
                  </a:cubicBezTo>
                  <a:cubicBezTo>
                    <a:pt x="8" y="9"/>
                    <a:pt x="7" y="10"/>
                    <a:pt x="7" y="10"/>
                  </a:cubicBezTo>
                  <a:cubicBezTo>
                    <a:pt x="7" y="10"/>
                    <a:pt x="7" y="10"/>
                    <a:pt x="7" y="10"/>
                  </a:cubicBezTo>
                  <a:cubicBezTo>
                    <a:pt x="7" y="11"/>
                    <a:pt x="7" y="11"/>
                    <a:pt x="7" y="11"/>
                  </a:cubicBezTo>
                  <a:cubicBezTo>
                    <a:pt x="5" y="11"/>
                    <a:pt x="5" y="11"/>
                    <a:pt x="5" y="11"/>
                  </a:cubicBezTo>
                  <a:cubicBezTo>
                    <a:pt x="4" y="12"/>
                    <a:pt x="4" y="12"/>
                    <a:pt x="4" y="12"/>
                  </a:cubicBezTo>
                  <a:cubicBezTo>
                    <a:pt x="0" y="4"/>
                    <a:pt x="0" y="4"/>
                    <a:pt x="0" y="4"/>
                  </a:cubicBezTo>
                  <a:cubicBezTo>
                    <a:pt x="2" y="4"/>
                    <a:pt x="2" y="4"/>
                    <a:pt x="2" y="4"/>
                  </a:cubicBezTo>
                  <a:cubicBezTo>
                    <a:pt x="2" y="4"/>
                    <a:pt x="2" y="4"/>
                    <a:pt x="2" y="4"/>
                  </a:cubicBezTo>
                  <a:cubicBezTo>
                    <a:pt x="2" y="4"/>
                    <a:pt x="2" y="4"/>
                    <a:pt x="2" y="3"/>
                  </a:cubicBezTo>
                  <a:cubicBezTo>
                    <a:pt x="2" y="3"/>
                    <a:pt x="2" y="3"/>
                    <a:pt x="2" y="3"/>
                  </a:cubicBezTo>
                  <a:cubicBezTo>
                    <a:pt x="2" y="3"/>
                    <a:pt x="3" y="3"/>
                    <a:pt x="3" y="3"/>
                  </a:cubicBezTo>
                  <a:cubicBezTo>
                    <a:pt x="3" y="3"/>
                    <a:pt x="3" y="3"/>
                    <a:pt x="3" y="3"/>
                  </a:cubicBezTo>
                  <a:cubicBezTo>
                    <a:pt x="4" y="3"/>
                    <a:pt x="5" y="2"/>
                    <a:pt x="6" y="2"/>
                  </a:cubicBezTo>
                  <a:cubicBezTo>
                    <a:pt x="6" y="2"/>
                    <a:pt x="6" y="2"/>
                    <a:pt x="6" y="2"/>
                  </a:cubicBezTo>
                  <a:cubicBezTo>
                    <a:pt x="9" y="1"/>
                    <a:pt x="12" y="0"/>
                    <a:pt x="16" y="0"/>
                  </a:cubicBezTo>
                  <a:cubicBezTo>
                    <a:pt x="16" y="0"/>
                    <a:pt x="16" y="0"/>
                    <a:pt x="16" y="0"/>
                  </a:cubicBezTo>
                  <a:cubicBezTo>
                    <a:pt x="16" y="0"/>
                    <a:pt x="17" y="0"/>
                    <a:pt x="17" y="0"/>
                  </a:cubicBezTo>
                  <a:cubicBezTo>
                    <a:pt x="17" y="0"/>
                    <a:pt x="17" y="0"/>
                    <a:pt x="17" y="0"/>
                  </a:cubicBezTo>
                  <a:cubicBezTo>
                    <a:pt x="25" y="0"/>
                    <a:pt x="35" y="5"/>
                    <a:pt x="38" y="21"/>
                  </a:cubicBezTo>
                  <a:cubicBezTo>
                    <a:pt x="38" y="21"/>
                    <a:pt x="38" y="21"/>
                    <a:pt x="38" y="21"/>
                  </a:cubicBezTo>
                  <a:cubicBezTo>
                    <a:pt x="38" y="23"/>
                    <a:pt x="38" y="24"/>
                    <a:pt x="38" y="26"/>
                  </a:cubicBezTo>
                  <a:cubicBezTo>
                    <a:pt x="38" y="26"/>
                    <a:pt x="38" y="26"/>
                    <a:pt x="38" y="26"/>
                  </a:cubicBezTo>
                  <a:cubicBezTo>
                    <a:pt x="38" y="36"/>
                    <a:pt x="33" y="43"/>
                    <a:pt x="27" y="48"/>
                  </a:cubicBezTo>
                  <a:cubicBezTo>
                    <a:pt x="27" y="48"/>
                    <a:pt x="27" y="48"/>
                    <a:pt x="27" y="48"/>
                  </a:cubicBezTo>
                  <a:cubicBezTo>
                    <a:pt x="21" y="53"/>
                    <a:pt x="15" y="55"/>
                    <a:pt x="11" y="56"/>
                  </a:cubicBezTo>
                  <a:cubicBezTo>
                    <a:pt x="11" y="56"/>
                    <a:pt x="11" y="56"/>
                    <a:pt x="11" y="56"/>
                  </a:cubicBezTo>
                  <a:cubicBezTo>
                    <a:pt x="11" y="56"/>
                    <a:pt x="11" y="56"/>
                    <a:pt x="11" y="56"/>
                  </a:cubicBezTo>
                  <a:cubicBezTo>
                    <a:pt x="11" y="56"/>
                    <a:pt x="11" y="56"/>
                    <a:pt x="11" y="56"/>
                  </a:cubicBezTo>
                  <a:cubicBezTo>
                    <a:pt x="11" y="56"/>
                    <a:pt x="9" y="55"/>
                    <a:pt x="7" y="54"/>
                  </a:cubicBezTo>
                  <a:close/>
                  <a:moveTo>
                    <a:pt x="10" y="54"/>
                  </a:moveTo>
                  <a:cubicBezTo>
                    <a:pt x="10" y="54"/>
                    <a:pt x="10" y="54"/>
                    <a:pt x="10" y="54"/>
                  </a:cubicBezTo>
                  <a:cubicBezTo>
                    <a:pt x="10" y="54"/>
                    <a:pt x="10" y="54"/>
                    <a:pt x="10" y="54"/>
                  </a:cubicBezTo>
                  <a:close/>
                  <a:moveTo>
                    <a:pt x="13" y="51"/>
                  </a:moveTo>
                  <a:cubicBezTo>
                    <a:pt x="15" y="51"/>
                    <a:pt x="17" y="50"/>
                    <a:pt x="20" y="48"/>
                  </a:cubicBezTo>
                  <a:cubicBezTo>
                    <a:pt x="20" y="48"/>
                    <a:pt x="20" y="48"/>
                    <a:pt x="20" y="48"/>
                  </a:cubicBezTo>
                  <a:cubicBezTo>
                    <a:pt x="17" y="50"/>
                    <a:pt x="15" y="51"/>
                    <a:pt x="13" y="51"/>
                  </a:cubicBezTo>
                  <a:cubicBezTo>
                    <a:pt x="13" y="51"/>
                    <a:pt x="13" y="51"/>
                    <a:pt x="13" y="51"/>
                  </a:cubicBezTo>
                  <a:cubicBezTo>
                    <a:pt x="13" y="51"/>
                    <a:pt x="13" y="51"/>
                    <a:pt x="13" y="51"/>
                  </a:cubicBezTo>
                  <a:close/>
                  <a:moveTo>
                    <a:pt x="20" y="48"/>
                  </a:moveTo>
                  <a:cubicBezTo>
                    <a:pt x="20" y="48"/>
                    <a:pt x="20" y="48"/>
                    <a:pt x="20" y="48"/>
                  </a:cubicBezTo>
                  <a:cubicBezTo>
                    <a:pt x="20" y="48"/>
                    <a:pt x="20" y="48"/>
                    <a:pt x="20" y="48"/>
                  </a:cubicBezTo>
                  <a:cubicBezTo>
                    <a:pt x="20" y="48"/>
                    <a:pt x="20" y="48"/>
                    <a:pt x="20" y="48"/>
                  </a:cubicBezTo>
                  <a:close/>
                  <a:moveTo>
                    <a:pt x="28" y="42"/>
                  </a:moveTo>
                  <a:cubicBezTo>
                    <a:pt x="31" y="38"/>
                    <a:pt x="33" y="34"/>
                    <a:pt x="34" y="29"/>
                  </a:cubicBezTo>
                  <a:cubicBezTo>
                    <a:pt x="34" y="29"/>
                    <a:pt x="34" y="29"/>
                    <a:pt x="34" y="29"/>
                  </a:cubicBezTo>
                  <a:cubicBezTo>
                    <a:pt x="34" y="29"/>
                    <a:pt x="34" y="29"/>
                    <a:pt x="34" y="29"/>
                  </a:cubicBezTo>
                  <a:cubicBezTo>
                    <a:pt x="33" y="34"/>
                    <a:pt x="31" y="38"/>
                    <a:pt x="28" y="42"/>
                  </a:cubicBezTo>
                  <a:close/>
                  <a:moveTo>
                    <a:pt x="34" y="21"/>
                  </a:moveTo>
                  <a:cubicBezTo>
                    <a:pt x="34" y="23"/>
                    <a:pt x="34" y="25"/>
                    <a:pt x="34" y="26"/>
                  </a:cubicBezTo>
                  <a:cubicBezTo>
                    <a:pt x="34" y="26"/>
                    <a:pt x="34" y="26"/>
                    <a:pt x="34" y="26"/>
                  </a:cubicBezTo>
                  <a:cubicBezTo>
                    <a:pt x="34" y="27"/>
                    <a:pt x="34" y="27"/>
                    <a:pt x="34" y="27"/>
                  </a:cubicBezTo>
                  <a:cubicBezTo>
                    <a:pt x="34" y="26"/>
                    <a:pt x="34" y="26"/>
                    <a:pt x="34" y="26"/>
                  </a:cubicBezTo>
                  <a:cubicBezTo>
                    <a:pt x="34" y="26"/>
                    <a:pt x="34" y="26"/>
                    <a:pt x="34" y="26"/>
                  </a:cubicBezTo>
                  <a:cubicBezTo>
                    <a:pt x="34" y="25"/>
                    <a:pt x="34" y="23"/>
                    <a:pt x="34" y="21"/>
                  </a:cubicBezTo>
                  <a:cubicBezTo>
                    <a:pt x="34" y="21"/>
                    <a:pt x="34" y="21"/>
                    <a:pt x="34" y="21"/>
                  </a:cubicBezTo>
                  <a:cubicBezTo>
                    <a:pt x="33" y="20"/>
                    <a:pt x="33" y="18"/>
                    <a:pt x="32" y="16"/>
                  </a:cubicBezTo>
                  <a:cubicBezTo>
                    <a:pt x="32" y="16"/>
                    <a:pt x="32" y="16"/>
                    <a:pt x="32" y="16"/>
                  </a:cubicBezTo>
                  <a:cubicBezTo>
                    <a:pt x="33" y="18"/>
                    <a:pt x="33" y="20"/>
                    <a:pt x="34" y="21"/>
                  </a:cubicBezTo>
                  <a:close/>
                  <a:moveTo>
                    <a:pt x="32" y="16"/>
                  </a:moveTo>
                  <a:cubicBezTo>
                    <a:pt x="32" y="16"/>
                    <a:pt x="32" y="16"/>
                    <a:pt x="32" y="16"/>
                  </a:cubicBezTo>
                  <a:cubicBezTo>
                    <a:pt x="32" y="16"/>
                    <a:pt x="32" y="16"/>
                    <a:pt x="32" y="16"/>
                  </a:cubicBezTo>
                  <a:cubicBezTo>
                    <a:pt x="32" y="16"/>
                    <a:pt x="32" y="16"/>
                    <a:pt x="32" y="16"/>
                  </a:cubicBezTo>
                  <a:close/>
                  <a:moveTo>
                    <a:pt x="32" y="16"/>
                  </a:moveTo>
                  <a:cubicBezTo>
                    <a:pt x="32" y="16"/>
                    <a:pt x="32" y="16"/>
                    <a:pt x="32" y="16"/>
                  </a:cubicBezTo>
                  <a:cubicBezTo>
                    <a:pt x="32" y="16"/>
                    <a:pt x="32" y="16"/>
                    <a:pt x="32" y="16"/>
                  </a:cubicBezTo>
                  <a:cubicBezTo>
                    <a:pt x="32" y="16"/>
                    <a:pt x="32" y="16"/>
                    <a:pt x="32" y="16"/>
                  </a:cubicBezTo>
                  <a:close/>
                  <a:moveTo>
                    <a:pt x="32" y="16"/>
                  </a:moveTo>
                  <a:cubicBezTo>
                    <a:pt x="32" y="16"/>
                    <a:pt x="32" y="16"/>
                    <a:pt x="32" y="16"/>
                  </a:cubicBezTo>
                  <a:cubicBezTo>
                    <a:pt x="32" y="16"/>
                    <a:pt x="32" y="16"/>
                    <a:pt x="32" y="16"/>
                  </a:cubicBezTo>
                  <a:cubicBezTo>
                    <a:pt x="32" y="16"/>
                    <a:pt x="32" y="16"/>
                    <a:pt x="32" y="16"/>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1" y="14"/>
                  </a:moveTo>
                  <a:cubicBezTo>
                    <a:pt x="31" y="14"/>
                    <a:pt x="31" y="14"/>
                    <a:pt x="31" y="14"/>
                  </a:cubicBezTo>
                  <a:cubicBezTo>
                    <a:pt x="31" y="14"/>
                    <a:pt x="31" y="14"/>
                    <a:pt x="31" y="14"/>
                  </a:cubicBezTo>
                  <a:cubicBezTo>
                    <a:pt x="31" y="14"/>
                    <a:pt x="31" y="14"/>
                    <a:pt x="31" y="14"/>
                  </a:cubicBezTo>
                  <a:close/>
                  <a:moveTo>
                    <a:pt x="31" y="14"/>
                  </a:moveTo>
                  <a:cubicBezTo>
                    <a:pt x="31" y="14"/>
                    <a:pt x="31" y="14"/>
                    <a:pt x="31" y="14"/>
                  </a:cubicBezTo>
                  <a:cubicBezTo>
                    <a:pt x="31" y="14"/>
                    <a:pt x="31" y="14"/>
                    <a:pt x="31" y="14"/>
                  </a:cubicBezTo>
                  <a:cubicBezTo>
                    <a:pt x="31" y="14"/>
                    <a:pt x="31" y="14"/>
                    <a:pt x="31" y="14"/>
                  </a:cubicBezTo>
                  <a:close/>
                  <a:moveTo>
                    <a:pt x="31" y="14"/>
                  </a:moveTo>
                  <a:cubicBezTo>
                    <a:pt x="31" y="13"/>
                    <a:pt x="31" y="13"/>
                    <a:pt x="31" y="13"/>
                  </a:cubicBezTo>
                  <a:cubicBezTo>
                    <a:pt x="31" y="13"/>
                    <a:pt x="31" y="13"/>
                    <a:pt x="31" y="13"/>
                  </a:cubicBezTo>
                  <a:cubicBezTo>
                    <a:pt x="31" y="13"/>
                    <a:pt x="31" y="13"/>
                    <a:pt x="31" y="14"/>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0" y="12"/>
                  </a:cubicBezTo>
                  <a:cubicBezTo>
                    <a:pt x="30" y="12"/>
                    <a:pt x="30" y="12"/>
                    <a:pt x="30" y="12"/>
                  </a:cubicBezTo>
                  <a:cubicBezTo>
                    <a:pt x="31" y="12"/>
                    <a:pt x="31" y="12"/>
                    <a:pt x="31" y="12"/>
                  </a:cubicBezTo>
                  <a:close/>
                  <a:moveTo>
                    <a:pt x="30" y="12"/>
                  </a:moveTo>
                  <a:cubicBezTo>
                    <a:pt x="30" y="12"/>
                    <a:pt x="30" y="12"/>
                    <a:pt x="30" y="12"/>
                  </a:cubicBezTo>
                  <a:cubicBezTo>
                    <a:pt x="30" y="12"/>
                    <a:pt x="30" y="12"/>
                    <a:pt x="30" y="12"/>
                  </a:cubicBezTo>
                  <a:cubicBezTo>
                    <a:pt x="30" y="12"/>
                    <a:pt x="30" y="12"/>
                    <a:pt x="30" y="12"/>
                  </a:cubicBezTo>
                  <a:close/>
                  <a:moveTo>
                    <a:pt x="30" y="12"/>
                  </a:moveTo>
                  <a:cubicBezTo>
                    <a:pt x="30" y="12"/>
                    <a:pt x="30" y="12"/>
                    <a:pt x="30" y="12"/>
                  </a:cubicBezTo>
                  <a:cubicBezTo>
                    <a:pt x="30" y="12"/>
                    <a:pt x="30" y="12"/>
                    <a:pt x="30" y="12"/>
                  </a:cubicBezTo>
                  <a:cubicBezTo>
                    <a:pt x="30" y="12"/>
                    <a:pt x="30" y="12"/>
                    <a:pt x="30" y="12"/>
                  </a:cubicBezTo>
                  <a:close/>
                  <a:moveTo>
                    <a:pt x="30" y="12"/>
                  </a:moveTo>
                  <a:cubicBezTo>
                    <a:pt x="30" y="12"/>
                    <a:pt x="30" y="12"/>
                    <a:pt x="30" y="11"/>
                  </a:cubicBezTo>
                  <a:cubicBezTo>
                    <a:pt x="30" y="11"/>
                    <a:pt x="30" y="11"/>
                    <a:pt x="30" y="11"/>
                  </a:cubicBezTo>
                  <a:cubicBezTo>
                    <a:pt x="30" y="12"/>
                    <a:pt x="30" y="12"/>
                    <a:pt x="30" y="12"/>
                  </a:cubicBezTo>
                  <a:close/>
                  <a:moveTo>
                    <a:pt x="30" y="11"/>
                  </a:moveTo>
                  <a:cubicBezTo>
                    <a:pt x="27" y="6"/>
                    <a:pt x="21" y="4"/>
                    <a:pt x="17" y="4"/>
                  </a:cubicBezTo>
                  <a:cubicBezTo>
                    <a:pt x="17" y="4"/>
                    <a:pt x="17" y="4"/>
                    <a:pt x="17" y="4"/>
                  </a:cubicBezTo>
                  <a:cubicBezTo>
                    <a:pt x="17" y="4"/>
                    <a:pt x="17"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4"/>
                  </a:cubicBezTo>
                  <a:cubicBezTo>
                    <a:pt x="21" y="4"/>
                    <a:pt x="26" y="5"/>
                    <a:pt x="30" y="11"/>
                  </a:cubicBezTo>
                  <a:close/>
                  <a:moveTo>
                    <a:pt x="7" y="6"/>
                  </a:moveTo>
                  <a:cubicBezTo>
                    <a:pt x="7" y="6"/>
                    <a:pt x="7" y="6"/>
                    <a:pt x="7" y="5"/>
                  </a:cubicBezTo>
                  <a:cubicBezTo>
                    <a:pt x="7" y="5"/>
                    <a:pt x="7" y="5"/>
                    <a:pt x="7" y="5"/>
                  </a:cubicBezTo>
                  <a:cubicBezTo>
                    <a:pt x="9" y="5"/>
                    <a:pt x="10" y="5"/>
                    <a:pt x="11" y="4"/>
                  </a:cubicBezTo>
                  <a:cubicBezTo>
                    <a:pt x="11" y="4"/>
                    <a:pt x="11" y="4"/>
                    <a:pt x="11" y="4"/>
                  </a:cubicBezTo>
                  <a:cubicBezTo>
                    <a:pt x="9" y="5"/>
                    <a:pt x="8" y="5"/>
                    <a:pt x="7" y="6"/>
                  </a:cubicBezTo>
                  <a:cubicBezTo>
                    <a:pt x="7" y="6"/>
                    <a:pt x="7" y="6"/>
                    <a:pt x="7" y="6"/>
                  </a:cubicBez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69"/>
            <p:cNvSpPr/>
            <p:nvPr/>
          </p:nvSpPr>
          <p:spPr bwMode="auto">
            <a:xfrm>
              <a:off x="2131" y="1057"/>
              <a:ext cx="323" cy="214"/>
            </a:xfrm>
            <a:custGeom>
              <a:avLst/>
              <a:gdLst>
                <a:gd name="T0" fmla="*/ 2 w 128"/>
                <a:gd name="T1" fmla="*/ 83 h 85"/>
                <a:gd name="T2" fmla="*/ 4 w 128"/>
                <a:gd name="T3" fmla="*/ 84 h 85"/>
                <a:gd name="T4" fmla="*/ 2 w 128"/>
                <a:gd name="T5" fmla="*/ 84 h 85"/>
                <a:gd name="T6" fmla="*/ 2 w 128"/>
                <a:gd name="T7" fmla="*/ 84 h 85"/>
                <a:gd name="T8" fmla="*/ 2 w 128"/>
                <a:gd name="T9" fmla="*/ 84 h 85"/>
                <a:gd name="T10" fmla="*/ 2 w 128"/>
                <a:gd name="T11" fmla="*/ 84 h 85"/>
                <a:gd name="T12" fmla="*/ 2 w 128"/>
                <a:gd name="T13" fmla="*/ 84 h 85"/>
                <a:gd name="T14" fmla="*/ 2 w 128"/>
                <a:gd name="T15" fmla="*/ 84 h 85"/>
                <a:gd name="T16" fmla="*/ 0 w 128"/>
                <a:gd name="T17" fmla="*/ 49 h 85"/>
                <a:gd name="T18" fmla="*/ 0 w 128"/>
                <a:gd name="T19" fmla="*/ 49 h 85"/>
                <a:gd name="T20" fmla="*/ 0 w 128"/>
                <a:gd name="T21" fmla="*/ 40 h 85"/>
                <a:gd name="T22" fmla="*/ 0 w 128"/>
                <a:gd name="T23" fmla="*/ 40 h 85"/>
                <a:gd name="T24" fmla="*/ 2 w 128"/>
                <a:gd name="T25" fmla="*/ 35 h 85"/>
                <a:gd name="T26" fmla="*/ 2 w 128"/>
                <a:gd name="T27" fmla="*/ 35 h 85"/>
                <a:gd name="T28" fmla="*/ 50 w 128"/>
                <a:gd name="T29" fmla="*/ 1 h 85"/>
                <a:gd name="T30" fmla="*/ 50 w 128"/>
                <a:gd name="T31" fmla="*/ 1 h 85"/>
                <a:gd name="T32" fmla="*/ 70 w 128"/>
                <a:gd name="T33" fmla="*/ 0 h 85"/>
                <a:gd name="T34" fmla="*/ 70 w 128"/>
                <a:gd name="T35" fmla="*/ 0 h 85"/>
                <a:gd name="T36" fmla="*/ 103 w 128"/>
                <a:gd name="T37" fmla="*/ 9 h 85"/>
                <a:gd name="T38" fmla="*/ 103 w 128"/>
                <a:gd name="T39" fmla="*/ 9 h 85"/>
                <a:gd name="T40" fmla="*/ 118 w 128"/>
                <a:gd name="T41" fmla="*/ 37 h 85"/>
                <a:gd name="T42" fmla="*/ 118 w 128"/>
                <a:gd name="T43" fmla="*/ 37 h 85"/>
                <a:gd name="T44" fmla="*/ 128 w 128"/>
                <a:gd name="T45" fmla="*/ 65 h 85"/>
                <a:gd name="T46" fmla="*/ 128 w 128"/>
                <a:gd name="T47" fmla="*/ 65 h 85"/>
                <a:gd name="T48" fmla="*/ 124 w 128"/>
                <a:gd name="T49" fmla="*/ 66 h 85"/>
                <a:gd name="T50" fmla="*/ 115 w 128"/>
                <a:gd name="T51" fmla="*/ 39 h 85"/>
                <a:gd name="T52" fmla="*/ 115 w 128"/>
                <a:gd name="T53" fmla="*/ 39 h 85"/>
                <a:gd name="T54" fmla="*/ 100 w 128"/>
                <a:gd name="T55" fmla="*/ 11 h 85"/>
                <a:gd name="T56" fmla="*/ 100 w 128"/>
                <a:gd name="T57" fmla="*/ 11 h 85"/>
                <a:gd name="T58" fmla="*/ 70 w 128"/>
                <a:gd name="T59" fmla="*/ 4 h 85"/>
                <a:gd name="T60" fmla="*/ 70 w 128"/>
                <a:gd name="T61" fmla="*/ 4 h 85"/>
                <a:gd name="T62" fmla="*/ 50 w 128"/>
                <a:gd name="T63" fmla="*/ 5 h 85"/>
                <a:gd name="T64" fmla="*/ 50 w 128"/>
                <a:gd name="T65" fmla="*/ 5 h 85"/>
                <a:gd name="T66" fmla="*/ 5 w 128"/>
                <a:gd name="T67" fmla="*/ 37 h 85"/>
                <a:gd name="T68" fmla="*/ 5 w 128"/>
                <a:gd name="T69" fmla="*/ 37 h 85"/>
                <a:gd name="T70" fmla="*/ 4 w 128"/>
                <a:gd name="T71" fmla="*/ 41 h 85"/>
                <a:gd name="T72" fmla="*/ 4 w 128"/>
                <a:gd name="T73" fmla="*/ 41 h 85"/>
                <a:gd name="T74" fmla="*/ 4 w 128"/>
                <a:gd name="T75" fmla="*/ 49 h 85"/>
                <a:gd name="T76" fmla="*/ 4 w 128"/>
                <a:gd name="T77" fmla="*/ 49 h 85"/>
                <a:gd name="T78" fmla="*/ 6 w 128"/>
                <a:gd name="T79" fmla="*/ 84 h 85"/>
                <a:gd name="T80" fmla="*/ 6 w 128"/>
                <a:gd name="T81" fmla="*/ 84 h 85"/>
                <a:gd name="T82" fmla="*/ 6 w 128"/>
                <a:gd name="T83" fmla="*/ 84 h 85"/>
                <a:gd name="T84" fmla="*/ 6 w 128"/>
                <a:gd name="T85" fmla="*/ 84 h 85"/>
                <a:gd name="T86" fmla="*/ 5 w 128"/>
                <a:gd name="T87" fmla="*/ 85 h 85"/>
                <a:gd name="T88" fmla="*/ 5 w 128"/>
                <a:gd name="T89" fmla="*/ 85 h 85"/>
                <a:gd name="T90" fmla="*/ 2 w 128"/>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85">
                  <a:moveTo>
                    <a:pt x="2" y="83"/>
                  </a:moveTo>
                  <a:cubicBezTo>
                    <a:pt x="4" y="84"/>
                    <a:pt x="4" y="84"/>
                    <a:pt x="4" y="84"/>
                  </a:cubicBezTo>
                  <a:cubicBezTo>
                    <a:pt x="2" y="84"/>
                    <a:pt x="2" y="84"/>
                    <a:pt x="2" y="84"/>
                  </a:cubicBezTo>
                  <a:cubicBezTo>
                    <a:pt x="2" y="84"/>
                    <a:pt x="2" y="84"/>
                    <a:pt x="2" y="84"/>
                  </a:cubicBezTo>
                  <a:cubicBezTo>
                    <a:pt x="2" y="84"/>
                    <a:pt x="2" y="84"/>
                    <a:pt x="2" y="84"/>
                  </a:cubicBezTo>
                  <a:cubicBezTo>
                    <a:pt x="2" y="84"/>
                    <a:pt x="2" y="84"/>
                    <a:pt x="2" y="84"/>
                  </a:cubicBezTo>
                  <a:cubicBezTo>
                    <a:pt x="2" y="84"/>
                    <a:pt x="2" y="84"/>
                    <a:pt x="2" y="84"/>
                  </a:cubicBezTo>
                  <a:cubicBezTo>
                    <a:pt x="2" y="84"/>
                    <a:pt x="2" y="84"/>
                    <a:pt x="2" y="84"/>
                  </a:cubicBezTo>
                  <a:cubicBezTo>
                    <a:pt x="2" y="81"/>
                    <a:pt x="0" y="63"/>
                    <a:pt x="0" y="49"/>
                  </a:cubicBezTo>
                  <a:cubicBezTo>
                    <a:pt x="0" y="49"/>
                    <a:pt x="0" y="49"/>
                    <a:pt x="0" y="49"/>
                  </a:cubicBezTo>
                  <a:cubicBezTo>
                    <a:pt x="0" y="46"/>
                    <a:pt x="0" y="43"/>
                    <a:pt x="0" y="40"/>
                  </a:cubicBezTo>
                  <a:cubicBezTo>
                    <a:pt x="0" y="40"/>
                    <a:pt x="0" y="40"/>
                    <a:pt x="0" y="40"/>
                  </a:cubicBezTo>
                  <a:cubicBezTo>
                    <a:pt x="1" y="38"/>
                    <a:pt x="1" y="36"/>
                    <a:pt x="2" y="35"/>
                  </a:cubicBezTo>
                  <a:cubicBezTo>
                    <a:pt x="2" y="35"/>
                    <a:pt x="2" y="35"/>
                    <a:pt x="2" y="35"/>
                  </a:cubicBezTo>
                  <a:cubicBezTo>
                    <a:pt x="5" y="31"/>
                    <a:pt x="17" y="6"/>
                    <a:pt x="50" y="1"/>
                  </a:cubicBezTo>
                  <a:cubicBezTo>
                    <a:pt x="50" y="1"/>
                    <a:pt x="50" y="1"/>
                    <a:pt x="50" y="1"/>
                  </a:cubicBezTo>
                  <a:cubicBezTo>
                    <a:pt x="57" y="0"/>
                    <a:pt x="64" y="0"/>
                    <a:pt x="70" y="0"/>
                  </a:cubicBezTo>
                  <a:cubicBezTo>
                    <a:pt x="70" y="0"/>
                    <a:pt x="70" y="0"/>
                    <a:pt x="70" y="0"/>
                  </a:cubicBezTo>
                  <a:cubicBezTo>
                    <a:pt x="90" y="0"/>
                    <a:pt x="100" y="5"/>
                    <a:pt x="103" y="9"/>
                  </a:cubicBezTo>
                  <a:cubicBezTo>
                    <a:pt x="103" y="9"/>
                    <a:pt x="103" y="9"/>
                    <a:pt x="103" y="9"/>
                  </a:cubicBezTo>
                  <a:cubicBezTo>
                    <a:pt x="107" y="14"/>
                    <a:pt x="113" y="23"/>
                    <a:pt x="118" y="37"/>
                  </a:cubicBezTo>
                  <a:cubicBezTo>
                    <a:pt x="118" y="37"/>
                    <a:pt x="118" y="37"/>
                    <a:pt x="118" y="37"/>
                  </a:cubicBezTo>
                  <a:cubicBezTo>
                    <a:pt x="124" y="52"/>
                    <a:pt x="128" y="65"/>
                    <a:pt x="128" y="65"/>
                  </a:cubicBezTo>
                  <a:cubicBezTo>
                    <a:pt x="128" y="65"/>
                    <a:pt x="128" y="65"/>
                    <a:pt x="128" y="65"/>
                  </a:cubicBezTo>
                  <a:cubicBezTo>
                    <a:pt x="124" y="66"/>
                    <a:pt x="124" y="66"/>
                    <a:pt x="124" y="66"/>
                  </a:cubicBezTo>
                  <a:cubicBezTo>
                    <a:pt x="124" y="66"/>
                    <a:pt x="120" y="53"/>
                    <a:pt x="115" y="39"/>
                  </a:cubicBezTo>
                  <a:cubicBezTo>
                    <a:pt x="115" y="39"/>
                    <a:pt x="115" y="39"/>
                    <a:pt x="115" y="39"/>
                  </a:cubicBezTo>
                  <a:cubicBezTo>
                    <a:pt x="109" y="25"/>
                    <a:pt x="104" y="15"/>
                    <a:pt x="100" y="11"/>
                  </a:cubicBezTo>
                  <a:cubicBezTo>
                    <a:pt x="100" y="11"/>
                    <a:pt x="100" y="11"/>
                    <a:pt x="100" y="11"/>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5" y="39"/>
                    <a:pt x="4" y="41"/>
                  </a:cubicBezTo>
                  <a:cubicBezTo>
                    <a:pt x="4" y="41"/>
                    <a:pt x="4" y="41"/>
                    <a:pt x="4" y="41"/>
                  </a:cubicBezTo>
                  <a:cubicBezTo>
                    <a:pt x="4" y="43"/>
                    <a:pt x="4" y="46"/>
                    <a:pt x="4" y="49"/>
                  </a:cubicBezTo>
                  <a:cubicBezTo>
                    <a:pt x="4" y="49"/>
                    <a:pt x="4" y="49"/>
                    <a:pt x="4" y="49"/>
                  </a:cubicBezTo>
                  <a:cubicBezTo>
                    <a:pt x="4" y="63"/>
                    <a:pt x="6" y="82"/>
                    <a:pt x="6" y="84"/>
                  </a:cubicBezTo>
                  <a:cubicBezTo>
                    <a:pt x="6" y="84"/>
                    <a:pt x="6" y="84"/>
                    <a:pt x="6" y="84"/>
                  </a:cubicBezTo>
                  <a:cubicBezTo>
                    <a:pt x="6" y="84"/>
                    <a:pt x="6" y="84"/>
                    <a:pt x="6" y="84"/>
                  </a:cubicBezTo>
                  <a:cubicBezTo>
                    <a:pt x="6" y="84"/>
                    <a:pt x="6" y="84"/>
                    <a:pt x="6" y="84"/>
                  </a:cubicBezTo>
                  <a:cubicBezTo>
                    <a:pt x="6" y="84"/>
                    <a:pt x="6" y="84"/>
                    <a:pt x="5" y="85"/>
                  </a:cubicBezTo>
                  <a:cubicBezTo>
                    <a:pt x="5" y="85"/>
                    <a:pt x="5" y="85"/>
                    <a:pt x="5" y="85"/>
                  </a:cubicBezTo>
                  <a:cubicBezTo>
                    <a:pt x="2" y="83"/>
                    <a:pt x="2" y="83"/>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70"/>
            <p:cNvSpPr>
              <a:spLocks noEditPoints="1"/>
            </p:cNvSpPr>
            <p:nvPr/>
          </p:nvSpPr>
          <p:spPr bwMode="auto">
            <a:xfrm>
              <a:off x="2126" y="1052"/>
              <a:ext cx="333" cy="226"/>
            </a:xfrm>
            <a:custGeom>
              <a:avLst/>
              <a:gdLst>
                <a:gd name="T0" fmla="*/ 2 w 132"/>
                <a:gd name="T1" fmla="*/ 88 h 90"/>
                <a:gd name="T2" fmla="*/ 2 w 132"/>
                <a:gd name="T3" fmla="*/ 86 h 90"/>
                <a:gd name="T4" fmla="*/ 2 w 132"/>
                <a:gd name="T5" fmla="*/ 86 h 90"/>
                <a:gd name="T6" fmla="*/ 2 w 132"/>
                <a:gd name="T7" fmla="*/ 86 h 90"/>
                <a:gd name="T8" fmla="*/ 0 w 132"/>
                <a:gd name="T9" fmla="*/ 51 h 90"/>
                <a:gd name="T10" fmla="*/ 0 w 132"/>
                <a:gd name="T11" fmla="*/ 51 h 90"/>
                <a:gd name="T12" fmla="*/ 0 w 132"/>
                <a:gd name="T13" fmla="*/ 51 h 90"/>
                <a:gd name="T14" fmla="*/ 0 w 132"/>
                <a:gd name="T15" fmla="*/ 42 h 90"/>
                <a:gd name="T16" fmla="*/ 3 w 132"/>
                <a:gd name="T17" fmla="*/ 35 h 90"/>
                <a:gd name="T18" fmla="*/ 52 w 132"/>
                <a:gd name="T19" fmla="*/ 1 h 90"/>
                <a:gd name="T20" fmla="*/ 72 w 132"/>
                <a:gd name="T21" fmla="*/ 0 h 90"/>
                <a:gd name="T22" fmla="*/ 107 w 132"/>
                <a:gd name="T23" fmla="*/ 10 h 90"/>
                <a:gd name="T24" fmla="*/ 122 w 132"/>
                <a:gd name="T25" fmla="*/ 39 h 90"/>
                <a:gd name="T26" fmla="*/ 132 w 132"/>
                <a:gd name="T27" fmla="*/ 67 h 90"/>
                <a:gd name="T28" fmla="*/ 125 w 132"/>
                <a:gd name="T29" fmla="*/ 71 h 90"/>
                <a:gd name="T30" fmla="*/ 124 w 132"/>
                <a:gd name="T31" fmla="*/ 69 h 90"/>
                <a:gd name="T32" fmla="*/ 124 w 132"/>
                <a:gd name="T33" fmla="*/ 69 h 90"/>
                <a:gd name="T34" fmla="*/ 124 w 132"/>
                <a:gd name="T35" fmla="*/ 69 h 90"/>
                <a:gd name="T36" fmla="*/ 124 w 132"/>
                <a:gd name="T37" fmla="*/ 68 h 90"/>
                <a:gd name="T38" fmla="*/ 123 w 132"/>
                <a:gd name="T39" fmla="*/ 66 h 90"/>
                <a:gd name="T40" fmla="*/ 121 w 132"/>
                <a:gd name="T41" fmla="*/ 60 h 90"/>
                <a:gd name="T42" fmla="*/ 115 w 132"/>
                <a:gd name="T43" fmla="*/ 42 h 90"/>
                <a:gd name="T44" fmla="*/ 101 w 132"/>
                <a:gd name="T45" fmla="*/ 15 h 90"/>
                <a:gd name="T46" fmla="*/ 72 w 132"/>
                <a:gd name="T47" fmla="*/ 8 h 90"/>
                <a:gd name="T48" fmla="*/ 72 w 132"/>
                <a:gd name="T49" fmla="*/ 8 h 90"/>
                <a:gd name="T50" fmla="*/ 53 w 132"/>
                <a:gd name="T51" fmla="*/ 9 h 90"/>
                <a:gd name="T52" fmla="*/ 9 w 132"/>
                <a:gd name="T53" fmla="*/ 40 h 90"/>
                <a:gd name="T54" fmla="*/ 9 w 132"/>
                <a:gd name="T55" fmla="*/ 41 h 90"/>
                <a:gd name="T56" fmla="*/ 8 w 132"/>
                <a:gd name="T57" fmla="*/ 43 h 90"/>
                <a:gd name="T58" fmla="*/ 8 w 132"/>
                <a:gd name="T59" fmla="*/ 51 h 90"/>
                <a:gd name="T60" fmla="*/ 10 w 132"/>
                <a:gd name="T61" fmla="*/ 86 h 90"/>
                <a:gd name="T62" fmla="*/ 10 w 132"/>
                <a:gd name="T63" fmla="*/ 86 h 90"/>
                <a:gd name="T64" fmla="*/ 10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5 w 132"/>
                <a:gd name="T91" fmla="*/ 41 h 90"/>
                <a:gd name="T92" fmla="*/ 9 w 132"/>
                <a:gd name="T93" fmla="*/ 40 h 90"/>
                <a:gd name="T94" fmla="*/ 9 w 132"/>
                <a:gd name="T95" fmla="*/ 40 h 90"/>
                <a:gd name="T96" fmla="*/ 6 w 132"/>
                <a:gd name="T97" fmla="*/ 38 h 90"/>
                <a:gd name="T98" fmla="*/ 6 w 132"/>
                <a:gd name="T99" fmla="*/ 38 h 90"/>
                <a:gd name="T100" fmla="*/ 6 w 132"/>
                <a:gd name="T101" fmla="*/ 38 h 90"/>
                <a:gd name="T102" fmla="*/ 6 w 132"/>
                <a:gd name="T103" fmla="*/ 38 h 90"/>
                <a:gd name="T104" fmla="*/ 6 w 132"/>
                <a:gd name="T105" fmla="*/ 38 h 90"/>
                <a:gd name="T106" fmla="*/ 6 w 132"/>
                <a:gd name="T107" fmla="*/ 38 h 90"/>
                <a:gd name="T108" fmla="*/ 6 w 132"/>
                <a:gd name="T109" fmla="*/ 38 h 90"/>
                <a:gd name="T110" fmla="*/ 6 w 132"/>
                <a:gd name="T111" fmla="*/ 38 h 90"/>
                <a:gd name="T112" fmla="*/ 6 w 132"/>
                <a:gd name="T113" fmla="*/ 37 h 90"/>
                <a:gd name="T114" fmla="*/ 6 w 132"/>
                <a:gd name="T115" fmla="*/ 38 h 90"/>
                <a:gd name="T116" fmla="*/ 9 w 132"/>
                <a:gd name="T117" fmla="*/ 32 h 90"/>
                <a:gd name="T118" fmla="*/ 52 w 132"/>
                <a:gd name="T119" fmla="*/ 5 h 90"/>
                <a:gd name="T120" fmla="*/ 72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2" y="88"/>
                    <a:pt x="2" y="88"/>
                    <a:pt x="2" y="88"/>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3"/>
                    <a:pt x="0" y="65"/>
                    <a:pt x="0" y="51"/>
                  </a:cubicBezTo>
                  <a:cubicBezTo>
                    <a:pt x="0" y="51"/>
                    <a:pt x="0" y="51"/>
                    <a:pt x="0" y="51"/>
                  </a:cubicBezTo>
                  <a:cubicBezTo>
                    <a:pt x="0" y="51"/>
                    <a:pt x="0" y="51"/>
                    <a:pt x="0" y="51"/>
                  </a:cubicBezTo>
                  <a:cubicBezTo>
                    <a:pt x="0" y="51"/>
                    <a:pt x="0" y="51"/>
                    <a:pt x="0" y="51"/>
                  </a:cubicBezTo>
                  <a:cubicBezTo>
                    <a:pt x="0" y="51"/>
                    <a:pt x="0" y="51"/>
                    <a:pt x="0" y="51"/>
                  </a:cubicBezTo>
                  <a:cubicBezTo>
                    <a:pt x="0" y="48"/>
                    <a:pt x="0" y="45"/>
                    <a:pt x="0" y="42"/>
                  </a:cubicBezTo>
                  <a:cubicBezTo>
                    <a:pt x="0" y="42"/>
                    <a:pt x="0" y="42"/>
                    <a:pt x="0" y="42"/>
                  </a:cubicBezTo>
                  <a:cubicBezTo>
                    <a:pt x="1" y="40"/>
                    <a:pt x="1" y="38"/>
                    <a:pt x="3" y="35"/>
                  </a:cubicBezTo>
                  <a:cubicBezTo>
                    <a:pt x="3" y="35"/>
                    <a:pt x="3" y="35"/>
                    <a:pt x="3" y="35"/>
                  </a:cubicBezTo>
                  <a:cubicBezTo>
                    <a:pt x="5" y="32"/>
                    <a:pt x="17" y="6"/>
                    <a:pt x="52" y="1"/>
                  </a:cubicBezTo>
                  <a:cubicBezTo>
                    <a:pt x="52" y="1"/>
                    <a:pt x="52" y="1"/>
                    <a:pt x="52" y="1"/>
                  </a:cubicBezTo>
                  <a:cubicBezTo>
                    <a:pt x="59" y="0"/>
                    <a:pt x="66" y="0"/>
                    <a:pt x="72" y="0"/>
                  </a:cubicBezTo>
                  <a:cubicBezTo>
                    <a:pt x="72" y="0"/>
                    <a:pt x="72" y="0"/>
                    <a:pt x="72" y="0"/>
                  </a:cubicBezTo>
                  <a:cubicBezTo>
                    <a:pt x="92" y="0"/>
                    <a:pt x="103" y="5"/>
                    <a:pt x="107" y="10"/>
                  </a:cubicBezTo>
                  <a:cubicBezTo>
                    <a:pt x="107" y="10"/>
                    <a:pt x="107" y="10"/>
                    <a:pt x="107" y="10"/>
                  </a:cubicBezTo>
                  <a:cubicBezTo>
                    <a:pt x="111" y="15"/>
                    <a:pt x="116" y="24"/>
                    <a:pt x="122" y="39"/>
                  </a:cubicBezTo>
                  <a:cubicBezTo>
                    <a:pt x="122" y="39"/>
                    <a:pt x="122" y="39"/>
                    <a:pt x="122" y="39"/>
                  </a:cubicBezTo>
                  <a:cubicBezTo>
                    <a:pt x="128" y="53"/>
                    <a:pt x="131" y="66"/>
                    <a:pt x="132" y="67"/>
                  </a:cubicBezTo>
                  <a:cubicBezTo>
                    <a:pt x="132" y="67"/>
                    <a:pt x="132" y="67"/>
                    <a:pt x="132" y="67"/>
                  </a:cubicBezTo>
                  <a:cubicBezTo>
                    <a:pt x="132" y="69"/>
                    <a:pt x="132" y="69"/>
                    <a:pt x="132" y="69"/>
                  </a:cubicBezTo>
                  <a:cubicBezTo>
                    <a:pt x="125" y="71"/>
                    <a:pt x="125" y="71"/>
                    <a:pt x="125" y="71"/>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8"/>
                    <a:pt x="124" y="68"/>
                  </a:cubicBezTo>
                  <a:cubicBezTo>
                    <a:pt x="124" y="68"/>
                    <a:pt x="124" y="68"/>
                    <a:pt x="124" y="68"/>
                  </a:cubicBezTo>
                  <a:cubicBezTo>
                    <a:pt x="124" y="68"/>
                    <a:pt x="123" y="67"/>
                    <a:pt x="123" y="66"/>
                  </a:cubicBezTo>
                  <a:cubicBezTo>
                    <a:pt x="123" y="66"/>
                    <a:pt x="123" y="66"/>
                    <a:pt x="123" y="66"/>
                  </a:cubicBezTo>
                  <a:cubicBezTo>
                    <a:pt x="123" y="65"/>
                    <a:pt x="122" y="63"/>
                    <a:pt x="121" y="60"/>
                  </a:cubicBezTo>
                  <a:cubicBezTo>
                    <a:pt x="121" y="60"/>
                    <a:pt x="121" y="60"/>
                    <a:pt x="121" y="60"/>
                  </a:cubicBezTo>
                  <a:cubicBezTo>
                    <a:pt x="120" y="55"/>
                    <a:pt x="117" y="48"/>
                    <a:pt x="115" y="42"/>
                  </a:cubicBezTo>
                  <a:cubicBezTo>
                    <a:pt x="115" y="42"/>
                    <a:pt x="115" y="42"/>
                    <a:pt x="115" y="42"/>
                  </a:cubicBezTo>
                  <a:cubicBezTo>
                    <a:pt x="109" y="28"/>
                    <a:pt x="104" y="18"/>
                    <a:pt x="101" y="15"/>
                  </a:cubicBezTo>
                  <a:cubicBezTo>
                    <a:pt x="101" y="15"/>
                    <a:pt x="101" y="15"/>
                    <a:pt x="101"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3" y="9"/>
                  </a:cubicBezTo>
                  <a:cubicBezTo>
                    <a:pt x="53" y="9"/>
                    <a:pt x="53" y="9"/>
                    <a:pt x="53" y="9"/>
                  </a:cubicBezTo>
                  <a:cubicBezTo>
                    <a:pt x="23" y="13"/>
                    <a:pt x="13" y="34"/>
                    <a:pt x="9" y="40"/>
                  </a:cubicBezTo>
                  <a:cubicBezTo>
                    <a:pt x="9" y="40"/>
                    <a:pt x="9" y="40"/>
                    <a:pt x="9" y="40"/>
                  </a:cubicBezTo>
                  <a:cubicBezTo>
                    <a:pt x="9" y="40"/>
                    <a:pt x="9" y="40"/>
                    <a:pt x="9" y="41"/>
                  </a:cubicBezTo>
                  <a:cubicBezTo>
                    <a:pt x="9" y="41"/>
                    <a:pt x="9" y="41"/>
                    <a:pt x="9" y="41"/>
                  </a:cubicBezTo>
                  <a:cubicBezTo>
                    <a:pt x="9" y="41"/>
                    <a:pt x="9" y="42"/>
                    <a:pt x="8" y="43"/>
                  </a:cubicBezTo>
                  <a:cubicBezTo>
                    <a:pt x="8" y="43"/>
                    <a:pt x="8" y="43"/>
                    <a:pt x="8" y="43"/>
                  </a:cubicBezTo>
                  <a:cubicBezTo>
                    <a:pt x="8" y="45"/>
                    <a:pt x="8" y="48"/>
                    <a:pt x="8" y="51"/>
                  </a:cubicBezTo>
                  <a:cubicBezTo>
                    <a:pt x="8" y="51"/>
                    <a:pt x="8" y="51"/>
                    <a:pt x="8" y="51"/>
                  </a:cubicBezTo>
                  <a:cubicBezTo>
                    <a:pt x="8" y="65"/>
                    <a:pt x="10" y="83"/>
                    <a:pt x="10" y="86"/>
                  </a:cubicBezTo>
                  <a:cubicBezTo>
                    <a:pt x="10" y="86"/>
                    <a:pt x="10" y="86"/>
                    <a:pt x="10" y="86"/>
                  </a:cubicBezTo>
                  <a:cubicBezTo>
                    <a:pt x="10" y="86"/>
                    <a:pt x="10" y="86"/>
                    <a:pt x="10" y="86"/>
                  </a:cubicBezTo>
                  <a:cubicBezTo>
                    <a:pt x="10" y="86"/>
                    <a:pt x="10" y="86"/>
                    <a:pt x="10" y="86"/>
                  </a:cubicBezTo>
                  <a:cubicBezTo>
                    <a:pt x="10" y="86"/>
                    <a:pt x="10" y="86"/>
                    <a:pt x="10"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2" y="48"/>
                    <a:pt x="124" y="57"/>
                    <a:pt x="126" y="62"/>
                  </a:cubicBezTo>
                  <a:cubicBezTo>
                    <a:pt x="126" y="62"/>
                    <a:pt x="126" y="62"/>
                    <a:pt x="126" y="62"/>
                  </a:cubicBezTo>
                  <a:cubicBezTo>
                    <a:pt x="126" y="61"/>
                    <a:pt x="125" y="60"/>
                    <a:pt x="125" y="59"/>
                  </a:cubicBezTo>
                  <a:cubicBezTo>
                    <a:pt x="125" y="59"/>
                    <a:pt x="125" y="59"/>
                    <a:pt x="125" y="59"/>
                  </a:cubicBezTo>
                  <a:cubicBezTo>
                    <a:pt x="124" y="54"/>
                    <a:pt x="121" y="47"/>
                    <a:pt x="118" y="40"/>
                  </a:cubicBezTo>
                  <a:cubicBezTo>
                    <a:pt x="118" y="40"/>
                    <a:pt x="118" y="40"/>
                    <a:pt x="118" y="40"/>
                  </a:cubicBezTo>
                  <a:cubicBezTo>
                    <a:pt x="115" y="32"/>
                    <a:pt x="112" y="25"/>
                    <a:pt x="109" y="20"/>
                  </a:cubicBezTo>
                  <a:cubicBezTo>
                    <a:pt x="109" y="20"/>
                    <a:pt x="109" y="20"/>
                    <a:pt x="109" y="20"/>
                  </a:cubicBezTo>
                  <a:cubicBezTo>
                    <a:pt x="112" y="25"/>
                    <a:pt x="115" y="32"/>
                    <a:pt x="118" y="40"/>
                  </a:cubicBezTo>
                  <a:close/>
                  <a:moveTo>
                    <a:pt x="5" y="41"/>
                  </a:moveTo>
                  <a:cubicBezTo>
                    <a:pt x="5" y="39"/>
                    <a:pt x="5" y="39"/>
                    <a:pt x="5" y="38"/>
                  </a:cubicBezTo>
                  <a:cubicBezTo>
                    <a:pt x="5" y="38"/>
                    <a:pt x="5" y="38"/>
                    <a:pt x="5" y="38"/>
                  </a:cubicBezTo>
                  <a:cubicBezTo>
                    <a:pt x="5" y="38"/>
                    <a:pt x="5" y="38"/>
                    <a:pt x="5" y="38"/>
                  </a:cubicBezTo>
                  <a:cubicBezTo>
                    <a:pt x="5" y="38"/>
                    <a:pt x="5" y="38"/>
                    <a:pt x="5" y="38"/>
                  </a:cubicBezTo>
                  <a:cubicBezTo>
                    <a:pt x="5" y="39"/>
                    <a:pt x="5" y="40"/>
                    <a:pt x="5" y="41"/>
                  </a:cubicBezTo>
                  <a:close/>
                  <a:moveTo>
                    <a:pt x="9" y="40"/>
                  </a:moveTo>
                  <a:cubicBezTo>
                    <a:pt x="9" y="40"/>
                    <a:pt x="9" y="40"/>
                    <a:pt x="9" y="40"/>
                  </a:cubicBezTo>
                  <a:cubicBezTo>
                    <a:pt x="9" y="40"/>
                    <a:pt x="9" y="40"/>
                    <a:pt x="9" y="40"/>
                  </a:cubicBezTo>
                  <a:cubicBezTo>
                    <a:pt x="9" y="40"/>
                    <a:pt x="9" y="40"/>
                    <a:pt x="9" y="40"/>
                  </a:cubicBezTo>
                  <a:cubicBezTo>
                    <a:pt x="9" y="40"/>
                    <a:pt x="9" y="40"/>
                    <a:pt x="9" y="40"/>
                  </a:cubicBezTo>
                  <a:close/>
                  <a:moveTo>
                    <a:pt x="6" y="38"/>
                  </a:moveTo>
                  <a:cubicBezTo>
                    <a:pt x="6" y="38"/>
                    <a:pt x="6" y="38"/>
                    <a:pt x="6" y="38"/>
                  </a:cubicBezTo>
                  <a:cubicBezTo>
                    <a:pt x="6" y="38"/>
                    <a:pt x="6" y="38"/>
                    <a:pt x="6" y="38"/>
                  </a:cubicBezTo>
                  <a:cubicBezTo>
                    <a:pt x="6" y="38"/>
                    <a:pt x="6" y="38"/>
                    <a:pt x="6" y="38"/>
                  </a:cubicBezTo>
                  <a:cubicBezTo>
                    <a:pt x="6" y="38"/>
                    <a:pt x="6" y="38"/>
                    <a:pt x="6" y="38"/>
                  </a:cubicBezTo>
                  <a:close/>
                  <a:moveTo>
                    <a:pt x="6" y="38"/>
                  </a:move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lose/>
                  <a:moveTo>
                    <a:pt x="6" y="38"/>
                  </a:moveTo>
                  <a:cubicBezTo>
                    <a:pt x="6" y="38"/>
                    <a:pt x="6" y="38"/>
                    <a:pt x="6" y="38"/>
                  </a:cubicBezTo>
                  <a:cubicBezTo>
                    <a:pt x="6" y="38"/>
                    <a:pt x="6" y="38"/>
                    <a:pt x="6" y="38"/>
                  </a:cubicBezTo>
                  <a:cubicBezTo>
                    <a:pt x="6" y="38"/>
                    <a:pt x="6" y="37"/>
                    <a:pt x="6" y="37"/>
                  </a:cubicBezTo>
                  <a:cubicBezTo>
                    <a:pt x="6" y="37"/>
                    <a:pt x="6" y="37"/>
                    <a:pt x="6" y="37"/>
                  </a:cubicBezTo>
                  <a:cubicBezTo>
                    <a:pt x="6" y="37"/>
                    <a:pt x="6" y="38"/>
                    <a:pt x="6"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60" y="4"/>
                    <a:pt x="66" y="4"/>
                    <a:pt x="72" y="4"/>
                  </a:cubicBezTo>
                  <a:cubicBezTo>
                    <a:pt x="72" y="4"/>
                    <a:pt x="72" y="4"/>
                    <a:pt x="72" y="4"/>
                  </a:cubicBezTo>
                  <a:cubicBezTo>
                    <a:pt x="72" y="4"/>
                    <a:pt x="72" y="4"/>
                    <a:pt x="72" y="4"/>
                  </a:cubicBezTo>
                  <a:cubicBezTo>
                    <a:pt x="72" y="4"/>
                    <a:pt x="72" y="4"/>
                    <a:pt x="72" y="4"/>
                  </a:cubicBezTo>
                  <a:cubicBezTo>
                    <a:pt x="66" y="4"/>
                    <a:pt x="60" y="4"/>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71"/>
            <p:cNvSpPr/>
            <p:nvPr/>
          </p:nvSpPr>
          <p:spPr bwMode="auto">
            <a:xfrm>
              <a:off x="2300" y="1449"/>
              <a:ext cx="10" cy="35"/>
            </a:xfrm>
            <a:custGeom>
              <a:avLst/>
              <a:gdLst>
                <a:gd name="T0" fmla="*/ 0 w 10"/>
                <a:gd name="T1" fmla="*/ 35 h 35"/>
                <a:gd name="T2" fmla="*/ 0 w 10"/>
                <a:gd name="T3" fmla="*/ 0 h 35"/>
                <a:gd name="T4" fmla="*/ 10 w 10"/>
                <a:gd name="T5" fmla="*/ 0 h 35"/>
                <a:gd name="T6" fmla="*/ 10 w 10"/>
                <a:gd name="T7" fmla="*/ 35 h 35"/>
                <a:gd name="T8" fmla="*/ 0 w 10"/>
                <a:gd name="T9" fmla="*/ 35 h 35"/>
                <a:gd name="T10" fmla="*/ 0 w 10"/>
                <a:gd name="T11" fmla="*/ 35 h 35"/>
              </a:gdLst>
              <a:ahLst/>
              <a:cxnLst>
                <a:cxn ang="0">
                  <a:pos x="T0" y="T1"/>
                </a:cxn>
                <a:cxn ang="0">
                  <a:pos x="T2" y="T3"/>
                </a:cxn>
                <a:cxn ang="0">
                  <a:pos x="T4" y="T5"/>
                </a:cxn>
                <a:cxn ang="0">
                  <a:pos x="T6" y="T7"/>
                </a:cxn>
                <a:cxn ang="0">
                  <a:pos x="T8" y="T9"/>
                </a:cxn>
                <a:cxn ang="0">
                  <a:pos x="T10" y="T11"/>
                </a:cxn>
              </a:cxnLst>
              <a:rect l="0" t="0" r="r" b="b"/>
              <a:pathLst>
                <a:path w="10" h="35">
                  <a:moveTo>
                    <a:pt x="0" y="35"/>
                  </a:moveTo>
                  <a:lnTo>
                    <a:pt x="0" y="0"/>
                  </a:lnTo>
                  <a:lnTo>
                    <a:pt x="10" y="0"/>
                  </a:lnTo>
                  <a:lnTo>
                    <a:pt x="10" y="35"/>
                  </a:lnTo>
                  <a:lnTo>
                    <a:pt x="0" y="35"/>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72"/>
            <p:cNvSpPr>
              <a:spLocks noEditPoints="1"/>
            </p:cNvSpPr>
            <p:nvPr/>
          </p:nvSpPr>
          <p:spPr bwMode="auto">
            <a:xfrm>
              <a:off x="2295" y="1444"/>
              <a:ext cx="20" cy="45"/>
            </a:xfrm>
            <a:custGeom>
              <a:avLst/>
              <a:gdLst>
                <a:gd name="T0" fmla="*/ 15 w 20"/>
                <a:gd name="T1" fmla="*/ 45 h 45"/>
                <a:gd name="T2" fmla="*/ 5 w 20"/>
                <a:gd name="T3" fmla="*/ 45 h 45"/>
                <a:gd name="T4" fmla="*/ 5 w 20"/>
                <a:gd name="T5" fmla="*/ 40 h 45"/>
                <a:gd name="T6" fmla="*/ 10 w 20"/>
                <a:gd name="T7" fmla="*/ 40 h 45"/>
                <a:gd name="T8" fmla="*/ 5 w 20"/>
                <a:gd name="T9" fmla="*/ 40 h 45"/>
                <a:gd name="T10" fmla="*/ 5 w 20"/>
                <a:gd name="T11" fmla="*/ 45 h 45"/>
                <a:gd name="T12" fmla="*/ 0 w 20"/>
                <a:gd name="T13" fmla="*/ 45 h 45"/>
                <a:gd name="T14" fmla="*/ 0 w 20"/>
                <a:gd name="T15" fmla="*/ 0 h 45"/>
                <a:gd name="T16" fmla="*/ 20 w 20"/>
                <a:gd name="T17" fmla="*/ 0 h 45"/>
                <a:gd name="T18" fmla="*/ 20 w 20"/>
                <a:gd name="T19" fmla="*/ 45 h 45"/>
                <a:gd name="T20" fmla="*/ 15 w 20"/>
                <a:gd name="T21" fmla="*/ 45 h 45"/>
                <a:gd name="T22" fmla="*/ 15 w 20"/>
                <a:gd name="T23" fmla="*/ 45 h 45"/>
                <a:gd name="T24" fmla="*/ 10 w 20"/>
                <a:gd name="T25" fmla="*/ 35 h 45"/>
                <a:gd name="T26" fmla="*/ 10 w 20"/>
                <a:gd name="T27" fmla="*/ 10 h 45"/>
                <a:gd name="T28" fmla="*/ 10 w 20"/>
                <a:gd name="T29" fmla="*/ 35 h 45"/>
                <a:gd name="T30" fmla="*/ 10 w 20"/>
                <a:gd name="T31"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5">
                  <a:moveTo>
                    <a:pt x="15" y="45"/>
                  </a:moveTo>
                  <a:lnTo>
                    <a:pt x="5" y="45"/>
                  </a:lnTo>
                  <a:lnTo>
                    <a:pt x="5" y="40"/>
                  </a:lnTo>
                  <a:lnTo>
                    <a:pt x="10" y="40"/>
                  </a:lnTo>
                  <a:lnTo>
                    <a:pt x="5" y="40"/>
                  </a:lnTo>
                  <a:lnTo>
                    <a:pt x="5" y="45"/>
                  </a:lnTo>
                  <a:lnTo>
                    <a:pt x="0" y="45"/>
                  </a:lnTo>
                  <a:lnTo>
                    <a:pt x="0" y="0"/>
                  </a:lnTo>
                  <a:lnTo>
                    <a:pt x="20" y="0"/>
                  </a:lnTo>
                  <a:lnTo>
                    <a:pt x="20" y="45"/>
                  </a:lnTo>
                  <a:lnTo>
                    <a:pt x="15" y="45"/>
                  </a:lnTo>
                  <a:lnTo>
                    <a:pt x="15" y="45"/>
                  </a:lnTo>
                  <a:close/>
                  <a:moveTo>
                    <a:pt x="10" y="35"/>
                  </a:moveTo>
                  <a:lnTo>
                    <a:pt x="10" y="10"/>
                  </a:lnTo>
                  <a:lnTo>
                    <a:pt x="10" y="35"/>
                  </a:lnTo>
                  <a:lnTo>
                    <a:pt x="1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73"/>
            <p:cNvSpPr/>
            <p:nvPr/>
          </p:nvSpPr>
          <p:spPr bwMode="auto">
            <a:xfrm>
              <a:off x="2252" y="1477"/>
              <a:ext cx="86" cy="35"/>
            </a:xfrm>
            <a:custGeom>
              <a:avLst/>
              <a:gdLst>
                <a:gd name="T0" fmla="*/ 25 w 34"/>
                <a:gd name="T1" fmla="*/ 13 h 14"/>
                <a:gd name="T2" fmla="*/ 19 w 34"/>
                <a:gd name="T3" fmla="*/ 9 h 14"/>
                <a:gd name="T4" fmla="*/ 19 w 34"/>
                <a:gd name="T5" fmla="*/ 9 h 14"/>
                <a:gd name="T6" fmla="*/ 18 w 34"/>
                <a:gd name="T7" fmla="*/ 7 h 14"/>
                <a:gd name="T8" fmla="*/ 18 w 34"/>
                <a:gd name="T9" fmla="*/ 7 h 14"/>
                <a:gd name="T10" fmla="*/ 7 w 34"/>
                <a:gd name="T11" fmla="*/ 14 h 14"/>
                <a:gd name="T12" fmla="*/ 7 w 34"/>
                <a:gd name="T13" fmla="*/ 14 h 14"/>
                <a:gd name="T14" fmla="*/ 6 w 34"/>
                <a:gd name="T15" fmla="*/ 13 h 14"/>
                <a:gd name="T16" fmla="*/ 6 w 34"/>
                <a:gd name="T17" fmla="*/ 13 h 14"/>
                <a:gd name="T18" fmla="*/ 0 w 34"/>
                <a:gd name="T19" fmla="*/ 4 h 14"/>
                <a:gd name="T20" fmla="*/ 0 w 34"/>
                <a:gd name="T21" fmla="*/ 4 h 14"/>
                <a:gd name="T22" fmla="*/ 0 w 34"/>
                <a:gd name="T23" fmla="*/ 3 h 14"/>
                <a:gd name="T24" fmla="*/ 0 w 34"/>
                <a:gd name="T25" fmla="*/ 3 h 14"/>
                <a:gd name="T26" fmla="*/ 4 w 34"/>
                <a:gd name="T27" fmla="*/ 4 h 14"/>
                <a:gd name="T28" fmla="*/ 4 w 34"/>
                <a:gd name="T29" fmla="*/ 4 h 14"/>
                <a:gd name="T30" fmla="*/ 4 w 34"/>
                <a:gd name="T31" fmla="*/ 4 h 14"/>
                <a:gd name="T32" fmla="*/ 5 w 34"/>
                <a:gd name="T33" fmla="*/ 7 h 14"/>
                <a:gd name="T34" fmla="*/ 5 w 34"/>
                <a:gd name="T35" fmla="*/ 7 h 14"/>
                <a:gd name="T36" fmla="*/ 6 w 34"/>
                <a:gd name="T37" fmla="*/ 9 h 14"/>
                <a:gd name="T38" fmla="*/ 6 w 34"/>
                <a:gd name="T39" fmla="*/ 9 h 14"/>
                <a:gd name="T40" fmla="*/ 7 w 34"/>
                <a:gd name="T41" fmla="*/ 10 h 14"/>
                <a:gd name="T42" fmla="*/ 7 w 34"/>
                <a:gd name="T43" fmla="*/ 10 h 14"/>
                <a:gd name="T44" fmla="*/ 13 w 34"/>
                <a:gd name="T45" fmla="*/ 6 h 14"/>
                <a:gd name="T46" fmla="*/ 13 w 34"/>
                <a:gd name="T47" fmla="*/ 6 h 14"/>
                <a:gd name="T48" fmla="*/ 17 w 34"/>
                <a:gd name="T49" fmla="*/ 2 h 14"/>
                <a:gd name="T50" fmla="*/ 17 w 34"/>
                <a:gd name="T51" fmla="*/ 2 h 14"/>
                <a:gd name="T52" fmla="*/ 19 w 34"/>
                <a:gd name="T53" fmla="*/ 0 h 14"/>
                <a:gd name="T54" fmla="*/ 20 w 34"/>
                <a:gd name="T55" fmla="*/ 3 h 14"/>
                <a:gd name="T56" fmla="*/ 22 w 34"/>
                <a:gd name="T57" fmla="*/ 6 h 14"/>
                <a:gd name="T58" fmla="*/ 22 w 34"/>
                <a:gd name="T59" fmla="*/ 6 h 14"/>
                <a:gd name="T60" fmla="*/ 25 w 34"/>
                <a:gd name="T61" fmla="*/ 9 h 14"/>
                <a:gd name="T62" fmla="*/ 25 w 34"/>
                <a:gd name="T63" fmla="*/ 9 h 14"/>
                <a:gd name="T64" fmla="*/ 25 w 34"/>
                <a:gd name="T65" fmla="*/ 9 h 14"/>
                <a:gd name="T66" fmla="*/ 25 w 34"/>
                <a:gd name="T67" fmla="*/ 9 h 14"/>
                <a:gd name="T68" fmla="*/ 25 w 34"/>
                <a:gd name="T69" fmla="*/ 9 h 14"/>
                <a:gd name="T70" fmla="*/ 25 w 34"/>
                <a:gd name="T71" fmla="*/ 9 h 14"/>
                <a:gd name="T72" fmla="*/ 26 w 34"/>
                <a:gd name="T73" fmla="*/ 9 h 14"/>
                <a:gd name="T74" fmla="*/ 26 w 34"/>
                <a:gd name="T75" fmla="*/ 9 h 14"/>
                <a:gd name="T76" fmla="*/ 28 w 34"/>
                <a:gd name="T77" fmla="*/ 5 h 14"/>
                <a:gd name="T78" fmla="*/ 28 w 34"/>
                <a:gd name="T79" fmla="*/ 5 h 14"/>
                <a:gd name="T80" fmla="*/ 31 w 34"/>
                <a:gd name="T81" fmla="*/ 0 h 14"/>
                <a:gd name="T82" fmla="*/ 31 w 34"/>
                <a:gd name="T83" fmla="*/ 0 h 14"/>
                <a:gd name="T84" fmla="*/ 34 w 34"/>
                <a:gd name="T85" fmla="*/ 2 h 14"/>
                <a:gd name="T86" fmla="*/ 32 w 34"/>
                <a:gd name="T87" fmla="*/ 7 h 14"/>
                <a:gd name="T88" fmla="*/ 32 w 34"/>
                <a:gd name="T89" fmla="*/ 7 h 14"/>
                <a:gd name="T90" fmla="*/ 26 w 34"/>
                <a:gd name="T91" fmla="*/ 13 h 14"/>
                <a:gd name="T92" fmla="*/ 26 w 34"/>
                <a:gd name="T93" fmla="*/ 13 h 14"/>
                <a:gd name="T94" fmla="*/ 26 w 34"/>
                <a:gd name="T95" fmla="*/ 13 h 14"/>
                <a:gd name="T96" fmla="*/ 26 w 34"/>
                <a:gd name="T97" fmla="*/ 13 h 14"/>
                <a:gd name="T98" fmla="*/ 25 w 34"/>
                <a:gd name="T99" fmla="*/ 13 h 14"/>
                <a:gd name="T100" fmla="*/ 25 w 34"/>
                <a:gd name="T101" fmla="*/ 13 h 14"/>
                <a:gd name="T102" fmla="*/ 25 w 34"/>
                <a:gd name="T103" fmla="*/ 14 h 14"/>
                <a:gd name="T104" fmla="*/ 25 w 34"/>
                <a:gd name="T105" fmla="*/ 14 h 14"/>
                <a:gd name="T106" fmla="*/ 25 w 34"/>
                <a:gd name="T107" fmla="*/ 14 h 14"/>
                <a:gd name="T108" fmla="*/ 25 w 34"/>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14">
                  <a:moveTo>
                    <a:pt x="25" y="13"/>
                  </a:moveTo>
                  <a:cubicBezTo>
                    <a:pt x="22" y="13"/>
                    <a:pt x="21" y="10"/>
                    <a:pt x="19" y="9"/>
                  </a:cubicBezTo>
                  <a:cubicBezTo>
                    <a:pt x="19" y="9"/>
                    <a:pt x="19" y="9"/>
                    <a:pt x="19" y="9"/>
                  </a:cubicBezTo>
                  <a:cubicBezTo>
                    <a:pt x="19" y="8"/>
                    <a:pt x="18" y="7"/>
                    <a:pt x="18" y="7"/>
                  </a:cubicBezTo>
                  <a:cubicBezTo>
                    <a:pt x="18" y="7"/>
                    <a:pt x="18" y="7"/>
                    <a:pt x="18" y="7"/>
                  </a:cubicBezTo>
                  <a:cubicBezTo>
                    <a:pt x="15" y="9"/>
                    <a:pt x="11" y="13"/>
                    <a:pt x="7" y="14"/>
                  </a:cubicBezTo>
                  <a:cubicBezTo>
                    <a:pt x="7" y="14"/>
                    <a:pt x="7" y="14"/>
                    <a:pt x="7" y="14"/>
                  </a:cubicBezTo>
                  <a:cubicBezTo>
                    <a:pt x="6" y="14"/>
                    <a:pt x="6" y="13"/>
                    <a:pt x="6" y="13"/>
                  </a:cubicBezTo>
                  <a:cubicBezTo>
                    <a:pt x="6" y="13"/>
                    <a:pt x="6" y="13"/>
                    <a:pt x="6" y="13"/>
                  </a:cubicBezTo>
                  <a:cubicBezTo>
                    <a:pt x="0" y="12"/>
                    <a:pt x="0" y="5"/>
                    <a:pt x="0" y="4"/>
                  </a:cubicBezTo>
                  <a:cubicBezTo>
                    <a:pt x="0" y="4"/>
                    <a:pt x="0" y="4"/>
                    <a:pt x="0" y="4"/>
                  </a:cubicBezTo>
                  <a:cubicBezTo>
                    <a:pt x="0" y="4"/>
                    <a:pt x="0" y="3"/>
                    <a:pt x="0" y="3"/>
                  </a:cubicBezTo>
                  <a:cubicBezTo>
                    <a:pt x="0" y="3"/>
                    <a:pt x="0" y="3"/>
                    <a:pt x="0" y="3"/>
                  </a:cubicBezTo>
                  <a:cubicBezTo>
                    <a:pt x="4" y="4"/>
                    <a:pt x="4" y="4"/>
                    <a:pt x="4" y="4"/>
                  </a:cubicBezTo>
                  <a:cubicBezTo>
                    <a:pt x="4" y="4"/>
                    <a:pt x="4" y="4"/>
                    <a:pt x="4" y="4"/>
                  </a:cubicBezTo>
                  <a:cubicBezTo>
                    <a:pt x="4" y="4"/>
                    <a:pt x="4" y="4"/>
                    <a:pt x="4" y="4"/>
                  </a:cubicBezTo>
                  <a:cubicBezTo>
                    <a:pt x="4" y="4"/>
                    <a:pt x="4" y="6"/>
                    <a:pt x="5" y="7"/>
                  </a:cubicBezTo>
                  <a:cubicBezTo>
                    <a:pt x="5" y="7"/>
                    <a:pt x="5" y="7"/>
                    <a:pt x="5" y="7"/>
                  </a:cubicBezTo>
                  <a:cubicBezTo>
                    <a:pt x="5" y="9"/>
                    <a:pt x="6" y="9"/>
                    <a:pt x="6" y="9"/>
                  </a:cubicBezTo>
                  <a:cubicBezTo>
                    <a:pt x="6" y="9"/>
                    <a:pt x="6" y="9"/>
                    <a:pt x="6" y="9"/>
                  </a:cubicBezTo>
                  <a:cubicBezTo>
                    <a:pt x="6" y="9"/>
                    <a:pt x="6" y="10"/>
                    <a:pt x="7" y="10"/>
                  </a:cubicBezTo>
                  <a:cubicBezTo>
                    <a:pt x="7" y="10"/>
                    <a:pt x="7" y="10"/>
                    <a:pt x="7" y="10"/>
                  </a:cubicBezTo>
                  <a:cubicBezTo>
                    <a:pt x="8" y="10"/>
                    <a:pt x="11" y="8"/>
                    <a:pt x="13" y="6"/>
                  </a:cubicBezTo>
                  <a:cubicBezTo>
                    <a:pt x="13" y="6"/>
                    <a:pt x="13" y="6"/>
                    <a:pt x="13" y="6"/>
                  </a:cubicBezTo>
                  <a:cubicBezTo>
                    <a:pt x="15" y="4"/>
                    <a:pt x="17" y="2"/>
                    <a:pt x="17" y="2"/>
                  </a:cubicBezTo>
                  <a:cubicBezTo>
                    <a:pt x="17" y="2"/>
                    <a:pt x="17" y="2"/>
                    <a:pt x="17" y="2"/>
                  </a:cubicBezTo>
                  <a:cubicBezTo>
                    <a:pt x="19" y="0"/>
                    <a:pt x="19" y="0"/>
                    <a:pt x="19" y="0"/>
                  </a:cubicBezTo>
                  <a:cubicBezTo>
                    <a:pt x="20" y="3"/>
                    <a:pt x="20" y="3"/>
                    <a:pt x="20" y="3"/>
                  </a:cubicBezTo>
                  <a:cubicBezTo>
                    <a:pt x="20" y="3"/>
                    <a:pt x="21" y="4"/>
                    <a:pt x="22" y="6"/>
                  </a:cubicBezTo>
                  <a:cubicBezTo>
                    <a:pt x="22" y="6"/>
                    <a:pt x="22" y="6"/>
                    <a:pt x="22" y="6"/>
                  </a:cubicBezTo>
                  <a:cubicBezTo>
                    <a:pt x="23" y="7"/>
                    <a:pt x="24"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6" y="9"/>
                    <a:pt x="26" y="9"/>
                    <a:pt x="26" y="9"/>
                  </a:cubicBezTo>
                  <a:cubicBezTo>
                    <a:pt x="26" y="9"/>
                    <a:pt x="26" y="9"/>
                    <a:pt x="26" y="9"/>
                  </a:cubicBezTo>
                  <a:cubicBezTo>
                    <a:pt x="27" y="8"/>
                    <a:pt x="28" y="7"/>
                    <a:pt x="28" y="5"/>
                  </a:cubicBezTo>
                  <a:cubicBezTo>
                    <a:pt x="28" y="5"/>
                    <a:pt x="28" y="5"/>
                    <a:pt x="28" y="5"/>
                  </a:cubicBezTo>
                  <a:cubicBezTo>
                    <a:pt x="30" y="3"/>
                    <a:pt x="31" y="0"/>
                    <a:pt x="31" y="0"/>
                  </a:cubicBezTo>
                  <a:cubicBezTo>
                    <a:pt x="31" y="0"/>
                    <a:pt x="31" y="0"/>
                    <a:pt x="31" y="0"/>
                  </a:cubicBezTo>
                  <a:cubicBezTo>
                    <a:pt x="34" y="2"/>
                    <a:pt x="34" y="2"/>
                    <a:pt x="34" y="2"/>
                  </a:cubicBezTo>
                  <a:cubicBezTo>
                    <a:pt x="34" y="2"/>
                    <a:pt x="33" y="5"/>
                    <a:pt x="32" y="7"/>
                  </a:cubicBezTo>
                  <a:cubicBezTo>
                    <a:pt x="32" y="7"/>
                    <a:pt x="32" y="7"/>
                    <a:pt x="32" y="7"/>
                  </a:cubicBezTo>
                  <a:cubicBezTo>
                    <a:pt x="30" y="10"/>
                    <a:pt x="29" y="12"/>
                    <a:pt x="26" y="13"/>
                  </a:cubicBezTo>
                  <a:cubicBezTo>
                    <a:pt x="26" y="13"/>
                    <a:pt x="26" y="13"/>
                    <a:pt x="26" y="13"/>
                  </a:cubicBezTo>
                  <a:cubicBezTo>
                    <a:pt x="26" y="13"/>
                    <a:pt x="26" y="13"/>
                    <a:pt x="26" y="13"/>
                  </a:cubicBezTo>
                  <a:cubicBezTo>
                    <a:pt x="26" y="13"/>
                    <a:pt x="26" y="13"/>
                    <a:pt x="26" y="13"/>
                  </a:cubicBezTo>
                  <a:cubicBezTo>
                    <a:pt x="26" y="13"/>
                    <a:pt x="26" y="13"/>
                    <a:pt x="25" y="13"/>
                  </a:cubicBezTo>
                  <a:cubicBezTo>
                    <a:pt x="25" y="13"/>
                    <a:pt x="25" y="13"/>
                    <a:pt x="25" y="13"/>
                  </a:cubicBezTo>
                  <a:cubicBezTo>
                    <a:pt x="25" y="14"/>
                    <a:pt x="25" y="14"/>
                    <a:pt x="25" y="14"/>
                  </a:cubicBezTo>
                  <a:cubicBezTo>
                    <a:pt x="25" y="14"/>
                    <a:pt x="25" y="14"/>
                    <a:pt x="25" y="14"/>
                  </a:cubicBezTo>
                  <a:cubicBezTo>
                    <a:pt x="25" y="14"/>
                    <a:pt x="25" y="14"/>
                    <a:pt x="25" y="14"/>
                  </a:cubicBezTo>
                  <a:cubicBezTo>
                    <a:pt x="25" y="13"/>
                    <a:pt x="25" y="13"/>
                    <a:pt x="2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74"/>
            <p:cNvSpPr>
              <a:spLocks noEditPoints="1"/>
            </p:cNvSpPr>
            <p:nvPr/>
          </p:nvSpPr>
          <p:spPr bwMode="auto">
            <a:xfrm>
              <a:off x="2247" y="1467"/>
              <a:ext cx="99" cy="50"/>
            </a:xfrm>
            <a:custGeom>
              <a:avLst/>
              <a:gdLst>
                <a:gd name="T0" fmla="*/ 20 w 39"/>
                <a:gd name="T1" fmla="*/ 14 h 20"/>
                <a:gd name="T2" fmla="*/ 7 w 39"/>
                <a:gd name="T3" fmla="*/ 19 h 20"/>
                <a:gd name="T4" fmla="*/ 0 w 39"/>
                <a:gd name="T5" fmla="*/ 8 h 20"/>
                <a:gd name="T6" fmla="*/ 0 w 39"/>
                <a:gd name="T7" fmla="*/ 5 h 20"/>
                <a:gd name="T8" fmla="*/ 8 w 39"/>
                <a:gd name="T9" fmla="*/ 8 h 20"/>
                <a:gd name="T10" fmla="*/ 8 w 39"/>
                <a:gd name="T11" fmla="*/ 8 h 20"/>
                <a:gd name="T12" fmla="*/ 8 w 39"/>
                <a:gd name="T13" fmla="*/ 11 h 20"/>
                <a:gd name="T14" fmla="*/ 9 w 39"/>
                <a:gd name="T15" fmla="*/ 11 h 20"/>
                <a:gd name="T16" fmla="*/ 10 w 39"/>
                <a:gd name="T17" fmla="*/ 11 h 20"/>
                <a:gd name="T18" fmla="*/ 17 w 39"/>
                <a:gd name="T19" fmla="*/ 5 h 20"/>
                <a:gd name="T20" fmla="*/ 21 w 39"/>
                <a:gd name="T21" fmla="*/ 0 h 20"/>
                <a:gd name="T22" fmla="*/ 24 w 39"/>
                <a:gd name="T23" fmla="*/ 6 h 20"/>
                <a:gd name="T24" fmla="*/ 24 w 39"/>
                <a:gd name="T25" fmla="*/ 6 h 20"/>
                <a:gd name="T26" fmla="*/ 26 w 39"/>
                <a:gd name="T27" fmla="*/ 9 h 20"/>
                <a:gd name="T28" fmla="*/ 27 w 39"/>
                <a:gd name="T29" fmla="*/ 11 h 20"/>
                <a:gd name="T30" fmla="*/ 31 w 39"/>
                <a:gd name="T31" fmla="*/ 3 h 20"/>
                <a:gd name="T32" fmla="*/ 31 w 39"/>
                <a:gd name="T33" fmla="*/ 3 h 20"/>
                <a:gd name="T34" fmla="*/ 38 w 39"/>
                <a:gd name="T35" fmla="*/ 6 h 20"/>
                <a:gd name="T36" fmla="*/ 29 w 39"/>
                <a:gd name="T37" fmla="*/ 19 h 20"/>
                <a:gd name="T38" fmla="*/ 28 w 39"/>
                <a:gd name="T39" fmla="*/ 19 h 20"/>
                <a:gd name="T40" fmla="*/ 28 w 39"/>
                <a:gd name="T41" fmla="*/ 19 h 20"/>
                <a:gd name="T42" fmla="*/ 26 w 39"/>
                <a:gd name="T43" fmla="*/ 19 h 20"/>
                <a:gd name="T44" fmla="*/ 27 w 39"/>
                <a:gd name="T45" fmla="*/ 17 h 20"/>
                <a:gd name="T46" fmla="*/ 8 w 39"/>
                <a:gd name="T47" fmla="*/ 16 h 20"/>
                <a:gd name="T48" fmla="*/ 8 w 39"/>
                <a:gd name="T49" fmla="*/ 15 h 20"/>
                <a:gd name="T50" fmla="*/ 26 w 39"/>
                <a:gd name="T51" fmla="*/ 15 h 20"/>
                <a:gd name="T52" fmla="*/ 26 w 39"/>
                <a:gd name="T53" fmla="*/ 15 h 20"/>
                <a:gd name="T54" fmla="*/ 29 w 39"/>
                <a:gd name="T55" fmla="*/ 15 h 20"/>
                <a:gd name="T56" fmla="*/ 30 w 39"/>
                <a:gd name="T57" fmla="*/ 14 h 20"/>
                <a:gd name="T58" fmla="*/ 5 w 39"/>
                <a:gd name="T59" fmla="*/ 12 h 20"/>
                <a:gd name="T60" fmla="*/ 6 w 39"/>
                <a:gd name="T61" fmla="*/ 15 h 20"/>
                <a:gd name="T62" fmla="*/ 13 w 39"/>
                <a:gd name="T63" fmla="*/ 14 h 20"/>
                <a:gd name="T64" fmla="*/ 16 w 39"/>
                <a:gd name="T65" fmla="*/ 11 h 20"/>
                <a:gd name="T66" fmla="*/ 23 w 39"/>
                <a:gd name="T67" fmla="*/ 12 h 20"/>
                <a:gd name="T68" fmla="*/ 23 w 39"/>
                <a:gd name="T69" fmla="*/ 11 h 20"/>
                <a:gd name="T70" fmla="*/ 32 w 39"/>
                <a:gd name="T71" fmla="*/ 10 h 20"/>
                <a:gd name="T72" fmla="*/ 33 w 39"/>
                <a:gd name="T73" fmla="*/ 8 h 20"/>
                <a:gd name="T74" fmla="*/ 22 w 39"/>
                <a:gd name="T75" fmla="*/ 10 h 20"/>
                <a:gd name="T76" fmla="*/ 21 w 39"/>
                <a:gd name="T77" fmla="*/ 9 h 20"/>
                <a:gd name="T78" fmla="*/ 20 w 39"/>
                <a:gd name="T79" fmla="*/ 7 h 20"/>
                <a:gd name="T80" fmla="*/ 20 w 39"/>
                <a:gd name="T81" fmla="*/ 8 h 20"/>
                <a:gd name="T82" fmla="*/ 20 w 39"/>
                <a:gd name="T83" fmla="*/ 8 h 20"/>
                <a:gd name="T84" fmla="*/ 21 w 39"/>
                <a:gd name="T8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20">
                  <a:moveTo>
                    <a:pt x="26" y="19"/>
                  </a:moveTo>
                  <a:cubicBezTo>
                    <a:pt x="22" y="18"/>
                    <a:pt x="21" y="16"/>
                    <a:pt x="20" y="14"/>
                  </a:cubicBezTo>
                  <a:cubicBezTo>
                    <a:pt x="20" y="14"/>
                    <a:pt x="20" y="14"/>
                    <a:pt x="20" y="14"/>
                  </a:cubicBezTo>
                  <a:cubicBezTo>
                    <a:pt x="17" y="16"/>
                    <a:pt x="13" y="19"/>
                    <a:pt x="9" y="19"/>
                  </a:cubicBezTo>
                  <a:cubicBezTo>
                    <a:pt x="9" y="19"/>
                    <a:pt x="9" y="19"/>
                    <a:pt x="9" y="19"/>
                  </a:cubicBezTo>
                  <a:cubicBezTo>
                    <a:pt x="8" y="19"/>
                    <a:pt x="8" y="19"/>
                    <a:pt x="7" y="19"/>
                  </a:cubicBezTo>
                  <a:cubicBezTo>
                    <a:pt x="7" y="19"/>
                    <a:pt x="7" y="19"/>
                    <a:pt x="7" y="19"/>
                  </a:cubicBezTo>
                  <a:cubicBezTo>
                    <a:pt x="0" y="17"/>
                    <a:pt x="0" y="9"/>
                    <a:pt x="0" y="8"/>
                  </a:cubicBezTo>
                  <a:cubicBezTo>
                    <a:pt x="0" y="8"/>
                    <a:pt x="0" y="8"/>
                    <a:pt x="0" y="8"/>
                  </a:cubicBezTo>
                  <a:cubicBezTo>
                    <a:pt x="0" y="8"/>
                    <a:pt x="0" y="7"/>
                    <a:pt x="0" y="7"/>
                  </a:cubicBezTo>
                  <a:cubicBezTo>
                    <a:pt x="0" y="7"/>
                    <a:pt x="0" y="7"/>
                    <a:pt x="0" y="7"/>
                  </a:cubicBezTo>
                  <a:cubicBezTo>
                    <a:pt x="0" y="5"/>
                    <a:pt x="0" y="5"/>
                    <a:pt x="0" y="5"/>
                  </a:cubicBezTo>
                  <a:cubicBezTo>
                    <a:pt x="8" y="6"/>
                    <a:pt x="8" y="6"/>
                    <a:pt x="8" y="6"/>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9"/>
                    <a:pt x="8" y="10"/>
                    <a:pt x="8" y="11"/>
                  </a:cubicBezTo>
                  <a:cubicBezTo>
                    <a:pt x="8" y="11"/>
                    <a:pt x="8" y="11"/>
                    <a:pt x="8" y="11"/>
                  </a:cubicBezTo>
                  <a:cubicBezTo>
                    <a:pt x="9" y="11"/>
                    <a:pt x="9" y="11"/>
                    <a:pt x="9" y="11"/>
                  </a:cubicBezTo>
                  <a:cubicBezTo>
                    <a:pt x="9" y="11"/>
                    <a:pt x="9" y="11"/>
                    <a:pt x="9" y="11"/>
                  </a:cubicBezTo>
                  <a:cubicBezTo>
                    <a:pt x="9" y="11"/>
                    <a:pt x="9" y="11"/>
                    <a:pt x="9" y="11"/>
                  </a:cubicBezTo>
                  <a:cubicBezTo>
                    <a:pt x="9" y="11"/>
                    <a:pt x="9" y="11"/>
                    <a:pt x="9" y="11"/>
                  </a:cubicBezTo>
                  <a:cubicBezTo>
                    <a:pt x="9" y="11"/>
                    <a:pt x="10" y="11"/>
                    <a:pt x="10" y="11"/>
                  </a:cubicBezTo>
                  <a:cubicBezTo>
                    <a:pt x="10" y="11"/>
                    <a:pt x="10" y="11"/>
                    <a:pt x="10" y="11"/>
                  </a:cubicBezTo>
                  <a:cubicBezTo>
                    <a:pt x="11" y="10"/>
                    <a:pt x="13" y="9"/>
                    <a:pt x="14" y="8"/>
                  </a:cubicBezTo>
                  <a:cubicBezTo>
                    <a:pt x="14" y="8"/>
                    <a:pt x="14" y="8"/>
                    <a:pt x="14" y="8"/>
                  </a:cubicBezTo>
                  <a:cubicBezTo>
                    <a:pt x="16" y="7"/>
                    <a:pt x="17" y="5"/>
                    <a:pt x="17" y="5"/>
                  </a:cubicBezTo>
                  <a:cubicBezTo>
                    <a:pt x="17" y="5"/>
                    <a:pt x="17" y="5"/>
                    <a:pt x="17" y="5"/>
                  </a:cubicBezTo>
                  <a:cubicBezTo>
                    <a:pt x="17" y="5"/>
                    <a:pt x="17" y="5"/>
                    <a:pt x="17" y="5"/>
                  </a:cubicBezTo>
                  <a:cubicBezTo>
                    <a:pt x="21" y="0"/>
                    <a:pt x="21" y="0"/>
                    <a:pt x="21" y="0"/>
                  </a:cubicBezTo>
                  <a:cubicBezTo>
                    <a:pt x="23" y="3"/>
                    <a:pt x="23" y="3"/>
                    <a:pt x="23" y="3"/>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7"/>
                  </a:cubicBezTo>
                  <a:cubicBezTo>
                    <a:pt x="24" y="7"/>
                    <a:pt x="24" y="7"/>
                    <a:pt x="24" y="7"/>
                  </a:cubicBezTo>
                  <a:cubicBezTo>
                    <a:pt x="25" y="7"/>
                    <a:pt x="25" y="8"/>
                    <a:pt x="26" y="9"/>
                  </a:cubicBezTo>
                  <a:cubicBezTo>
                    <a:pt x="26" y="9"/>
                    <a:pt x="26" y="9"/>
                    <a:pt x="26" y="9"/>
                  </a:cubicBezTo>
                  <a:cubicBezTo>
                    <a:pt x="26" y="9"/>
                    <a:pt x="27" y="10"/>
                    <a:pt x="27" y="11"/>
                  </a:cubicBezTo>
                  <a:cubicBezTo>
                    <a:pt x="27" y="11"/>
                    <a:pt x="27" y="11"/>
                    <a:pt x="27" y="11"/>
                  </a:cubicBezTo>
                  <a:cubicBezTo>
                    <a:pt x="28" y="10"/>
                    <a:pt x="28" y="9"/>
                    <a:pt x="29" y="8"/>
                  </a:cubicBezTo>
                  <a:cubicBezTo>
                    <a:pt x="29" y="8"/>
                    <a:pt x="29" y="8"/>
                    <a:pt x="29" y="8"/>
                  </a:cubicBezTo>
                  <a:cubicBezTo>
                    <a:pt x="30" y="6"/>
                    <a:pt x="31" y="4"/>
                    <a:pt x="31" y="3"/>
                  </a:cubicBezTo>
                  <a:cubicBezTo>
                    <a:pt x="31" y="3"/>
                    <a:pt x="31" y="3"/>
                    <a:pt x="31" y="3"/>
                  </a:cubicBezTo>
                  <a:cubicBezTo>
                    <a:pt x="31" y="3"/>
                    <a:pt x="31" y="4"/>
                    <a:pt x="31" y="3"/>
                  </a:cubicBezTo>
                  <a:cubicBezTo>
                    <a:pt x="31" y="3"/>
                    <a:pt x="31" y="3"/>
                    <a:pt x="31" y="3"/>
                  </a:cubicBezTo>
                  <a:cubicBezTo>
                    <a:pt x="32" y="2"/>
                    <a:pt x="32" y="2"/>
                    <a:pt x="32" y="2"/>
                  </a:cubicBezTo>
                  <a:cubicBezTo>
                    <a:pt x="39" y="5"/>
                    <a:pt x="39" y="5"/>
                    <a:pt x="39" y="5"/>
                  </a:cubicBezTo>
                  <a:cubicBezTo>
                    <a:pt x="38" y="6"/>
                    <a:pt x="38" y="6"/>
                    <a:pt x="38" y="6"/>
                  </a:cubicBezTo>
                  <a:cubicBezTo>
                    <a:pt x="38" y="7"/>
                    <a:pt x="37" y="9"/>
                    <a:pt x="36" y="12"/>
                  </a:cubicBezTo>
                  <a:cubicBezTo>
                    <a:pt x="36" y="12"/>
                    <a:pt x="36" y="12"/>
                    <a:pt x="36" y="12"/>
                  </a:cubicBezTo>
                  <a:cubicBezTo>
                    <a:pt x="34" y="14"/>
                    <a:pt x="33" y="18"/>
                    <a:pt x="29" y="19"/>
                  </a:cubicBezTo>
                  <a:cubicBezTo>
                    <a:pt x="29" y="19"/>
                    <a:pt x="29" y="19"/>
                    <a:pt x="29" y="19"/>
                  </a:cubicBezTo>
                  <a:cubicBezTo>
                    <a:pt x="29"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20"/>
                    <a:pt x="26" y="20"/>
                    <a:pt x="26" y="20"/>
                  </a:cubicBezTo>
                  <a:cubicBezTo>
                    <a:pt x="26" y="19"/>
                    <a:pt x="26" y="19"/>
                    <a:pt x="26" y="19"/>
                  </a:cubicBezTo>
                  <a:close/>
                  <a:moveTo>
                    <a:pt x="27" y="17"/>
                  </a:moveTo>
                  <a:cubicBezTo>
                    <a:pt x="25" y="19"/>
                    <a:pt x="25" y="19"/>
                    <a:pt x="25" y="19"/>
                  </a:cubicBezTo>
                  <a:cubicBezTo>
                    <a:pt x="27" y="17"/>
                    <a:pt x="27" y="17"/>
                    <a:pt x="27" y="17"/>
                  </a:cubicBezTo>
                  <a:cubicBezTo>
                    <a:pt x="27" y="17"/>
                    <a:pt x="27" y="17"/>
                    <a:pt x="27" y="17"/>
                  </a:cubicBezTo>
                  <a:cubicBezTo>
                    <a:pt x="27" y="17"/>
                    <a:pt x="27" y="17"/>
                    <a:pt x="27" y="17"/>
                  </a:cubicBezTo>
                  <a:close/>
                  <a:moveTo>
                    <a:pt x="8" y="16"/>
                  </a:moveTo>
                  <a:cubicBezTo>
                    <a:pt x="8" y="16"/>
                    <a:pt x="8" y="16"/>
                    <a:pt x="8" y="15"/>
                  </a:cubicBezTo>
                  <a:cubicBezTo>
                    <a:pt x="8" y="15"/>
                    <a:pt x="8" y="15"/>
                    <a:pt x="8" y="15"/>
                  </a:cubicBezTo>
                  <a:cubicBezTo>
                    <a:pt x="8" y="15"/>
                    <a:pt x="8" y="15"/>
                    <a:pt x="8" y="15"/>
                  </a:cubicBezTo>
                  <a:cubicBezTo>
                    <a:pt x="8" y="15"/>
                    <a:pt x="8" y="15"/>
                    <a:pt x="8" y="15"/>
                  </a:cubicBezTo>
                  <a:cubicBezTo>
                    <a:pt x="8" y="15"/>
                    <a:pt x="8" y="15"/>
                    <a:pt x="8" y="16"/>
                  </a:cubicBezTo>
                  <a:close/>
                  <a:moveTo>
                    <a:pt x="26" y="15"/>
                  </a:moveTo>
                  <a:cubicBezTo>
                    <a:pt x="26" y="15"/>
                    <a:pt x="25" y="14"/>
                    <a:pt x="24" y="14"/>
                  </a:cubicBezTo>
                  <a:cubicBezTo>
                    <a:pt x="24" y="14"/>
                    <a:pt x="24" y="14"/>
                    <a:pt x="24" y="14"/>
                  </a:cubicBezTo>
                  <a:cubicBezTo>
                    <a:pt x="25" y="14"/>
                    <a:pt x="26" y="15"/>
                    <a:pt x="26" y="15"/>
                  </a:cubicBezTo>
                  <a:close/>
                  <a:moveTo>
                    <a:pt x="30" y="14"/>
                  </a:moveTo>
                  <a:cubicBezTo>
                    <a:pt x="29" y="14"/>
                    <a:pt x="29" y="15"/>
                    <a:pt x="29" y="15"/>
                  </a:cubicBezTo>
                  <a:cubicBezTo>
                    <a:pt x="29" y="15"/>
                    <a:pt x="29" y="15"/>
                    <a:pt x="29" y="15"/>
                  </a:cubicBezTo>
                  <a:cubicBezTo>
                    <a:pt x="29" y="15"/>
                    <a:pt x="30" y="14"/>
                    <a:pt x="30" y="13"/>
                  </a:cubicBezTo>
                  <a:cubicBezTo>
                    <a:pt x="30" y="13"/>
                    <a:pt x="30" y="13"/>
                    <a:pt x="30" y="13"/>
                  </a:cubicBezTo>
                  <a:cubicBezTo>
                    <a:pt x="30" y="13"/>
                    <a:pt x="30" y="14"/>
                    <a:pt x="30" y="14"/>
                  </a:cubicBezTo>
                  <a:close/>
                  <a:moveTo>
                    <a:pt x="6" y="15"/>
                  </a:moveTo>
                  <a:cubicBezTo>
                    <a:pt x="5" y="14"/>
                    <a:pt x="5" y="13"/>
                    <a:pt x="5" y="12"/>
                  </a:cubicBezTo>
                  <a:cubicBezTo>
                    <a:pt x="5" y="12"/>
                    <a:pt x="5" y="12"/>
                    <a:pt x="5" y="12"/>
                  </a:cubicBezTo>
                  <a:cubicBezTo>
                    <a:pt x="4" y="11"/>
                    <a:pt x="4" y="11"/>
                    <a:pt x="4" y="10"/>
                  </a:cubicBezTo>
                  <a:cubicBezTo>
                    <a:pt x="4" y="10"/>
                    <a:pt x="4" y="10"/>
                    <a:pt x="4" y="10"/>
                  </a:cubicBezTo>
                  <a:cubicBezTo>
                    <a:pt x="4" y="12"/>
                    <a:pt x="5" y="14"/>
                    <a:pt x="6" y="15"/>
                  </a:cubicBezTo>
                  <a:close/>
                  <a:moveTo>
                    <a:pt x="16" y="11"/>
                  </a:moveTo>
                  <a:cubicBezTo>
                    <a:pt x="15" y="12"/>
                    <a:pt x="14" y="13"/>
                    <a:pt x="13" y="14"/>
                  </a:cubicBezTo>
                  <a:cubicBezTo>
                    <a:pt x="13" y="14"/>
                    <a:pt x="13" y="14"/>
                    <a:pt x="13" y="14"/>
                  </a:cubicBezTo>
                  <a:cubicBezTo>
                    <a:pt x="15" y="13"/>
                    <a:pt x="17" y="11"/>
                    <a:pt x="18" y="10"/>
                  </a:cubicBezTo>
                  <a:cubicBezTo>
                    <a:pt x="18" y="10"/>
                    <a:pt x="18" y="10"/>
                    <a:pt x="18" y="10"/>
                  </a:cubicBezTo>
                  <a:cubicBezTo>
                    <a:pt x="18" y="10"/>
                    <a:pt x="17" y="11"/>
                    <a:pt x="16" y="11"/>
                  </a:cubicBezTo>
                  <a:close/>
                  <a:moveTo>
                    <a:pt x="23" y="11"/>
                  </a:moveTo>
                  <a:cubicBezTo>
                    <a:pt x="23" y="11"/>
                    <a:pt x="23" y="11"/>
                    <a:pt x="23" y="12"/>
                  </a:cubicBezTo>
                  <a:cubicBezTo>
                    <a:pt x="23" y="12"/>
                    <a:pt x="23" y="12"/>
                    <a:pt x="23" y="12"/>
                  </a:cubicBezTo>
                  <a:cubicBezTo>
                    <a:pt x="23" y="11"/>
                    <a:pt x="23" y="11"/>
                    <a:pt x="22" y="11"/>
                  </a:cubicBezTo>
                  <a:cubicBezTo>
                    <a:pt x="22" y="11"/>
                    <a:pt x="22" y="11"/>
                    <a:pt x="22" y="11"/>
                  </a:cubicBezTo>
                  <a:cubicBezTo>
                    <a:pt x="23" y="11"/>
                    <a:pt x="23" y="11"/>
                    <a:pt x="23" y="11"/>
                  </a:cubicBezTo>
                  <a:close/>
                  <a:moveTo>
                    <a:pt x="32" y="10"/>
                  </a:moveTo>
                  <a:cubicBezTo>
                    <a:pt x="32" y="10"/>
                    <a:pt x="32" y="10"/>
                    <a:pt x="32" y="10"/>
                  </a:cubicBezTo>
                  <a:cubicBezTo>
                    <a:pt x="32" y="10"/>
                    <a:pt x="32" y="10"/>
                    <a:pt x="32" y="10"/>
                  </a:cubicBezTo>
                  <a:cubicBezTo>
                    <a:pt x="32" y="10"/>
                    <a:pt x="32" y="10"/>
                    <a:pt x="32" y="10"/>
                  </a:cubicBezTo>
                  <a:cubicBezTo>
                    <a:pt x="32" y="10"/>
                    <a:pt x="32" y="10"/>
                    <a:pt x="32" y="10"/>
                  </a:cubicBezTo>
                  <a:cubicBezTo>
                    <a:pt x="32" y="10"/>
                    <a:pt x="33" y="9"/>
                    <a:pt x="33" y="8"/>
                  </a:cubicBezTo>
                  <a:cubicBezTo>
                    <a:pt x="33" y="8"/>
                    <a:pt x="33" y="8"/>
                    <a:pt x="33" y="8"/>
                  </a:cubicBezTo>
                  <a:cubicBezTo>
                    <a:pt x="33" y="9"/>
                    <a:pt x="32" y="9"/>
                    <a:pt x="32" y="10"/>
                  </a:cubicBezTo>
                  <a:close/>
                  <a:moveTo>
                    <a:pt x="22" y="10"/>
                  </a:moveTo>
                  <a:cubicBezTo>
                    <a:pt x="21" y="9"/>
                    <a:pt x="21" y="9"/>
                    <a:pt x="21" y="9"/>
                  </a:cubicBezTo>
                  <a:cubicBezTo>
                    <a:pt x="21" y="9"/>
                    <a:pt x="21" y="9"/>
                    <a:pt x="21" y="9"/>
                  </a:cubicBezTo>
                  <a:cubicBezTo>
                    <a:pt x="21" y="9"/>
                    <a:pt x="21" y="9"/>
                    <a:pt x="21" y="9"/>
                  </a:cubicBezTo>
                  <a:cubicBezTo>
                    <a:pt x="22" y="10"/>
                    <a:pt x="22" y="10"/>
                    <a:pt x="22" y="10"/>
                  </a:cubicBezTo>
                  <a:close/>
                  <a:moveTo>
                    <a:pt x="21" y="8"/>
                  </a:moveTo>
                  <a:cubicBezTo>
                    <a:pt x="20" y="7"/>
                    <a:pt x="20" y="7"/>
                    <a:pt x="20" y="7"/>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75"/>
            <p:cNvSpPr>
              <a:spLocks noEditPoints="1"/>
            </p:cNvSpPr>
            <p:nvPr/>
          </p:nvSpPr>
          <p:spPr bwMode="auto">
            <a:xfrm>
              <a:off x="2257" y="1489"/>
              <a:ext cx="66" cy="227"/>
            </a:xfrm>
            <a:custGeom>
              <a:avLst/>
              <a:gdLst>
                <a:gd name="T0" fmla="*/ 3 w 66"/>
                <a:gd name="T1" fmla="*/ 174 h 227"/>
                <a:gd name="T2" fmla="*/ 0 w 66"/>
                <a:gd name="T3" fmla="*/ 171 h 227"/>
                <a:gd name="T4" fmla="*/ 0 w 66"/>
                <a:gd name="T5" fmla="*/ 169 h 227"/>
                <a:gd name="T6" fmla="*/ 31 w 66"/>
                <a:gd name="T7" fmla="*/ 0 h 227"/>
                <a:gd name="T8" fmla="*/ 41 w 66"/>
                <a:gd name="T9" fmla="*/ 0 h 227"/>
                <a:gd name="T10" fmla="*/ 66 w 66"/>
                <a:gd name="T11" fmla="*/ 169 h 227"/>
                <a:gd name="T12" fmla="*/ 25 w 66"/>
                <a:gd name="T13" fmla="*/ 227 h 227"/>
                <a:gd name="T14" fmla="*/ 3 w 66"/>
                <a:gd name="T15" fmla="*/ 174 h 227"/>
                <a:gd name="T16" fmla="*/ 3 w 66"/>
                <a:gd name="T17" fmla="*/ 174 h 227"/>
                <a:gd name="T18" fmla="*/ 13 w 66"/>
                <a:gd name="T19" fmla="*/ 169 h 227"/>
                <a:gd name="T20" fmla="*/ 28 w 66"/>
                <a:gd name="T21" fmla="*/ 206 h 227"/>
                <a:gd name="T22" fmla="*/ 56 w 66"/>
                <a:gd name="T23" fmla="*/ 166 h 227"/>
                <a:gd name="T24" fmla="*/ 36 w 66"/>
                <a:gd name="T25" fmla="*/ 33 h 227"/>
                <a:gd name="T26" fmla="*/ 10 w 66"/>
                <a:gd name="T27" fmla="*/ 169 h 227"/>
                <a:gd name="T28" fmla="*/ 13 w 66"/>
                <a:gd name="T29" fmla="*/ 169 h 227"/>
                <a:gd name="T30" fmla="*/ 13 w 66"/>
                <a:gd name="T31" fmla="*/ 16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227">
                  <a:moveTo>
                    <a:pt x="3" y="174"/>
                  </a:moveTo>
                  <a:lnTo>
                    <a:pt x="0" y="171"/>
                  </a:lnTo>
                  <a:lnTo>
                    <a:pt x="0" y="169"/>
                  </a:lnTo>
                  <a:lnTo>
                    <a:pt x="31" y="0"/>
                  </a:lnTo>
                  <a:lnTo>
                    <a:pt x="41" y="0"/>
                  </a:lnTo>
                  <a:lnTo>
                    <a:pt x="66" y="169"/>
                  </a:lnTo>
                  <a:lnTo>
                    <a:pt x="25" y="227"/>
                  </a:lnTo>
                  <a:lnTo>
                    <a:pt x="3" y="174"/>
                  </a:lnTo>
                  <a:lnTo>
                    <a:pt x="3" y="174"/>
                  </a:lnTo>
                  <a:close/>
                  <a:moveTo>
                    <a:pt x="13" y="169"/>
                  </a:moveTo>
                  <a:lnTo>
                    <a:pt x="28" y="206"/>
                  </a:lnTo>
                  <a:lnTo>
                    <a:pt x="56" y="166"/>
                  </a:lnTo>
                  <a:lnTo>
                    <a:pt x="36" y="33"/>
                  </a:lnTo>
                  <a:lnTo>
                    <a:pt x="10" y="169"/>
                  </a:lnTo>
                  <a:lnTo>
                    <a:pt x="13" y="169"/>
                  </a:lnTo>
                  <a:lnTo>
                    <a:pt x="13" y="1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76"/>
            <p:cNvSpPr>
              <a:spLocks noEditPoints="1"/>
            </p:cNvSpPr>
            <p:nvPr/>
          </p:nvSpPr>
          <p:spPr bwMode="auto">
            <a:xfrm>
              <a:off x="2252" y="1484"/>
              <a:ext cx="76" cy="242"/>
            </a:xfrm>
            <a:custGeom>
              <a:avLst/>
              <a:gdLst>
                <a:gd name="T0" fmla="*/ 3 w 76"/>
                <a:gd name="T1" fmla="*/ 181 h 242"/>
                <a:gd name="T2" fmla="*/ 8 w 76"/>
                <a:gd name="T3" fmla="*/ 179 h 242"/>
                <a:gd name="T4" fmla="*/ 13 w 76"/>
                <a:gd name="T5" fmla="*/ 176 h 242"/>
                <a:gd name="T6" fmla="*/ 23 w 76"/>
                <a:gd name="T7" fmla="*/ 199 h 242"/>
                <a:gd name="T8" fmla="*/ 13 w 76"/>
                <a:gd name="T9" fmla="*/ 176 h 242"/>
                <a:gd name="T10" fmla="*/ 18 w 76"/>
                <a:gd name="T11" fmla="*/ 174 h 242"/>
                <a:gd name="T12" fmla="*/ 20 w 76"/>
                <a:gd name="T13" fmla="*/ 174 h 242"/>
                <a:gd name="T14" fmla="*/ 33 w 76"/>
                <a:gd name="T15" fmla="*/ 201 h 242"/>
                <a:gd name="T16" fmla="*/ 56 w 76"/>
                <a:gd name="T17" fmla="*/ 171 h 242"/>
                <a:gd name="T18" fmla="*/ 41 w 76"/>
                <a:gd name="T19" fmla="*/ 68 h 242"/>
                <a:gd name="T20" fmla="*/ 20 w 76"/>
                <a:gd name="T21" fmla="*/ 171 h 242"/>
                <a:gd name="T22" fmla="*/ 20 w 76"/>
                <a:gd name="T23" fmla="*/ 174 h 242"/>
                <a:gd name="T24" fmla="*/ 18 w 76"/>
                <a:gd name="T25" fmla="*/ 174 h 242"/>
                <a:gd name="T26" fmla="*/ 13 w 76"/>
                <a:gd name="T27" fmla="*/ 176 h 242"/>
                <a:gd name="T28" fmla="*/ 13 w 76"/>
                <a:gd name="T29" fmla="*/ 176 h 242"/>
                <a:gd name="T30" fmla="*/ 8 w 76"/>
                <a:gd name="T31" fmla="*/ 179 h 242"/>
                <a:gd name="T32" fmla="*/ 3 w 76"/>
                <a:gd name="T33" fmla="*/ 181 h 242"/>
                <a:gd name="T34" fmla="*/ 0 w 76"/>
                <a:gd name="T35" fmla="*/ 176 h 242"/>
                <a:gd name="T36" fmla="*/ 0 w 76"/>
                <a:gd name="T37" fmla="*/ 174 h 242"/>
                <a:gd name="T38" fmla="*/ 30 w 76"/>
                <a:gd name="T39" fmla="*/ 0 h 242"/>
                <a:gd name="T40" fmla="*/ 51 w 76"/>
                <a:gd name="T41" fmla="*/ 3 h 242"/>
                <a:gd name="T42" fmla="*/ 76 w 76"/>
                <a:gd name="T43" fmla="*/ 176 h 242"/>
                <a:gd name="T44" fmla="*/ 30 w 76"/>
                <a:gd name="T45" fmla="*/ 242 h 242"/>
                <a:gd name="T46" fmla="*/ 3 w 76"/>
                <a:gd name="T47" fmla="*/ 181 h 242"/>
                <a:gd name="T48" fmla="*/ 3 w 76"/>
                <a:gd name="T49" fmla="*/ 181 h 242"/>
                <a:gd name="T50" fmla="*/ 10 w 76"/>
                <a:gd name="T51" fmla="*/ 174 h 242"/>
                <a:gd name="T52" fmla="*/ 10 w 76"/>
                <a:gd name="T53" fmla="*/ 174 h 242"/>
                <a:gd name="T54" fmla="*/ 10 w 76"/>
                <a:gd name="T55" fmla="*/ 174 h 242"/>
                <a:gd name="T56" fmla="*/ 10 w 76"/>
                <a:gd name="T57" fmla="*/ 174 h 242"/>
                <a:gd name="T58" fmla="*/ 10 w 76"/>
                <a:gd name="T59" fmla="*/ 174 h 242"/>
                <a:gd name="T60" fmla="*/ 10 w 76"/>
                <a:gd name="T61" fmla="*/ 174 h 242"/>
                <a:gd name="T62" fmla="*/ 46 w 76"/>
                <a:gd name="T63" fmla="*/ 38 h 242"/>
                <a:gd name="T64" fmla="*/ 66 w 76"/>
                <a:gd name="T65" fmla="*/ 174 h 242"/>
                <a:gd name="T66" fmla="*/ 41 w 76"/>
                <a:gd name="T67" fmla="*/ 10 h 242"/>
                <a:gd name="T68" fmla="*/ 41 w 76"/>
                <a:gd name="T69" fmla="*/ 10 h 242"/>
                <a:gd name="T70" fmla="*/ 18 w 76"/>
                <a:gd name="T71" fmla="*/ 134 h 242"/>
                <a:gd name="T72" fmla="*/ 36 w 76"/>
                <a:gd name="T73" fmla="*/ 38 h 242"/>
                <a:gd name="T74" fmla="*/ 46 w 76"/>
                <a:gd name="T75" fmla="*/ 38 h 242"/>
                <a:gd name="T76" fmla="*/ 46 w 76"/>
                <a:gd name="T77"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 h="242">
                  <a:moveTo>
                    <a:pt x="3" y="181"/>
                  </a:moveTo>
                  <a:lnTo>
                    <a:pt x="8" y="179"/>
                  </a:lnTo>
                  <a:lnTo>
                    <a:pt x="13" y="176"/>
                  </a:lnTo>
                  <a:lnTo>
                    <a:pt x="23" y="199"/>
                  </a:lnTo>
                  <a:lnTo>
                    <a:pt x="13" y="176"/>
                  </a:lnTo>
                  <a:lnTo>
                    <a:pt x="18" y="174"/>
                  </a:lnTo>
                  <a:lnTo>
                    <a:pt x="20" y="174"/>
                  </a:lnTo>
                  <a:lnTo>
                    <a:pt x="33" y="201"/>
                  </a:lnTo>
                  <a:lnTo>
                    <a:pt x="56" y="171"/>
                  </a:lnTo>
                  <a:lnTo>
                    <a:pt x="41" y="68"/>
                  </a:lnTo>
                  <a:lnTo>
                    <a:pt x="20" y="171"/>
                  </a:lnTo>
                  <a:lnTo>
                    <a:pt x="20" y="174"/>
                  </a:lnTo>
                  <a:lnTo>
                    <a:pt x="18" y="174"/>
                  </a:lnTo>
                  <a:lnTo>
                    <a:pt x="13" y="176"/>
                  </a:lnTo>
                  <a:lnTo>
                    <a:pt x="13" y="176"/>
                  </a:lnTo>
                  <a:lnTo>
                    <a:pt x="8" y="179"/>
                  </a:lnTo>
                  <a:lnTo>
                    <a:pt x="3" y="181"/>
                  </a:lnTo>
                  <a:lnTo>
                    <a:pt x="0" y="176"/>
                  </a:lnTo>
                  <a:lnTo>
                    <a:pt x="0" y="174"/>
                  </a:lnTo>
                  <a:lnTo>
                    <a:pt x="30" y="0"/>
                  </a:lnTo>
                  <a:lnTo>
                    <a:pt x="51" y="3"/>
                  </a:lnTo>
                  <a:lnTo>
                    <a:pt x="76" y="176"/>
                  </a:lnTo>
                  <a:lnTo>
                    <a:pt x="30" y="242"/>
                  </a:lnTo>
                  <a:lnTo>
                    <a:pt x="3" y="181"/>
                  </a:lnTo>
                  <a:lnTo>
                    <a:pt x="3" y="181"/>
                  </a:lnTo>
                  <a:close/>
                  <a:moveTo>
                    <a:pt x="10" y="174"/>
                  </a:moveTo>
                  <a:lnTo>
                    <a:pt x="10" y="174"/>
                  </a:lnTo>
                  <a:lnTo>
                    <a:pt x="10" y="174"/>
                  </a:lnTo>
                  <a:lnTo>
                    <a:pt x="10" y="174"/>
                  </a:lnTo>
                  <a:lnTo>
                    <a:pt x="10" y="174"/>
                  </a:lnTo>
                  <a:lnTo>
                    <a:pt x="10" y="174"/>
                  </a:lnTo>
                  <a:close/>
                  <a:moveTo>
                    <a:pt x="46" y="38"/>
                  </a:moveTo>
                  <a:lnTo>
                    <a:pt x="66" y="174"/>
                  </a:lnTo>
                  <a:lnTo>
                    <a:pt x="41" y="10"/>
                  </a:lnTo>
                  <a:lnTo>
                    <a:pt x="41" y="10"/>
                  </a:lnTo>
                  <a:lnTo>
                    <a:pt x="18" y="134"/>
                  </a:lnTo>
                  <a:lnTo>
                    <a:pt x="36" y="38"/>
                  </a:lnTo>
                  <a:lnTo>
                    <a:pt x="46" y="38"/>
                  </a:lnTo>
                  <a:lnTo>
                    <a:pt x="4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77"/>
            <p:cNvSpPr>
              <a:spLocks noEditPoints="1"/>
            </p:cNvSpPr>
            <p:nvPr/>
          </p:nvSpPr>
          <p:spPr bwMode="auto">
            <a:xfrm>
              <a:off x="2176" y="1467"/>
              <a:ext cx="205" cy="311"/>
            </a:xfrm>
            <a:custGeom>
              <a:avLst/>
              <a:gdLst>
                <a:gd name="T0" fmla="*/ 12 w 81"/>
                <a:gd name="T1" fmla="*/ 101 h 124"/>
                <a:gd name="T2" fmla="*/ 0 w 81"/>
                <a:gd name="T3" fmla="*/ 56 h 124"/>
                <a:gd name="T4" fmla="*/ 0 w 81"/>
                <a:gd name="T5" fmla="*/ 56 h 124"/>
                <a:gd name="T6" fmla="*/ 1 w 81"/>
                <a:gd name="T7" fmla="*/ 46 h 124"/>
                <a:gd name="T8" fmla="*/ 1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1 w 81"/>
                <a:gd name="T23" fmla="*/ 124 h 124"/>
                <a:gd name="T24" fmla="*/ 41 w 81"/>
                <a:gd name="T25" fmla="*/ 124 h 124"/>
                <a:gd name="T26" fmla="*/ 12 w 81"/>
                <a:gd name="T27" fmla="*/ 101 h 124"/>
                <a:gd name="T28" fmla="*/ 5 w 81"/>
                <a:gd name="T29" fmla="*/ 47 h 124"/>
                <a:gd name="T30" fmla="*/ 4 w 81"/>
                <a:gd name="T31" fmla="*/ 56 h 124"/>
                <a:gd name="T32" fmla="*/ 4 w 81"/>
                <a:gd name="T33" fmla="*/ 56 h 124"/>
                <a:gd name="T34" fmla="*/ 16 w 81"/>
                <a:gd name="T35" fmla="*/ 99 h 124"/>
                <a:gd name="T36" fmla="*/ 16 w 81"/>
                <a:gd name="T37" fmla="*/ 99 h 124"/>
                <a:gd name="T38" fmla="*/ 41 w 81"/>
                <a:gd name="T39" fmla="*/ 120 h 124"/>
                <a:gd name="T40" fmla="*/ 41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5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1"/>
                    <a:pt x="0" y="56"/>
                  </a:cubicBezTo>
                  <a:cubicBezTo>
                    <a:pt x="0" y="56"/>
                    <a:pt x="0" y="56"/>
                    <a:pt x="0" y="56"/>
                  </a:cubicBezTo>
                  <a:cubicBezTo>
                    <a:pt x="0" y="53"/>
                    <a:pt x="0" y="49"/>
                    <a:pt x="1" y="46"/>
                  </a:cubicBezTo>
                  <a:cubicBezTo>
                    <a:pt x="1" y="46"/>
                    <a:pt x="1" y="46"/>
                    <a:pt x="1" y="46"/>
                  </a:cubicBezTo>
                  <a:cubicBezTo>
                    <a:pt x="6" y="13"/>
                    <a:pt x="29" y="0"/>
                    <a:pt x="51" y="0"/>
                  </a:cubicBezTo>
                  <a:cubicBezTo>
                    <a:pt x="51" y="0"/>
                    <a:pt x="51" y="0"/>
                    <a:pt x="51" y="0"/>
                  </a:cubicBezTo>
                  <a:cubicBezTo>
                    <a:pt x="62" y="0"/>
                    <a:pt x="70" y="7"/>
                    <a:pt x="75" y="17"/>
                  </a:cubicBezTo>
                  <a:cubicBezTo>
                    <a:pt x="75" y="17"/>
                    <a:pt x="75" y="17"/>
                    <a:pt x="75" y="17"/>
                  </a:cubicBezTo>
                  <a:cubicBezTo>
                    <a:pt x="80" y="28"/>
                    <a:pt x="81" y="42"/>
                    <a:pt x="81" y="58"/>
                  </a:cubicBezTo>
                  <a:cubicBezTo>
                    <a:pt x="81" y="58"/>
                    <a:pt x="81" y="58"/>
                    <a:pt x="81" y="58"/>
                  </a:cubicBezTo>
                  <a:cubicBezTo>
                    <a:pt x="81" y="90"/>
                    <a:pt x="64" y="124"/>
                    <a:pt x="41" y="124"/>
                  </a:cubicBezTo>
                  <a:cubicBezTo>
                    <a:pt x="41" y="124"/>
                    <a:pt x="41" y="124"/>
                    <a:pt x="41" y="124"/>
                  </a:cubicBezTo>
                  <a:cubicBezTo>
                    <a:pt x="30" y="124"/>
                    <a:pt x="20" y="114"/>
                    <a:pt x="12" y="101"/>
                  </a:cubicBezTo>
                  <a:close/>
                  <a:moveTo>
                    <a:pt x="5" y="47"/>
                  </a:moveTo>
                  <a:cubicBezTo>
                    <a:pt x="4" y="50"/>
                    <a:pt x="4" y="53"/>
                    <a:pt x="4" y="56"/>
                  </a:cubicBezTo>
                  <a:cubicBezTo>
                    <a:pt x="4" y="56"/>
                    <a:pt x="4" y="56"/>
                    <a:pt x="4" y="56"/>
                  </a:cubicBezTo>
                  <a:cubicBezTo>
                    <a:pt x="4" y="71"/>
                    <a:pt x="9" y="87"/>
                    <a:pt x="16" y="99"/>
                  </a:cubicBezTo>
                  <a:cubicBezTo>
                    <a:pt x="16" y="99"/>
                    <a:pt x="16" y="99"/>
                    <a:pt x="16" y="99"/>
                  </a:cubicBezTo>
                  <a:cubicBezTo>
                    <a:pt x="23" y="112"/>
                    <a:pt x="32" y="120"/>
                    <a:pt x="41" y="120"/>
                  </a:cubicBezTo>
                  <a:cubicBezTo>
                    <a:pt x="41" y="120"/>
                    <a:pt x="41" y="120"/>
                    <a:pt x="41"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6" y="28"/>
                    <a:pt x="71" y="19"/>
                  </a:cubicBezTo>
                  <a:cubicBezTo>
                    <a:pt x="71" y="19"/>
                    <a:pt x="71" y="19"/>
                    <a:pt x="71" y="19"/>
                  </a:cubicBezTo>
                  <a:cubicBezTo>
                    <a:pt x="67" y="9"/>
                    <a:pt x="61" y="4"/>
                    <a:pt x="51" y="4"/>
                  </a:cubicBezTo>
                  <a:cubicBezTo>
                    <a:pt x="51" y="4"/>
                    <a:pt x="51" y="4"/>
                    <a:pt x="51" y="4"/>
                  </a:cubicBezTo>
                  <a:cubicBezTo>
                    <a:pt x="30" y="4"/>
                    <a:pt x="10" y="15"/>
                    <a:pt x="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78"/>
            <p:cNvSpPr>
              <a:spLocks noEditPoints="1"/>
            </p:cNvSpPr>
            <p:nvPr/>
          </p:nvSpPr>
          <p:spPr bwMode="auto">
            <a:xfrm>
              <a:off x="2171" y="1462"/>
              <a:ext cx="215" cy="321"/>
            </a:xfrm>
            <a:custGeom>
              <a:avLst/>
              <a:gdLst>
                <a:gd name="T0" fmla="*/ 13 w 85"/>
                <a:gd name="T1" fmla="*/ 104 h 128"/>
                <a:gd name="T2" fmla="*/ 1 w 85"/>
                <a:gd name="T3" fmla="*/ 48 h 128"/>
                <a:gd name="T4" fmla="*/ 53 w 85"/>
                <a:gd name="T5" fmla="*/ 0 h 128"/>
                <a:gd name="T6" fmla="*/ 53 w 85"/>
                <a:gd name="T7" fmla="*/ 0 h 128"/>
                <a:gd name="T8" fmla="*/ 79 w 85"/>
                <a:gd name="T9" fmla="*/ 18 h 128"/>
                <a:gd name="T10" fmla="*/ 43 w 85"/>
                <a:gd name="T11" fmla="*/ 128 h 128"/>
                <a:gd name="T12" fmla="*/ 43 w 85"/>
                <a:gd name="T13" fmla="*/ 124 h 128"/>
                <a:gd name="T14" fmla="*/ 43 w 85"/>
                <a:gd name="T15" fmla="*/ 124 h 128"/>
                <a:gd name="T16" fmla="*/ 43 w 85"/>
                <a:gd name="T17" fmla="*/ 124 h 128"/>
                <a:gd name="T18" fmla="*/ 19 w 85"/>
                <a:gd name="T19" fmla="*/ 106 h 128"/>
                <a:gd name="T20" fmla="*/ 50 w 85"/>
                <a:gd name="T21" fmla="*/ 123 h 128"/>
                <a:gd name="T22" fmla="*/ 51 w 85"/>
                <a:gd name="T23" fmla="*/ 123 h 128"/>
                <a:gd name="T24" fmla="*/ 51 w 85"/>
                <a:gd name="T25" fmla="*/ 123 h 128"/>
                <a:gd name="T26" fmla="*/ 51 w 85"/>
                <a:gd name="T27" fmla="*/ 123 h 128"/>
                <a:gd name="T28" fmla="*/ 70 w 85"/>
                <a:gd name="T29" fmla="*/ 104 h 128"/>
                <a:gd name="T30" fmla="*/ 67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20 w 85"/>
                <a:gd name="T45" fmla="*/ 100 h 128"/>
                <a:gd name="T46" fmla="*/ 43 w 85"/>
                <a:gd name="T47" fmla="*/ 120 h 128"/>
                <a:gd name="T48" fmla="*/ 43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2 w 85"/>
                <a:gd name="T79" fmla="*/ 27 h 128"/>
                <a:gd name="T80" fmla="*/ 12 w 85"/>
                <a:gd name="T81" fmla="*/ 27 h 128"/>
                <a:gd name="T82" fmla="*/ 12 w 85"/>
                <a:gd name="T83" fmla="*/ 27 h 128"/>
                <a:gd name="T84" fmla="*/ 12 w 85"/>
                <a:gd name="T85" fmla="*/ 26 h 128"/>
                <a:gd name="T86" fmla="*/ 13 w 85"/>
                <a:gd name="T87" fmla="*/ 26 h 128"/>
                <a:gd name="T88" fmla="*/ 13 w 85"/>
                <a:gd name="T89" fmla="*/ 26 h 128"/>
                <a:gd name="T90" fmla="*/ 65 w 85"/>
                <a:gd name="T91" fmla="*/ 8 h 128"/>
                <a:gd name="T92" fmla="*/ 53 w 85"/>
                <a:gd name="T93" fmla="*/ 4 h 128"/>
                <a:gd name="T94" fmla="*/ 53 w 85"/>
                <a:gd name="T95" fmla="*/ 4 h 128"/>
                <a:gd name="T96" fmla="*/ 66 w 85"/>
                <a:gd name="T97" fmla="*/ 8 h 128"/>
                <a:gd name="T98" fmla="*/ 66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3" y="104"/>
                  </a:moveTo>
                  <a:cubicBezTo>
                    <a:pt x="14" y="103"/>
                    <a:pt x="14" y="103"/>
                    <a:pt x="14" y="103"/>
                  </a:cubicBezTo>
                  <a:cubicBezTo>
                    <a:pt x="13" y="104"/>
                    <a:pt x="13" y="104"/>
                    <a:pt x="13" y="104"/>
                  </a:cubicBezTo>
                  <a:cubicBezTo>
                    <a:pt x="5" y="91"/>
                    <a:pt x="0" y="74"/>
                    <a:pt x="0" y="58"/>
                  </a:cubicBezTo>
                  <a:cubicBezTo>
                    <a:pt x="0" y="58"/>
                    <a:pt x="0" y="58"/>
                    <a:pt x="0" y="58"/>
                  </a:cubicBezTo>
                  <a:cubicBezTo>
                    <a:pt x="0" y="55"/>
                    <a:pt x="0" y="51"/>
                    <a:pt x="1" y="48"/>
                  </a:cubicBezTo>
                  <a:cubicBezTo>
                    <a:pt x="1" y="48"/>
                    <a:pt x="1" y="48"/>
                    <a:pt x="1" y="48"/>
                  </a:cubicBezTo>
                  <a:cubicBezTo>
                    <a:pt x="6" y="14"/>
                    <a:pt x="30" y="0"/>
                    <a:pt x="53" y="0"/>
                  </a:cubicBezTo>
                  <a:cubicBezTo>
                    <a:pt x="53" y="0"/>
                    <a:pt x="53" y="0"/>
                    <a:pt x="53" y="0"/>
                  </a:cubicBezTo>
                  <a:cubicBezTo>
                    <a:pt x="53" y="0"/>
                    <a:pt x="53" y="0"/>
                    <a:pt x="53" y="0"/>
                  </a:cubicBezTo>
                  <a:cubicBezTo>
                    <a:pt x="53" y="0"/>
                    <a:pt x="53" y="0"/>
                    <a:pt x="53" y="0"/>
                  </a:cubicBezTo>
                  <a:cubicBezTo>
                    <a:pt x="53" y="0"/>
                    <a:pt x="53" y="0"/>
                    <a:pt x="53" y="0"/>
                  </a:cubicBezTo>
                  <a:cubicBezTo>
                    <a:pt x="53" y="0"/>
                    <a:pt x="53" y="0"/>
                    <a:pt x="53" y="0"/>
                  </a:cubicBezTo>
                  <a:cubicBezTo>
                    <a:pt x="65" y="0"/>
                    <a:pt x="74" y="8"/>
                    <a:pt x="79" y="18"/>
                  </a:cubicBezTo>
                  <a:cubicBezTo>
                    <a:pt x="79" y="18"/>
                    <a:pt x="79" y="18"/>
                    <a:pt x="79" y="18"/>
                  </a:cubicBezTo>
                  <a:cubicBezTo>
                    <a:pt x="84" y="29"/>
                    <a:pt x="85" y="44"/>
                    <a:pt x="85" y="60"/>
                  </a:cubicBezTo>
                  <a:cubicBezTo>
                    <a:pt x="85" y="60"/>
                    <a:pt x="85" y="60"/>
                    <a:pt x="85" y="60"/>
                  </a:cubicBezTo>
                  <a:cubicBezTo>
                    <a:pt x="85" y="93"/>
                    <a:pt x="68" y="127"/>
                    <a:pt x="43" y="128"/>
                  </a:cubicBezTo>
                  <a:cubicBezTo>
                    <a:pt x="43" y="128"/>
                    <a:pt x="43" y="128"/>
                    <a:pt x="43" y="128"/>
                  </a:cubicBezTo>
                  <a:cubicBezTo>
                    <a:pt x="31" y="128"/>
                    <a:pt x="20" y="118"/>
                    <a:pt x="13" y="104"/>
                  </a:cubicBezTo>
                  <a:close/>
                  <a:moveTo>
                    <a:pt x="43" y="124"/>
                  </a:moveTo>
                  <a:cubicBezTo>
                    <a:pt x="43" y="124"/>
                    <a:pt x="43" y="124"/>
                    <a:pt x="43" y="124"/>
                  </a:cubicBezTo>
                  <a:cubicBezTo>
                    <a:pt x="43" y="124"/>
                    <a:pt x="43" y="124"/>
                    <a:pt x="43" y="124"/>
                  </a:cubicBezTo>
                  <a:cubicBezTo>
                    <a:pt x="43" y="124"/>
                    <a:pt x="43" y="124"/>
                    <a:pt x="43" y="124"/>
                  </a:cubicBezTo>
                  <a:cubicBezTo>
                    <a:pt x="43" y="124"/>
                    <a:pt x="43" y="124"/>
                    <a:pt x="43" y="124"/>
                  </a:cubicBezTo>
                  <a:cubicBezTo>
                    <a:pt x="43" y="124"/>
                    <a:pt x="43" y="124"/>
                    <a:pt x="43" y="124"/>
                  </a:cubicBezTo>
                  <a:cubicBezTo>
                    <a:pt x="43" y="124"/>
                    <a:pt x="43" y="124"/>
                    <a:pt x="43" y="124"/>
                  </a:cubicBezTo>
                  <a:close/>
                  <a:moveTo>
                    <a:pt x="42" y="124"/>
                  </a:moveTo>
                  <a:cubicBezTo>
                    <a:pt x="34" y="124"/>
                    <a:pt x="26" y="117"/>
                    <a:pt x="19" y="106"/>
                  </a:cubicBezTo>
                  <a:cubicBezTo>
                    <a:pt x="19" y="106"/>
                    <a:pt x="19" y="106"/>
                    <a:pt x="19" y="106"/>
                  </a:cubicBezTo>
                  <a:cubicBezTo>
                    <a:pt x="26"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1" y="123"/>
                  </a:moveTo>
                  <a:cubicBezTo>
                    <a:pt x="51" y="123"/>
                    <a:pt x="51" y="123"/>
                    <a:pt x="51" y="123"/>
                  </a:cubicBezTo>
                  <a:cubicBezTo>
                    <a:pt x="51" y="123"/>
                    <a:pt x="51" y="123"/>
                    <a:pt x="51" y="123"/>
                  </a:cubicBezTo>
                  <a:cubicBezTo>
                    <a:pt x="51" y="123"/>
                    <a:pt x="51" y="123"/>
                    <a:pt x="51" y="123"/>
                  </a:cubicBezTo>
                  <a:close/>
                  <a:moveTo>
                    <a:pt x="70" y="104"/>
                  </a:moveTo>
                  <a:cubicBezTo>
                    <a:pt x="65" y="113"/>
                    <a:pt x="58" y="120"/>
                    <a:pt x="51" y="123"/>
                  </a:cubicBezTo>
                  <a:cubicBezTo>
                    <a:pt x="51" y="123"/>
                    <a:pt x="51" y="123"/>
                    <a:pt x="51" y="123"/>
                  </a:cubicBezTo>
                  <a:cubicBezTo>
                    <a:pt x="63" y="118"/>
                    <a:pt x="73" y="103"/>
                    <a:pt x="78" y="85"/>
                  </a:cubicBezTo>
                  <a:cubicBezTo>
                    <a:pt x="78" y="85"/>
                    <a:pt x="78" y="85"/>
                    <a:pt x="78" y="85"/>
                  </a:cubicBezTo>
                  <a:cubicBezTo>
                    <a:pt x="76" y="92"/>
                    <a:pt x="73" y="98"/>
                    <a:pt x="70" y="104"/>
                  </a:cubicBezTo>
                  <a:close/>
                  <a:moveTo>
                    <a:pt x="43" y="120"/>
                  </a:moveTo>
                  <a:cubicBezTo>
                    <a:pt x="43" y="120"/>
                    <a:pt x="43" y="120"/>
                    <a:pt x="43" y="120"/>
                  </a:cubicBezTo>
                  <a:cubicBezTo>
                    <a:pt x="51" y="120"/>
                    <a:pt x="60" y="113"/>
                    <a:pt x="67" y="102"/>
                  </a:cubicBezTo>
                  <a:cubicBezTo>
                    <a:pt x="67" y="102"/>
                    <a:pt x="67" y="102"/>
                    <a:pt x="67"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6" y="31"/>
                    <a:pt x="71" y="22"/>
                  </a:cubicBezTo>
                  <a:cubicBezTo>
                    <a:pt x="71" y="22"/>
                    <a:pt x="71" y="22"/>
                    <a:pt x="71" y="22"/>
                  </a:cubicBezTo>
                  <a:cubicBezTo>
                    <a:pt x="67" y="13"/>
                    <a:pt x="62" y="8"/>
                    <a:pt x="53" y="8"/>
                  </a:cubicBezTo>
                  <a:cubicBezTo>
                    <a:pt x="53" y="8"/>
                    <a:pt x="53" y="8"/>
                    <a:pt x="53" y="8"/>
                  </a:cubicBezTo>
                  <a:cubicBezTo>
                    <a:pt x="33" y="8"/>
                    <a:pt x="14" y="19"/>
                    <a:pt x="9" y="49"/>
                  </a:cubicBezTo>
                  <a:cubicBezTo>
                    <a:pt x="9" y="49"/>
                    <a:pt x="9" y="49"/>
                    <a:pt x="9"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3" y="88"/>
                    <a:pt x="20" y="100"/>
                  </a:cubicBezTo>
                  <a:cubicBezTo>
                    <a:pt x="20" y="100"/>
                    <a:pt x="20" y="100"/>
                    <a:pt x="20" y="100"/>
                  </a:cubicBezTo>
                  <a:cubicBezTo>
                    <a:pt x="27" y="113"/>
                    <a:pt x="36"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2" y="28"/>
                  </a:moveTo>
                  <a:cubicBezTo>
                    <a:pt x="12" y="28"/>
                    <a:pt x="12" y="27"/>
                    <a:pt x="12" y="27"/>
                  </a:cubicBezTo>
                  <a:cubicBezTo>
                    <a:pt x="12" y="27"/>
                    <a:pt x="12" y="27"/>
                    <a:pt x="12" y="27"/>
                  </a:cubicBezTo>
                  <a:cubicBezTo>
                    <a:pt x="12" y="27"/>
                    <a:pt x="12" y="28"/>
                    <a:pt x="12" y="28"/>
                  </a:cubicBezTo>
                  <a:close/>
                  <a:moveTo>
                    <a:pt x="12" y="27"/>
                  </a:moveTo>
                  <a:cubicBezTo>
                    <a:pt x="12" y="27"/>
                    <a:pt x="12" y="27"/>
                    <a:pt x="12" y="27"/>
                  </a:cubicBezTo>
                  <a:cubicBezTo>
                    <a:pt x="12" y="27"/>
                    <a:pt x="12" y="27"/>
                    <a:pt x="12" y="27"/>
                  </a:cubicBezTo>
                  <a:cubicBezTo>
                    <a:pt x="12" y="27"/>
                    <a:pt x="12" y="27"/>
                    <a:pt x="12" y="27"/>
                  </a:cubicBezTo>
                  <a:close/>
                  <a:moveTo>
                    <a:pt x="12" y="27"/>
                  </a:moveTo>
                  <a:cubicBezTo>
                    <a:pt x="12" y="27"/>
                    <a:pt x="12" y="26"/>
                    <a:pt x="12" y="26"/>
                  </a:cubicBezTo>
                  <a:cubicBezTo>
                    <a:pt x="12" y="26"/>
                    <a:pt x="12" y="26"/>
                    <a:pt x="12" y="26"/>
                  </a:cubicBezTo>
                  <a:cubicBezTo>
                    <a:pt x="12" y="26"/>
                    <a:pt x="12" y="27"/>
                    <a:pt x="12" y="27"/>
                  </a:cubicBezTo>
                  <a:close/>
                  <a:moveTo>
                    <a:pt x="12" y="26"/>
                  </a:moveTo>
                  <a:cubicBezTo>
                    <a:pt x="12" y="26"/>
                    <a:pt x="13" y="26"/>
                    <a:pt x="13" y="26"/>
                  </a:cubicBezTo>
                  <a:cubicBezTo>
                    <a:pt x="13" y="26"/>
                    <a:pt x="13" y="26"/>
                    <a:pt x="13" y="26"/>
                  </a:cubicBezTo>
                  <a:cubicBezTo>
                    <a:pt x="13" y="26"/>
                    <a:pt x="12" y="26"/>
                    <a:pt x="12" y="26"/>
                  </a:cubicBezTo>
                  <a:close/>
                  <a:moveTo>
                    <a:pt x="13" y="26"/>
                  </a:moveTo>
                  <a:cubicBezTo>
                    <a:pt x="22" y="10"/>
                    <a:pt x="38" y="4"/>
                    <a:pt x="53" y="4"/>
                  </a:cubicBezTo>
                  <a:cubicBezTo>
                    <a:pt x="53" y="4"/>
                    <a:pt x="53" y="4"/>
                    <a:pt x="53" y="4"/>
                  </a:cubicBezTo>
                  <a:cubicBezTo>
                    <a:pt x="58" y="4"/>
                    <a:pt x="62" y="5"/>
                    <a:pt x="65" y="8"/>
                  </a:cubicBezTo>
                  <a:cubicBezTo>
                    <a:pt x="65" y="8"/>
                    <a:pt x="65" y="8"/>
                    <a:pt x="65" y="8"/>
                  </a:cubicBezTo>
                  <a:cubicBezTo>
                    <a:pt x="62" y="5"/>
                    <a:pt x="58" y="4"/>
                    <a:pt x="53" y="4"/>
                  </a:cubicBezTo>
                  <a:cubicBezTo>
                    <a:pt x="53" y="4"/>
                    <a:pt x="53" y="4"/>
                    <a:pt x="53" y="4"/>
                  </a:cubicBezTo>
                  <a:cubicBezTo>
                    <a:pt x="53" y="4"/>
                    <a:pt x="53" y="4"/>
                    <a:pt x="53" y="4"/>
                  </a:cubicBezTo>
                  <a:cubicBezTo>
                    <a:pt x="53" y="4"/>
                    <a:pt x="53" y="4"/>
                    <a:pt x="53" y="4"/>
                  </a:cubicBezTo>
                  <a:cubicBezTo>
                    <a:pt x="53" y="4"/>
                    <a:pt x="53" y="4"/>
                    <a:pt x="53" y="4"/>
                  </a:cubicBezTo>
                  <a:cubicBezTo>
                    <a:pt x="53" y="4"/>
                    <a:pt x="53" y="4"/>
                    <a:pt x="53" y="4"/>
                  </a:cubicBezTo>
                  <a:cubicBezTo>
                    <a:pt x="38" y="4"/>
                    <a:pt x="22" y="10"/>
                    <a:pt x="13" y="26"/>
                  </a:cubicBezTo>
                  <a:close/>
                  <a:moveTo>
                    <a:pt x="66" y="8"/>
                  </a:moveTo>
                  <a:cubicBezTo>
                    <a:pt x="66" y="8"/>
                    <a:pt x="66" y="8"/>
                    <a:pt x="66" y="8"/>
                  </a:cubicBezTo>
                  <a:cubicBezTo>
                    <a:pt x="66" y="8"/>
                    <a:pt x="66" y="8"/>
                    <a:pt x="66" y="8"/>
                  </a:cubicBezTo>
                  <a:cubicBezTo>
                    <a:pt x="66" y="8"/>
                    <a:pt x="66" y="8"/>
                    <a:pt x="66" y="8"/>
                  </a:cubicBezTo>
                  <a:close/>
                  <a:moveTo>
                    <a:pt x="65" y="8"/>
                  </a:moveTo>
                  <a:cubicBezTo>
                    <a:pt x="65" y="8"/>
                    <a:pt x="65" y="8"/>
                    <a:pt x="65" y="8"/>
                  </a:cubicBezTo>
                  <a:cubicBezTo>
                    <a:pt x="65" y="8"/>
                    <a:pt x="65" y="8"/>
                    <a:pt x="65" y="8"/>
                  </a:cubicBezTo>
                  <a:cubicBezTo>
                    <a:pt x="65" y="8"/>
                    <a:pt x="65" y="8"/>
                    <a:pt x="6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79"/>
            <p:cNvSpPr/>
            <p:nvPr/>
          </p:nvSpPr>
          <p:spPr bwMode="auto">
            <a:xfrm>
              <a:off x="1982" y="1349"/>
              <a:ext cx="255" cy="160"/>
            </a:xfrm>
            <a:custGeom>
              <a:avLst/>
              <a:gdLst>
                <a:gd name="T0" fmla="*/ 23 w 101"/>
                <a:gd name="T1" fmla="*/ 61 h 64"/>
                <a:gd name="T2" fmla="*/ 0 w 101"/>
                <a:gd name="T3" fmla="*/ 13 h 64"/>
                <a:gd name="T4" fmla="*/ 0 w 101"/>
                <a:gd name="T5" fmla="*/ 13 h 64"/>
                <a:gd name="T6" fmla="*/ 1 w 101"/>
                <a:gd name="T7" fmla="*/ 9 h 64"/>
                <a:gd name="T8" fmla="*/ 1 w 101"/>
                <a:gd name="T9" fmla="*/ 9 h 64"/>
                <a:gd name="T10" fmla="*/ 5 w 101"/>
                <a:gd name="T11" fmla="*/ 0 h 64"/>
                <a:gd name="T12" fmla="*/ 9 w 101"/>
                <a:gd name="T13" fmla="*/ 2 h 64"/>
                <a:gd name="T14" fmla="*/ 5 w 101"/>
                <a:gd name="T15" fmla="*/ 10 h 64"/>
                <a:gd name="T16" fmla="*/ 4 w 101"/>
                <a:gd name="T17" fmla="*/ 13 h 64"/>
                <a:gd name="T18" fmla="*/ 4 w 101"/>
                <a:gd name="T19" fmla="*/ 13 h 64"/>
                <a:gd name="T20" fmla="*/ 25 w 101"/>
                <a:gd name="T21" fmla="*/ 58 h 64"/>
                <a:gd name="T22" fmla="*/ 25 w 101"/>
                <a:gd name="T23" fmla="*/ 58 h 64"/>
                <a:gd name="T24" fmla="*/ 42 w 101"/>
                <a:gd name="T25" fmla="*/ 60 h 64"/>
                <a:gd name="T26" fmla="*/ 42 w 101"/>
                <a:gd name="T27" fmla="*/ 60 h 64"/>
                <a:gd name="T28" fmla="*/ 100 w 101"/>
                <a:gd name="T29" fmla="*/ 55 h 64"/>
                <a:gd name="T30" fmla="*/ 100 w 101"/>
                <a:gd name="T31" fmla="*/ 55 h 64"/>
                <a:gd name="T32" fmla="*/ 101 w 101"/>
                <a:gd name="T33" fmla="*/ 59 h 64"/>
                <a:gd name="T34" fmla="*/ 42 w 101"/>
                <a:gd name="T35" fmla="*/ 64 h 64"/>
                <a:gd name="T36" fmla="*/ 42 w 101"/>
                <a:gd name="T37" fmla="*/ 64 h 64"/>
                <a:gd name="T38" fmla="*/ 23 w 101"/>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64">
                  <a:moveTo>
                    <a:pt x="23" y="61"/>
                  </a:moveTo>
                  <a:cubicBezTo>
                    <a:pt x="16" y="53"/>
                    <a:pt x="1" y="26"/>
                    <a:pt x="0" y="13"/>
                  </a:cubicBezTo>
                  <a:cubicBezTo>
                    <a:pt x="0" y="13"/>
                    <a:pt x="0" y="13"/>
                    <a:pt x="0" y="13"/>
                  </a:cubicBezTo>
                  <a:cubicBezTo>
                    <a:pt x="0" y="11"/>
                    <a:pt x="1" y="10"/>
                    <a:pt x="1" y="9"/>
                  </a:cubicBezTo>
                  <a:cubicBezTo>
                    <a:pt x="1" y="9"/>
                    <a:pt x="1" y="9"/>
                    <a:pt x="1" y="9"/>
                  </a:cubicBezTo>
                  <a:cubicBezTo>
                    <a:pt x="5" y="0"/>
                    <a:pt x="5" y="0"/>
                    <a:pt x="5" y="0"/>
                  </a:cubicBezTo>
                  <a:cubicBezTo>
                    <a:pt x="9" y="2"/>
                    <a:pt x="9" y="2"/>
                    <a:pt x="9" y="2"/>
                  </a:cubicBezTo>
                  <a:cubicBezTo>
                    <a:pt x="5" y="10"/>
                    <a:pt x="5" y="10"/>
                    <a:pt x="5" y="10"/>
                  </a:cubicBezTo>
                  <a:cubicBezTo>
                    <a:pt x="5"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5" y="60"/>
                    <a:pt x="100" y="55"/>
                    <a:pt x="100" y="55"/>
                  </a:cubicBezTo>
                  <a:cubicBezTo>
                    <a:pt x="100" y="55"/>
                    <a:pt x="100" y="55"/>
                    <a:pt x="100" y="55"/>
                  </a:cubicBezTo>
                  <a:cubicBezTo>
                    <a:pt x="101" y="59"/>
                    <a:pt x="101" y="59"/>
                    <a:pt x="101" y="59"/>
                  </a:cubicBezTo>
                  <a:cubicBezTo>
                    <a:pt x="100" y="59"/>
                    <a:pt x="65" y="64"/>
                    <a:pt x="42" y="64"/>
                  </a:cubicBezTo>
                  <a:cubicBezTo>
                    <a:pt x="42" y="64"/>
                    <a:pt x="42" y="64"/>
                    <a:pt x="42" y="64"/>
                  </a:cubicBezTo>
                  <a:cubicBezTo>
                    <a:pt x="33" y="64"/>
                    <a:pt x="26" y="63"/>
                    <a:pt x="2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280"/>
            <p:cNvSpPr>
              <a:spLocks noEditPoints="1"/>
            </p:cNvSpPr>
            <p:nvPr/>
          </p:nvSpPr>
          <p:spPr bwMode="auto">
            <a:xfrm>
              <a:off x="1977" y="1341"/>
              <a:ext cx="265" cy="174"/>
            </a:xfrm>
            <a:custGeom>
              <a:avLst/>
              <a:gdLst>
                <a:gd name="T0" fmla="*/ 25 w 105"/>
                <a:gd name="T1" fmla="*/ 64 h 69"/>
                <a:gd name="T2" fmla="*/ 0 w 105"/>
                <a:gd name="T3" fmla="*/ 16 h 69"/>
                <a:gd name="T4" fmla="*/ 1 w 105"/>
                <a:gd name="T5" fmla="*/ 11 h 69"/>
                <a:gd name="T6" fmla="*/ 6 w 105"/>
                <a:gd name="T7" fmla="*/ 0 h 69"/>
                <a:gd name="T8" fmla="*/ 9 w 105"/>
                <a:gd name="T9" fmla="*/ 14 h 69"/>
                <a:gd name="T10" fmla="*/ 8 w 105"/>
                <a:gd name="T11" fmla="*/ 15 h 69"/>
                <a:gd name="T12" fmla="*/ 8 w 105"/>
                <a:gd name="T13" fmla="*/ 16 h 69"/>
                <a:gd name="T14" fmla="*/ 8 w 105"/>
                <a:gd name="T15" fmla="*/ 16 h 69"/>
                <a:gd name="T16" fmla="*/ 29 w 105"/>
                <a:gd name="T17" fmla="*/ 59 h 69"/>
                <a:gd name="T18" fmla="*/ 30 w 105"/>
                <a:gd name="T19" fmla="*/ 60 h 69"/>
                <a:gd name="T20" fmla="*/ 33 w 105"/>
                <a:gd name="T21" fmla="*/ 60 h 69"/>
                <a:gd name="T22" fmla="*/ 43 w 105"/>
                <a:gd name="T23" fmla="*/ 61 h 69"/>
                <a:gd name="T24" fmla="*/ 44 w 105"/>
                <a:gd name="T25" fmla="*/ 61 h 69"/>
                <a:gd name="T26" fmla="*/ 44 w 105"/>
                <a:gd name="T27" fmla="*/ 61 h 69"/>
                <a:gd name="T28" fmla="*/ 102 w 105"/>
                <a:gd name="T29" fmla="*/ 56 h 69"/>
                <a:gd name="T30" fmla="*/ 104 w 105"/>
                <a:gd name="T31" fmla="*/ 56 h 69"/>
                <a:gd name="T32" fmla="*/ 103 w 105"/>
                <a:gd name="T33" fmla="*/ 64 h 69"/>
                <a:gd name="T34" fmla="*/ 102 w 105"/>
                <a:gd name="T35" fmla="*/ 64 h 69"/>
                <a:gd name="T36" fmla="*/ 101 w 105"/>
                <a:gd name="T37" fmla="*/ 64 h 69"/>
                <a:gd name="T38" fmla="*/ 97 w 105"/>
                <a:gd name="T39" fmla="*/ 65 h 69"/>
                <a:gd name="T40" fmla="*/ 82 w 105"/>
                <a:gd name="T41" fmla="*/ 67 h 69"/>
                <a:gd name="T42" fmla="*/ 44 w 105"/>
                <a:gd name="T43" fmla="*/ 69 h 69"/>
                <a:gd name="T44" fmla="*/ 44 w 105"/>
                <a:gd name="T45" fmla="*/ 65 h 69"/>
                <a:gd name="T46" fmla="*/ 78 w 105"/>
                <a:gd name="T47" fmla="*/ 63 h 69"/>
                <a:gd name="T48" fmla="*/ 44 w 105"/>
                <a:gd name="T49" fmla="*/ 65 h 69"/>
                <a:gd name="T50" fmla="*/ 44 w 105"/>
                <a:gd name="T51" fmla="*/ 65 h 69"/>
                <a:gd name="T52" fmla="*/ 44 w 105"/>
                <a:gd name="T53" fmla="*/ 65 h 69"/>
                <a:gd name="T54" fmla="*/ 29 w 105"/>
                <a:gd name="T55" fmla="*/ 63 h 69"/>
                <a:gd name="T56" fmla="*/ 36 w 105"/>
                <a:gd name="T57" fmla="*/ 65 h 69"/>
                <a:gd name="T58" fmla="*/ 26 w 105"/>
                <a:gd name="T59" fmla="*/ 62 h 69"/>
                <a:gd name="T60" fmla="*/ 26 w 105"/>
                <a:gd name="T61" fmla="*/ 62 h 69"/>
                <a:gd name="T62" fmla="*/ 23 w 105"/>
                <a:gd name="T63" fmla="*/ 59 h 69"/>
                <a:gd name="T64" fmla="*/ 26 w 105"/>
                <a:gd name="T65" fmla="*/ 62 h 69"/>
                <a:gd name="T66" fmla="*/ 88 w 105"/>
                <a:gd name="T67" fmla="*/ 62 h 69"/>
                <a:gd name="T68" fmla="*/ 92 w 105"/>
                <a:gd name="T69" fmla="*/ 61 h 69"/>
                <a:gd name="T70" fmla="*/ 98 w 105"/>
                <a:gd name="T71" fmla="*/ 61 h 69"/>
                <a:gd name="T72" fmla="*/ 100 w 105"/>
                <a:gd name="T73" fmla="*/ 61 h 69"/>
                <a:gd name="T74" fmla="*/ 98 w 105"/>
                <a:gd name="T75" fmla="*/ 61 h 69"/>
                <a:gd name="T76" fmla="*/ 23 w 105"/>
                <a:gd name="T77" fmla="*/ 59 h 69"/>
                <a:gd name="T78" fmla="*/ 23 w 105"/>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69">
                  <a:moveTo>
                    <a:pt x="23" y="65"/>
                  </a:moveTo>
                  <a:cubicBezTo>
                    <a:pt x="25" y="64"/>
                    <a:pt x="25" y="64"/>
                    <a:pt x="25" y="64"/>
                  </a:cubicBezTo>
                  <a:cubicBezTo>
                    <a:pt x="23" y="65"/>
                    <a:pt x="23" y="65"/>
                    <a:pt x="23" y="65"/>
                  </a:cubicBezTo>
                  <a:cubicBezTo>
                    <a:pt x="16" y="57"/>
                    <a:pt x="1" y="30"/>
                    <a:pt x="0" y="16"/>
                  </a:cubicBezTo>
                  <a:cubicBezTo>
                    <a:pt x="0" y="16"/>
                    <a:pt x="0" y="16"/>
                    <a:pt x="0" y="16"/>
                  </a:cubicBezTo>
                  <a:cubicBezTo>
                    <a:pt x="0" y="14"/>
                    <a:pt x="1" y="12"/>
                    <a:pt x="1" y="11"/>
                  </a:cubicBezTo>
                  <a:cubicBezTo>
                    <a:pt x="1" y="11"/>
                    <a:pt x="1" y="11"/>
                    <a:pt x="1" y="11"/>
                  </a:cubicBezTo>
                  <a:cubicBezTo>
                    <a:pt x="6" y="0"/>
                    <a:pt x="6" y="0"/>
                    <a:pt x="6" y="0"/>
                  </a:cubicBezTo>
                  <a:cubicBezTo>
                    <a:pt x="14" y="4"/>
                    <a:pt x="14" y="4"/>
                    <a:pt x="14" y="4"/>
                  </a:cubicBezTo>
                  <a:cubicBezTo>
                    <a:pt x="9" y="14"/>
                    <a:pt x="9" y="14"/>
                    <a:pt x="9" y="14"/>
                  </a:cubicBezTo>
                  <a:cubicBezTo>
                    <a:pt x="9" y="14"/>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25"/>
                    <a:pt x="23" y="55"/>
                    <a:pt x="29" y="59"/>
                  </a:cubicBezTo>
                  <a:cubicBezTo>
                    <a:pt x="29" y="59"/>
                    <a:pt x="29" y="59"/>
                    <a:pt x="29" y="59"/>
                  </a:cubicBezTo>
                  <a:cubicBezTo>
                    <a:pt x="29" y="59"/>
                    <a:pt x="29" y="59"/>
                    <a:pt x="29" y="59"/>
                  </a:cubicBezTo>
                  <a:cubicBezTo>
                    <a:pt x="29" y="59"/>
                    <a:pt x="29" y="59"/>
                    <a:pt x="30" y="60"/>
                  </a:cubicBezTo>
                  <a:cubicBezTo>
                    <a:pt x="30" y="60"/>
                    <a:pt x="30" y="60"/>
                    <a:pt x="30" y="60"/>
                  </a:cubicBezTo>
                  <a:cubicBezTo>
                    <a:pt x="30" y="60"/>
                    <a:pt x="31" y="60"/>
                    <a:pt x="33" y="60"/>
                  </a:cubicBezTo>
                  <a:cubicBezTo>
                    <a:pt x="33" y="60"/>
                    <a:pt x="33" y="60"/>
                    <a:pt x="33" y="60"/>
                  </a:cubicBezTo>
                  <a:cubicBezTo>
                    <a:pt x="35" y="61"/>
                    <a:pt x="39" y="61"/>
                    <a:pt x="43" y="61"/>
                  </a:cubicBezTo>
                  <a:cubicBezTo>
                    <a:pt x="43" y="61"/>
                    <a:pt x="43" y="61"/>
                    <a:pt x="43" y="61"/>
                  </a:cubicBezTo>
                  <a:cubicBezTo>
                    <a:pt x="43" y="61"/>
                    <a:pt x="44" y="61"/>
                    <a:pt x="44" y="61"/>
                  </a:cubicBezTo>
                  <a:cubicBezTo>
                    <a:pt x="44" y="61"/>
                    <a:pt x="44" y="61"/>
                    <a:pt x="44" y="61"/>
                  </a:cubicBezTo>
                  <a:cubicBezTo>
                    <a:pt x="44" y="61"/>
                    <a:pt x="44" y="61"/>
                    <a:pt x="44" y="61"/>
                  </a:cubicBezTo>
                  <a:cubicBezTo>
                    <a:pt x="44" y="61"/>
                    <a:pt x="44" y="61"/>
                    <a:pt x="44" y="61"/>
                  </a:cubicBezTo>
                  <a:cubicBezTo>
                    <a:pt x="67" y="61"/>
                    <a:pt x="101" y="56"/>
                    <a:pt x="102" y="56"/>
                  </a:cubicBezTo>
                  <a:cubicBezTo>
                    <a:pt x="102" y="56"/>
                    <a:pt x="102" y="56"/>
                    <a:pt x="102" y="56"/>
                  </a:cubicBezTo>
                  <a:cubicBezTo>
                    <a:pt x="104" y="56"/>
                    <a:pt x="104" y="56"/>
                    <a:pt x="104" y="56"/>
                  </a:cubicBezTo>
                  <a:cubicBezTo>
                    <a:pt x="105" y="64"/>
                    <a:pt x="105" y="64"/>
                    <a:pt x="105" y="64"/>
                  </a:cubicBezTo>
                  <a:cubicBezTo>
                    <a:pt x="103" y="64"/>
                    <a:pt x="103" y="64"/>
                    <a:pt x="103" y="64"/>
                  </a:cubicBezTo>
                  <a:cubicBezTo>
                    <a:pt x="103" y="64"/>
                    <a:pt x="102" y="64"/>
                    <a:pt x="102" y="64"/>
                  </a:cubicBezTo>
                  <a:cubicBezTo>
                    <a:pt x="102" y="64"/>
                    <a:pt x="102" y="64"/>
                    <a:pt x="102" y="64"/>
                  </a:cubicBezTo>
                  <a:cubicBezTo>
                    <a:pt x="102" y="64"/>
                    <a:pt x="102" y="64"/>
                    <a:pt x="101" y="64"/>
                  </a:cubicBezTo>
                  <a:cubicBezTo>
                    <a:pt x="101" y="64"/>
                    <a:pt x="101" y="64"/>
                    <a:pt x="101" y="64"/>
                  </a:cubicBezTo>
                  <a:cubicBezTo>
                    <a:pt x="100" y="65"/>
                    <a:pt x="99" y="65"/>
                    <a:pt x="97" y="65"/>
                  </a:cubicBezTo>
                  <a:cubicBezTo>
                    <a:pt x="97" y="65"/>
                    <a:pt x="97" y="65"/>
                    <a:pt x="97" y="65"/>
                  </a:cubicBezTo>
                  <a:cubicBezTo>
                    <a:pt x="93" y="65"/>
                    <a:pt x="88" y="66"/>
                    <a:pt x="82" y="67"/>
                  </a:cubicBezTo>
                  <a:cubicBezTo>
                    <a:pt x="82" y="67"/>
                    <a:pt x="82" y="67"/>
                    <a:pt x="82" y="67"/>
                  </a:cubicBezTo>
                  <a:cubicBezTo>
                    <a:pt x="70" y="68"/>
                    <a:pt x="56" y="69"/>
                    <a:pt x="44" y="69"/>
                  </a:cubicBezTo>
                  <a:cubicBezTo>
                    <a:pt x="44" y="69"/>
                    <a:pt x="44" y="69"/>
                    <a:pt x="44" y="69"/>
                  </a:cubicBezTo>
                  <a:cubicBezTo>
                    <a:pt x="35" y="69"/>
                    <a:pt x="28" y="69"/>
                    <a:pt x="23" y="65"/>
                  </a:cubicBezTo>
                  <a:close/>
                  <a:moveTo>
                    <a:pt x="44" y="65"/>
                  </a:moveTo>
                  <a:cubicBezTo>
                    <a:pt x="54" y="65"/>
                    <a:pt x="67" y="64"/>
                    <a:pt x="78" y="63"/>
                  </a:cubicBezTo>
                  <a:cubicBezTo>
                    <a:pt x="78" y="63"/>
                    <a:pt x="78" y="63"/>
                    <a:pt x="78" y="63"/>
                  </a:cubicBezTo>
                  <a:cubicBezTo>
                    <a:pt x="67" y="64"/>
                    <a:pt x="54" y="65"/>
                    <a:pt x="44" y="65"/>
                  </a:cubicBezTo>
                  <a:cubicBezTo>
                    <a:pt x="44" y="65"/>
                    <a:pt x="44" y="65"/>
                    <a:pt x="44" y="65"/>
                  </a:cubicBezTo>
                  <a:cubicBezTo>
                    <a:pt x="44" y="65"/>
                    <a:pt x="44" y="65"/>
                    <a:pt x="44" y="65"/>
                  </a:cubicBezTo>
                  <a:cubicBezTo>
                    <a:pt x="44" y="65"/>
                    <a:pt x="44" y="65"/>
                    <a:pt x="44" y="65"/>
                  </a:cubicBezTo>
                  <a:cubicBezTo>
                    <a:pt x="44" y="65"/>
                    <a:pt x="44" y="65"/>
                    <a:pt x="44" y="65"/>
                  </a:cubicBezTo>
                  <a:cubicBezTo>
                    <a:pt x="44" y="65"/>
                    <a:pt x="44" y="65"/>
                    <a:pt x="44" y="65"/>
                  </a:cubicBezTo>
                  <a:close/>
                  <a:moveTo>
                    <a:pt x="36" y="65"/>
                  </a:moveTo>
                  <a:cubicBezTo>
                    <a:pt x="33" y="64"/>
                    <a:pt x="30" y="64"/>
                    <a:pt x="29" y="63"/>
                  </a:cubicBezTo>
                  <a:cubicBezTo>
                    <a:pt x="29" y="63"/>
                    <a:pt x="29" y="63"/>
                    <a:pt x="29" y="63"/>
                  </a:cubicBezTo>
                  <a:cubicBezTo>
                    <a:pt x="31" y="64"/>
                    <a:pt x="33" y="64"/>
                    <a:pt x="36" y="65"/>
                  </a:cubicBezTo>
                  <a:close/>
                  <a:moveTo>
                    <a:pt x="26" y="62"/>
                  </a:moveTo>
                  <a:cubicBezTo>
                    <a:pt x="26" y="62"/>
                    <a:pt x="26" y="62"/>
                    <a:pt x="26" y="62"/>
                  </a:cubicBezTo>
                  <a:cubicBezTo>
                    <a:pt x="26" y="62"/>
                    <a:pt x="26" y="62"/>
                    <a:pt x="26" y="62"/>
                  </a:cubicBezTo>
                  <a:cubicBezTo>
                    <a:pt x="26" y="62"/>
                    <a:pt x="26" y="62"/>
                    <a:pt x="26" y="62"/>
                  </a:cubicBezTo>
                  <a:cubicBezTo>
                    <a:pt x="25" y="61"/>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90" y="62"/>
                    <a:pt x="91" y="62"/>
                    <a:pt x="92" y="61"/>
                  </a:cubicBezTo>
                  <a:cubicBezTo>
                    <a:pt x="92" y="61"/>
                    <a:pt x="92" y="61"/>
                    <a:pt x="92" y="61"/>
                  </a:cubicBezTo>
                  <a:cubicBezTo>
                    <a:pt x="91" y="62"/>
                    <a:pt x="90" y="62"/>
                    <a:pt x="88" y="62"/>
                  </a:cubicBezTo>
                  <a:close/>
                  <a:moveTo>
                    <a:pt x="98" y="61"/>
                  </a:moveTo>
                  <a:cubicBezTo>
                    <a:pt x="99" y="61"/>
                    <a:pt x="100" y="61"/>
                    <a:pt x="100" y="61"/>
                  </a:cubicBezTo>
                  <a:cubicBezTo>
                    <a:pt x="100" y="61"/>
                    <a:pt x="100" y="61"/>
                    <a:pt x="100" y="61"/>
                  </a:cubicBezTo>
                  <a:cubicBezTo>
                    <a:pt x="100" y="61"/>
                    <a:pt x="100" y="61"/>
                    <a:pt x="100" y="61"/>
                  </a:cubicBezTo>
                  <a:cubicBezTo>
                    <a:pt x="100"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281"/>
            <p:cNvSpPr/>
            <p:nvPr/>
          </p:nvSpPr>
          <p:spPr bwMode="auto">
            <a:xfrm>
              <a:off x="1989" y="1316"/>
              <a:ext cx="38" cy="45"/>
            </a:xfrm>
            <a:custGeom>
              <a:avLst/>
              <a:gdLst>
                <a:gd name="T0" fmla="*/ 5 w 15"/>
                <a:gd name="T1" fmla="*/ 18 h 18"/>
                <a:gd name="T2" fmla="*/ 0 w 15"/>
                <a:gd name="T3" fmla="*/ 12 h 18"/>
                <a:gd name="T4" fmla="*/ 0 w 15"/>
                <a:gd name="T5" fmla="*/ 12 h 18"/>
                <a:gd name="T6" fmla="*/ 2 w 15"/>
                <a:gd name="T7" fmla="*/ 7 h 18"/>
                <a:gd name="T8" fmla="*/ 2 w 15"/>
                <a:gd name="T9" fmla="*/ 7 h 18"/>
                <a:gd name="T10" fmla="*/ 7 w 15"/>
                <a:gd name="T11" fmla="*/ 0 h 18"/>
                <a:gd name="T12" fmla="*/ 7 w 15"/>
                <a:gd name="T13" fmla="*/ 0 h 18"/>
                <a:gd name="T14" fmla="*/ 10 w 15"/>
                <a:gd name="T15" fmla="*/ 3 h 18"/>
                <a:gd name="T16" fmla="*/ 9 w 15"/>
                <a:gd name="T17" fmla="*/ 4 h 18"/>
                <a:gd name="T18" fmla="*/ 9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6 w 15"/>
                <a:gd name="T33" fmla="*/ 14 h 18"/>
                <a:gd name="T34" fmla="*/ 6 w 15"/>
                <a:gd name="T35" fmla="*/ 14 h 18"/>
                <a:gd name="T36" fmla="*/ 14 w 15"/>
                <a:gd name="T37" fmla="*/ 12 h 18"/>
                <a:gd name="T38" fmla="*/ 14 w 15"/>
                <a:gd name="T39" fmla="*/ 12 h 18"/>
                <a:gd name="T40" fmla="*/ 15 w 15"/>
                <a:gd name="T41" fmla="*/ 16 h 18"/>
                <a:gd name="T42" fmla="*/ 5 w 15"/>
                <a:gd name="T43" fmla="*/ 18 h 18"/>
                <a:gd name="T44" fmla="*/ 5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5" y="18"/>
                  </a:moveTo>
                  <a:cubicBezTo>
                    <a:pt x="4" y="18"/>
                    <a:pt x="0" y="16"/>
                    <a:pt x="0" y="12"/>
                  </a:cubicBezTo>
                  <a:cubicBezTo>
                    <a:pt x="0" y="12"/>
                    <a:pt x="0" y="12"/>
                    <a:pt x="0" y="12"/>
                  </a:cubicBezTo>
                  <a:cubicBezTo>
                    <a:pt x="0" y="10"/>
                    <a:pt x="1" y="9"/>
                    <a:pt x="2" y="7"/>
                  </a:cubicBezTo>
                  <a:cubicBezTo>
                    <a:pt x="2" y="7"/>
                    <a:pt x="2" y="7"/>
                    <a:pt x="2" y="7"/>
                  </a:cubicBezTo>
                  <a:cubicBezTo>
                    <a:pt x="5" y="2"/>
                    <a:pt x="7" y="0"/>
                    <a:pt x="7" y="0"/>
                  </a:cubicBezTo>
                  <a:cubicBezTo>
                    <a:pt x="7" y="0"/>
                    <a:pt x="7" y="0"/>
                    <a:pt x="7" y="0"/>
                  </a:cubicBezTo>
                  <a:cubicBezTo>
                    <a:pt x="10" y="3"/>
                    <a:pt x="10" y="3"/>
                    <a:pt x="10" y="3"/>
                  </a:cubicBezTo>
                  <a:cubicBezTo>
                    <a:pt x="10" y="3"/>
                    <a:pt x="10" y="3"/>
                    <a:pt x="9" y="4"/>
                  </a:cubicBezTo>
                  <a:cubicBezTo>
                    <a:pt x="9" y="4"/>
                    <a:pt x="9" y="4"/>
                    <a:pt x="9" y="4"/>
                  </a:cubicBezTo>
                  <a:cubicBezTo>
                    <a:pt x="8" y="5"/>
                    <a:pt x="7" y="7"/>
                    <a:pt x="5" y="10"/>
                  </a:cubicBezTo>
                  <a:cubicBezTo>
                    <a:pt x="5" y="10"/>
                    <a:pt x="5" y="10"/>
                    <a:pt x="5" y="10"/>
                  </a:cubicBezTo>
                  <a:cubicBezTo>
                    <a:pt x="4" y="11"/>
                    <a:pt x="4" y="11"/>
                    <a:pt x="4" y="12"/>
                  </a:cubicBezTo>
                  <a:cubicBezTo>
                    <a:pt x="4" y="12"/>
                    <a:pt x="4" y="12"/>
                    <a:pt x="4" y="12"/>
                  </a:cubicBezTo>
                  <a:cubicBezTo>
                    <a:pt x="4" y="13"/>
                    <a:pt x="5" y="13"/>
                    <a:pt x="5" y="14"/>
                  </a:cubicBezTo>
                  <a:cubicBezTo>
                    <a:pt x="5" y="14"/>
                    <a:pt x="5" y="14"/>
                    <a:pt x="5" y="14"/>
                  </a:cubicBezTo>
                  <a:cubicBezTo>
                    <a:pt x="5" y="14"/>
                    <a:pt x="6" y="14"/>
                    <a:pt x="6" y="14"/>
                  </a:cubicBezTo>
                  <a:cubicBezTo>
                    <a:pt x="6" y="14"/>
                    <a:pt x="6" y="14"/>
                    <a:pt x="6" y="14"/>
                  </a:cubicBezTo>
                  <a:cubicBezTo>
                    <a:pt x="14" y="12"/>
                    <a:pt x="14" y="12"/>
                    <a:pt x="14" y="12"/>
                  </a:cubicBezTo>
                  <a:cubicBezTo>
                    <a:pt x="14" y="12"/>
                    <a:pt x="14" y="12"/>
                    <a:pt x="14" y="12"/>
                  </a:cubicBezTo>
                  <a:cubicBezTo>
                    <a:pt x="15" y="16"/>
                    <a:pt x="15" y="16"/>
                    <a:pt x="15" y="16"/>
                  </a:cubicBezTo>
                  <a:cubicBezTo>
                    <a:pt x="5" y="18"/>
                    <a:pt x="5" y="18"/>
                    <a:pt x="5" y="18"/>
                  </a:cubicBezTo>
                  <a:cubicBezTo>
                    <a:pt x="5" y="18"/>
                    <a:pt x="5" y="18"/>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282"/>
            <p:cNvSpPr>
              <a:spLocks noEditPoints="1"/>
            </p:cNvSpPr>
            <p:nvPr/>
          </p:nvSpPr>
          <p:spPr bwMode="auto">
            <a:xfrm>
              <a:off x="1984" y="1308"/>
              <a:ext cx="48" cy="58"/>
            </a:xfrm>
            <a:custGeom>
              <a:avLst/>
              <a:gdLst>
                <a:gd name="T0" fmla="*/ 6 w 19"/>
                <a:gd name="T1" fmla="*/ 23 h 23"/>
                <a:gd name="T2" fmla="*/ 6 w 19"/>
                <a:gd name="T3" fmla="*/ 23 h 23"/>
                <a:gd name="T4" fmla="*/ 7 w 19"/>
                <a:gd name="T5" fmla="*/ 21 h 23"/>
                <a:gd name="T6" fmla="*/ 7 w 19"/>
                <a:gd name="T7" fmla="*/ 21 h 23"/>
                <a:gd name="T8" fmla="*/ 7 w 19"/>
                <a:gd name="T9" fmla="*/ 21 h 23"/>
                <a:gd name="T10" fmla="*/ 6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8 w 19"/>
                <a:gd name="T33" fmla="*/ 2 h 23"/>
                <a:gd name="T34" fmla="*/ 8 w 19"/>
                <a:gd name="T35" fmla="*/ 2 h 23"/>
                <a:gd name="T36" fmla="*/ 9 w 19"/>
                <a:gd name="T37" fmla="*/ 0 h 23"/>
                <a:gd name="T38" fmla="*/ 14 w 19"/>
                <a:gd name="T39" fmla="*/ 5 h 23"/>
                <a:gd name="T40" fmla="*/ 14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7 h 23"/>
                <a:gd name="T58" fmla="*/ 13 w 19"/>
                <a:gd name="T59" fmla="*/ 7 h 23"/>
                <a:gd name="T60" fmla="*/ 12 w 19"/>
                <a:gd name="T61" fmla="*/ 8 h 23"/>
                <a:gd name="T62" fmla="*/ 12 w 19"/>
                <a:gd name="T63" fmla="*/ 8 h 23"/>
                <a:gd name="T64" fmla="*/ 9 w 19"/>
                <a:gd name="T65" fmla="*/ 14 h 23"/>
                <a:gd name="T66" fmla="*/ 9 w 19"/>
                <a:gd name="T67" fmla="*/ 14 h 23"/>
                <a:gd name="T68" fmla="*/ 8 w 19"/>
                <a:gd name="T69" fmla="*/ 15 h 23"/>
                <a:gd name="T70" fmla="*/ 8 w 19"/>
                <a:gd name="T71" fmla="*/ 15 h 23"/>
                <a:gd name="T72" fmla="*/ 16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6 w 19"/>
                <a:gd name="T97" fmla="*/ 18 h 23"/>
                <a:gd name="T98" fmla="*/ 6 w 19"/>
                <a:gd name="T99" fmla="*/ 18 h 23"/>
                <a:gd name="T100" fmla="*/ 5 w 19"/>
                <a:gd name="T101" fmla="*/ 17 h 23"/>
                <a:gd name="T102" fmla="*/ 5 w 19"/>
                <a:gd name="T103" fmla="*/ 17 h 23"/>
                <a:gd name="T104" fmla="*/ 6 w 19"/>
                <a:gd name="T105" fmla="*/ 19 h 23"/>
                <a:gd name="T106" fmla="*/ 4 w 19"/>
                <a:gd name="T107" fmla="*/ 15 h 23"/>
                <a:gd name="T108" fmla="*/ 5 w 19"/>
                <a:gd name="T109" fmla="*/ 13 h 23"/>
                <a:gd name="T110" fmla="*/ 5 w 19"/>
                <a:gd name="T111" fmla="*/ 13 h 23"/>
                <a:gd name="T112" fmla="*/ 4 w 19"/>
                <a:gd name="T113" fmla="*/ 15 h 23"/>
                <a:gd name="T114" fmla="*/ 7 w 19"/>
                <a:gd name="T115" fmla="*/ 10 h 23"/>
                <a:gd name="T116" fmla="*/ 8 w 19"/>
                <a:gd name="T117" fmla="*/ 8 h 23"/>
                <a:gd name="T118" fmla="*/ 8 w 19"/>
                <a:gd name="T119" fmla="*/ 8 h 23"/>
                <a:gd name="T120" fmla="*/ 7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6" y="23"/>
                    <a:pt x="6" y="23"/>
                    <a:pt x="6" y="23"/>
                  </a:cubicBezTo>
                  <a:cubicBezTo>
                    <a:pt x="7" y="21"/>
                    <a:pt x="7" y="21"/>
                    <a:pt x="7" y="21"/>
                  </a:cubicBezTo>
                  <a:cubicBezTo>
                    <a:pt x="7" y="21"/>
                    <a:pt x="7" y="21"/>
                    <a:pt x="7" y="21"/>
                  </a:cubicBezTo>
                  <a:cubicBezTo>
                    <a:pt x="7" y="21"/>
                    <a:pt x="7" y="21"/>
                    <a:pt x="7" y="21"/>
                  </a:cubicBezTo>
                  <a:cubicBezTo>
                    <a:pt x="6" y="23"/>
                    <a:pt x="6" y="23"/>
                    <a:pt x="6" y="23"/>
                  </a:cubicBezTo>
                  <a:cubicBezTo>
                    <a:pt x="5" y="23"/>
                    <a:pt x="5" y="23"/>
                    <a:pt x="5" y="23"/>
                  </a:cubicBezTo>
                  <a:cubicBezTo>
                    <a:pt x="5" y="23"/>
                    <a:pt x="5" y="23"/>
                    <a:pt x="5" y="23"/>
                  </a:cubicBezTo>
                  <a:cubicBezTo>
                    <a:pt x="5" y="23"/>
                    <a:pt x="5" y="22"/>
                    <a:pt x="5" y="22"/>
                  </a:cubicBezTo>
                  <a:cubicBezTo>
                    <a:pt x="5" y="22"/>
                    <a:pt x="5" y="22"/>
                    <a:pt x="5" y="22"/>
                  </a:cubicBezTo>
                  <a:cubicBezTo>
                    <a:pt x="4" y="22"/>
                    <a:pt x="4" y="22"/>
                    <a:pt x="3" y="21"/>
                  </a:cubicBezTo>
                  <a:cubicBezTo>
                    <a:pt x="3" y="21"/>
                    <a:pt x="3" y="21"/>
                    <a:pt x="3" y="21"/>
                  </a:cubicBezTo>
                  <a:cubicBezTo>
                    <a:pt x="2" y="20"/>
                    <a:pt x="0" y="18"/>
                    <a:pt x="0" y="15"/>
                  </a:cubicBezTo>
                  <a:cubicBezTo>
                    <a:pt x="0" y="15"/>
                    <a:pt x="0" y="15"/>
                    <a:pt x="0" y="15"/>
                  </a:cubicBezTo>
                  <a:cubicBezTo>
                    <a:pt x="0" y="13"/>
                    <a:pt x="1" y="11"/>
                    <a:pt x="2" y="9"/>
                  </a:cubicBezTo>
                  <a:cubicBezTo>
                    <a:pt x="2" y="9"/>
                    <a:pt x="2" y="9"/>
                    <a:pt x="2" y="9"/>
                  </a:cubicBezTo>
                  <a:cubicBezTo>
                    <a:pt x="5" y="4"/>
                    <a:pt x="7" y="2"/>
                    <a:pt x="8" y="2"/>
                  </a:cubicBezTo>
                  <a:cubicBezTo>
                    <a:pt x="8" y="2"/>
                    <a:pt x="8" y="2"/>
                    <a:pt x="8" y="2"/>
                  </a:cubicBezTo>
                  <a:cubicBezTo>
                    <a:pt x="9" y="0"/>
                    <a:pt x="9" y="0"/>
                    <a:pt x="9" y="0"/>
                  </a:cubicBezTo>
                  <a:cubicBezTo>
                    <a:pt x="14" y="5"/>
                    <a:pt x="14" y="5"/>
                    <a:pt x="14" y="5"/>
                  </a:cubicBezTo>
                  <a:cubicBezTo>
                    <a:pt x="14" y="6"/>
                    <a:pt x="14" y="6"/>
                    <a:pt x="14" y="6"/>
                  </a:cubicBezTo>
                  <a:cubicBezTo>
                    <a:pt x="14"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8"/>
                    <a:pt x="13" y="8"/>
                    <a:pt x="12" y="8"/>
                  </a:cubicBezTo>
                  <a:cubicBezTo>
                    <a:pt x="12" y="8"/>
                    <a:pt x="12" y="8"/>
                    <a:pt x="12" y="8"/>
                  </a:cubicBezTo>
                  <a:cubicBezTo>
                    <a:pt x="12" y="9"/>
                    <a:pt x="10" y="11"/>
                    <a:pt x="9" y="14"/>
                  </a:cubicBezTo>
                  <a:cubicBezTo>
                    <a:pt x="9" y="14"/>
                    <a:pt x="9" y="14"/>
                    <a:pt x="9" y="14"/>
                  </a:cubicBezTo>
                  <a:cubicBezTo>
                    <a:pt x="8" y="14"/>
                    <a:pt x="8" y="15"/>
                    <a:pt x="8" y="15"/>
                  </a:cubicBezTo>
                  <a:cubicBezTo>
                    <a:pt x="8" y="15"/>
                    <a:pt x="8" y="15"/>
                    <a:pt x="8" y="15"/>
                  </a:cubicBezTo>
                  <a:cubicBezTo>
                    <a:pt x="16" y="13"/>
                    <a:pt x="16" y="13"/>
                    <a:pt x="16"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8"/>
                    <a:pt x="6" y="18"/>
                    <a:pt x="6" y="18"/>
                  </a:cubicBezTo>
                  <a:cubicBezTo>
                    <a:pt x="6" y="18"/>
                    <a:pt x="6" y="18"/>
                    <a:pt x="6" y="18"/>
                  </a:cubicBezTo>
                  <a:cubicBezTo>
                    <a:pt x="6" y="18"/>
                    <a:pt x="5" y="18"/>
                    <a:pt x="5" y="17"/>
                  </a:cubicBezTo>
                  <a:cubicBezTo>
                    <a:pt x="5" y="17"/>
                    <a:pt x="5" y="17"/>
                    <a:pt x="5" y="17"/>
                  </a:cubicBezTo>
                  <a:cubicBezTo>
                    <a:pt x="5" y="18"/>
                    <a:pt x="6" y="18"/>
                    <a:pt x="6" y="19"/>
                  </a:cubicBezTo>
                  <a:close/>
                  <a:moveTo>
                    <a:pt x="4" y="15"/>
                  </a:moveTo>
                  <a:cubicBezTo>
                    <a:pt x="4" y="14"/>
                    <a:pt x="4" y="14"/>
                    <a:pt x="5" y="13"/>
                  </a:cubicBezTo>
                  <a:cubicBezTo>
                    <a:pt x="5" y="13"/>
                    <a:pt x="5" y="13"/>
                    <a:pt x="5" y="13"/>
                  </a:cubicBezTo>
                  <a:cubicBezTo>
                    <a:pt x="4" y="14"/>
                    <a:pt x="4" y="14"/>
                    <a:pt x="4" y="15"/>
                  </a:cubicBezTo>
                  <a:close/>
                  <a:moveTo>
                    <a:pt x="7" y="10"/>
                  </a:moveTo>
                  <a:cubicBezTo>
                    <a:pt x="7" y="9"/>
                    <a:pt x="7" y="9"/>
                    <a:pt x="8" y="8"/>
                  </a:cubicBezTo>
                  <a:cubicBezTo>
                    <a:pt x="8" y="8"/>
                    <a:pt x="8" y="8"/>
                    <a:pt x="8" y="8"/>
                  </a:cubicBezTo>
                  <a:cubicBezTo>
                    <a:pt x="7" y="9"/>
                    <a:pt x="7" y="9"/>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283"/>
            <p:cNvSpPr/>
            <p:nvPr/>
          </p:nvSpPr>
          <p:spPr bwMode="auto">
            <a:xfrm>
              <a:off x="1979" y="1326"/>
              <a:ext cx="41" cy="38"/>
            </a:xfrm>
            <a:custGeom>
              <a:avLst/>
              <a:gdLst>
                <a:gd name="T0" fmla="*/ 0 w 41"/>
                <a:gd name="T1" fmla="*/ 20 h 38"/>
                <a:gd name="T2" fmla="*/ 8 w 41"/>
                <a:gd name="T3" fmla="*/ 13 h 38"/>
                <a:gd name="T4" fmla="*/ 18 w 41"/>
                <a:gd name="T5" fmla="*/ 23 h 38"/>
                <a:gd name="T6" fmla="*/ 33 w 41"/>
                <a:gd name="T7" fmla="*/ 0 h 38"/>
                <a:gd name="T8" fmla="*/ 33 w 41"/>
                <a:gd name="T9" fmla="*/ 0 h 38"/>
                <a:gd name="T10" fmla="*/ 41 w 41"/>
                <a:gd name="T11" fmla="*/ 8 h 38"/>
                <a:gd name="T12" fmla="*/ 18 w 41"/>
                <a:gd name="T13" fmla="*/ 38 h 38"/>
                <a:gd name="T14" fmla="*/ 0 w 41"/>
                <a:gd name="T15" fmla="*/ 20 h 38"/>
                <a:gd name="T16" fmla="*/ 0 w 41"/>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8">
                  <a:moveTo>
                    <a:pt x="0" y="20"/>
                  </a:moveTo>
                  <a:lnTo>
                    <a:pt x="8" y="13"/>
                  </a:lnTo>
                  <a:lnTo>
                    <a:pt x="18" y="23"/>
                  </a:lnTo>
                  <a:lnTo>
                    <a:pt x="33" y="0"/>
                  </a:lnTo>
                  <a:lnTo>
                    <a:pt x="33" y="0"/>
                  </a:lnTo>
                  <a:lnTo>
                    <a:pt x="41" y="8"/>
                  </a:lnTo>
                  <a:lnTo>
                    <a:pt x="18" y="38"/>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284"/>
            <p:cNvSpPr>
              <a:spLocks noEditPoints="1"/>
            </p:cNvSpPr>
            <p:nvPr/>
          </p:nvSpPr>
          <p:spPr bwMode="auto">
            <a:xfrm>
              <a:off x="1972" y="1321"/>
              <a:ext cx="55" cy="50"/>
            </a:xfrm>
            <a:custGeom>
              <a:avLst/>
              <a:gdLst>
                <a:gd name="T0" fmla="*/ 5 w 55"/>
                <a:gd name="T1" fmla="*/ 28 h 50"/>
                <a:gd name="T2" fmla="*/ 7 w 55"/>
                <a:gd name="T3" fmla="*/ 25 h 50"/>
                <a:gd name="T4" fmla="*/ 12 w 55"/>
                <a:gd name="T5" fmla="*/ 28 h 50"/>
                <a:gd name="T6" fmla="*/ 7 w 55"/>
                <a:gd name="T7" fmla="*/ 25 h 50"/>
                <a:gd name="T8" fmla="*/ 5 w 55"/>
                <a:gd name="T9" fmla="*/ 28 h 50"/>
                <a:gd name="T10" fmla="*/ 0 w 55"/>
                <a:gd name="T11" fmla="*/ 25 h 50"/>
                <a:gd name="T12" fmla="*/ 15 w 55"/>
                <a:gd name="T13" fmla="*/ 10 h 50"/>
                <a:gd name="T14" fmla="*/ 20 w 55"/>
                <a:gd name="T15" fmla="*/ 15 h 50"/>
                <a:gd name="T16" fmla="*/ 25 w 55"/>
                <a:gd name="T17" fmla="*/ 20 h 50"/>
                <a:gd name="T18" fmla="*/ 37 w 55"/>
                <a:gd name="T19" fmla="*/ 0 h 50"/>
                <a:gd name="T20" fmla="*/ 40 w 55"/>
                <a:gd name="T21" fmla="*/ 0 h 50"/>
                <a:gd name="T22" fmla="*/ 43 w 55"/>
                <a:gd name="T23" fmla="*/ 0 h 50"/>
                <a:gd name="T24" fmla="*/ 55 w 55"/>
                <a:gd name="T25" fmla="*/ 10 h 50"/>
                <a:gd name="T26" fmla="*/ 25 w 55"/>
                <a:gd name="T27" fmla="*/ 50 h 50"/>
                <a:gd name="T28" fmla="*/ 5 w 55"/>
                <a:gd name="T29" fmla="*/ 28 h 50"/>
                <a:gd name="T30" fmla="*/ 5 w 55"/>
                <a:gd name="T31" fmla="*/ 28 h 50"/>
                <a:gd name="T32" fmla="*/ 25 w 55"/>
                <a:gd name="T33" fmla="*/ 35 h 50"/>
                <a:gd name="T34" fmla="*/ 43 w 55"/>
                <a:gd name="T35" fmla="*/ 13 h 50"/>
                <a:gd name="T36" fmla="*/ 43 w 55"/>
                <a:gd name="T37" fmla="*/ 13 h 50"/>
                <a:gd name="T38" fmla="*/ 25 w 55"/>
                <a:gd name="T39" fmla="*/ 35 h 50"/>
                <a:gd name="T40" fmla="*/ 25 w 55"/>
                <a:gd name="T41" fmla="*/ 35 h 50"/>
                <a:gd name="T42" fmla="*/ 25 w 55"/>
                <a:gd name="T4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0">
                  <a:moveTo>
                    <a:pt x="5" y="28"/>
                  </a:moveTo>
                  <a:lnTo>
                    <a:pt x="7" y="25"/>
                  </a:lnTo>
                  <a:lnTo>
                    <a:pt x="12" y="28"/>
                  </a:lnTo>
                  <a:lnTo>
                    <a:pt x="7" y="25"/>
                  </a:lnTo>
                  <a:lnTo>
                    <a:pt x="5" y="28"/>
                  </a:lnTo>
                  <a:lnTo>
                    <a:pt x="0" y="25"/>
                  </a:lnTo>
                  <a:lnTo>
                    <a:pt x="15" y="10"/>
                  </a:lnTo>
                  <a:lnTo>
                    <a:pt x="20" y="15"/>
                  </a:lnTo>
                  <a:lnTo>
                    <a:pt x="25" y="20"/>
                  </a:lnTo>
                  <a:lnTo>
                    <a:pt x="37" y="0"/>
                  </a:lnTo>
                  <a:lnTo>
                    <a:pt x="40" y="0"/>
                  </a:lnTo>
                  <a:lnTo>
                    <a:pt x="43" y="0"/>
                  </a:lnTo>
                  <a:lnTo>
                    <a:pt x="55" y="10"/>
                  </a:lnTo>
                  <a:lnTo>
                    <a:pt x="25" y="50"/>
                  </a:lnTo>
                  <a:lnTo>
                    <a:pt x="5" y="28"/>
                  </a:lnTo>
                  <a:lnTo>
                    <a:pt x="5" y="28"/>
                  </a:lnTo>
                  <a:close/>
                  <a:moveTo>
                    <a:pt x="25" y="35"/>
                  </a:moveTo>
                  <a:lnTo>
                    <a:pt x="43" y="13"/>
                  </a:lnTo>
                  <a:lnTo>
                    <a:pt x="43" y="13"/>
                  </a:lnTo>
                  <a:lnTo>
                    <a:pt x="25" y="35"/>
                  </a:lnTo>
                  <a:lnTo>
                    <a:pt x="25" y="35"/>
                  </a:lnTo>
                  <a:lnTo>
                    <a:pt x="2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85"/>
            <p:cNvSpPr>
              <a:spLocks noEditPoints="1"/>
            </p:cNvSpPr>
            <p:nvPr/>
          </p:nvSpPr>
          <p:spPr bwMode="auto">
            <a:xfrm>
              <a:off x="2343" y="1477"/>
              <a:ext cx="240" cy="131"/>
            </a:xfrm>
            <a:custGeom>
              <a:avLst/>
              <a:gdLst>
                <a:gd name="T0" fmla="*/ 69 w 95"/>
                <a:gd name="T1" fmla="*/ 50 h 52"/>
                <a:gd name="T2" fmla="*/ 70 w 95"/>
                <a:gd name="T3" fmla="*/ 46 h 52"/>
                <a:gd name="T4" fmla="*/ 74 w 95"/>
                <a:gd name="T5" fmla="*/ 47 h 52"/>
                <a:gd name="T6" fmla="*/ 74 w 95"/>
                <a:gd name="T7" fmla="*/ 47 h 52"/>
                <a:gd name="T8" fmla="*/ 81 w 95"/>
                <a:gd name="T9" fmla="*/ 48 h 52"/>
                <a:gd name="T10" fmla="*/ 81 w 95"/>
                <a:gd name="T11" fmla="*/ 48 h 52"/>
                <a:gd name="T12" fmla="*/ 89 w 95"/>
                <a:gd name="T13" fmla="*/ 46 h 52"/>
                <a:gd name="T14" fmla="*/ 89 w 95"/>
                <a:gd name="T15" fmla="*/ 46 h 52"/>
                <a:gd name="T16" fmla="*/ 91 w 95"/>
                <a:gd name="T17" fmla="*/ 40 h 52"/>
                <a:gd name="T18" fmla="*/ 91 w 95"/>
                <a:gd name="T19" fmla="*/ 40 h 52"/>
                <a:gd name="T20" fmla="*/ 78 w 95"/>
                <a:gd name="T21" fmla="*/ 7 h 52"/>
                <a:gd name="T22" fmla="*/ 78 w 95"/>
                <a:gd name="T23" fmla="*/ 7 h 52"/>
                <a:gd name="T24" fmla="*/ 42 w 95"/>
                <a:gd name="T25" fmla="*/ 4 h 52"/>
                <a:gd name="T26" fmla="*/ 42 w 95"/>
                <a:gd name="T27" fmla="*/ 4 h 52"/>
                <a:gd name="T28" fmla="*/ 0 w 95"/>
                <a:gd name="T29" fmla="*/ 5 h 52"/>
                <a:gd name="T30" fmla="*/ 0 w 95"/>
                <a:gd name="T31" fmla="*/ 5 h 52"/>
                <a:gd name="T32" fmla="*/ 0 w 95"/>
                <a:gd name="T33" fmla="*/ 1 h 52"/>
                <a:gd name="T34" fmla="*/ 42 w 95"/>
                <a:gd name="T35" fmla="*/ 0 h 52"/>
                <a:gd name="T36" fmla="*/ 42 w 95"/>
                <a:gd name="T37" fmla="*/ 0 h 52"/>
                <a:gd name="T38" fmla="*/ 80 w 95"/>
                <a:gd name="T39" fmla="*/ 4 h 52"/>
                <a:gd name="T40" fmla="*/ 80 w 95"/>
                <a:gd name="T41" fmla="*/ 4 h 52"/>
                <a:gd name="T42" fmla="*/ 95 w 95"/>
                <a:gd name="T43" fmla="*/ 40 h 52"/>
                <a:gd name="T44" fmla="*/ 95 w 95"/>
                <a:gd name="T45" fmla="*/ 40 h 52"/>
                <a:gd name="T46" fmla="*/ 91 w 95"/>
                <a:gd name="T47" fmla="*/ 50 h 52"/>
                <a:gd name="T48" fmla="*/ 91 w 95"/>
                <a:gd name="T49" fmla="*/ 50 h 52"/>
                <a:gd name="T50" fmla="*/ 81 w 95"/>
                <a:gd name="T51" fmla="*/ 52 h 52"/>
                <a:gd name="T52" fmla="*/ 81 w 95"/>
                <a:gd name="T53" fmla="*/ 52 h 52"/>
                <a:gd name="T54" fmla="*/ 69 w 95"/>
                <a:gd name="T55" fmla="*/ 50 h 52"/>
                <a:gd name="T56" fmla="*/ 0 w 95"/>
                <a:gd name="T57" fmla="*/ 5 h 52"/>
                <a:gd name="T58" fmla="*/ 0 w 95"/>
                <a:gd name="T59" fmla="*/ 5 h 52"/>
                <a:gd name="T60" fmla="*/ 0 w 95"/>
                <a:gd name="T61" fmla="*/ 5 h 52"/>
                <a:gd name="T62" fmla="*/ 0 w 95"/>
                <a:gd name="T63" fmla="*/ 5 h 52"/>
                <a:gd name="T64" fmla="*/ 0 w 95"/>
                <a:gd name="T6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69" y="50"/>
                  </a:moveTo>
                  <a:cubicBezTo>
                    <a:pt x="70" y="46"/>
                    <a:pt x="70" y="46"/>
                    <a:pt x="70" y="46"/>
                  </a:cubicBezTo>
                  <a:cubicBezTo>
                    <a:pt x="70" y="46"/>
                    <a:pt x="72" y="47"/>
                    <a:pt x="74" y="47"/>
                  </a:cubicBezTo>
                  <a:cubicBezTo>
                    <a:pt x="74" y="47"/>
                    <a:pt x="74" y="47"/>
                    <a:pt x="74" y="47"/>
                  </a:cubicBezTo>
                  <a:cubicBezTo>
                    <a:pt x="76" y="47"/>
                    <a:pt x="78" y="48"/>
                    <a:pt x="81" y="48"/>
                  </a:cubicBezTo>
                  <a:cubicBezTo>
                    <a:pt x="81" y="48"/>
                    <a:pt x="81" y="48"/>
                    <a:pt x="81" y="48"/>
                  </a:cubicBezTo>
                  <a:cubicBezTo>
                    <a:pt x="84" y="48"/>
                    <a:pt x="87" y="47"/>
                    <a:pt x="89" y="46"/>
                  </a:cubicBezTo>
                  <a:cubicBezTo>
                    <a:pt x="89" y="46"/>
                    <a:pt x="89" y="46"/>
                    <a:pt x="89" y="46"/>
                  </a:cubicBezTo>
                  <a:cubicBezTo>
                    <a:pt x="90" y="46"/>
                    <a:pt x="91" y="44"/>
                    <a:pt x="91" y="40"/>
                  </a:cubicBezTo>
                  <a:cubicBezTo>
                    <a:pt x="91" y="40"/>
                    <a:pt x="91" y="40"/>
                    <a:pt x="91" y="40"/>
                  </a:cubicBezTo>
                  <a:cubicBezTo>
                    <a:pt x="91" y="29"/>
                    <a:pt x="84" y="11"/>
                    <a:pt x="78" y="7"/>
                  </a:cubicBezTo>
                  <a:cubicBezTo>
                    <a:pt x="78" y="7"/>
                    <a:pt x="78" y="7"/>
                    <a:pt x="78" y="7"/>
                  </a:cubicBezTo>
                  <a:cubicBezTo>
                    <a:pt x="75" y="5"/>
                    <a:pt x="58" y="4"/>
                    <a:pt x="42" y="4"/>
                  </a:cubicBezTo>
                  <a:cubicBezTo>
                    <a:pt x="42" y="4"/>
                    <a:pt x="42" y="4"/>
                    <a:pt x="42" y="4"/>
                  </a:cubicBezTo>
                  <a:cubicBezTo>
                    <a:pt x="22" y="4"/>
                    <a:pt x="0" y="5"/>
                    <a:pt x="0" y="5"/>
                  </a:cubicBezTo>
                  <a:cubicBezTo>
                    <a:pt x="0" y="5"/>
                    <a:pt x="0" y="5"/>
                    <a:pt x="0" y="5"/>
                  </a:cubicBezTo>
                  <a:cubicBezTo>
                    <a:pt x="0" y="1"/>
                    <a:pt x="0" y="1"/>
                    <a:pt x="0" y="1"/>
                  </a:cubicBezTo>
                  <a:cubicBezTo>
                    <a:pt x="0" y="1"/>
                    <a:pt x="21" y="0"/>
                    <a:pt x="42" y="0"/>
                  </a:cubicBezTo>
                  <a:cubicBezTo>
                    <a:pt x="42" y="0"/>
                    <a:pt x="42" y="0"/>
                    <a:pt x="42" y="0"/>
                  </a:cubicBezTo>
                  <a:cubicBezTo>
                    <a:pt x="59" y="0"/>
                    <a:pt x="74" y="1"/>
                    <a:pt x="80" y="4"/>
                  </a:cubicBezTo>
                  <a:cubicBezTo>
                    <a:pt x="80" y="4"/>
                    <a:pt x="80" y="4"/>
                    <a:pt x="80" y="4"/>
                  </a:cubicBezTo>
                  <a:cubicBezTo>
                    <a:pt x="89" y="10"/>
                    <a:pt x="95" y="28"/>
                    <a:pt x="95" y="40"/>
                  </a:cubicBezTo>
                  <a:cubicBezTo>
                    <a:pt x="95" y="40"/>
                    <a:pt x="95" y="40"/>
                    <a:pt x="95" y="40"/>
                  </a:cubicBezTo>
                  <a:cubicBezTo>
                    <a:pt x="95" y="44"/>
                    <a:pt x="94" y="48"/>
                    <a:pt x="91" y="50"/>
                  </a:cubicBezTo>
                  <a:cubicBezTo>
                    <a:pt x="91" y="50"/>
                    <a:pt x="91" y="50"/>
                    <a:pt x="91" y="50"/>
                  </a:cubicBezTo>
                  <a:cubicBezTo>
                    <a:pt x="88" y="51"/>
                    <a:pt x="84" y="52"/>
                    <a:pt x="81" y="52"/>
                  </a:cubicBezTo>
                  <a:cubicBezTo>
                    <a:pt x="81" y="52"/>
                    <a:pt x="81" y="52"/>
                    <a:pt x="81" y="52"/>
                  </a:cubicBezTo>
                  <a:cubicBezTo>
                    <a:pt x="75" y="52"/>
                    <a:pt x="69" y="50"/>
                    <a:pt x="69" y="50"/>
                  </a:cubicBezTo>
                  <a:close/>
                  <a:moveTo>
                    <a:pt x="0" y="5"/>
                  </a:moveTo>
                  <a:cubicBezTo>
                    <a:pt x="0" y="5"/>
                    <a:pt x="0" y="5"/>
                    <a:pt x="0" y="5"/>
                  </a:cubicBezTo>
                  <a:cubicBezTo>
                    <a:pt x="0" y="5"/>
                    <a:pt x="0" y="5"/>
                    <a:pt x="0" y="5"/>
                  </a:cubicBezTo>
                  <a:cubicBezTo>
                    <a:pt x="0" y="5"/>
                    <a:pt x="0"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286"/>
            <p:cNvSpPr>
              <a:spLocks noEditPoints="1"/>
            </p:cNvSpPr>
            <p:nvPr/>
          </p:nvSpPr>
          <p:spPr bwMode="auto">
            <a:xfrm>
              <a:off x="2336" y="1472"/>
              <a:ext cx="252" cy="141"/>
            </a:xfrm>
            <a:custGeom>
              <a:avLst/>
              <a:gdLst>
                <a:gd name="T0" fmla="*/ 70 w 100"/>
                <a:gd name="T1" fmla="*/ 52 h 56"/>
                <a:gd name="T2" fmla="*/ 72 w 100"/>
                <a:gd name="T3" fmla="*/ 47 h 56"/>
                <a:gd name="T4" fmla="*/ 74 w 100"/>
                <a:gd name="T5" fmla="*/ 46 h 56"/>
                <a:gd name="T6" fmla="*/ 74 w 100"/>
                <a:gd name="T7" fmla="*/ 46 h 56"/>
                <a:gd name="T8" fmla="*/ 77 w 100"/>
                <a:gd name="T9" fmla="*/ 47 h 56"/>
                <a:gd name="T10" fmla="*/ 84 w 100"/>
                <a:gd name="T11" fmla="*/ 48 h 56"/>
                <a:gd name="T12" fmla="*/ 91 w 100"/>
                <a:gd name="T13" fmla="*/ 47 h 56"/>
                <a:gd name="T14" fmla="*/ 92 w 100"/>
                <a:gd name="T15" fmla="*/ 42 h 56"/>
                <a:gd name="T16" fmla="*/ 92 w 100"/>
                <a:gd name="T17" fmla="*/ 42 h 56"/>
                <a:gd name="T18" fmla="*/ 80 w 100"/>
                <a:gd name="T19" fmla="*/ 11 h 56"/>
                <a:gd name="T20" fmla="*/ 68 w 100"/>
                <a:gd name="T21" fmla="*/ 9 h 56"/>
                <a:gd name="T22" fmla="*/ 45 w 100"/>
                <a:gd name="T23" fmla="*/ 8 h 56"/>
                <a:gd name="T24" fmla="*/ 3 w 100"/>
                <a:gd name="T25" fmla="*/ 9 h 56"/>
                <a:gd name="T26" fmla="*/ 3 w 100"/>
                <a:gd name="T27" fmla="*/ 1 h 56"/>
                <a:gd name="T28" fmla="*/ 3 w 100"/>
                <a:gd name="T29" fmla="*/ 1 h 56"/>
                <a:gd name="T30" fmla="*/ 6 w 100"/>
                <a:gd name="T31" fmla="*/ 1 h 56"/>
                <a:gd name="T32" fmla="*/ 45 w 100"/>
                <a:gd name="T33" fmla="*/ 0 h 56"/>
                <a:gd name="T34" fmla="*/ 84 w 100"/>
                <a:gd name="T35" fmla="*/ 4 h 56"/>
                <a:gd name="T36" fmla="*/ 94 w 100"/>
                <a:gd name="T37" fmla="*/ 54 h 56"/>
                <a:gd name="T38" fmla="*/ 84 w 100"/>
                <a:gd name="T39" fmla="*/ 56 h 56"/>
                <a:gd name="T40" fmla="*/ 72 w 100"/>
                <a:gd name="T41" fmla="*/ 52 h 56"/>
                <a:gd name="T42" fmla="*/ 72 w 100"/>
                <a:gd name="T43" fmla="*/ 54 h 56"/>
                <a:gd name="T44" fmla="*/ 84 w 100"/>
                <a:gd name="T45" fmla="*/ 52 h 56"/>
                <a:gd name="T46" fmla="*/ 84 w 100"/>
                <a:gd name="T47" fmla="*/ 52 h 56"/>
                <a:gd name="T48" fmla="*/ 93 w 100"/>
                <a:gd name="T49" fmla="*/ 50 h 56"/>
                <a:gd name="T50" fmla="*/ 93 w 100"/>
                <a:gd name="T51" fmla="*/ 50 h 56"/>
                <a:gd name="T52" fmla="*/ 76 w 100"/>
                <a:gd name="T53" fmla="*/ 51 h 56"/>
                <a:gd name="T54" fmla="*/ 75 w 100"/>
                <a:gd name="T55" fmla="*/ 51 h 56"/>
                <a:gd name="T56" fmla="*/ 73 w 100"/>
                <a:gd name="T57" fmla="*/ 50 h 56"/>
                <a:gd name="T58" fmla="*/ 73 w 100"/>
                <a:gd name="T59" fmla="*/ 50 h 56"/>
                <a:gd name="T60" fmla="*/ 73 w 100"/>
                <a:gd name="T61" fmla="*/ 50 h 56"/>
                <a:gd name="T62" fmla="*/ 73 w 100"/>
                <a:gd name="T63" fmla="*/ 50 h 56"/>
                <a:gd name="T64" fmla="*/ 93 w 100"/>
                <a:gd name="T65" fmla="*/ 50 h 56"/>
                <a:gd name="T66" fmla="*/ 93 w 100"/>
                <a:gd name="T67" fmla="*/ 50 h 56"/>
                <a:gd name="T68" fmla="*/ 71 w 100"/>
                <a:gd name="T69" fmla="*/ 49 h 56"/>
                <a:gd name="T70" fmla="*/ 95 w 100"/>
                <a:gd name="T71" fmla="*/ 47 h 56"/>
                <a:gd name="T72" fmla="*/ 96 w 100"/>
                <a:gd name="T73" fmla="*/ 45 h 56"/>
                <a:gd name="T74" fmla="*/ 96 w 100"/>
                <a:gd name="T75" fmla="*/ 40 h 56"/>
                <a:gd name="T76" fmla="*/ 82 w 100"/>
                <a:gd name="T77" fmla="*/ 8 h 56"/>
                <a:gd name="T78" fmla="*/ 3 w 100"/>
                <a:gd name="T79" fmla="*/ 9 h 56"/>
                <a:gd name="T80" fmla="*/ 69 w 100"/>
                <a:gd name="T81" fmla="*/ 5 h 56"/>
                <a:gd name="T82" fmla="*/ 63 w 100"/>
                <a:gd name="T83" fmla="*/ 5 h 56"/>
                <a:gd name="T84" fmla="*/ 5 w 100"/>
                <a:gd name="T85" fmla="*/ 5 h 56"/>
                <a:gd name="T86" fmla="*/ 5 w 100"/>
                <a:gd name="T87" fmla="*/ 5 h 56"/>
                <a:gd name="T88" fmla="*/ 8 w 100"/>
                <a:gd name="T89" fmla="*/ 5 h 56"/>
                <a:gd name="T90" fmla="*/ 8 w 100"/>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6">
                  <a:moveTo>
                    <a:pt x="72" y="54"/>
                  </a:moveTo>
                  <a:cubicBezTo>
                    <a:pt x="70" y="54"/>
                    <a:pt x="70" y="54"/>
                    <a:pt x="70" y="54"/>
                  </a:cubicBezTo>
                  <a:cubicBezTo>
                    <a:pt x="70" y="52"/>
                    <a:pt x="70" y="52"/>
                    <a:pt x="70" y="52"/>
                  </a:cubicBezTo>
                  <a:cubicBezTo>
                    <a:pt x="71" y="48"/>
                    <a:pt x="71" y="48"/>
                    <a:pt x="71" y="48"/>
                  </a:cubicBezTo>
                  <a:cubicBezTo>
                    <a:pt x="71" y="48"/>
                    <a:pt x="72" y="47"/>
                    <a:pt x="72" y="47"/>
                  </a:cubicBezTo>
                  <a:cubicBezTo>
                    <a:pt x="72" y="47"/>
                    <a:pt x="72" y="47"/>
                    <a:pt x="72" y="47"/>
                  </a:cubicBezTo>
                  <a:cubicBezTo>
                    <a:pt x="72" y="47"/>
                    <a:pt x="73" y="46"/>
                    <a:pt x="73" y="46"/>
                  </a:cubicBezTo>
                  <a:cubicBezTo>
                    <a:pt x="73" y="46"/>
                    <a:pt x="73" y="46"/>
                    <a:pt x="73" y="46"/>
                  </a:cubicBezTo>
                  <a:cubicBezTo>
                    <a:pt x="73" y="46"/>
                    <a:pt x="74" y="46"/>
                    <a:pt x="74" y="46"/>
                  </a:cubicBezTo>
                  <a:cubicBezTo>
                    <a:pt x="74" y="46"/>
                    <a:pt x="74" y="46"/>
                    <a:pt x="74" y="46"/>
                  </a:cubicBezTo>
                  <a:cubicBezTo>
                    <a:pt x="74" y="46"/>
                    <a:pt x="74" y="46"/>
                    <a:pt x="74" y="46"/>
                  </a:cubicBezTo>
                  <a:cubicBezTo>
                    <a:pt x="74" y="46"/>
                    <a:pt x="74" y="46"/>
                    <a:pt x="74" y="46"/>
                  </a:cubicBezTo>
                  <a:cubicBezTo>
                    <a:pt x="74" y="47"/>
                    <a:pt x="74" y="47"/>
                    <a:pt x="75" y="47"/>
                  </a:cubicBezTo>
                  <a:cubicBezTo>
                    <a:pt x="75" y="47"/>
                    <a:pt x="75" y="47"/>
                    <a:pt x="75" y="47"/>
                  </a:cubicBezTo>
                  <a:cubicBezTo>
                    <a:pt x="75" y="47"/>
                    <a:pt x="76" y="47"/>
                    <a:pt x="77" y="47"/>
                  </a:cubicBezTo>
                  <a:cubicBezTo>
                    <a:pt x="77" y="47"/>
                    <a:pt x="77" y="47"/>
                    <a:pt x="77" y="47"/>
                  </a:cubicBezTo>
                  <a:cubicBezTo>
                    <a:pt x="79" y="47"/>
                    <a:pt x="82" y="48"/>
                    <a:pt x="84" y="48"/>
                  </a:cubicBezTo>
                  <a:cubicBezTo>
                    <a:pt x="84" y="48"/>
                    <a:pt x="84" y="48"/>
                    <a:pt x="84" y="48"/>
                  </a:cubicBezTo>
                  <a:cubicBezTo>
                    <a:pt x="84" y="48"/>
                    <a:pt x="84" y="48"/>
                    <a:pt x="84" y="48"/>
                  </a:cubicBezTo>
                  <a:cubicBezTo>
                    <a:pt x="87" y="48"/>
                    <a:pt x="89" y="47"/>
                    <a:pt x="91" y="47"/>
                  </a:cubicBezTo>
                  <a:cubicBezTo>
                    <a:pt x="91" y="47"/>
                    <a:pt x="91" y="47"/>
                    <a:pt x="91" y="47"/>
                  </a:cubicBezTo>
                  <a:cubicBezTo>
                    <a:pt x="91" y="47"/>
                    <a:pt x="91" y="46"/>
                    <a:pt x="91" y="46"/>
                  </a:cubicBezTo>
                  <a:cubicBezTo>
                    <a:pt x="91" y="46"/>
                    <a:pt x="91" y="46"/>
                    <a:pt x="91" y="46"/>
                  </a:cubicBezTo>
                  <a:cubicBezTo>
                    <a:pt x="92" y="45"/>
                    <a:pt x="92" y="44"/>
                    <a:pt x="92" y="42"/>
                  </a:cubicBezTo>
                  <a:cubicBezTo>
                    <a:pt x="92" y="42"/>
                    <a:pt x="92" y="42"/>
                    <a:pt x="92" y="42"/>
                  </a:cubicBezTo>
                  <a:cubicBezTo>
                    <a:pt x="92" y="42"/>
                    <a:pt x="92" y="42"/>
                    <a:pt x="92" y="42"/>
                  </a:cubicBezTo>
                  <a:cubicBezTo>
                    <a:pt x="92" y="42"/>
                    <a:pt x="92" y="42"/>
                    <a:pt x="92" y="42"/>
                  </a:cubicBezTo>
                  <a:cubicBezTo>
                    <a:pt x="92" y="42"/>
                    <a:pt x="92" y="42"/>
                    <a:pt x="92" y="41"/>
                  </a:cubicBezTo>
                  <a:cubicBezTo>
                    <a:pt x="92" y="41"/>
                    <a:pt x="92" y="41"/>
                    <a:pt x="92" y="41"/>
                  </a:cubicBezTo>
                  <a:cubicBezTo>
                    <a:pt x="92" y="32"/>
                    <a:pt x="85" y="13"/>
                    <a:pt x="80" y="11"/>
                  </a:cubicBezTo>
                  <a:cubicBezTo>
                    <a:pt x="80" y="11"/>
                    <a:pt x="80" y="11"/>
                    <a:pt x="80" y="11"/>
                  </a:cubicBezTo>
                  <a:cubicBezTo>
                    <a:pt x="79" y="11"/>
                    <a:pt x="74" y="9"/>
                    <a:pt x="68" y="9"/>
                  </a:cubicBezTo>
                  <a:cubicBezTo>
                    <a:pt x="68" y="9"/>
                    <a:pt x="68" y="9"/>
                    <a:pt x="68" y="9"/>
                  </a:cubicBezTo>
                  <a:cubicBezTo>
                    <a:pt x="62" y="8"/>
                    <a:pt x="55" y="8"/>
                    <a:pt x="47" y="8"/>
                  </a:cubicBezTo>
                  <a:cubicBezTo>
                    <a:pt x="47" y="8"/>
                    <a:pt x="47" y="8"/>
                    <a:pt x="47" y="8"/>
                  </a:cubicBezTo>
                  <a:cubicBezTo>
                    <a:pt x="46" y="8"/>
                    <a:pt x="46" y="8"/>
                    <a:pt x="45" y="8"/>
                  </a:cubicBezTo>
                  <a:cubicBezTo>
                    <a:pt x="45" y="8"/>
                    <a:pt x="45" y="8"/>
                    <a:pt x="45" y="8"/>
                  </a:cubicBezTo>
                  <a:cubicBezTo>
                    <a:pt x="25" y="8"/>
                    <a:pt x="3" y="9"/>
                    <a:pt x="3" y="9"/>
                  </a:cubicBezTo>
                  <a:cubicBezTo>
                    <a:pt x="3" y="9"/>
                    <a:pt x="3" y="9"/>
                    <a:pt x="3" y="9"/>
                  </a:cubicBezTo>
                  <a:cubicBezTo>
                    <a:pt x="1" y="10"/>
                    <a:pt x="1" y="10"/>
                    <a:pt x="1" y="10"/>
                  </a:cubicBezTo>
                  <a:cubicBezTo>
                    <a:pt x="0" y="1"/>
                    <a:pt x="0" y="1"/>
                    <a:pt x="0"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4" y="1"/>
                    <a:pt x="5" y="1"/>
                    <a:pt x="6" y="1"/>
                  </a:cubicBezTo>
                  <a:cubicBezTo>
                    <a:pt x="6" y="1"/>
                    <a:pt x="6" y="1"/>
                    <a:pt x="6" y="1"/>
                  </a:cubicBezTo>
                  <a:cubicBezTo>
                    <a:pt x="9" y="1"/>
                    <a:pt x="12" y="1"/>
                    <a:pt x="16" y="1"/>
                  </a:cubicBezTo>
                  <a:cubicBezTo>
                    <a:pt x="16" y="1"/>
                    <a:pt x="16" y="1"/>
                    <a:pt x="16" y="1"/>
                  </a:cubicBezTo>
                  <a:cubicBezTo>
                    <a:pt x="24" y="1"/>
                    <a:pt x="35" y="0"/>
                    <a:pt x="45" y="0"/>
                  </a:cubicBezTo>
                  <a:cubicBezTo>
                    <a:pt x="45" y="0"/>
                    <a:pt x="45" y="0"/>
                    <a:pt x="45" y="0"/>
                  </a:cubicBezTo>
                  <a:cubicBezTo>
                    <a:pt x="62" y="0"/>
                    <a:pt x="77" y="1"/>
                    <a:pt x="84" y="4"/>
                  </a:cubicBezTo>
                  <a:cubicBezTo>
                    <a:pt x="84" y="4"/>
                    <a:pt x="84" y="4"/>
                    <a:pt x="84" y="4"/>
                  </a:cubicBezTo>
                  <a:cubicBezTo>
                    <a:pt x="94" y="11"/>
                    <a:pt x="99" y="29"/>
                    <a:pt x="100" y="42"/>
                  </a:cubicBezTo>
                  <a:cubicBezTo>
                    <a:pt x="100" y="42"/>
                    <a:pt x="100" y="42"/>
                    <a:pt x="100" y="42"/>
                  </a:cubicBezTo>
                  <a:cubicBezTo>
                    <a:pt x="100" y="46"/>
                    <a:pt x="99" y="51"/>
                    <a:pt x="94" y="54"/>
                  </a:cubicBezTo>
                  <a:cubicBezTo>
                    <a:pt x="94" y="54"/>
                    <a:pt x="94" y="54"/>
                    <a:pt x="94" y="54"/>
                  </a:cubicBezTo>
                  <a:cubicBezTo>
                    <a:pt x="91" y="55"/>
                    <a:pt x="87" y="56"/>
                    <a:pt x="84" y="56"/>
                  </a:cubicBezTo>
                  <a:cubicBezTo>
                    <a:pt x="84" y="56"/>
                    <a:pt x="84" y="56"/>
                    <a:pt x="84" y="56"/>
                  </a:cubicBezTo>
                  <a:cubicBezTo>
                    <a:pt x="78" y="56"/>
                    <a:pt x="73" y="54"/>
                    <a:pt x="72" y="54"/>
                  </a:cubicBezTo>
                  <a:close/>
                  <a:moveTo>
                    <a:pt x="72" y="54"/>
                  </a:moveTo>
                  <a:cubicBezTo>
                    <a:pt x="72" y="52"/>
                    <a:pt x="72" y="52"/>
                    <a:pt x="72" y="52"/>
                  </a:cubicBezTo>
                  <a:cubicBezTo>
                    <a:pt x="74" y="53"/>
                    <a:pt x="74" y="53"/>
                    <a:pt x="74" y="53"/>
                  </a:cubicBezTo>
                  <a:cubicBezTo>
                    <a:pt x="72" y="52"/>
                    <a:pt x="72" y="52"/>
                    <a:pt x="72" y="52"/>
                  </a:cubicBezTo>
                  <a:cubicBezTo>
                    <a:pt x="72" y="54"/>
                    <a:pt x="72" y="54"/>
                    <a:pt x="72"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1"/>
                    <a:pt x="93" y="50"/>
                  </a:cubicBezTo>
                  <a:cubicBezTo>
                    <a:pt x="93" y="50"/>
                    <a:pt x="93" y="50"/>
                    <a:pt x="93" y="50"/>
                  </a:cubicBezTo>
                  <a:cubicBezTo>
                    <a:pt x="93" y="50"/>
                    <a:pt x="93" y="50"/>
                    <a:pt x="93" y="50"/>
                  </a:cubicBezTo>
                  <a:cubicBezTo>
                    <a:pt x="93" y="50"/>
                    <a:pt x="93" y="50"/>
                    <a:pt x="93" y="50"/>
                  </a:cubicBezTo>
                  <a:cubicBezTo>
                    <a:pt x="90" y="51"/>
                    <a:pt x="87" y="52"/>
                    <a:pt x="84" y="52"/>
                  </a:cubicBezTo>
                  <a:close/>
                  <a:moveTo>
                    <a:pt x="80" y="52"/>
                  </a:moveTo>
                  <a:cubicBezTo>
                    <a:pt x="79" y="51"/>
                    <a:pt x="77" y="51"/>
                    <a:pt x="76" y="51"/>
                  </a:cubicBezTo>
                  <a:cubicBezTo>
                    <a:pt x="76" y="51"/>
                    <a:pt x="76" y="51"/>
                    <a:pt x="76" y="51"/>
                  </a:cubicBezTo>
                  <a:cubicBezTo>
                    <a:pt x="76" y="51"/>
                    <a:pt x="75" y="51"/>
                    <a:pt x="75" y="51"/>
                  </a:cubicBezTo>
                  <a:cubicBezTo>
                    <a:pt x="75" y="51"/>
                    <a:pt x="75" y="51"/>
                    <a:pt x="75" y="51"/>
                  </a:cubicBezTo>
                  <a:cubicBezTo>
                    <a:pt x="75" y="51"/>
                    <a:pt x="75" y="51"/>
                    <a:pt x="75" y="51"/>
                  </a:cubicBezTo>
                  <a:cubicBezTo>
                    <a:pt x="76" y="51"/>
                    <a:pt x="78" y="51"/>
                    <a:pt x="80" y="52"/>
                  </a:cubicBezTo>
                  <a:close/>
                  <a:moveTo>
                    <a:pt x="73" y="50"/>
                  </a:move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lose/>
                  <a:moveTo>
                    <a:pt x="93" y="50"/>
                  </a:moveTo>
                  <a:cubicBezTo>
                    <a:pt x="93" y="50"/>
                    <a:pt x="93" y="50"/>
                    <a:pt x="93" y="50"/>
                  </a:cubicBezTo>
                  <a:cubicBezTo>
                    <a:pt x="93" y="50"/>
                    <a:pt x="93" y="50"/>
                    <a:pt x="93" y="50"/>
                  </a:cubicBezTo>
                  <a:cubicBezTo>
                    <a:pt x="93" y="50"/>
                    <a:pt x="93" y="50"/>
                    <a:pt x="93" y="50"/>
                  </a:cubicBezTo>
                  <a:cubicBezTo>
                    <a:pt x="93" y="50"/>
                    <a:pt x="93" y="50"/>
                    <a:pt x="93" y="50"/>
                  </a:cubicBezTo>
                  <a:cubicBezTo>
                    <a:pt x="93" y="50"/>
                    <a:pt x="93" y="50"/>
                    <a:pt x="93" y="50"/>
                  </a:cubicBezTo>
                  <a:close/>
                  <a:moveTo>
                    <a:pt x="72" y="50"/>
                  </a:moveTo>
                  <a:cubicBezTo>
                    <a:pt x="72" y="49"/>
                    <a:pt x="71" y="49"/>
                    <a:pt x="71" y="49"/>
                  </a:cubicBezTo>
                  <a:cubicBezTo>
                    <a:pt x="71" y="49"/>
                    <a:pt x="71" y="49"/>
                    <a:pt x="71" y="49"/>
                  </a:cubicBezTo>
                  <a:cubicBezTo>
                    <a:pt x="71" y="49"/>
                    <a:pt x="72" y="49"/>
                    <a:pt x="72" y="50"/>
                  </a:cubicBezTo>
                  <a:close/>
                  <a:moveTo>
                    <a:pt x="95" y="47"/>
                  </a:moveTo>
                  <a:cubicBezTo>
                    <a:pt x="95" y="48"/>
                    <a:pt x="95" y="48"/>
                    <a:pt x="94" y="49"/>
                  </a:cubicBezTo>
                  <a:cubicBezTo>
                    <a:pt x="94" y="49"/>
                    <a:pt x="94" y="49"/>
                    <a:pt x="94" y="49"/>
                  </a:cubicBezTo>
                  <a:cubicBezTo>
                    <a:pt x="95" y="48"/>
                    <a:pt x="95" y="47"/>
                    <a:pt x="96" y="45"/>
                  </a:cubicBezTo>
                  <a:cubicBezTo>
                    <a:pt x="96" y="45"/>
                    <a:pt x="96" y="45"/>
                    <a:pt x="96" y="45"/>
                  </a:cubicBezTo>
                  <a:cubicBezTo>
                    <a:pt x="95" y="46"/>
                    <a:pt x="95" y="47"/>
                    <a:pt x="95" y="47"/>
                  </a:cubicBezTo>
                  <a:close/>
                  <a:moveTo>
                    <a:pt x="96"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6" y="40"/>
                  </a:cubicBezTo>
                  <a:close/>
                  <a:moveTo>
                    <a:pt x="3" y="9"/>
                  </a:moveTo>
                  <a:cubicBezTo>
                    <a:pt x="3" y="7"/>
                    <a:pt x="3" y="7"/>
                    <a:pt x="3" y="7"/>
                  </a:cubicBezTo>
                  <a:cubicBezTo>
                    <a:pt x="3" y="9"/>
                    <a:pt x="3" y="9"/>
                    <a:pt x="3" y="9"/>
                  </a:cubicBezTo>
                  <a:close/>
                  <a:moveTo>
                    <a:pt x="69" y="5"/>
                  </a:moveTo>
                  <a:cubicBezTo>
                    <a:pt x="71" y="5"/>
                    <a:pt x="73" y="5"/>
                    <a:pt x="75" y="6"/>
                  </a:cubicBezTo>
                  <a:cubicBezTo>
                    <a:pt x="75" y="6"/>
                    <a:pt x="75" y="6"/>
                    <a:pt x="75" y="6"/>
                  </a:cubicBezTo>
                  <a:cubicBezTo>
                    <a:pt x="72" y="5"/>
                    <a:pt x="68" y="5"/>
                    <a:pt x="63" y="5"/>
                  </a:cubicBezTo>
                  <a:cubicBezTo>
                    <a:pt x="63" y="5"/>
                    <a:pt x="63" y="5"/>
                    <a:pt x="63" y="5"/>
                  </a:cubicBezTo>
                  <a:cubicBezTo>
                    <a:pt x="65" y="5"/>
                    <a:pt x="67" y="5"/>
                    <a:pt x="69" y="5"/>
                  </a:cubicBezTo>
                  <a:close/>
                  <a:moveTo>
                    <a:pt x="5" y="5"/>
                  </a:moveTo>
                  <a:cubicBezTo>
                    <a:pt x="6" y="5"/>
                    <a:pt x="7" y="5"/>
                    <a:pt x="8" y="5"/>
                  </a:cubicBezTo>
                  <a:cubicBezTo>
                    <a:pt x="8" y="5"/>
                    <a:pt x="8" y="5"/>
                    <a:pt x="8" y="5"/>
                  </a:cubicBezTo>
                  <a:cubicBezTo>
                    <a:pt x="7" y="5"/>
                    <a:pt x="6" y="5"/>
                    <a:pt x="5" y="5"/>
                  </a:cubicBezTo>
                  <a:cubicBezTo>
                    <a:pt x="5" y="5"/>
                    <a:pt x="5" y="5"/>
                    <a:pt x="5" y="5"/>
                  </a:cubicBezTo>
                  <a:cubicBezTo>
                    <a:pt x="5" y="5"/>
                    <a:pt x="5" y="5"/>
                    <a:pt x="5" y="5"/>
                  </a:cubicBezTo>
                  <a:close/>
                  <a:moveTo>
                    <a:pt x="8" y="5"/>
                  </a:moveTo>
                  <a:cubicBezTo>
                    <a:pt x="8" y="5"/>
                    <a:pt x="9" y="5"/>
                    <a:pt x="9" y="5"/>
                  </a:cubicBezTo>
                  <a:cubicBezTo>
                    <a:pt x="9" y="5"/>
                    <a:pt x="9" y="5"/>
                    <a:pt x="9" y="5"/>
                  </a:cubicBezTo>
                  <a:cubicBezTo>
                    <a:pt x="9" y="5"/>
                    <a:pt x="8"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287"/>
            <p:cNvSpPr/>
            <p:nvPr/>
          </p:nvSpPr>
          <p:spPr bwMode="auto">
            <a:xfrm>
              <a:off x="2523" y="1597"/>
              <a:ext cx="40" cy="18"/>
            </a:xfrm>
            <a:custGeom>
              <a:avLst/>
              <a:gdLst>
                <a:gd name="T0" fmla="*/ 0 w 40"/>
                <a:gd name="T1" fmla="*/ 11 h 18"/>
                <a:gd name="T2" fmla="*/ 38 w 40"/>
                <a:gd name="T3" fmla="*/ 0 h 18"/>
                <a:gd name="T4" fmla="*/ 40 w 40"/>
                <a:gd name="T5" fmla="*/ 11 h 18"/>
                <a:gd name="T6" fmla="*/ 2 w 40"/>
                <a:gd name="T7" fmla="*/ 18 h 18"/>
                <a:gd name="T8" fmla="*/ 0 w 40"/>
                <a:gd name="T9" fmla="*/ 11 h 18"/>
                <a:gd name="T10" fmla="*/ 0 w 40"/>
                <a:gd name="T11" fmla="*/ 11 h 18"/>
              </a:gdLst>
              <a:ahLst/>
              <a:cxnLst>
                <a:cxn ang="0">
                  <a:pos x="T0" y="T1"/>
                </a:cxn>
                <a:cxn ang="0">
                  <a:pos x="T2" y="T3"/>
                </a:cxn>
                <a:cxn ang="0">
                  <a:pos x="T4" y="T5"/>
                </a:cxn>
                <a:cxn ang="0">
                  <a:pos x="T6" y="T7"/>
                </a:cxn>
                <a:cxn ang="0">
                  <a:pos x="T8" y="T9"/>
                </a:cxn>
                <a:cxn ang="0">
                  <a:pos x="T10" y="T11"/>
                </a:cxn>
              </a:cxnLst>
              <a:rect l="0" t="0" r="r" b="b"/>
              <a:pathLst>
                <a:path w="40" h="18">
                  <a:moveTo>
                    <a:pt x="0" y="11"/>
                  </a:moveTo>
                  <a:lnTo>
                    <a:pt x="38" y="0"/>
                  </a:lnTo>
                  <a:lnTo>
                    <a:pt x="40" y="11"/>
                  </a:lnTo>
                  <a:lnTo>
                    <a:pt x="2" y="18"/>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288"/>
            <p:cNvSpPr>
              <a:spLocks noEditPoints="1"/>
            </p:cNvSpPr>
            <p:nvPr/>
          </p:nvSpPr>
          <p:spPr bwMode="auto">
            <a:xfrm>
              <a:off x="2518" y="1590"/>
              <a:ext cx="50" cy="33"/>
            </a:xfrm>
            <a:custGeom>
              <a:avLst/>
              <a:gdLst>
                <a:gd name="T0" fmla="*/ 2 w 50"/>
                <a:gd name="T1" fmla="*/ 28 h 33"/>
                <a:gd name="T2" fmla="*/ 0 w 50"/>
                <a:gd name="T3" fmla="*/ 18 h 33"/>
                <a:gd name="T4" fmla="*/ 5 w 50"/>
                <a:gd name="T5" fmla="*/ 18 h 33"/>
                <a:gd name="T6" fmla="*/ 7 w 50"/>
                <a:gd name="T7" fmla="*/ 20 h 33"/>
                <a:gd name="T8" fmla="*/ 5 w 50"/>
                <a:gd name="T9" fmla="*/ 18 h 33"/>
                <a:gd name="T10" fmla="*/ 0 w 50"/>
                <a:gd name="T11" fmla="*/ 18 h 33"/>
                <a:gd name="T12" fmla="*/ 0 w 50"/>
                <a:gd name="T13" fmla="*/ 12 h 33"/>
                <a:gd name="T14" fmla="*/ 45 w 50"/>
                <a:gd name="T15" fmla="*/ 0 h 33"/>
                <a:gd name="T16" fmla="*/ 50 w 50"/>
                <a:gd name="T17" fmla="*/ 20 h 33"/>
                <a:gd name="T18" fmla="*/ 5 w 50"/>
                <a:gd name="T19" fmla="*/ 33 h 33"/>
                <a:gd name="T20" fmla="*/ 2 w 50"/>
                <a:gd name="T21" fmla="*/ 28 h 33"/>
                <a:gd name="T22" fmla="*/ 2 w 50"/>
                <a:gd name="T23" fmla="*/ 28 h 33"/>
                <a:gd name="T24" fmla="*/ 12 w 50"/>
                <a:gd name="T25" fmla="*/ 20 h 33"/>
                <a:gd name="T26" fmla="*/ 37 w 50"/>
                <a:gd name="T27" fmla="*/ 12 h 33"/>
                <a:gd name="T28" fmla="*/ 37 w 50"/>
                <a:gd name="T29" fmla="*/ 12 h 33"/>
                <a:gd name="T30" fmla="*/ 12 w 50"/>
                <a:gd name="T31" fmla="*/ 20 h 33"/>
                <a:gd name="T32" fmla="*/ 12 w 50"/>
                <a:gd name="T33"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33">
                  <a:moveTo>
                    <a:pt x="2" y="28"/>
                  </a:moveTo>
                  <a:lnTo>
                    <a:pt x="0" y="18"/>
                  </a:lnTo>
                  <a:lnTo>
                    <a:pt x="5" y="18"/>
                  </a:lnTo>
                  <a:lnTo>
                    <a:pt x="7" y="20"/>
                  </a:lnTo>
                  <a:lnTo>
                    <a:pt x="5" y="18"/>
                  </a:lnTo>
                  <a:lnTo>
                    <a:pt x="0" y="18"/>
                  </a:lnTo>
                  <a:lnTo>
                    <a:pt x="0" y="12"/>
                  </a:lnTo>
                  <a:lnTo>
                    <a:pt x="45" y="0"/>
                  </a:lnTo>
                  <a:lnTo>
                    <a:pt x="50" y="20"/>
                  </a:lnTo>
                  <a:lnTo>
                    <a:pt x="5" y="33"/>
                  </a:lnTo>
                  <a:lnTo>
                    <a:pt x="2" y="28"/>
                  </a:lnTo>
                  <a:lnTo>
                    <a:pt x="2" y="28"/>
                  </a:lnTo>
                  <a:close/>
                  <a:moveTo>
                    <a:pt x="12" y="20"/>
                  </a:moveTo>
                  <a:lnTo>
                    <a:pt x="37" y="12"/>
                  </a:lnTo>
                  <a:lnTo>
                    <a:pt x="37" y="12"/>
                  </a:lnTo>
                  <a:lnTo>
                    <a:pt x="12" y="20"/>
                  </a:lnTo>
                  <a:lnTo>
                    <a:pt x="1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289"/>
            <p:cNvSpPr/>
            <p:nvPr/>
          </p:nvSpPr>
          <p:spPr bwMode="auto">
            <a:xfrm>
              <a:off x="2548" y="1595"/>
              <a:ext cx="20" cy="20"/>
            </a:xfrm>
            <a:custGeom>
              <a:avLst/>
              <a:gdLst>
                <a:gd name="T0" fmla="*/ 0 w 20"/>
                <a:gd name="T1" fmla="*/ 13 h 20"/>
                <a:gd name="T2" fmla="*/ 15 w 20"/>
                <a:gd name="T3" fmla="*/ 0 h 20"/>
                <a:gd name="T4" fmla="*/ 20 w 20"/>
                <a:gd name="T5" fmla="*/ 7 h 20"/>
                <a:gd name="T6" fmla="*/ 7 w 20"/>
                <a:gd name="T7" fmla="*/ 20 h 20"/>
                <a:gd name="T8" fmla="*/ 0 w 20"/>
                <a:gd name="T9" fmla="*/ 13 h 20"/>
                <a:gd name="T10" fmla="*/ 0 w 20"/>
                <a:gd name="T11" fmla="*/ 13 h 20"/>
              </a:gdLst>
              <a:ahLst/>
              <a:cxnLst>
                <a:cxn ang="0">
                  <a:pos x="T0" y="T1"/>
                </a:cxn>
                <a:cxn ang="0">
                  <a:pos x="T2" y="T3"/>
                </a:cxn>
                <a:cxn ang="0">
                  <a:pos x="T4" y="T5"/>
                </a:cxn>
                <a:cxn ang="0">
                  <a:pos x="T6" y="T7"/>
                </a:cxn>
                <a:cxn ang="0">
                  <a:pos x="T8" y="T9"/>
                </a:cxn>
                <a:cxn ang="0">
                  <a:pos x="T10" y="T11"/>
                </a:cxn>
              </a:cxnLst>
              <a:rect l="0" t="0" r="r" b="b"/>
              <a:pathLst>
                <a:path w="20" h="20">
                  <a:moveTo>
                    <a:pt x="0" y="13"/>
                  </a:moveTo>
                  <a:lnTo>
                    <a:pt x="15" y="0"/>
                  </a:lnTo>
                  <a:lnTo>
                    <a:pt x="20" y="7"/>
                  </a:lnTo>
                  <a:lnTo>
                    <a:pt x="7" y="20"/>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90"/>
            <p:cNvSpPr/>
            <p:nvPr/>
          </p:nvSpPr>
          <p:spPr bwMode="auto">
            <a:xfrm>
              <a:off x="2540" y="1590"/>
              <a:ext cx="36" cy="33"/>
            </a:xfrm>
            <a:custGeom>
              <a:avLst/>
              <a:gdLst>
                <a:gd name="T0" fmla="*/ 5 w 36"/>
                <a:gd name="T1" fmla="*/ 20 h 33"/>
                <a:gd name="T2" fmla="*/ 8 w 36"/>
                <a:gd name="T3" fmla="*/ 18 h 33"/>
                <a:gd name="T4" fmla="*/ 10 w 36"/>
                <a:gd name="T5" fmla="*/ 20 h 33"/>
                <a:gd name="T6" fmla="*/ 8 w 36"/>
                <a:gd name="T7" fmla="*/ 18 h 33"/>
                <a:gd name="T8" fmla="*/ 5 w 36"/>
                <a:gd name="T9" fmla="*/ 20 h 33"/>
                <a:gd name="T10" fmla="*/ 0 w 36"/>
                <a:gd name="T11" fmla="*/ 18 h 33"/>
                <a:gd name="T12" fmla="*/ 23 w 36"/>
                <a:gd name="T13" fmla="*/ 0 h 33"/>
                <a:gd name="T14" fmla="*/ 36 w 36"/>
                <a:gd name="T15" fmla="*/ 15 h 33"/>
                <a:gd name="T16" fmla="*/ 13 w 36"/>
                <a:gd name="T17" fmla="*/ 33 h 33"/>
                <a:gd name="T18" fmla="*/ 5 w 36"/>
                <a:gd name="T19" fmla="*/ 20 h 33"/>
                <a:gd name="T20" fmla="*/ 5 w 36"/>
                <a:gd name="T2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3">
                  <a:moveTo>
                    <a:pt x="5" y="20"/>
                  </a:moveTo>
                  <a:lnTo>
                    <a:pt x="8" y="18"/>
                  </a:lnTo>
                  <a:lnTo>
                    <a:pt x="10" y="20"/>
                  </a:lnTo>
                  <a:lnTo>
                    <a:pt x="8" y="18"/>
                  </a:lnTo>
                  <a:lnTo>
                    <a:pt x="5" y="20"/>
                  </a:lnTo>
                  <a:lnTo>
                    <a:pt x="0" y="18"/>
                  </a:lnTo>
                  <a:lnTo>
                    <a:pt x="23" y="0"/>
                  </a:lnTo>
                  <a:lnTo>
                    <a:pt x="36" y="15"/>
                  </a:lnTo>
                  <a:lnTo>
                    <a:pt x="13" y="33"/>
                  </a:lnTo>
                  <a:lnTo>
                    <a:pt x="5" y="20"/>
                  </a:lnTo>
                  <a:lnTo>
                    <a:pt x="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291"/>
            <p:cNvSpPr/>
            <p:nvPr/>
          </p:nvSpPr>
          <p:spPr bwMode="auto">
            <a:xfrm>
              <a:off x="2002" y="1723"/>
              <a:ext cx="237" cy="204"/>
            </a:xfrm>
            <a:custGeom>
              <a:avLst/>
              <a:gdLst>
                <a:gd name="T0" fmla="*/ 0 w 94"/>
                <a:gd name="T1" fmla="*/ 77 h 81"/>
                <a:gd name="T2" fmla="*/ 24 w 94"/>
                <a:gd name="T3" fmla="*/ 77 h 81"/>
                <a:gd name="T4" fmla="*/ 28 w 94"/>
                <a:gd name="T5" fmla="*/ 45 h 81"/>
                <a:gd name="T6" fmla="*/ 28 w 94"/>
                <a:gd name="T7" fmla="*/ 45 h 81"/>
                <a:gd name="T8" fmla="*/ 38 w 94"/>
                <a:gd name="T9" fmla="*/ 4 h 81"/>
                <a:gd name="T10" fmla="*/ 38 w 94"/>
                <a:gd name="T11" fmla="*/ 4 h 81"/>
                <a:gd name="T12" fmla="*/ 50 w 94"/>
                <a:gd name="T13" fmla="*/ 0 h 81"/>
                <a:gd name="T14" fmla="*/ 50 w 94"/>
                <a:gd name="T15" fmla="*/ 0 h 81"/>
                <a:gd name="T16" fmla="*/ 94 w 94"/>
                <a:gd name="T17" fmla="*/ 10 h 81"/>
                <a:gd name="T18" fmla="*/ 94 w 94"/>
                <a:gd name="T19" fmla="*/ 10 h 81"/>
                <a:gd name="T20" fmla="*/ 94 w 94"/>
                <a:gd name="T21" fmla="*/ 10 h 81"/>
                <a:gd name="T22" fmla="*/ 92 w 94"/>
                <a:gd name="T23" fmla="*/ 13 h 81"/>
                <a:gd name="T24" fmla="*/ 77 w 94"/>
                <a:gd name="T25" fmla="*/ 9 h 81"/>
                <a:gd name="T26" fmla="*/ 77 w 94"/>
                <a:gd name="T27" fmla="*/ 9 h 81"/>
                <a:gd name="T28" fmla="*/ 50 w 94"/>
                <a:gd name="T29" fmla="*/ 4 h 81"/>
                <a:gd name="T30" fmla="*/ 50 w 94"/>
                <a:gd name="T31" fmla="*/ 4 h 81"/>
                <a:gd name="T32" fmla="*/ 42 w 94"/>
                <a:gd name="T33" fmla="*/ 7 h 81"/>
                <a:gd name="T34" fmla="*/ 42 w 94"/>
                <a:gd name="T35" fmla="*/ 7 h 81"/>
                <a:gd name="T36" fmla="*/ 32 w 94"/>
                <a:gd name="T37" fmla="*/ 46 h 81"/>
                <a:gd name="T38" fmla="*/ 32 w 94"/>
                <a:gd name="T39" fmla="*/ 46 h 81"/>
                <a:gd name="T40" fmla="*/ 27 w 94"/>
                <a:gd name="T41" fmla="*/ 79 h 81"/>
                <a:gd name="T42" fmla="*/ 27 w 94"/>
                <a:gd name="T43" fmla="*/ 79 h 81"/>
                <a:gd name="T44" fmla="*/ 27 w 94"/>
                <a:gd name="T45" fmla="*/ 81 h 81"/>
                <a:gd name="T46" fmla="*/ 0 w 94"/>
                <a:gd name="T47" fmla="*/ 81 h 81"/>
                <a:gd name="T48" fmla="*/ 0 w 94"/>
                <a:gd name="T4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81">
                  <a:moveTo>
                    <a:pt x="0" y="77"/>
                  </a:moveTo>
                  <a:cubicBezTo>
                    <a:pt x="24" y="77"/>
                    <a:pt x="24" y="77"/>
                    <a:pt x="24" y="77"/>
                  </a:cubicBezTo>
                  <a:cubicBezTo>
                    <a:pt x="24" y="73"/>
                    <a:pt x="26" y="59"/>
                    <a:pt x="28" y="45"/>
                  </a:cubicBezTo>
                  <a:cubicBezTo>
                    <a:pt x="28" y="45"/>
                    <a:pt x="28" y="45"/>
                    <a:pt x="28" y="45"/>
                  </a:cubicBezTo>
                  <a:cubicBezTo>
                    <a:pt x="31" y="28"/>
                    <a:pt x="35" y="10"/>
                    <a:pt x="38" y="4"/>
                  </a:cubicBezTo>
                  <a:cubicBezTo>
                    <a:pt x="38" y="4"/>
                    <a:pt x="38" y="4"/>
                    <a:pt x="38" y="4"/>
                  </a:cubicBezTo>
                  <a:cubicBezTo>
                    <a:pt x="41" y="1"/>
                    <a:pt x="45" y="1"/>
                    <a:pt x="50" y="0"/>
                  </a:cubicBezTo>
                  <a:cubicBezTo>
                    <a:pt x="50" y="0"/>
                    <a:pt x="50" y="0"/>
                    <a:pt x="50" y="0"/>
                  </a:cubicBezTo>
                  <a:cubicBezTo>
                    <a:pt x="66" y="1"/>
                    <a:pt x="93" y="10"/>
                    <a:pt x="94" y="10"/>
                  </a:cubicBezTo>
                  <a:cubicBezTo>
                    <a:pt x="94" y="10"/>
                    <a:pt x="94" y="10"/>
                    <a:pt x="94" y="10"/>
                  </a:cubicBezTo>
                  <a:cubicBezTo>
                    <a:pt x="94" y="10"/>
                    <a:pt x="94" y="10"/>
                    <a:pt x="94" y="10"/>
                  </a:cubicBezTo>
                  <a:cubicBezTo>
                    <a:pt x="92" y="13"/>
                    <a:pt x="92" y="13"/>
                    <a:pt x="92" y="13"/>
                  </a:cubicBezTo>
                  <a:cubicBezTo>
                    <a:pt x="92" y="13"/>
                    <a:pt x="85" y="11"/>
                    <a:pt x="77" y="9"/>
                  </a:cubicBezTo>
                  <a:cubicBezTo>
                    <a:pt x="77" y="9"/>
                    <a:pt x="77" y="9"/>
                    <a:pt x="77" y="9"/>
                  </a:cubicBezTo>
                  <a:cubicBezTo>
                    <a:pt x="68" y="7"/>
                    <a:pt x="57" y="4"/>
                    <a:pt x="50" y="4"/>
                  </a:cubicBezTo>
                  <a:cubicBezTo>
                    <a:pt x="50" y="4"/>
                    <a:pt x="50" y="4"/>
                    <a:pt x="50" y="4"/>
                  </a:cubicBezTo>
                  <a:cubicBezTo>
                    <a:pt x="45" y="4"/>
                    <a:pt x="42" y="5"/>
                    <a:pt x="42" y="7"/>
                  </a:cubicBezTo>
                  <a:cubicBezTo>
                    <a:pt x="42" y="7"/>
                    <a:pt x="42" y="7"/>
                    <a:pt x="42" y="7"/>
                  </a:cubicBezTo>
                  <a:cubicBezTo>
                    <a:pt x="39" y="10"/>
                    <a:pt x="35" y="29"/>
                    <a:pt x="32" y="46"/>
                  </a:cubicBezTo>
                  <a:cubicBezTo>
                    <a:pt x="32" y="46"/>
                    <a:pt x="32" y="46"/>
                    <a:pt x="32" y="46"/>
                  </a:cubicBezTo>
                  <a:cubicBezTo>
                    <a:pt x="29" y="63"/>
                    <a:pt x="27" y="79"/>
                    <a:pt x="27" y="79"/>
                  </a:cubicBezTo>
                  <a:cubicBezTo>
                    <a:pt x="27" y="79"/>
                    <a:pt x="27" y="79"/>
                    <a:pt x="27" y="79"/>
                  </a:cubicBezTo>
                  <a:cubicBezTo>
                    <a:pt x="27" y="81"/>
                    <a:pt x="27" y="81"/>
                    <a:pt x="27" y="81"/>
                  </a:cubicBezTo>
                  <a:cubicBezTo>
                    <a:pt x="0" y="81"/>
                    <a:pt x="0" y="81"/>
                    <a:pt x="0" y="81"/>
                  </a:cubicBezTo>
                  <a:cubicBezTo>
                    <a:pt x="0" y="77"/>
                    <a:pt x="0" y="77"/>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292"/>
            <p:cNvSpPr>
              <a:spLocks noEditPoints="1"/>
            </p:cNvSpPr>
            <p:nvPr/>
          </p:nvSpPr>
          <p:spPr bwMode="auto">
            <a:xfrm>
              <a:off x="1997" y="1718"/>
              <a:ext cx="248" cy="214"/>
            </a:xfrm>
            <a:custGeom>
              <a:avLst/>
              <a:gdLst>
                <a:gd name="T0" fmla="*/ 0 w 98"/>
                <a:gd name="T1" fmla="*/ 79 h 85"/>
                <a:gd name="T2" fmla="*/ 24 w 98"/>
                <a:gd name="T3" fmla="*/ 77 h 85"/>
                <a:gd name="T4" fmla="*/ 28 w 98"/>
                <a:gd name="T5" fmla="*/ 47 h 85"/>
                <a:gd name="T6" fmla="*/ 39 w 98"/>
                <a:gd name="T7" fmla="*/ 5 h 85"/>
                <a:gd name="T8" fmla="*/ 52 w 98"/>
                <a:gd name="T9" fmla="*/ 0 h 85"/>
                <a:gd name="T10" fmla="*/ 96 w 98"/>
                <a:gd name="T11" fmla="*/ 10 h 85"/>
                <a:gd name="T12" fmla="*/ 98 w 98"/>
                <a:gd name="T13" fmla="*/ 12 h 85"/>
                <a:gd name="T14" fmla="*/ 96 w 98"/>
                <a:gd name="T15" fmla="*/ 17 h 85"/>
                <a:gd name="T16" fmla="*/ 94 w 98"/>
                <a:gd name="T17" fmla="*/ 17 h 85"/>
                <a:gd name="T18" fmla="*/ 94 w 98"/>
                <a:gd name="T19" fmla="*/ 17 h 85"/>
                <a:gd name="T20" fmla="*/ 94 w 98"/>
                <a:gd name="T21" fmla="*/ 17 h 85"/>
                <a:gd name="T22" fmla="*/ 93 w 98"/>
                <a:gd name="T23" fmla="*/ 17 h 85"/>
                <a:gd name="T24" fmla="*/ 93 w 98"/>
                <a:gd name="T25" fmla="*/ 17 h 85"/>
                <a:gd name="T26" fmla="*/ 89 w 98"/>
                <a:gd name="T27" fmla="*/ 16 h 85"/>
                <a:gd name="T28" fmla="*/ 78 w 98"/>
                <a:gd name="T29" fmla="*/ 13 h 85"/>
                <a:gd name="T30" fmla="*/ 52 w 98"/>
                <a:gd name="T31" fmla="*/ 8 h 85"/>
                <a:gd name="T32" fmla="*/ 52 w 98"/>
                <a:gd name="T33" fmla="*/ 8 h 85"/>
                <a:gd name="T34" fmla="*/ 51 w 98"/>
                <a:gd name="T35" fmla="*/ 8 h 85"/>
                <a:gd name="T36" fmla="*/ 45 w 98"/>
                <a:gd name="T37" fmla="*/ 10 h 85"/>
                <a:gd name="T38" fmla="*/ 45 w 98"/>
                <a:gd name="T39" fmla="*/ 10 h 85"/>
                <a:gd name="T40" fmla="*/ 41 w 98"/>
                <a:gd name="T41" fmla="*/ 24 h 85"/>
                <a:gd name="T42" fmla="*/ 36 w 98"/>
                <a:gd name="T43" fmla="*/ 48 h 85"/>
                <a:gd name="T44" fmla="*/ 31 w 98"/>
                <a:gd name="T45" fmla="*/ 82 h 85"/>
                <a:gd name="T46" fmla="*/ 0 w 98"/>
                <a:gd name="T47" fmla="*/ 85 h 85"/>
                <a:gd name="T48" fmla="*/ 28 w 98"/>
                <a:gd name="T49" fmla="*/ 79 h 85"/>
                <a:gd name="T50" fmla="*/ 27 w 98"/>
                <a:gd name="T51" fmla="*/ 81 h 85"/>
                <a:gd name="T52" fmla="*/ 27 w 98"/>
                <a:gd name="T53" fmla="*/ 81 h 85"/>
                <a:gd name="T54" fmla="*/ 27 w 98"/>
                <a:gd name="T55" fmla="*/ 80 h 85"/>
                <a:gd name="T56" fmla="*/ 28 w 98"/>
                <a:gd name="T57" fmla="*/ 78 h 85"/>
                <a:gd name="T58" fmla="*/ 29 w 98"/>
                <a:gd name="T59" fmla="*/ 71 h 85"/>
                <a:gd name="T60" fmla="*/ 30 w 98"/>
                <a:gd name="T61" fmla="*/ 62 h 85"/>
                <a:gd name="T62" fmla="*/ 36 w 98"/>
                <a:gd name="T63" fmla="*/ 27 h 85"/>
                <a:gd name="T64" fmla="*/ 37 w 98"/>
                <a:gd name="T65" fmla="*/ 23 h 85"/>
                <a:gd name="T66" fmla="*/ 39 w 98"/>
                <a:gd name="T67" fmla="*/ 14 h 85"/>
                <a:gd name="T68" fmla="*/ 79 w 98"/>
                <a:gd name="T69" fmla="*/ 9 h 85"/>
                <a:gd name="T70" fmla="*/ 93 w 98"/>
                <a:gd name="T71" fmla="*/ 13 h 85"/>
                <a:gd name="T72" fmla="*/ 90 w 98"/>
                <a:gd name="T73" fmla="*/ 12 h 85"/>
                <a:gd name="T74" fmla="*/ 79 w 98"/>
                <a:gd name="T75" fmla="*/ 9 h 85"/>
                <a:gd name="T76" fmla="*/ 66 w 98"/>
                <a:gd name="T77" fmla="*/ 6 h 85"/>
                <a:gd name="T78" fmla="*/ 79 w 98"/>
                <a:gd name="T79" fmla="*/ 9 h 85"/>
                <a:gd name="T80" fmla="*/ 42 w 98"/>
                <a:gd name="T81" fmla="*/ 8 h 85"/>
                <a:gd name="T82" fmla="*/ 42 w 98"/>
                <a:gd name="T83" fmla="*/ 7 h 85"/>
                <a:gd name="T84" fmla="*/ 42 w 98"/>
                <a:gd name="T85" fmla="*/ 7 h 85"/>
                <a:gd name="T86" fmla="*/ 44 w 98"/>
                <a:gd name="T87" fmla="*/ 6 h 85"/>
                <a:gd name="T88" fmla="*/ 47 w 98"/>
                <a:gd name="T89" fmla="*/ 5 h 85"/>
                <a:gd name="T90" fmla="*/ 51 w 98"/>
                <a:gd name="T91" fmla="*/ 4 h 85"/>
                <a:gd name="T92" fmla="*/ 52 w 98"/>
                <a:gd name="T93" fmla="*/ 4 h 85"/>
                <a:gd name="T94" fmla="*/ 55 w 98"/>
                <a:gd name="T95" fmla="*/ 5 h 85"/>
                <a:gd name="T96" fmla="*/ 52 w 98"/>
                <a:gd name="T97" fmla="*/ 4 h 85"/>
                <a:gd name="T98" fmla="*/ 52 w 98"/>
                <a:gd name="T99" fmla="*/ 4 h 85"/>
                <a:gd name="T100" fmla="*/ 52 w 98"/>
                <a:gd name="T101" fmla="*/ 4 h 85"/>
                <a:gd name="T102" fmla="*/ 52 w 98"/>
                <a:gd name="T103"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85">
                  <a:moveTo>
                    <a:pt x="0" y="83"/>
                  </a:moveTo>
                  <a:cubicBezTo>
                    <a:pt x="0" y="79"/>
                    <a:pt x="0" y="79"/>
                    <a:pt x="0" y="79"/>
                  </a:cubicBezTo>
                  <a:cubicBezTo>
                    <a:pt x="0" y="77"/>
                    <a:pt x="0" y="77"/>
                    <a:pt x="0" y="77"/>
                  </a:cubicBezTo>
                  <a:cubicBezTo>
                    <a:pt x="24" y="77"/>
                    <a:pt x="24" y="77"/>
                    <a:pt x="24" y="77"/>
                  </a:cubicBezTo>
                  <a:cubicBezTo>
                    <a:pt x="25" y="71"/>
                    <a:pt x="26" y="60"/>
                    <a:pt x="28" y="47"/>
                  </a:cubicBezTo>
                  <a:cubicBezTo>
                    <a:pt x="28" y="47"/>
                    <a:pt x="28" y="47"/>
                    <a:pt x="28" y="47"/>
                  </a:cubicBezTo>
                  <a:cubicBezTo>
                    <a:pt x="31" y="30"/>
                    <a:pt x="35" y="12"/>
                    <a:pt x="39" y="5"/>
                  </a:cubicBezTo>
                  <a:cubicBezTo>
                    <a:pt x="39" y="5"/>
                    <a:pt x="39" y="5"/>
                    <a:pt x="39" y="5"/>
                  </a:cubicBezTo>
                  <a:cubicBezTo>
                    <a:pt x="42" y="1"/>
                    <a:pt x="47" y="1"/>
                    <a:pt x="52" y="0"/>
                  </a:cubicBezTo>
                  <a:cubicBezTo>
                    <a:pt x="52" y="0"/>
                    <a:pt x="52" y="0"/>
                    <a:pt x="52" y="0"/>
                  </a:cubicBezTo>
                  <a:cubicBezTo>
                    <a:pt x="68" y="1"/>
                    <a:pt x="94" y="9"/>
                    <a:pt x="96" y="10"/>
                  </a:cubicBezTo>
                  <a:cubicBezTo>
                    <a:pt x="96" y="10"/>
                    <a:pt x="96" y="10"/>
                    <a:pt x="96" y="10"/>
                  </a:cubicBezTo>
                  <a:cubicBezTo>
                    <a:pt x="98" y="10"/>
                    <a:pt x="98" y="10"/>
                    <a:pt x="98" y="10"/>
                  </a:cubicBezTo>
                  <a:cubicBezTo>
                    <a:pt x="98" y="12"/>
                    <a:pt x="98" y="12"/>
                    <a:pt x="98" y="12"/>
                  </a:cubicBezTo>
                  <a:cubicBezTo>
                    <a:pt x="98" y="12"/>
                    <a:pt x="98" y="12"/>
                    <a:pt x="98" y="12"/>
                  </a:cubicBezTo>
                  <a:cubicBezTo>
                    <a:pt x="96" y="17"/>
                    <a:pt x="96" y="17"/>
                    <a:pt x="96"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3" y="17"/>
                  </a:cubicBezTo>
                  <a:cubicBezTo>
                    <a:pt x="93" y="17"/>
                    <a:pt x="93" y="17"/>
                    <a:pt x="93" y="17"/>
                  </a:cubicBezTo>
                  <a:cubicBezTo>
                    <a:pt x="93" y="17"/>
                    <a:pt x="93" y="17"/>
                    <a:pt x="93" y="17"/>
                  </a:cubicBezTo>
                  <a:cubicBezTo>
                    <a:pt x="93" y="17"/>
                    <a:pt x="93" y="17"/>
                    <a:pt x="93" y="17"/>
                  </a:cubicBezTo>
                  <a:cubicBezTo>
                    <a:pt x="92" y="17"/>
                    <a:pt x="91" y="16"/>
                    <a:pt x="89" y="16"/>
                  </a:cubicBezTo>
                  <a:cubicBezTo>
                    <a:pt x="89" y="16"/>
                    <a:pt x="89" y="16"/>
                    <a:pt x="89" y="16"/>
                  </a:cubicBezTo>
                  <a:cubicBezTo>
                    <a:pt x="86" y="15"/>
                    <a:pt x="83" y="14"/>
                    <a:pt x="78" y="13"/>
                  </a:cubicBezTo>
                  <a:cubicBezTo>
                    <a:pt x="78" y="13"/>
                    <a:pt x="78" y="13"/>
                    <a:pt x="78" y="13"/>
                  </a:cubicBezTo>
                  <a:cubicBezTo>
                    <a:pt x="70" y="11"/>
                    <a:pt x="59" y="8"/>
                    <a:pt x="52" y="8"/>
                  </a:cubicBezTo>
                  <a:cubicBezTo>
                    <a:pt x="52" y="8"/>
                    <a:pt x="52" y="8"/>
                    <a:pt x="52" y="8"/>
                  </a:cubicBezTo>
                  <a:cubicBezTo>
                    <a:pt x="52" y="8"/>
                    <a:pt x="52" y="8"/>
                    <a:pt x="52" y="8"/>
                  </a:cubicBezTo>
                  <a:cubicBezTo>
                    <a:pt x="52" y="8"/>
                    <a:pt x="52" y="8"/>
                    <a:pt x="52" y="8"/>
                  </a:cubicBezTo>
                  <a:cubicBezTo>
                    <a:pt x="52" y="8"/>
                    <a:pt x="52" y="8"/>
                    <a:pt x="51" y="8"/>
                  </a:cubicBezTo>
                  <a:cubicBezTo>
                    <a:pt x="51" y="8"/>
                    <a:pt x="51" y="8"/>
                    <a:pt x="51" y="8"/>
                  </a:cubicBezTo>
                  <a:cubicBezTo>
                    <a:pt x="48" y="8"/>
                    <a:pt x="46" y="9"/>
                    <a:pt x="45" y="10"/>
                  </a:cubicBezTo>
                  <a:cubicBezTo>
                    <a:pt x="45" y="10"/>
                    <a:pt x="45" y="10"/>
                    <a:pt x="45" y="10"/>
                  </a:cubicBezTo>
                  <a:cubicBezTo>
                    <a:pt x="45" y="10"/>
                    <a:pt x="45" y="10"/>
                    <a:pt x="45" y="10"/>
                  </a:cubicBezTo>
                  <a:cubicBezTo>
                    <a:pt x="45" y="10"/>
                    <a:pt x="45" y="10"/>
                    <a:pt x="45" y="10"/>
                  </a:cubicBezTo>
                  <a:cubicBezTo>
                    <a:pt x="44" y="11"/>
                    <a:pt x="43" y="17"/>
                    <a:pt x="41" y="24"/>
                  </a:cubicBezTo>
                  <a:cubicBezTo>
                    <a:pt x="41" y="24"/>
                    <a:pt x="41" y="24"/>
                    <a:pt x="41" y="24"/>
                  </a:cubicBezTo>
                  <a:cubicBezTo>
                    <a:pt x="39" y="31"/>
                    <a:pt x="38" y="40"/>
                    <a:pt x="36" y="48"/>
                  </a:cubicBezTo>
                  <a:cubicBezTo>
                    <a:pt x="36" y="48"/>
                    <a:pt x="36" y="48"/>
                    <a:pt x="36" y="48"/>
                  </a:cubicBezTo>
                  <a:cubicBezTo>
                    <a:pt x="33" y="66"/>
                    <a:pt x="31" y="81"/>
                    <a:pt x="31" y="82"/>
                  </a:cubicBezTo>
                  <a:cubicBezTo>
                    <a:pt x="31" y="82"/>
                    <a:pt x="31" y="82"/>
                    <a:pt x="31" y="82"/>
                  </a:cubicBezTo>
                  <a:cubicBezTo>
                    <a:pt x="31" y="85"/>
                    <a:pt x="31" y="85"/>
                    <a:pt x="31" y="85"/>
                  </a:cubicBezTo>
                  <a:cubicBezTo>
                    <a:pt x="0" y="85"/>
                    <a:pt x="0" y="85"/>
                    <a:pt x="0" y="85"/>
                  </a:cubicBezTo>
                  <a:cubicBezTo>
                    <a:pt x="0" y="83"/>
                    <a:pt x="0" y="83"/>
                    <a:pt x="0" y="83"/>
                  </a:cubicBezTo>
                  <a:close/>
                  <a:moveTo>
                    <a:pt x="28" y="79"/>
                  </a:moveTo>
                  <a:cubicBezTo>
                    <a:pt x="27" y="81"/>
                    <a:pt x="27" y="81"/>
                    <a:pt x="27" y="81"/>
                  </a:cubicBezTo>
                  <a:cubicBezTo>
                    <a:pt x="27" y="81"/>
                    <a:pt x="27" y="81"/>
                    <a:pt x="27" y="81"/>
                  </a:cubicBezTo>
                  <a:cubicBezTo>
                    <a:pt x="27" y="81"/>
                    <a:pt x="27" y="81"/>
                    <a:pt x="27" y="81"/>
                  </a:cubicBezTo>
                  <a:cubicBezTo>
                    <a:pt x="27" y="81"/>
                    <a:pt x="27" y="81"/>
                    <a:pt x="27" y="81"/>
                  </a:cubicBezTo>
                  <a:cubicBezTo>
                    <a:pt x="27" y="81"/>
                    <a:pt x="27" y="81"/>
                    <a:pt x="27" y="80"/>
                  </a:cubicBezTo>
                  <a:cubicBezTo>
                    <a:pt x="27" y="80"/>
                    <a:pt x="27" y="80"/>
                    <a:pt x="27" y="80"/>
                  </a:cubicBezTo>
                  <a:cubicBezTo>
                    <a:pt x="28" y="80"/>
                    <a:pt x="28" y="79"/>
                    <a:pt x="28" y="78"/>
                  </a:cubicBezTo>
                  <a:cubicBezTo>
                    <a:pt x="28" y="78"/>
                    <a:pt x="28" y="78"/>
                    <a:pt x="28" y="78"/>
                  </a:cubicBezTo>
                  <a:cubicBezTo>
                    <a:pt x="28" y="77"/>
                    <a:pt x="28" y="74"/>
                    <a:pt x="29" y="71"/>
                  </a:cubicBezTo>
                  <a:cubicBezTo>
                    <a:pt x="29" y="71"/>
                    <a:pt x="29" y="71"/>
                    <a:pt x="29" y="71"/>
                  </a:cubicBezTo>
                  <a:cubicBezTo>
                    <a:pt x="29" y="68"/>
                    <a:pt x="30" y="65"/>
                    <a:pt x="30" y="62"/>
                  </a:cubicBezTo>
                  <a:cubicBezTo>
                    <a:pt x="30" y="62"/>
                    <a:pt x="30" y="62"/>
                    <a:pt x="30" y="62"/>
                  </a:cubicBezTo>
                  <a:cubicBezTo>
                    <a:pt x="29" y="70"/>
                    <a:pt x="28" y="76"/>
                    <a:pt x="28" y="79"/>
                  </a:cubicBezTo>
                  <a:close/>
                  <a:moveTo>
                    <a:pt x="36" y="27"/>
                  </a:moveTo>
                  <a:cubicBezTo>
                    <a:pt x="36" y="26"/>
                    <a:pt x="37" y="24"/>
                    <a:pt x="37" y="23"/>
                  </a:cubicBezTo>
                  <a:cubicBezTo>
                    <a:pt x="37" y="23"/>
                    <a:pt x="37" y="23"/>
                    <a:pt x="37" y="23"/>
                  </a:cubicBezTo>
                  <a:cubicBezTo>
                    <a:pt x="38" y="19"/>
                    <a:pt x="39" y="16"/>
                    <a:pt x="39" y="14"/>
                  </a:cubicBezTo>
                  <a:cubicBezTo>
                    <a:pt x="39" y="14"/>
                    <a:pt x="39" y="14"/>
                    <a:pt x="39" y="14"/>
                  </a:cubicBezTo>
                  <a:cubicBezTo>
                    <a:pt x="38" y="17"/>
                    <a:pt x="37" y="22"/>
                    <a:pt x="36" y="27"/>
                  </a:cubicBezTo>
                  <a:close/>
                  <a:moveTo>
                    <a:pt x="79" y="9"/>
                  </a:moveTo>
                  <a:cubicBezTo>
                    <a:pt x="85" y="11"/>
                    <a:pt x="90" y="12"/>
                    <a:pt x="93" y="13"/>
                  </a:cubicBezTo>
                  <a:cubicBezTo>
                    <a:pt x="93" y="13"/>
                    <a:pt x="93" y="13"/>
                    <a:pt x="93" y="13"/>
                  </a:cubicBezTo>
                  <a:cubicBezTo>
                    <a:pt x="93" y="13"/>
                    <a:pt x="93" y="13"/>
                    <a:pt x="93" y="13"/>
                  </a:cubicBezTo>
                  <a:cubicBezTo>
                    <a:pt x="92" y="13"/>
                    <a:pt x="91" y="12"/>
                    <a:pt x="90" y="12"/>
                  </a:cubicBezTo>
                  <a:cubicBezTo>
                    <a:pt x="90" y="12"/>
                    <a:pt x="90" y="12"/>
                    <a:pt x="90" y="12"/>
                  </a:cubicBezTo>
                  <a:cubicBezTo>
                    <a:pt x="88" y="11"/>
                    <a:pt x="84" y="10"/>
                    <a:pt x="79" y="9"/>
                  </a:cubicBezTo>
                  <a:cubicBezTo>
                    <a:pt x="79" y="9"/>
                    <a:pt x="79" y="9"/>
                    <a:pt x="79" y="9"/>
                  </a:cubicBezTo>
                  <a:cubicBezTo>
                    <a:pt x="75" y="8"/>
                    <a:pt x="71" y="7"/>
                    <a:pt x="66" y="6"/>
                  </a:cubicBezTo>
                  <a:cubicBezTo>
                    <a:pt x="66" y="6"/>
                    <a:pt x="66" y="6"/>
                    <a:pt x="66" y="6"/>
                  </a:cubicBezTo>
                  <a:cubicBezTo>
                    <a:pt x="71" y="7"/>
                    <a:pt x="75" y="8"/>
                    <a:pt x="79" y="9"/>
                  </a:cubicBezTo>
                  <a:close/>
                  <a:moveTo>
                    <a:pt x="42" y="7"/>
                  </a:moveTo>
                  <a:cubicBezTo>
                    <a:pt x="42" y="8"/>
                    <a:pt x="42" y="8"/>
                    <a:pt x="42" y="8"/>
                  </a:cubicBezTo>
                  <a:cubicBezTo>
                    <a:pt x="42" y="8"/>
                    <a:pt x="42" y="8"/>
                    <a:pt x="42" y="8"/>
                  </a:cubicBezTo>
                  <a:cubicBezTo>
                    <a:pt x="42" y="8"/>
                    <a:pt x="42" y="8"/>
                    <a:pt x="42" y="7"/>
                  </a:cubicBezTo>
                  <a:cubicBezTo>
                    <a:pt x="42" y="7"/>
                    <a:pt x="42" y="7"/>
                    <a:pt x="42" y="7"/>
                  </a:cubicBezTo>
                  <a:cubicBezTo>
                    <a:pt x="42" y="7"/>
                    <a:pt x="42" y="7"/>
                    <a:pt x="42" y="7"/>
                  </a:cubicBezTo>
                  <a:cubicBezTo>
                    <a:pt x="43" y="7"/>
                    <a:pt x="43" y="6"/>
                    <a:pt x="44" y="6"/>
                  </a:cubicBezTo>
                  <a:cubicBezTo>
                    <a:pt x="44" y="6"/>
                    <a:pt x="44" y="6"/>
                    <a:pt x="44" y="6"/>
                  </a:cubicBezTo>
                  <a:cubicBezTo>
                    <a:pt x="43" y="6"/>
                    <a:pt x="43" y="7"/>
                    <a:pt x="42" y="7"/>
                  </a:cubicBezTo>
                  <a:close/>
                  <a:moveTo>
                    <a:pt x="47" y="5"/>
                  </a:moveTo>
                  <a:cubicBezTo>
                    <a:pt x="48" y="5"/>
                    <a:pt x="50" y="5"/>
                    <a:pt x="51" y="4"/>
                  </a:cubicBezTo>
                  <a:cubicBezTo>
                    <a:pt x="51" y="4"/>
                    <a:pt x="51" y="4"/>
                    <a:pt x="51" y="4"/>
                  </a:cubicBezTo>
                  <a:cubicBezTo>
                    <a:pt x="50" y="5"/>
                    <a:pt x="48" y="5"/>
                    <a:pt x="47" y="5"/>
                  </a:cubicBezTo>
                  <a:close/>
                  <a:moveTo>
                    <a:pt x="52" y="4"/>
                  </a:moveTo>
                  <a:cubicBezTo>
                    <a:pt x="53" y="4"/>
                    <a:pt x="54" y="4"/>
                    <a:pt x="55" y="5"/>
                  </a:cubicBezTo>
                  <a:cubicBezTo>
                    <a:pt x="55" y="5"/>
                    <a:pt x="55" y="5"/>
                    <a:pt x="55" y="5"/>
                  </a:cubicBezTo>
                  <a:cubicBezTo>
                    <a:pt x="54" y="4"/>
                    <a:pt x="53" y="4"/>
                    <a:pt x="52" y="4"/>
                  </a:cubicBezTo>
                  <a:cubicBezTo>
                    <a:pt x="52" y="4"/>
                    <a:pt x="52" y="4"/>
                    <a:pt x="52" y="4"/>
                  </a:cubicBezTo>
                  <a:cubicBezTo>
                    <a:pt x="52" y="4"/>
                    <a:pt x="52" y="4"/>
                    <a:pt x="52" y="4"/>
                  </a:cubicBezTo>
                  <a:close/>
                  <a:moveTo>
                    <a:pt x="52" y="4"/>
                  </a:moveTo>
                  <a:cubicBezTo>
                    <a:pt x="52" y="4"/>
                    <a:pt x="52" y="4"/>
                    <a:pt x="52" y="4"/>
                  </a:cubicBezTo>
                  <a:cubicBezTo>
                    <a:pt x="52" y="4"/>
                    <a:pt x="52" y="4"/>
                    <a:pt x="52" y="4"/>
                  </a:cubicBezTo>
                  <a:cubicBezTo>
                    <a:pt x="52" y="4"/>
                    <a:pt x="52" y="4"/>
                    <a:pt x="52" y="4"/>
                  </a:cubicBezTo>
                  <a:cubicBezTo>
                    <a:pt x="52" y="4"/>
                    <a:pt x="52" y="4"/>
                    <a:pt x="52" y="4"/>
                  </a:cubicBezTo>
                  <a:cubicBezTo>
                    <a:pt x="52" y="4"/>
                    <a:pt x="52" y="4"/>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293"/>
            <p:cNvSpPr/>
            <p:nvPr/>
          </p:nvSpPr>
          <p:spPr bwMode="auto">
            <a:xfrm>
              <a:off x="2255" y="1771"/>
              <a:ext cx="129" cy="392"/>
            </a:xfrm>
            <a:custGeom>
              <a:avLst/>
              <a:gdLst>
                <a:gd name="T0" fmla="*/ 2 w 51"/>
                <a:gd name="T1" fmla="*/ 154 h 156"/>
                <a:gd name="T2" fmla="*/ 1 w 51"/>
                <a:gd name="T3" fmla="*/ 151 h 156"/>
                <a:gd name="T4" fmla="*/ 1 w 51"/>
                <a:gd name="T5" fmla="*/ 151 h 156"/>
                <a:gd name="T6" fmla="*/ 7 w 51"/>
                <a:gd name="T7" fmla="*/ 137 h 156"/>
                <a:gd name="T8" fmla="*/ 7 w 51"/>
                <a:gd name="T9" fmla="*/ 137 h 156"/>
                <a:gd name="T10" fmla="*/ 22 w 51"/>
                <a:gd name="T11" fmla="*/ 115 h 156"/>
                <a:gd name="T12" fmla="*/ 22 w 51"/>
                <a:gd name="T13" fmla="*/ 115 h 156"/>
                <a:gd name="T14" fmla="*/ 47 w 51"/>
                <a:gd name="T15" fmla="*/ 79 h 156"/>
                <a:gd name="T16" fmla="*/ 47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1 w 51"/>
                <a:gd name="T31" fmla="*/ 0 h 156"/>
                <a:gd name="T32" fmla="*/ 51 w 51"/>
                <a:gd name="T33" fmla="*/ 76 h 156"/>
                <a:gd name="T34" fmla="*/ 51 w 51"/>
                <a:gd name="T35" fmla="*/ 76 h 156"/>
                <a:gd name="T36" fmla="*/ 50 w 51"/>
                <a:gd name="T37" fmla="*/ 81 h 156"/>
                <a:gd name="T38" fmla="*/ 50 w 51"/>
                <a:gd name="T39" fmla="*/ 81 h 156"/>
                <a:gd name="T40" fmla="*/ 11 w 51"/>
                <a:gd name="T41" fmla="*/ 139 h 156"/>
                <a:gd name="T42" fmla="*/ 11 w 51"/>
                <a:gd name="T43" fmla="*/ 139 h 156"/>
                <a:gd name="T44" fmla="*/ 5 w 51"/>
                <a:gd name="T45" fmla="*/ 151 h 156"/>
                <a:gd name="T46" fmla="*/ 5 w 51"/>
                <a:gd name="T47" fmla="*/ 151 h 156"/>
                <a:gd name="T48" fmla="*/ 21 w 51"/>
                <a:gd name="T49" fmla="*/ 152 h 156"/>
                <a:gd name="T50" fmla="*/ 21 w 51"/>
                <a:gd name="T51" fmla="*/ 152 h 156"/>
                <a:gd name="T52" fmla="*/ 31 w 51"/>
                <a:gd name="T53" fmla="*/ 152 h 156"/>
                <a:gd name="T54" fmla="*/ 31 w 51"/>
                <a:gd name="T55" fmla="*/ 152 h 156"/>
                <a:gd name="T56" fmla="*/ 31 w 51"/>
                <a:gd name="T57" fmla="*/ 156 h 156"/>
                <a:gd name="T58" fmla="*/ 21 w 51"/>
                <a:gd name="T59" fmla="*/ 156 h 156"/>
                <a:gd name="T60" fmla="*/ 21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1" y="151"/>
                  </a:cubicBezTo>
                  <a:cubicBezTo>
                    <a:pt x="1" y="151"/>
                    <a:pt x="1" y="151"/>
                    <a:pt x="1" y="151"/>
                  </a:cubicBezTo>
                  <a:cubicBezTo>
                    <a:pt x="1" y="148"/>
                    <a:pt x="3" y="144"/>
                    <a:pt x="7" y="137"/>
                  </a:cubicBezTo>
                  <a:cubicBezTo>
                    <a:pt x="7" y="137"/>
                    <a:pt x="7" y="137"/>
                    <a:pt x="7" y="137"/>
                  </a:cubicBezTo>
                  <a:cubicBezTo>
                    <a:pt x="11" y="131"/>
                    <a:pt x="16" y="123"/>
                    <a:pt x="22" y="115"/>
                  </a:cubicBezTo>
                  <a:cubicBezTo>
                    <a:pt x="22" y="115"/>
                    <a:pt x="22" y="115"/>
                    <a:pt x="22" y="115"/>
                  </a:cubicBezTo>
                  <a:cubicBezTo>
                    <a:pt x="32" y="100"/>
                    <a:pt x="44" y="84"/>
                    <a:pt x="47" y="79"/>
                  </a:cubicBezTo>
                  <a:cubicBezTo>
                    <a:pt x="47" y="79"/>
                    <a:pt x="47" y="79"/>
                    <a:pt x="47" y="79"/>
                  </a:cubicBezTo>
                  <a:cubicBezTo>
                    <a:pt x="47" y="78"/>
                    <a:pt x="47" y="78"/>
                    <a:pt x="47" y="76"/>
                  </a:cubicBezTo>
                  <a:cubicBezTo>
                    <a:pt x="47" y="76"/>
                    <a:pt x="47" y="76"/>
                    <a:pt x="47" y="76"/>
                  </a:cubicBezTo>
                  <a:cubicBezTo>
                    <a:pt x="47" y="68"/>
                    <a:pt x="40" y="49"/>
                    <a:pt x="32" y="33"/>
                  </a:cubicBezTo>
                  <a:cubicBezTo>
                    <a:pt x="32" y="33"/>
                    <a:pt x="32" y="33"/>
                    <a:pt x="32" y="33"/>
                  </a:cubicBezTo>
                  <a:cubicBezTo>
                    <a:pt x="25" y="16"/>
                    <a:pt x="17" y="2"/>
                    <a:pt x="17" y="2"/>
                  </a:cubicBezTo>
                  <a:cubicBezTo>
                    <a:pt x="17" y="2"/>
                    <a:pt x="17" y="2"/>
                    <a:pt x="17" y="2"/>
                  </a:cubicBezTo>
                  <a:cubicBezTo>
                    <a:pt x="21" y="0"/>
                    <a:pt x="21" y="0"/>
                    <a:pt x="21" y="0"/>
                  </a:cubicBezTo>
                  <a:cubicBezTo>
                    <a:pt x="21" y="0"/>
                    <a:pt x="51" y="58"/>
                    <a:pt x="51" y="76"/>
                  </a:cubicBezTo>
                  <a:cubicBezTo>
                    <a:pt x="51" y="76"/>
                    <a:pt x="51" y="76"/>
                    <a:pt x="51" y="76"/>
                  </a:cubicBezTo>
                  <a:cubicBezTo>
                    <a:pt x="51" y="78"/>
                    <a:pt x="51" y="79"/>
                    <a:pt x="50" y="81"/>
                  </a:cubicBezTo>
                  <a:cubicBezTo>
                    <a:pt x="50" y="81"/>
                    <a:pt x="50" y="81"/>
                    <a:pt x="50" y="81"/>
                  </a:cubicBezTo>
                  <a:cubicBezTo>
                    <a:pt x="46" y="89"/>
                    <a:pt x="22" y="120"/>
                    <a:pt x="11" y="139"/>
                  </a:cubicBezTo>
                  <a:cubicBezTo>
                    <a:pt x="11" y="139"/>
                    <a:pt x="11" y="139"/>
                    <a:pt x="11" y="139"/>
                  </a:cubicBezTo>
                  <a:cubicBezTo>
                    <a:pt x="7" y="145"/>
                    <a:pt x="5" y="149"/>
                    <a:pt x="5" y="151"/>
                  </a:cubicBezTo>
                  <a:cubicBezTo>
                    <a:pt x="5" y="151"/>
                    <a:pt x="5" y="151"/>
                    <a:pt x="5" y="151"/>
                  </a:cubicBezTo>
                  <a:cubicBezTo>
                    <a:pt x="8" y="152"/>
                    <a:pt x="15" y="152"/>
                    <a:pt x="21" y="152"/>
                  </a:cubicBezTo>
                  <a:cubicBezTo>
                    <a:pt x="21" y="152"/>
                    <a:pt x="21" y="152"/>
                    <a:pt x="21" y="152"/>
                  </a:cubicBezTo>
                  <a:cubicBezTo>
                    <a:pt x="26" y="152"/>
                    <a:pt x="31" y="152"/>
                    <a:pt x="31" y="152"/>
                  </a:cubicBezTo>
                  <a:cubicBezTo>
                    <a:pt x="31" y="152"/>
                    <a:pt x="31" y="152"/>
                    <a:pt x="31" y="152"/>
                  </a:cubicBezTo>
                  <a:cubicBezTo>
                    <a:pt x="31" y="156"/>
                    <a:pt x="31" y="156"/>
                    <a:pt x="31" y="156"/>
                  </a:cubicBezTo>
                  <a:cubicBezTo>
                    <a:pt x="31" y="156"/>
                    <a:pt x="26" y="156"/>
                    <a:pt x="21" y="156"/>
                  </a:cubicBezTo>
                  <a:cubicBezTo>
                    <a:pt x="21" y="156"/>
                    <a:pt x="21" y="156"/>
                    <a:pt x="21" y="156"/>
                  </a:cubicBezTo>
                  <a:cubicBezTo>
                    <a:pt x="14" y="156"/>
                    <a:pt x="6" y="156"/>
                    <a:pt x="2"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294"/>
            <p:cNvSpPr>
              <a:spLocks noEditPoints="1"/>
            </p:cNvSpPr>
            <p:nvPr/>
          </p:nvSpPr>
          <p:spPr bwMode="auto">
            <a:xfrm>
              <a:off x="2252" y="1763"/>
              <a:ext cx="137" cy="405"/>
            </a:xfrm>
            <a:custGeom>
              <a:avLst/>
              <a:gdLst>
                <a:gd name="T0" fmla="*/ 3 w 54"/>
                <a:gd name="T1" fmla="*/ 157 h 161"/>
                <a:gd name="T2" fmla="*/ 0 w 54"/>
                <a:gd name="T3" fmla="*/ 155 h 161"/>
                <a:gd name="T4" fmla="*/ 0 w 54"/>
                <a:gd name="T5" fmla="*/ 154 h 161"/>
                <a:gd name="T6" fmla="*/ 7 w 54"/>
                <a:gd name="T7" fmla="*/ 139 h 161"/>
                <a:gd name="T8" fmla="*/ 21 w 54"/>
                <a:gd name="T9" fmla="*/ 117 h 161"/>
                <a:gd name="T10" fmla="*/ 46 w 54"/>
                <a:gd name="T11" fmla="*/ 81 h 161"/>
                <a:gd name="T12" fmla="*/ 46 w 54"/>
                <a:gd name="T13" fmla="*/ 79 h 161"/>
                <a:gd name="T14" fmla="*/ 46 w 54"/>
                <a:gd name="T15" fmla="*/ 79 h 161"/>
                <a:gd name="T16" fmla="*/ 46 w 54"/>
                <a:gd name="T17" fmla="*/ 79 h 161"/>
                <a:gd name="T18" fmla="*/ 46 w 54"/>
                <a:gd name="T19" fmla="*/ 79 h 161"/>
                <a:gd name="T20" fmla="*/ 31 w 54"/>
                <a:gd name="T21" fmla="*/ 37 h 161"/>
                <a:gd name="T22" fmla="*/ 17 w 54"/>
                <a:gd name="T23" fmla="*/ 6 h 161"/>
                <a:gd name="T24" fmla="*/ 17 w 54"/>
                <a:gd name="T25" fmla="*/ 6 h 161"/>
                <a:gd name="T26" fmla="*/ 24 w 54"/>
                <a:gd name="T27" fmla="*/ 0 h 161"/>
                <a:gd name="T28" fmla="*/ 24 w 54"/>
                <a:gd name="T29" fmla="*/ 3 h 161"/>
                <a:gd name="T30" fmla="*/ 25 w 54"/>
                <a:gd name="T31" fmla="*/ 5 h 161"/>
                <a:gd name="T32" fmla="*/ 28 w 54"/>
                <a:gd name="T33" fmla="*/ 12 h 161"/>
                <a:gd name="T34" fmla="*/ 39 w 54"/>
                <a:gd name="T35" fmla="*/ 34 h 161"/>
                <a:gd name="T36" fmla="*/ 54 w 54"/>
                <a:gd name="T37" fmla="*/ 79 h 161"/>
                <a:gd name="T38" fmla="*/ 53 w 54"/>
                <a:gd name="T39" fmla="*/ 85 h 161"/>
                <a:gd name="T40" fmla="*/ 13 w 54"/>
                <a:gd name="T41" fmla="*/ 143 h 161"/>
                <a:gd name="T42" fmla="*/ 8 w 54"/>
                <a:gd name="T43" fmla="*/ 152 h 161"/>
                <a:gd name="T44" fmla="*/ 21 w 54"/>
                <a:gd name="T45" fmla="*/ 153 h 161"/>
                <a:gd name="T46" fmla="*/ 22 w 54"/>
                <a:gd name="T47" fmla="*/ 153 h 161"/>
                <a:gd name="T48" fmla="*/ 32 w 54"/>
                <a:gd name="T49" fmla="*/ 153 h 161"/>
                <a:gd name="T50" fmla="*/ 34 w 54"/>
                <a:gd name="T51" fmla="*/ 153 h 161"/>
                <a:gd name="T52" fmla="*/ 32 w 54"/>
                <a:gd name="T53" fmla="*/ 161 h 161"/>
                <a:gd name="T54" fmla="*/ 22 w 54"/>
                <a:gd name="T55" fmla="*/ 161 h 161"/>
                <a:gd name="T56" fmla="*/ 22 w 54"/>
                <a:gd name="T57" fmla="*/ 157 h 161"/>
                <a:gd name="T58" fmla="*/ 30 w 54"/>
                <a:gd name="T59" fmla="*/ 157 h 161"/>
                <a:gd name="T60" fmla="*/ 22 w 54"/>
                <a:gd name="T61" fmla="*/ 157 h 161"/>
                <a:gd name="T62" fmla="*/ 22 w 54"/>
                <a:gd name="T63" fmla="*/ 157 h 161"/>
                <a:gd name="T64" fmla="*/ 7 w 54"/>
                <a:gd name="T65" fmla="*/ 156 h 161"/>
                <a:gd name="T66" fmla="*/ 17 w 54"/>
                <a:gd name="T67" fmla="*/ 157 h 161"/>
                <a:gd name="T68" fmla="*/ 6 w 54"/>
                <a:gd name="T69" fmla="*/ 148 h 161"/>
                <a:gd name="T70" fmla="*/ 4 w 54"/>
                <a:gd name="T71" fmla="*/ 152 h 161"/>
                <a:gd name="T72" fmla="*/ 10 w 54"/>
                <a:gd name="T73" fmla="*/ 141 h 161"/>
                <a:gd name="T74" fmla="*/ 10 w 54"/>
                <a:gd name="T75" fmla="*/ 141 h 161"/>
                <a:gd name="T76" fmla="*/ 17 w 54"/>
                <a:gd name="T77" fmla="*/ 130 h 161"/>
                <a:gd name="T78" fmla="*/ 10 w 54"/>
                <a:gd name="T79" fmla="*/ 141 h 161"/>
                <a:gd name="T80" fmla="*/ 18 w 54"/>
                <a:gd name="T81" fmla="*/ 129 h 161"/>
                <a:gd name="T82" fmla="*/ 17 w 54"/>
                <a:gd name="T83" fmla="*/ 130 h 161"/>
                <a:gd name="T84" fmla="*/ 20 w 54"/>
                <a:gd name="T85" fmla="*/ 125 h 161"/>
                <a:gd name="T86" fmla="*/ 20 w 54"/>
                <a:gd name="T87" fmla="*/ 125 h 161"/>
                <a:gd name="T88" fmla="*/ 24 w 54"/>
                <a:gd name="T89" fmla="*/ 119 h 161"/>
                <a:gd name="T90" fmla="*/ 21 w 54"/>
                <a:gd name="T91" fmla="*/ 125 h 161"/>
                <a:gd name="T92" fmla="*/ 49 w 54"/>
                <a:gd name="T93" fmla="*/ 83 h 161"/>
                <a:gd name="T94" fmla="*/ 50 w 54"/>
                <a:gd name="T95" fmla="*/ 80 h 161"/>
                <a:gd name="T96" fmla="*/ 50 w 54"/>
                <a:gd name="T97" fmla="*/ 80 h 161"/>
                <a:gd name="T98" fmla="*/ 35 w 54"/>
                <a:gd name="T99" fmla="*/ 35 h 161"/>
                <a:gd name="T100" fmla="*/ 50 w 54"/>
                <a:gd name="T101" fmla="*/ 79 h 161"/>
                <a:gd name="T102" fmla="*/ 50 w 54"/>
                <a:gd name="T103" fmla="*/ 79 h 161"/>
                <a:gd name="T104" fmla="*/ 33 w 54"/>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61">
                  <a:moveTo>
                    <a:pt x="3" y="159"/>
                  </a:moveTo>
                  <a:cubicBezTo>
                    <a:pt x="3" y="157"/>
                    <a:pt x="3" y="157"/>
                    <a:pt x="3" y="157"/>
                  </a:cubicBezTo>
                  <a:cubicBezTo>
                    <a:pt x="3" y="159"/>
                    <a:pt x="3" y="159"/>
                    <a:pt x="3" y="159"/>
                  </a:cubicBezTo>
                  <a:cubicBezTo>
                    <a:pt x="0" y="158"/>
                    <a:pt x="0" y="156"/>
                    <a:pt x="0" y="155"/>
                  </a:cubicBezTo>
                  <a:cubicBezTo>
                    <a:pt x="0" y="155"/>
                    <a:pt x="0" y="155"/>
                    <a:pt x="0" y="155"/>
                  </a:cubicBezTo>
                  <a:cubicBezTo>
                    <a:pt x="0" y="155"/>
                    <a:pt x="0" y="155"/>
                    <a:pt x="0" y="154"/>
                  </a:cubicBezTo>
                  <a:cubicBezTo>
                    <a:pt x="0" y="154"/>
                    <a:pt x="0" y="154"/>
                    <a:pt x="0" y="154"/>
                  </a:cubicBezTo>
                  <a:cubicBezTo>
                    <a:pt x="0" y="150"/>
                    <a:pt x="3" y="146"/>
                    <a:pt x="7" y="139"/>
                  </a:cubicBezTo>
                  <a:cubicBezTo>
                    <a:pt x="7" y="139"/>
                    <a:pt x="7" y="139"/>
                    <a:pt x="7" y="139"/>
                  </a:cubicBezTo>
                  <a:cubicBezTo>
                    <a:pt x="10" y="133"/>
                    <a:pt x="16" y="125"/>
                    <a:pt x="21" y="117"/>
                  </a:cubicBezTo>
                  <a:cubicBezTo>
                    <a:pt x="21" y="117"/>
                    <a:pt x="21" y="117"/>
                    <a:pt x="21" y="117"/>
                  </a:cubicBezTo>
                  <a:cubicBezTo>
                    <a:pt x="32" y="101"/>
                    <a:pt x="43" y="85"/>
                    <a:pt x="46" y="81"/>
                  </a:cubicBezTo>
                  <a:cubicBezTo>
                    <a:pt x="46" y="81"/>
                    <a:pt x="46" y="81"/>
                    <a:pt x="46" y="81"/>
                  </a:cubicBezTo>
                  <a:cubicBezTo>
                    <a:pt x="46" y="81"/>
                    <a:pt x="46" y="80"/>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2"/>
                    <a:pt x="39" y="53"/>
                    <a:pt x="31" y="37"/>
                  </a:cubicBezTo>
                  <a:cubicBezTo>
                    <a:pt x="31" y="37"/>
                    <a:pt x="31" y="37"/>
                    <a:pt x="31" y="37"/>
                  </a:cubicBezTo>
                  <a:cubicBezTo>
                    <a:pt x="24" y="21"/>
                    <a:pt x="17"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4" y="3"/>
                    <a:pt x="24" y="3"/>
                  </a:cubicBezTo>
                  <a:cubicBezTo>
                    <a:pt x="24" y="3"/>
                    <a:pt x="24" y="3"/>
                    <a:pt x="24" y="3"/>
                  </a:cubicBezTo>
                  <a:cubicBezTo>
                    <a:pt x="24" y="3"/>
                    <a:pt x="25" y="4"/>
                    <a:pt x="25" y="5"/>
                  </a:cubicBezTo>
                  <a:cubicBezTo>
                    <a:pt x="25" y="5"/>
                    <a:pt x="25" y="5"/>
                    <a:pt x="25" y="5"/>
                  </a:cubicBezTo>
                  <a:cubicBezTo>
                    <a:pt x="26" y="7"/>
                    <a:pt x="27" y="9"/>
                    <a:pt x="28" y="12"/>
                  </a:cubicBezTo>
                  <a:cubicBezTo>
                    <a:pt x="28" y="12"/>
                    <a:pt x="28" y="12"/>
                    <a:pt x="28" y="12"/>
                  </a:cubicBezTo>
                  <a:cubicBezTo>
                    <a:pt x="31" y="17"/>
                    <a:pt x="35" y="25"/>
                    <a:pt x="39" y="34"/>
                  </a:cubicBezTo>
                  <a:cubicBezTo>
                    <a:pt x="39" y="34"/>
                    <a:pt x="39" y="34"/>
                    <a:pt x="39" y="34"/>
                  </a:cubicBezTo>
                  <a:cubicBezTo>
                    <a:pt x="46" y="50"/>
                    <a:pt x="54" y="69"/>
                    <a:pt x="54" y="79"/>
                  </a:cubicBezTo>
                  <a:cubicBezTo>
                    <a:pt x="54" y="79"/>
                    <a:pt x="54" y="79"/>
                    <a:pt x="54" y="79"/>
                  </a:cubicBezTo>
                  <a:cubicBezTo>
                    <a:pt x="54" y="81"/>
                    <a:pt x="54" y="83"/>
                    <a:pt x="53" y="85"/>
                  </a:cubicBezTo>
                  <a:cubicBezTo>
                    <a:pt x="53" y="85"/>
                    <a:pt x="53" y="85"/>
                    <a:pt x="53" y="85"/>
                  </a:cubicBezTo>
                  <a:cubicBezTo>
                    <a:pt x="48" y="93"/>
                    <a:pt x="25" y="125"/>
                    <a:pt x="13" y="143"/>
                  </a:cubicBezTo>
                  <a:cubicBezTo>
                    <a:pt x="13" y="143"/>
                    <a:pt x="13" y="143"/>
                    <a:pt x="13" y="143"/>
                  </a:cubicBezTo>
                  <a:cubicBezTo>
                    <a:pt x="11" y="147"/>
                    <a:pt x="9" y="150"/>
                    <a:pt x="8" y="152"/>
                  </a:cubicBezTo>
                  <a:cubicBezTo>
                    <a:pt x="8" y="152"/>
                    <a:pt x="8" y="152"/>
                    <a:pt x="8" y="152"/>
                  </a:cubicBezTo>
                  <a:cubicBezTo>
                    <a:pt x="11" y="153"/>
                    <a:pt x="17" y="153"/>
                    <a:pt x="21" y="153"/>
                  </a:cubicBezTo>
                  <a:cubicBezTo>
                    <a:pt x="21" y="153"/>
                    <a:pt x="21" y="153"/>
                    <a:pt x="21" y="153"/>
                  </a:cubicBezTo>
                  <a:cubicBezTo>
                    <a:pt x="21" y="153"/>
                    <a:pt x="21" y="153"/>
                    <a:pt x="22" y="153"/>
                  </a:cubicBezTo>
                  <a:cubicBezTo>
                    <a:pt x="22" y="153"/>
                    <a:pt x="22" y="153"/>
                    <a:pt x="22" y="153"/>
                  </a:cubicBezTo>
                  <a:cubicBezTo>
                    <a:pt x="27" y="153"/>
                    <a:pt x="32" y="153"/>
                    <a:pt x="32" y="153"/>
                  </a:cubicBezTo>
                  <a:cubicBezTo>
                    <a:pt x="32" y="153"/>
                    <a:pt x="32" y="153"/>
                    <a:pt x="32" y="153"/>
                  </a:cubicBezTo>
                  <a:cubicBezTo>
                    <a:pt x="34" y="153"/>
                    <a:pt x="34" y="153"/>
                    <a:pt x="34" y="153"/>
                  </a:cubicBezTo>
                  <a:cubicBezTo>
                    <a:pt x="34" y="161"/>
                    <a:pt x="34" y="161"/>
                    <a:pt x="34" y="161"/>
                  </a:cubicBezTo>
                  <a:cubicBezTo>
                    <a:pt x="32" y="161"/>
                    <a:pt x="32" y="161"/>
                    <a:pt x="32" y="161"/>
                  </a:cubicBezTo>
                  <a:cubicBezTo>
                    <a:pt x="32" y="161"/>
                    <a:pt x="27" y="161"/>
                    <a:pt x="22" y="161"/>
                  </a:cubicBezTo>
                  <a:cubicBezTo>
                    <a:pt x="22" y="161"/>
                    <a:pt x="22" y="161"/>
                    <a:pt x="22" y="161"/>
                  </a:cubicBezTo>
                  <a:cubicBezTo>
                    <a:pt x="15" y="161"/>
                    <a:pt x="7" y="161"/>
                    <a:pt x="3" y="159"/>
                  </a:cubicBezTo>
                  <a:close/>
                  <a:moveTo>
                    <a:pt x="22" y="157"/>
                  </a:moveTo>
                  <a:cubicBezTo>
                    <a:pt x="25" y="157"/>
                    <a:pt x="28" y="157"/>
                    <a:pt x="30" y="157"/>
                  </a:cubicBezTo>
                  <a:cubicBezTo>
                    <a:pt x="30" y="157"/>
                    <a:pt x="30" y="157"/>
                    <a:pt x="30" y="157"/>
                  </a:cubicBezTo>
                  <a:cubicBezTo>
                    <a:pt x="30" y="157"/>
                    <a:pt x="30" y="157"/>
                    <a:pt x="30" y="157"/>
                  </a:cubicBezTo>
                  <a:cubicBezTo>
                    <a:pt x="28" y="157"/>
                    <a:pt x="25" y="157"/>
                    <a:pt x="22" y="157"/>
                  </a:cubicBezTo>
                  <a:cubicBezTo>
                    <a:pt x="22" y="157"/>
                    <a:pt x="22" y="157"/>
                    <a:pt x="22" y="157"/>
                  </a:cubicBezTo>
                  <a:cubicBezTo>
                    <a:pt x="22" y="157"/>
                    <a:pt x="22" y="157"/>
                    <a:pt x="22" y="157"/>
                  </a:cubicBezTo>
                  <a:close/>
                  <a:moveTo>
                    <a:pt x="17" y="157"/>
                  </a:moveTo>
                  <a:cubicBezTo>
                    <a:pt x="13" y="157"/>
                    <a:pt x="9" y="157"/>
                    <a:pt x="7" y="156"/>
                  </a:cubicBezTo>
                  <a:cubicBezTo>
                    <a:pt x="7" y="156"/>
                    <a:pt x="7" y="156"/>
                    <a:pt x="7" y="156"/>
                  </a:cubicBezTo>
                  <a:cubicBezTo>
                    <a:pt x="9" y="157"/>
                    <a:pt x="13" y="157"/>
                    <a:pt x="17" y="157"/>
                  </a:cubicBezTo>
                  <a:close/>
                  <a:moveTo>
                    <a:pt x="4" y="152"/>
                  </a:moveTo>
                  <a:cubicBezTo>
                    <a:pt x="4" y="151"/>
                    <a:pt x="5" y="150"/>
                    <a:pt x="6" y="148"/>
                  </a:cubicBezTo>
                  <a:cubicBezTo>
                    <a:pt x="6" y="148"/>
                    <a:pt x="6" y="148"/>
                    <a:pt x="6" y="148"/>
                  </a:cubicBezTo>
                  <a:cubicBezTo>
                    <a:pt x="5" y="150"/>
                    <a:pt x="4" y="151"/>
                    <a:pt x="4" y="152"/>
                  </a:cubicBezTo>
                  <a:close/>
                  <a:moveTo>
                    <a:pt x="10" y="141"/>
                  </a:moveTo>
                  <a:cubicBezTo>
                    <a:pt x="10" y="141"/>
                    <a:pt x="10" y="141"/>
                    <a:pt x="10" y="141"/>
                  </a:cubicBezTo>
                  <a:cubicBezTo>
                    <a:pt x="10" y="141"/>
                    <a:pt x="10" y="141"/>
                    <a:pt x="10" y="141"/>
                  </a:cubicBezTo>
                  <a:cubicBezTo>
                    <a:pt x="10" y="141"/>
                    <a:pt x="10" y="141"/>
                    <a:pt x="10" y="141"/>
                  </a:cubicBezTo>
                  <a:cubicBezTo>
                    <a:pt x="10" y="141"/>
                    <a:pt x="10" y="141"/>
                    <a:pt x="10" y="141"/>
                  </a:cubicBezTo>
                  <a:cubicBezTo>
                    <a:pt x="12" y="138"/>
                    <a:pt x="15" y="134"/>
                    <a:pt x="17" y="130"/>
                  </a:cubicBezTo>
                  <a:cubicBezTo>
                    <a:pt x="17" y="130"/>
                    <a:pt x="17" y="130"/>
                    <a:pt x="17" y="130"/>
                  </a:cubicBezTo>
                  <a:cubicBezTo>
                    <a:pt x="15" y="134"/>
                    <a:pt x="12" y="138"/>
                    <a:pt x="10" y="141"/>
                  </a:cubicBezTo>
                  <a:close/>
                  <a:moveTo>
                    <a:pt x="17" y="130"/>
                  </a:moveTo>
                  <a:cubicBezTo>
                    <a:pt x="17" y="130"/>
                    <a:pt x="18" y="129"/>
                    <a:pt x="18" y="129"/>
                  </a:cubicBezTo>
                  <a:cubicBezTo>
                    <a:pt x="18" y="129"/>
                    <a:pt x="18" y="129"/>
                    <a:pt x="18" y="129"/>
                  </a:cubicBezTo>
                  <a:cubicBezTo>
                    <a:pt x="18" y="129"/>
                    <a:pt x="17" y="130"/>
                    <a:pt x="17" y="130"/>
                  </a:cubicBezTo>
                  <a:close/>
                  <a:moveTo>
                    <a:pt x="20" y="125"/>
                  </a:moveTo>
                  <a:cubicBezTo>
                    <a:pt x="20" y="125"/>
                    <a:pt x="20" y="125"/>
                    <a:pt x="20" y="125"/>
                  </a:cubicBezTo>
                  <a:cubicBezTo>
                    <a:pt x="20" y="125"/>
                    <a:pt x="20" y="125"/>
                    <a:pt x="20" y="125"/>
                  </a:cubicBezTo>
                  <a:cubicBezTo>
                    <a:pt x="20" y="125"/>
                    <a:pt x="20" y="125"/>
                    <a:pt x="20" y="125"/>
                  </a:cubicBezTo>
                  <a:close/>
                  <a:moveTo>
                    <a:pt x="49" y="83"/>
                  </a:moveTo>
                  <a:cubicBezTo>
                    <a:pt x="47" y="88"/>
                    <a:pt x="35" y="104"/>
                    <a:pt x="24" y="119"/>
                  </a:cubicBezTo>
                  <a:cubicBezTo>
                    <a:pt x="24" y="119"/>
                    <a:pt x="24" y="119"/>
                    <a:pt x="24" y="119"/>
                  </a:cubicBezTo>
                  <a:cubicBezTo>
                    <a:pt x="23" y="121"/>
                    <a:pt x="22" y="123"/>
                    <a:pt x="21" y="125"/>
                  </a:cubicBezTo>
                  <a:cubicBezTo>
                    <a:pt x="21" y="125"/>
                    <a:pt x="21" y="125"/>
                    <a:pt x="21" y="125"/>
                  </a:cubicBezTo>
                  <a:cubicBezTo>
                    <a:pt x="32" y="108"/>
                    <a:pt x="46" y="88"/>
                    <a:pt x="49" y="83"/>
                  </a:cubicBezTo>
                  <a:cubicBezTo>
                    <a:pt x="49" y="83"/>
                    <a:pt x="49" y="83"/>
                    <a:pt x="49" y="83"/>
                  </a:cubicBezTo>
                  <a:cubicBezTo>
                    <a:pt x="50" y="82"/>
                    <a:pt x="50" y="81"/>
                    <a:pt x="50" y="80"/>
                  </a:cubicBezTo>
                  <a:cubicBezTo>
                    <a:pt x="50" y="80"/>
                    <a:pt x="50" y="80"/>
                    <a:pt x="50" y="80"/>
                  </a:cubicBezTo>
                  <a:cubicBezTo>
                    <a:pt x="50" y="80"/>
                    <a:pt x="50" y="80"/>
                    <a:pt x="50" y="80"/>
                  </a:cubicBezTo>
                  <a:cubicBezTo>
                    <a:pt x="50" y="81"/>
                    <a:pt x="50" y="82"/>
                    <a:pt x="49" y="83"/>
                  </a:cubicBezTo>
                  <a:close/>
                  <a:moveTo>
                    <a:pt x="35" y="35"/>
                  </a:moveTo>
                  <a:cubicBezTo>
                    <a:pt x="43" y="52"/>
                    <a:pt x="50" y="70"/>
                    <a:pt x="50" y="79"/>
                  </a:cubicBezTo>
                  <a:cubicBezTo>
                    <a:pt x="50" y="79"/>
                    <a:pt x="50" y="79"/>
                    <a:pt x="50" y="79"/>
                  </a:cubicBezTo>
                  <a:cubicBezTo>
                    <a:pt x="50" y="79"/>
                    <a:pt x="50" y="79"/>
                    <a:pt x="50" y="79"/>
                  </a:cubicBezTo>
                  <a:cubicBezTo>
                    <a:pt x="50" y="79"/>
                    <a:pt x="50" y="79"/>
                    <a:pt x="50" y="79"/>
                  </a:cubicBezTo>
                  <a:cubicBezTo>
                    <a:pt x="50" y="70"/>
                    <a:pt x="41" y="49"/>
                    <a:pt x="33" y="32"/>
                  </a:cubicBezTo>
                  <a:cubicBezTo>
                    <a:pt x="33" y="32"/>
                    <a:pt x="33" y="32"/>
                    <a:pt x="33" y="32"/>
                  </a:cubicBezTo>
                  <a:cubicBezTo>
                    <a:pt x="34" y="33"/>
                    <a:pt x="35" y="34"/>
                    <a:pt x="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01" name="直接连接符 300"/>
          <p:cNvCxnSpPr/>
          <p:nvPr/>
        </p:nvCxnSpPr>
        <p:spPr>
          <a:xfrm>
            <a:off x="3346704" y="3387217"/>
            <a:ext cx="5398847" cy="0"/>
          </a:xfrm>
          <a:prstGeom prst="line">
            <a:avLst/>
          </a:prstGeom>
          <a:ln w="349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5" name="文本框 304"/>
          <p:cNvSpPr txBox="1"/>
          <p:nvPr/>
        </p:nvSpPr>
        <p:spPr>
          <a:xfrm>
            <a:off x="2881506" y="3625671"/>
            <a:ext cx="6428988" cy="1107996"/>
          </a:xfrm>
          <a:prstGeom prst="rect">
            <a:avLst/>
          </a:prstGeom>
          <a:noFill/>
        </p:spPr>
        <p:txBody>
          <a:bodyPr wrap="square" rtlCol="0">
            <a:spAutoFit/>
          </a:bodyPr>
          <a:lstStyle/>
          <a:p>
            <a:r>
              <a:rPr lang="zh-CN" altLang="en-US" sz="6600" b="1" spc="300" dirty="0">
                <a:solidFill>
                  <a:schemeClr val="tx1">
                    <a:lumMod val="85000"/>
                    <a:lumOff val="15000"/>
                  </a:schemeClr>
                </a:solidFill>
                <a:latin typeface="方正静蕾简体" panose="02000000000000000000" pitchFamily="2" charset="-122"/>
                <a:ea typeface="方正静蕾简体" panose="02000000000000000000" pitchFamily="2" charset="-122"/>
              </a:rPr>
              <a:t>手</a:t>
            </a:r>
            <a:r>
              <a:rPr lang="zh-CN" altLang="en-US" sz="66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绘风汇报模板</a:t>
            </a:r>
            <a:endParaRPr lang="zh-CN" altLang="en-US" sz="13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6" name="Freeform 26"/>
          <p:cNvSpPr>
            <a:spLocks noEditPoints="1"/>
          </p:cNvSpPr>
          <p:nvPr/>
        </p:nvSpPr>
        <p:spPr bwMode="auto">
          <a:xfrm rot="21063611">
            <a:off x="1551545" y="1486740"/>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07" name="Freeform 30"/>
          <p:cNvSpPr>
            <a:spLocks noEditPoints="1"/>
          </p:cNvSpPr>
          <p:nvPr/>
        </p:nvSpPr>
        <p:spPr bwMode="auto">
          <a:xfrm>
            <a:off x="9682237" y="1529449"/>
            <a:ext cx="533665" cy="516668"/>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08" name="矩形 307"/>
          <p:cNvSpPr/>
          <p:nvPr/>
        </p:nvSpPr>
        <p:spPr>
          <a:xfrm>
            <a:off x="3432431" y="4676252"/>
            <a:ext cx="5327135" cy="609398"/>
          </a:xfrm>
          <a:prstGeom prst="rect">
            <a:avLst/>
          </a:prstGeom>
        </p:spPr>
        <p:txBody>
          <a:bodyPr wrap="square">
            <a:spAutoFit/>
          </a:bodyPr>
          <a:lstStyle/>
          <a:p>
            <a:pPr algn="ctr">
              <a:lnSpc>
                <a:spcPct val="120000"/>
              </a:lnSpc>
            </a:pP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a:t>
            </a: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13" name="Freeform 298"/>
          <p:cNvSpPr>
            <a:spLocks noEditPoints="1"/>
          </p:cNvSpPr>
          <p:nvPr/>
        </p:nvSpPr>
        <p:spPr bwMode="auto">
          <a:xfrm>
            <a:off x="7316811" y="1513957"/>
            <a:ext cx="322262" cy="323849"/>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5"/>
          <p:cNvSpPr>
            <a:spLocks noEditPoints="1"/>
          </p:cNvSpPr>
          <p:nvPr/>
        </p:nvSpPr>
        <p:spPr bwMode="auto">
          <a:xfrm rot="169628">
            <a:off x="1651435" y="225640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7" name="Freeform 5"/>
          <p:cNvSpPr>
            <a:spLocks noEditPoints="1"/>
          </p:cNvSpPr>
          <p:nvPr/>
        </p:nvSpPr>
        <p:spPr bwMode="auto">
          <a:xfrm rot="169628">
            <a:off x="4228624" y="295825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8" name="Freeform 5"/>
          <p:cNvSpPr>
            <a:spLocks noEditPoints="1"/>
          </p:cNvSpPr>
          <p:nvPr/>
        </p:nvSpPr>
        <p:spPr bwMode="auto">
          <a:xfrm rot="169628">
            <a:off x="6748808" y="249946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9" name="Freeform 5"/>
          <p:cNvSpPr>
            <a:spLocks noEditPoints="1"/>
          </p:cNvSpPr>
          <p:nvPr/>
        </p:nvSpPr>
        <p:spPr bwMode="auto">
          <a:xfrm rot="169628">
            <a:off x="9325998" y="2089488"/>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0" name="任意多边形 19"/>
          <p:cNvSpPr/>
          <p:nvPr/>
        </p:nvSpPr>
        <p:spPr>
          <a:xfrm>
            <a:off x="2475878" y="2094231"/>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795224" y="2703724"/>
            <a:ext cx="931665" cy="584775"/>
          </a:xfrm>
          <a:prstGeom prst="rect">
            <a:avLst/>
          </a:prstGeom>
          <a:noFill/>
        </p:spPr>
        <p:txBody>
          <a:bodyPr wrap="none" rtlCol="0">
            <a:spAutoFit/>
          </a:bodyPr>
          <a:lstStyle/>
          <a:p>
            <a:r>
              <a:rPr lang="zh-CN" altLang="en-US" sz="3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销售</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 name="文本框 21"/>
          <p:cNvSpPr txBox="1"/>
          <p:nvPr/>
        </p:nvSpPr>
        <p:spPr>
          <a:xfrm>
            <a:off x="4410491" y="3462057"/>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财务</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3" name="文本框 22"/>
          <p:cNvSpPr txBox="1"/>
          <p:nvPr/>
        </p:nvSpPr>
        <p:spPr>
          <a:xfrm>
            <a:off x="6930675" y="2976557"/>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行政</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4" name="文本框 23"/>
          <p:cNvSpPr txBox="1"/>
          <p:nvPr/>
        </p:nvSpPr>
        <p:spPr>
          <a:xfrm>
            <a:off x="9459559" y="2557530"/>
            <a:ext cx="931665" cy="584775"/>
          </a:xfrm>
          <a:prstGeom prst="rect">
            <a:avLst/>
          </a:prstGeom>
          <a:noFill/>
        </p:spPr>
        <p:txBody>
          <a:bodyPr wrap="none" rtlCol="0">
            <a:spAutoFit/>
          </a:bodyPr>
          <a:lstStyle/>
          <a:p>
            <a:r>
              <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rPr>
              <a:t>人力</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1231050" y="4046832"/>
            <a:ext cx="2107935" cy="1077218"/>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3822355" y="4631580"/>
            <a:ext cx="2107935" cy="1077218"/>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6431682" y="4112630"/>
            <a:ext cx="2107935" cy="1077218"/>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9002733" y="3816413"/>
            <a:ext cx="2107935" cy="1077218"/>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5" name="组合 14"/>
          <p:cNvGrpSpPr/>
          <p:nvPr/>
        </p:nvGrpSpPr>
        <p:grpSpPr>
          <a:xfrm rot="1192981">
            <a:off x="318899" y="220711"/>
            <a:ext cx="579734" cy="587264"/>
            <a:chOff x="2118580" y="4342651"/>
            <a:chExt cx="672245" cy="680977"/>
          </a:xfrm>
        </p:grpSpPr>
        <p:grpSp>
          <p:nvGrpSpPr>
            <p:cNvPr id="29" name="组合 28"/>
            <p:cNvGrpSpPr/>
            <p:nvPr/>
          </p:nvGrpSpPr>
          <p:grpSpPr>
            <a:xfrm>
              <a:off x="2124539" y="4342651"/>
              <a:ext cx="641611" cy="680977"/>
              <a:chOff x="2124539" y="4342651"/>
              <a:chExt cx="641611" cy="680977"/>
            </a:xfrm>
          </p:grpSpPr>
          <p:sp>
            <p:nvSpPr>
              <p:cNvPr id="47" name="任意多边形 4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013124" y="2065347"/>
            <a:ext cx="2918185" cy="1554314"/>
            <a:chOff x="8339245" y="3996543"/>
            <a:chExt cx="2918185" cy="1554314"/>
          </a:xfrm>
        </p:grpSpPr>
        <p:sp>
          <p:nvSpPr>
            <p:cNvPr id="29" name="文本框 28"/>
            <p:cNvSpPr txBox="1"/>
            <p:nvPr/>
          </p:nvSpPr>
          <p:spPr>
            <a:xfrm>
              <a:off x="8339245" y="4451966"/>
              <a:ext cx="2918185" cy="1098891"/>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 name="文本框 29"/>
            <p:cNvSpPr txBox="1"/>
            <p:nvPr/>
          </p:nvSpPr>
          <p:spPr>
            <a:xfrm>
              <a:off x="8362821" y="3996543"/>
              <a:ext cx="973343" cy="523220"/>
            </a:xfrm>
            <a:prstGeom prst="rect">
              <a:avLst/>
            </a:prstGeom>
            <a:noFill/>
            <a:effectLst/>
          </p:spPr>
          <p:txBody>
            <a:bodyPr wrap="none" rtlCol="0">
              <a:spAutoFit/>
            </a:bodyPr>
            <a:lstStyle/>
            <a:p>
              <a:pPr algn="ctr"/>
              <a:r>
                <a:rPr lang="en-US" altLang="zh-CN" sz="2800" b="1" dirty="0">
                  <a:solidFill>
                    <a:schemeClr val="tx1">
                      <a:lumMod val="85000"/>
                      <a:lumOff val="15000"/>
                    </a:schemeClr>
                  </a:solidFill>
                  <a:latin typeface="方正静蕾简体" panose="02000000000000000000" pitchFamily="2" charset="-122"/>
                  <a:ea typeface="方正静蕾简体" panose="02000000000000000000" pitchFamily="2" charset="-122"/>
                </a:rPr>
                <a:t>PLAN B</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sp>
        <p:nvSpPr>
          <p:cNvPr id="31" name="任意多边形 30"/>
          <p:cNvSpPr/>
          <p:nvPr/>
        </p:nvSpPr>
        <p:spPr>
          <a:xfrm>
            <a:off x="6662566" y="2303094"/>
            <a:ext cx="1272814" cy="717920"/>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4534440" y="3474856"/>
            <a:ext cx="900059" cy="553562"/>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8013124" y="4413059"/>
            <a:ext cx="2918185" cy="1520804"/>
            <a:chOff x="8339245" y="4030053"/>
            <a:chExt cx="2918185" cy="1520804"/>
          </a:xfrm>
        </p:grpSpPr>
        <p:sp>
          <p:nvSpPr>
            <p:cNvPr id="34" name="文本框 33"/>
            <p:cNvSpPr txBox="1"/>
            <p:nvPr/>
          </p:nvSpPr>
          <p:spPr>
            <a:xfrm>
              <a:off x="8339245" y="4451966"/>
              <a:ext cx="2918185" cy="1098891"/>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文本框 34"/>
            <p:cNvSpPr txBox="1"/>
            <p:nvPr/>
          </p:nvSpPr>
          <p:spPr>
            <a:xfrm>
              <a:off x="8371961" y="4030053"/>
              <a:ext cx="994183" cy="523220"/>
            </a:xfrm>
            <a:prstGeom prst="rect">
              <a:avLst/>
            </a:prstGeom>
            <a:noFill/>
            <a:effectLst/>
          </p:spPr>
          <p:txBody>
            <a:bodyPr wrap="none" rtlCol="0">
              <a:spAutoFit/>
            </a:bodyPr>
            <a:lstStyle/>
            <a:p>
              <a:pPr algn="ctr"/>
              <a:r>
                <a:rPr lang="en-US" altLang="zh-CN" sz="2800" b="1" dirty="0">
                  <a:solidFill>
                    <a:schemeClr val="tx1">
                      <a:lumMod val="85000"/>
                      <a:lumOff val="15000"/>
                    </a:schemeClr>
                  </a:solidFill>
                  <a:latin typeface="方正静蕾简体" panose="02000000000000000000" pitchFamily="2" charset="-122"/>
                  <a:ea typeface="方正静蕾简体" panose="02000000000000000000" pitchFamily="2" charset="-122"/>
                </a:rPr>
                <a:t>PLAN </a:t>
              </a:r>
              <a:r>
                <a:rPr lang="en-US" altLang="zh-CN"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C</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sp>
        <p:nvSpPr>
          <p:cNvPr id="36" name="任意多边形 35"/>
          <p:cNvSpPr/>
          <p:nvPr/>
        </p:nvSpPr>
        <p:spPr>
          <a:xfrm>
            <a:off x="6372767" y="4610926"/>
            <a:ext cx="1562613" cy="408569"/>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 name="connsiteX0-1" fmla="*/ 836909 w 836909"/>
              <a:gd name="connsiteY0-2" fmla="*/ 0 h 852407"/>
              <a:gd name="connsiteX1-3" fmla="*/ 635431 w 836909"/>
              <a:gd name="connsiteY1-4" fmla="*/ 0 h 852407"/>
              <a:gd name="connsiteX2-5" fmla="*/ 528032 w 836909"/>
              <a:gd name="connsiteY2-6" fmla="*/ 852407 h 852407"/>
              <a:gd name="connsiteX3-7" fmla="*/ 0 w 836909"/>
              <a:gd name="connsiteY3-8" fmla="*/ 852407 h 852407"/>
              <a:gd name="connsiteX0-9" fmla="*/ 836909 w 836909"/>
              <a:gd name="connsiteY0-10" fmla="*/ 4254 h 856661"/>
              <a:gd name="connsiteX1-11" fmla="*/ 530181 w 836909"/>
              <a:gd name="connsiteY1-12" fmla="*/ 0 h 856661"/>
              <a:gd name="connsiteX2-13" fmla="*/ 528032 w 836909"/>
              <a:gd name="connsiteY2-14" fmla="*/ 856661 h 856661"/>
              <a:gd name="connsiteX3-15" fmla="*/ 0 w 836909"/>
              <a:gd name="connsiteY3-16" fmla="*/ 856661 h 856661"/>
            </a:gdLst>
            <a:ahLst/>
            <a:cxnLst>
              <a:cxn ang="0">
                <a:pos x="connsiteX0-1" y="connsiteY0-2"/>
              </a:cxn>
              <a:cxn ang="0">
                <a:pos x="connsiteX1-3" y="connsiteY1-4"/>
              </a:cxn>
              <a:cxn ang="0">
                <a:pos x="connsiteX2-5" y="connsiteY2-6"/>
              </a:cxn>
              <a:cxn ang="0">
                <a:pos x="connsiteX3-7" y="connsiteY3-8"/>
              </a:cxn>
            </a:cxnLst>
            <a:rect l="l" t="t" r="r" b="b"/>
            <a:pathLst>
              <a:path w="836909" h="856661">
                <a:moveTo>
                  <a:pt x="836909" y="4254"/>
                </a:moveTo>
                <a:lnTo>
                  <a:pt x="530181" y="0"/>
                </a:lnTo>
                <a:cubicBezTo>
                  <a:pt x="529465" y="285554"/>
                  <a:pt x="528748" y="571107"/>
                  <a:pt x="528032" y="856661"/>
                </a:cubicBezTo>
                <a:lnTo>
                  <a:pt x="0" y="856661"/>
                </a:lnTo>
              </a:path>
            </a:pathLst>
          </a:custGeom>
          <a:noFill/>
          <a:ln w="22225"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98"/>
          <p:cNvGrpSpPr/>
          <p:nvPr/>
        </p:nvGrpSpPr>
        <p:grpSpPr>
          <a:xfrm rot="19693969">
            <a:off x="4942491" y="2860071"/>
            <a:ext cx="2122529" cy="2655004"/>
            <a:chOff x="0" y="-1"/>
            <a:chExt cx="1561717" cy="1953502"/>
          </a:xfrm>
        </p:grpSpPr>
        <p:grpSp>
          <p:nvGrpSpPr>
            <p:cNvPr id="38" name="Group 90"/>
            <p:cNvGrpSpPr/>
            <p:nvPr/>
          </p:nvGrpSpPr>
          <p:grpSpPr>
            <a:xfrm>
              <a:off x="622298" y="723900"/>
              <a:ext cx="539189" cy="576210"/>
              <a:chOff x="-1" y="0"/>
              <a:chExt cx="539187" cy="576209"/>
            </a:xfrm>
          </p:grpSpPr>
          <p:sp>
            <p:nvSpPr>
              <p:cNvPr id="46" name="Shape 88"/>
              <p:cNvSpPr/>
              <p:nvPr/>
            </p:nvSpPr>
            <p:spPr>
              <a:xfrm>
                <a:off x="-1" y="0"/>
                <a:ext cx="539187" cy="576209"/>
              </a:xfrm>
              <a:custGeom>
                <a:avLst/>
                <a:gdLst/>
                <a:ahLst/>
                <a:cxnLst>
                  <a:cxn ang="0">
                    <a:pos x="wd2" y="hd2"/>
                  </a:cxn>
                  <a:cxn ang="5400000">
                    <a:pos x="wd2" y="hd2"/>
                  </a:cxn>
                  <a:cxn ang="10800000">
                    <a:pos x="wd2" y="hd2"/>
                  </a:cxn>
                  <a:cxn ang="16200000">
                    <a:pos x="wd2" y="hd2"/>
                  </a:cxn>
                </a:cxnLst>
                <a:rect l="0" t="0" r="r" b="b"/>
                <a:pathLst>
                  <a:path w="20124" h="17472" extrusionOk="0">
                    <a:moveTo>
                      <a:pt x="17716" y="14514"/>
                    </a:moveTo>
                    <a:cubicBezTo>
                      <a:pt x="20957" y="10991"/>
                      <a:pt x="21156" y="5148"/>
                      <a:pt x="16903" y="2098"/>
                    </a:cubicBezTo>
                    <a:cubicBezTo>
                      <a:pt x="10629" y="-2401"/>
                      <a:pt x="569" y="729"/>
                      <a:pt x="21" y="7726"/>
                    </a:cubicBezTo>
                    <a:cubicBezTo>
                      <a:pt x="-444" y="13669"/>
                      <a:pt x="6904" y="19199"/>
                      <a:pt x="13877" y="16965"/>
                    </a:cubicBezTo>
                    <a:cubicBezTo>
                      <a:pt x="15420" y="16471"/>
                      <a:pt x="16714" y="15603"/>
                      <a:pt x="17716" y="14514"/>
                    </a:cubicBezTo>
                    <a:close/>
                  </a:path>
                </a:pathLst>
              </a:custGeom>
              <a:solidFill>
                <a:srgbClr val="E7E4EA"/>
              </a:solid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7" name="Shape 89"/>
              <p:cNvSpPr/>
              <p:nvPr/>
            </p:nvSpPr>
            <p:spPr>
              <a:xfrm>
                <a:off x="114300" y="114301"/>
                <a:ext cx="320567" cy="342573"/>
              </a:xfrm>
              <a:custGeom>
                <a:avLst/>
                <a:gdLst/>
                <a:ahLst/>
                <a:cxnLst>
                  <a:cxn ang="0">
                    <a:pos x="wd2" y="hd2"/>
                  </a:cxn>
                  <a:cxn ang="5400000">
                    <a:pos x="wd2" y="hd2"/>
                  </a:cxn>
                  <a:cxn ang="10800000">
                    <a:pos x="wd2" y="hd2"/>
                  </a:cxn>
                  <a:cxn ang="16200000">
                    <a:pos x="wd2" y="hd2"/>
                  </a:cxn>
                </a:cxnLst>
                <a:rect l="0" t="0" r="r" b="b"/>
                <a:pathLst>
                  <a:path w="20125" h="17472" extrusionOk="0">
                    <a:moveTo>
                      <a:pt x="17716" y="14515"/>
                    </a:moveTo>
                    <a:cubicBezTo>
                      <a:pt x="20957" y="10992"/>
                      <a:pt x="21156" y="5149"/>
                      <a:pt x="16903" y="2099"/>
                    </a:cubicBezTo>
                    <a:cubicBezTo>
                      <a:pt x="10629" y="-2400"/>
                      <a:pt x="569" y="730"/>
                      <a:pt x="21" y="7727"/>
                    </a:cubicBezTo>
                    <a:cubicBezTo>
                      <a:pt x="-444" y="13670"/>
                      <a:pt x="6904" y="19200"/>
                      <a:pt x="13878" y="16966"/>
                    </a:cubicBezTo>
                    <a:cubicBezTo>
                      <a:pt x="15420" y="16471"/>
                      <a:pt x="16714" y="15604"/>
                      <a:pt x="17716" y="14515"/>
                    </a:cubicBezTo>
                    <a:close/>
                  </a:path>
                </a:pathLst>
              </a:custGeom>
              <a:solidFill>
                <a:schemeClr val="bg1"/>
              </a:solid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39" name="Group 97"/>
            <p:cNvGrpSpPr/>
            <p:nvPr/>
          </p:nvGrpSpPr>
          <p:grpSpPr>
            <a:xfrm>
              <a:off x="0" y="-1"/>
              <a:ext cx="1561717" cy="1953502"/>
              <a:chOff x="0" y="0"/>
              <a:chExt cx="1561716" cy="1953500"/>
            </a:xfrm>
          </p:grpSpPr>
          <p:sp>
            <p:nvSpPr>
              <p:cNvPr id="40" name="Shape 91"/>
              <p:cNvSpPr/>
              <p:nvPr/>
            </p:nvSpPr>
            <p:spPr>
              <a:xfrm>
                <a:off x="-1" y="0"/>
                <a:ext cx="1561718" cy="1953501"/>
              </a:xfrm>
              <a:custGeom>
                <a:avLst/>
                <a:gdLst/>
                <a:ahLst/>
                <a:cxnLst>
                  <a:cxn ang="0">
                    <a:pos x="wd2" y="hd2"/>
                  </a:cxn>
                  <a:cxn ang="5400000">
                    <a:pos x="wd2" y="hd2"/>
                  </a:cxn>
                  <a:cxn ang="10800000">
                    <a:pos x="wd2" y="hd2"/>
                  </a:cxn>
                  <a:cxn ang="16200000">
                    <a:pos x="wd2" y="hd2"/>
                  </a:cxn>
                </a:cxnLst>
                <a:rect l="0" t="0" r="r" b="b"/>
                <a:pathLst>
                  <a:path w="21113" h="21575" extrusionOk="0">
                    <a:moveTo>
                      <a:pt x="4422" y="10273"/>
                    </a:moveTo>
                    <a:cubicBezTo>
                      <a:pt x="4988" y="10128"/>
                      <a:pt x="5596" y="10037"/>
                      <a:pt x="6024" y="10128"/>
                    </a:cubicBezTo>
                    <a:cubicBezTo>
                      <a:pt x="7105" y="8239"/>
                      <a:pt x="8932" y="6998"/>
                      <a:pt x="10714" y="5587"/>
                    </a:cubicBezTo>
                    <a:cubicBezTo>
                      <a:pt x="12697" y="4016"/>
                      <a:pt x="14777" y="2735"/>
                      <a:pt x="17151" y="1581"/>
                    </a:cubicBezTo>
                    <a:cubicBezTo>
                      <a:pt x="18423" y="962"/>
                      <a:pt x="19735" y="449"/>
                      <a:pt x="21109" y="0"/>
                    </a:cubicBezTo>
                    <a:cubicBezTo>
                      <a:pt x="21057" y="17"/>
                      <a:pt x="21261" y="2955"/>
                      <a:pt x="20839" y="4745"/>
                    </a:cubicBezTo>
                    <a:cubicBezTo>
                      <a:pt x="20497" y="6196"/>
                      <a:pt x="20104" y="7587"/>
                      <a:pt x="19402" y="8948"/>
                    </a:cubicBezTo>
                    <a:cubicBezTo>
                      <a:pt x="18832" y="10055"/>
                      <a:pt x="18455" y="11150"/>
                      <a:pt x="17794" y="12230"/>
                    </a:cubicBezTo>
                    <a:cubicBezTo>
                      <a:pt x="17708" y="12371"/>
                      <a:pt x="16484" y="14383"/>
                      <a:pt x="16436" y="14360"/>
                    </a:cubicBezTo>
                    <a:cubicBezTo>
                      <a:pt x="16949" y="14631"/>
                      <a:pt x="17118" y="15843"/>
                      <a:pt x="17101" y="16284"/>
                    </a:cubicBezTo>
                    <a:cubicBezTo>
                      <a:pt x="17074" y="17045"/>
                      <a:pt x="16801" y="18083"/>
                      <a:pt x="16459" y="18783"/>
                    </a:cubicBezTo>
                    <a:cubicBezTo>
                      <a:pt x="15792" y="20152"/>
                      <a:pt x="14589" y="21319"/>
                      <a:pt x="12593" y="21505"/>
                    </a:cubicBezTo>
                    <a:cubicBezTo>
                      <a:pt x="12169" y="21545"/>
                      <a:pt x="11727" y="21600"/>
                      <a:pt x="11302" y="21562"/>
                    </a:cubicBezTo>
                    <a:cubicBezTo>
                      <a:pt x="11902" y="21366"/>
                      <a:pt x="12300" y="20667"/>
                      <a:pt x="12472" y="20196"/>
                    </a:cubicBezTo>
                    <a:cubicBezTo>
                      <a:pt x="12593" y="19865"/>
                      <a:pt x="12628" y="19516"/>
                      <a:pt x="12567" y="19173"/>
                    </a:cubicBezTo>
                    <a:cubicBezTo>
                      <a:pt x="12547" y="19061"/>
                      <a:pt x="12120" y="18241"/>
                      <a:pt x="12133" y="18225"/>
                    </a:cubicBezTo>
                    <a:cubicBezTo>
                      <a:pt x="11577" y="18901"/>
                      <a:pt x="10529" y="19406"/>
                      <a:pt x="9649" y="19755"/>
                    </a:cubicBezTo>
                    <a:cubicBezTo>
                      <a:pt x="9055" y="19528"/>
                      <a:pt x="7992" y="18910"/>
                      <a:pt x="7621" y="18704"/>
                    </a:cubicBezTo>
                    <a:cubicBezTo>
                      <a:pt x="6788" y="18241"/>
                      <a:pt x="5993" y="17735"/>
                      <a:pt x="5229" y="17198"/>
                    </a:cubicBezTo>
                    <a:cubicBezTo>
                      <a:pt x="4963" y="17011"/>
                      <a:pt x="4136" y="16487"/>
                      <a:pt x="4026" y="16251"/>
                    </a:cubicBezTo>
                    <a:cubicBezTo>
                      <a:pt x="3931" y="16045"/>
                      <a:pt x="4554" y="14389"/>
                      <a:pt x="4437" y="14350"/>
                    </a:cubicBezTo>
                    <a:cubicBezTo>
                      <a:pt x="3946" y="14185"/>
                      <a:pt x="3105" y="14445"/>
                      <a:pt x="2643" y="14602"/>
                    </a:cubicBezTo>
                    <a:cubicBezTo>
                      <a:pt x="2110" y="14785"/>
                      <a:pt x="835" y="15557"/>
                      <a:pt x="800" y="16582"/>
                    </a:cubicBezTo>
                    <a:cubicBezTo>
                      <a:pt x="-339" y="15137"/>
                      <a:pt x="-266" y="13495"/>
                      <a:pt x="1050" y="12196"/>
                    </a:cubicBezTo>
                    <a:cubicBezTo>
                      <a:pt x="1672" y="11583"/>
                      <a:pt x="2430" y="11014"/>
                      <a:pt x="3301" y="10647"/>
                    </a:cubicBezTo>
                    <a:cubicBezTo>
                      <a:pt x="3585" y="10527"/>
                      <a:pt x="3992" y="10384"/>
                      <a:pt x="4422" y="10273"/>
                    </a:cubicBezTo>
                    <a:close/>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1" name="Shape 92"/>
              <p:cNvSpPr/>
              <p:nvPr/>
            </p:nvSpPr>
            <p:spPr>
              <a:xfrm>
                <a:off x="1066800" y="266700"/>
                <a:ext cx="431366" cy="2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379" y="6426"/>
                      <a:pt x="7227" y="11376"/>
                      <a:pt x="11452" y="14964"/>
                    </a:cubicBezTo>
                    <a:cubicBezTo>
                      <a:pt x="13898" y="17041"/>
                      <a:pt x="19295" y="20423"/>
                      <a:pt x="21600" y="21600"/>
                    </a:cubicBezTo>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2" name="Shape 93"/>
              <p:cNvSpPr/>
              <p:nvPr/>
            </p:nvSpPr>
            <p:spPr>
              <a:xfrm>
                <a:off x="1003300" y="317500"/>
                <a:ext cx="479079" cy="327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42" y="5671"/>
                      <a:pt x="7183" y="11692"/>
                      <a:pt x="10987" y="14858"/>
                    </a:cubicBezTo>
                    <a:cubicBezTo>
                      <a:pt x="13189" y="16691"/>
                      <a:pt x="19525" y="20561"/>
                      <a:pt x="21600" y="21600"/>
                    </a:cubicBezTo>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3" name="Shape 94"/>
              <p:cNvSpPr/>
              <p:nvPr/>
            </p:nvSpPr>
            <p:spPr>
              <a:xfrm>
                <a:off x="317500" y="1028700"/>
                <a:ext cx="84374" cy="267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016" y="15315"/>
                      <a:pt x="14405" y="5985"/>
                      <a:pt x="21600" y="0"/>
                    </a:cubicBezTo>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4" name="Shape 95"/>
              <p:cNvSpPr/>
              <p:nvPr/>
            </p:nvSpPr>
            <p:spPr>
              <a:xfrm>
                <a:off x="889000" y="1409700"/>
                <a:ext cx="194631" cy="2416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51" y="14365"/>
                      <a:pt x="14301" y="8151"/>
                      <a:pt x="21600" y="0"/>
                    </a:cubicBezTo>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5" name="Shape 96"/>
              <p:cNvSpPr/>
              <p:nvPr/>
            </p:nvSpPr>
            <p:spPr>
              <a:xfrm>
                <a:off x="304800" y="1358900"/>
                <a:ext cx="514350" cy="349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445" y="1850"/>
                      <a:pt x="4122" y="5622"/>
                      <a:pt x="6224" y="8181"/>
                    </a:cubicBezTo>
                    <a:cubicBezTo>
                      <a:pt x="8411" y="10843"/>
                      <a:pt x="10777" y="13242"/>
                      <a:pt x="13131" y="15565"/>
                    </a:cubicBezTo>
                    <a:cubicBezTo>
                      <a:pt x="15743" y="18141"/>
                      <a:pt x="18474" y="20652"/>
                      <a:pt x="21600" y="21600"/>
                    </a:cubicBezTo>
                  </a:path>
                </a:pathLst>
              </a:custGeom>
              <a:noFill/>
              <a:ln w="38100" cap="flat">
                <a:solidFill>
                  <a:schemeClr val="tx1">
                    <a:lumMod val="85000"/>
                    <a:lumOff val="1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48" name="组合 47"/>
          <p:cNvGrpSpPr/>
          <p:nvPr/>
        </p:nvGrpSpPr>
        <p:grpSpPr>
          <a:xfrm>
            <a:off x="1313734" y="3175176"/>
            <a:ext cx="2955210" cy="1556754"/>
            <a:chOff x="8339245" y="3994103"/>
            <a:chExt cx="2955210" cy="1556754"/>
          </a:xfrm>
        </p:grpSpPr>
        <p:sp>
          <p:nvSpPr>
            <p:cNvPr id="49" name="文本框 48"/>
            <p:cNvSpPr txBox="1"/>
            <p:nvPr/>
          </p:nvSpPr>
          <p:spPr>
            <a:xfrm>
              <a:off x="8339245" y="4451966"/>
              <a:ext cx="2918185" cy="1098891"/>
            </a:xfrm>
            <a:prstGeom prst="rect">
              <a:avLst/>
            </a:prstGeom>
            <a:noFill/>
          </p:spPr>
          <p:txBody>
            <a:bodyPr wrap="square" rtlCol="0">
              <a:spAutoFit/>
            </a:bodyPr>
            <a:lstStyle/>
            <a:p>
              <a:pPr algn="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10311494" y="3994103"/>
              <a:ext cx="982961" cy="523220"/>
            </a:xfrm>
            <a:prstGeom prst="rect">
              <a:avLst/>
            </a:prstGeom>
            <a:noFill/>
            <a:effectLst/>
          </p:spPr>
          <p:txBody>
            <a:bodyPr wrap="none" rtlCol="0">
              <a:spAutoFit/>
            </a:bodyPr>
            <a:lstStyle/>
            <a:p>
              <a:pPr algn="r"/>
              <a:r>
                <a:rPr lang="en-US" altLang="zh-CN" sz="2800" b="1" dirty="0">
                  <a:solidFill>
                    <a:schemeClr val="tx1">
                      <a:lumMod val="85000"/>
                      <a:lumOff val="15000"/>
                    </a:schemeClr>
                  </a:solidFill>
                  <a:latin typeface="方正静蕾简体" panose="02000000000000000000" pitchFamily="2" charset="-122"/>
                  <a:ea typeface="方正静蕾简体" panose="02000000000000000000" pitchFamily="2" charset="-122"/>
                </a:rPr>
                <a:t>PLAN A</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grpSp>
        <p:nvGrpSpPr>
          <p:cNvPr id="25" name="组合 24"/>
          <p:cNvGrpSpPr/>
          <p:nvPr/>
        </p:nvGrpSpPr>
        <p:grpSpPr>
          <a:xfrm rot="1192981">
            <a:off x="318899" y="220711"/>
            <a:ext cx="579734" cy="587264"/>
            <a:chOff x="2118580" y="4342651"/>
            <a:chExt cx="672245" cy="680977"/>
          </a:xfrm>
        </p:grpSpPr>
        <p:grpSp>
          <p:nvGrpSpPr>
            <p:cNvPr id="26" name="组合 25"/>
            <p:cNvGrpSpPr/>
            <p:nvPr/>
          </p:nvGrpSpPr>
          <p:grpSpPr>
            <a:xfrm>
              <a:off x="2124539" y="4342651"/>
              <a:ext cx="641611" cy="680977"/>
              <a:chOff x="2124539" y="4342651"/>
              <a:chExt cx="641611" cy="680977"/>
            </a:xfrm>
          </p:grpSpPr>
          <p:sp>
            <p:nvSpPr>
              <p:cNvPr id="66" name="任意多边形 65"/>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rot="377494">
            <a:off x="4793846" y="2354551"/>
            <a:ext cx="2602772" cy="2636576"/>
            <a:chOff x="2118578" y="4342666"/>
            <a:chExt cx="672245" cy="680979"/>
          </a:xfrm>
        </p:grpSpPr>
        <p:grpSp>
          <p:nvGrpSpPr>
            <p:cNvPr id="26" name="组合 25"/>
            <p:cNvGrpSpPr/>
            <p:nvPr/>
          </p:nvGrpSpPr>
          <p:grpSpPr>
            <a:xfrm>
              <a:off x="2124537" y="4342666"/>
              <a:ext cx="641610" cy="680979"/>
              <a:chOff x="2124539" y="4342651"/>
              <a:chExt cx="641611" cy="680977"/>
            </a:xfrm>
          </p:grpSpPr>
          <p:sp>
            <p:nvSpPr>
              <p:cNvPr id="66" name="任意多边形 65"/>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椭圆 31"/>
          <p:cNvSpPr/>
          <p:nvPr/>
        </p:nvSpPr>
        <p:spPr>
          <a:xfrm rot="16200000">
            <a:off x="4210142" y="1888030"/>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tx1">
                <a:lumMod val="75000"/>
                <a:lumOff val="25000"/>
              </a:schemeClr>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2" name="任意多边形 71"/>
          <p:cNvSpPr/>
          <p:nvPr/>
        </p:nvSpPr>
        <p:spPr>
          <a:xfrm flipH="1">
            <a:off x="4043780" y="4397704"/>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1</a:t>
            </a:r>
            <a:endParaRPr lang="zh-CN" altLang="en-US" sz="4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3" name="任意多边形 72"/>
          <p:cNvSpPr/>
          <p:nvPr/>
        </p:nvSpPr>
        <p:spPr>
          <a:xfrm flipH="1">
            <a:off x="4043780" y="2409530"/>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2</a:t>
            </a:r>
            <a:endParaRPr lang="zh-CN" altLang="en-US" sz="4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4" name="任意多边形 73"/>
          <p:cNvSpPr/>
          <p:nvPr/>
        </p:nvSpPr>
        <p:spPr>
          <a:xfrm flipH="1">
            <a:off x="7382611" y="4397704"/>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4</a:t>
            </a:r>
            <a:endParaRPr lang="zh-CN" altLang="en-US" sz="4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5" name="任意多边形 74"/>
          <p:cNvSpPr/>
          <p:nvPr/>
        </p:nvSpPr>
        <p:spPr>
          <a:xfrm flipH="1">
            <a:off x="7382611" y="2409530"/>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3</a:t>
            </a:r>
            <a:endParaRPr lang="zh-CN" altLang="en-US" sz="4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1453420" y="2468324"/>
            <a:ext cx="2393045" cy="1098891"/>
          </a:xfrm>
          <a:prstGeom prst="rect">
            <a:avLst/>
          </a:prstGeom>
          <a:noFill/>
        </p:spPr>
        <p:txBody>
          <a:bodyPr wrap="square" rtlCol="0">
            <a:spAutoFit/>
          </a:bodyPr>
          <a:lstStyle/>
          <a:p>
            <a:pPr algn="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7" name="文本框 76"/>
          <p:cNvSpPr txBox="1"/>
          <p:nvPr/>
        </p:nvSpPr>
        <p:spPr>
          <a:xfrm>
            <a:off x="2693469" y="2038594"/>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2693469" y="4147967"/>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8271208" y="2038594"/>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8271208" y="4147967"/>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1392362" y="4609632"/>
            <a:ext cx="2393045" cy="1098891"/>
          </a:xfrm>
          <a:prstGeom prst="rect">
            <a:avLst/>
          </a:prstGeom>
          <a:noFill/>
        </p:spPr>
        <p:txBody>
          <a:bodyPr wrap="square" rtlCol="0">
            <a:spAutoFit/>
          </a:bodyPr>
          <a:lstStyle/>
          <a:p>
            <a:pPr algn="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8317847" y="2468324"/>
            <a:ext cx="2393045" cy="1098891"/>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8345535" y="4609632"/>
            <a:ext cx="2393045" cy="1098891"/>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9" name="组合 38"/>
          <p:cNvGrpSpPr/>
          <p:nvPr/>
        </p:nvGrpSpPr>
        <p:grpSpPr>
          <a:xfrm rot="1192981">
            <a:off x="318899" y="220711"/>
            <a:ext cx="579734" cy="587264"/>
            <a:chOff x="2118580" y="4342651"/>
            <a:chExt cx="672245" cy="680977"/>
          </a:xfrm>
        </p:grpSpPr>
        <p:grpSp>
          <p:nvGrpSpPr>
            <p:cNvPr id="40" name="组合 39"/>
            <p:cNvGrpSpPr/>
            <p:nvPr/>
          </p:nvGrpSpPr>
          <p:grpSpPr>
            <a:xfrm>
              <a:off x="2124539" y="4342651"/>
              <a:ext cx="641611" cy="680977"/>
              <a:chOff x="2124539" y="4342651"/>
              <a:chExt cx="641611" cy="680977"/>
            </a:xfrm>
          </p:grpSpPr>
          <p:sp>
            <p:nvSpPr>
              <p:cNvPr id="91" name="任意多边形 90"/>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任意多边形 40"/>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5"/>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flipH="1">
            <a:off x="9672374" y="2336800"/>
            <a:ext cx="1140764" cy="2174633"/>
            <a:chOff x="7313614" y="5424488"/>
            <a:chExt cx="363538" cy="641350"/>
          </a:xfrm>
          <a:solidFill>
            <a:schemeClr val="tx1">
              <a:lumMod val="75000"/>
              <a:lumOff val="25000"/>
            </a:schemeClr>
          </a:solidFill>
        </p:grpSpPr>
        <p:sp>
          <p:nvSpPr>
            <p:cNvPr id="40"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3" name="任意多边形 102"/>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7480555" y="3933960"/>
            <a:ext cx="302271" cy="302271"/>
          </a:xfrm>
          <a:prstGeom prst="ellipse">
            <a:avLst/>
          </a:prstGeom>
          <a:solidFill>
            <a:schemeClr val="bg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689855" y="3311080"/>
            <a:ext cx="302271" cy="302271"/>
          </a:xfrm>
          <a:prstGeom prst="ellipse">
            <a:avLst/>
          </a:prstGeom>
          <a:solidFill>
            <a:schemeClr val="bg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044431" y="3883164"/>
            <a:ext cx="302271" cy="302271"/>
          </a:xfrm>
          <a:prstGeom prst="ellipse">
            <a:avLst/>
          </a:prstGeom>
          <a:solidFill>
            <a:schemeClr val="bg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18831" y="3424419"/>
            <a:ext cx="302271" cy="302271"/>
          </a:xfrm>
          <a:prstGeom prst="ellipse">
            <a:avLst/>
          </a:prstGeom>
          <a:solidFill>
            <a:schemeClr val="bg1"/>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07"/>
          <p:cNvSpPr txBox="1"/>
          <p:nvPr/>
        </p:nvSpPr>
        <p:spPr>
          <a:xfrm>
            <a:off x="2142504" y="2002077"/>
            <a:ext cx="1082185"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9" name="文本框 108"/>
          <p:cNvSpPr txBox="1"/>
          <p:nvPr/>
        </p:nvSpPr>
        <p:spPr>
          <a:xfrm>
            <a:off x="1465938" y="2458552"/>
            <a:ext cx="2197575" cy="830997"/>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0" name="文本框 109"/>
          <p:cNvSpPr txBox="1"/>
          <p:nvPr/>
        </p:nvSpPr>
        <p:spPr>
          <a:xfrm>
            <a:off x="3837804" y="4249973"/>
            <a:ext cx="1082185"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1" name="文本框 110"/>
          <p:cNvSpPr txBox="1"/>
          <p:nvPr/>
        </p:nvSpPr>
        <p:spPr>
          <a:xfrm>
            <a:off x="3161238" y="4706448"/>
            <a:ext cx="2197575" cy="830997"/>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2" name="文本框 111"/>
          <p:cNvSpPr txBox="1"/>
          <p:nvPr/>
        </p:nvSpPr>
        <p:spPr>
          <a:xfrm>
            <a:off x="5477685" y="1974707"/>
            <a:ext cx="1082185"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3" name="文本框 112"/>
          <p:cNvSpPr txBox="1"/>
          <p:nvPr/>
        </p:nvSpPr>
        <p:spPr>
          <a:xfrm>
            <a:off x="4801119" y="2431182"/>
            <a:ext cx="2197575" cy="830997"/>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4" name="文本框 113"/>
          <p:cNvSpPr txBox="1"/>
          <p:nvPr/>
        </p:nvSpPr>
        <p:spPr>
          <a:xfrm>
            <a:off x="7220956" y="4243617"/>
            <a:ext cx="1082185"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step4</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6544390" y="4700092"/>
            <a:ext cx="2197575" cy="830997"/>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1" name="组合 50"/>
          <p:cNvGrpSpPr/>
          <p:nvPr/>
        </p:nvGrpSpPr>
        <p:grpSpPr>
          <a:xfrm rot="1192981">
            <a:off x="318899" y="220711"/>
            <a:ext cx="579734" cy="587264"/>
            <a:chOff x="2118580" y="4342651"/>
            <a:chExt cx="672245" cy="680977"/>
          </a:xfrm>
        </p:grpSpPr>
        <p:grpSp>
          <p:nvGrpSpPr>
            <p:cNvPr id="52" name="组合 51"/>
            <p:cNvGrpSpPr/>
            <p:nvPr/>
          </p:nvGrpSpPr>
          <p:grpSpPr>
            <a:xfrm>
              <a:off x="2124539" y="4342651"/>
              <a:ext cx="641611" cy="680977"/>
              <a:chOff x="2124539" y="4342651"/>
              <a:chExt cx="641611" cy="680977"/>
            </a:xfrm>
          </p:grpSpPr>
          <p:sp>
            <p:nvSpPr>
              <p:cNvPr id="70" name="任意多边形 69"/>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任意多边形 52"/>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3120435" y="2848612"/>
            <a:ext cx="6183734" cy="1200329"/>
          </a:xfrm>
          <a:prstGeom prst="rect">
            <a:avLst/>
          </a:prstGeom>
          <a:noFill/>
        </p:spPr>
        <p:txBody>
          <a:bodyPr wrap="square" rtlCol="0">
            <a:spAutoFit/>
          </a:bodyPr>
          <a:lstStyle/>
          <a:p>
            <a:r>
              <a:rPr lang="zh-CN" altLang="en-US" sz="72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市场深度开发</a:t>
            </a:r>
            <a:endParaRPr lang="zh-CN" altLang="en-US" sz="16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9" name="任意多边形 48"/>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94"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5"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0" name="任意多边形 209"/>
          <p:cNvSpPr/>
          <p:nvPr/>
        </p:nvSpPr>
        <p:spPr>
          <a:xfrm flipH="1">
            <a:off x="9391317" y="947640"/>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1" name="任意多边形 210"/>
          <p:cNvSpPr/>
          <p:nvPr/>
        </p:nvSpPr>
        <p:spPr>
          <a:xfrm>
            <a:off x="10328695" y="1079882"/>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 name="Group 4"/>
          <p:cNvGrpSpPr>
            <a:grpSpLocks noChangeAspect="1"/>
          </p:cNvGrpSpPr>
          <p:nvPr/>
        </p:nvGrpSpPr>
        <p:grpSpPr bwMode="auto">
          <a:xfrm>
            <a:off x="1657351" y="2189163"/>
            <a:ext cx="1535113" cy="2152650"/>
            <a:chOff x="1044" y="1379"/>
            <a:chExt cx="967" cy="1356"/>
          </a:xfrm>
          <a:solidFill>
            <a:schemeClr val="tx1">
              <a:lumMod val="85000"/>
              <a:lumOff val="15000"/>
            </a:schemeClr>
          </a:solidFill>
        </p:grpSpPr>
        <p:sp>
          <p:nvSpPr>
            <p:cNvPr id="44" name="Freeform 5"/>
            <p:cNvSpPr>
              <a:spLocks noEditPoints="1"/>
            </p:cNvSpPr>
            <p:nvPr/>
          </p:nvSpPr>
          <p:spPr bwMode="auto">
            <a:xfrm>
              <a:off x="1288" y="1531"/>
              <a:ext cx="390" cy="391"/>
            </a:xfrm>
            <a:custGeom>
              <a:avLst/>
              <a:gdLst>
                <a:gd name="T0" fmla="*/ 0 w 118"/>
                <a:gd name="T1" fmla="*/ 59 h 119"/>
                <a:gd name="T2" fmla="*/ 59 w 118"/>
                <a:gd name="T3" fmla="*/ 0 h 119"/>
                <a:gd name="T4" fmla="*/ 59 w 118"/>
                <a:gd name="T5" fmla="*/ 0 h 119"/>
                <a:gd name="T6" fmla="*/ 118 w 118"/>
                <a:gd name="T7" fmla="*/ 59 h 119"/>
                <a:gd name="T8" fmla="*/ 118 w 118"/>
                <a:gd name="T9" fmla="*/ 59 h 119"/>
                <a:gd name="T10" fmla="*/ 59 w 118"/>
                <a:gd name="T11" fmla="*/ 119 h 119"/>
                <a:gd name="T12" fmla="*/ 59 w 118"/>
                <a:gd name="T13" fmla="*/ 119 h 119"/>
                <a:gd name="T14" fmla="*/ 0 w 118"/>
                <a:gd name="T15" fmla="*/ 59 h 119"/>
                <a:gd name="T16" fmla="*/ 4 w 118"/>
                <a:gd name="T17" fmla="*/ 59 h 119"/>
                <a:gd name="T18" fmla="*/ 59 w 118"/>
                <a:gd name="T19" fmla="*/ 115 h 119"/>
                <a:gd name="T20" fmla="*/ 59 w 118"/>
                <a:gd name="T21" fmla="*/ 115 h 119"/>
                <a:gd name="T22" fmla="*/ 114 w 118"/>
                <a:gd name="T23" fmla="*/ 59 h 119"/>
                <a:gd name="T24" fmla="*/ 114 w 118"/>
                <a:gd name="T25" fmla="*/ 59 h 119"/>
                <a:gd name="T26" fmla="*/ 59 w 118"/>
                <a:gd name="T27" fmla="*/ 4 h 119"/>
                <a:gd name="T28" fmla="*/ 59 w 118"/>
                <a:gd name="T29" fmla="*/ 4 h 119"/>
                <a:gd name="T30" fmla="*/ 4 w 118"/>
                <a:gd name="T31"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19">
                  <a:moveTo>
                    <a:pt x="0" y="59"/>
                  </a:moveTo>
                  <a:cubicBezTo>
                    <a:pt x="0" y="26"/>
                    <a:pt x="27" y="0"/>
                    <a:pt x="59" y="0"/>
                  </a:cubicBezTo>
                  <a:cubicBezTo>
                    <a:pt x="59" y="0"/>
                    <a:pt x="59" y="0"/>
                    <a:pt x="59" y="0"/>
                  </a:cubicBezTo>
                  <a:cubicBezTo>
                    <a:pt x="92" y="0"/>
                    <a:pt x="118" y="26"/>
                    <a:pt x="118" y="59"/>
                  </a:cubicBezTo>
                  <a:cubicBezTo>
                    <a:pt x="118" y="59"/>
                    <a:pt x="118" y="59"/>
                    <a:pt x="118" y="59"/>
                  </a:cubicBezTo>
                  <a:cubicBezTo>
                    <a:pt x="118" y="92"/>
                    <a:pt x="92" y="119"/>
                    <a:pt x="59" y="119"/>
                  </a:cubicBezTo>
                  <a:cubicBezTo>
                    <a:pt x="59" y="119"/>
                    <a:pt x="59" y="119"/>
                    <a:pt x="59" y="119"/>
                  </a:cubicBezTo>
                  <a:cubicBezTo>
                    <a:pt x="27" y="119"/>
                    <a:pt x="0" y="92"/>
                    <a:pt x="0" y="59"/>
                  </a:cubicBezTo>
                  <a:close/>
                  <a:moveTo>
                    <a:pt x="4" y="59"/>
                  </a:moveTo>
                  <a:cubicBezTo>
                    <a:pt x="4" y="90"/>
                    <a:pt x="29" y="115"/>
                    <a:pt x="59" y="115"/>
                  </a:cubicBezTo>
                  <a:cubicBezTo>
                    <a:pt x="59" y="115"/>
                    <a:pt x="59" y="115"/>
                    <a:pt x="59" y="115"/>
                  </a:cubicBezTo>
                  <a:cubicBezTo>
                    <a:pt x="90" y="115"/>
                    <a:pt x="114" y="90"/>
                    <a:pt x="114" y="59"/>
                  </a:cubicBezTo>
                  <a:cubicBezTo>
                    <a:pt x="114" y="59"/>
                    <a:pt x="114" y="59"/>
                    <a:pt x="114" y="59"/>
                  </a:cubicBezTo>
                  <a:cubicBezTo>
                    <a:pt x="114" y="29"/>
                    <a:pt x="90" y="4"/>
                    <a:pt x="59" y="4"/>
                  </a:cubicBezTo>
                  <a:cubicBezTo>
                    <a:pt x="59" y="4"/>
                    <a:pt x="59" y="4"/>
                    <a:pt x="59" y="4"/>
                  </a:cubicBezTo>
                  <a:cubicBezTo>
                    <a:pt x="29" y="4"/>
                    <a:pt x="4" y="29"/>
                    <a:pt x="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a:spLocks noEditPoints="1"/>
            </p:cNvSpPr>
            <p:nvPr/>
          </p:nvSpPr>
          <p:spPr bwMode="auto">
            <a:xfrm>
              <a:off x="1282" y="1524"/>
              <a:ext cx="402" cy="405"/>
            </a:xfrm>
            <a:custGeom>
              <a:avLst/>
              <a:gdLst>
                <a:gd name="T0" fmla="*/ 0 w 122"/>
                <a:gd name="T1" fmla="*/ 61 h 123"/>
                <a:gd name="T2" fmla="*/ 61 w 122"/>
                <a:gd name="T3" fmla="*/ 0 h 123"/>
                <a:gd name="T4" fmla="*/ 61 w 122"/>
                <a:gd name="T5" fmla="*/ 0 h 123"/>
                <a:gd name="T6" fmla="*/ 122 w 122"/>
                <a:gd name="T7" fmla="*/ 61 h 123"/>
                <a:gd name="T8" fmla="*/ 122 w 122"/>
                <a:gd name="T9" fmla="*/ 61 h 123"/>
                <a:gd name="T10" fmla="*/ 61 w 122"/>
                <a:gd name="T11" fmla="*/ 123 h 123"/>
                <a:gd name="T12" fmla="*/ 61 w 122"/>
                <a:gd name="T13" fmla="*/ 123 h 123"/>
                <a:gd name="T14" fmla="*/ 0 w 122"/>
                <a:gd name="T15" fmla="*/ 61 h 123"/>
                <a:gd name="T16" fmla="*/ 4 w 122"/>
                <a:gd name="T17" fmla="*/ 61 h 123"/>
                <a:gd name="T18" fmla="*/ 61 w 122"/>
                <a:gd name="T19" fmla="*/ 119 h 123"/>
                <a:gd name="T20" fmla="*/ 61 w 122"/>
                <a:gd name="T21" fmla="*/ 119 h 123"/>
                <a:gd name="T22" fmla="*/ 118 w 122"/>
                <a:gd name="T23" fmla="*/ 61 h 123"/>
                <a:gd name="T24" fmla="*/ 118 w 122"/>
                <a:gd name="T25" fmla="*/ 61 h 123"/>
                <a:gd name="T26" fmla="*/ 61 w 122"/>
                <a:gd name="T27" fmla="*/ 4 h 123"/>
                <a:gd name="T28" fmla="*/ 61 w 122"/>
                <a:gd name="T29" fmla="*/ 4 h 123"/>
                <a:gd name="T30" fmla="*/ 118 w 122"/>
                <a:gd name="T31" fmla="*/ 61 h 123"/>
                <a:gd name="T32" fmla="*/ 118 w 122"/>
                <a:gd name="T33" fmla="*/ 61 h 123"/>
                <a:gd name="T34" fmla="*/ 61 w 122"/>
                <a:gd name="T35" fmla="*/ 119 h 123"/>
                <a:gd name="T36" fmla="*/ 61 w 122"/>
                <a:gd name="T37" fmla="*/ 119 h 123"/>
                <a:gd name="T38" fmla="*/ 4 w 122"/>
                <a:gd name="T39" fmla="*/ 61 h 123"/>
                <a:gd name="T40" fmla="*/ 4 w 122"/>
                <a:gd name="T41" fmla="*/ 61 h 123"/>
                <a:gd name="T42" fmla="*/ 61 w 122"/>
                <a:gd name="T43" fmla="*/ 115 h 123"/>
                <a:gd name="T44" fmla="*/ 114 w 122"/>
                <a:gd name="T45" fmla="*/ 61 h 123"/>
                <a:gd name="T46" fmla="*/ 114 w 122"/>
                <a:gd name="T47" fmla="*/ 61 h 123"/>
                <a:gd name="T48" fmla="*/ 61 w 122"/>
                <a:gd name="T49" fmla="*/ 8 h 123"/>
                <a:gd name="T50" fmla="*/ 61 w 122"/>
                <a:gd name="T51" fmla="*/ 8 h 123"/>
                <a:gd name="T52" fmla="*/ 8 w 122"/>
                <a:gd name="T53" fmla="*/ 61 h 123"/>
                <a:gd name="T54" fmla="*/ 8 w 122"/>
                <a:gd name="T55" fmla="*/ 61 h 123"/>
                <a:gd name="T56" fmla="*/ 61 w 122"/>
                <a:gd name="T57" fmla="*/ 115 h 123"/>
                <a:gd name="T58" fmla="*/ 6 w 122"/>
                <a:gd name="T59" fmla="*/ 61 h 123"/>
                <a:gd name="T60" fmla="*/ 4 w 122"/>
                <a:gd name="T61" fmla="*/ 61 h 123"/>
                <a:gd name="T62" fmla="*/ 4 w 122"/>
                <a:gd name="T63" fmla="*/ 61 h 123"/>
                <a:gd name="T64" fmla="*/ 4 w 122"/>
                <a:gd name="T65" fmla="*/ 61 h 123"/>
                <a:gd name="T66" fmla="*/ 6 w 122"/>
                <a:gd name="T67" fmla="*/ 61 h 123"/>
                <a:gd name="T68" fmla="*/ 4 w 122"/>
                <a:gd name="T69" fmla="*/ 61 h 123"/>
                <a:gd name="T70" fmla="*/ 42 w 122"/>
                <a:gd name="T71" fmla="*/ 7 h 123"/>
                <a:gd name="T72" fmla="*/ 42 w 122"/>
                <a:gd name="T73" fmla="*/ 7 h 123"/>
                <a:gd name="T74" fmla="*/ 4 w 122"/>
                <a:gd name="T75"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123">
                  <a:moveTo>
                    <a:pt x="0" y="61"/>
                  </a:moveTo>
                  <a:cubicBezTo>
                    <a:pt x="0" y="27"/>
                    <a:pt x="27" y="0"/>
                    <a:pt x="61" y="0"/>
                  </a:cubicBezTo>
                  <a:cubicBezTo>
                    <a:pt x="61" y="0"/>
                    <a:pt x="61" y="0"/>
                    <a:pt x="61" y="0"/>
                  </a:cubicBezTo>
                  <a:cubicBezTo>
                    <a:pt x="95" y="0"/>
                    <a:pt x="122" y="27"/>
                    <a:pt x="122" y="61"/>
                  </a:cubicBezTo>
                  <a:cubicBezTo>
                    <a:pt x="122" y="61"/>
                    <a:pt x="122" y="61"/>
                    <a:pt x="122" y="61"/>
                  </a:cubicBezTo>
                  <a:cubicBezTo>
                    <a:pt x="122" y="95"/>
                    <a:pt x="95" y="123"/>
                    <a:pt x="61" y="123"/>
                  </a:cubicBezTo>
                  <a:cubicBezTo>
                    <a:pt x="61" y="123"/>
                    <a:pt x="61" y="123"/>
                    <a:pt x="61" y="123"/>
                  </a:cubicBezTo>
                  <a:cubicBezTo>
                    <a:pt x="27" y="123"/>
                    <a:pt x="0" y="95"/>
                    <a:pt x="0" y="61"/>
                  </a:cubicBezTo>
                  <a:close/>
                  <a:moveTo>
                    <a:pt x="4" y="61"/>
                  </a:moveTo>
                  <a:cubicBezTo>
                    <a:pt x="4" y="93"/>
                    <a:pt x="30" y="119"/>
                    <a:pt x="61" y="119"/>
                  </a:cubicBezTo>
                  <a:cubicBezTo>
                    <a:pt x="61" y="119"/>
                    <a:pt x="61" y="119"/>
                    <a:pt x="61" y="119"/>
                  </a:cubicBezTo>
                  <a:cubicBezTo>
                    <a:pt x="93" y="119"/>
                    <a:pt x="118" y="93"/>
                    <a:pt x="118" y="61"/>
                  </a:cubicBezTo>
                  <a:cubicBezTo>
                    <a:pt x="118" y="61"/>
                    <a:pt x="118" y="61"/>
                    <a:pt x="118" y="61"/>
                  </a:cubicBezTo>
                  <a:cubicBezTo>
                    <a:pt x="118" y="30"/>
                    <a:pt x="93" y="4"/>
                    <a:pt x="61" y="4"/>
                  </a:cubicBezTo>
                  <a:cubicBezTo>
                    <a:pt x="61" y="4"/>
                    <a:pt x="61" y="4"/>
                    <a:pt x="61" y="4"/>
                  </a:cubicBezTo>
                  <a:cubicBezTo>
                    <a:pt x="93" y="4"/>
                    <a:pt x="118" y="30"/>
                    <a:pt x="118" y="61"/>
                  </a:cubicBezTo>
                  <a:cubicBezTo>
                    <a:pt x="118" y="61"/>
                    <a:pt x="118" y="61"/>
                    <a:pt x="118" y="61"/>
                  </a:cubicBezTo>
                  <a:cubicBezTo>
                    <a:pt x="118" y="93"/>
                    <a:pt x="93" y="119"/>
                    <a:pt x="61" y="119"/>
                  </a:cubicBezTo>
                  <a:cubicBezTo>
                    <a:pt x="61" y="119"/>
                    <a:pt x="61" y="119"/>
                    <a:pt x="61" y="119"/>
                  </a:cubicBezTo>
                  <a:cubicBezTo>
                    <a:pt x="30" y="119"/>
                    <a:pt x="4" y="93"/>
                    <a:pt x="4" y="61"/>
                  </a:cubicBezTo>
                  <a:cubicBezTo>
                    <a:pt x="4" y="61"/>
                    <a:pt x="4" y="61"/>
                    <a:pt x="4" y="61"/>
                  </a:cubicBezTo>
                  <a:close/>
                  <a:moveTo>
                    <a:pt x="61" y="115"/>
                  </a:moveTo>
                  <a:cubicBezTo>
                    <a:pt x="91" y="115"/>
                    <a:pt x="114" y="91"/>
                    <a:pt x="114" y="61"/>
                  </a:cubicBezTo>
                  <a:cubicBezTo>
                    <a:pt x="114" y="61"/>
                    <a:pt x="114" y="61"/>
                    <a:pt x="114" y="61"/>
                  </a:cubicBezTo>
                  <a:cubicBezTo>
                    <a:pt x="114" y="32"/>
                    <a:pt x="91" y="8"/>
                    <a:pt x="61" y="8"/>
                  </a:cubicBezTo>
                  <a:cubicBezTo>
                    <a:pt x="61" y="8"/>
                    <a:pt x="61" y="8"/>
                    <a:pt x="61" y="8"/>
                  </a:cubicBezTo>
                  <a:cubicBezTo>
                    <a:pt x="32" y="8"/>
                    <a:pt x="8" y="32"/>
                    <a:pt x="8" y="61"/>
                  </a:cubicBezTo>
                  <a:cubicBezTo>
                    <a:pt x="8" y="61"/>
                    <a:pt x="8" y="61"/>
                    <a:pt x="8" y="61"/>
                  </a:cubicBezTo>
                  <a:cubicBezTo>
                    <a:pt x="8" y="91"/>
                    <a:pt x="32" y="115"/>
                    <a:pt x="61" y="115"/>
                  </a:cubicBezTo>
                  <a:close/>
                  <a:moveTo>
                    <a:pt x="6" y="61"/>
                  </a:moveTo>
                  <a:cubicBezTo>
                    <a:pt x="4" y="61"/>
                    <a:pt x="4" y="61"/>
                    <a:pt x="4" y="61"/>
                  </a:cubicBezTo>
                  <a:cubicBezTo>
                    <a:pt x="4" y="61"/>
                    <a:pt x="4" y="61"/>
                    <a:pt x="4" y="61"/>
                  </a:cubicBezTo>
                  <a:cubicBezTo>
                    <a:pt x="4" y="61"/>
                    <a:pt x="4" y="61"/>
                    <a:pt x="4" y="61"/>
                  </a:cubicBezTo>
                  <a:cubicBezTo>
                    <a:pt x="6" y="61"/>
                    <a:pt x="6" y="61"/>
                    <a:pt x="6" y="61"/>
                  </a:cubicBezTo>
                  <a:close/>
                  <a:moveTo>
                    <a:pt x="4" y="61"/>
                  </a:moveTo>
                  <a:cubicBezTo>
                    <a:pt x="4" y="36"/>
                    <a:pt x="20" y="15"/>
                    <a:pt x="42" y="7"/>
                  </a:cubicBezTo>
                  <a:cubicBezTo>
                    <a:pt x="42" y="7"/>
                    <a:pt x="42" y="7"/>
                    <a:pt x="42" y="7"/>
                  </a:cubicBezTo>
                  <a:cubicBezTo>
                    <a:pt x="20" y="15"/>
                    <a:pt x="4" y="36"/>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p:nvPr/>
          </p:nvSpPr>
          <p:spPr bwMode="auto">
            <a:xfrm>
              <a:off x="1417" y="1386"/>
              <a:ext cx="76" cy="155"/>
            </a:xfrm>
            <a:custGeom>
              <a:avLst/>
              <a:gdLst>
                <a:gd name="T0" fmla="*/ 9 w 23"/>
                <a:gd name="T1" fmla="*/ 45 h 47"/>
                <a:gd name="T2" fmla="*/ 19 w 23"/>
                <a:gd name="T3" fmla="*/ 11 h 47"/>
                <a:gd name="T4" fmla="*/ 19 w 23"/>
                <a:gd name="T5" fmla="*/ 11 h 47"/>
                <a:gd name="T6" fmla="*/ 19 w 23"/>
                <a:gd name="T7" fmla="*/ 7 h 47"/>
                <a:gd name="T8" fmla="*/ 19 w 23"/>
                <a:gd name="T9" fmla="*/ 7 h 47"/>
                <a:gd name="T10" fmla="*/ 13 w 23"/>
                <a:gd name="T11" fmla="*/ 4 h 47"/>
                <a:gd name="T12" fmla="*/ 13 w 23"/>
                <a:gd name="T13" fmla="*/ 4 h 47"/>
                <a:gd name="T14" fmla="*/ 5 w 23"/>
                <a:gd name="T15" fmla="*/ 10 h 47"/>
                <a:gd name="T16" fmla="*/ 5 w 23"/>
                <a:gd name="T17" fmla="*/ 10 h 47"/>
                <a:gd name="T18" fmla="*/ 4 w 23"/>
                <a:gd name="T19" fmla="*/ 12 h 47"/>
                <a:gd name="T20" fmla="*/ 4 w 23"/>
                <a:gd name="T21" fmla="*/ 12 h 47"/>
                <a:gd name="T22" fmla="*/ 8 w 23"/>
                <a:gd name="T23" fmla="*/ 16 h 47"/>
                <a:gd name="T24" fmla="*/ 8 w 23"/>
                <a:gd name="T25" fmla="*/ 16 h 47"/>
                <a:gd name="T26" fmla="*/ 13 w 23"/>
                <a:gd name="T27" fmla="*/ 16 h 47"/>
                <a:gd name="T28" fmla="*/ 13 w 23"/>
                <a:gd name="T29" fmla="*/ 16 h 47"/>
                <a:gd name="T30" fmla="*/ 13 w 23"/>
                <a:gd name="T31" fmla="*/ 16 h 47"/>
                <a:gd name="T32" fmla="*/ 13 w 23"/>
                <a:gd name="T33" fmla="*/ 20 h 47"/>
                <a:gd name="T34" fmla="*/ 7 w 23"/>
                <a:gd name="T35" fmla="*/ 19 h 47"/>
                <a:gd name="T36" fmla="*/ 7 w 23"/>
                <a:gd name="T37" fmla="*/ 19 h 47"/>
                <a:gd name="T38" fmla="*/ 0 w 23"/>
                <a:gd name="T39" fmla="*/ 12 h 47"/>
                <a:gd name="T40" fmla="*/ 0 w 23"/>
                <a:gd name="T41" fmla="*/ 12 h 47"/>
                <a:gd name="T42" fmla="*/ 1 w 23"/>
                <a:gd name="T43" fmla="*/ 8 h 47"/>
                <a:gd name="T44" fmla="*/ 1 w 23"/>
                <a:gd name="T45" fmla="*/ 8 h 47"/>
                <a:gd name="T46" fmla="*/ 13 w 23"/>
                <a:gd name="T47" fmla="*/ 0 h 47"/>
                <a:gd name="T48" fmla="*/ 13 w 23"/>
                <a:gd name="T49" fmla="*/ 0 h 47"/>
                <a:gd name="T50" fmla="*/ 22 w 23"/>
                <a:gd name="T51" fmla="*/ 5 h 47"/>
                <a:gd name="T52" fmla="*/ 22 w 23"/>
                <a:gd name="T53" fmla="*/ 5 h 47"/>
                <a:gd name="T54" fmla="*/ 23 w 23"/>
                <a:gd name="T55" fmla="*/ 11 h 47"/>
                <a:gd name="T56" fmla="*/ 23 w 23"/>
                <a:gd name="T57" fmla="*/ 11 h 47"/>
                <a:gd name="T58" fmla="*/ 13 w 23"/>
                <a:gd name="T59" fmla="*/ 47 h 47"/>
                <a:gd name="T60" fmla="*/ 13 w 23"/>
                <a:gd name="T61" fmla="*/ 47 h 47"/>
                <a:gd name="T62" fmla="*/ 9 w 23"/>
                <a:gd name="T63"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47">
                  <a:moveTo>
                    <a:pt x="9" y="45"/>
                  </a:moveTo>
                  <a:cubicBezTo>
                    <a:pt x="9" y="45"/>
                    <a:pt x="19" y="21"/>
                    <a:pt x="19" y="11"/>
                  </a:cubicBezTo>
                  <a:cubicBezTo>
                    <a:pt x="19" y="11"/>
                    <a:pt x="19" y="11"/>
                    <a:pt x="19" y="11"/>
                  </a:cubicBezTo>
                  <a:cubicBezTo>
                    <a:pt x="19" y="9"/>
                    <a:pt x="19" y="8"/>
                    <a:pt x="19" y="7"/>
                  </a:cubicBezTo>
                  <a:cubicBezTo>
                    <a:pt x="19" y="7"/>
                    <a:pt x="19" y="7"/>
                    <a:pt x="19" y="7"/>
                  </a:cubicBezTo>
                  <a:cubicBezTo>
                    <a:pt x="17" y="5"/>
                    <a:pt x="15" y="4"/>
                    <a:pt x="13" y="4"/>
                  </a:cubicBezTo>
                  <a:cubicBezTo>
                    <a:pt x="13" y="4"/>
                    <a:pt x="13" y="4"/>
                    <a:pt x="13" y="4"/>
                  </a:cubicBezTo>
                  <a:cubicBezTo>
                    <a:pt x="10" y="4"/>
                    <a:pt x="7" y="6"/>
                    <a:pt x="5" y="10"/>
                  </a:cubicBezTo>
                  <a:cubicBezTo>
                    <a:pt x="5" y="10"/>
                    <a:pt x="5" y="10"/>
                    <a:pt x="5" y="10"/>
                  </a:cubicBezTo>
                  <a:cubicBezTo>
                    <a:pt x="4" y="11"/>
                    <a:pt x="4" y="12"/>
                    <a:pt x="4" y="12"/>
                  </a:cubicBezTo>
                  <a:cubicBezTo>
                    <a:pt x="4" y="12"/>
                    <a:pt x="4" y="12"/>
                    <a:pt x="4" y="12"/>
                  </a:cubicBezTo>
                  <a:cubicBezTo>
                    <a:pt x="4" y="14"/>
                    <a:pt x="5" y="15"/>
                    <a:pt x="8" y="16"/>
                  </a:cubicBezTo>
                  <a:cubicBezTo>
                    <a:pt x="8" y="16"/>
                    <a:pt x="8" y="16"/>
                    <a:pt x="8" y="16"/>
                  </a:cubicBezTo>
                  <a:cubicBezTo>
                    <a:pt x="10" y="16"/>
                    <a:pt x="13" y="16"/>
                    <a:pt x="13" y="16"/>
                  </a:cubicBezTo>
                  <a:cubicBezTo>
                    <a:pt x="13" y="16"/>
                    <a:pt x="13" y="16"/>
                    <a:pt x="13" y="16"/>
                  </a:cubicBezTo>
                  <a:cubicBezTo>
                    <a:pt x="13" y="16"/>
                    <a:pt x="13" y="16"/>
                    <a:pt x="13" y="16"/>
                  </a:cubicBezTo>
                  <a:cubicBezTo>
                    <a:pt x="13" y="20"/>
                    <a:pt x="13" y="20"/>
                    <a:pt x="13" y="20"/>
                  </a:cubicBezTo>
                  <a:cubicBezTo>
                    <a:pt x="13" y="20"/>
                    <a:pt x="10" y="20"/>
                    <a:pt x="7" y="19"/>
                  </a:cubicBezTo>
                  <a:cubicBezTo>
                    <a:pt x="7" y="19"/>
                    <a:pt x="7" y="19"/>
                    <a:pt x="7" y="19"/>
                  </a:cubicBezTo>
                  <a:cubicBezTo>
                    <a:pt x="4" y="19"/>
                    <a:pt x="0" y="17"/>
                    <a:pt x="0" y="12"/>
                  </a:cubicBezTo>
                  <a:cubicBezTo>
                    <a:pt x="0" y="12"/>
                    <a:pt x="0" y="12"/>
                    <a:pt x="0" y="12"/>
                  </a:cubicBezTo>
                  <a:cubicBezTo>
                    <a:pt x="0" y="11"/>
                    <a:pt x="0" y="10"/>
                    <a:pt x="1" y="8"/>
                  </a:cubicBezTo>
                  <a:cubicBezTo>
                    <a:pt x="1" y="8"/>
                    <a:pt x="1" y="8"/>
                    <a:pt x="1" y="8"/>
                  </a:cubicBezTo>
                  <a:cubicBezTo>
                    <a:pt x="4" y="3"/>
                    <a:pt x="8" y="0"/>
                    <a:pt x="13" y="0"/>
                  </a:cubicBezTo>
                  <a:cubicBezTo>
                    <a:pt x="13" y="0"/>
                    <a:pt x="13" y="0"/>
                    <a:pt x="13" y="0"/>
                  </a:cubicBezTo>
                  <a:cubicBezTo>
                    <a:pt x="16" y="0"/>
                    <a:pt x="20" y="1"/>
                    <a:pt x="22" y="5"/>
                  </a:cubicBezTo>
                  <a:cubicBezTo>
                    <a:pt x="22" y="5"/>
                    <a:pt x="22" y="5"/>
                    <a:pt x="22" y="5"/>
                  </a:cubicBezTo>
                  <a:cubicBezTo>
                    <a:pt x="23" y="7"/>
                    <a:pt x="23" y="9"/>
                    <a:pt x="23" y="11"/>
                  </a:cubicBezTo>
                  <a:cubicBezTo>
                    <a:pt x="23" y="11"/>
                    <a:pt x="23" y="11"/>
                    <a:pt x="23" y="11"/>
                  </a:cubicBezTo>
                  <a:cubicBezTo>
                    <a:pt x="23" y="23"/>
                    <a:pt x="13" y="46"/>
                    <a:pt x="13" y="47"/>
                  </a:cubicBezTo>
                  <a:cubicBezTo>
                    <a:pt x="13" y="47"/>
                    <a:pt x="13" y="47"/>
                    <a:pt x="13" y="47"/>
                  </a:cubicBezTo>
                  <a:cubicBezTo>
                    <a:pt x="9" y="45"/>
                    <a:pt x="9" y="45"/>
                    <a:pt x="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a:spLocks noEditPoints="1"/>
            </p:cNvSpPr>
            <p:nvPr/>
          </p:nvSpPr>
          <p:spPr bwMode="auto">
            <a:xfrm>
              <a:off x="1411" y="1379"/>
              <a:ext cx="89" cy="171"/>
            </a:xfrm>
            <a:custGeom>
              <a:avLst/>
              <a:gdLst>
                <a:gd name="T0" fmla="*/ 11 w 27"/>
                <a:gd name="T1" fmla="*/ 47 h 52"/>
                <a:gd name="T2" fmla="*/ 11 w 27"/>
                <a:gd name="T3" fmla="*/ 49 h 52"/>
                <a:gd name="T4" fmla="*/ 10 w 27"/>
                <a:gd name="T5" fmla="*/ 48 h 52"/>
                <a:gd name="T6" fmla="*/ 9 w 27"/>
                <a:gd name="T7" fmla="*/ 46 h 52"/>
                <a:gd name="T8" fmla="*/ 9 w 27"/>
                <a:gd name="T9" fmla="*/ 46 h 52"/>
                <a:gd name="T10" fmla="*/ 9 w 27"/>
                <a:gd name="T11" fmla="*/ 46 h 52"/>
                <a:gd name="T12" fmla="*/ 10 w 27"/>
                <a:gd name="T13" fmla="*/ 45 h 52"/>
                <a:gd name="T14" fmla="*/ 11 w 27"/>
                <a:gd name="T15" fmla="*/ 42 h 52"/>
                <a:gd name="T16" fmla="*/ 19 w 27"/>
                <a:gd name="T17" fmla="*/ 13 h 52"/>
                <a:gd name="T18" fmla="*/ 19 w 27"/>
                <a:gd name="T19" fmla="*/ 13 h 52"/>
                <a:gd name="T20" fmla="*/ 19 w 27"/>
                <a:gd name="T21" fmla="*/ 10 h 52"/>
                <a:gd name="T22" fmla="*/ 15 w 27"/>
                <a:gd name="T23" fmla="*/ 8 h 52"/>
                <a:gd name="T24" fmla="*/ 8 w 27"/>
                <a:gd name="T25" fmla="*/ 13 h 52"/>
                <a:gd name="T26" fmla="*/ 8 w 27"/>
                <a:gd name="T27" fmla="*/ 14 h 52"/>
                <a:gd name="T28" fmla="*/ 8 w 27"/>
                <a:gd name="T29" fmla="*/ 15 h 52"/>
                <a:gd name="T30" fmla="*/ 15 w 27"/>
                <a:gd name="T31" fmla="*/ 16 h 52"/>
                <a:gd name="T32" fmla="*/ 15 w 27"/>
                <a:gd name="T33" fmla="*/ 16 h 52"/>
                <a:gd name="T34" fmla="*/ 17 w 27"/>
                <a:gd name="T35" fmla="*/ 16 h 52"/>
                <a:gd name="T36" fmla="*/ 8 w 27"/>
                <a:gd name="T37" fmla="*/ 23 h 52"/>
                <a:gd name="T38" fmla="*/ 0 w 27"/>
                <a:gd name="T39" fmla="*/ 15 h 52"/>
                <a:gd name="T40" fmla="*/ 1 w 27"/>
                <a:gd name="T41" fmla="*/ 9 h 52"/>
                <a:gd name="T42" fmla="*/ 15 w 27"/>
                <a:gd name="T43" fmla="*/ 0 h 52"/>
                <a:gd name="T44" fmla="*/ 26 w 27"/>
                <a:gd name="T45" fmla="*/ 6 h 52"/>
                <a:gd name="T46" fmla="*/ 27 w 27"/>
                <a:gd name="T47" fmla="*/ 13 h 52"/>
                <a:gd name="T48" fmla="*/ 17 w 27"/>
                <a:gd name="T49" fmla="*/ 52 h 52"/>
                <a:gd name="T50" fmla="*/ 15 w 27"/>
                <a:gd name="T51" fmla="*/ 44 h 52"/>
                <a:gd name="T52" fmla="*/ 18 w 27"/>
                <a:gd name="T53" fmla="*/ 35 h 52"/>
                <a:gd name="T54" fmla="*/ 23 w 27"/>
                <a:gd name="T55" fmla="*/ 13 h 52"/>
                <a:gd name="T56" fmla="*/ 14 w 27"/>
                <a:gd name="T57" fmla="*/ 46 h 52"/>
                <a:gd name="T58" fmla="*/ 13 w 27"/>
                <a:gd name="T59" fmla="*/ 20 h 52"/>
                <a:gd name="T60" fmla="*/ 9 w 27"/>
                <a:gd name="T61" fmla="*/ 19 h 52"/>
                <a:gd name="T62" fmla="*/ 9 w 27"/>
                <a:gd name="T63" fmla="*/ 19 h 52"/>
                <a:gd name="T64" fmla="*/ 4 w 27"/>
                <a:gd name="T65" fmla="*/ 15 h 52"/>
                <a:gd name="T66" fmla="*/ 4 w 27"/>
                <a:gd name="T67" fmla="*/ 14 h 52"/>
                <a:gd name="T68" fmla="*/ 5 w 27"/>
                <a:gd name="T69" fmla="*/ 12 h 52"/>
                <a:gd name="T70" fmla="*/ 4 w 27"/>
                <a:gd name="T71" fmla="*/ 14 h 52"/>
                <a:gd name="T72" fmla="*/ 23 w 27"/>
                <a:gd name="T73" fmla="*/ 13 h 52"/>
                <a:gd name="T74" fmla="*/ 22 w 27"/>
                <a:gd name="T75" fmla="*/ 8 h 52"/>
                <a:gd name="T76" fmla="*/ 22 w 27"/>
                <a:gd name="T77" fmla="*/ 7 h 52"/>
                <a:gd name="T78" fmla="*/ 15 w 27"/>
                <a:gd name="T79" fmla="*/ 4 h 52"/>
                <a:gd name="T80" fmla="*/ 15 w 27"/>
                <a:gd name="T81" fmla="*/ 4 h 52"/>
                <a:gd name="T82" fmla="*/ 15 w 27"/>
                <a:gd name="T83" fmla="*/ 4 h 52"/>
                <a:gd name="T84" fmla="*/ 14 w 27"/>
                <a:gd name="T85" fmla="*/ 4 h 52"/>
                <a:gd name="T86" fmla="*/ 14 w 27"/>
                <a:gd name="T87" fmla="*/ 4 h 52"/>
                <a:gd name="T88" fmla="*/ 14 w 27"/>
                <a:gd name="T89" fmla="*/ 4 h 52"/>
                <a:gd name="T90" fmla="*/ 15 w 27"/>
                <a:gd name="T91" fmla="*/ 4 h 52"/>
                <a:gd name="T92" fmla="*/ 15 w 27"/>
                <a:gd name="T93" fmla="*/ 4 h 52"/>
                <a:gd name="T94" fmla="*/ 15 w 27"/>
                <a:gd name="T95" fmla="*/ 4 h 52"/>
                <a:gd name="T96" fmla="*/ 15 w 27"/>
                <a:gd name="T97"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52">
                  <a:moveTo>
                    <a:pt x="14" y="50"/>
                  </a:moveTo>
                  <a:cubicBezTo>
                    <a:pt x="11" y="49"/>
                    <a:pt x="11" y="49"/>
                    <a:pt x="11" y="49"/>
                  </a:cubicBezTo>
                  <a:cubicBezTo>
                    <a:pt x="11" y="47"/>
                    <a:pt x="11" y="47"/>
                    <a:pt x="11" y="47"/>
                  </a:cubicBezTo>
                  <a:cubicBezTo>
                    <a:pt x="11" y="47"/>
                    <a:pt x="11" y="47"/>
                    <a:pt x="11" y="47"/>
                  </a:cubicBezTo>
                  <a:cubicBezTo>
                    <a:pt x="11" y="47"/>
                    <a:pt x="11" y="47"/>
                    <a:pt x="11" y="47"/>
                  </a:cubicBezTo>
                  <a:cubicBezTo>
                    <a:pt x="11" y="49"/>
                    <a:pt x="11" y="49"/>
                    <a:pt x="11" y="49"/>
                  </a:cubicBezTo>
                  <a:cubicBezTo>
                    <a:pt x="10" y="49"/>
                    <a:pt x="10" y="49"/>
                    <a:pt x="10" y="49"/>
                  </a:cubicBezTo>
                  <a:cubicBezTo>
                    <a:pt x="10" y="48"/>
                    <a:pt x="10" y="48"/>
                    <a:pt x="10" y="48"/>
                  </a:cubicBezTo>
                  <a:cubicBezTo>
                    <a:pt x="10" y="48"/>
                    <a:pt x="10" y="48"/>
                    <a:pt x="10" y="48"/>
                  </a:cubicBezTo>
                  <a:cubicBezTo>
                    <a:pt x="9" y="48"/>
                    <a:pt x="9" y="48"/>
                    <a:pt x="9" y="47"/>
                  </a:cubicBezTo>
                  <a:cubicBezTo>
                    <a:pt x="9" y="47"/>
                    <a:pt x="9" y="47"/>
                    <a:pt x="9" y="47"/>
                  </a:cubicBezTo>
                  <a:cubicBezTo>
                    <a:pt x="9" y="46"/>
                    <a:pt x="9" y="47"/>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10" y="46"/>
                    <a:pt x="10" y="46"/>
                  </a:cubicBezTo>
                  <a:cubicBezTo>
                    <a:pt x="10" y="46"/>
                    <a:pt x="10" y="46"/>
                    <a:pt x="10" y="46"/>
                  </a:cubicBezTo>
                  <a:cubicBezTo>
                    <a:pt x="10" y="46"/>
                    <a:pt x="10" y="46"/>
                    <a:pt x="10" y="45"/>
                  </a:cubicBezTo>
                  <a:cubicBezTo>
                    <a:pt x="10" y="45"/>
                    <a:pt x="10" y="45"/>
                    <a:pt x="10" y="45"/>
                  </a:cubicBezTo>
                  <a:cubicBezTo>
                    <a:pt x="10" y="45"/>
                    <a:pt x="11" y="44"/>
                    <a:pt x="11" y="42"/>
                  </a:cubicBezTo>
                  <a:cubicBezTo>
                    <a:pt x="11" y="42"/>
                    <a:pt x="11" y="42"/>
                    <a:pt x="11" y="42"/>
                  </a:cubicBezTo>
                  <a:cubicBezTo>
                    <a:pt x="12" y="40"/>
                    <a:pt x="13" y="37"/>
                    <a:pt x="14" y="33"/>
                  </a:cubicBezTo>
                  <a:cubicBezTo>
                    <a:pt x="14" y="33"/>
                    <a:pt x="14" y="33"/>
                    <a:pt x="14" y="33"/>
                  </a:cubicBezTo>
                  <a:cubicBezTo>
                    <a:pt x="17" y="26"/>
                    <a:pt x="19" y="18"/>
                    <a:pt x="19" y="13"/>
                  </a:cubicBezTo>
                  <a:cubicBezTo>
                    <a:pt x="19" y="13"/>
                    <a:pt x="19" y="13"/>
                    <a:pt x="19" y="13"/>
                  </a:cubicBezTo>
                  <a:cubicBezTo>
                    <a:pt x="19" y="13"/>
                    <a:pt x="19" y="13"/>
                    <a:pt x="19" y="13"/>
                  </a:cubicBezTo>
                  <a:cubicBezTo>
                    <a:pt x="19" y="13"/>
                    <a:pt x="19" y="13"/>
                    <a:pt x="19" y="13"/>
                  </a:cubicBezTo>
                  <a:cubicBezTo>
                    <a:pt x="19" y="11"/>
                    <a:pt x="19" y="11"/>
                    <a:pt x="19" y="10"/>
                  </a:cubicBezTo>
                  <a:cubicBezTo>
                    <a:pt x="19" y="10"/>
                    <a:pt x="19" y="10"/>
                    <a:pt x="19" y="10"/>
                  </a:cubicBezTo>
                  <a:cubicBezTo>
                    <a:pt x="19" y="10"/>
                    <a:pt x="19" y="10"/>
                    <a:pt x="19" y="10"/>
                  </a:cubicBezTo>
                  <a:cubicBezTo>
                    <a:pt x="19" y="10"/>
                    <a:pt x="19" y="10"/>
                    <a:pt x="19" y="10"/>
                  </a:cubicBezTo>
                  <a:cubicBezTo>
                    <a:pt x="17" y="8"/>
                    <a:pt x="16" y="8"/>
                    <a:pt x="15" y="8"/>
                  </a:cubicBezTo>
                  <a:cubicBezTo>
                    <a:pt x="15" y="8"/>
                    <a:pt x="15" y="8"/>
                    <a:pt x="15" y="8"/>
                  </a:cubicBezTo>
                  <a:cubicBezTo>
                    <a:pt x="15" y="8"/>
                    <a:pt x="15" y="8"/>
                    <a:pt x="15" y="8"/>
                  </a:cubicBezTo>
                  <a:cubicBezTo>
                    <a:pt x="15" y="8"/>
                    <a:pt x="15" y="8"/>
                    <a:pt x="15" y="8"/>
                  </a:cubicBezTo>
                  <a:cubicBezTo>
                    <a:pt x="13" y="8"/>
                    <a:pt x="11" y="9"/>
                    <a:pt x="8" y="13"/>
                  </a:cubicBezTo>
                  <a:cubicBezTo>
                    <a:pt x="8" y="13"/>
                    <a:pt x="8" y="13"/>
                    <a:pt x="8" y="13"/>
                  </a:cubicBezTo>
                  <a:cubicBezTo>
                    <a:pt x="8" y="14"/>
                    <a:pt x="8" y="14"/>
                    <a:pt x="8" y="14"/>
                  </a:cubicBezTo>
                  <a:cubicBezTo>
                    <a:pt x="8" y="14"/>
                    <a:pt x="8" y="14"/>
                    <a:pt x="8" y="14"/>
                  </a:cubicBezTo>
                  <a:cubicBezTo>
                    <a:pt x="8" y="14"/>
                    <a:pt x="8" y="14"/>
                    <a:pt x="8" y="14"/>
                  </a:cubicBezTo>
                  <a:cubicBezTo>
                    <a:pt x="8" y="14"/>
                    <a:pt x="8" y="14"/>
                    <a:pt x="8" y="15"/>
                  </a:cubicBezTo>
                  <a:cubicBezTo>
                    <a:pt x="8" y="15"/>
                    <a:pt x="8" y="15"/>
                    <a:pt x="8" y="15"/>
                  </a:cubicBezTo>
                  <a:cubicBezTo>
                    <a:pt x="9" y="15"/>
                    <a:pt x="9" y="15"/>
                    <a:pt x="11" y="16"/>
                  </a:cubicBezTo>
                  <a:cubicBezTo>
                    <a:pt x="11" y="16"/>
                    <a:pt x="11" y="16"/>
                    <a:pt x="11" y="16"/>
                  </a:cubicBezTo>
                  <a:cubicBezTo>
                    <a:pt x="13"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7" y="16"/>
                    <a:pt x="17" y="16"/>
                    <a:pt x="17" y="16"/>
                  </a:cubicBezTo>
                  <a:cubicBezTo>
                    <a:pt x="17" y="25"/>
                    <a:pt x="17" y="25"/>
                    <a:pt x="17" y="25"/>
                  </a:cubicBezTo>
                  <a:cubicBezTo>
                    <a:pt x="14" y="24"/>
                    <a:pt x="14" y="24"/>
                    <a:pt x="14" y="24"/>
                  </a:cubicBezTo>
                  <a:cubicBezTo>
                    <a:pt x="14" y="24"/>
                    <a:pt x="11" y="24"/>
                    <a:pt x="8" y="23"/>
                  </a:cubicBezTo>
                  <a:cubicBezTo>
                    <a:pt x="8" y="23"/>
                    <a:pt x="8" y="23"/>
                    <a:pt x="8" y="23"/>
                  </a:cubicBezTo>
                  <a:cubicBezTo>
                    <a:pt x="5" y="22"/>
                    <a:pt x="0" y="20"/>
                    <a:pt x="0" y="15"/>
                  </a:cubicBezTo>
                  <a:cubicBezTo>
                    <a:pt x="0" y="15"/>
                    <a:pt x="0" y="15"/>
                    <a:pt x="0" y="15"/>
                  </a:cubicBezTo>
                  <a:cubicBezTo>
                    <a:pt x="0" y="14"/>
                    <a:pt x="0" y="14"/>
                    <a:pt x="0" y="14"/>
                  </a:cubicBezTo>
                  <a:cubicBezTo>
                    <a:pt x="0" y="14"/>
                    <a:pt x="0" y="14"/>
                    <a:pt x="0" y="14"/>
                  </a:cubicBezTo>
                  <a:cubicBezTo>
                    <a:pt x="0" y="13"/>
                    <a:pt x="1" y="11"/>
                    <a:pt x="1" y="9"/>
                  </a:cubicBezTo>
                  <a:cubicBezTo>
                    <a:pt x="1" y="9"/>
                    <a:pt x="1" y="9"/>
                    <a:pt x="1" y="9"/>
                  </a:cubicBezTo>
                  <a:cubicBezTo>
                    <a:pt x="4" y="4"/>
                    <a:pt x="9" y="0"/>
                    <a:pt x="15" y="0"/>
                  </a:cubicBezTo>
                  <a:cubicBezTo>
                    <a:pt x="15" y="0"/>
                    <a:pt x="15" y="0"/>
                    <a:pt x="15" y="0"/>
                  </a:cubicBezTo>
                  <a:cubicBezTo>
                    <a:pt x="15" y="0"/>
                    <a:pt x="15" y="0"/>
                    <a:pt x="15" y="0"/>
                  </a:cubicBezTo>
                  <a:cubicBezTo>
                    <a:pt x="15" y="0"/>
                    <a:pt x="15" y="0"/>
                    <a:pt x="15" y="0"/>
                  </a:cubicBezTo>
                  <a:cubicBezTo>
                    <a:pt x="19" y="0"/>
                    <a:pt x="23" y="2"/>
                    <a:pt x="26" y="6"/>
                  </a:cubicBezTo>
                  <a:cubicBezTo>
                    <a:pt x="26" y="6"/>
                    <a:pt x="26" y="6"/>
                    <a:pt x="26" y="6"/>
                  </a:cubicBezTo>
                  <a:cubicBezTo>
                    <a:pt x="27" y="8"/>
                    <a:pt x="27" y="10"/>
                    <a:pt x="27" y="13"/>
                  </a:cubicBezTo>
                  <a:cubicBezTo>
                    <a:pt x="27" y="13"/>
                    <a:pt x="27" y="13"/>
                    <a:pt x="27" y="13"/>
                  </a:cubicBezTo>
                  <a:cubicBezTo>
                    <a:pt x="27" y="25"/>
                    <a:pt x="18" y="47"/>
                    <a:pt x="17" y="49"/>
                  </a:cubicBezTo>
                  <a:cubicBezTo>
                    <a:pt x="17" y="49"/>
                    <a:pt x="17" y="49"/>
                    <a:pt x="17" y="49"/>
                  </a:cubicBezTo>
                  <a:cubicBezTo>
                    <a:pt x="17" y="52"/>
                    <a:pt x="17" y="52"/>
                    <a:pt x="17" y="52"/>
                  </a:cubicBezTo>
                  <a:cubicBezTo>
                    <a:pt x="14" y="50"/>
                    <a:pt x="14" y="50"/>
                    <a:pt x="14" y="50"/>
                  </a:cubicBezTo>
                  <a:close/>
                  <a:moveTo>
                    <a:pt x="14" y="46"/>
                  </a:moveTo>
                  <a:cubicBezTo>
                    <a:pt x="14" y="45"/>
                    <a:pt x="14" y="45"/>
                    <a:pt x="15" y="44"/>
                  </a:cubicBezTo>
                  <a:cubicBezTo>
                    <a:pt x="15" y="44"/>
                    <a:pt x="15" y="44"/>
                    <a:pt x="15" y="44"/>
                  </a:cubicBezTo>
                  <a:cubicBezTo>
                    <a:pt x="16" y="42"/>
                    <a:pt x="17" y="38"/>
                    <a:pt x="18" y="35"/>
                  </a:cubicBezTo>
                  <a:cubicBezTo>
                    <a:pt x="18" y="35"/>
                    <a:pt x="18" y="35"/>
                    <a:pt x="18" y="35"/>
                  </a:cubicBezTo>
                  <a:cubicBezTo>
                    <a:pt x="21" y="27"/>
                    <a:pt x="23" y="19"/>
                    <a:pt x="23" y="13"/>
                  </a:cubicBezTo>
                  <a:cubicBezTo>
                    <a:pt x="23" y="13"/>
                    <a:pt x="23" y="13"/>
                    <a:pt x="23" y="13"/>
                  </a:cubicBezTo>
                  <a:cubicBezTo>
                    <a:pt x="23" y="13"/>
                    <a:pt x="23" y="13"/>
                    <a:pt x="23" y="13"/>
                  </a:cubicBezTo>
                  <a:cubicBezTo>
                    <a:pt x="23" y="23"/>
                    <a:pt x="16" y="40"/>
                    <a:pt x="14" y="46"/>
                  </a:cubicBezTo>
                  <a:cubicBezTo>
                    <a:pt x="14" y="46"/>
                    <a:pt x="14" y="46"/>
                    <a:pt x="14" y="46"/>
                  </a:cubicBezTo>
                  <a:cubicBezTo>
                    <a:pt x="14" y="46"/>
                    <a:pt x="14" y="46"/>
                    <a:pt x="14" y="46"/>
                  </a:cubicBezTo>
                  <a:close/>
                  <a:moveTo>
                    <a:pt x="9" y="19"/>
                  </a:moveTo>
                  <a:cubicBezTo>
                    <a:pt x="11" y="20"/>
                    <a:pt x="12" y="20"/>
                    <a:pt x="13" y="20"/>
                  </a:cubicBezTo>
                  <a:cubicBezTo>
                    <a:pt x="13" y="20"/>
                    <a:pt x="13" y="20"/>
                    <a:pt x="13" y="20"/>
                  </a:cubicBezTo>
                  <a:cubicBezTo>
                    <a:pt x="13" y="20"/>
                    <a:pt x="13" y="20"/>
                    <a:pt x="13" y="20"/>
                  </a:cubicBezTo>
                  <a:cubicBezTo>
                    <a:pt x="12" y="20"/>
                    <a:pt x="11" y="20"/>
                    <a:pt x="9" y="19"/>
                  </a:cubicBezTo>
                  <a:cubicBezTo>
                    <a:pt x="9" y="19"/>
                    <a:pt x="9" y="19"/>
                    <a:pt x="9" y="19"/>
                  </a:cubicBezTo>
                  <a:cubicBezTo>
                    <a:pt x="8" y="19"/>
                    <a:pt x="7" y="19"/>
                    <a:pt x="6" y="18"/>
                  </a:cubicBezTo>
                  <a:cubicBezTo>
                    <a:pt x="6" y="18"/>
                    <a:pt x="6" y="18"/>
                    <a:pt x="6" y="18"/>
                  </a:cubicBezTo>
                  <a:cubicBezTo>
                    <a:pt x="7" y="19"/>
                    <a:pt x="8" y="19"/>
                    <a:pt x="9" y="19"/>
                  </a:cubicBezTo>
                  <a:close/>
                  <a:moveTo>
                    <a:pt x="5" y="17"/>
                  </a:moveTo>
                  <a:cubicBezTo>
                    <a:pt x="4" y="16"/>
                    <a:pt x="4" y="16"/>
                    <a:pt x="4" y="15"/>
                  </a:cubicBezTo>
                  <a:cubicBezTo>
                    <a:pt x="4" y="15"/>
                    <a:pt x="4" y="15"/>
                    <a:pt x="4" y="15"/>
                  </a:cubicBezTo>
                  <a:cubicBezTo>
                    <a:pt x="4" y="16"/>
                    <a:pt x="4" y="16"/>
                    <a:pt x="5" y="17"/>
                  </a:cubicBezTo>
                  <a:close/>
                  <a:moveTo>
                    <a:pt x="4" y="14"/>
                  </a:moveTo>
                  <a:cubicBezTo>
                    <a:pt x="4" y="14"/>
                    <a:pt x="4" y="14"/>
                    <a:pt x="4" y="14"/>
                  </a:cubicBezTo>
                  <a:cubicBezTo>
                    <a:pt x="4" y="14"/>
                    <a:pt x="4" y="14"/>
                    <a:pt x="4" y="14"/>
                  </a:cubicBezTo>
                  <a:cubicBezTo>
                    <a:pt x="4" y="13"/>
                    <a:pt x="4" y="13"/>
                    <a:pt x="5" y="12"/>
                  </a:cubicBezTo>
                  <a:cubicBezTo>
                    <a:pt x="5" y="12"/>
                    <a:pt x="5" y="12"/>
                    <a:pt x="5" y="12"/>
                  </a:cubicBezTo>
                  <a:cubicBezTo>
                    <a:pt x="4" y="13"/>
                    <a:pt x="4" y="13"/>
                    <a:pt x="4" y="14"/>
                  </a:cubicBezTo>
                  <a:cubicBezTo>
                    <a:pt x="4" y="14"/>
                    <a:pt x="4" y="14"/>
                    <a:pt x="4" y="14"/>
                  </a:cubicBezTo>
                  <a:cubicBezTo>
                    <a:pt x="4" y="14"/>
                    <a:pt x="4" y="14"/>
                    <a:pt x="4" y="14"/>
                  </a:cubicBezTo>
                  <a:close/>
                  <a:moveTo>
                    <a:pt x="22" y="8"/>
                  </a:moveTo>
                  <a:cubicBezTo>
                    <a:pt x="23" y="9"/>
                    <a:pt x="23" y="11"/>
                    <a:pt x="23" y="13"/>
                  </a:cubicBezTo>
                  <a:cubicBezTo>
                    <a:pt x="23" y="13"/>
                    <a:pt x="23" y="13"/>
                    <a:pt x="23" y="13"/>
                  </a:cubicBezTo>
                  <a:cubicBezTo>
                    <a:pt x="23" y="13"/>
                    <a:pt x="23" y="13"/>
                    <a:pt x="23" y="13"/>
                  </a:cubicBezTo>
                  <a:cubicBezTo>
                    <a:pt x="23" y="13"/>
                    <a:pt x="23" y="13"/>
                    <a:pt x="23" y="13"/>
                  </a:cubicBezTo>
                  <a:cubicBezTo>
                    <a:pt x="23" y="11"/>
                    <a:pt x="23" y="9"/>
                    <a:pt x="22" y="8"/>
                  </a:cubicBezTo>
                  <a:cubicBezTo>
                    <a:pt x="22" y="8"/>
                    <a:pt x="22" y="8"/>
                    <a:pt x="22" y="8"/>
                  </a:cubicBezTo>
                  <a:cubicBezTo>
                    <a:pt x="22" y="8"/>
                    <a:pt x="22" y="7"/>
                    <a:pt x="22" y="7"/>
                  </a:cubicBezTo>
                  <a:cubicBezTo>
                    <a:pt x="22" y="7"/>
                    <a:pt x="22" y="7"/>
                    <a:pt x="22" y="7"/>
                  </a:cubicBezTo>
                  <a:cubicBezTo>
                    <a:pt x="22" y="7"/>
                    <a:pt x="22" y="8"/>
                    <a:pt x="22" y="8"/>
                  </a:cubicBezTo>
                  <a:close/>
                  <a:moveTo>
                    <a:pt x="19" y="5"/>
                  </a:moveTo>
                  <a:cubicBezTo>
                    <a:pt x="18" y="4"/>
                    <a:pt x="17"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6" y="4"/>
                    <a:pt x="18" y="4"/>
                    <a:pt x="19" y="5"/>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5" y="4"/>
                    <a:pt x="15" y="4"/>
                  </a:cubicBezTo>
                  <a:cubicBezTo>
                    <a:pt x="15" y="4"/>
                    <a:pt x="15" y="4"/>
                    <a:pt x="15" y="4"/>
                  </a:cubicBezTo>
                  <a:cubicBezTo>
                    <a:pt x="15" y="4"/>
                    <a:pt x="14" y="4"/>
                    <a:pt x="14" y="4"/>
                  </a:cubicBezTo>
                  <a:close/>
                  <a:moveTo>
                    <a:pt x="15" y="4"/>
                  </a:moveTo>
                  <a:cubicBezTo>
                    <a:pt x="15" y="4"/>
                    <a:pt x="15" y="4"/>
                    <a:pt x="15" y="4"/>
                  </a:cubicBezTo>
                  <a:cubicBezTo>
                    <a:pt x="15" y="4"/>
                    <a:pt x="15" y="4"/>
                    <a:pt x="15" y="4"/>
                  </a:cubicBezTo>
                  <a:cubicBezTo>
                    <a:pt x="15" y="4"/>
                    <a:pt x="15" y="4"/>
                    <a:pt x="15" y="4"/>
                  </a:cubicBezTo>
                  <a:close/>
                  <a:moveTo>
                    <a:pt x="15" y="4"/>
                  </a:moveTo>
                  <a:cubicBezTo>
                    <a:pt x="15" y="4"/>
                    <a:pt x="15" y="4"/>
                    <a:pt x="15" y="4"/>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9"/>
            <p:cNvSpPr/>
            <p:nvPr/>
          </p:nvSpPr>
          <p:spPr bwMode="auto">
            <a:xfrm>
              <a:off x="1529" y="1442"/>
              <a:ext cx="47" cy="99"/>
            </a:xfrm>
            <a:custGeom>
              <a:avLst/>
              <a:gdLst>
                <a:gd name="T0" fmla="*/ 0 w 14"/>
                <a:gd name="T1" fmla="*/ 27 h 30"/>
                <a:gd name="T2" fmla="*/ 5 w 14"/>
                <a:gd name="T3" fmla="*/ 21 h 30"/>
                <a:gd name="T4" fmla="*/ 5 w 14"/>
                <a:gd name="T5" fmla="*/ 21 h 30"/>
                <a:gd name="T6" fmla="*/ 10 w 14"/>
                <a:gd name="T7" fmla="*/ 9 h 30"/>
                <a:gd name="T8" fmla="*/ 10 w 14"/>
                <a:gd name="T9" fmla="*/ 9 h 30"/>
                <a:gd name="T10" fmla="*/ 9 w 14"/>
                <a:gd name="T11" fmla="*/ 5 h 30"/>
                <a:gd name="T12" fmla="*/ 9 w 14"/>
                <a:gd name="T13" fmla="*/ 5 h 30"/>
                <a:gd name="T14" fmla="*/ 8 w 14"/>
                <a:gd name="T15" fmla="*/ 4 h 30"/>
                <a:gd name="T16" fmla="*/ 8 w 14"/>
                <a:gd name="T17" fmla="*/ 4 h 30"/>
                <a:gd name="T18" fmla="*/ 8 w 14"/>
                <a:gd name="T19" fmla="*/ 4 h 30"/>
                <a:gd name="T20" fmla="*/ 8 w 14"/>
                <a:gd name="T21" fmla="*/ 4 h 30"/>
                <a:gd name="T22" fmla="*/ 7 w 14"/>
                <a:gd name="T23" fmla="*/ 5 h 30"/>
                <a:gd name="T24" fmla="*/ 7 w 14"/>
                <a:gd name="T25" fmla="*/ 5 h 30"/>
                <a:gd name="T26" fmla="*/ 5 w 14"/>
                <a:gd name="T27" fmla="*/ 9 h 30"/>
                <a:gd name="T28" fmla="*/ 5 w 14"/>
                <a:gd name="T29" fmla="*/ 9 h 30"/>
                <a:gd name="T30" fmla="*/ 4 w 14"/>
                <a:gd name="T31" fmla="*/ 15 h 30"/>
                <a:gd name="T32" fmla="*/ 4 w 14"/>
                <a:gd name="T33" fmla="*/ 15 h 30"/>
                <a:gd name="T34" fmla="*/ 0 w 14"/>
                <a:gd name="T35" fmla="*/ 14 h 30"/>
                <a:gd name="T36" fmla="*/ 1 w 14"/>
                <a:gd name="T37" fmla="*/ 8 h 30"/>
                <a:gd name="T38" fmla="*/ 1 w 14"/>
                <a:gd name="T39" fmla="*/ 8 h 30"/>
                <a:gd name="T40" fmla="*/ 8 w 14"/>
                <a:gd name="T41" fmla="*/ 0 h 30"/>
                <a:gd name="T42" fmla="*/ 8 w 14"/>
                <a:gd name="T43" fmla="*/ 0 h 30"/>
                <a:gd name="T44" fmla="*/ 12 w 14"/>
                <a:gd name="T45" fmla="*/ 3 h 30"/>
                <a:gd name="T46" fmla="*/ 12 w 14"/>
                <a:gd name="T47" fmla="*/ 3 h 30"/>
                <a:gd name="T48" fmla="*/ 14 w 14"/>
                <a:gd name="T49" fmla="*/ 9 h 30"/>
                <a:gd name="T50" fmla="*/ 14 w 14"/>
                <a:gd name="T51" fmla="*/ 9 h 30"/>
                <a:gd name="T52" fmla="*/ 3 w 14"/>
                <a:gd name="T53" fmla="*/ 30 h 30"/>
                <a:gd name="T54" fmla="*/ 3 w 14"/>
                <a:gd name="T55" fmla="*/ 30 h 30"/>
                <a:gd name="T56" fmla="*/ 0 w 14"/>
                <a:gd name="T5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30">
                  <a:moveTo>
                    <a:pt x="0" y="27"/>
                  </a:moveTo>
                  <a:cubicBezTo>
                    <a:pt x="0" y="27"/>
                    <a:pt x="3" y="25"/>
                    <a:pt x="5" y="21"/>
                  </a:cubicBezTo>
                  <a:cubicBezTo>
                    <a:pt x="5" y="21"/>
                    <a:pt x="5" y="21"/>
                    <a:pt x="5" y="21"/>
                  </a:cubicBezTo>
                  <a:cubicBezTo>
                    <a:pt x="8" y="17"/>
                    <a:pt x="10" y="12"/>
                    <a:pt x="10" y="9"/>
                  </a:cubicBezTo>
                  <a:cubicBezTo>
                    <a:pt x="10" y="9"/>
                    <a:pt x="10" y="9"/>
                    <a:pt x="10" y="9"/>
                  </a:cubicBezTo>
                  <a:cubicBezTo>
                    <a:pt x="10" y="7"/>
                    <a:pt x="10" y="6"/>
                    <a:pt x="9" y="5"/>
                  </a:cubicBezTo>
                  <a:cubicBezTo>
                    <a:pt x="9" y="5"/>
                    <a:pt x="9" y="5"/>
                    <a:pt x="9" y="5"/>
                  </a:cubicBezTo>
                  <a:cubicBezTo>
                    <a:pt x="8" y="4"/>
                    <a:pt x="8" y="4"/>
                    <a:pt x="8" y="4"/>
                  </a:cubicBezTo>
                  <a:cubicBezTo>
                    <a:pt x="8" y="4"/>
                    <a:pt x="8" y="4"/>
                    <a:pt x="8" y="4"/>
                  </a:cubicBezTo>
                  <a:cubicBezTo>
                    <a:pt x="8" y="4"/>
                    <a:pt x="8" y="4"/>
                    <a:pt x="8" y="4"/>
                  </a:cubicBezTo>
                  <a:cubicBezTo>
                    <a:pt x="8" y="4"/>
                    <a:pt x="8" y="4"/>
                    <a:pt x="8" y="4"/>
                  </a:cubicBezTo>
                  <a:cubicBezTo>
                    <a:pt x="7" y="4"/>
                    <a:pt x="7" y="4"/>
                    <a:pt x="7" y="5"/>
                  </a:cubicBezTo>
                  <a:cubicBezTo>
                    <a:pt x="7" y="5"/>
                    <a:pt x="7" y="5"/>
                    <a:pt x="7" y="5"/>
                  </a:cubicBezTo>
                  <a:cubicBezTo>
                    <a:pt x="6" y="6"/>
                    <a:pt x="6" y="7"/>
                    <a:pt x="5" y="9"/>
                  </a:cubicBezTo>
                  <a:cubicBezTo>
                    <a:pt x="5" y="9"/>
                    <a:pt x="5" y="9"/>
                    <a:pt x="5" y="9"/>
                  </a:cubicBezTo>
                  <a:cubicBezTo>
                    <a:pt x="4" y="12"/>
                    <a:pt x="4" y="15"/>
                    <a:pt x="4" y="15"/>
                  </a:cubicBezTo>
                  <a:cubicBezTo>
                    <a:pt x="4" y="15"/>
                    <a:pt x="4" y="15"/>
                    <a:pt x="4" y="15"/>
                  </a:cubicBezTo>
                  <a:cubicBezTo>
                    <a:pt x="0" y="14"/>
                    <a:pt x="0" y="14"/>
                    <a:pt x="0" y="14"/>
                  </a:cubicBezTo>
                  <a:cubicBezTo>
                    <a:pt x="0" y="14"/>
                    <a:pt x="0" y="11"/>
                    <a:pt x="1" y="8"/>
                  </a:cubicBezTo>
                  <a:cubicBezTo>
                    <a:pt x="1" y="8"/>
                    <a:pt x="1" y="8"/>
                    <a:pt x="1" y="8"/>
                  </a:cubicBezTo>
                  <a:cubicBezTo>
                    <a:pt x="3" y="4"/>
                    <a:pt x="4" y="0"/>
                    <a:pt x="8" y="0"/>
                  </a:cubicBezTo>
                  <a:cubicBezTo>
                    <a:pt x="8" y="0"/>
                    <a:pt x="8" y="0"/>
                    <a:pt x="8" y="0"/>
                  </a:cubicBezTo>
                  <a:cubicBezTo>
                    <a:pt x="10" y="0"/>
                    <a:pt x="11" y="1"/>
                    <a:pt x="12" y="3"/>
                  </a:cubicBezTo>
                  <a:cubicBezTo>
                    <a:pt x="12" y="3"/>
                    <a:pt x="12" y="3"/>
                    <a:pt x="12" y="3"/>
                  </a:cubicBezTo>
                  <a:cubicBezTo>
                    <a:pt x="14" y="5"/>
                    <a:pt x="14" y="7"/>
                    <a:pt x="14" y="9"/>
                  </a:cubicBezTo>
                  <a:cubicBezTo>
                    <a:pt x="14" y="9"/>
                    <a:pt x="14" y="9"/>
                    <a:pt x="14" y="9"/>
                  </a:cubicBezTo>
                  <a:cubicBezTo>
                    <a:pt x="14" y="19"/>
                    <a:pt x="3" y="30"/>
                    <a:pt x="3" y="30"/>
                  </a:cubicBezTo>
                  <a:cubicBezTo>
                    <a:pt x="3" y="30"/>
                    <a:pt x="3" y="30"/>
                    <a:pt x="3" y="30"/>
                  </a:cubicBezTo>
                  <a:cubicBezTo>
                    <a:pt x="0" y="27"/>
                    <a:pt x="0" y="27"/>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
            <p:cNvSpPr>
              <a:spLocks noEditPoints="1"/>
            </p:cNvSpPr>
            <p:nvPr/>
          </p:nvSpPr>
          <p:spPr bwMode="auto">
            <a:xfrm>
              <a:off x="1519" y="1435"/>
              <a:ext cx="63" cy="119"/>
            </a:xfrm>
            <a:custGeom>
              <a:avLst/>
              <a:gdLst>
                <a:gd name="T0" fmla="*/ 3 w 19"/>
                <a:gd name="T1" fmla="*/ 29 h 36"/>
                <a:gd name="T2" fmla="*/ 1 w 19"/>
                <a:gd name="T3" fmla="*/ 30 h 36"/>
                <a:gd name="T4" fmla="*/ 1 w 19"/>
                <a:gd name="T5" fmla="*/ 28 h 36"/>
                <a:gd name="T6" fmla="*/ 2 w 19"/>
                <a:gd name="T7" fmla="*/ 28 h 36"/>
                <a:gd name="T8" fmla="*/ 2 w 19"/>
                <a:gd name="T9" fmla="*/ 28 h 36"/>
                <a:gd name="T10" fmla="*/ 2 w 19"/>
                <a:gd name="T11" fmla="*/ 28 h 36"/>
                <a:gd name="T12" fmla="*/ 2 w 19"/>
                <a:gd name="T13" fmla="*/ 28 h 36"/>
                <a:gd name="T14" fmla="*/ 2 w 19"/>
                <a:gd name="T15" fmla="*/ 28 h 36"/>
                <a:gd name="T16" fmla="*/ 3 w 19"/>
                <a:gd name="T17" fmla="*/ 26 h 36"/>
                <a:gd name="T18" fmla="*/ 6 w 19"/>
                <a:gd name="T19" fmla="*/ 22 h 36"/>
                <a:gd name="T20" fmla="*/ 8 w 19"/>
                <a:gd name="T21" fmla="*/ 19 h 36"/>
                <a:gd name="T22" fmla="*/ 0 w 19"/>
                <a:gd name="T23" fmla="*/ 18 h 36"/>
                <a:gd name="T24" fmla="*/ 1 w 19"/>
                <a:gd name="T25" fmla="*/ 16 h 36"/>
                <a:gd name="T26" fmla="*/ 1 w 19"/>
                <a:gd name="T27" fmla="*/ 15 h 36"/>
                <a:gd name="T28" fmla="*/ 1 w 19"/>
                <a:gd name="T29" fmla="*/ 14 h 36"/>
                <a:gd name="T30" fmla="*/ 2 w 19"/>
                <a:gd name="T31" fmla="*/ 9 h 36"/>
                <a:gd name="T32" fmla="*/ 10 w 19"/>
                <a:gd name="T33" fmla="*/ 0 h 36"/>
                <a:gd name="T34" fmla="*/ 11 w 19"/>
                <a:gd name="T35" fmla="*/ 0 h 36"/>
                <a:gd name="T36" fmla="*/ 17 w 19"/>
                <a:gd name="T37" fmla="*/ 4 h 36"/>
                <a:gd name="T38" fmla="*/ 19 w 19"/>
                <a:gd name="T39" fmla="*/ 10 h 36"/>
                <a:gd name="T40" fmla="*/ 19 w 19"/>
                <a:gd name="T41" fmla="*/ 11 h 36"/>
                <a:gd name="T42" fmla="*/ 8 w 19"/>
                <a:gd name="T43" fmla="*/ 33 h 36"/>
                <a:gd name="T44" fmla="*/ 2 w 19"/>
                <a:gd name="T45" fmla="*/ 31 h 36"/>
                <a:gd name="T46" fmla="*/ 7 w 19"/>
                <a:gd name="T47" fmla="*/ 27 h 36"/>
                <a:gd name="T48" fmla="*/ 10 w 19"/>
                <a:gd name="T49" fmla="*/ 24 h 36"/>
                <a:gd name="T50" fmla="*/ 13 w 19"/>
                <a:gd name="T51" fmla="*/ 19 h 36"/>
                <a:gd name="T52" fmla="*/ 10 w 19"/>
                <a:gd name="T53" fmla="*/ 24 h 36"/>
                <a:gd name="T54" fmla="*/ 11 w 19"/>
                <a:gd name="T55" fmla="*/ 11 h 36"/>
                <a:gd name="T56" fmla="*/ 11 w 19"/>
                <a:gd name="T57" fmla="*/ 11 h 36"/>
                <a:gd name="T58" fmla="*/ 11 w 19"/>
                <a:gd name="T59" fmla="*/ 9 h 36"/>
                <a:gd name="T60" fmla="*/ 10 w 19"/>
                <a:gd name="T61" fmla="*/ 11 h 36"/>
                <a:gd name="T62" fmla="*/ 9 w 19"/>
                <a:gd name="T63" fmla="*/ 17 h 36"/>
                <a:gd name="T64" fmla="*/ 9 w 19"/>
                <a:gd name="T65" fmla="*/ 18 h 36"/>
                <a:gd name="T66" fmla="*/ 15 w 19"/>
                <a:gd name="T67" fmla="*/ 11 h 36"/>
                <a:gd name="T68" fmla="*/ 15 w 19"/>
                <a:gd name="T69" fmla="*/ 11 h 36"/>
                <a:gd name="T70" fmla="*/ 14 w 19"/>
                <a:gd name="T71" fmla="*/ 6 h 36"/>
                <a:gd name="T72" fmla="*/ 13 w 19"/>
                <a:gd name="T73" fmla="*/ 5 h 36"/>
                <a:gd name="T74" fmla="*/ 14 w 19"/>
                <a:gd name="T75" fmla="*/ 6 h 36"/>
                <a:gd name="T76" fmla="*/ 15 w 19"/>
                <a:gd name="T77" fmla="*/ 11 h 36"/>
                <a:gd name="T78" fmla="*/ 15 w 19"/>
                <a:gd name="T79" fmla="*/ 11 h 36"/>
                <a:gd name="T80" fmla="*/ 15 w 19"/>
                <a:gd name="T81" fmla="*/ 11 h 36"/>
                <a:gd name="T82" fmla="*/ 15 w 19"/>
                <a:gd name="T83" fmla="*/ 11 h 36"/>
                <a:gd name="T84" fmla="*/ 7 w 19"/>
                <a:gd name="T85" fmla="*/ 7 h 36"/>
                <a:gd name="T86" fmla="*/ 8 w 19"/>
                <a:gd name="T87" fmla="*/ 6 h 36"/>
                <a:gd name="T88" fmla="*/ 9 w 19"/>
                <a:gd name="T89" fmla="*/ 4 h 36"/>
                <a:gd name="T90" fmla="*/ 9 w 19"/>
                <a:gd name="T91" fmla="*/ 5 h 36"/>
                <a:gd name="T92" fmla="*/ 9 w 19"/>
                <a:gd name="T93" fmla="*/ 5 h 36"/>
                <a:gd name="T94" fmla="*/ 11 w 19"/>
                <a:gd name="T95" fmla="*/ 4 h 36"/>
                <a:gd name="T96" fmla="*/ 11 w 19"/>
                <a:gd name="T9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36">
                  <a:moveTo>
                    <a:pt x="2" y="31"/>
                  </a:moveTo>
                  <a:cubicBezTo>
                    <a:pt x="3" y="29"/>
                    <a:pt x="3" y="29"/>
                    <a:pt x="3" y="29"/>
                  </a:cubicBezTo>
                  <a:cubicBezTo>
                    <a:pt x="2" y="31"/>
                    <a:pt x="2" y="31"/>
                    <a:pt x="2" y="31"/>
                  </a:cubicBezTo>
                  <a:cubicBezTo>
                    <a:pt x="1" y="30"/>
                    <a:pt x="1" y="30"/>
                    <a:pt x="1" y="30"/>
                  </a:cubicBezTo>
                  <a:cubicBezTo>
                    <a:pt x="1" y="29"/>
                    <a:pt x="1" y="29"/>
                    <a:pt x="1" y="29"/>
                  </a:cubicBezTo>
                  <a:cubicBezTo>
                    <a:pt x="1" y="28"/>
                    <a:pt x="1" y="29"/>
                    <a:pt x="1" y="28"/>
                  </a:cubicBezTo>
                  <a:cubicBezTo>
                    <a:pt x="1" y="28"/>
                    <a:pt x="1" y="28"/>
                    <a:pt x="1" y="28"/>
                  </a:cubicBezTo>
                  <a:cubicBezTo>
                    <a:pt x="1" y="28"/>
                    <a:pt x="1"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7"/>
                    <a:pt x="3" y="27"/>
                    <a:pt x="3" y="26"/>
                  </a:cubicBezTo>
                  <a:cubicBezTo>
                    <a:pt x="3" y="26"/>
                    <a:pt x="3" y="26"/>
                    <a:pt x="3" y="26"/>
                  </a:cubicBezTo>
                  <a:cubicBezTo>
                    <a:pt x="4" y="25"/>
                    <a:pt x="5" y="24"/>
                    <a:pt x="6" y="22"/>
                  </a:cubicBezTo>
                  <a:cubicBezTo>
                    <a:pt x="6" y="22"/>
                    <a:pt x="6" y="22"/>
                    <a:pt x="6" y="22"/>
                  </a:cubicBezTo>
                  <a:cubicBezTo>
                    <a:pt x="7" y="21"/>
                    <a:pt x="8" y="20"/>
                    <a:pt x="8" y="19"/>
                  </a:cubicBezTo>
                  <a:cubicBezTo>
                    <a:pt x="8" y="19"/>
                    <a:pt x="8" y="19"/>
                    <a:pt x="8" y="19"/>
                  </a:cubicBezTo>
                  <a:cubicBezTo>
                    <a:pt x="0" y="18"/>
                    <a:pt x="0" y="18"/>
                    <a:pt x="0" y="18"/>
                  </a:cubicBezTo>
                  <a:cubicBezTo>
                    <a:pt x="1" y="16"/>
                    <a:pt x="1" y="16"/>
                    <a:pt x="1" y="16"/>
                  </a:cubicBezTo>
                  <a:cubicBezTo>
                    <a:pt x="1" y="16"/>
                    <a:pt x="1" y="16"/>
                    <a:pt x="1" y="16"/>
                  </a:cubicBezTo>
                  <a:cubicBezTo>
                    <a:pt x="1" y="15"/>
                    <a:pt x="1" y="15"/>
                    <a:pt x="1" y="15"/>
                  </a:cubicBezTo>
                  <a:cubicBezTo>
                    <a:pt x="1" y="15"/>
                    <a:pt x="1" y="15"/>
                    <a:pt x="1" y="15"/>
                  </a:cubicBezTo>
                  <a:cubicBezTo>
                    <a:pt x="1" y="15"/>
                    <a:pt x="1" y="14"/>
                    <a:pt x="1" y="14"/>
                  </a:cubicBezTo>
                  <a:cubicBezTo>
                    <a:pt x="1" y="14"/>
                    <a:pt x="1" y="14"/>
                    <a:pt x="1" y="14"/>
                  </a:cubicBezTo>
                  <a:cubicBezTo>
                    <a:pt x="1" y="12"/>
                    <a:pt x="2" y="11"/>
                    <a:pt x="2" y="9"/>
                  </a:cubicBezTo>
                  <a:cubicBezTo>
                    <a:pt x="2" y="9"/>
                    <a:pt x="2" y="9"/>
                    <a:pt x="2" y="9"/>
                  </a:cubicBezTo>
                  <a:cubicBezTo>
                    <a:pt x="4" y="6"/>
                    <a:pt x="5" y="1"/>
                    <a:pt x="10" y="0"/>
                  </a:cubicBezTo>
                  <a:cubicBezTo>
                    <a:pt x="10" y="0"/>
                    <a:pt x="10" y="0"/>
                    <a:pt x="10" y="0"/>
                  </a:cubicBezTo>
                  <a:cubicBezTo>
                    <a:pt x="11" y="0"/>
                    <a:pt x="11" y="0"/>
                    <a:pt x="11" y="0"/>
                  </a:cubicBezTo>
                  <a:cubicBezTo>
                    <a:pt x="11" y="0"/>
                    <a:pt x="11" y="0"/>
                    <a:pt x="11" y="0"/>
                  </a:cubicBezTo>
                  <a:cubicBezTo>
                    <a:pt x="14" y="0"/>
                    <a:pt x="16" y="2"/>
                    <a:pt x="17" y="4"/>
                  </a:cubicBezTo>
                  <a:cubicBezTo>
                    <a:pt x="17" y="4"/>
                    <a:pt x="17" y="4"/>
                    <a:pt x="17" y="4"/>
                  </a:cubicBezTo>
                  <a:cubicBezTo>
                    <a:pt x="18" y="6"/>
                    <a:pt x="19" y="8"/>
                    <a:pt x="19" y="10"/>
                  </a:cubicBezTo>
                  <a:cubicBezTo>
                    <a:pt x="19" y="10"/>
                    <a:pt x="19" y="10"/>
                    <a:pt x="19" y="10"/>
                  </a:cubicBezTo>
                  <a:cubicBezTo>
                    <a:pt x="19" y="10"/>
                    <a:pt x="19" y="10"/>
                    <a:pt x="19" y="10"/>
                  </a:cubicBezTo>
                  <a:cubicBezTo>
                    <a:pt x="19" y="11"/>
                    <a:pt x="19" y="11"/>
                    <a:pt x="19" y="11"/>
                  </a:cubicBezTo>
                  <a:cubicBezTo>
                    <a:pt x="19" y="21"/>
                    <a:pt x="10" y="31"/>
                    <a:pt x="8" y="33"/>
                  </a:cubicBezTo>
                  <a:cubicBezTo>
                    <a:pt x="8" y="33"/>
                    <a:pt x="8" y="33"/>
                    <a:pt x="8" y="33"/>
                  </a:cubicBezTo>
                  <a:cubicBezTo>
                    <a:pt x="7" y="36"/>
                    <a:pt x="7" y="36"/>
                    <a:pt x="7" y="36"/>
                  </a:cubicBezTo>
                  <a:cubicBezTo>
                    <a:pt x="2" y="31"/>
                    <a:pt x="2" y="31"/>
                    <a:pt x="2" y="31"/>
                  </a:cubicBezTo>
                  <a:close/>
                  <a:moveTo>
                    <a:pt x="10" y="24"/>
                  </a:moveTo>
                  <a:cubicBezTo>
                    <a:pt x="9" y="25"/>
                    <a:pt x="8" y="26"/>
                    <a:pt x="7" y="27"/>
                  </a:cubicBezTo>
                  <a:cubicBezTo>
                    <a:pt x="7" y="27"/>
                    <a:pt x="7" y="27"/>
                    <a:pt x="7" y="27"/>
                  </a:cubicBezTo>
                  <a:cubicBezTo>
                    <a:pt x="8" y="26"/>
                    <a:pt x="9" y="25"/>
                    <a:pt x="10" y="24"/>
                  </a:cubicBezTo>
                  <a:cubicBezTo>
                    <a:pt x="10" y="24"/>
                    <a:pt x="10" y="24"/>
                    <a:pt x="10" y="24"/>
                  </a:cubicBezTo>
                  <a:cubicBezTo>
                    <a:pt x="11" y="22"/>
                    <a:pt x="12" y="21"/>
                    <a:pt x="13" y="19"/>
                  </a:cubicBezTo>
                  <a:cubicBezTo>
                    <a:pt x="13" y="19"/>
                    <a:pt x="13" y="19"/>
                    <a:pt x="13" y="19"/>
                  </a:cubicBezTo>
                  <a:cubicBezTo>
                    <a:pt x="12" y="21"/>
                    <a:pt x="11" y="22"/>
                    <a:pt x="10" y="24"/>
                  </a:cubicBezTo>
                  <a:close/>
                  <a:moveTo>
                    <a:pt x="9" y="18"/>
                  </a:moveTo>
                  <a:cubicBezTo>
                    <a:pt x="10" y="16"/>
                    <a:pt x="11" y="13"/>
                    <a:pt x="11" y="11"/>
                  </a:cubicBezTo>
                  <a:cubicBezTo>
                    <a:pt x="11" y="11"/>
                    <a:pt x="11" y="11"/>
                    <a:pt x="11" y="11"/>
                  </a:cubicBezTo>
                  <a:cubicBezTo>
                    <a:pt x="11" y="11"/>
                    <a:pt x="11" y="11"/>
                    <a:pt x="11" y="11"/>
                  </a:cubicBezTo>
                  <a:cubicBezTo>
                    <a:pt x="11" y="11"/>
                    <a:pt x="11" y="11"/>
                    <a:pt x="11" y="11"/>
                  </a:cubicBezTo>
                  <a:cubicBezTo>
                    <a:pt x="11" y="10"/>
                    <a:pt x="11" y="10"/>
                    <a:pt x="11" y="9"/>
                  </a:cubicBezTo>
                  <a:cubicBezTo>
                    <a:pt x="11" y="9"/>
                    <a:pt x="11" y="9"/>
                    <a:pt x="11" y="9"/>
                  </a:cubicBezTo>
                  <a:cubicBezTo>
                    <a:pt x="11" y="10"/>
                    <a:pt x="10" y="11"/>
                    <a:pt x="10" y="11"/>
                  </a:cubicBezTo>
                  <a:cubicBezTo>
                    <a:pt x="10" y="11"/>
                    <a:pt x="10" y="11"/>
                    <a:pt x="10" y="11"/>
                  </a:cubicBezTo>
                  <a:cubicBezTo>
                    <a:pt x="9" y="14"/>
                    <a:pt x="9" y="16"/>
                    <a:pt x="9" y="17"/>
                  </a:cubicBezTo>
                  <a:cubicBezTo>
                    <a:pt x="9" y="17"/>
                    <a:pt x="9" y="17"/>
                    <a:pt x="9" y="17"/>
                  </a:cubicBezTo>
                  <a:cubicBezTo>
                    <a:pt x="9" y="18"/>
                    <a:pt x="9" y="18"/>
                    <a:pt x="9" y="18"/>
                  </a:cubicBezTo>
                  <a:close/>
                  <a:moveTo>
                    <a:pt x="15" y="11"/>
                  </a:moveTo>
                  <a:cubicBezTo>
                    <a:pt x="15" y="11"/>
                    <a:pt x="15" y="11"/>
                    <a:pt x="15" y="11"/>
                  </a:cubicBezTo>
                  <a:cubicBezTo>
                    <a:pt x="15" y="11"/>
                    <a:pt x="15" y="11"/>
                    <a:pt x="15" y="11"/>
                  </a:cubicBezTo>
                  <a:cubicBezTo>
                    <a:pt x="15" y="11"/>
                    <a:pt x="15" y="11"/>
                    <a:pt x="15" y="11"/>
                  </a:cubicBezTo>
                  <a:cubicBezTo>
                    <a:pt x="15" y="11"/>
                    <a:pt x="15" y="11"/>
                    <a:pt x="15" y="11"/>
                  </a:cubicBezTo>
                  <a:cubicBezTo>
                    <a:pt x="15" y="9"/>
                    <a:pt x="15" y="7"/>
                    <a:pt x="14" y="6"/>
                  </a:cubicBezTo>
                  <a:cubicBezTo>
                    <a:pt x="14" y="6"/>
                    <a:pt x="14" y="6"/>
                    <a:pt x="14" y="6"/>
                  </a:cubicBezTo>
                  <a:cubicBezTo>
                    <a:pt x="13" y="6"/>
                    <a:pt x="13" y="5"/>
                    <a:pt x="13" y="5"/>
                  </a:cubicBezTo>
                  <a:cubicBezTo>
                    <a:pt x="13" y="5"/>
                    <a:pt x="13" y="5"/>
                    <a:pt x="13" y="5"/>
                  </a:cubicBezTo>
                  <a:cubicBezTo>
                    <a:pt x="13" y="5"/>
                    <a:pt x="13" y="6"/>
                    <a:pt x="14" y="6"/>
                  </a:cubicBezTo>
                  <a:cubicBezTo>
                    <a:pt x="14" y="6"/>
                    <a:pt x="14" y="6"/>
                    <a:pt x="14" y="6"/>
                  </a:cubicBezTo>
                  <a:cubicBezTo>
                    <a:pt x="15" y="7"/>
                    <a:pt x="15" y="9"/>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lose/>
                  <a:moveTo>
                    <a:pt x="7" y="7"/>
                  </a:moveTo>
                  <a:cubicBezTo>
                    <a:pt x="8" y="6"/>
                    <a:pt x="8" y="6"/>
                    <a:pt x="8" y="6"/>
                  </a:cubicBezTo>
                  <a:cubicBezTo>
                    <a:pt x="8" y="6"/>
                    <a:pt x="8" y="6"/>
                    <a:pt x="8" y="6"/>
                  </a:cubicBezTo>
                  <a:cubicBezTo>
                    <a:pt x="8" y="5"/>
                    <a:pt x="9" y="5"/>
                    <a:pt x="9" y="4"/>
                  </a:cubicBezTo>
                  <a:cubicBezTo>
                    <a:pt x="9" y="4"/>
                    <a:pt x="9" y="4"/>
                    <a:pt x="9" y="4"/>
                  </a:cubicBezTo>
                  <a:cubicBezTo>
                    <a:pt x="9" y="5"/>
                    <a:pt x="8" y="6"/>
                    <a:pt x="7" y="7"/>
                  </a:cubicBezTo>
                  <a:close/>
                  <a:moveTo>
                    <a:pt x="9" y="5"/>
                  </a:moveTo>
                  <a:cubicBezTo>
                    <a:pt x="9" y="5"/>
                    <a:pt x="9" y="5"/>
                    <a:pt x="9" y="5"/>
                  </a:cubicBezTo>
                  <a:cubicBezTo>
                    <a:pt x="9" y="5"/>
                    <a:pt x="9" y="5"/>
                    <a:pt x="9" y="5"/>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1"/>
            <p:cNvSpPr>
              <a:spLocks noEditPoints="1"/>
            </p:cNvSpPr>
            <p:nvPr/>
          </p:nvSpPr>
          <p:spPr bwMode="auto">
            <a:xfrm>
              <a:off x="1364" y="1659"/>
              <a:ext cx="221" cy="115"/>
            </a:xfrm>
            <a:custGeom>
              <a:avLst/>
              <a:gdLst>
                <a:gd name="T0" fmla="*/ 26 w 67"/>
                <a:gd name="T1" fmla="*/ 35 h 35"/>
                <a:gd name="T2" fmla="*/ 0 w 67"/>
                <a:gd name="T3" fmla="*/ 21 h 35"/>
                <a:gd name="T4" fmla="*/ 0 w 67"/>
                <a:gd name="T5" fmla="*/ 21 h 35"/>
                <a:gd name="T6" fmla="*/ 3 w 67"/>
                <a:gd name="T7" fmla="*/ 19 h 35"/>
                <a:gd name="T8" fmla="*/ 4 w 67"/>
                <a:gd name="T9" fmla="*/ 21 h 35"/>
                <a:gd name="T10" fmla="*/ 4 w 67"/>
                <a:gd name="T11" fmla="*/ 21 h 35"/>
                <a:gd name="T12" fmla="*/ 8 w 67"/>
                <a:gd name="T13" fmla="*/ 25 h 35"/>
                <a:gd name="T14" fmla="*/ 8 w 67"/>
                <a:gd name="T15" fmla="*/ 25 h 35"/>
                <a:gd name="T16" fmla="*/ 26 w 67"/>
                <a:gd name="T17" fmla="*/ 31 h 35"/>
                <a:gd name="T18" fmla="*/ 26 w 67"/>
                <a:gd name="T19" fmla="*/ 31 h 35"/>
                <a:gd name="T20" fmla="*/ 36 w 67"/>
                <a:gd name="T21" fmla="*/ 29 h 35"/>
                <a:gd name="T22" fmla="*/ 36 w 67"/>
                <a:gd name="T23" fmla="*/ 29 h 35"/>
                <a:gd name="T24" fmla="*/ 59 w 67"/>
                <a:gd name="T25" fmla="*/ 13 h 35"/>
                <a:gd name="T26" fmla="*/ 59 w 67"/>
                <a:gd name="T27" fmla="*/ 13 h 35"/>
                <a:gd name="T28" fmla="*/ 63 w 67"/>
                <a:gd name="T29" fmla="*/ 0 h 35"/>
                <a:gd name="T30" fmla="*/ 63 w 67"/>
                <a:gd name="T31" fmla="*/ 0 h 35"/>
                <a:gd name="T32" fmla="*/ 67 w 67"/>
                <a:gd name="T33" fmla="*/ 1 h 35"/>
                <a:gd name="T34" fmla="*/ 37 w 67"/>
                <a:gd name="T35" fmla="*/ 33 h 35"/>
                <a:gd name="T36" fmla="*/ 37 w 67"/>
                <a:gd name="T37" fmla="*/ 33 h 35"/>
                <a:gd name="T38" fmla="*/ 26 w 67"/>
                <a:gd name="T39" fmla="*/ 35 h 35"/>
                <a:gd name="T40" fmla="*/ 26 w 67"/>
                <a:gd name="T41" fmla="*/ 35 h 35"/>
                <a:gd name="T42" fmla="*/ 26 w 67"/>
                <a:gd name="T43" fmla="*/ 35 h 35"/>
                <a:gd name="T44" fmla="*/ 0 w 67"/>
                <a:gd name="T45" fmla="*/ 21 h 35"/>
                <a:gd name="T46" fmla="*/ 0 w 67"/>
                <a:gd name="T47" fmla="*/ 21 h 35"/>
                <a:gd name="T48" fmla="*/ 0 w 67"/>
                <a:gd name="T49" fmla="*/ 21 h 35"/>
                <a:gd name="T50" fmla="*/ 0 w 67"/>
                <a:gd name="T51" fmla="*/ 21 h 35"/>
                <a:gd name="T52" fmla="*/ 0 w 67"/>
                <a:gd name="T53"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35">
                  <a:moveTo>
                    <a:pt x="26" y="35"/>
                  </a:moveTo>
                  <a:cubicBezTo>
                    <a:pt x="7" y="35"/>
                    <a:pt x="0" y="22"/>
                    <a:pt x="0" y="21"/>
                  </a:cubicBezTo>
                  <a:cubicBezTo>
                    <a:pt x="0" y="21"/>
                    <a:pt x="0" y="21"/>
                    <a:pt x="0" y="21"/>
                  </a:cubicBezTo>
                  <a:cubicBezTo>
                    <a:pt x="3" y="19"/>
                    <a:pt x="3" y="19"/>
                    <a:pt x="3" y="19"/>
                  </a:cubicBezTo>
                  <a:cubicBezTo>
                    <a:pt x="3" y="19"/>
                    <a:pt x="3" y="20"/>
                    <a:pt x="4" y="21"/>
                  </a:cubicBezTo>
                  <a:cubicBezTo>
                    <a:pt x="4" y="21"/>
                    <a:pt x="4" y="21"/>
                    <a:pt x="4" y="21"/>
                  </a:cubicBezTo>
                  <a:cubicBezTo>
                    <a:pt x="5" y="22"/>
                    <a:pt x="6" y="23"/>
                    <a:pt x="8" y="25"/>
                  </a:cubicBezTo>
                  <a:cubicBezTo>
                    <a:pt x="8" y="25"/>
                    <a:pt x="8" y="25"/>
                    <a:pt x="8" y="25"/>
                  </a:cubicBezTo>
                  <a:cubicBezTo>
                    <a:pt x="11" y="28"/>
                    <a:pt x="17" y="31"/>
                    <a:pt x="26" y="31"/>
                  </a:cubicBezTo>
                  <a:cubicBezTo>
                    <a:pt x="26" y="31"/>
                    <a:pt x="26" y="31"/>
                    <a:pt x="26" y="31"/>
                  </a:cubicBezTo>
                  <a:cubicBezTo>
                    <a:pt x="29" y="31"/>
                    <a:pt x="32" y="30"/>
                    <a:pt x="36" y="29"/>
                  </a:cubicBezTo>
                  <a:cubicBezTo>
                    <a:pt x="36" y="29"/>
                    <a:pt x="36" y="29"/>
                    <a:pt x="36" y="29"/>
                  </a:cubicBezTo>
                  <a:cubicBezTo>
                    <a:pt x="48" y="27"/>
                    <a:pt x="55" y="19"/>
                    <a:pt x="59" y="13"/>
                  </a:cubicBezTo>
                  <a:cubicBezTo>
                    <a:pt x="59" y="13"/>
                    <a:pt x="59" y="13"/>
                    <a:pt x="59" y="13"/>
                  </a:cubicBezTo>
                  <a:cubicBezTo>
                    <a:pt x="63" y="6"/>
                    <a:pt x="63" y="0"/>
                    <a:pt x="63" y="0"/>
                  </a:cubicBezTo>
                  <a:cubicBezTo>
                    <a:pt x="63" y="0"/>
                    <a:pt x="63" y="0"/>
                    <a:pt x="63" y="0"/>
                  </a:cubicBezTo>
                  <a:cubicBezTo>
                    <a:pt x="67" y="1"/>
                    <a:pt x="67" y="1"/>
                    <a:pt x="67" y="1"/>
                  </a:cubicBezTo>
                  <a:cubicBezTo>
                    <a:pt x="67" y="1"/>
                    <a:pt x="64" y="27"/>
                    <a:pt x="37" y="33"/>
                  </a:cubicBezTo>
                  <a:cubicBezTo>
                    <a:pt x="37" y="33"/>
                    <a:pt x="37" y="33"/>
                    <a:pt x="37" y="33"/>
                  </a:cubicBezTo>
                  <a:cubicBezTo>
                    <a:pt x="33" y="34"/>
                    <a:pt x="29" y="35"/>
                    <a:pt x="26" y="35"/>
                  </a:cubicBezTo>
                  <a:cubicBezTo>
                    <a:pt x="26" y="35"/>
                    <a:pt x="26" y="35"/>
                    <a:pt x="26" y="35"/>
                  </a:cubicBezTo>
                  <a:cubicBezTo>
                    <a:pt x="26" y="35"/>
                    <a:pt x="26" y="35"/>
                    <a:pt x="26" y="35"/>
                  </a:cubicBezTo>
                  <a:close/>
                  <a:moveTo>
                    <a:pt x="0" y="21"/>
                  </a:moveTo>
                  <a:cubicBezTo>
                    <a:pt x="0" y="21"/>
                    <a:pt x="0" y="21"/>
                    <a:pt x="0" y="21"/>
                  </a:cubicBezTo>
                  <a:cubicBezTo>
                    <a:pt x="0" y="21"/>
                    <a:pt x="0" y="21"/>
                    <a:pt x="0" y="21"/>
                  </a:cubicBezTo>
                  <a:cubicBezTo>
                    <a:pt x="0" y="21"/>
                    <a:pt x="0" y="21"/>
                    <a:pt x="0" y="21"/>
                  </a:cubicBezTo>
                  <a:cubicBezTo>
                    <a:pt x="0" y="21"/>
                    <a:pt x="0" y="21"/>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
            <p:cNvSpPr>
              <a:spLocks noEditPoints="1"/>
            </p:cNvSpPr>
            <p:nvPr/>
          </p:nvSpPr>
          <p:spPr bwMode="auto">
            <a:xfrm>
              <a:off x="1354" y="1652"/>
              <a:ext cx="238" cy="129"/>
            </a:xfrm>
            <a:custGeom>
              <a:avLst/>
              <a:gdLst>
                <a:gd name="T0" fmla="*/ 29 w 72"/>
                <a:gd name="T1" fmla="*/ 37 h 39"/>
                <a:gd name="T2" fmla="*/ 29 w 72"/>
                <a:gd name="T3" fmla="*/ 35 h 39"/>
                <a:gd name="T4" fmla="*/ 39 w 72"/>
                <a:gd name="T5" fmla="*/ 33 h 39"/>
                <a:gd name="T6" fmla="*/ 29 w 72"/>
                <a:gd name="T7" fmla="*/ 35 h 39"/>
                <a:gd name="T8" fmla="*/ 29 w 72"/>
                <a:gd name="T9" fmla="*/ 35 h 39"/>
                <a:gd name="T10" fmla="*/ 29 w 72"/>
                <a:gd name="T11" fmla="*/ 35 h 39"/>
                <a:gd name="T12" fmla="*/ 29 w 72"/>
                <a:gd name="T13" fmla="*/ 37 h 39"/>
                <a:gd name="T14" fmla="*/ 29 w 72"/>
                <a:gd name="T15" fmla="*/ 39 h 39"/>
                <a:gd name="T16" fmla="*/ 1 w 72"/>
                <a:gd name="T17" fmla="*/ 25 h 39"/>
                <a:gd name="T18" fmla="*/ 1 w 72"/>
                <a:gd name="T19" fmla="*/ 24 h 39"/>
                <a:gd name="T20" fmla="*/ 6 w 72"/>
                <a:gd name="T21" fmla="*/ 19 h 39"/>
                <a:gd name="T22" fmla="*/ 8 w 72"/>
                <a:gd name="T23" fmla="*/ 20 h 39"/>
                <a:gd name="T24" fmla="*/ 8 w 72"/>
                <a:gd name="T25" fmla="*/ 20 h 39"/>
                <a:gd name="T26" fmla="*/ 8 w 72"/>
                <a:gd name="T27" fmla="*/ 20 h 39"/>
                <a:gd name="T28" fmla="*/ 8 w 72"/>
                <a:gd name="T29" fmla="*/ 21 h 39"/>
                <a:gd name="T30" fmla="*/ 8 w 72"/>
                <a:gd name="T31" fmla="*/ 21 h 39"/>
                <a:gd name="T32" fmla="*/ 9 w 72"/>
                <a:gd name="T33" fmla="*/ 22 h 39"/>
                <a:gd name="T34" fmla="*/ 12 w 72"/>
                <a:gd name="T35" fmla="*/ 25 h 39"/>
                <a:gd name="T36" fmla="*/ 29 w 72"/>
                <a:gd name="T37" fmla="*/ 31 h 39"/>
                <a:gd name="T38" fmla="*/ 38 w 72"/>
                <a:gd name="T39" fmla="*/ 29 h 39"/>
                <a:gd name="T40" fmla="*/ 60 w 72"/>
                <a:gd name="T41" fmla="*/ 14 h 39"/>
                <a:gd name="T42" fmla="*/ 64 w 72"/>
                <a:gd name="T43" fmla="*/ 2 h 39"/>
                <a:gd name="T44" fmla="*/ 64 w 72"/>
                <a:gd name="T45" fmla="*/ 2 h 39"/>
                <a:gd name="T46" fmla="*/ 66 w 72"/>
                <a:gd name="T47" fmla="*/ 0 h 39"/>
                <a:gd name="T48" fmla="*/ 70 w 72"/>
                <a:gd name="T49" fmla="*/ 1 h 39"/>
                <a:gd name="T50" fmla="*/ 71 w 72"/>
                <a:gd name="T51" fmla="*/ 1 h 39"/>
                <a:gd name="T52" fmla="*/ 72 w 72"/>
                <a:gd name="T53" fmla="*/ 1 h 39"/>
                <a:gd name="T54" fmla="*/ 72 w 72"/>
                <a:gd name="T55" fmla="*/ 1 h 39"/>
                <a:gd name="T56" fmla="*/ 72 w 72"/>
                <a:gd name="T57" fmla="*/ 1 h 39"/>
                <a:gd name="T58" fmla="*/ 72 w 72"/>
                <a:gd name="T59" fmla="*/ 1 h 39"/>
                <a:gd name="T60" fmla="*/ 72 w 72"/>
                <a:gd name="T61" fmla="*/ 3 h 39"/>
                <a:gd name="T62" fmla="*/ 40 w 72"/>
                <a:gd name="T63" fmla="*/ 37 h 39"/>
                <a:gd name="T64" fmla="*/ 29 w 72"/>
                <a:gd name="T65" fmla="*/ 39 h 39"/>
                <a:gd name="T66" fmla="*/ 3 w 72"/>
                <a:gd name="T67" fmla="*/ 23 h 39"/>
                <a:gd name="T68" fmla="*/ 3 w 72"/>
                <a:gd name="T69"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9">
                  <a:moveTo>
                    <a:pt x="29" y="39"/>
                  </a:moveTo>
                  <a:cubicBezTo>
                    <a:pt x="29" y="37"/>
                    <a:pt x="29" y="37"/>
                    <a:pt x="29" y="37"/>
                  </a:cubicBezTo>
                  <a:cubicBezTo>
                    <a:pt x="29" y="35"/>
                    <a:pt x="29" y="35"/>
                    <a:pt x="29" y="35"/>
                  </a:cubicBezTo>
                  <a:cubicBezTo>
                    <a:pt x="29" y="35"/>
                    <a:pt x="29" y="35"/>
                    <a:pt x="29" y="35"/>
                  </a:cubicBezTo>
                  <a:cubicBezTo>
                    <a:pt x="32" y="35"/>
                    <a:pt x="35" y="34"/>
                    <a:pt x="39" y="33"/>
                  </a:cubicBezTo>
                  <a:cubicBezTo>
                    <a:pt x="39" y="33"/>
                    <a:pt x="39" y="33"/>
                    <a:pt x="39" y="33"/>
                  </a:cubicBezTo>
                  <a:cubicBezTo>
                    <a:pt x="35" y="34"/>
                    <a:pt x="32"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7"/>
                    <a:pt x="29" y="37"/>
                    <a:pt x="29" y="37"/>
                  </a:cubicBezTo>
                  <a:cubicBezTo>
                    <a:pt x="29" y="39"/>
                    <a:pt x="29" y="39"/>
                    <a:pt x="29" y="39"/>
                  </a:cubicBezTo>
                  <a:cubicBezTo>
                    <a:pt x="29" y="39"/>
                    <a:pt x="29" y="39"/>
                    <a:pt x="29" y="39"/>
                  </a:cubicBezTo>
                  <a:cubicBezTo>
                    <a:pt x="12" y="39"/>
                    <a:pt x="4" y="29"/>
                    <a:pt x="1" y="25"/>
                  </a:cubicBezTo>
                  <a:cubicBezTo>
                    <a:pt x="1" y="25"/>
                    <a:pt x="1" y="25"/>
                    <a:pt x="1" y="25"/>
                  </a:cubicBezTo>
                  <a:cubicBezTo>
                    <a:pt x="1" y="25"/>
                    <a:pt x="1" y="25"/>
                    <a:pt x="1" y="25"/>
                  </a:cubicBezTo>
                  <a:cubicBezTo>
                    <a:pt x="1" y="24"/>
                    <a:pt x="1" y="24"/>
                    <a:pt x="1" y="24"/>
                  </a:cubicBezTo>
                  <a:cubicBezTo>
                    <a:pt x="0" y="22"/>
                    <a:pt x="0" y="22"/>
                    <a:pt x="0" y="22"/>
                  </a:cubicBezTo>
                  <a:cubicBezTo>
                    <a:pt x="6" y="19"/>
                    <a:pt x="6" y="19"/>
                    <a:pt x="6" y="19"/>
                  </a:cubicBezTo>
                  <a:cubicBezTo>
                    <a:pt x="6" y="19"/>
                    <a:pt x="6" y="19"/>
                    <a:pt x="6" y="19"/>
                  </a:cubicBezTo>
                  <a:cubicBezTo>
                    <a:pt x="8" y="20"/>
                    <a:pt x="7"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1"/>
                  </a:cubicBezTo>
                  <a:cubicBezTo>
                    <a:pt x="8" y="21"/>
                    <a:pt x="8" y="21"/>
                    <a:pt x="8" y="21"/>
                  </a:cubicBezTo>
                  <a:cubicBezTo>
                    <a:pt x="8" y="21"/>
                    <a:pt x="8" y="21"/>
                    <a:pt x="8" y="21"/>
                  </a:cubicBezTo>
                  <a:cubicBezTo>
                    <a:pt x="8" y="21"/>
                    <a:pt x="8" y="21"/>
                    <a:pt x="8" y="21"/>
                  </a:cubicBezTo>
                  <a:cubicBezTo>
                    <a:pt x="8" y="21"/>
                    <a:pt x="8" y="21"/>
                    <a:pt x="9" y="22"/>
                  </a:cubicBezTo>
                  <a:cubicBezTo>
                    <a:pt x="9" y="22"/>
                    <a:pt x="9" y="22"/>
                    <a:pt x="9" y="22"/>
                  </a:cubicBezTo>
                  <a:cubicBezTo>
                    <a:pt x="9" y="23"/>
                    <a:pt x="11" y="24"/>
                    <a:pt x="12" y="25"/>
                  </a:cubicBezTo>
                  <a:cubicBezTo>
                    <a:pt x="12" y="25"/>
                    <a:pt x="12" y="25"/>
                    <a:pt x="12" y="25"/>
                  </a:cubicBezTo>
                  <a:cubicBezTo>
                    <a:pt x="15" y="28"/>
                    <a:pt x="20" y="31"/>
                    <a:pt x="29" y="31"/>
                  </a:cubicBezTo>
                  <a:cubicBezTo>
                    <a:pt x="29" y="31"/>
                    <a:pt x="29" y="31"/>
                    <a:pt x="29" y="31"/>
                  </a:cubicBezTo>
                  <a:cubicBezTo>
                    <a:pt x="31" y="31"/>
                    <a:pt x="35" y="30"/>
                    <a:pt x="38" y="29"/>
                  </a:cubicBezTo>
                  <a:cubicBezTo>
                    <a:pt x="38" y="29"/>
                    <a:pt x="38" y="29"/>
                    <a:pt x="38" y="29"/>
                  </a:cubicBezTo>
                  <a:cubicBezTo>
                    <a:pt x="50" y="27"/>
                    <a:pt x="57" y="20"/>
                    <a:pt x="60" y="14"/>
                  </a:cubicBezTo>
                  <a:cubicBezTo>
                    <a:pt x="60" y="14"/>
                    <a:pt x="60" y="14"/>
                    <a:pt x="60" y="14"/>
                  </a:cubicBezTo>
                  <a:cubicBezTo>
                    <a:pt x="63" y="8"/>
                    <a:pt x="64" y="3"/>
                    <a:pt x="64" y="2"/>
                  </a:cubicBezTo>
                  <a:cubicBezTo>
                    <a:pt x="64" y="2"/>
                    <a:pt x="64" y="2"/>
                    <a:pt x="64" y="2"/>
                  </a:cubicBezTo>
                  <a:cubicBezTo>
                    <a:pt x="64" y="2"/>
                    <a:pt x="64" y="2"/>
                    <a:pt x="64" y="2"/>
                  </a:cubicBezTo>
                  <a:cubicBezTo>
                    <a:pt x="64" y="0"/>
                    <a:pt x="64" y="0"/>
                    <a:pt x="64" y="0"/>
                  </a:cubicBezTo>
                  <a:cubicBezTo>
                    <a:pt x="66" y="0"/>
                    <a:pt x="66" y="0"/>
                    <a:pt x="66" y="0"/>
                  </a:cubicBezTo>
                  <a:cubicBezTo>
                    <a:pt x="70" y="1"/>
                    <a:pt x="70" y="1"/>
                    <a:pt x="70" y="1"/>
                  </a:cubicBezTo>
                  <a:cubicBezTo>
                    <a:pt x="70" y="1"/>
                    <a:pt x="70" y="1"/>
                    <a:pt x="70" y="1"/>
                  </a:cubicBezTo>
                  <a:cubicBezTo>
                    <a:pt x="71" y="1"/>
                    <a:pt x="71" y="1"/>
                    <a:pt x="71" y="1"/>
                  </a:cubicBezTo>
                  <a:cubicBezTo>
                    <a:pt x="71" y="1"/>
                    <a:pt x="71" y="1"/>
                    <a:pt x="71" y="1"/>
                  </a:cubicBezTo>
                  <a:cubicBezTo>
                    <a:pt x="71" y="1"/>
                    <a:pt x="71"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2"/>
                    <a:pt x="72" y="2"/>
                    <a:pt x="72" y="3"/>
                  </a:cubicBezTo>
                  <a:cubicBezTo>
                    <a:pt x="72" y="3"/>
                    <a:pt x="72" y="3"/>
                    <a:pt x="72" y="3"/>
                  </a:cubicBezTo>
                  <a:cubicBezTo>
                    <a:pt x="72" y="4"/>
                    <a:pt x="69" y="31"/>
                    <a:pt x="40" y="37"/>
                  </a:cubicBezTo>
                  <a:cubicBezTo>
                    <a:pt x="40" y="37"/>
                    <a:pt x="40" y="37"/>
                    <a:pt x="40" y="37"/>
                  </a:cubicBezTo>
                  <a:cubicBezTo>
                    <a:pt x="36" y="38"/>
                    <a:pt x="32" y="39"/>
                    <a:pt x="29" y="39"/>
                  </a:cubicBezTo>
                  <a:cubicBezTo>
                    <a:pt x="29" y="39"/>
                    <a:pt x="29" y="39"/>
                    <a:pt x="29" y="39"/>
                  </a:cubicBezTo>
                  <a:cubicBezTo>
                    <a:pt x="29" y="39"/>
                    <a:pt x="29" y="39"/>
                    <a:pt x="29" y="39"/>
                  </a:cubicBezTo>
                  <a:close/>
                  <a:moveTo>
                    <a:pt x="3" y="23"/>
                  </a:moveTo>
                  <a:cubicBezTo>
                    <a:pt x="3" y="21"/>
                    <a:pt x="3" y="21"/>
                    <a:pt x="3" y="21"/>
                  </a:cubicBezTo>
                  <a:cubicBezTo>
                    <a:pt x="3" y="23"/>
                    <a:pt x="3"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
            <p:cNvSpPr/>
            <p:nvPr/>
          </p:nvSpPr>
          <p:spPr bwMode="auto">
            <a:xfrm>
              <a:off x="1397" y="1656"/>
              <a:ext cx="7" cy="13"/>
            </a:xfrm>
            <a:custGeom>
              <a:avLst/>
              <a:gdLst>
                <a:gd name="T0" fmla="*/ 0 w 7"/>
                <a:gd name="T1" fmla="*/ 13 h 13"/>
                <a:gd name="T2" fmla="*/ 0 w 7"/>
                <a:gd name="T3" fmla="*/ 0 h 13"/>
                <a:gd name="T4" fmla="*/ 7 w 7"/>
                <a:gd name="T5" fmla="*/ 0 h 13"/>
                <a:gd name="T6" fmla="*/ 7 w 7"/>
                <a:gd name="T7" fmla="*/ 13 h 13"/>
                <a:gd name="T8" fmla="*/ 0 w 7"/>
                <a:gd name="T9" fmla="*/ 13 h 13"/>
                <a:gd name="T10" fmla="*/ 0 w 7"/>
                <a:gd name="T11" fmla="*/ 13 h 13"/>
              </a:gdLst>
              <a:ahLst/>
              <a:cxnLst>
                <a:cxn ang="0">
                  <a:pos x="T0" y="T1"/>
                </a:cxn>
                <a:cxn ang="0">
                  <a:pos x="T2" y="T3"/>
                </a:cxn>
                <a:cxn ang="0">
                  <a:pos x="T4" y="T5"/>
                </a:cxn>
                <a:cxn ang="0">
                  <a:pos x="T6" y="T7"/>
                </a:cxn>
                <a:cxn ang="0">
                  <a:pos x="T8" y="T9"/>
                </a:cxn>
                <a:cxn ang="0">
                  <a:pos x="T10" y="T11"/>
                </a:cxn>
              </a:cxnLst>
              <a:rect l="0" t="0" r="r" b="b"/>
              <a:pathLst>
                <a:path w="7" h="13">
                  <a:moveTo>
                    <a:pt x="0" y="13"/>
                  </a:moveTo>
                  <a:lnTo>
                    <a:pt x="0" y="0"/>
                  </a:lnTo>
                  <a:lnTo>
                    <a:pt x="7" y="0"/>
                  </a:lnTo>
                  <a:lnTo>
                    <a:pt x="7"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4"/>
            <p:cNvSpPr/>
            <p:nvPr/>
          </p:nvSpPr>
          <p:spPr bwMode="auto">
            <a:xfrm>
              <a:off x="1391" y="1649"/>
              <a:ext cx="20" cy="26"/>
            </a:xfrm>
            <a:custGeom>
              <a:avLst/>
              <a:gdLst>
                <a:gd name="T0" fmla="*/ 13 w 20"/>
                <a:gd name="T1" fmla="*/ 26 h 26"/>
                <a:gd name="T2" fmla="*/ 6 w 20"/>
                <a:gd name="T3" fmla="*/ 26 h 26"/>
                <a:gd name="T4" fmla="*/ 6 w 20"/>
                <a:gd name="T5" fmla="*/ 20 h 26"/>
                <a:gd name="T6" fmla="*/ 13 w 20"/>
                <a:gd name="T7" fmla="*/ 20 h 26"/>
                <a:gd name="T8" fmla="*/ 6 w 20"/>
                <a:gd name="T9" fmla="*/ 20 h 26"/>
                <a:gd name="T10" fmla="*/ 6 w 20"/>
                <a:gd name="T11" fmla="*/ 26 h 26"/>
                <a:gd name="T12" fmla="*/ 0 w 20"/>
                <a:gd name="T13" fmla="*/ 26 h 26"/>
                <a:gd name="T14" fmla="*/ 0 w 20"/>
                <a:gd name="T15" fmla="*/ 0 h 26"/>
                <a:gd name="T16" fmla="*/ 6 w 20"/>
                <a:gd name="T17" fmla="*/ 0 h 26"/>
                <a:gd name="T18" fmla="*/ 20 w 20"/>
                <a:gd name="T19" fmla="*/ 0 h 26"/>
                <a:gd name="T20" fmla="*/ 20 w 20"/>
                <a:gd name="T21" fmla="*/ 26 h 26"/>
                <a:gd name="T22" fmla="*/ 13 w 20"/>
                <a:gd name="T23" fmla="*/ 26 h 26"/>
                <a:gd name="T24" fmla="*/ 13 w 20"/>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6">
                  <a:moveTo>
                    <a:pt x="13" y="26"/>
                  </a:moveTo>
                  <a:lnTo>
                    <a:pt x="6" y="26"/>
                  </a:lnTo>
                  <a:lnTo>
                    <a:pt x="6" y="20"/>
                  </a:lnTo>
                  <a:lnTo>
                    <a:pt x="13" y="20"/>
                  </a:lnTo>
                  <a:lnTo>
                    <a:pt x="6" y="20"/>
                  </a:lnTo>
                  <a:lnTo>
                    <a:pt x="6" y="26"/>
                  </a:lnTo>
                  <a:lnTo>
                    <a:pt x="0" y="26"/>
                  </a:lnTo>
                  <a:lnTo>
                    <a:pt x="0" y="0"/>
                  </a:lnTo>
                  <a:lnTo>
                    <a:pt x="6" y="0"/>
                  </a:lnTo>
                  <a:lnTo>
                    <a:pt x="20" y="0"/>
                  </a:lnTo>
                  <a:lnTo>
                    <a:pt x="20" y="26"/>
                  </a:lnTo>
                  <a:lnTo>
                    <a:pt x="13" y="26"/>
                  </a:lnTo>
                  <a:lnTo>
                    <a:pt x="13"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5"/>
            <p:cNvSpPr/>
            <p:nvPr/>
          </p:nvSpPr>
          <p:spPr bwMode="auto">
            <a:xfrm>
              <a:off x="1536" y="1626"/>
              <a:ext cx="16" cy="13"/>
            </a:xfrm>
            <a:custGeom>
              <a:avLst/>
              <a:gdLst>
                <a:gd name="T0" fmla="*/ 0 w 16"/>
                <a:gd name="T1" fmla="*/ 13 h 13"/>
                <a:gd name="T2" fmla="*/ 0 w 16"/>
                <a:gd name="T3" fmla="*/ 0 h 13"/>
                <a:gd name="T4" fmla="*/ 16 w 16"/>
                <a:gd name="T5" fmla="*/ 0 h 13"/>
                <a:gd name="T6" fmla="*/ 16 w 16"/>
                <a:gd name="T7" fmla="*/ 13 h 13"/>
                <a:gd name="T8" fmla="*/ 0 w 16"/>
                <a:gd name="T9" fmla="*/ 13 h 13"/>
                <a:gd name="T10" fmla="*/ 0 w 16"/>
                <a:gd name="T11" fmla="*/ 13 h 13"/>
              </a:gdLst>
              <a:ahLst/>
              <a:cxnLst>
                <a:cxn ang="0">
                  <a:pos x="T0" y="T1"/>
                </a:cxn>
                <a:cxn ang="0">
                  <a:pos x="T2" y="T3"/>
                </a:cxn>
                <a:cxn ang="0">
                  <a:pos x="T4" y="T5"/>
                </a:cxn>
                <a:cxn ang="0">
                  <a:pos x="T6" y="T7"/>
                </a:cxn>
                <a:cxn ang="0">
                  <a:pos x="T8" y="T9"/>
                </a:cxn>
                <a:cxn ang="0">
                  <a:pos x="T10" y="T11"/>
                </a:cxn>
              </a:cxnLst>
              <a:rect l="0" t="0" r="r" b="b"/>
              <a:pathLst>
                <a:path w="16" h="13">
                  <a:moveTo>
                    <a:pt x="0" y="13"/>
                  </a:moveTo>
                  <a:lnTo>
                    <a:pt x="0" y="0"/>
                  </a:lnTo>
                  <a:lnTo>
                    <a:pt x="16" y="0"/>
                  </a:lnTo>
                  <a:lnTo>
                    <a:pt x="16"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6"/>
            <p:cNvSpPr>
              <a:spLocks noEditPoints="1"/>
            </p:cNvSpPr>
            <p:nvPr/>
          </p:nvSpPr>
          <p:spPr bwMode="auto">
            <a:xfrm>
              <a:off x="1529" y="1619"/>
              <a:ext cx="30" cy="27"/>
            </a:xfrm>
            <a:custGeom>
              <a:avLst/>
              <a:gdLst>
                <a:gd name="T0" fmla="*/ 23 w 30"/>
                <a:gd name="T1" fmla="*/ 27 h 27"/>
                <a:gd name="T2" fmla="*/ 7 w 30"/>
                <a:gd name="T3" fmla="*/ 27 h 27"/>
                <a:gd name="T4" fmla="*/ 7 w 30"/>
                <a:gd name="T5" fmla="*/ 20 h 27"/>
                <a:gd name="T6" fmla="*/ 14 w 30"/>
                <a:gd name="T7" fmla="*/ 20 h 27"/>
                <a:gd name="T8" fmla="*/ 7 w 30"/>
                <a:gd name="T9" fmla="*/ 20 h 27"/>
                <a:gd name="T10" fmla="*/ 7 w 30"/>
                <a:gd name="T11" fmla="*/ 27 h 27"/>
                <a:gd name="T12" fmla="*/ 0 w 30"/>
                <a:gd name="T13" fmla="*/ 27 h 27"/>
                <a:gd name="T14" fmla="*/ 0 w 30"/>
                <a:gd name="T15" fmla="*/ 0 h 27"/>
                <a:gd name="T16" fmla="*/ 30 w 30"/>
                <a:gd name="T17" fmla="*/ 0 h 27"/>
                <a:gd name="T18" fmla="*/ 30 w 30"/>
                <a:gd name="T19" fmla="*/ 27 h 27"/>
                <a:gd name="T20" fmla="*/ 23 w 30"/>
                <a:gd name="T21" fmla="*/ 27 h 27"/>
                <a:gd name="T22" fmla="*/ 23 w 30"/>
                <a:gd name="T23" fmla="*/ 27 h 27"/>
                <a:gd name="T24" fmla="*/ 17 w 30"/>
                <a:gd name="T25" fmla="*/ 14 h 27"/>
                <a:gd name="T26" fmla="*/ 17 w 30"/>
                <a:gd name="T27" fmla="*/ 14 h 27"/>
                <a:gd name="T28" fmla="*/ 14 w 30"/>
                <a:gd name="T29" fmla="*/ 14 h 27"/>
                <a:gd name="T30" fmla="*/ 14 w 30"/>
                <a:gd name="T31" fmla="*/ 14 h 27"/>
                <a:gd name="T32" fmla="*/ 17 w 30"/>
                <a:gd name="T33" fmla="*/ 14 h 27"/>
                <a:gd name="T34" fmla="*/ 17 w 3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7">
                  <a:moveTo>
                    <a:pt x="23" y="27"/>
                  </a:moveTo>
                  <a:lnTo>
                    <a:pt x="7" y="27"/>
                  </a:lnTo>
                  <a:lnTo>
                    <a:pt x="7" y="20"/>
                  </a:lnTo>
                  <a:lnTo>
                    <a:pt x="14" y="20"/>
                  </a:lnTo>
                  <a:lnTo>
                    <a:pt x="7" y="20"/>
                  </a:lnTo>
                  <a:lnTo>
                    <a:pt x="7" y="27"/>
                  </a:lnTo>
                  <a:lnTo>
                    <a:pt x="0" y="27"/>
                  </a:lnTo>
                  <a:lnTo>
                    <a:pt x="0" y="0"/>
                  </a:lnTo>
                  <a:lnTo>
                    <a:pt x="30" y="0"/>
                  </a:lnTo>
                  <a:lnTo>
                    <a:pt x="30" y="27"/>
                  </a:lnTo>
                  <a:lnTo>
                    <a:pt x="23" y="27"/>
                  </a:lnTo>
                  <a:lnTo>
                    <a:pt x="23" y="27"/>
                  </a:lnTo>
                  <a:close/>
                  <a:moveTo>
                    <a:pt x="17" y="14"/>
                  </a:moveTo>
                  <a:lnTo>
                    <a:pt x="17" y="14"/>
                  </a:lnTo>
                  <a:lnTo>
                    <a:pt x="14" y="14"/>
                  </a:lnTo>
                  <a:lnTo>
                    <a:pt x="14" y="14"/>
                  </a:lnTo>
                  <a:lnTo>
                    <a:pt x="17" y="14"/>
                  </a:lnTo>
                  <a:lnTo>
                    <a:pt x="1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
            <p:cNvSpPr/>
            <p:nvPr/>
          </p:nvSpPr>
          <p:spPr bwMode="auto">
            <a:xfrm>
              <a:off x="1318" y="1893"/>
              <a:ext cx="343" cy="378"/>
            </a:xfrm>
            <a:custGeom>
              <a:avLst/>
              <a:gdLst>
                <a:gd name="T0" fmla="*/ 17 w 104"/>
                <a:gd name="T1" fmla="*/ 89 h 115"/>
                <a:gd name="T2" fmla="*/ 0 w 104"/>
                <a:gd name="T3" fmla="*/ 53 h 115"/>
                <a:gd name="T4" fmla="*/ 0 w 104"/>
                <a:gd name="T5" fmla="*/ 53 h 115"/>
                <a:gd name="T6" fmla="*/ 0 w 104"/>
                <a:gd name="T7" fmla="*/ 50 h 115"/>
                <a:gd name="T8" fmla="*/ 0 w 104"/>
                <a:gd name="T9" fmla="*/ 50 h 115"/>
                <a:gd name="T10" fmla="*/ 31 w 104"/>
                <a:gd name="T11" fmla="*/ 5 h 115"/>
                <a:gd name="T12" fmla="*/ 31 w 104"/>
                <a:gd name="T13" fmla="*/ 5 h 115"/>
                <a:gd name="T14" fmla="*/ 33 w 104"/>
                <a:gd name="T15" fmla="*/ 8 h 115"/>
                <a:gd name="T16" fmla="*/ 19 w 104"/>
                <a:gd name="T17" fmla="*/ 19 h 115"/>
                <a:gd name="T18" fmla="*/ 19 w 104"/>
                <a:gd name="T19" fmla="*/ 19 h 115"/>
                <a:gd name="T20" fmla="*/ 4 w 104"/>
                <a:gd name="T21" fmla="*/ 50 h 115"/>
                <a:gd name="T22" fmla="*/ 4 w 104"/>
                <a:gd name="T23" fmla="*/ 50 h 115"/>
                <a:gd name="T24" fmla="*/ 4 w 104"/>
                <a:gd name="T25" fmla="*/ 52 h 115"/>
                <a:gd name="T26" fmla="*/ 4 w 104"/>
                <a:gd name="T27" fmla="*/ 52 h 115"/>
                <a:gd name="T28" fmla="*/ 20 w 104"/>
                <a:gd name="T29" fmla="*/ 86 h 115"/>
                <a:gd name="T30" fmla="*/ 20 w 104"/>
                <a:gd name="T31" fmla="*/ 86 h 115"/>
                <a:gd name="T32" fmla="*/ 51 w 104"/>
                <a:gd name="T33" fmla="*/ 111 h 115"/>
                <a:gd name="T34" fmla="*/ 51 w 104"/>
                <a:gd name="T35" fmla="*/ 111 h 115"/>
                <a:gd name="T36" fmla="*/ 83 w 104"/>
                <a:gd name="T37" fmla="*/ 81 h 115"/>
                <a:gd name="T38" fmla="*/ 83 w 104"/>
                <a:gd name="T39" fmla="*/ 81 h 115"/>
                <a:gd name="T40" fmla="*/ 100 w 104"/>
                <a:gd name="T41" fmla="*/ 39 h 115"/>
                <a:gd name="T42" fmla="*/ 100 w 104"/>
                <a:gd name="T43" fmla="*/ 39 h 115"/>
                <a:gd name="T44" fmla="*/ 100 w 104"/>
                <a:gd name="T45" fmla="*/ 39 h 115"/>
                <a:gd name="T46" fmla="*/ 100 w 104"/>
                <a:gd name="T47" fmla="*/ 39 h 115"/>
                <a:gd name="T48" fmla="*/ 91 w 104"/>
                <a:gd name="T49" fmla="*/ 16 h 115"/>
                <a:gd name="T50" fmla="*/ 91 w 104"/>
                <a:gd name="T51" fmla="*/ 16 h 115"/>
                <a:gd name="T52" fmla="*/ 79 w 104"/>
                <a:gd name="T53" fmla="*/ 4 h 115"/>
                <a:gd name="T54" fmla="*/ 79 w 104"/>
                <a:gd name="T55" fmla="*/ 4 h 115"/>
                <a:gd name="T56" fmla="*/ 79 w 104"/>
                <a:gd name="T57" fmla="*/ 0 h 115"/>
                <a:gd name="T58" fmla="*/ 94 w 104"/>
                <a:gd name="T59" fmla="*/ 13 h 115"/>
                <a:gd name="T60" fmla="*/ 94 w 104"/>
                <a:gd name="T61" fmla="*/ 13 h 115"/>
                <a:gd name="T62" fmla="*/ 104 w 104"/>
                <a:gd name="T63" fmla="*/ 39 h 115"/>
                <a:gd name="T64" fmla="*/ 104 w 104"/>
                <a:gd name="T65" fmla="*/ 39 h 115"/>
                <a:gd name="T66" fmla="*/ 104 w 104"/>
                <a:gd name="T67" fmla="*/ 39 h 115"/>
                <a:gd name="T68" fmla="*/ 104 w 104"/>
                <a:gd name="T69" fmla="*/ 39 h 115"/>
                <a:gd name="T70" fmla="*/ 86 w 104"/>
                <a:gd name="T71" fmla="*/ 84 h 115"/>
                <a:gd name="T72" fmla="*/ 86 w 104"/>
                <a:gd name="T73" fmla="*/ 84 h 115"/>
                <a:gd name="T74" fmla="*/ 51 w 104"/>
                <a:gd name="T75" fmla="*/ 115 h 115"/>
                <a:gd name="T76" fmla="*/ 51 w 104"/>
                <a:gd name="T77" fmla="*/ 115 h 115"/>
                <a:gd name="T78" fmla="*/ 17 w 104"/>
                <a:gd name="T79" fmla="*/ 8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15">
                  <a:moveTo>
                    <a:pt x="17" y="89"/>
                  </a:moveTo>
                  <a:cubicBezTo>
                    <a:pt x="7" y="75"/>
                    <a:pt x="1" y="60"/>
                    <a:pt x="0" y="53"/>
                  </a:cubicBezTo>
                  <a:cubicBezTo>
                    <a:pt x="0" y="53"/>
                    <a:pt x="0" y="53"/>
                    <a:pt x="0" y="53"/>
                  </a:cubicBezTo>
                  <a:cubicBezTo>
                    <a:pt x="0" y="52"/>
                    <a:pt x="0" y="51"/>
                    <a:pt x="0" y="50"/>
                  </a:cubicBezTo>
                  <a:cubicBezTo>
                    <a:pt x="0" y="50"/>
                    <a:pt x="0" y="50"/>
                    <a:pt x="0" y="50"/>
                  </a:cubicBezTo>
                  <a:cubicBezTo>
                    <a:pt x="0" y="21"/>
                    <a:pt x="31" y="5"/>
                    <a:pt x="31" y="5"/>
                  </a:cubicBezTo>
                  <a:cubicBezTo>
                    <a:pt x="31" y="5"/>
                    <a:pt x="31" y="5"/>
                    <a:pt x="31" y="5"/>
                  </a:cubicBezTo>
                  <a:cubicBezTo>
                    <a:pt x="33" y="8"/>
                    <a:pt x="33" y="8"/>
                    <a:pt x="33" y="8"/>
                  </a:cubicBezTo>
                  <a:cubicBezTo>
                    <a:pt x="33" y="9"/>
                    <a:pt x="26" y="12"/>
                    <a:pt x="19" y="19"/>
                  </a:cubicBezTo>
                  <a:cubicBezTo>
                    <a:pt x="19" y="19"/>
                    <a:pt x="19" y="19"/>
                    <a:pt x="19" y="19"/>
                  </a:cubicBezTo>
                  <a:cubicBezTo>
                    <a:pt x="11" y="27"/>
                    <a:pt x="4" y="37"/>
                    <a:pt x="4" y="50"/>
                  </a:cubicBezTo>
                  <a:cubicBezTo>
                    <a:pt x="4" y="50"/>
                    <a:pt x="4" y="50"/>
                    <a:pt x="4" y="50"/>
                  </a:cubicBezTo>
                  <a:cubicBezTo>
                    <a:pt x="4" y="51"/>
                    <a:pt x="4" y="52"/>
                    <a:pt x="4" y="52"/>
                  </a:cubicBezTo>
                  <a:cubicBezTo>
                    <a:pt x="4" y="52"/>
                    <a:pt x="4" y="52"/>
                    <a:pt x="4" y="52"/>
                  </a:cubicBezTo>
                  <a:cubicBezTo>
                    <a:pt x="4" y="58"/>
                    <a:pt x="11" y="73"/>
                    <a:pt x="20" y="86"/>
                  </a:cubicBezTo>
                  <a:cubicBezTo>
                    <a:pt x="20" y="86"/>
                    <a:pt x="20" y="86"/>
                    <a:pt x="20" y="86"/>
                  </a:cubicBezTo>
                  <a:cubicBezTo>
                    <a:pt x="29" y="100"/>
                    <a:pt x="41" y="111"/>
                    <a:pt x="51" y="111"/>
                  </a:cubicBezTo>
                  <a:cubicBezTo>
                    <a:pt x="51" y="111"/>
                    <a:pt x="51" y="111"/>
                    <a:pt x="51" y="111"/>
                  </a:cubicBezTo>
                  <a:cubicBezTo>
                    <a:pt x="60" y="111"/>
                    <a:pt x="73" y="98"/>
                    <a:pt x="83" y="81"/>
                  </a:cubicBezTo>
                  <a:cubicBezTo>
                    <a:pt x="83" y="81"/>
                    <a:pt x="83" y="81"/>
                    <a:pt x="83" y="81"/>
                  </a:cubicBezTo>
                  <a:cubicBezTo>
                    <a:pt x="93" y="65"/>
                    <a:pt x="100" y="47"/>
                    <a:pt x="100" y="39"/>
                  </a:cubicBezTo>
                  <a:cubicBezTo>
                    <a:pt x="100" y="39"/>
                    <a:pt x="100" y="39"/>
                    <a:pt x="100" y="39"/>
                  </a:cubicBezTo>
                  <a:cubicBezTo>
                    <a:pt x="100" y="39"/>
                    <a:pt x="100" y="39"/>
                    <a:pt x="100" y="39"/>
                  </a:cubicBezTo>
                  <a:cubicBezTo>
                    <a:pt x="100" y="39"/>
                    <a:pt x="100" y="39"/>
                    <a:pt x="100" y="39"/>
                  </a:cubicBezTo>
                  <a:cubicBezTo>
                    <a:pt x="100" y="31"/>
                    <a:pt x="96" y="22"/>
                    <a:pt x="91" y="16"/>
                  </a:cubicBezTo>
                  <a:cubicBezTo>
                    <a:pt x="91" y="16"/>
                    <a:pt x="91" y="16"/>
                    <a:pt x="91" y="16"/>
                  </a:cubicBezTo>
                  <a:cubicBezTo>
                    <a:pt x="86" y="9"/>
                    <a:pt x="80" y="4"/>
                    <a:pt x="79" y="4"/>
                  </a:cubicBezTo>
                  <a:cubicBezTo>
                    <a:pt x="79" y="4"/>
                    <a:pt x="79" y="4"/>
                    <a:pt x="79" y="4"/>
                  </a:cubicBezTo>
                  <a:cubicBezTo>
                    <a:pt x="79" y="0"/>
                    <a:pt x="79" y="0"/>
                    <a:pt x="79" y="0"/>
                  </a:cubicBezTo>
                  <a:cubicBezTo>
                    <a:pt x="84" y="1"/>
                    <a:pt x="89" y="6"/>
                    <a:pt x="94" y="13"/>
                  </a:cubicBezTo>
                  <a:cubicBezTo>
                    <a:pt x="94" y="13"/>
                    <a:pt x="94" y="13"/>
                    <a:pt x="94" y="13"/>
                  </a:cubicBezTo>
                  <a:cubicBezTo>
                    <a:pt x="99" y="21"/>
                    <a:pt x="104" y="30"/>
                    <a:pt x="104" y="39"/>
                  </a:cubicBezTo>
                  <a:cubicBezTo>
                    <a:pt x="104" y="39"/>
                    <a:pt x="104" y="39"/>
                    <a:pt x="104" y="39"/>
                  </a:cubicBezTo>
                  <a:cubicBezTo>
                    <a:pt x="104" y="39"/>
                    <a:pt x="104" y="39"/>
                    <a:pt x="104" y="39"/>
                  </a:cubicBezTo>
                  <a:cubicBezTo>
                    <a:pt x="104" y="39"/>
                    <a:pt x="104" y="39"/>
                    <a:pt x="104" y="39"/>
                  </a:cubicBezTo>
                  <a:cubicBezTo>
                    <a:pt x="104" y="49"/>
                    <a:pt x="97" y="67"/>
                    <a:pt x="86" y="84"/>
                  </a:cubicBezTo>
                  <a:cubicBezTo>
                    <a:pt x="86" y="84"/>
                    <a:pt x="86" y="84"/>
                    <a:pt x="86" y="84"/>
                  </a:cubicBezTo>
                  <a:cubicBezTo>
                    <a:pt x="76" y="100"/>
                    <a:pt x="64" y="115"/>
                    <a:pt x="51" y="115"/>
                  </a:cubicBezTo>
                  <a:cubicBezTo>
                    <a:pt x="51" y="115"/>
                    <a:pt x="51" y="115"/>
                    <a:pt x="51" y="115"/>
                  </a:cubicBezTo>
                  <a:cubicBezTo>
                    <a:pt x="38" y="115"/>
                    <a:pt x="26" y="102"/>
                    <a:pt x="1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
            <p:cNvSpPr>
              <a:spLocks noEditPoints="1"/>
            </p:cNvSpPr>
            <p:nvPr/>
          </p:nvSpPr>
          <p:spPr bwMode="auto">
            <a:xfrm>
              <a:off x="1312" y="1886"/>
              <a:ext cx="356" cy="392"/>
            </a:xfrm>
            <a:custGeom>
              <a:avLst/>
              <a:gdLst>
                <a:gd name="T0" fmla="*/ 17 w 108"/>
                <a:gd name="T1" fmla="*/ 92 h 119"/>
                <a:gd name="T2" fmla="*/ 0 w 108"/>
                <a:gd name="T3" fmla="*/ 52 h 119"/>
                <a:gd name="T4" fmla="*/ 32 w 108"/>
                <a:gd name="T5" fmla="*/ 5 h 119"/>
                <a:gd name="T6" fmla="*/ 37 w 108"/>
                <a:gd name="T7" fmla="*/ 10 h 119"/>
                <a:gd name="T8" fmla="*/ 35 w 108"/>
                <a:gd name="T9" fmla="*/ 12 h 119"/>
                <a:gd name="T10" fmla="*/ 32 w 108"/>
                <a:gd name="T11" fmla="*/ 15 h 119"/>
                <a:gd name="T12" fmla="*/ 22 w 108"/>
                <a:gd name="T13" fmla="*/ 23 h 119"/>
                <a:gd name="T14" fmla="*/ 8 w 108"/>
                <a:gd name="T15" fmla="*/ 52 h 119"/>
                <a:gd name="T16" fmla="*/ 24 w 108"/>
                <a:gd name="T17" fmla="*/ 87 h 119"/>
                <a:gd name="T18" fmla="*/ 53 w 108"/>
                <a:gd name="T19" fmla="*/ 111 h 119"/>
                <a:gd name="T20" fmla="*/ 53 w 108"/>
                <a:gd name="T21" fmla="*/ 111 h 119"/>
                <a:gd name="T22" fmla="*/ 54 w 108"/>
                <a:gd name="T23" fmla="*/ 111 h 119"/>
                <a:gd name="T24" fmla="*/ 100 w 108"/>
                <a:gd name="T25" fmla="*/ 41 h 119"/>
                <a:gd name="T26" fmla="*/ 100 w 108"/>
                <a:gd name="T27" fmla="*/ 41 h 119"/>
                <a:gd name="T28" fmla="*/ 91 w 108"/>
                <a:gd name="T29" fmla="*/ 19 h 119"/>
                <a:gd name="T30" fmla="*/ 82 w 108"/>
                <a:gd name="T31" fmla="*/ 8 h 119"/>
                <a:gd name="T32" fmla="*/ 82 w 108"/>
                <a:gd name="T33" fmla="*/ 0 h 119"/>
                <a:gd name="T34" fmla="*/ 108 w 108"/>
                <a:gd name="T35" fmla="*/ 41 h 119"/>
                <a:gd name="T36" fmla="*/ 108 w 108"/>
                <a:gd name="T37" fmla="*/ 41 h 119"/>
                <a:gd name="T38" fmla="*/ 53 w 108"/>
                <a:gd name="T39" fmla="*/ 119 h 119"/>
                <a:gd name="T40" fmla="*/ 53 w 108"/>
                <a:gd name="T41" fmla="*/ 115 h 119"/>
                <a:gd name="T42" fmla="*/ 54 w 108"/>
                <a:gd name="T43" fmla="*/ 115 h 119"/>
                <a:gd name="T44" fmla="*/ 53 w 108"/>
                <a:gd name="T45" fmla="*/ 115 h 119"/>
                <a:gd name="T46" fmla="*/ 53 w 108"/>
                <a:gd name="T47" fmla="*/ 115 h 119"/>
                <a:gd name="T48" fmla="*/ 53 w 108"/>
                <a:gd name="T49" fmla="*/ 115 h 119"/>
                <a:gd name="T50" fmla="*/ 104 w 108"/>
                <a:gd name="T51" fmla="*/ 41 h 119"/>
                <a:gd name="T52" fmla="*/ 95 w 108"/>
                <a:gd name="T53" fmla="*/ 16 h 119"/>
                <a:gd name="T54" fmla="*/ 95 w 108"/>
                <a:gd name="T55" fmla="*/ 16 h 119"/>
                <a:gd name="T56" fmla="*/ 104 w 108"/>
                <a:gd name="T57" fmla="*/ 41 h 119"/>
                <a:gd name="T58" fmla="*/ 104 w 108"/>
                <a:gd name="T59" fmla="*/ 41 h 119"/>
                <a:gd name="T60" fmla="*/ 89 w 108"/>
                <a:gd name="T61" fmla="*/ 81 h 119"/>
                <a:gd name="T62" fmla="*/ 5 w 108"/>
                <a:gd name="T63" fmla="*/ 58 h 119"/>
                <a:gd name="T64" fmla="*/ 4 w 108"/>
                <a:gd name="T65" fmla="*/ 54 h 119"/>
                <a:gd name="T66" fmla="*/ 4 w 108"/>
                <a:gd name="T67" fmla="*/ 53 h 119"/>
                <a:gd name="T68" fmla="*/ 4 w 108"/>
                <a:gd name="T69" fmla="*/ 52 h 119"/>
                <a:gd name="T70" fmla="*/ 4 w 108"/>
                <a:gd name="T71" fmla="*/ 52 h 119"/>
                <a:gd name="T72" fmla="*/ 4 w 108"/>
                <a:gd name="T73" fmla="*/ 52 h 119"/>
                <a:gd name="T74" fmla="*/ 19 w 108"/>
                <a:gd name="T75" fmla="*/ 20 h 119"/>
                <a:gd name="T76" fmla="*/ 19 w 108"/>
                <a:gd name="T77" fmla="*/ 20 h 119"/>
                <a:gd name="T78" fmla="*/ 27 w 108"/>
                <a:gd name="T79" fmla="*/ 13 h 119"/>
                <a:gd name="T80" fmla="*/ 37 w 108"/>
                <a:gd name="T81" fmla="*/ 10 h 119"/>
                <a:gd name="T82" fmla="*/ 87 w 108"/>
                <a:gd name="T83" fmla="*/ 8 h 119"/>
                <a:gd name="T84" fmla="*/ 85 w 108"/>
                <a:gd name="T85" fmla="*/ 6 h 119"/>
                <a:gd name="T86" fmla="*/ 36 w 108"/>
                <a:gd name="T87" fmla="*/ 9 h 119"/>
                <a:gd name="T88" fmla="*/ 36 w 108"/>
                <a:gd name="T89" fmla="*/ 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8" h="119">
                  <a:moveTo>
                    <a:pt x="17" y="92"/>
                  </a:moveTo>
                  <a:cubicBezTo>
                    <a:pt x="19" y="91"/>
                    <a:pt x="19" y="91"/>
                    <a:pt x="19" y="91"/>
                  </a:cubicBezTo>
                  <a:cubicBezTo>
                    <a:pt x="17" y="92"/>
                    <a:pt x="17" y="92"/>
                    <a:pt x="17" y="92"/>
                  </a:cubicBezTo>
                  <a:cubicBezTo>
                    <a:pt x="7" y="77"/>
                    <a:pt x="1" y="63"/>
                    <a:pt x="0" y="55"/>
                  </a:cubicBezTo>
                  <a:cubicBezTo>
                    <a:pt x="0" y="55"/>
                    <a:pt x="0" y="55"/>
                    <a:pt x="0" y="55"/>
                  </a:cubicBezTo>
                  <a:cubicBezTo>
                    <a:pt x="0" y="54"/>
                    <a:pt x="0" y="53"/>
                    <a:pt x="0" y="52"/>
                  </a:cubicBezTo>
                  <a:cubicBezTo>
                    <a:pt x="0" y="52"/>
                    <a:pt x="0" y="52"/>
                    <a:pt x="0" y="52"/>
                  </a:cubicBezTo>
                  <a:cubicBezTo>
                    <a:pt x="0" y="23"/>
                    <a:pt x="29" y="7"/>
                    <a:pt x="32" y="5"/>
                  </a:cubicBezTo>
                  <a:cubicBezTo>
                    <a:pt x="32" y="5"/>
                    <a:pt x="32" y="5"/>
                    <a:pt x="32" y="5"/>
                  </a:cubicBezTo>
                  <a:cubicBezTo>
                    <a:pt x="33" y="3"/>
                    <a:pt x="33" y="3"/>
                    <a:pt x="33" y="3"/>
                  </a:cubicBezTo>
                  <a:cubicBezTo>
                    <a:pt x="37" y="9"/>
                    <a:pt x="37" y="9"/>
                    <a:pt x="37" y="9"/>
                  </a:cubicBezTo>
                  <a:cubicBezTo>
                    <a:pt x="37" y="10"/>
                    <a:pt x="37" y="10"/>
                    <a:pt x="37" y="10"/>
                  </a:cubicBezTo>
                  <a:cubicBezTo>
                    <a:pt x="37" y="10"/>
                    <a:pt x="37" y="10"/>
                    <a:pt x="37" y="10"/>
                  </a:cubicBezTo>
                  <a:cubicBezTo>
                    <a:pt x="38" y="12"/>
                    <a:pt x="38" y="12"/>
                    <a:pt x="38" y="12"/>
                  </a:cubicBezTo>
                  <a:cubicBezTo>
                    <a:pt x="35" y="12"/>
                    <a:pt x="35" y="12"/>
                    <a:pt x="35" y="12"/>
                  </a:cubicBezTo>
                  <a:cubicBezTo>
                    <a:pt x="35" y="13"/>
                    <a:pt x="35" y="13"/>
                    <a:pt x="35" y="13"/>
                  </a:cubicBezTo>
                  <a:cubicBezTo>
                    <a:pt x="35" y="13"/>
                    <a:pt x="35" y="13"/>
                    <a:pt x="35" y="13"/>
                  </a:cubicBezTo>
                  <a:cubicBezTo>
                    <a:pt x="34" y="13"/>
                    <a:pt x="33" y="14"/>
                    <a:pt x="32" y="15"/>
                  </a:cubicBezTo>
                  <a:cubicBezTo>
                    <a:pt x="32" y="15"/>
                    <a:pt x="32" y="15"/>
                    <a:pt x="32" y="15"/>
                  </a:cubicBezTo>
                  <a:cubicBezTo>
                    <a:pt x="29" y="17"/>
                    <a:pt x="25" y="19"/>
                    <a:pt x="22" y="23"/>
                  </a:cubicBezTo>
                  <a:cubicBezTo>
                    <a:pt x="22" y="23"/>
                    <a:pt x="22" y="23"/>
                    <a:pt x="22" y="23"/>
                  </a:cubicBezTo>
                  <a:cubicBezTo>
                    <a:pt x="15" y="30"/>
                    <a:pt x="8" y="40"/>
                    <a:pt x="8" y="52"/>
                  </a:cubicBezTo>
                  <a:cubicBezTo>
                    <a:pt x="8" y="52"/>
                    <a:pt x="8" y="52"/>
                    <a:pt x="8" y="52"/>
                  </a:cubicBezTo>
                  <a:cubicBezTo>
                    <a:pt x="8" y="52"/>
                    <a:pt x="8" y="52"/>
                    <a:pt x="8" y="52"/>
                  </a:cubicBezTo>
                  <a:cubicBezTo>
                    <a:pt x="8" y="53"/>
                    <a:pt x="8" y="54"/>
                    <a:pt x="8" y="54"/>
                  </a:cubicBezTo>
                  <a:cubicBezTo>
                    <a:pt x="8" y="54"/>
                    <a:pt x="8" y="54"/>
                    <a:pt x="8" y="54"/>
                  </a:cubicBezTo>
                  <a:cubicBezTo>
                    <a:pt x="8" y="59"/>
                    <a:pt x="15" y="74"/>
                    <a:pt x="24" y="87"/>
                  </a:cubicBezTo>
                  <a:cubicBezTo>
                    <a:pt x="24" y="87"/>
                    <a:pt x="24" y="87"/>
                    <a:pt x="24" y="87"/>
                  </a:cubicBezTo>
                  <a:cubicBezTo>
                    <a:pt x="32" y="100"/>
                    <a:pt x="44"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4" y="111"/>
                    <a:pt x="54" y="111"/>
                  </a:cubicBezTo>
                  <a:cubicBezTo>
                    <a:pt x="54" y="111"/>
                    <a:pt x="54" y="111"/>
                    <a:pt x="54" y="111"/>
                  </a:cubicBezTo>
                  <a:cubicBezTo>
                    <a:pt x="61" y="111"/>
                    <a:pt x="74" y="98"/>
                    <a:pt x="83" y="82"/>
                  </a:cubicBezTo>
                  <a:cubicBezTo>
                    <a:pt x="83" y="82"/>
                    <a:pt x="83" y="82"/>
                    <a:pt x="83" y="82"/>
                  </a:cubicBezTo>
                  <a:cubicBezTo>
                    <a:pt x="93" y="67"/>
                    <a:pt x="100" y="48"/>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34"/>
                    <a:pt x="96" y="25"/>
                    <a:pt x="91" y="19"/>
                  </a:cubicBezTo>
                  <a:cubicBezTo>
                    <a:pt x="91" y="19"/>
                    <a:pt x="91" y="19"/>
                    <a:pt x="91" y="19"/>
                  </a:cubicBezTo>
                  <a:cubicBezTo>
                    <a:pt x="88" y="14"/>
                    <a:pt x="83" y="9"/>
                    <a:pt x="82" y="8"/>
                  </a:cubicBezTo>
                  <a:cubicBezTo>
                    <a:pt x="82" y="8"/>
                    <a:pt x="82" y="8"/>
                    <a:pt x="82" y="8"/>
                  </a:cubicBezTo>
                  <a:cubicBezTo>
                    <a:pt x="79" y="10"/>
                    <a:pt x="79" y="10"/>
                    <a:pt x="79" y="10"/>
                  </a:cubicBezTo>
                  <a:cubicBezTo>
                    <a:pt x="80" y="0"/>
                    <a:pt x="80" y="0"/>
                    <a:pt x="80" y="0"/>
                  </a:cubicBezTo>
                  <a:cubicBezTo>
                    <a:pt x="82" y="0"/>
                    <a:pt x="82" y="0"/>
                    <a:pt x="82" y="0"/>
                  </a:cubicBezTo>
                  <a:cubicBezTo>
                    <a:pt x="88" y="1"/>
                    <a:pt x="92" y="7"/>
                    <a:pt x="98" y="14"/>
                  </a:cubicBezTo>
                  <a:cubicBezTo>
                    <a:pt x="98" y="14"/>
                    <a:pt x="98" y="14"/>
                    <a:pt x="98" y="14"/>
                  </a:cubicBezTo>
                  <a:cubicBezTo>
                    <a:pt x="103" y="22"/>
                    <a:pt x="108" y="31"/>
                    <a:pt x="108" y="41"/>
                  </a:cubicBezTo>
                  <a:cubicBezTo>
                    <a:pt x="108" y="41"/>
                    <a:pt x="108" y="41"/>
                    <a:pt x="108" y="41"/>
                  </a:cubicBezTo>
                  <a:cubicBezTo>
                    <a:pt x="108" y="41"/>
                    <a:pt x="108" y="41"/>
                    <a:pt x="108" y="41"/>
                  </a:cubicBezTo>
                  <a:cubicBezTo>
                    <a:pt x="108" y="41"/>
                    <a:pt x="108" y="41"/>
                    <a:pt x="108" y="41"/>
                  </a:cubicBezTo>
                  <a:cubicBezTo>
                    <a:pt x="108" y="52"/>
                    <a:pt x="100" y="70"/>
                    <a:pt x="90" y="87"/>
                  </a:cubicBezTo>
                  <a:cubicBezTo>
                    <a:pt x="90" y="87"/>
                    <a:pt x="90" y="87"/>
                    <a:pt x="90" y="87"/>
                  </a:cubicBezTo>
                  <a:cubicBezTo>
                    <a:pt x="80" y="103"/>
                    <a:pt x="67" y="119"/>
                    <a:pt x="53" y="119"/>
                  </a:cubicBezTo>
                  <a:cubicBezTo>
                    <a:pt x="53" y="119"/>
                    <a:pt x="53" y="119"/>
                    <a:pt x="53" y="119"/>
                  </a:cubicBezTo>
                  <a:cubicBezTo>
                    <a:pt x="39" y="119"/>
                    <a:pt x="27" y="106"/>
                    <a:pt x="17" y="92"/>
                  </a:cubicBezTo>
                  <a:close/>
                  <a:moveTo>
                    <a:pt x="53" y="115"/>
                  </a:moveTo>
                  <a:cubicBezTo>
                    <a:pt x="63" y="115"/>
                    <a:pt x="75" y="103"/>
                    <a:pt x="84" y="88"/>
                  </a:cubicBezTo>
                  <a:cubicBezTo>
                    <a:pt x="84" y="88"/>
                    <a:pt x="84" y="88"/>
                    <a:pt x="84" y="88"/>
                  </a:cubicBezTo>
                  <a:cubicBezTo>
                    <a:pt x="75" y="103"/>
                    <a:pt x="63" y="115"/>
                    <a:pt x="54" y="115"/>
                  </a:cubicBezTo>
                  <a:cubicBezTo>
                    <a:pt x="54" y="115"/>
                    <a:pt x="54" y="115"/>
                    <a:pt x="54"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45" y="115"/>
                    <a:pt x="37" y="109"/>
                    <a:pt x="29" y="101"/>
                  </a:cubicBezTo>
                  <a:cubicBezTo>
                    <a:pt x="29" y="101"/>
                    <a:pt x="29" y="101"/>
                    <a:pt x="29" y="101"/>
                  </a:cubicBezTo>
                  <a:cubicBezTo>
                    <a:pt x="37" y="109"/>
                    <a:pt x="45" y="115"/>
                    <a:pt x="53" y="115"/>
                  </a:cubicBezTo>
                  <a:close/>
                  <a:moveTo>
                    <a:pt x="89" y="81"/>
                  </a:moveTo>
                  <a:cubicBezTo>
                    <a:pt x="98" y="66"/>
                    <a:pt x="104" y="49"/>
                    <a:pt x="104" y="41"/>
                  </a:cubicBezTo>
                  <a:cubicBezTo>
                    <a:pt x="104" y="41"/>
                    <a:pt x="104" y="41"/>
                    <a:pt x="104" y="41"/>
                  </a:cubicBezTo>
                  <a:cubicBezTo>
                    <a:pt x="104" y="41"/>
                    <a:pt x="104" y="41"/>
                    <a:pt x="104" y="41"/>
                  </a:cubicBezTo>
                  <a:cubicBezTo>
                    <a:pt x="104" y="41"/>
                    <a:pt x="104" y="41"/>
                    <a:pt x="104" y="41"/>
                  </a:cubicBezTo>
                  <a:cubicBezTo>
                    <a:pt x="104" y="32"/>
                    <a:pt x="100" y="23"/>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100" y="23"/>
                    <a:pt x="104" y="32"/>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50"/>
                    <a:pt x="98" y="66"/>
                    <a:pt x="89" y="81"/>
                  </a:cubicBezTo>
                  <a:close/>
                  <a:moveTo>
                    <a:pt x="4" y="54"/>
                  </a:moveTo>
                  <a:cubicBezTo>
                    <a:pt x="4" y="55"/>
                    <a:pt x="4" y="56"/>
                    <a:pt x="5" y="58"/>
                  </a:cubicBezTo>
                  <a:cubicBezTo>
                    <a:pt x="5" y="58"/>
                    <a:pt x="5" y="58"/>
                    <a:pt x="5" y="58"/>
                  </a:cubicBezTo>
                  <a:cubicBezTo>
                    <a:pt x="4" y="56"/>
                    <a:pt x="4" y="55"/>
                    <a:pt x="4" y="54"/>
                  </a:cubicBezTo>
                  <a:cubicBezTo>
                    <a:pt x="4" y="54"/>
                    <a:pt x="4" y="54"/>
                    <a:pt x="4" y="54"/>
                  </a:cubicBezTo>
                  <a:cubicBezTo>
                    <a:pt x="4" y="54"/>
                    <a:pt x="4" y="54"/>
                    <a:pt x="4" y="54"/>
                  </a:cubicBezTo>
                  <a:cubicBezTo>
                    <a:pt x="4" y="54"/>
                    <a:pt x="4" y="54"/>
                    <a:pt x="4" y="54"/>
                  </a:cubicBezTo>
                  <a:cubicBezTo>
                    <a:pt x="4" y="54"/>
                    <a:pt x="4" y="54"/>
                    <a:pt x="4" y="54"/>
                  </a:cubicBezTo>
                  <a:close/>
                  <a:moveTo>
                    <a:pt x="4" y="53"/>
                  </a:moveTo>
                  <a:cubicBezTo>
                    <a:pt x="4" y="53"/>
                    <a:pt x="4" y="53"/>
                    <a:pt x="4" y="52"/>
                  </a:cubicBezTo>
                  <a:cubicBezTo>
                    <a:pt x="4" y="52"/>
                    <a:pt x="4" y="52"/>
                    <a:pt x="4" y="52"/>
                  </a:cubicBezTo>
                  <a:cubicBezTo>
                    <a:pt x="4" y="52"/>
                    <a:pt x="4" y="52"/>
                    <a:pt x="4" y="52"/>
                  </a:cubicBezTo>
                  <a:cubicBezTo>
                    <a:pt x="4" y="52"/>
                    <a:pt x="4" y="52"/>
                    <a:pt x="4" y="52"/>
                  </a:cubicBezTo>
                  <a:cubicBezTo>
                    <a:pt x="4" y="53"/>
                    <a:pt x="4" y="53"/>
                    <a:pt x="4" y="53"/>
                  </a:cubicBezTo>
                  <a:close/>
                  <a:moveTo>
                    <a:pt x="4" y="52"/>
                  </a:moveTo>
                  <a:cubicBezTo>
                    <a:pt x="4" y="52"/>
                    <a:pt x="4" y="51"/>
                    <a:pt x="4" y="51"/>
                  </a:cubicBezTo>
                  <a:cubicBezTo>
                    <a:pt x="4" y="51"/>
                    <a:pt x="4" y="51"/>
                    <a:pt x="4" y="51"/>
                  </a:cubicBezTo>
                  <a:cubicBezTo>
                    <a:pt x="4" y="51"/>
                    <a:pt x="4" y="52"/>
                    <a:pt x="4" y="52"/>
                  </a:cubicBezTo>
                  <a:cubicBezTo>
                    <a:pt x="4" y="52"/>
                    <a:pt x="4" y="52"/>
                    <a:pt x="4" y="52"/>
                  </a:cubicBezTo>
                  <a:cubicBezTo>
                    <a:pt x="4" y="52"/>
                    <a:pt x="4" y="52"/>
                    <a:pt x="4" y="52"/>
                  </a:cubicBezTo>
                  <a:close/>
                  <a:moveTo>
                    <a:pt x="19" y="20"/>
                  </a:moveTo>
                  <a:cubicBezTo>
                    <a:pt x="16" y="23"/>
                    <a:pt x="12" y="27"/>
                    <a:pt x="10" y="32"/>
                  </a:cubicBezTo>
                  <a:cubicBezTo>
                    <a:pt x="10" y="32"/>
                    <a:pt x="10" y="32"/>
                    <a:pt x="10" y="32"/>
                  </a:cubicBezTo>
                  <a:cubicBezTo>
                    <a:pt x="12" y="27"/>
                    <a:pt x="16" y="23"/>
                    <a:pt x="19" y="20"/>
                  </a:cubicBezTo>
                  <a:cubicBezTo>
                    <a:pt x="19" y="20"/>
                    <a:pt x="19" y="20"/>
                    <a:pt x="19" y="20"/>
                  </a:cubicBezTo>
                  <a:cubicBezTo>
                    <a:pt x="22" y="17"/>
                    <a:pt x="25" y="15"/>
                    <a:pt x="27" y="13"/>
                  </a:cubicBezTo>
                  <a:cubicBezTo>
                    <a:pt x="27" y="13"/>
                    <a:pt x="27" y="13"/>
                    <a:pt x="27" y="13"/>
                  </a:cubicBezTo>
                  <a:cubicBezTo>
                    <a:pt x="25" y="15"/>
                    <a:pt x="22" y="17"/>
                    <a:pt x="19" y="20"/>
                  </a:cubicBezTo>
                  <a:close/>
                  <a:moveTo>
                    <a:pt x="37" y="10"/>
                  </a:moveTo>
                  <a:cubicBezTo>
                    <a:pt x="37" y="10"/>
                    <a:pt x="37" y="10"/>
                    <a:pt x="37" y="10"/>
                  </a:cubicBezTo>
                  <a:cubicBezTo>
                    <a:pt x="37" y="10"/>
                    <a:pt x="37" y="10"/>
                    <a:pt x="37" y="10"/>
                  </a:cubicBezTo>
                  <a:cubicBezTo>
                    <a:pt x="37" y="10"/>
                    <a:pt x="37" y="10"/>
                    <a:pt x="37" y="10"/>
                  </a:cubicBezTo>
                  <a:close/>
                  <a:moveTo>
                    <a:pt x="87" y="8"/>
                  </a:moveTo>
                  <a:cubicBezTo>
                    <a:pt x="88" y="8"/>
                    <a:pt x="89" y="9"/>
                    <a:pt x="89" y="10"/>
                  </a:cubicBezTo>
                  <a:cubicBezTo>
                    <a:pt x="89" y="10"/>
                    <a:pt x="89" y="10"/>
                    <a:pt x="89" y="10"/>
                  </a:cubicBezTo>
                  <a:cubicBezTo>
                    <a:pt x="88" y="8"/>
                    <a:pt x="86" y="7"/>
                    <a:pt x="85" y="6"/>
                  </a:cubicBezTo>
                  <a:cubicBezTo>
                    <a:pt x="85" y="6"/>
                    <a:pt x="85" y="6"/>
                    <a:pt x="85" y="6"/>
                  </a:cubicBezTo>
                  <a:cubicBezTo>
                    <a:pt x="85" y="6"/>
                    <a:pt x="86" y="7"/>
                    <a:pt x="87" y="8"/>
                  </a:cubicBezTo>
                  <a:close/>
                  <a:moveTo>
                    <a:pt x="36" y="9"/>
                  </a:moveTo>
                  <a:cubicBezTo>
                    <a:pt x="36" y="9"/>
                    <a:pt x="36" y="9"/>
                    <a:pt x="36" y="9"/>
                  </a:cubicBezTo>
                  <a:cubicBezTo>
                    <a:pt x="36" y="9"/>
                    <a:pt x="36" y="9"/>
                    <a:pt x="36" y="9"/>
                  </a:cubicBezTo>
                  <a:cubicBezTo>
                    <a:pt x="36" y="9"/>
                    <a:pt x="36" y="9"/>
                    <a:pt x="36" y="9"/>
                  </a:cubicBezTo>
                  <a:cubicBezTo>
                    <a:pt x="36" y="9"/>
                    <a:pt x="36" y="9"/>
                    <a:pt x="3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9"/>
            <p:cNvSpPr/>
            <p:nvPr/>
          </p:nvSpPr>
          <p:spPr bwMode="auto">
            <a:xfrm>
              <a:off x="1427" y="1902"/>
              <a:ext cx="122" cy="66"/>
            </a:xfrm>
            <a:custGeom>
              <a:avLst/>
              <a:gdLst>
                <a:gd name="T0" fmla="*/ 0 w 122"/>
                <a:gd name="T1" fmla="*/ 17 h 66"/>
                <a:gd name="T2" fmla="*/ 0 w 122"/>
                <a:gd name="T3" fmla="*/ 17 h 66"/>
                <a:gd name="T4" fmla="*/ 13 w 122"/>
                <a:gd name="T5" fmla="*/ 10 h 66"/>
                <a:gd name="T6" fmla="*/ 30 w 122"/>
                <a:gd name="T7" fmla="*/ 40 h 66"/>
                <a:gd name="T8" fmla="*/ 56 w 122"/>
                <a:gd name="T9" fmla="*/ 4 h 66"/>
                <a:gd name="T10" fmla="*/ 102 w 122"/>
                <a:gd name="T11" fmla="*/ 33 h 66"/>
                <a:gd name="T12" fmla="*/ 109 w 122"/>
                <a:gd name="T13" fmla="*/ 0 h 66"/>
                <a:gd name="T14" fmla="*/ 122 w 122"/>
                <a:gd name="T15" fmla="*/ 4 h 66"/>
                <a:gd name="T16" fmla="*/ 112 w 122"/>
                <a:gd name="T17" fmla="*/ 56 h 66"/>
                <a:gd name="T18" fmla="*/ 59 w 122"/>
                <a:gd name="T19" fmla="*/ 20 h 66"/>
                <a:gd name="T20" fmla="*/ 26 w 122"/>
                <a:gd name="T21" fmla="*/ 66 h 66"/>
                <a:gd name="T22" fmla="*/ 0 w 122"/>
                <a:gd name="T23" fmla="*/ 17 h 66"/>
                <a:gd name="T24" fmla="*/ 0 w 122"/>
                <a:gd name="T25" fmla="*/ 1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66">
                  <a:moveTo>
                    <a:pt x="0" y="17"/>
                  </a:moveTo>
                  <a:lnTo>
                    <a:pt x="0" y="17"/>
                  </a:lnTo>
                  <a:lnTo>
                    <a:pt x="13" y="10"/>
                  </a:lnTo>
                  <a:lnTo>
                    <a:pt x="30" y="40"/>
                  </a:lnTo>
                  <a:lnTo>
                    <a:pt x="56" y="4"/>
                  </a:lnTo>
                  <a:lnTo>
                    <a:pt x="102" y="33"/>
                  </a:lnTo>
                  <a:lnTo>
                    <a:pt x="109" y="0"/>
                  </a:lnTo>
                  <a:lnTo>
                    <a:pt x="122" y="4"/>
                  </a:lnTo>
                  <a:lnTo>
                    <a:pt x="112" y="56"/>
                  </a:lnTo>
                  <a:lnTo>
                    <a:pt x="59" y="20"/>
                  </a:lnTo>
                  <a:lnTo>
                    <a:pt x="26" y="66"/>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a:spLocks noEditPoints="1"/>
            </p:cNvSpPr>
            <p:nvPr/>
          </p:nvSpPr>
          <p:spPr bwMode="auto">
            <a:xfrm>
              <a:off x="1420" y="1896"/>
              <a:ext cx="139" cy="85"/>
            </a:xfrm>
            <a:custGeom>
              <a:avLst/>
              <a:gdLst>
                <a:gd name="T0" fmla="*/ 0 w 139"/>
                <a:gd name="T1" fmla="*/ 26 h 85"/>
                <a:gd name="T2" fmla="*/ 7 w 139"/>
                <a:gd name="T3" fmla="*/ 23 h 85"/>
                <a:gd name="T4" fmla="*/ 0 w 139"/>
                <a:gd name="T5" fmla="*/ 26 h 85"/>
                <a:gd name="T6" fmla="*/ 7 w 139"/>
                <a:gd name="T7" fmla="*/ 20 h 85"/>
                <a:gd name="T8" fmla="*/ 4 w 139"/>
                <a:gd name="T9" fmla="*/ 16 h 85"/>
                <a:gd name="T10" fmla="*/ 20 w 139"/>
                <a:gd name="T11" fmla="*/ 6 h 85"/>
                <a:gd name="T12" fmla="*/ 37 w 139"/>
                <a:gd name="T13" fmla="*/ 33 h 85"/>
                <a:gd name="T14" fmla="*/ 60 w 139"/>
                <a:gd name="T15" fmla="*/ 0 h 85"/>
                <a:gd name="T16" fmla="*/ 106 w 139"/>
                <a:gd name="T17" fmla="*/ 29 h 85"/>
                <a:gd name="T18" fmla="*/ 113 w 139"/>
                <a:gd name="T19" fmla="*/ 0 h 85"/>
                <a:gd name="T20" fmla="*/ 139 w 139"/>
                <a:gd name="T21" fmla="*/ 6 h 85"/>
                <a:gd name="T22" fmla="*/ 123 w 139"/>
                <a:gd name="T23" fmla="*/ 72 h 85"/>
                <a:gd name="T24" fmla="*/ 66 w 139"/>
                <a:gd name="T25" fmla="*/ 36 h 85"/>
                <a:gd name="T26" fmla="*/ 33 w 139"/>
                <a:gd name="T27" fmla="*/ 85 h 85"/>
                <a:gd name="T28" fmla="*/ 0 w 139"/>
                <a:gd name="T29" fmla="*/ 26 h 85"/>
                <a:gd name="T30" fmla="*/ 0 w 139"/>
                <a:gd name="T31" fmla="*/ 26 h 85"/>
                <a:gd name="T32" fmla="*/ 37 w 139"/>
                <a:gd name="T33" fmla="*/ 59 h 85"/>
                <a:gd name="T34" fmla="*/ 63 w 139"/>
                <a:gd name="T35" fmla="*/ 20 h 85"/>
                <a:gd name="T36" fmla="*/ 116 w 139"/>
                <a:gd name="T37" fmla="*/ 49 h 85"/>
                <a:gd name="T38" fmla="*/ 123 w 139"/>
                <a:gd name="T39" fmla="*/ 16 h 85"/>
                <a:gd name="T40" fmla="*/ 116 w 139"/>
                <a:gd name="T41" fmla="*/ 49 h 85"/>
                <a:gd name="T42" fmla="*/ 63 w 139"/>
                <a:gd name="T43" fmla="*/ 20 h 85"/>
                <a:gd name="T44" fmla="*/ 37 w 139"/>
                <a:gd name="T45" fmla="*/ 59 h 85"/>
                <a:gd name="T46" fmla="*/ 37 w 139"/>
                <a:gd name="T47" fmla="*/ 59 h 85"/>
                <a:gd name="T48" fmla="*/ 37 w 139"/>
                <a:gd name="T49" fmla="*/ 59 h 85"/>
                <a:gd name="T50" fmla="*/ 17 w 139"/>
                <a:gd name="T51" fmla="*/ 29 h 85"/>
                <a:gd name="T52" fmla="*/ 17 w 139"/>
                <a:gd name="T53" fmla="*/ 23 h 85"/>
                <a:gd name="T54" fmla="*/ 17 w 139"/>
                <a:gd name="T55" fmla="*/ 23 h 85"/>
                <a:gd name="T56" fmla="*/ 17 w 139"/>
                <a:gd name="T57" fmla="*/ 29 h 85"/>
                <a:gd name="T58" fmla="*/ 17 w 139"/>
                <a:gd name="T59" fmla="*/ 2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9" h="85">
                  <a:moveTo>
                    <a:pt x="0" y="26"/>
                  </a:moveTo>
                  <a:lnTo>
                    <a:pt x="7" y="23"/>
                  </a:lnTo>
                  <a:lnTo>
                    <a:pt x="0" y="26"/>
                  </a:lnTo>
                  <a:lnTo>
                    <a:pt x="7" y="20"/>
                  </a:lnTo>
                  <a:lnTo>
                    <a:pt x="4" y="16"/>
                  </a:lnTo>
                  <a:lnTo>
                    <a:pt x="20" y="6"/>
                  </a:lnTo>
                  <a:lnTo>
                    <a:pt x="37" y="33"/>
                  </a:lnTo>
                  <a:lnTo>
                    <a:pt x="60" y="0"/>
                  </a:lnTo>
                  <a:lnTo>
                    <a:pt x="106" y="29"/>
                  </a:lnTo>
                  <a:lnTo>
                    <a:pt x="113" y="0"/>
                  </a:lnTo>
                  <a:lnTo>
                    <a:pt x="139" y="6"/>
                  </a:lnTo>
                  <a:lnTo>
                    <a:pt x="123" y="72"/>
                  </a:lnTo>
                  <a:lnTo>
                    <a:pt x="66" y="36"/>
                  </a:lnTo>
                  <a:lnTo>
                    <a:pt x="33" y="85"/>
                  </a:lnTo>
                  <a:lnTo>
                    <a:pt x="0" y="26"/>
                  </a:lnTo>
                  <a:lnTo>
                    <a:pt x="0" y="26"/>
                  </a:lnTo>
                  <a:close/>
                  <a:moveTo>
                    <a:pt x="37" y="59"/>
                  </a:moveTo>
                  <a:lnTo>
                    <a:pt x="63" y="20"/>
                  </a:lnTo>
                  <a:lnTo>
                    <a:pt x="116" y="49"/>
                  </a:lnTo>
                  <a:lnTo>
                    <a:pt x="123" y="16"/>
                  </a:lnTo>
                  <a:lnTo>
                    <a:pt x="116" y="49"/>
                  </a:lnTo>
                  <a:lnTo>
                    <a:pt x="63" y="20"/>
                  </a:lnTo>
                  <a:lnTo>
                    <a:pt x="37" y="59"/>
                  </a:lnTo>
                  <a:lnTo>
                    <a:pt x="37" y="59"/>
                  </a:lnTo>
                  <a:lnTo>
                    <a:pt x="37" y="59"/>
                  </a:lnTo>
                  <a:close/>
                  <a:moveTo>
                    <a:pt x="17" y="29"/>
                  </a:moveTo>
                  <a:lnTo>
                    <a:pt x="17" y="23"/>
                  </a:lnTo>
                  <a:lnTo>
                    <a:pt x="17" y="23"/>
                  </a:lnTo>
                  <a:lnTo>
                    <a:pt x="17" y="29"/>
                  </a:lnTo>
                  <a:lnTo>
                    <a:pt x="1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a:spLocks noEditPoints="1"/>
            </p:cNvSpPr>
            <p:nvPr/>
          </p:nvSpPr>
          <p:spPr bwMode="auto">
            <a:xfrm>
              <a:off x="1467" y="1912"/>
              <a:ext cx="82" cy="244"/>
            </a:xfrm>
            <a:custGeom>
              <a:avLst/>
              <a:gdLst>
                <a:gd name="T0" fmla="*/ 3 w 82"/>
                <a:gd name="T1" fmla="*/ 198 h 244"/>
                <a:gd name="T2" fmla="*/ 0 w 82"/>
                <a:gd name="T3" fmla="*/ 194 h 244"/>
                <a:gd name="T4" fmla="*/ 10 w 82"/>
                <a:gd name="T5" fmla="*/ 4 h 244"/>
                <a:gd name="T6" fmla="*/ 23 w 82"/>
                <a:gd name="T7" fmla="*/ 0 h 244"/>
                <a:gd name="T8" fmla="*/ 82 w 82"/>
                <a:gd name="T9" fmla="*/ 155 h 244"/>
                <a:gd name="T10" fmla="*/ 49 w 82"/>
                <a:gd name="T11" fmla="*/ 244 h 244"/>
                <a:gd name="T12" fmla="*/ 3 w 82"/>
                <a:gd name="T13" fmla="*/ 198 h 244"/>
                <a:gd name="T14" fmla="*/ 3 w 82"/>
                <a:gd name="T15" fmla="*/ 198 h 244"/>
                <a:gd name="T16" fmla="*/ 46 w 82"/>
                <a:gd name="T17" fmla="*/ 221 h 244"/>
                <a:gd name="T18" fmla="*/ 69 w 82"/>
                <a:gd name="T19" fmla="*/ 155 h 244"/>
                <a:gd name="T20" fmla="*/ 23 w 82"/>
                <a:gd name="T21" fmla="*/ 33 h 244"/>
                <a:gd name="T22" fmla="*/ 13 w 82"/>
                <a:gd name="T23" fmla="*/ 188 h 244"/>
                <a:gd name="T24" fmla="*/ 46 w 82"/>
                <a:gd name="T25" fmla="*/ 221 h 244"/>
                <a:gd name="T26" fmla="*/ 46 w 82"/>
                <a:gd name="T27" fmla="*/ 221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244">
                  <a:moveTo>
                    <a:pt x="3" y="198"/>
                  </a:moveTo>
                  <a:lnTo>
                    <a:pt x="0" y="194"/>
                  </a:lnTo>
                  <a:lnTo>
                    <a:pt x="10" y="4"/>
                  </a:lnTo>
                  <a:lnTo>
                    <a:pt x="23" y="0"/>
                  </a:lnTo>
                  <a:lnTo>
                    <a:pt x="82" y="155"/>
                  </a:lnTo>
                  <a:lnTo>
                    <a:pt x="49" y="244"/>
                  </a:lnTo>
                  <a:lnTo>
                    <a:pt x="3" y="198"/>
                  </a:lnTo>
                  <a:lnTo>
                    <a:pt x="3" y="198"/>
                  </a:lnTo>
                  <a:close/>
                  <a:moveTo>
                    <a:pt x="46" y="221"/>
                  </a:moveTo>
                  <a:lnTo>
                    <a:pt x="69" y="155"/>
                  </a:lnTo>
                  <a:lnTo>
                    <a:pt x="23" y="33"/>
                  </a:lnTo>
                  <a:lnTo>
                    <a:pt x="13" y="188"/>
                  </a:lnTo>
                  <a:lnTo>
                    <a:pt x="46" y="221"/>
                  </a:lnTo>
                  <a:lnTo>
                    <a:pt x="46" y="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a:spLocks noEditPoints="1"/>
            </p:cNvSpPr>
            <p:nvPr/>
          </p:nvSpPr>
          <p:spPr bwMode="auto">
            <a:xfrm>
              <a:off x="1460" y="1906"/>
              <a:ext cx="96" cy="263"/>
            </a:xfrm>
            <a:custGeom>
              <a:avLst/>
              <a:gdLst>
                <a:gd name="T0" fmla="*/ 3 w 96"/>
                <a:gd name="T1" fmla="*/ 207 h 263"/>
                <a:gd name="T2" fmla="*/ 10 w 96"/>
                <a:gd name="T3" fmla="*/ 204 h 263"/>
                <a:gd name="T4" fmla="*/ 13 w 96"/>
                <a:gd name="T5" fmla="*/ 197 h 263"/>
                <a:gd name="T6" fmla="*/ 56 w 96"/>
                <a:gd name="T7" fmla="*/ 240 h 263"/>
                <a:gd name="T8" fmla="*/ 56 w 96"/>
                <a:gd name="T9" fmla="*/ 240 h 263"/>
                <a:gd name="T10" fmla="*/ 13 w 96"/>
                <a:gd name="T11" fmla="*/ 197 h 263"/>
                <a:gd name="T12" fmla="*/ 20 w 96"/>
                <a:gd name="T13" fmla="*/ 85 h 263"/>
                <a:gd name="T14" fmla="*/ 13 w 96"/>
                <a:gd name="T15" fmla="*/ 197 h 263"/>
                <a:gd name="T16" fmla="*/ 13 w 96"/>
                <a:gd name="T17" fmla="*/ 197 h 263"/>
                <a:gd name="T18" fmla="*/ 10 w 96"/>
                <a:gd name="T19" fmla="*/ 204 h 263"/>
                <a:gd name="T20" fmla="*/ 3 w 96"/>
                <a:gd name="T21" fmla="*/ 207 h 263"/>
                <a:gd name="T22" fmla="*/ 0 w 96"/>
                <a:gd name="T23" fmla="*/ 204 h 263"/>
                <a:gd name="T24" fmla="*/ 10 w 96"/>
                <a:gd name="T25" fmla="*/ 3 h 263"/>
                <a:gd name="T26" fmla="*/ 33 w 96"/>
                <a:gd name="T27" fmla="*/ 0 h 263"/>
                <a:gd name="T28" fmla="*/ 96 w 96"/>
                <a:gd name="T29" fmla="*/ 161 h 263"/>
                <a:gd name="T30" fmla="*/ 59 w 96"/>
                <a:gd name="T31" fmla="*/ 263 h 263"/>
                <a:gd name="T32" fmla="*/ 3 w 96"/>
                <a:gd name="T33" fmla="*/ 207 h 263"/>
                <a:gd name="T34" fmla="*/ 3 w 96"/>
                <a:gd name="T35" fmla="*/ 207 h 263"/>
                <a:gd name="T36" fmla="*/ 53 w 96"/>
                <a:gd name="T37" fmla="*/ 227 h 263"/>
                <a:gd name="T38" fmla="*/ 56 w 96"/>
                <a:gd name="T39" fmla="*/ 220 h 263"/>
                <a:gd name="T40" fmla="*/ 53 w 96"/>
                <a:gd name="T41" fmla="*/ 227 h 263"/>
                <a:gd name="T42" fmla="*/ 53 w 96"/>
                <a:gd name="T43" fmla="*/ 227 h 263"/>
                <a:gd name="T44" fmla="*/ 26 w 96"/>
                <a:gd name="T45" fmla="*/ 194 h 263"/>
                <a:gd name="T46" fmla="*/ 50 w 96"/>
                <a:gd name="T47" fmla="*/ 214 h 263"/>
                <a:gd name="T48" fmla="*/ 69 w 96"/>
                <a:gd name="T49" fmla="*/ 161 h 263"/>
                <a:gd name="T50" fmla="*/ 33 w 96"/>
                <a:gd name="T51" fmla="*/ 72 h 263"/>
                <a:gd name="T52" fmla="*/ 26 w 96"/>
                <a:gd name="T53" fmla="*/ 194 h 263"/>
                <a:gd name="T54" fmla="*/ 26 w 96"/>
                <a:gd name="T55" fmla="*/ 194 h 263"/>
                <a:gd name="T56" fmla="*/ 83 w 96"/>
                <a:gd name="T57" fmla="*/ 161 h 263"/>
                <a:gd name="T58" fmla="*/ 83 w 96"/>
                <a:gd name="T59" fmla="*/ 161 h 263"/>
                <a:gd name="T60" fmla="*/ 26 w 96"/>
                <a:gd name="T61" fmla="*/ 13 h 263"/>
                <a:gd name="T62" fmla="*/ 23 w 96"/>
                <a:gd name="T63" fmla="*/ 13 h 263"/>
                <a:gd name="T64" fmla="*/ 23 w 96"/>
                <a:gd name="T65" fmla="*/ 39 h 263"/>
                <a:gd name="T66" fmla="*/ 36 w 96"/>
                <a:gd name="T67" fmla="*/ 36 h 263"/>
                <a:gd name="T68" fmla="*/ 83 w 96"/>
                <a:gd name="T69" fmla="*/ 161 h 263"/>
                <a:gd name="T70" fmla="*/ 83 w 96"/>
                <a:gd name="T71"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263">
                  <a:moveTo>
                    <a:pt x="3" y="207"/>
                  </a:moveTo>
                  <a:lnTo>
                    <a:pt x="10" y="204"/>
                  </a:lnTo>
                  <a:lnTo>
                    <a:pt x="13" y="197"/>
                  </a:lnTo>
                  <a:lnTo>
                    <a:pt x="56" y="240"/>
                  </a:lnTo>
                  <a:lnTo>
                    <a:pt x="56" y="240"/>
                  </a:lnTo>
                  <a:lnTo>
                    <a:pt x="13" y="197"/>
                  </a:lnTo>
                  <a:lnTo>
                    <a:pt x="20" y="85"/>
                  </a:lnTo>
                  <a:lnTo>
                    <a:pt x="13" y="197"/>
                  </a:lnTo>
                  <a:lnTo>
                    <a:pt x="13" y="197"/>
                  </a:lnTo>
                  <a:lnTo>
                    <a:pt x="10" y="204"/>
                  </a:lnTo>
                  <a:lnTo>
                    <a:pt x="3" y="207"/>
                  </a:lnTo>
                  <a:lnTo>
                    <a:pt x="0" y="204"/>
                  </a:lnTo>
                  <a:lnTo>
                    <a:pt x="10" y="3"/>
                  </a:lnTo>
                  <a:lnTo>
                    <a:pt x="33" y="0"/>
                  </a:lnTo>
                  <a:lnTo>
                    <a:pt x="96" y="161"/>
                  </a:lnTo>
                  <a:lnTo>
                    <a:pt x="59" y="263"/>
                  </a:lnTo>
                  <a:lnTo>
                    <a:pt x="3" y="207"/>
                  </a:lnTo>
                  <a:lnTo>
                    <a:pt x="3" y="207"/>
                  </a:lnTo>
                  <a:close/>
                  <a:moveTo>
                    <a:pt x="53" y="227"/>
                  </a:moveTo>
                  <a:lnTo>
                    <a:pt x="56" y="220"/>
                  </a:lnTo>
                  <a:lnTo>
                    <a:pt x="53" y="227"/>
                  </a:lnTo>
                  <a:lnTo>
                    <a:pt x="53" y="227"/>
                  </a:lnTo>
                  <a:close/>
                  <a:moveTo>
                    <a:pt x="26" y="194"/>
                  </a:moveTo>
                  <a:lnTo>
                    <a:pt x="50" y="214"/>
                  </a:lnTo>
                  <a:lnTo>
                    <a:pt x="69" y="161"/>
                  </a:lnTo>
                  <a:lnTo>
                    <a:pt x="33" y="72"/>
                  </a:lnTo>
                  <a:lnTo>
                    <a:pt x="26" y="194"/>
                  </a:lnTo>
                  <a:lnTo>
                    <a:pt x="26" y="194"/>
                  </a:lnTo>
                  <a:close/>
                  <a:moveTo>
                    <a:pt x="83" y="161"/>
                  </a:moveTo>
                  <a:lnTo>
                    <a:pt x="83" y="161"/>
                  </a:lnTo>
                  <a:lnTo>
                    <a:pt x="26" y="13"/>
                  </a:lnTo>
                  <a:lnTo>
                    <a:pt x="23" y="13"/>
                  </a:lnTo>
                  <a:lnTo>
                    <a:pt x="23" y="39"/>
                  </a:lnTo>
                  <a:lnTo>
                    <a:pt x="36" y="36"/>
                  </a:lnTo>
                  <a:lnTo>
                    <a:pt x="83" y="161"/>
                  </a:lnTo>
                  <a:lnTo>
                    <a:pt x="83"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3"/>
            <p:cNvSpPr/>
            <p:nvPr/>
          </p:nvSpPr>
          <p:spPr bwMode="auto">
            <a:xfrm>
              <a:off x="1051" y="1626"/>
              <a:ext cx="360" cy="293"/>
            </a:xfrm>
            <a:custGeom>
              <a:avLst/>
              <a:gdLst>
                <a:gd name="T0" fmla="*/ 49 w 360"/>
                <a:gd name="T1" fmla="*/ 13 h 293"/>
                <a:gd name="T2" fmla="*/ 0 w 360"/>
                <a:gd name="T3" fmla="*/ 13 h 293"/>
                <a:gd name="T4" fmla="*/ 0 w 360"/>
                <a:gd name="T5" fmla="*/ 0 h 293"/>
                <a:gd name="T6" fmla="*/ 53 w 360"/>
                <a:gd name="T7" fmla="*/ 0 h 293"/>
                <a:gd name="T8" fmla="*/ 360 w 360"/>
                <a:gd name="T9" fmla="*/ 283 h 293"/>
                <a:gd name="T10" fmla="*/ 350 w 360"/>
                <a:gd name="T11" fmla="*/ 293 h 293"/>
                <a:gd name="T12" fmla="*/ 49 w 360"/>
                <a:gd name="T13" fmla="*/ 13 h 293"/>
                <a:gd name="T14" fmla="*/ 49 w 360"/>
                <a:gd name="T15" fmla="*/ 13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293">
                  <a:moveTo>
                    <a:pt x="49" y="13"/>
                  </a:moveTo>
                  <a:lnTo>
                    <a:pt x="0" y="13"/>
                  </a:lnTo>
                  <a:lnTo>
                    <a:pt x="0" y="0"/>
                  </a:lnTo>
                  <a:lnTo>
                    <a:pt x="53" y="0"/>
                  </a:lnTo>
                  <a:lnTo>
                    <a:pt x="360" y="283"/>
                  </a:lnTo>
                  <a:lnTo>
                    <a:pt x="350" y="293"/>
                  </a:lnTo>
                  <a:lnTo>
                    <a:pt x="49" y="13"/>
                  </a:lnTo>
                  <a:lnTo>
                    <a:pt x="49"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
            <p:cNvSpPr>
              <a:spLocks noEditPoints="1"/>
            </p:cNvSpPr>
            <p:nvPr/>
          </p:nvSpPr>
          <p:spPr bwMode="auto">
            <a:xfrm>
              <a:off x="1044" y="1619"/>
              <a:ext cx="376" cy="310"/>
            </a:xfrm>
            <a:custGeom>
              <a:avLst/>
              <a:gdLst>
                <a:gd name="T0" fmla="*/ 53 w 376"/>
                <a:gd name="T1" fmla="*/ 27 h 310"/>
                <a:gd name="T2" fmla="*/ 0 w 376"/>
                <a:gd name="T3" fmla="*/ 27 h 310"/>
                <a:gd name="T4" fmla="*/ 0 w 376"/>
                <a:gd name="T5" fmla="*/ 0 h 310"/>
                <a:gd name="T6" fmla="*/ 63 w 376"/>
                <a:gd name="T7" fmla="*/ 0 h 310"/>
                <a:gd name="T8" fmla="*/ 376 w 376"/>
                <a:gd name="T9" fmla="*/ 290 h 310"/>
                <a:gd name="T10" fmla="*/ 357 w 376"/>
                <a:gd name="T11" fmla="*/ 310 h 310"/>
                <a:gd name="T12" fmla="*/ 53 w 376"/>
                <a:gd name="T13" fmla="*/ 27 h 310"/>
                <a:gd name="T14" fmla="*/ 53 w 376"/>
                <a:gd name="T15" fmla="*/ 27 h 310"/>
                <a:gd name="T16" fmla="*/ 56 w 376"/>
                <a:gd name="T17" fmla="*/ 14 h 310"/>
                <a:gd name="T18" fmla="*/ 357 w 376"/>
                <a:gd name="T19" fmla="*/ 290 h 310"/>
                <a:gd name="T20" fmla="*/ 56 w 376"/>
                <a:gd name="T21" fmla="*/ 14 h 310"/>
                <a:gd name="T22" fmla="*/ 13 w 376"/>
                <a:gd name="T23" fmla="*/ 14 h 310"/>
                <a:gd name="T24" fmla="*/ 13 w 376"/>
                <a:gd name="T25" fmla="*/ 14 h 310"/>
                <a:gd name="T26" fmla="*/ 56 w 376"/>
                <a:gd name="T27" fmla="*/ 14 h 310"/>
                <a:gd name="T28" fmla="*/ 56 w 376"/>
                <a:gd name="T29" fmla="*/ 20 h 310"/>
                <a:gd name="T30" fmla="*/ 50 w 376"/>
                <a:gd name="T31" fmla="*/ 27 h 310"/>
                <a:gd name="T32" fmla="*/ 56 w 376"/>
                <a:gd name="T33" fmla="*/ 20 h 310"/>
                <a:gd name="T34" fmla="*/ 56 w 376"/>
                <a:gd name="T35" fmla="*/ 14 h 310"/>
                <a:gd name="T36" fmla="*/ 56 w 376"/>
                <a:gd name="T37" fmla="*/ 14 h 310"/>
                <a:gd name="T38" fmla="*/ 56 w 376"/>
                <a:gd name="T39" fmla="*/ 1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6" h="310">
                  <a:moveTo>
                    <a:pt x="53" y="27"/>
                  </a:moveTo>
                  <a:lnTo>
                    <a:pt x="0" y="27"/>
                  </a:lnTo>
                  <a:lnTo>
                    <a:pt x="0" y="0"/>
                  </a:lnTo>
                  <a:lnTo>
                    <a:pt x="63" y="0"/>
                  </a:lnTo>
                  <a:lnTo>
                    <a:pt x="376" y="290"/>
                  </a:lnTo>
                  <a:lnTo>
                    <a:pt x="357" y="310"/>
                  </a:lnTo>
                  <a:lnTo>
                    <a:pt x="53" y="27"/>
                  </a:lnTo>
                  <a:lnTo>
                    <a:pt x="53" y="27"/>
                  </a:lnTo>
                  <a:close/>
                  <a:moveTo>
                    <a:pt x="56" y="14"/>
                  </a:moveTo>
                  <a:lnTo>
                    <a:pt x="357" y="290"/>
                  </a:lnTo>
                  <a:lnTo>
                    <a:pt x="56" y="14"/>
                  </a:lnTo>
                  <a:lnTo>
                    <a:pt x="13" y="14"/>
                  </a:lnTo>
                  <a:lnTo>
                    <a:pt x="13" y="14"/>
                  </a:lnTo>
                  <a:lnTo>
                    <a:pt x="56" y="14"/>
                  </a:lnTo>
                  <a:lnTo>
                    <a:pt x="56" y="20"/>
                  </a:lnTo>
                  <a:lnTo>
                    <a:pt x="50" y="27"/>
                  </a:lnTo>
                  <a:lnTo>
                    <a:pt x="56" y="20"/>
                  </a:lnTo>
                  <a:lnTo>
                    <a:pt x="56" y="14"/>
                  </a:lnTo>
                  <a:lnTo>
                    <a:pt x="56" y="14"/>
                  </a:lnTo>
                  <a:lnTo>
                    <a:pt x="5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
            <p:cNvSpPr>
              <a:spLocks noEditPoints="1"/>
            </p:cNvSpPr>
            <p:nvPr/>
          </p:nvSpPr>
          <p:spPr bwMode="auto">
            <a:xfrm>
              <a:off x="1074" y="1593"/>
              <a:ext cx="33" cy="53"/>
            </a:xfrm>
            <a:custGeom>
              <a:avLst/>
              <a:gdLst>
                <a:gd name="T0" fmla="*/ 0 w 33"/>
                <a:gd name="T1" fmla="*/ 26 h 53"/>
                <a:gd name="T2" fmla="*/ 7 w 33"/>
                <a:gd name="T3" fmla="*/ 17 h 53"/>
                <a:gd name="T4" fmla="*/ 20 w 33"/>
                <a:gd name="T5" fmla="*/ 26 h 53"/>
                <a:gd name="T6" fmla="*/ 20 w 33"/>
                <a:gd name="T7" fmla="*/ 0 h 53"/>
                <a:gd name="T8" fmla="*/ 33 w 33"/>
                <a:gd name="T9" fmla="*/ 0 h 53"/>
                <a:gd name="T10" fmla="*/ 33 w 33"/>
                <a:gd name="T11" fmla="*/ 53 h 53"/>
                <a:gd name="T12" fmla="*/ 0 w 33"/>
                <a:gd name="T13" fmla="*/ 26 h 53"/>
                <a:gd name="T14" fmla="*/ 0 w 33"/>
                <a:gd name="T15" fmla="*/ 26 h 53"/>
                <a:gd name="T16" fmla="*/ 0 w 33"/>
                <a:gd name="T17" fmla="*/ 26 h 53"/>
                <a:gd name="T18" fmla="*/ 0 w 33"/>
                <a:gd name="T19" fmla="*/ 26 h 53"/>
                <a:gd name="T20" fmla="*/ 0 w 33"/>
                <a:gd name="T21" fmla="*/ 26 h 53"/>
                <a:gd name="T22" fmla="*/ 0 w 33"/>
                <a:gd name="T23" fmla="*/ 26 h 53"/>
                <a:gd name="T24" fmla="*/ 0 w 33"/>
                <a:gd name="T2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3">
                  <a:moveTo>
                    <a:pt x="0" y="26"/>
                  </a:moveTo>
                  <a:lnTo>
                    <a:pt x="7" y="17"/>
                  </a:lnTo>
                  <a:lnTo>
                    <a:pt x="20" y="26"/>
                  </a:lnTo>
                  <a:lnTo>
                    <a:pt x="20" y="0"/>
                  </a:lnTo>
                  <a:lnTo>
                    <a:pt x="33" y="0"/>
                  </a:lnTo>
                  <a:lnTo>
                    <a:pt x="33" y="53"/>
                  </a:lnTo>
                  <a:lnTo>
                    <a:pt x="0" y="26"/>
                  </a:lnTo>
                  <a:lnTo>
                    <a:pt x="0" y="26"/>
                  </a:lnTo>
                  <a:close/>
                  <a:moveTo>
                    <a:pt x="0" y="26"/>
                  </a:moveTo>
                  <a:lnTo>
                    <a:pt x="0" y="26"/>
                  </a:lnTo>
                  <a:lnTo>
                    <a:pt x="0" y="26"/>
                  </a:lnTo>
                  <a:lnTo>
                    <a:pt x="0" y="26"/>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6"/>
            <p:cNvSpPr>
              <a:spLocks noEditPoints="1"/>
            </p:cNvSpPr>
            <p:nvPr/>
          </p:nvSpPr>
          <p:spPr bwMode="auto">
            <a:xfrm>
              <a:off x="1064" y="1587"/>
              <a:ext cx="50" cy="75"/>
            </a:xfrm>
            <a:custGeom>
              <a:avLst/>
              <a:gdLst>
                <a:gd name="T0" fmla="*/ 10 w 50"/>
                <a:gd name="T1" fmla="*/ 42 h 75"/>
                <a:gd name="T2" fmla="*/ 3 w 50"/>
                <a:gd name="T3" fmla="*/ 49 h 75"/>
                <a:gd name="T4" fmla="*/ 3 w 50"/>
                <a:gd name="T5" fmla="*/ 36 h 75"/>
                <a:gd name="T6" fmla="*/ 0 w 50"/>
                <a:gd name="T7" fmla="*/ 32 h 75"/>
                <a:gd name="T8" fmla="*/ 3 w 50"/>
                <a:gd name="T9" fmla="*/ 29 h 75"/>
                <a:gd name="T10" fmla="*/ 3 w 50"/>
                <a:gd name="T11" fmla="*/ 16 h 75"/>
                <a:gd name="T12" fmla="*/ 10 w 50"/>
                <a:gd name="T13" fmla="*/ 23 h 75"/>
                <a:gd name="T14" fmla="*/ 17 w 50"/>
                <a:gd name="T15" fmla="*/ 13 h 75"/>
                <a:gd name="T16" fmla="*/ 23 w 50"/>
                <a:gd name="T17" fmla="*/ 16 h 75"/>
                <a:gd name="T18" fmla="*/ 23 w 50"/>
                <a:gd name="T19" fmla="*/ 19 h 75"/>
                <a:gd name="T20" fmla="*/ 23 w 50"/>
                <a:gd name="T21" fmla="*/ 0 h 75"/>
                <a:gd name="T22" fmla="*/ 50 w 50"/>
                <a:gd name="T23" fmla="*/ 0 h 75"/>
                <a:gd name="T24" fmla="*/ 50 w 50"/>
                <a:gd name="T25" fmla="*/ 75 h 75"/>
                <a:gd name="T26" fmla="*/ 10 w 50"/>
                <a:gd name="T27" fmla="*/ 42 h 75"/>
                <a:gd name="T28" fmla="*/ 10 w 50"/>
                <a:gd name="T29" fmla="*/ 42 h 75"/>
                <a:gd name="T30" fmla="*/ 36 w 50"/>
                <a:gd name="T31" fmla="*/ 46 h 75"/>
                <a:gd name="T32" fmla="*/ 36 w 50"/>
                <a:gd name="T33" fmla="*/ 13 h 75"/>
                <a:gd name="T34" fmla="*/ 36 w 50"/>
                <a:gd name="T35" fmla="*/ 46 h 75"/>
                <a:gd name="T36" fmla="*/ 26 w 50"/>
                <a:gd name="T37" fmla="*/ 39 h 75"/>
                <a:gd name="T38" fmla="*/ 20 w 50"/>
                <a:gd name="T39" fmla="*/ 32 h 75"/>
                <a:gd name="T40" fmla="*/ 20 w 50"/>
                <a:gd name="T41" fmla="*/ 32 h 75"/>
                <a:gd name="T42" fmla="*/ 36 w 50"/>
                <a:gd name="T43" fmla="*/ 46 h 75"/>
                <a:gd name="T44" fmla="*/ 36 w 50"/>
                <a:gd name="T45" fmla="*/ 4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75">
                  <a:moveTo>
                    <a:pt x="10" y="42"/>
                  </a:moveTo>
                  <a:lnTo>
                    <a:pt x="3" y="49"/>
                  </a:lnTo>
                  <a:lnTo>
                    <a:pt x="3" y="36"/>
                  </a:lnTo>
                  <a:lnTo>
                    <a:pt x="0" y="32"/>
                  </a:lnTo>
                  <a:lnTo>
                    <a:pt x="3" y="29"/>
                  </a:lnTo>
                  <a:lnTo>
                    <a:pt x="3" y="16"/>
                  </a:lnTo>
                  <a:lnTo>
                    <a:pt x="10" y="23"/>
                  </a:lnTo>
                  <a:lnTo>
                    <a:pt x="17" y="13"/>
                  </a:lnTo>
                  <a:lnTo>
                    <a:pt x="23" y="16"/>
                  </a:lnTo>
                  <a:lnTo>
                    <a:pt x="23" y="19"/>
                  </a:lnTo>
                  <a:lnTo>
                    <a:pt x="23" y="0"/>
                  </a:lnTo>
                  <a:lnTo>
                    <a:pt x="50" y="0"/>
                  </a:lnTo>
                  <a:lnTo>
                    <a:pt x="50" y="75"/>
                  </a:lnTo>
                  <a:lnTo>
                    <a:pt x="10" y="42"/>
                  </a:lnTo>
                  <a:lnTo>
                    <a:pt x="10" y="42"/>
                  </a:lnTo>
                  <a:close/>
                  <a:moveTo>
                    <a:pt x="36" y="46"/>
                  </a:moveTo>
                  <a:lnTo>
                    <a:pt x="36" y="13"/>
                  </a:lnTo>
                  <a:lnTo>
                    <a:pt x="36" y="46"/>
                  </a:lnTo>
                  <a:lnTo>
                    <a:pt x="26" y="39"/>
                  </a:lnTo>
                  <a:lnTo>
                    <a:pt x="20" y="32"/>
                  </a:lnTo>
                  <a:lnTo>
                    <a:pt x="20" y="32"/>
                  </a:lnTo>
                  <a:lnTo>
                    <a:pt x="36" y="46"/>
                  </a:lnTo>
                  <a:lnTo>
                    <a:pt x="36"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7"/>
            <p:cNvSpPr/>
            <p:nvPr/>
          </p:nvSpPr>
          <p:spPr bwMode="auto">
            <a:xfrm>
              <a:off x="1589" y="1514"/>
              <a:ext cx="356" cy="369"/>
            </a:xfrm>
            <a:custGeom>
              <a:avLst/>
              <a:gdLst>
                <a:gd name="T0" fmla="*/ 0 w 356"/>
                <a:gd name="T1" fmla="*/ 359 h 369"/>
                <a:gd name="T2" fmla="*/ 343 w 356"/>
                <a:gd name="T3" fmla="*/ 20 h 369"/>
                <a:gd name="T4" fmla="*/ 343 w 356"/>
                <a:gd name="T5" fmla="*/ 0 h 369"/>
                <a:gd name="T6" fmla="*/ 343 w 356"/>
                <a:gd name="T7" fmla="*/ 0 h 369"/>
                <a:gd name="T8" fmla="*/ 356 w 356"/>
                <a:gd name="T9" fmla="*/ 0 h 369"/>
                <a:gd name="T10" fmla="*/ 356 w 356"/>
                <a:gd name="T11" fmla="*/ 27 h 369"/>
                <a:gd name="T12" fmla="*/ 10 w 356"/>
                <a:gd name="T13" fmla="*/ 369 h 369"/>
                <a:gd name="T14" fmla="*/ 0 w 356"/>
                <a:gd name="T15" fmla="*/ 359 h 369"/>
                <a:gd name="T16" fmla="*/ 0 w 356"/>
                <a:gd name="T17" fmla="*/ 35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6" h="369">
                  <a:moveTo>
                    <a:pt x="0" y="359"/>
                  </a:moveTo>
                  <a:lnTo>
                    <a:pt x="343" y="20"/>
                  </a:lnTo>
                  <a:lnTo>
                    <a:pt x="343" y="0"/>
                  </a:lnTo>
                  <a:lnTo>
                    <a:pt x="343" y="0"/>
                  </a:lnTo>
                  <a:lnTo>
                    <a:pt x="356" y="0"/>
                  </a:lnTo>
                  <a:lnTo>
                    <a:pt x="356" y="27"/>
                  </a:lnTo>
                  <a:lnTo>
                    <a:pt x="10" y="369"/>
                  </a:lnTo>
                  <a:lnTo>
                    <a:pt x="0" y="359"/>
                  </a:lnTo>
                  <a:lnTo>
                    <a:pt x="0" y="3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8"/>
            <p:cNvSpPr>
              <a:spLocks noEditPoints="1"/>
            </p:cNvSpPr>
            <p:nvPr/>
          </p:nvSpPr>
          <p:spPr bwMode="auto">
            <a:xfrm>
              <a:off x="1579" y="1508"/>
              <a:ext cx="373" cy="385"/>
            </a:xfrm>
            <a:custGeom>
              <a:avLst/>
              <a:gdLst>
                <a:gd name="T0" fmla="*/ 6 w 373"/>
                <a:gd name="T1" fmla="*/ 371 h 385"/>
                <a:gd name="T2" fmla="*/ 10 w 373"/>
                <a:gd name="T3" fmla="*/ 365 h 385"/>
                <a:gd name="T4" fmla="*/ 16 w 373"/>
                <a:gd name="T5" fmla="*/ 371 h 385"/>
                <a:gd name="T6" fmla="*/ 10 w 373"/>
                <a:gd name="T7" fmla="*/ 365 h 385"/>
                <a:gd name="T8" fmla="*/ 6 w 373"/>
                <a:gd name="T9" fmla="*/ 371 h 385"/>
                <a:gd name="T10" fmla="*/ 0 w 373"/>
                <a:gd name="T11" fmla="*/ 365 h 385"/>
                <a:gd name="T12" fmla="*/ 346 w 373"/>
                <a:gd name="T13" fmla="*/ 23 h 385"/>
                <a:gd name="T14" fmla="*/ 346 w 373"/>
                <a:gd name="T15" fmla="*/ 0 h 385"/>
                <a:gd name="T16" fmla="*/ 353 w 373"/>
                <a:gd name="T17" fmla="*/ 0 h 385"/>
                <a:gd name="T18" fmla="*/ 353 w 373"/>
                <a:gd name="T19" fmla="*/ 0 h 385"/>
                <a:gd name="T20" fmla="*/ 373 w 373"/>
                <a:gd name="T21" fmla="*/ 0 h 385"/>
                <a:gd name="T22" fmla="*/ 373 w 373"/>
                <a:gd name="T23" fmla="*/ 33 h 385"/>
                <a:gd name="T24" fmla="*/ 20 w 373"/>
                <a:gd name="T25" fmla="*/ 385 h 385"/>
                <a:gd name="T26" fmla="*/ 6 w 373"/>
                <a:gd name="T27" fmla="*/ 371 h 385"/>
                <a:gd name="T28" fmla="*/ 6 w 373"/>
                <a:gd name="T29" fmla="*/ 371 h 385"/>
                <a:gd name="T30" fmla="*/ 20 w 373"/>
                <a:gd name="T31" fmla="*/ 365 h 385"/>
                <a:gd name="T32" fmla="*/ 360 w 373"/>
                <a:gd name="T33" fmla="*/ 29 h 385"/>
                <a:gd name="T34" fmla="*/ 360 w 373"/>
                <a:gd name="T35" fmla="*/ 13 h 385"/>
                <a:gd name="T36" fmla="*/ 360 w 373"/>
                <a:gd name="T37" fmla="*/ 29 h 385"/>
                <a:gd name="T38" fmla="*/ 20 w 373"/>
                <a:gd name="T39" fmla="*/ 365 h 385"/>
                <a:gd name="T40" fmla="*/ 20 w 373"/>
                <a:gd name="T41" fmla="*/ 36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3" h="385">
                  <a:moveTo>
                    <a:pt x="6" y="371"/>
                  </a:moveTo>
                  <a:lnTo>
                    <a:pt x="10" y="365"/>
                  </a:lnTo>
                  <a:lnTo>
                    <a:pt x="16" y="371"/>
                  </a:lnTo>
                  <a:lnTo>
                    <a:pt x="10" y="365"/>
                  </a:lnTo>
                  <a:lnTo>
                    <a:pt x="6" y="371"/>
                  </a:lnTo>
                  <a:lnTo>
                    <a:pt x="0" y="365"/>
                  </a:lnTo>
                  <a:lnTo>
                    <a:pt x="346" y="23"/>
                  </a:lnTo>
                  <a:lnTo>
                    <a:pt x="346" y="0"/>
                  </a:lnTo>
                  <a:lnTo>
                    <a:pt x="353" y="0"/>
                  </a:lnTo>
                  <a:lnTo>
                    <a:pt x="353" y="0"/>
                  </a:lnTo>
                  <a:lnTo>
                    <a:pt x="373" y="0"/>
                  </a:lnTo>
                  <a:lnTo>
                    <a:pt x="373" y="33"/>
                  </a:lnTo>
                  <a:lnTo>
                    <a:pt x="20" y="385"/>
                  </a:lnTo>
                  <a:lnTo>
                    <a:pt x="6" y="371"/>
                  </a:lnTo>
                  <a:lnTo>
                    <a:pt x="6" y="371"/>
                  </a:lnTo>
                  <a:close/>
                  <a:moveTo>
                    <a:pt x="20" y="365"/>
                  </a:moveTo>
                  <a:lnTo>
                    <a:pt x="360" y="29"/>
                  </a:lnTo>
                  <a:lnTo>
                    <a:pt x="360" y="13"/>
                  </a:lnTo>
                  <a:lnTo>
                    <a:pt x="360" y="29"/>
                  </a:lnTo>
                  <a:lnTo>
                    <a:pt x="20" y="365"/>
                  </a:lnTo>
                  <a:lnTo>
                    <a:pt x="20" y="3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9"/>
            <p:cNvSpPr/>
            <p:nvPr/>
          </p:nvSpPr>
          <p:spPr bwMode="auto">
            <a:xfrm>
              <a:off x="1935" y="1521"/>
              <a:ext cx="70" cy="23"/>
            </a:xfrm>
            <a:custGeom>
              <a:avLst/>
              <a:gdLst>
                <a:gd name="T0" fmla="*/ 0 w 70"/>
                <a:gd name="T1" fmla="*/ 10 h 23"/>
                <a:gd name="T2" fmla="*/ 66 w 70"/>
                <a:gd name="T3" fmla="*/ 0 h 23"/>
                <a:gd name="T4" fmla="*/ 70 w 70"/>
                <a:gd name="T5" fmla="*/ 13 h 23"/>
                <a:gd name="T6" fmla="*/ 4 w 70"/>
                <a:gd name="T7" fmla="*/ 23 h 23"/>
                <a:gd name="T8" fmla="*/ 0 w 70"/>
                <a:gd name="T9" fmla="*/ 10 h 23"/>
                <a:gd name="T10" fmla="*/ 0 w 70"/>
                <a:gd name="T11" fmla="*/ 10 h 23"/>
              </a:gdLst>
              <a:ahLst/>
              <a:cxnLst>
                <a:cxn ang="0">
                  <a:pos x="T0" y="T1"/>
                </a:cxn>
                <a:cxn ang="0">
                  <a:pos x="T2" y="T3"/>
                </a:cxn>
                <a:cxn ang="0">
                  <a:pos x="T4" y="T5"/>
                </a:cxn>
                <a:cxn ang="0">
                  <a:pos x="T6" y="T7"/>
                </a:cxn>
                <a:cxn ang="0">
                  <a:pos x="T8" y="T9"/>
                </a:cxn>
                <a:cxn ang="0">
                  <a:pos x="T10" y="T11"/>
                </a:cxn>
              </a:cxnLst>
              <a:rect l="0" t="0" r="r" b="b"/>
              <a:pathLst>
                <a:path w="70" h="23">
                  <a:moveTo>
                    <a:pt x="0" y="10"/>
                  </a:moveTo>
                  <a:lnTo>
                    <a:pt x="66" y="0"/>
                  </a:lnTo>
                  <a:lnTo>
                    <a:pt x="70" y="13"/>
                  </a:lnTo>
                  <a:lnTo>
                    <a:pt x="4" y="2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0"/>
            <p:cNvSpPr/>
            <p:nvPr/>
          </p:nvSpPr>
          <p:spPr bwMode="auto">
            <a:xfrm>
              <a:off x="1929" y="1511"/>
              <a:ext cx="82" cy="39"/>
            </a:xfrm>
            <a:custGeom>
              <a:avLst/>
              <a:gdLst>
                <a:gd name="T0" fmla="*/ 3 w 82"/>
                <a:gd name="T1" fmla="*/ 33 h 39"/>
                <a:gd name="T2" fmla="*/ 0 w 82"/>
                <a:gd name="T3" fmla="*/ 20 h 39"/>
                <a:gd name="T4" fmla="*/ 6 w 82"/>
                <a:gd name="T5" fmla="*/ 20 h 39"/>
                <a:gd name="T6" fmla="*/ 10 w 82"/>
                <a:gd name="T7" fmla="*/ 26 h 39"/>
                <a:gd name="T8" fmla="*/ 6 w 82"/>
                <a:gd name="T9" fmla="*/ 20 h 39"/>
                <a:gd name="T10" fmla="*/ 0 w 82"/>
                <a:gd name="T11" fmla="*/ 20 h 39"/>
                <a:gd name="T12" fmla="*/ 0 w 82"/>
                <a:gd name="T13" fmla="*/ 13 h 39"/>
                <a:gd name="T14" fmla="*/ 79 w 82"/>
                <a:gd name="T15" fmla="*/ 0 h 39"/>
                <a:gd name="T16" fmla="*/ 82 w 82"/>
                <a:gd name="T17" fmla="*/ 26 h 39"/>
                <a:gd name="T18" fmla="*/ 3 w 82"/>
                <a:gd name="T19" fmla="*/ 39 h 39"/>
                <a:gd name="T20" fmla="*/ 3 w 82"/>
                <a:gd name="T21" fmla="*/ 33 h 39"/>
                <a:gd name="T22" fmla="*/ 3 w 82"/>
                <a:gd name="T23"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39">
                  <a:moveTo>
                    <a:pt x="3" y="33"/>
                  </a:moveTo>
                  <a:lnTo>
                    <a:pt x="0" y="20"/>
                  </a:lnTo>
                  <a:lnTo>
                    <a:pt x="6" y="20"/>
                  </a:lnTo>
                  <a:lnTo>
                    <a:pt x="10" y="26"/>
                  </a:lnTo>
                  <a:lnTo>
                    <a:pt x="6" y="20"/>
                  </a:lnTo>
                  <a:lnTo>
                    <a:pt x="0" y="20"/>
                  </a:lnTo>
                  <a:lnTo>
                    <a:pt x="0" y="13"/>
                  </a:lnTo>
                  <a:lnTo>
                    <a:pt x="79" y="0"/>
                  </a:lnTo>
                  <a:lnTo>
                    <a:pt x="82" y="26"/>
                  </a:lnTo>
                  <a:lnTo>
                    <a:pt x="3" y="39"/>
                  </a:lnTo>
                  <a:lnTo>
                    <a:pt x="3" y="33"/>
                  </a:lnTo>
                  <a:lnTo>
                    <a:pt x="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1"/>
            <p:cNvSpPr/>
            <p:nvPr/>
          </p:nvSpPr>
          <p:spPr bwMode="auto">
            <a:xfrm>
              <a:off x="1925" y="1531"/>
              <a:ext cx="60" cy="23"/>
            </a:xfrm>
            <a:custGeom>
              <a:avLst/>
              <a:gdLst>
                <a:gd name="T0" fmla="*/ 0 w 60"/>
                <a:gd name="T1" fmla="*/ 10 h 23"/>
                <a:gd name="T2" fmla="*/ 60 w 60"/>
                <a:gd name="T3" fmla="*/ 0 h 23"/>
                <a:gd name="T4" fmla="*/ 60 w 60"/>
                <a:gd name="T5" fmla="*/ 13 h 23"/>
                <a:gd name="T6" fmla="*/ 4 w 60"/>
                <a:gd name="T7" fmla="*/ 23 h 23"/>
                <a:gd name="T8" fmla="*/ 0 w 60"/>
                <a:gd name="T9" fmla="*/ 10 h 23"/>
                <a:gd name="T10" fmla="*/ 0 w 60"/>
                <a:gd name="T11" fmla="*/ 10 h 23"/>
              </a:gdLst>
              <a:ahLst/>
              <a:cxnLst>
                <a:cxn ang="0">
                  <a:pos x="T0" y="T1"/>
                </a:cxn>
                <a:cxn ang="0">
                  <a:pos x="T2" y="T3"/>
                </a:cxn>
                <a:cxn ang="0">
                  <a:pos x="T4" y="T5"/>
                </a:cxn>
                <a:cxn ang="0">
                  <a:pos x="T6" y="T7"/>
                </a:cxn>
                <a:cxn ang="0">
                  <a:pos x="T8" y="T9"/>
                </a:cxn>
                <a:cxn ang="0">
                  <a:pos x="T10" y="T11"/>
                </a:cxn>
              </a:cxnLst>
              <a:rect l="0" t="0" r="r" b="b"/>
              <a:pathLst>
                <a:path w="60" h="23">
                  <a:moveTo>
                    <a:pt x="0" y="10"/>
                  </a:moveTo>
                  <a:lnTo>
                    <a:pt x="60" y="0"/>
                  </a:lnTo>
                  <a:lnTo>
                    <a:pt x="60" y="13"/>
                  </a:lnTo>
                  <a:lnTo>
                    <a:pt x="4" y="2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
            <p:cNvSpPr/>
            <p:nvPr/>
          </p:nvSpPr>
          <p:spPr bwMode="auto">
            <a:xfrm>
              <a:off x="1919" y="1524"/>
              <a:ext cx="76" cy="36"/>
            </a:xfrm>
            <a:custGeom>
              <a:avLst/>
              <a:gdLst>
                <a:gd name="T0" fmla="*/ 3 w 76"/>
                <a:gd name="T1" fmla="*/ 30 h 36"/>
                <a:gd name="T2" fmla="*/ 0 w 76"/>
                <a:gd name="T3" fmla="*/ 17 h 36"/>
                <a:gd name="T4" fmla="*/ 6 w 76"/>
                <a:gd name="T5" fmla="*/ 17 h 36"/>
                <a:gd name="T6" fmla="*/ 10 w 76"/>
                <a:gd name="T7" fmla="*/ 23 h 36"/>
                <a:gd name="T8" fmla="*/ 6 w 76"/>
                <a:gd name="T9" fmla="*/ 17 h 36"/>
                <a:gd name="T10" fmla="*/ 0 w 76"/>
                <a:gd name="T11" fmla="*/ 17 h 36"/>
                <a:gd name="T12" fmla="*/ 0 w 76"/>
                <a:gd name="T13" fmla="*/ 10 h 36"/>
                <a:gd name="T14" fmla="*/ 69 w 76"/>
                <a:gd name="T15" fmla="*/ 0 h 36"/>
                <a:gd name="T16" fmla="*/ 76 w 76"/>
                <a:gd name="T17" fmla="*/ 23 h 36"/>
                <a:gd name="T18" fmla="*/ 3 w 76"/>
                <a:gd name="T19" fmla="*/ 36 h 36"/>
                <a:gd name="T20" fmla="*/ 3 w 76"/>
                <a:gd name="T21" fmla="*/ 30 h 36"/>
                <a:gd name="T22" fmla="*/ 3 w 76"/>
                <a:gd name="T23"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36">
                  <a:moveTo>
                    <a:pt x="3" y="30"/>
                  </a:moveTo>
                  <a:lnTo>
                    <a:pt x="0" y="17"/>
                  </a:lnTo>
                  <a:lnTo>
                    <a:pt x="6" y="17"/>
                  </a:lnTo>
                  <a:lnTo>
                    <a:pt x="10" y="23"/>
                  </a:lnTo>
                  <a:lnTo>
                    <a:pt x="6" y="17"/>
                  </a:lnTo>
                  <a:lnTo>
                    <a:pt x="0" y="17"/>
                  </a:lnTo>
                  <a:lnTo>
                    <a:pt x="0" y="10"/>
                  </a:lnTo>
                  <a:lnTo>
                    <a:pt x="69" y="0"/>
                  </a:lnTo>
                  <a:lnTo>
                    <a:pt x="76" y="23"/>
                  </a:lnTo>
                  <a:lnTo>
                    <a:pt x="3" y="36"/>
                  </a:lnTo>
                  <a:lnTo>
                    <a:pt x="3" y="30"/>
                  </a:lnTo>
                  <a:lnTo>
                    <a:pt x="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3"/>
            <p:cNvSpPr/>
            <p:nvPr/>
          </p:nvSpPr>
          <p:spPr bwMode="auto">
            <a:xfrm>
              <a:off x="1279" y="2245"/>
              <a:ext cx="161" cy="483"/>
            </a:xfrm>
            <a:custGeom>
              <a:avLst/>
              <a:gdLst>
                <a:gd name="T0" fmla="*/ 0 w 49"/>
                <a:gd name="T1" fmla="*/ 143 h 147"/>
                <a:gd name="T2" fmla="*/ 19 w 49"/>
                <a:gd name="T3" fmla="*/ 139 h 147"/>
                <a:gd name="T4" fmla="*/ 12 w 49"/>
                <a:gd name="T5" fmla="*/ 76 h 147"/>
                <a:gd name="T6" fmla="*/ 12 w 49"/>
                <a:gd name="T7" fmla="*/ 76 h 147"/>
                <a:gd name="T8" fmla="*/ 12 w 49"/>
                <a:gd name="T9" fmla="*/ 74 h 147"/>
                <a:gd name="T10" fmla="*/ 12 w 49"/>
                <a:gd name="T11" fmla="*/ 74 h 147"/>
                <a:gd name="T12" fmla="*/ 45 w 49"/>
                <a:gd name="T13" fmla="*/ 0 h 147"/>
                <a:gd name="T14" fmla="*/ 45 w 49"/>
                <a:gd name="T15" fmla="*/ 0 h 147"/>
                <a:gd name="T16" fmla="*/ 49 w 49"/>
                <a:gd name="T17" fmla="*/ 2 h 147"/>
                <a:gd name="T18" fmla="*/ 32 w 49"/>
                <a:gd name="T19" fmla="*/ 32 h 147"/>
                <a:gd name="T20" fmla="*/ 32 w 49"/>
                <a:gd name="T21" fmla="*/ 32 h 147"/>
                <a:gd name="T22" fmla="*/ 16 w 49"/>
                <a:gd name="T23" fmla="*/ 74 h 147"/>
                <a:gd name="T24" fmla="*/ 16 w 49"/>
                <a:gd name="T25" fmla="*/ 74 h 147"/>
                <a:gd name="T26" fmla="*/ 16 w 49"/>
                <a:gd name="T27" fmla="*/ 76 h 147"/>
                <a:gd name="T28" fmla="*/ 16 w 49"/>
                <a:gd name="T29" fmla="*/ 76 h 147"/>
                <a:gd name="T30" fmla="*/ 23 w 49"/>
                <a:gd name="T31" fmla="*/ 140 h 147"/>
                <a:gd name="T32" fmla="*/ 23 w 49"/>
                <a:gd name="T33" fmla="*/ 140 h 147"/>
                <a:gd name="T34" fmla="*/ 24 w 49"/>
                <a:gd name="T35" fmla="*/ 142 h 147"/>
                <a:gd name="T36" fmla="*/ 1 w 49"/>
                <a:gd name="T37" fmla="*/ 147 h 147"/>
                <a:gd name="T38" fmla="*/ 0 w 49"/>
                <a:gd name="T39" fmla="*/ 14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47">
                  <a:moveTo>
                    <a:pt x="0" y="143"/>
                  </a:moveTo>
                  <a:cubicBezTo>
                    <a:pt x="19" y="139"/>
                    <a:pt x="19" y="139"/>
                    <a:pt x="19" y="139"/>
                  </a:cubicBezTo>
                  <a:cubicBezTo>
                    <a:pt x="18" y="130"/>
                    <a:pt x="15" y="89"/>
                    <a:pt x="12" y="76"/>
                  </a:cubicBezTo>
                  <a:cubicBezTo>
                    <a:pt x="12" y="76"/>
                    <a:pt x="12" y="76"/>
                    <a:pt x="12" y="76"/>
                  </a:cubicBezTo>
                  <a:cubicBezTo>
                    <a:pt x="12" y="76"/>
                    <a:pt x="12" y="75"/>
                    <a:pt x="12" y="74"/>
                  </a:cubicBezTo>
                  <a:cubicBezTo>
                    <a:pt x="12" y="74"/>
                    <a:pt x="12" y="74"/>
                    <a:pt x="12" y="74"/>
                  </a:cubicBezTo>
                  <a:cubicBezTo>
                    <a:pt x="12" y="56"/>
                    <a:pt x="45" y="0"/>
                    <a:pt x="45" y="0"/>
                  </a:cubicBezTo>
                  <a:cubicBezTo>
                    <a:pt x="45" y="0"/>
                    <a:pt x="45" y="0"/>
                    <a:pt x="45" y="0"/>
                  </a:cubicBezTo>
                  <a:cubicBezTo>
                    <a:pt x="49" y="2"/>
                    <a:pt x="49" y="2"/>
                    <a:pt x="49" y="2"/>
                  </a:cubicBezTo>
                  <a:cubicBezTo>
                    <a:pt x="49" y="2"/>
                    <a:pt x="40" y="16"/>
                    <a:pt x="32" y="32"/>
                  </a:cubicBezTo>
                  <a:cubicBezTo>
                    <a:pt x="32" y="32"/>
                    <a:pt x="32" y="32"/>
                    <a:pt x="32" y="32"/>
                  </a:cubicBezTo>
                  <a:cubicBezTo>
                    <a:pt x="24" y="48"/>
                    <a:pt x="16" y="67"/>
                    <a:pt x="16" y="74"/>
                  </a:cubicBezTo>
                  <a:cubicBezTo>
                    <a:pt x="16" y="74"/>
                    <a:pt x="16" y="74"/>
                    <a:pt x="16" y="74"/>
                  </a:cubicBezTo>
                  <a:cubicBezTo>
                    <a:pt x="16" y="75"/>
                    <a:pt x="16" y="75"/>
                    <a:pt x="16" y="76"/>
                  </a:cubicBezTo>
                  <a:cubicBezTo>
                    <a:pt x="16" y="76"/>
                    <a:pt x="16" y="76"/>
                    <a:pt x="16" y="76"/>
                  </a:cubicBezTo>
                  <a:cubicBezTo>
                    <a:pt x="19" y="90"/>
                    <a:pt x="23" y="140"/>
                    <a:pt x="23" y="140"/>
                  </a:cubicBezTo>
                  <a:cubicBezTo>
                    <a:pt x="23" y="140"/>
                    <a:pt x="23" y="140"/>
                    <a:pt x="23" y="140"/>
                  </a:cubicBezTo>
                  <a:cubicBezTo>
                    <a:pt x="24" y="142"/>
                    <a:pt x="24" y="142"/>
                    <a:pt x="24" y="142"/>
                  </a:cubicBezTo>
                  <a:cubicBezTo>
                    <a:pt x="1" y="147"/>
                    <a:pt x="1" y="147"/>
                    <a:pt x="1" y="147"/>
                  </a:cubicBezTo>
                  <a:cubicBezTo>
                    <a:pt x="0" y="143"/>
                    <a:pt x="0" y="143"/>
                    <a:pt x="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4"/>
            <p:cNvSpPr>
              <a:spLocks noEditPoints="1"/>
            </p:cNvSpPr>
            <p:nvPr/>
          </p:nvSpPr>
          <p:spPr bwMode="auto">
            <a:xfrm>
              <a:off x="1272" y="2235"/>
              <a:ext cx="175" cy="500"/>
            </a:xfrm>
            <a:custGeom>
              <a:avLst/>
              <a:gdLst>
                <a:gd name="T0" fmla="*/ 0 w 53"/>
                <a:gd name="T1" fmla="*/ 147 h 152"/>
                <a:gd name="T2" fmla="*/ 3 w 53"/>
                <a:gd name="T3" fmla="*/ 148 h 152"/>
                <a:gd name="T4" fmla="*/ 0 w 53"/>
                <a:gd name="T5" fmla="*/ 147 h 152"/>
                <a:gd name="T6" fmla="*/ 19 w 53"/>
                <a:gd name="T7" fmla="*/ 140 h 152"/>
                <a:gd name="T8" fmla="*/ 12 w 53"/>
                <a:gd name="T9" fmla="*/ 80 h 152"/>
                <a:gd name="T10" fmla="*/ 12 w 53"/>
                <a:gd name="T11" fmla="*/ 77 h 152"/>
                <a:gd name="T12" fmla="*/ 29 w 53"/>
                <a:gd name="T13" fmla="*/ 33 h 152"/>
                <a:gd name="T14" fmla="*/ 45 w 53"/>
                <a:gd name="T15" fmla="*/ 3 h 152"/>
                <a:gd name="T16" fmla="*/ 53 w 53"/>
                <a:gd name="T17" fmla="*/ 4 h 152"/>
                <a:gd name="T18" fmla="*/ 52 w 53"/>
                <a:gd name="T19" fmla="*/ 6 h 152"/>
                <a:gd name="T20" fmla="*/ 52 w 53"/>
                <a:gd name="T21" fmla="*/ 6 h 152"/>
                <a:gd name="T22" fmla="*/ 52 w 53"/>
                <a:gd name="T23" fmla="*/ 6 h 152"/>
                <a:gd name="T24" fmla="*/ 52 w 53"/>
                <a:gd name="T25" fmla="*/ 6 h 152"/>
                <a:gd name="T26" fmla="*/ 52 w 53"/>
                <a:gd name="T27" fmla="*/ 7 h 152"/>
                <a:gd name="T28" fmla="*/ 51 w 53"/>
                <a:gd name="T29" fmla="*/ 9 h 152"/>
                <a:gd name="T30" fmla="*/ 47 w 53"/>
                <a:gd name="T31" fmla="*/ 15 h 152"/>
                <a:gd name="T32" fmla="*/ 36 w 53"/>
                <a:gd name="T33" fmla="*/ 36 h 152"/>
                <a:gd name="T34" fmla="*/ 20 w 53"/>
                <a:gd name="T35" fmla="*/ 77 h 152"/>
                <a:gd name="T36" fmla="*/ 20 w 53"/>
                <a:gd name="T37" fmla="*/ 77 h 152"/>
                <a:gd name="T38" fmla="*/ 20 w 53"/>
                <a:gd name="T39" fmla="*/ 78 h 152"/>
                <a:gd name="T40" fmla="*/ 27 w 53"/>
                <a:gd name="T41" fmla="*/ 143 h 152"/>
                <a:gd name="T42" fmla="*/ 27 w 53"/>
                <a:gd name="T43" fmla="*/ 143 h 152"/>
                <a:gd name="T44" fmla="*/ 1 w 53"/>
                <a:gd name="T45" fmla="*/ 152 h 152"/>
                <a:gd name="T46" fmla="*/ 14 w 53"/>
                <a:gd name="T47" fmla="*/ 145 h 152"/>
                <a:gd name="T48" fmla="*/ 23 w 53"/>
                <a:gd name="T49" fmla="*/ 144 h 152"/>
                <a:gd name="T50" fmla="*/ 14 w 53"/>
                <a:gd name="T51" fmla="*/ 145 h 152"/>
                <a:gd name="T52" fmla="*/ 16 w 53"/>
                <a:gd name="T53" fmla="*/ 79 h 152"/>
                <a:gd name="T54" fmla="*/ 22 w 53"/>
                <a:gd name="T55" fmla="*/ 127 h 152"/>
                <a:gd name="T56" fmla="*/ 16 w 53"/>
                <a:gd name="T57" fmla="*/ 79 h 152"/>
                <a:gd name="T58" fmla="*/ 16 w 53"/>
                <a:gd name="T59" fmla="*/ 77 h 152"/>
                <a:gd name="T60" fmla="*/ 16 w 53"/>
                <a:gd name="T61" fmla="*/ 77 h 152"/>
                <a:gd name="T62" fmla="*/ 16 w 53"/>
                <a:gd name="T63" fmla="*/ 77 h 152"/>
                <a:gd name="T64" fmla="*/ 16 w 53"/>
                <a:gd name="T65" fmla="*/ 77 h 152"/>
                <a:gd name="T66" fmla="*/ 16 w 53"/>
                <a:gd name="T67" fmla="*/ 77 h 152"/>
                <a:gd name="T68" fmla="*/ 23 w 53"/>
                <a:gd name="T69" fmla="*/ 54 h 152"/>
                <a:gd name="T70" fmla="*/ 32 w 53"/>
                <a:gd name="T71" fmla="*/ 34 h 152"/>
                <a:gd name="T72" fmla="*/ 40 w 53"/>
                <a:gd name="T73" fmla="*/ 20 h 152"/>
                <a:gd name="T74" fmla="*/ 32 w 53"/>
                <a:gd name="T75" fmla="*/ 3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152">
                  <a:moveTo>
                    <a:pt x="1" y="150"/>
                  </a:moveTo>
                  <a:cubicBezTo>
                    <a:pt x="0" y="147"/>
                    <a:pt x="0" y="147"/>
                    <a:pt x="0" y="147"/>
                  </a:cubicBezTo>
                  <a:cubicBezTo>
                    <a:pt x="2" y="146"/>
                    <a:pt x="2" y="146"/>
                    <a:pt x="2" y="146"/>
                  </a:cubicBezTo>
                  <a:cubicBezTo>
                    <a:pt x="3" y="148"/>
                    <a:pt x="3" y="148"/>
                    <a:pt x="3" y="148"/>
                  </a:cubicBezTo>
                  <a:cubicBezTo>
                    <a:pt x="2" y="146"/>
                    <a:pt x="2" y="146"/>
                    <a:pt x="2" y="146"/>
                  </a:cubicBezTo>
                  <a:cubicBezTo>
                    <a:pt x="0" y="147"/>
                    <a:pt x="0" y="147"/>
                    <a:pt x="0" y="147"/>
                  </a:cubicBezTo>
                  <a:cubicBezTo>
                    <a:pt x="0" y="145"/>
                    <a:pt x="0" y="145"/>
                    <a:pt x="0" y="145"/>
                  </a:cubicBezTo>
                  <a:cubicBezTo>
                    <a:pt x="19" y="140"/>
                    <a:pt x="19" y="140"/>
                    <a:pt x="19" y="140"/>
                  </a:cubicBezTo>
                  <a:cubicBezTo>
                    <a:pt x="18" y="129"/>
                    <a:pt x="14" y="91"/>
                    <a:pt x="12" y="80"/>
                  </a:cubicBezTo>
                  <a:cubicBezTo>
                    <a:pt x="12" y="80"/>
                    <a:pt x="12" y="80"/>
                    <a:pt x="12" y="80"/>
                  </a:cubicBezTo>
                  <a:cubicBezTo>
                    <a:pt x="12" y="79"/>
                    <a:pt x="12" y="78"/>
                    <a:pt x="12" y="77"/>
                  </a:cubicBezTo>
                  <a:cubicBezTo>
                    <a:pt x="12" y="77"/>
                    <a:pt x="12" y="77"/>
                    <a:pt x="12" y="77"/>
                  </a:cubicBezTo>
                  <a:cubicBezTo>
                    <a:pt x="12" y="67"/>
                    <a:pt x="21" y="49"/>
                    <a:pt x="29" y="33"/>
                  </a:cubicBezTo>
                  <a:cubicBezTo>
                    <a:pt x="29" y="33"/>
                    <a:pt x="29" y="33"/>
                    <a:pt x="29" y="33"/>
                  </a:cubicBezTo>
                  <a:cubicBezTo>
                    <a:pt x="36" y="18"/>
                    <a:pt x="44" y="5"/>
                    <a:pt x="45" y="3"/>
                  </a:cubicBezTo>
                  <a:cubicBezTo>
                    <a:pt x="45" y="3"/>
                    <a:pt x="45" y="3"/>
                    <a:pt x="45" y="3"/>
                  </a:cubicBezTo>
                  <a:cubicBezTo>
                    <a:pt x="46" y="0"/>
                    <a:pt x="46" y="0"/>
                    <a:pt x="46" y="0"/>
                  </a:cubicBezTo>
                  <a:cubicBezTo>
                    <a:pt x="53" y="4"/>
                    <a:pt x="53" y="4"/>
                    <a:pt x="53" y="4"/>
                  </a:cubicBezTo>
                  <a:cubicBezTo>
                    <a:pt x="53" y="6"/>
                    <a:pt x="53" y="6"/>
                    <a:pt x="53"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7"/>
                    <a:pt x="52" y="7"/>
                    <a:pt x="52" y="7"/>
                  </a:cubicBezTo>
                  <a:cubicBezTo>
                    <a:pt x="52" y="7"/>
                    <a:pt x="52" y="7"/>
                    <a:pt x="52" y="7"/>
                  </a:cubicBezTo>
                  <a:cubicBezTo>
                    <a:pt x="52" y="7"/>
                    <a:pt x="51" y="8"/>
                    <a:pt x="51" y="9"/>
                  </a:cubicBezTo>
                  <a:cubicBezTo>
                    <a:pt x="51" y="9"/>
                    <a:pt x="51" y="9"/>
                    <a:pt x="51" y="9"/>
                  </a:cubicBezTo>
                  <a:cubicBezTo>
                    <a:pt x="50" y="10"/>
                    <a:pt x="49" y="12"/>
                    <a:pt x="47" y="15"/>
                  </a:cubicBezTo>
                  <a:cubicBezTo>
                    <a:pt x="47" y="15"/>
                    <a:pt x="47" y="15"/>
                    <a:pt x="47" y="15"/>
                  </a:cubicBezTo>
                  <a:cubicBezTo>
                    <a:pt x="44" y="21"/>
                    <a:pt x="40" y="28"/>
                    <a:pt x="36" y="36"/>
                  </a:cubicBezTo>
                  <a:cubicBezTo>
                    <a:pt x="36" y="36"/>
                    <a:pt x="36" y="36"/>
                    <a:pt x="36" y="36"/>
                  </a:cubicBezTo>
                  <a:cubicBezTo>
                    <a:pt x="28" y="52"/>
                    <a:pt x="20" y="70"/>
                    <a:pt x="20" y="77"/>
                  </a:cubicBezTo>
                  <a:cubicBezTo>
                    <a:pt x="20" y="77"/>
                    <a:pt x="20" y="77"/>
                    <a:pt x="20" y="77"/>
                  </a:cubicBezTo>
                  <a:cubicBezTo>
                    <a:pt x="20" y="77"/>
                    <a:pt x="20" y="77"/>
                    <a:pt x="20" y="77"/>
                  </a:cubicBezTo>
                  <a:cubicBezTo>
                    <a:pt x="20" y="77"/>
                    <a:pt x="20" y="77"/>
                    <a:pt x="20" y="77"/>
                  </a:cubicBezTo>
                  <a:cubicBezTo>
                    <a:pt x="20" y="78"/>
                    <a:pt x="20" y="78"/>
                    <a:pt x="20" y="78"/>
                  </a:cubicBezTo>
                  <a:cubicBezTo>
                    <a:pt x="20" y="78"/>
                    <a:pt x="20" y="78"/>
                    <a:pt x="20" y="78"/>
                  </a:cubicBezTo>
                  <a:cubicBezTo>
                    <a:pt x="23" y="93"/>
                    <a:pt x="27" y="140"/>
                    <a:pt x="27" y="143"/>
                  </a:cubicBezTo>
                  <a:cubicBezTo>
                    <a:pt x="27" y="143"/>
                    <a:pt x="27" y="143"/>
                    <a:pt x="27" y="143"/>
                  </a:cubicBezTo>
                  <a:cubicBezTo>
                    <a:pt x="27" y="143"/>
                    <a:pt x="27" y="143"/>
                    <a:pt x="27" y="143"/>
                  </a:cubicBezTo>
                  <a:cubicBezTo>
                    <a:pt x="27" y="143"/>
                    <a:pt x="27" y="143"/>
                    <a:pt x="27" y="143"/>
                  </a:cubicBezTo>
                  <a:cubicBezTo>
                    <a:pt x="28" y="147"/>
                    <a:pt x="28" y="147"/>
                    <a:pt x="28" y="147"/>
                  </a:cubicBezTo>
                  <a:cubicBezTo>
                    <a:pt x="1" y="152"/>
                    <a:pt x="1" y="152"/>
                    <a:pt x="1" y="152"/>
                  </a:cubicBezTo>
                  <a:cubicBezTo>
                    <a:pt x="1" y="150"/>
                    <a:pt x="1" y="150"/>
                    <a:pt x="1" y="150"/>
                  </a:cubicBezTo>
                  <a:close/>
                  <a:moveTo>
                    <a:pt x="14" y="145"/>
                  </a:moveTo>
                  <a:cubicBezTo>
                    <a:pt x="23" y="144"/>
                    <a:pt x="23" y="144"/>
                    <a:pt x="23" y="144"/>
                  </a:cubicBezTo>
                  <a:cubicBezTo>
                    <a:pt x="23" y="144"/>
                    <a:pt x="23" y="144"/>
                    <a:pt x="23" y="144"/>
                  </a:cubicBezTo>
                  <a:cubicBezTo>
                    <a:pt x="23" y="144"/>
                    <a:pt x="23" y="144"/>
                    <a:pt x="23" y="144"/>
                  </a:cubicBezTo>
                  <a:cubicBezTo>
                    <a:pt x="14" y="145"/>
                    <a:pt x="14" y="145"/>
                    <a:pt x="14" y="145"/>
                  </a:cubicBezTo>
                  <a:close/>
                  <a:moveTo>
                    <a:pt x="16" y="77"/>
                  </a:moveTo>
                  <a:cubicBezTo>
                    <a:pt x="16" y="78"/>
                    <a:pt x="16" y="78"/>
                    <a:pt x="16" y="79"/>
                  </a:cubicBezTo>
                  <a:cubicBezTo>
                    <a:pt x="16" y="79"/>
                    <a:pt x="16" y="79"/>
                    <a:pt x="16" y="79"/>
                  </a:cubicBezTo>
                  <a:cubicBezTo>
                    <a:pt x="18" y="88"/>
                    <a:pt x="20" y="111"/>
                    <a:pt x="22" y="127"/>
                  </a:cubicBezTo>
                  <a:cubicBezTo>
                    <a:pt x="22" y="127"/>
                    <a:pt x="22" y="127"/>
                    <a:pt x="22" y="127"/>
                  </a:cubicBezTo>
                  <a:cubicBezTo>
                    <a:pt x="20" y="111"/>
                    <a:pt x="18" y="88"/>
                    <a:pt x="16" y="79"/>
                  </a:cubicBezTo>
                  <a:cubicBezTo>
                    <a:pt x="16" y="79"/>
                    <a:pt x="16" y="79"/>
                    <a:pt x="16" y="79"/>
                  </a:cubicBezTo>
                  <a:cubicBezTo>
                    <a:pt x="16" y="78"/>
                    <a:pt x="16" y="78"/>
                    <a:pt x="16" y="77"/>
                  </a:cubicBezTo>
                  <a:cubicBezTo>
                    <a:pt x="16" y="77"/>
                    <a:pt x="16" y="77"/>
                    <a:pt x="16" y="77"/>
                  </a:cubicBezTo>
                  <a:cubicBezTo>
                    <a:pt x="16" y="77"/>
                    <a:pt x="16" y="77"/>
                    <a:pt x="16" y="77"/>
                  </a:cubicBezTo>
                  <a:cubicBezTo>
                    <a:pt x="16" y="77"/>
                    <a:pt x="16" y="77"/>
                    <a:pt x="16" y="77"/>
                  </a:cubicBezTo>
                  <a:cubicBezTo>
                    <a:pt x="16" y="77"/>
                    <a:pt x="16" y="77"/>
                    <a:pt x="16" y="77"/>
                  </a:cubicBezTo>
                  <a:close/>
                  <a:moveTo>
                    <a:pt x="16" y="77"/>
                  </a:moveTo>
                  <a:cubicBezTo>
                    <a:pt x="16" y="77"/>
                    <a:pt x="16" y="77"/>
                    <a:pt x="16" y="77"/>
                  </a:cubicBezTo>
                  <a:cubicBezTo>
                    <a:pt x="16" y="77"/>
                    <a:pt x="16" y="77"/>
                    <a:pt x="16" y="77"/>
                  </a:cubicBezTo>
                  <a:cubicBezTo>
                    <a:pt x="16" y="77"/>
                    <a:pt x="16" y="77"/>
                    <a:pt x="16" y="77"/>
                  </a:cubicBezTo>
                  <a:close/>
                  <a:moveTo>
                    <a:pt x="32" y="34"/>
                  </a:moveTo>
                  <a:cubicBezTo>
                    <a:pt x="29" y="41"/>
                    <a:pt x="26" y="48"/>
                    <a:pt x="23" y="54"/>
                  </a:cubicBezTo>
                  <a:cubicBezTo>
                    <a:pt x="23" y="54"/>
                    <a:pt x="23" y="54"/>
                    <a:pt x="23" y="54"/>
                  </a:cubicBezTo>
                  <a:cubicBezTo>
                    <a:pt x="26" y="48"/>
                    <a:pt x="29" y="41"/>
                    <a:pt x="32" y="34"/>
                  </a:cubicBezTo>
                  <a:cubicBezTo>
                    <a:pt x="32" y="34"/>
                    <a:pt x="32" y="34"/>
                    <a:pt x="32" y="34"/>
                  </a:cubicBezTo>
                  <a:cubicBezTo>
                    <a:pt x="35" y="29"/>
                    <a:pt x="38" y="24"/>
                    <a:pt x="40" y="20"/>
                  </a:cubicBezTo>
                  <a:cubicBezTo>
                    <a:pt x="40" y="20"/>
                    <a:pt x="40" y="20"/>
                    <a:pt x="40" y="20"/>
                  </a:cubicBezTo>
                  <a:cubicBezTo>
                    <a:pt x="38" y="24"/>
                    <a:pt x="35" y="29"/>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
            <p:cNvSpPr/>
            <p:nvPr/>
          </p:nvSpPr>
          <p:spPr bwMode="auto">
            <a:xfrm>
              <a:off x="1566" y="2245"/>
              <a:ext cx="214" cy="483"/>
            </a:xfrm>
            <a:custGeom>
              <a:avLst/>
              <a:gdLst>
                <a:gd name="T0" fmla="*/ 44 w 65"/>
                <a:gd name="T1" fmla="*/ 147 h 147"/>
                <a:gd name="T2" fmla="*/ 44 w 65"/>
                <a:gd name="T3" fmla="*/ 145 h 147"/>
                <a:gd name="T4" fmla="*/ 49 w 65"/>
                <a:gd name="T5" fmla="*/ 91 h 147"/>
                <a:gd name="T6" fmla="*/ 49 w 65"/>
                <a:gd name="T7" fmla="*/ 91 h 147"/>
                <a:gd name="T8" fmla="*/ 49 w 65"/>
                <a:gd name="T9" fmla="*/ 90 h 147"/>
                <a:gd name="T10" fmla="*/ 49 w 65"/>
                <a:gd name="T11" fmla="*/ 90 h 147"/>
                <a:gd name="T12" fmla="*/ 25 w 65"/>
                <a:gd name="T13" fmla="*/ 40 h 147"/>
                <a:gd name="T14" fmla="*/ 25 w 65"/>
                <a:gd name="T15" fmla="*/ 40 h 147"/>
                <a:gd name="T16" fmla="*/ 0 w 65"/>
                <a:gd name="T17" fmla="*/ 2 h 147"/>
                <a:gd name="T18" fmla="*/ 0 w 65"/>
                <a:gd name="T19" fmla="*/ 2 h 147"/>
                <a:gd name="T20" fmla="*/ 3 w 65"/>
                <a:gd name="T21" fmla="*/ 0 h 147"/>
                <a:gd name="T22" fmla="*/ 28 w 65"/>
                <a:gd name="T23" fmla="*/ 38 h 147"/>
                <a:gd name="T24" fmla="*/ 28 w 65"/>
                <a:gd name="T25" fmla="*/ 38 h 147"/>
                <a:gd name="T26" fmla="*/ 53 w 65"/>
                <a:gd name="T27" fmla="*/ 90 h 147"/>
                <a:gd name="T28" fmla="*/ 53 w 65"/>
                <a:gd name="T29" fmla="*/ 90 h 147"/>
                <a:gd name="T30" fmla="*/ 53 w 65"/>
                <a:gd name="T31" fmla="*/ 92 h 147"/>
                <a:gd name="T32" fmla="*/ 53 w 65"/>
                <a:gd name="T33" fmla="*/ 92 h 147"/>
                <a:gd name="T34" fmla="*/ 48 w 65"/>
                <a:gd name="T35" fmla="*/ 143 h 147"/>
                <a:gd name="T36" fmla="*/ 48 w 65"/>
                <a:gd name="T37" fmla="*/ 143 h 147"/>
                <a:gd name="T38" fmla="*/ 65 w 65"/>
                <a:gd name="T39" fmla="*/ 143 h 147"/>
                <a:gd name="T40" fmla="*/ 65 w 65"/>
                <a:gd name="T41" fmla="*/ 147 h 147"/>
                <a:gd name="T42" fmla="*/ 44 w 65"/>
                <a:gd name="T4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147">
                  <a:moveTo>
                    <a:pt x="44" y="147"/>
                  </a:moveTo>
                  <a:cubicBezTo>
                    <a:pt x="44" y="145"/>
                    <a:pt x="44" y="145"/>
                    <a:pt x="44" y="145"/>
                  </a:cubicBezTo>
                  <a:cubicBezTo>
                    <a:pt x="44" y="145"/>
                    <a:pt x="47" y="107"/>
                    <a:pt x="49" y="91"/>
                  </a:cubicBezTo>
                  <a:cubicBezTo>
                    <a:pt x="49" y="91"/>
                    <a:pt x="49" y="91"/>
                    <a:pt x="49" y="91"/>
                  </a:cubicBezTo>
                  <a:cubicBezTo>
                    <a:pt x="49" y="91"/>
                    <a:pt x="49" y="91"/>
                    <a:pt x="49" y="90"/>
                  </a:cubicBezTo>
                  <a:cubicBezTo>
                    <a:pt x="49" y="90"/>
                    <a:pt x="49" y="90"/>
                    <a:pt x="49" y="90"/>
                  </a:cubicBezTo>
                  <a:cubicBezTo>
                    <a:pt x="50" y="83"/>
                    <a:pt x="37" y="60"/>
                    <a:pt x="25" y="40"/>
                  </a:cubicBezTo>
                  <a:cubicBezTo>
                    <a:pt x="25" y="40"/>
                    <a:pt x="25" y="40"/>
                    <a:pt x="25" y="40"/>
                  </a:cubicBezTo>
                  <a:cubicBezTo>
                    <a:pt x="12" y="20"/>
                    <a:pt x="0" y="2"/>
                    <a:pt x="0" y="2"/>
                  </a:cubicBezTo>
                  <a:cubicBezTo>
                    <a:pt x="0" y="2"/>
                    <a:pt x="0" y="2"/>
                    <a:pt x="0" y="2"/>
                  </a:cubicBezTo>
                  <a:cubicBezTo>
                    <a:pt x="3" y="0"/>
                    <a:pt x="3" y="0"/>
                    <a:pt x="3" y="0"/>
                  </a:cubicBezTo>
                  <a:cubicBezTo>
                    <a:pt x="3" y="0"/>
                    <a:pt x="16" y="18"/>
                    <a:pt x="28" y="38"/>
                  </a:cubicBezTo>
                  <a:cubicBezTo>
                    <a:pt x="28" y="38"/>
                    <a:pt x="28" y="38"/>
                    <a:pt x="28" y="38"/>
                  </a:cubicBezTo>
                  <a:cubicBezTo>
                    <a:pt x="41" y="58"/>
                    <a:pt x="53" y="80"/>
                    <a:pt x="53" y="90"/>
                  </a:cubicBezTo>
                  <a:cubicBezTo>
                    <a:pt x="53" y="90"/>
                    <a:pt x="53" y="90"/>
                    <a:pt x="53" y="90"/>
                  </a:cubicBezTo>
                  <a:cubicBezTo>
                    <a:pt x="53" y="91"/>
                    <a:pt x="53" y="91"/>
                    <a:pt x="53" y="92"/>
                  </a:cubicBezTo>
                  <a:cubicBezTo>
                    <a:pt x="53" y="92"/>
                    <a:pt x="53" y="92"/>
                    <a:pt x="53" y="92"/>
                  </a:cubicBezTo>
                  <a:cubicBezTo>
                    <a:pt x="51" y="105"/>
                    <a:pt x="49" y="135"/>
                    <a:pt x="48" y="143"/>
                  </a:cubicBezTo>
                  <a:cubicBezTo>
                    <a:pt x="48" y="143"/>
                    <a:pt x="48" y="143"/>
                    <a:pt x="48" y="143"/>
                  </a:cubicBezTo>
                  <a:cubicBezTo>
                    <a:pt x="65" y="143"/>
                    <a:pt x="65" y="143"/>
                    <a:pt x="65" y="143"/>
                  </a:cubicBezTo>
                  <a:cubicBezTo>
                    <a:pt x="65" y="147"/>
                    <a:pt x="65" y="147"/>
                    <a:pt x="65" y="147"/>
                  </a:cubicBezTo>
                  <a:cubicBezTo>
                    <a:pt x="44" y="147"/>
                    <a:pt x="44" y="147"/>
                    <a:pt x="4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6"/>
            <p:cNvSpPr>
              <a:spLocks noEditPoints="1"/>
            </p:cNvSpPr>
            <p:nvPr/>
          </p:nvSpPr>
          <p:spPr bwMode="auto">
            <a:xfrm>
              <a:off x="1556" y="2235"/>
              <a:ext cx="231" cy="500"/>
            </a:xfrm>
            <a:custGeom>
              <a:avLst/>
              <a:gdLst>
                <a:gd name="T0" fmla="*/ 47 w 70"/>
                <a:gd name="T1" fmla="*/ 150 h 152"/>
                <a:gd name="T2" fmla="*/ 47 w 70"/>
                <a:gd name="T3" fmla="*/ 150 h 152"/>
                <a:gd name="T4" fmla="*/ 45 w 70"/>
                <a:gd name="T5" fmla="*/ 152 h 152"/>
                <a:gd name="T6" fmla="*/ 45 w 70"/>
                <a:gd name="T7" fmla="*/ 148 h 152"/>
                <a:gd name="T8" fmla="*/ 45 w 70"/>
                <a:gd name="T9" fmla="*/ 148 h 152"/>
                <a:gd name="T10" fmla="*/ 45 w 70"/>
                <a:gd name="T11" fmla="*/ 148 h 152"/>
                <a:gd name="T12" fmla="*/ 45 w 70"/>
                <a:gd name="T13" fmla="*/ 148 h 152"/>
                <a:gd name="T14" fmla="*/ 45 w 70"/>
                <a:gd name="T15" fmla="*/ 147 h 152"/>
                <a:gd name="T16" fmla="*/ 45 w 70"/>
                <a:gd name="T17" fmla="*/ 146 h 152"/>
                <a:gd name="T18" fmla="*/ 46 w 70"/>
                <a:gd name="T19" fmla="*/ 142 h 152"/>
                <a:gd name="T20" fmla="*/ 47 w 70"/>
                <a:gd name="T21" fmla="*/ 127 h 152"/>
                <a:gd name="T22" fmla="*/ 50 w 70"/>
                <a:gd name="T23" fmla="*/ 94 h 152"/>
                <a:gd name="T24" fmla="*/ 50 w 70"/>
                <a:gd name="T25" fmla="*/ 93 h 152"/>
                <a:gd name="T26" fmla="*/ 50 w 70"/>
                <a:gd name="T27" fmla="*/ 93 h 152"/>
                <a:gd name="T28" fmla="*/ 26 w 70"/>
                <a:gd name="T29" fmla="*/ 44 h 152"/>
                <a:gd name="T30" fmla="*/ 1 w 70"/>
                <a:gd name="T31" fmla="*/ 7 h 152"/>
                <a:gd name="T32" fmla="*/ 7 w 70"/>
                <a:gd name="T33" fmla="*/ 0 h 152"/>
                <a:gd name="T34" fmla="*/ 8 w 70"/>
                <a:gd name="T35" fmla="*/ 2 h 152"/>
                <a:gd name="T36" fmla="*/ 8 w 70"/>
                <a:gd name="T37" fmla="*/ 2 h 152"/>
                <a:gd name="T38" fmla="*/ 8 w 70"/>
                <a:gd name="T39" fmla="*/ 2 h 152"/>
                <a:gd name="T40" fmla="*/ 8 w 70"/>
                <a:gd name="T41" fmla="*/ 2 h 152"/>
                <a:gd name="T42" fmla="*/ 9 w 70"/>
                <a:gd name="T43" fmla="*/ 3 h 152"/>
                <a:gd name="T44" fmla="*/ 10 w 70"/>
                <a:gd name="T45" fmla="*/ 5 h 152"/>
                <a:gd name="T46" fmla="*/ 16 w 70"/>
                <a:gd name="T47" fmla="*/ 13 h 152"/>
                <a:gd name="T48" fmla="*/ 33 w 70"/>
                <a:gd name="T49" fmla="*/ 40 h 152"/>
                <a:gd name="T50" fmla="*/ 58 w 70"/>
                <a:gd name="T51" fmla="*/ 93 h 152"/>
                <a:gd name="T52" fmla="*/ 58 w 70"/>
                <a:gd name="T53" fmla="*/ 94 h 152"/>
                <a:gd name="T54" fmla="*/ 58 w 70"/>
                <a:gd name="T55" fmla="*/ 95 h 152"/>
                <a:gd name="T56" fmla="*/ 53 w 70"/>
                <a:gd name="T57" fmla="*/ 144 h 152"/>
                <a:gd name="T58" fmla="*/ 70 w 70"/>
                <a:gd name="T59" fmla="*/ 144 h 152"/>
                <a:gd name="T60" fmla="*/ 47 w 70"/>
                <a:gd name="T61" fmla="*/ 152 h 152"/>
                <a:gd name="T62" fmla="*/ 52 w 70"/>
                <a:gd name="T63" fmla="*/ 109 h 152"/>
                <a:gd name="T64" fmla="*/ 52 w 70"/>
                <a:gd name="T65" fmla="*/ 109 h 152"/>
                <a:gd name="T66" fmla="*/ 53 w 70"/>
                <a:gd name="T67" fmla="*/ 108 h 152"/>
                <a:gd name="T68" fmla="*/ 52 w 70"/>
                <a:gd name="T69" fmla="*/ 108 h 152"/>
                <a:gd name="T70" fmla="*/ 53 w 70"/>
                <a:gd name="T71" fmla="*/ 108 h 152"/>
                <a:gd name="T72" fmla="*/ 53 w 70"/>
                <a:gd name="T73" fmla="*/ 108 h 152"/>
                <a:gd name="T74" fmla="*/ 53 w 70"/>
                <a:gd name="T75" fmla="*/ 107 h 152"/>
                <a:gd name="T76" fmla="*/ 53 w 70"/>
                <a:gd name="T77" fmla="*/ 107 h 152"/>
                <a:gd name="T78" fmla="*/ 54 w 70"/>
                <a:gd name="T79" fmla="*/ 95 h 152"/>
                <a:gd name="T80" fmla="*/ 54 w 70"/>
                <a:gd name="T81" fmla="*/ 95 h 152"/>
                <a:gd name="T82" fmla="*/ 53 w 70"/>
                <a:gd name="T83" fmla="*/ 107 h 152"/>
                <a:gd name="T84" fmla="*/ 54 w 70"/>
                <a:gd name="T85" fmla="*/ 93 h 152"/>
                <a:gd name="T86" fmla="*/ 54 w 70"/>
                <a:gd name="T87" fmla="*/ 93 h 152"/>
                <a:gd name="T88" fmla="*/ 54 w 70"/>
                <a:gd name="T89" fmla="*/ 93 h 152"/>
                <a:gd name="T90" fmla="*/ 54 w 70"/>
                <a:gd name="T91" fmla="*/ 90 h 152"/>
                <a:gd name="T92" fmla="*/ 54 w 70"/>
                <a:gd name="T93" fmla="*/ 90 h 152"/>
                <a:gd name="T94" fmla="*/ 43 w 70"/>
                <a:gd name="T95" fmla="*/ 65 h 152"/>
                <a:gd name="T96" fmla="*/ 54 w 70"/>
                <a:gd name="T97" fmla="*/ 90 h 152"/>
                <a:gd name="T98" fmla="*/ 43 w 70"/>
                <a:gd name="T99" fmla="*/ 65 h 152"/>
                <a:gd name="T100" fmla="*/ 43 w 70"/>
                <a:gd name="T101" fmla="*/ 65 h 152"/>
                <a:gd name="T102" fmla="*/ 43 w 70"/>
                <a:gd name="T103" fmla="*/ 65 h 152"/>
                <a:gd name="T104" fmla="*/ 43 w 70"/>
                <a:gd name="T105" fmla="*/ 65 h 152"/>
                <a:gd name="T106" fmla="*/ 43 w 70"/>
                <a:gd name="T107" fmla="*/ 64 h 152"/>
                <a:gd name="T108" fmla="*/ 43 w 70"/>
                <a:gd name="T109" fmla="*/ 64 h 152"/>
                <a:gd name="T110" fmla="*/ 35 w 70"/>
                <a:gd name="T111" fmla="*/ 51 h 152"/>
                <a:gd name="T112" fmla="*/ 35 w 70"/>
                <a:gd name="T113" fmla="*/ 51 h 152"/>
                <a:gd name="T114" fmla="*/ 35 w 70"/>
                <a:gd name="T115" fmla="*/ 51 h 152"/>
                <a:gd name="T116" fmla="*/ 30 w 70"/>
                <a:gd name="T117" fmla="*/ 42 h 152"/>
                <a:gd name="T118" fmla="*/ 24 w 70"/>
                <a:gd name="T119" fmla="*/ 34 h 152"/>
                <a:gd name="T120" fmla="*/ 29 w 70"/>
                <a:gd name="T121"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 h="152">
                  <a:moveTo>
                    <a:pt x="47" y="152"/>
                  </a:moveTo>
                  <a:cubicBezTo>
                    <a:pt x="47" y="150"/>
                    <a:pt x="47" y="150"/>
                    <a:pt x="47" y="150"/>
                  </a:cubicBezTo>
                  <a:cubicBezTo>
                    <a:pt x="49" y="150"/>
                    <a:pt x="49" y="150"/>
                    <a:pt x="49" y="150"/>
                  </a:cubicBezTo>
                  <a:cubicBezTo>
                    <a:pt x="47" y="150"/>
                    <a:pt x="47" y="150"/>
                    <a:pt x="47" y="150"/>
                  </a:cubicBezTo>
                  <a:cubicBezTo>
                    <a:pt x="47" y="152"/>
                    <a:pt x="47" y="152"/>
                    <a:pt x="47" y="152"/>
                  </a:cubicBezTo>
                  <a:cubicBezTo>
                    <a:pt x="45" y="152"/>
                    <a:pt x="45" y="152"/>
                    <a:pt x="45" y="152"/>
                  </a:cubicBezTo>
                  <a:cubicBezTo>
                    <a:pt x="45" y="150"/>
                    <a:pt x="45" y="150"/>
                    <a:pt x="45" y="150"/>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7"/>
                  </a:cubicBezTo>
                  <a:cubicBezTo>
                    <a:pt x="45" y="147"/>
                    <a:pt x="45" y="147"/>
                    <a:pt x="45" y="147"/>
                  </a:cubicBezTo>
                  <a:cubicBezTo>
                    <a:pt x="45" y="147"/>
                    <a:pt x="45" y="147"/>
                    <a:pt x="45" y="146"/>
                  </a:cubicBezTo>
                  <a:cubicBezTo>
                    <a:pt x="45" y="146"/>
                    <a:pt x="45" y="146"/>
                    <a:pt x="45" y="146"/>
                  </a:cubicBezTo>
                  <a:cubicBezTo>
                    <a:pt x="45" y="145"/>
                    <a:pt x="45" y="144"/>
                    <a:pt x="46" y="142"/>
                  </a:cubicBezTo>
                  <a:cubicBezTo>
                    <a:pt x="46" y="142"/>
                    <a:pt x="46" y="142"/>
                    <a:pt x="46" y="142"/>
                  </a:cubicBezTo>
                  <a:cubicBezTo>
                    <a:pt x="46" y="138"/>
                    <a:pt x="46" y="133"/>
                    <a:pt x="47" y="127"/>
                  </a:cubicBezTo>
                  <a:cubicBezTo>
                    <a:pt x="47" y="127"/>
                    <a:pt x="47" y="127"/>
                    <a:pt x="47" y="127"/>
                  </a:cubicBezTo>
                  <a:cubicBezTo>
                    <a:pt x="48" y="115"/>
                    <a:pt x="49" y="102"/>
                    <a:pt x="50" y="94"/>
                  </a:cubicBezTo>
                  <a:cubicBezTo>
                    <a:pt x="50" y="94"/>
                    <a:pt x="50" y="94"/>
                    <a:pt x="50" y="94"/>
                  </a:cubicBezTo>
                  <a:cubicBezTo>
                    <a:pt x="50" y="94"/>
                    <a:pt x="50" y="94"/>
                    <a:pt x="50" y="93"/>
                  </a:cubicBezTo>
                  <a:cubicBezTo>
                    <a:pt x="50" y="93"/>
                    <a:pt x="50" y="93"/>
                    <a:pt x="50" y="93"/>
                  </a:cubicBezTo>
                  <a:cubicBezTo>
                    <a:pt x="50" y="93"/>
                    <a:pt x="50" y="93"/>
                    <a:pt x="50" y="93"/>
                  </a:cubicBezTo>
                  <a:cubicBezTo>
                    <a:pt x="50" y="93"/>
                    <a:pt x="50" y="93"/>
                    <a:pt x="50" y="93"/>
                  </a:cubicBezTo>
                  <a:cubicBezTo>
                    <a:pt x="51" y="87"/>
                    <a:pt x="38" y="64"/>
                    <a:pt x="26" y="44"/>
                  </a:cubicBezTo>
                  <a:cubicBezTo>
                    <a:pt x="26" y="44"/>
                    <a:pt x="26" y="44"/>
                    <a:pt x="26" y="44"/>
                  </a:cubicBezTo>
                  <a:cubicBezTo>
                    <a:pt x="14" y="24"/>
                    <a:pt x="1" y="7"/>
                    <a:pt x="1" y="7"/>
                  </a:cubicBezTo>
                  <a:cubicBezTo>
                    <a:pt x="1" y="7"/>
                    <a:pt x="1" y="7"/>
                    <a:pt x="1" y="7"/>
                  </a:cubicBezTo>
                  <a:cubicBezTo>
                    <a:pt x="0" y="5"/>
                    <a:pt x="0" y="5"/>
                    <a:pt x="0" y="5"/>
                  </a:cubicBezTo>
                  <a:cubicBezTo>
                    <a:pt x="7" y="0"/>
                    <a:pt x="7" y="0"/>
                    <a:pt x="7" y="0"/>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9" y="3"/>
                  </a:cubicBezTo>
                  <a:cubicBezTo>
                    <a:pt x="9" y="3"/>
                    <a:pt x="9" y="3"/>
                    <a:pt x="9" y="3"/>
                  </a:cubicBezTo>
                  <a:cubicBezTo>
                    <a:pt x="9" y="3"/>
                    <a:pt x="9" y="4"/>
                    <a:pt x="10" y="5"/>
                  </a:cubicBezTo>
                  <a:cubicBezTo>
                    <a:pt x="10" y="5"/>
                    <a:pt x="10" y="5"/>
                    <a:pt x="10" y="5"/>
                  </a:cubicBezTo>
                  <a:cubicBezTo>
                    <a:pt x="11" y="7"/>
                    <a:pt x="13" y="10"/>
                    <a:pt x="16" y="13"/>
                  </a:cubicBezTo>
                  <a:cubicBezTo>
                    <a:pt x="16" y="13"/>
                    <a:pt x="16" y="13"/>
                    <a:pt x="16" y="13"/>
                  </a:cubicBezTo>
                  <a:cubicBezTo>
                    <a:pt x="20" y="20"/>
                    <a:pt x="27" y="30"/>
                    <a:pt x="33" y="40"/>
                  </a:cubicBezTo>
                  <a:cubicBezTo>
                    <a:pt x="33" y="40"/>
                    <a:pt x="33" y="40"/>
                    <a:pt x="33" y="40"/>
                  </a:cubicBezTo>
                  <a:cubicBezTo>
                    <a:pt x="45" y="60"/>
                    <a:pt x="58" y="82"/>
                    <a:pt x="58" y="93"/>
                  </a:cubicBezTo>
                  <a:cubicBezTo>
                    <a:pt x="58" y="93"/>
                    <a:pt x="58" y="93"/>
                    <a:pt x="58" y="93"/>
                  </a:cubicBezTo>
                  <a:cubicBezTo>
                    <a:pt x="58" y="93"/>
                    <a:pt x="58" y="94"/>
                    <a:pt x="58" y="94"/>
                  </a:cubicBezTo>
                  <a:cubicBezTo>
                    <a:pt x="58" y="94"/>
                    <a:pt x="58" y="94"/>
                    <a:pt x="58" y="94"/>
                  </a:cubicBezTo>
                  <a:cubicBezTo>
                    <a:pt x="58" y="94"/>
                    <a:pt x="58" y="95"/>
                    <a:pt x="58" y="95"/>
                  </a:cubicBezTo>
                  <a:cubicBezTo>
                    <a:pt x="58" y="95"/>
                    <a:pt x="58" y="95"/>
                    <a:pt x="58" y="95"/>
                  </a:cubicBezTo>
                  <a:cubicBezTo>
                    <a:pt x="56" y="107"/>
                    <a:pt x="54" y="134"/>
                    <a:pt x="53" y="144"/>
                  </a:cubicBezTo>
                  <a:cubicBezTo>
                    <a:pt x="53" y="144"/>
                    <a:pt x="53" y="144"/>
                    <a:pt x="53" y="144"/>
                  </a:cubicBezTo>
                  <a:cubicBezTo>
                    <a:pt x="70" y="144"/>
                    <a:pt x="70" y="144"/>
                    <a:pt x="70" y="144"/>
                  </a:cubicBezTo>
                  <a:cubicBezTo>
                    <a:pt x="70" y="152"/>
                    <a:pt x="70" y="152"/>
                    <a:pt x="70" y="152"/>
                  </a:cubicBezTo>
                  <a:cubicBezTo>
                    <a:pt x="47" y="152"/>
                    <a:pt x="47" y="152"/>
                    <a:pt x="47" y="152"/>
                  </a:cubicBezTo>
                  <a:close/>
                  <a:moveTo>
                    <a:pt x="52" y="109"/>
                  </a:moveTo>
                  <a:cubicBezTo>
                    <a:pt x="52" y="109"/>
                    <a:pt x="52" y="109"/>
                    <a:pt x="52" y="109"/>
                  </a:cubicBezTo>
                  <a:cubicBezTo>
                    <a:pt x="52" y="109"/>
                    <a:pt x="52" y="109"/>
                    <a:pt x="52" y="109"/>
                  </a:cubicBezTo>
                  <a:cubicBezTo>
                    <a:pt x="52" y="109"/>
                    <a:pt x="52" y="109"/>
                    <a:pt x="52" y="109"/>
                  </a:cubicBezTo>
                  <a:close/>
                  <a:moveTo>
                    <a:pt x="52" y="108"/>
                  </a:moveTo>
                  <a:cubicBezTo>
                    <a:pt x="52" y="108"/>
                    <a:pt x="52" y="108"/>
                    <a:pt x="53" y="108"/>
                  </a:cubicBezTo>
                  <a:cubicBezTo>
                    <a:pt x="53" y="108"/>
                    <a:pt x="53" y="108"/>
                    <a:pt x="53" y="108"/>
                  </a:cubicBezTo>
                  <a:cubicBezTo>
                    <a:pt x="52" y="108"/>
                    <a:pt x="52" y="108"/>
                    <a:pt x="52" y="108"/>
                  </a:cubicBezTo>
                  <a:close/>
                  <a:moveTo>
                    <a:pt x="53" y="108"/>
                  </a:moveTo>
                  <a:cubicBezTo>
                    <a:pt x="53" y="108"/>
                    <a:pt x="53" y="108"/>
                    <a:pt x="53" y="108"/>
                  </a:cubicBezTo>
                  <a:cubicBezTo>
                    <a:pt x="53" y="108"/>
                    <a:pt x="53" y="108"/>
                    <a:pt x="53" y="108"/>
                  </a:cubicBezTo>
                  <a:cubicBezTo>
                    <a:pt x="53" y="108"/>
                    <a:pt x="53" y="108"/>
                    <a:pt x="53" y="108"/>
                  </a:cubicBezTo>
                  <a:close/>
                  <a:moveTo>
                    <a:pt x="53" y="107"/>
                  </a:moveTo>
                  <a:cubicBezTo>
                    <a:pt x="53" y="107"/>
                    <a:pt x="53" y="107"/>
                    <a:pt x="53" y="107"/>
                  </a:cubicBezTo>
                  <a:cubicBezTo>
                    <a:pt x="53" y="107"/>
                    <a:pt x="53" y="107"/>
                    <a:pt x="53" y="107"/>
                  </a:cubicBezTo>
                  <a:cubicBezTo>
                    <a:pt x="53" y="107"/>
                    <a:pt x="53" y="107"/>
                    <a:pt x="53" y="107"/>
                  </a:cubicBezTo>
                  <a:close/>
                  <a:moveTo>
                    <a:pt x="53" y="107"/>
                  </a:moveTo>
                  <a:cubicBezTo>
                    <a:pt x="53" y="102"/>
                    <a:pt x="54" y="98"/>
                    <a:pt x="54" y="95"/>
                  </a:cubicBezTo>
                  <a:cubicBezTo>
                    <a:pt x="54" y="95"/>
                    <a:pt x="54" y="95"/>
                    <a:pt x="54" y="95"/>
                  </a:cubicBezTo>
                  <a:cubicBezTo>
                    <a:pt x="54" y="95"/>
                    <a:pt x="54" y="95"/>
                    <a:pt x="54" y="95"/>
                  </a:cubicBezTo>
                  <a:cubicBezTo>
                    <a:pt x="54" y="95"/>
                    <a:pt x="54" y="95"/>
                    <a:pt x="54" y="95"/>
                  </a:cubicBezTo>
                  <a:cubicBezTo>
                    <a:pt x="54" y="98"/>
                    <a:pt x="53" y="102"/>
                    <a:pt x="53" y="107"/>
                  </a:cubicBezTo>
                  <a:close/>
                  <a:moveTo>
                    <a:pt x="54" y="93"/>
                  </a:moveTo>
                  <a:cubicBezTo>
                    <a:pt x="54" y="93"/>
                    <a:pt x="54" y="93"/>
                    <a:pt x="54" y="93"/>
                  </a:cubicBezTo>
                  <a:cubicBezTo>
                    <a:pt x="54" y="93"/>
                    <a:pt x="54" y="93"/>
                    <a:pt x="54" y="93"/>
                  </a:cubicBezTo>
                  <a:cubicBezTo>
                    <a:pt x="54" y="93"/>
                    <a:pt x="54" y="93"/>
                    <a:pt x="54" y="93"/>
                  </a:cubicBezTo>
                  <a:cubicBezTo>
                    <a:pt x="54" y="93"/>
                    <a:pt x="54" y="93"/>
                    <a:pt x="54" y="93"/>
                  </a:cubicBezTo>
                  <a:cubicBezTo>
                    <a:pt x="54" y="93"/>
                    <a:pt x="54" y="93"/>
                    <a:pt x="54" y="93"/>
                  </a:cubicBezTo>
                  <a:close/>
                  <a:moveTo>
                    <a:pt x="54" y="90"/>
                  </a:moveTo>
                  <a:cubicBezTo>
                    <a:pt x="54" y="90"/>
                    <a:pt x="54" y="90"/>
                    <a:pt x="54" y="90"/>
                  </a:cubicBezTo>
                  <a:cubicBezTo>
                    <a:pt x="54" y="90"/>
                    <a:pt x="54" y="90"/>
                    <a:pt x="54" y="90"/>
                  </a:cubicBezTo>
                  <a:cubicBezTo>
                    <a:pt x="54" y="90"/>
                    <a:pt x="54" y="90"/>
                    <a:pt x="54" y="90"/>
                  </a:cubicBezTo>
                  <a:close/>
                  <a:moveTo>
                    <a:pt x="54" y="90"/>
                  </a:moveTo>
                  <a:cubicBezTo>
                    <a:pt x="53" y="84"/>
                    <a:pt x="48" y="75"/>
                    <a:pt x="43" y="65"/>
                  </a:cubicBezTo>
                  <a:cubicBezTo>
                    <a:pt x="43" y="65"/>
                    <a:pt x="43" y="65"/>
                    <a:pt x="43" y="65"/>
                  </a:cubicBezTo>
                  <a:cubicBezTo>
                    <a:pt x="48" y="75"/>
                    <a:pt x="53" y="84"/>
                    <a:pt x="54" y="90"/>
                  </a:cubicBezTo>
                  <a:close/>
                  <a:moveTo>
                    <a:pt x="43" y="65"/>
                  </a:moveTo>
                  <a:cubicBezTo>
                    <a:pt x="43" y="65"/>
                    <a:pt x="43" y="65"/>
                    <a:pt x="43" y="65"/>
                  </a:cubicBezTo>
                  <a:cubicBezTo>
                    <a:pt x="43" y="65"/>
                    <a:pt x="43" y="65"/>
                    <a:pt x="43" y="65"/>
                  </a:cubicBezTo>
                  <a:cubicBezTo>
                    <a:pt x="43" y="65"/>
                    <a:pt x="43" y="65"/>
                    <a:pt x="43" y="65"/>
                  </a:cubicBezTo>
                  <a:close/>
                  <a:moveTo>
                    <a:pt x="43" y="65"/>
                  </a:moveTo>
                  <a:cubicBezTo>
                    <a:pt x="43" y="65"/>
                    <a:pt x="43" y="65"/>
                    <a:pt x="43" y="65"/>
                  </a:cubicBezTo>
                  <a:cubicBezTo>
                    <a:pt x="43" y="65"/>
                    <a:pt x="43" y="65"/>
                    <a:pt x="43" y="65"/>
                  </a:cubicBezTo>
                  <a:cubicBezTo>
                    <a:pt x="43" y="65"/>
                    <a:pt x="43" y="65"/>
                    <a:pt x="43" y="65"/>
                  </a:cubicBezTo>
                  <a:close/>
                  <a:moveTo>
                    <a:pt x="43" y="64"/>
                  </a:moveTo>
                  <a:cubicBezTo>
                    <a:pt x="43" y="64"/>
                    <a:pt x="43" y="64"/>
                    <a:pt x="43" y="64"/>
                  </a:cubicBezTo>
                  <a:cubicBezTo>
                    <a:pt x="43" y="64"/>
                    <a:pt x="43" y="64"/>
                    <a:pt x="43" y="64"/>
                  </a:cubicBezTo>
                  <a:cubicBezTo>
                    <a:pt x="43" y="64"/>
                    <a:pt x="43" y="64"/>
                    <a:pt x="43" y="64"/>
                  </a:cubicBezTo>
                  <a:close/>
                  <a:moveTo>
                    <a:pt x="35" y="51"/>
                  </a:moveTo>
                  <a:cubicBezTo>
                    <a:pt x="35" y="51"/>
                    <a:pt x="35" y="51"/>
                    <a:pt x="35" y="51"/>
                  </a:cubicBezTo>
                  <a:cubicBezTo>
                    <a:pt x="35" y="51"/>
                    <a:pt x="35" y="51"/>
                    <a:pt x="35" y="51"/>
                  </a:cubicBezTo>
                  <a:cubicBezTo>
                    <a:pt x="35" y="51"/>
                    <a:pt x="35" y="51"/>
                    <a:pt x="35" y="51"/>
                  </a:cubicBezTo>
                  <a:close/>
                  <a:moveTo>
                    <a:pt x="29" y="42"/>
                  </a:moveTo>
                  <a:cubicBezTo>
                    <a:pt x="31" y="45"/>
                    <a:pt x="33" y="48"/>
                    <a:pt x="35" y="51"/>
                  </a:cubicBezTo>
                  <a:cubicBezTo>
                    <a:pt x="35" y="51"/>
                    <a:pt x="35" y="51"/>
                    <a:pt x="35" y="51"/>
                  </a:cubicBezTo>
                  <a:cubicBezTo>
                    <a:pt x="33" y="48"/>
                    <a:pt x="31" y="45"/>
                    <a:pt x="30" y="42"/>
                  </a:cubicBezTo>
                  <a:cubicBezTo>
                    <a:pt x="30" y="42"/>
                    <a:pt x="30" y="42"/>
                    <a:pt x="30" y="42"/>
                  </a:cubicBezTo>
                  <a:cubicBezTo>
                    <a:pt x="28" y="39"/>
                    <a:pt x="26" y="37"/>
                    <a:pt x="24" y="34"/>
                  </a:cubicBezTo>
                  <a:cubicBezTo>
                    <a:pt x="24" y="34"/>
                    <a:pt x="24" y="34"/>
                    <a:pt x="24" y="34"/>
                  </a:cubicBezTo>
                  <a:cubicBezTo>
                    <a:pt x="26" y="37"/>
                    <a:pt x="28" y="39"/>
                    <a:pt x="2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4"/>
          <p:cNvGrpSpPr>
            <a:grpSpLocks noChangeAspect="1"/>
          </p:cNvGrpSpPr>
          <p:nvPr/>
        </p:nvGrpSpPr>
        <p:grpSpPr bwMode="auto">
          <a:xfrm>
            <a:off x="4999913" y="2523943"/>
            <a:ext cx="2192173" cy="2370734"/>
            <a:chOff x="3173" y="1433"/>
            <a:chExt cx="1596" cy="1726"/>
          </a:xfrm>
          <a:solidFill>
            <a:schemeClr val="tx1">
              <a:lumMod val="85000"/>
              <a:lumOff val="15000"/>
            </a:schemeClr>
          </a:solidFill>
        </p:grpSpPr>
        <p:sp>
          <p:nvSpPr>
            <p:cNvPr id="52"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文本框 53"/>
          <p:cNvSpPr txBox="1"/>
          <p:nvPr/>
        </p:nvSpPr>
        <p:spPr>
          <a:xfrm>
            <a:off x="3188817" y="2102323"/>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1330351" y="2733225"/>
            <a:ext cx="3407290" cy="679289"/>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6" name="任意多边形 55"/>
          <p:cNvSpPr/>
          <p:nvPr/>
        </p:nvSpPr>
        <p:spPr>
          <a:xfrm>
            <a:off x="1428827" y="264682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188817" y="3918519"/>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1330351" y="4549421"/>
            <a:ext cx="3407290" cy="679289"/>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9" name="任意多边形 58"/>
          <p:cNvSpPr/>
          <p:nvPr/>
        </p:nvSpPr>
        <p:spPr>
          <a:xfrm>
            <a:off x="1428827" y="446302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727155" y="2141604"/>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7727155" y="2816068"/>
            <a:ext cx="3407290" cy="679289"/>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任意多边形 61"/>
          <p:cNvSpPr/>
          <p:nvPr/>
        </p:nvSpPr>
        <p:spPr>
          <a:xfrm>
            <a:off x="7825631" y="2729667"/>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7727155" y="3957800"/>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7727155" y="4632264"/>
            <a:ext cx="3407290" cy="679289"/>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5" name="任意多边形 64"/>
          <p:cNvSpPr/>
          <p:nvPr/>
        </p:nvSpPr>
        <p:spPr>
          <a:xfrm>
            <a:off x="7825631" y="454586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rot="1192981">
            <a:off x="318899" y="220711"/>
            <a:ext cx="579734" cy="587264"/>
            <a:chOff x="2118580" y="4342651"/>
            <a:chExt cx="672245" cy="680977"/>
          </a:xfrm>
        </p:grpSpPr>
        <p:grpSp>
          <p:nvGrpSpPr>
            <p:cNvPr id="18" name="组合 17"/>
            <p:cNvGrpSpPr/>
            <p:nvPr/>
          </p:nvGrpSpPr>
          <p:grpSpPr>
            <a:xfrm>
              <a:off x="2124539" y="4342651"/>
              <a:ext cx="641611" cy="680977"/>
              <a:chOff x="2124539" y="4342651"/>
              <a:chExt cx="641611" cy="680977"/>
            </a:xfrm>
          </p:grpSpPr>
          <p:sp>
            <p:nvSpPr>
              <p:cNvPr id="36" name="任意多边形 35"/>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8401810" y="2497608"/>
            <a:ext cx="2727979" cy="830997"/>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8" name="文本框 17"/>
          <p:cNvSpPr txBox="1"/>
          <p:nvPr/>
        </p:nvSpPr>
        <p:spPr>
          <a:xfrm>
            <a:off x="8423916" y="4816399"/>
            <a:ext cx="2727979" cy="830997"/>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 name="文本框 18"/>
          <p:cNvSpPr txBox="1"/>
          <p:nvPr/>
        </p:nvSpPr>
        <p:spPr>
          <a:xfrm>
            <a:off x="1412633" y="2421158"/>
            <a:ext cx="2727979" cy="830997"/>
          </a:xfrm>
          <a:prstGeom prst="rect">
            <a:avLst/>
          </a:prstGeom>
          <a:noFill/>
        </p:spPr>
        <p:txBody>
          <a:bodyPr wrap="square" rtlCol="0">
            <a:spAutoFit/>
          </a:bodyPr>
          <a:lstStyle/>
          <a:p>
            <a:pPr algn="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 name="文本框 19"/>
          <p:cNvSpPr txBox="1"/>
          <p:nvPr/>
        </p:nvSpPr>
        <p:spPr>
          <a:xfrm>
            <a:off x="1392124" y="4816399"/>
            <a:ext cx="2727979" cy="830997"/>
          </a:xfrm>
          <a:prstGeom prst="rect">
            <a:avLst/>
          </a:prstGeom>
          <a:noFill/>
        </p:spPr>
        <p:txBody>
          <a:bodyPr wrap="square" rtlCol="0">
            <a:spAutoFit/>
          </a:bodyPr>
          <a:lstStyle/>
          <a:p>
            <a:pPr algn="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请在此添加文字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1" name="文本框 20"/>
          <p:cNvSpPr txBox="1"/>
          <p:nvPr/>
        </p:nvSpPr>
        <p:spPr>
          <a:xfrm>
            <a:off x="9144411" y="2062493"/>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 name="文本框 21"/>
          <p:cNvSpPr txBox="1"/>
          <p:nvPr/>
        </p:nvSpPr>
        <p:spPr>
          <a:xfrm>
            <a:off x="2386892" y="4407842"/>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3" name="文本框 22"/>
          <p:cNvSpPr txBox="1"/>
          <p:nvPr/>
        </p:nvSpPr>
        <p:spPr>
          <a:xfrm>
            <a:off x="9144411" y="4432797"/>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4" name="文本框 23"/>
          <p:cNvSpPr txBox="1"/>
          <p:nvPr/>
        </p:nvSpPr>
        <p:spPr>
          <a:xfrm>
            <a:off x="2399579" y="2038319"/>
            <a:ext cx="1985378"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5" name="Group 4"/>
          <p:cNvGrpSpPr>
            <a:grpSpLocks noChangeAspect="1"/>
          </p:cNvGrpSpPr>
          <p:nvPr/>
        </p:nvGrpSpPr>
        <p:grpSpPr bwMode="auto">
          <a:xfrm>
            <a:off x="5412938" y="2475837"/>
            <a:ext cx="1372885" cy="3251862"/>
            <a:chOff x="3326" y="1282"/>
            <a:chExt cx="982" cy="2326"/>
          </a:xfrm>
          <a:solidFill>
            <a:schemeClr val="tx1">
              <a:lumMod val="85000"/>
              <a:lumOff val="15000"/>
            </a:schemeClr>
          </a:solidFill>
        </p:grpSpPr>
        <p:sp>
          <p:nvSpPr>
            <p:cNvPr id="26" name="Freeform 5"/>
            <p:cNvSpPr>
              <a:spLocks noEditPoints="1"/>
            </p:cNvSpPr>
            <p:nvPr/>
          </p:nvSpPr>
          <p:spPr bwMode="auto">
            <a:xfrm>
              <a:off x="3346" y="1445"/>
              <a:ext cx="853" cy="910"/>
            </a:xfrm>
            <a:custGeom>
              <a:avLst/>
              <a:gdLst>
                <a:gd name="T0" fmla="*/ 0 w 759"/>
                <a:gd name="T1" fmla="*/ 406 h 812"/>
                <a:gd name="T2" fmla="*/ 380 w 759"/>
                <a:gd name="T3" fmla="*/ 0 h 812"/>
                <a:gd name="T4" fmla="*/ 380 w 759"/>
                <a:gd name="T5" fmla="*/ 0 h 812"/>
                <a:gd name="T6" fmla="*/ 759 w 759"/>
                <a:gd name="T7" fmla="*/ 406 h 812"/>
                <a:gd name="T8" fmla="*/ 759 w 759"/>
                <a:gd name="T9" fmla="*/ 406 h 812"/>
                <a:gd name="T10" fmla="*/ 380 w 759"/>
                <a:gd name="T11" fmla="*/ 812 h 812"/>
                <a:gd name="T12" fmla="*/ 380 w 759"/>
                <a:gd name="T13" fmla="*/ 812 h 812"/>
                <a:gd name="T14" fmla="*/ 0 w 759"/>
                <a:gd name="T15" fmla="*/ 406 h 812"/>
                <a:gd name="T16" fmla="*/ 20 w 759"/>
                <a:gd name="T17" fmla="*/ 406 h 812"/>
                <a:gd name="T18" fmla="*/ 380 w 759"/>
                <a:gd name="T19" fmla="*/ 792 h 812"/>
                <a:gd name="T20" fmla="*/ 380 w 759"/>
                <a:gd name="T21" fmla="*/ 792 h 812"/>
                <a:gd name="T22" fmla="*/ 739 w 759"/>
                <a:gd name="T23" fmla="*/ 406 h 812"/>
                <a:gd name="T24" fmla="*/ 739 w 759"/>
                <a:gd name="T25" fmla="*/ 406 h 812"/>
                <a:gd name="T26" fmla="*/ 380 w 759"/>
                <a:gd name="T27" fmla="*/ 20 h 812"/>
                <a:gd name="T28" fmla="*/ 380 w 759"/>
                <a:gd name="T29" fmla="*/ 20 h 812"/>
                <a:gd name="T30" fmla="*/ 20 w 759"/>
                <a:gd name="T31" fmla="*/ 406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9" h="812">
                  <a:moveTo>
                    <a:pt x="0" y="406"/>
                  </a:moveTo>
                  <a:cubicBezTo>
                    <a:pt x="0" y="182"/>
                    <a:pt x="169" y="0"/>
                    <a:pt x="380" y="0"/>
                  </a:cubicBezTo>
                  <a:cubicBezTo>
                    <a:pt x="380" y="0"/>
                    <a:pt x="380" y="0"/>
                    <a:pt x="380" y="0"/>
                  </a:cubicBezTo>
                  <a:cubicBezTo>
                    <a:pt x="590" y="0"/>
                    <a:pt x="759" y="182"/>
                    <a:pt x="759" y="406"/>
                  </a:cubicBezTo>
                  <a:cubicBezTo>
                    <a:pt x="759" y="406"/>
                    <a:pt x="759" y="406"/>
                    <a:pt x="759" y="406"/>
                  </a:cubicBezTo>
                  <a:cubicBezTo>
                    <a:pt x="759" y="630"/>
                    <a:pt x="590" y="812"/>
                    <a:pt x="380" y="812"/>
                  </a:cubicBezTo>
                  <a:cubicBezTo>
                    <a:pt x="380" y="812"/>
                    <a:pt x="380" y="812"/>
                    <a:pt x="380" y="812"/>
                  </a:cubicBezTo>
                  <a:cubicBezTo>
                    <a:pt x="169" y="812"/>
                    <a:pt x="0" y="630"/>
                    <a:pt x="0" y="406"/>
                  </a:cubicBezTo>
                  <a:close/>
                  <a:moveTo>
                    <a:pt x="20" y="406"/>
                  </a:moveTo>
                  <a:cubicBezTo>
                    <a:pt x="20" y="620"/>
                    <a:pt x="182" y="792"/>
                    <a:pt x="380" y="792"/>
                  </a:cubicBezTo>
                  <a:cubicBezTo>
                    <a:pt x="380" y="792"/>
                    <a:pt x="380" y="792"/>
                    <a:pt x="380" y="792"/>
                  </a:cubicBezTo>
                  <a:cubicBezTo>
                    <a:pt x="578" y="792"/>
                    <a:pt x="739" y="620"/>
                    <a:pt x="739" y="406"/>
                  </a:cubicBezTo>
                  <a:cubicBezTo>
                    <a:pt x="739" y="406"/>
                    <a:pt x="739" y="406"/>
                    <a:pt x="739" y="406"/>
                  </a:cubicBezTo>
                  <a:cubicBezTo>
                    <a:pt x="739" y="192"/>
                    <a:pt x="578" y="20"/>
                    <a:pt x="380" y="20"/>
                  </a:cubicBezTo>
                  <a:cubicBezTo>
                    <a:pt x="380" y="20"/>
                    <a:pt x="380" y="20"/>
                    <a:pt x="380" y="20"/>
                  </a:cubicBezTo>
                  <a:cubicBezTo>
                    <a:pt x="182" y="20"/>
                    <a:pt x="20" y="192"/>
                    <a:pt x="20" y="4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a:spLocks noEditPoints="1"/>
            </p:cNvSpPr>
            <p:nvPr/>
          </p:nvSpPr>
          <p:spPr bwMode="auto">
            <a:xfrm>
              <a:off x="3340" y="1438"/>
              <a:ext cx="866" cy="923"/>
            </a:xfrm>
            <a:custGeom>
              <a:avLst/>
              <a:gdLst>
                <a:gd name="T0" fmla="*/ 0 w 771"/>
                <a:gd name="T1" fmla="*/ 412 h 824"/>
                <a:gd name="T2" fmla="*/ 6 w 771"/>
                <a:gd name="T3" fmla="*/ 412 h 824"/>
                <a:gd name="T4" fmla="*/ 0 w 771"/>
                <a:gd name="T5" fmla="*/ 412 h 824"/>
                <a:gd name="T6" fmla="*/ 386 w 771"/>
                <a:gd name="T7" fmla="*/ 0 h 824"/>
                <a:gd name="T8" fmla="*/ 386 w 771"/>
                <a:gd name="T9" fmla="*/ 0 h 824"/>
                <a:gd name="T10" fmla="*/ 771 w 771"/>
                <a:gd name="T11" fmla="*/ 412 h 824"/>
                <a:gd name="T12" fmla="*/ 771 w 771"/>
                <a:gd name="T13" fmla="*/ 412 h 824"/>
                <a:gd name="T14" fmla="*/ 386 w 771"/>
                <a:gd name="T15" fmla="*/ 824 h 824"/>
                <a:gd name="T16" fmla="*/ 386 w 771"/>
                <a:gd name="T17" fmla="*/ 824 h 824"/>
                <a:gd name="T18" fmla="*/ 0 w 771"/>
                <a:gd name="T19" fmla="*/ 412 h 824"/>
                <a:gd name="T20" fmla="*/ 386 w 771"/>
                <a:gd name="T21" fmla="*/ 812 h 824"/>
                <a:gd name="T22" fmla="*/ 759 w 771"/>
                <a:gd name="T23" fmla="*/ 412 h 824"/>
                <a:gd name="T24" fmla="*/ 759 w 771"/>
                <a:gd name="T25" fmla="*/ 412 h 824"/>
                <a:gd name="T26" fmla="*/ 386 w 771"/>
                <a:gd name="T27" fmla="*/ 12 h 824"/>
                <a:gd name="T28" fmla="*/ 386 w 771"/>
                <a:gd name="T29" fmla="*/ 12 h 824"/>
                <a:gd name="T30" fmla="*/ 12 w 771"/>
                <a:gd name="T31" fmla="*/ 412 h 824"/>
                <a:gd name="T32" fmla="*/ 12 w 771"/>
                <a:gd name="T33" fmla="*/ 412 h 824"/>
                <a:gd name="T34" fmla="*/ 386 w 771"/>
                <a:gd name="T35" fmla="*/ 812 h 824"/>
                <a:gd name="T36" fmla="*/ 20 w 771"/>
                <a:gd name="T37" fmla="*/ 412 h 824"/>
                <a:gd name="T38" fmla="*/ 26 w 771"/>
                <a:gd name="T39" fmla="*/ 412 h 824"/>
                <a:gd name="T40" fmla="*/ 20 w 771"/>
                <a:gd name="T41" fmla="*/ 412 h 824"/>
                <a:gd name="T42" fmla="*/ 386 w 771"/>
                <a:gd name="T43" fmla="*/ 20 h 824"/>
                <a:gd name="T44" fmla="*/ 386 w 771"/>
                <a:gd name="T45" fmla="*/ 20 h 824"/>
                <a:gd name="T46" fmla="*/ 751 w 771"/>
                <a:gd name="T47" fmla="*/ 412 h 824"/>
                <a:gd name="T48" fmla="*/ 751 w 771"/>
                <a:gd name="T49" fmla="*/ 412 h 824"/>
                <a:gd name="T50" fmla="*/ 386 w 771"/>
                <a:gd name="T51" fmla="*/ 804 h 824"/>
                <a:gd name="T52" fmla="*/ 386 w 771"/>
                <a:gd name="T53" fmla="*/ 804 h 824"/>
                <a:gd name="T54" fmla="*/ 20 w 771"/>
                <a:gd name="T55" fmla="*/ 412 h 824"/>
                <a:gd name="T56" fmla="*/ 386 w 771"/>
                <a:gd name="T57" fmla="*/ 792 h 824"/>
                <a:gd name="T58" fmla="*/ 739 w 771"/>
                <a:gd name="T59" fmla="*/ 412 h 824"/>
                <a:gd name="T60" fmla="*/ 739 w 771"/>
                <a:gd name="T61" fmla="*/ 412 h 824"/>
                <a:gd name="T62" fmla="*/ 386 w 771"/>
                <a:gd name="T63" fmla="*/ 32 h 824"/>
                <a:gd name="T64" fmla="*/ 386 w 771"/>
                <a:gd name="T65" fmla="*/ 32 h 824"/>
                <a:gd name="T66" fmla="*/ 32 w 771"/>
                <a:gd name="T67" fmla="*/ 412 h 824"/>
                <a:gd name="T68" fmla="*/ 32 w 771"/>
                <a:gd name="T69" fmla="*/ 412 h 824"/>
                <a:gd name="T70" fmla="*/ 386 w 771"/>
                <a:gd name="T71" fmla="*/ 792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1" h="824">
                  <a:moveTo>
                    <a:pt x="0" y="412"/>
                  </a:moveTo>
                  <a:cubicBezTo>
                    <a:pt x="6" y="412"/>
                    <a:pt x="6" y="412"/>
                    <a:pt x="6" y="412"/>
                  </a:cubicBezTo>
                  <a:cubicBezTo>
                    <a:pt x="0" y="412"/>
                    <a:pt x="0" y="412"/>
                    <a:pt x="0" y="412"/>
                  </a:cubicBezTo>
                  <a:cubicBezTo>
                    <a:pt x="0" y="185"/>
                    <a:pt x="172" y="0"/>
                    <a:pt x="386" y="0"/>
                  </a:cubicBezTo>
                  <a:cubicBezTo>
                    <a:pt x="386" y="0"/>
                    <a:pt x="386" y="0"/>
                    <a:pt x="386" y="0"/>
                  </a:cubicBezTo>
                  <a:cubicBezTo>
                    <a:pt x="599" y="0"/>
                    <a:pt x="771" y="185"/>
                    <a:pt x="771" y="412"/>
                  </a:cubicBezTo>
                  <a:cubicBezTo>
                    <a:pt x="771" y="412"/>
                    <a:pt x="771" y="412"/>
                    <a:pt x="771" y="412"/>
                  </a:cubicBezTo>
                  <a:cubicBezTo>
                    <a:pt x="771" y="639"/>
                    <a:pt x="599" y="824"/>
                    <a:pt x="386" y="824"/>
                  </a:cubicBezTo>
                  <a:cubicBezTo>
                    <a:pt x="386" y="824"/>
                    <a:pt x="386" y="824"/>
                    <a:pt x="386" y="824"/>
                  </a:cubicBezTo>
                  <a:cubicBezTo>
                    <a:pt x="172" y="824"/>
                    <a:pt x="0" y="639"/>
                    <a:pt x="0" y="412"/>
                  </a:cubicBezTo>
                  <a:close/>
                  <a:moveTo>
                    <a:pt x="386" y="812"/>
                  </a:moveTo>
                  <a:cubicBezTo>
                    <a:pt x="592" y="812"/>
                    <a:pt x="759" y="633"/>
                    <a:pt x="759" y="412"/>
                  </a:cubicBezTo>
                  <a:cubicBezTo>
                    <a:pt x="759" y="412"/>
                    <a:pt x="759" y="412"/>
                    <a:pt x="759" y="412"/>
                  </a:cubicBezTo>
                  <a:cubicBezTo>
                    <a:pt x="759" y="191"/>
                    <a:pt x="592" y="12"/>
                    <a:pt x="386" y="12"/>
                  </a:cubicBezTo>
                  <a:cubicBezTo>
                    <a:pt x="386" y="12"/>
                    <a:pt x="386" y="12"/>
                    <a:pt x="386" y="12"/>
                  </a:cubicBezTo>
                  <a:cubicBezTo>
                    <a:pt x="179" y="12"/>
                    <a:pt x="12" y="191"/>
                    <a:pt x="12" y="412"/>
                  </a:cubicBezTo>
                  <a:cubicBezTo>
                    <a:pt x="12" y="412"/>
                    <a:pt x="12" y="412"/>
                    <a:pt x="12" y="412"/>
                  </a:cubicBezTo>
                  <a:cubicBezTo>
                    <a:pt x="12" y="633"/>
                    <a:pt x="179" y="812"/>
                    <a:pt x="386" y="812"/>
                  </a:cubicBezTo>
                  <a:close/>
                  <a:moveTo>
                    <a:pt x="20" y="412"/>
                  </a:moveTo>
                  <a:cubicBezTo>
                    <a:pt x="26" y="412"/>
                    <a:pt x="26" y="412"/>
                    <a:pt x="26" y="412"/>
                  </a:cubicBezTo>
                  <a:cubicBezTo>
                    <a:pt x="20" y="412"/>
                    <a:pt x="20" y="412"/>
                    <a:pt x="20" y="412"/>
                  </a:cubicBezTo>
                  <a:cubicBezTo>
                    <a:pt x="20" y="195"/>
                    <a:pt x="184" y="20"/>
                    <a:pt x="386" y="20"/>
                  </a:cubicBezTo>
                  <a:cubicBezTo>
                    <a:pt x="386" y="20"/>
                    <a:pt x="386" y="20"/>
                    <a:pt x="386" y="20"/>
                  </a:cubicBezTo>
                  <a:cubicBezTo>
                    <a:pt x="587" y="20"/>
                    <a:pt x="751" y="195"/>
                    <a:pt x="751" y="412"/>
                  </a:cubicBezTo>
                  <a:cubicBezTo>
                    <a:pt x="751" y="412"/>
                    <a:pt x="751" y="412"/>
                    <a:pt x="751" y="412"/>
                  </a:cubicBezTo>
                  <a:cubicBezTo>
                    <a:pt x="751" y="629"/>
                    <a:pt x="587" y="804"/>
                    <a:pt x="386" y="804"/>
                  </a:cubicBezTo>
                  <a:cubicBezTo>
                    <a:pt x="386" y="804"/>
                    <a:pt x="386" y="804"/>
                    <a:pt x="386" y="804"/>
                  </a:cubicBezTo>
                  <a:cubicBezTo>
                    <a:pt x="184" y="804"/>
                    <a:pt x="20" y="629"/>
                    <a:pt x="20" y="412"/>
                  </a:cubicBezTo>
                  <a:close/>
                  <a:moveTo>
                    <a:pt x="386" y="792"/>
                  </a:moveTo>
                  <a:cubicBezTo>
                    <a:pt x="580" y="792"/>
                    <a:pt x="739" y="623"/>
                    <a:pt x="739" y="412"/>
                  </a:cubicBezTo>
                  <a:cubicBezTo>
                    <a:pt x="739" y="412"/>
                    <a:pt x="739" y="412"/>
                    <a:pt x="739" y="412"/>
                  </a:cubicBezTo>
                  <a:cubicBezTo>
                    <a:pt x="739" y="201"/>
                    <a:pt x="580" y="32"/>
                    <a:pt x="386" y="32"/>
                  </a:cubicBezTo>
                  <a:cubicBezTo>
                    <a:pt x="386" y="32"/>
                    <a:pt x="386" y="32"/>
                    <a:pt x="386" y="32"/>
                  </a:cubicBezTo>
                  <a:cubicBezTo>
                    <a:pt x="191" y="32"/>
                    <a:pt x="32" y="201"/>
                    <a:pt x="32" y="412"/>
                  </a:cubicBezTo>
                  <a:cubicBezTo>
                    <a:pt x="32" y="412"/>
                    <a:pt x="32" y="412"/>
                    <a:pt x="32" y="412"/>
                  </a:cubicBezTo>
                  <a:cubicBezTo>
                    <a:pt x="32" y="623"/>
                    <a:pt x="191" y="792"/>
                    <a:pt x="386" y="7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
            <p:cNvSpPr/>
            <p:nvPr/>
          </p:nvSpPr>
          <p:spPr bwMode="auto">
            <a:xfrm>
              <a:off x="3589" y="1729"/>
              <a:ext cx="28" cy="23"/>
            </a:xfrm>
            <a:custGeom>
              <a:avLst/>
              <a:gdLst>
                <a:gd name="T0" fmla="*/ 0 w 28"/>
                <a:gd name="T1" fmla="*/ 23 h 23"/>
                <a:gd name="T2" fmla="*/ 0 w 28"/>
                <a:gd name="T3" fmla="*/ 0 h 23"/>
                <a:gd name="T4" fmla="*/ 28 w 28"/>
                <a:gd name="T5" fmla="*/ 0 h 23"/>
                <a:gd name="T6" fmla="*/ 28 w 28"/>
                <a:gd name="T7" fmla="*/ 23 h 23"/>
                <a:gd name="T8" fmla="*/ 0 w 28"/>
                <a:gd name="T9" fmla="*/ 23 h 23"/>
                <a:gd name="T10" fmla="*/ 0 w 28"/>
                <a:gd name="T11" fmla="*/ 23 h 23"/>
              </a:gdLst>
              <a:ahLst/>
              <a:cxnLst>
                <a:cxn ang="0">
                  <a:pos x="T0" y="T1"/>
                </a:cxn>
                <a:cxn ang="0">
                  <a:pos x="T2" y="T3"/>
                </a:cxn>
                <a:cxn ang="0">
                  <a:pos x="T4" y="T5"/>
                </a:cxn>
                <a:cxn ang="0">
                  <a:pos x="T6" y="T7"/>
                </a:cxn>
                <a:cxn ang="0">
                  <a:pos x="T8" y="T9"/>
                </a:cxn>
                <a:cxn ang="0">
                  <a:pos x="T10" y="T11"/>
                </a:cxn>
              </a:cxnLst>
              <a:rect l="0" t="0" r="r" b="b"/>
              <a:pathLst>
                <a:path w="28" h="23">
                  <a:moveTo>
                    <a:pt x="0" y="23"/>
                  </a:moveTo>
                  <a:lnTo>
                    <a:pt x="0" y="0"/>
                  </a:lnTo>
                  <a:lnTo>
                    <a:pt x="28" y="0"/>
                  </a:lnTo>
                  <a:lnTo>
                    <a:pt x="28" y="23"/>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
            <p:cNvSpPr>
              <a:spLocks noEditPoints="1"/>
            </p:cNvSpPr>
            <p:nvPr/>
          </p:nvSpPr>
          <p:spPr bwMode="auto">
            <a:xfrm>
              <a:off x="3582" y="1723"/>
              <a:ext cx="42" cy="35"/>
            </a:xfrm>
            <a:custGeom>
              <a:avLst/>
              <a:gdLst>
                <a:gd name="T0" fmla="*/ 7 w 42"/>
                <a:gd name="T1" fmla="*/ 35 h 35"/>
                <a:gd name="T2" fmla="*/ 7 w 42"/>
                <a:gd name="T3" fmla="*/ 29 h 35"/>
                <a:gd name="T4" fmla="*/ 14 w 42"/>
                <a:gd name="T5" fmla="*/ 29 h 35"/>
                <a:gd name="T6" fmla="*/ 7 w 42"/>
                <a:gd name="T7" fmla="*/ 29 h 35"/>
                <a:gd name="T8" fmla="*/ 7 w 42"/>
                <a:gd name="T9" fmla="*/ 35 h 35"/>
                <a:gd name="T10" fmla="*/ 0 w 42"/>
                <a:gd name="T11" fmla="*/ 35 h 35"/>
                <a:gd name="T12" fmla="*/ 0 w 42"/>
                <a:gd name="T13" fmla="*/ 0 h 35"/>
                <a:gd name="T14" fmla="*/ 42 w 42"/>
                <a:gd name="T15" fmla="*/ 0 h 35"/>
                <a:gd name="T16" fmla="*/ 42 w 42"/>
                <a:gd name="T17" fmla="*/ 35 h 35"/>
                <a:gd name="T18" fmla="*/ 7 w 42"/>
                <a:gd name="T19" fmla="*/ 35 h 35"/>
                <a:gd name="T20" fmla="*/ 7 w 42"/>
                <a:gd name="T21" fmla="*/ 35 h 35"/>
                <a:gd name="T22" fmla="*/ 28 w 42"/>
                <a:gd name="T23" fmla="*/ 22 h 35"/>
                <a:gd name="T24" fmla="*/ 28 w 42"/>
                <a:gd name="T25" fmla="*/ 13 h 35"/>
                <a:gd name="T26" fmla="*/ 14 w 42"/>
                <a:gd name="T27" fmla="*/ 13 h 35"/>
                <a:gd name="T28" fmla="*/ 14 w 42"/>
                <a:gd name="T29" fmla="*/ 22 h 35"/>
                <a:gd name="T30" fmla="*/ 28 w 42"/>
                <a:gd name="T31" fmla="*/ 22 h 35"/>
                <a:gd name="T32" fmla="*/ 28 w 42"/>
                <a:gd name="T33"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5">
                  <a:moveTo>
                    <a:pt x="7" y="35"/>
                  </a:moveTo>
                  <a:lnTo>
                    <a:pt x="7" y="29"/>
                  </a:lnTo>
                  <a:lnTo>
                    <a:pt x="14" y="29"/>
                  </a:lnTo>
                  <a:lnTo>
                    <a:pt x="7" y="29"/>
                  </a:lnTo>
                  <a:lnTo>
                    <a:pt x="7" y="35"/>
                  </a:lnTo>
                  <a:lnTo>
                    <a:pt x="0" y="35"/>
                  </a:lnTo>
                  <a:lnTo>
                    <a:pt x="0" y="0"/>
                  </a:lnTo>
                  <a:lnTo>
                    <a:pt x="42" y="0"/>
                  </a:lnTo>
                  <a:lnTo>
                    <a:pt x="42" y="35"/>
                  </a:lnTo>
                  <a:lnTo>
                    <a:pt x="7" y="35"/>
                  </a:lnTo>
                  <a:lnTo>
                    <a:pt x="7" y="35"/>
                  </a:lnTo>
                  <a:close/>
                  <a:moveTo>
                    <a:pt x="28" y="22"/>
                  </a:moveTo>
                  <a:lnTo>
                    <a:pt x="28" y="13"/>
                  </a:lnTo>
                  <a:lnTo>
                    <a:pt x="14" y="13"/>
                  </a:lnTo>
                  <a:lnTo>
                    <a:pt x="14" y="22"/>
                  </a:lnTo>
                  <a:lnTo>
                    <a:pt x="28" y="22"/>
                  </a:lnTo>
                  <a:lnTo>
                    <a:pt x="28"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9"/>
            <p:cNvSpPr/>
            <p:nvPr/>
          </p:nvSpPr>
          <p:spPr bwMode="auto">
            <a:xfrm>
              <a:off x="3951" y="1716"/>
              <a:ext cx="37" cy="35"/>
            </a:xfrm>
            <a:custGeom>
              <a:avLst/>
              <a:gdLst>
                <a:gd name="T0" fmla="*/ 0 w 37"/>
                <a:gd name="T1" fmla="*/ 14 h 35"/>
                <a:gd name="T2" fmla="*/ 26 w 37"/>
                <a:gd name="T3" fmla="*/ 0 h 35"/>
                <a:gd name="T4" fmla="*/ 37 w 37"/>
                <a:gd name="T5" fmla="*/ 20 h 35"/>
                <a:gd name="T6" fmla="*/ 11 w 37"/>
                <a:gd name="T7" fmla="*/ 35 h 35"/>
                <a:gd name="T8" fmla="*/ 0 w 37"/>
                <a:gd name="T9" fmla="*/ 14 h 35"/>
                <a:gd name="T10" fmla="*/ 0 w 37"/>
                <a:gd name="T11" fmla="*/ 14 h 35"/>
              </a:gdLst>
              <a:ahLst/>
              <a:cxnLst>
                <a:cxn ang="0">
                  <a:pos x="T0" y="T1"/>
                </a:cxn>
                <a:cxn ang="0">
                  <a:pos x="T2" y="T3"/>
                </a:cxn>
                <a:cxn ang="0">
                  <a:pos x="T4" y="T5"/>
                </a:cxn>
                <a:cxn ang="0">
                  <a:pos x="T6" y="T7"/>
                </a:cxn>
                <a:cxn ang="0">
                  <a:pos x="T8" y="T9"/>
                </a:cxn>
                <a:cxn ang="0">
                  <a:pos x="T10" y="T11"/>
                </a:cxn>
              </a:cxnLst>
              <a:rect l="0" t="0" r="r" b="b"/>
              <a:pathLst>
                <a:path w="37" h="35">
                  <a:moveTo>
                    <a:pt x="0" y="14"/>
                  </a:moveTo>
                  <a:lnTo>
                    <a:pt x="26" y="0"/>
                  </a:lnTo>
                  <a:lnTo>
                    <a:pt x="37" y="20"/>
                  </a:lnTo>
                  <a:lnTo>
                    <a:pt x="11" y="35"/>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0"/>
            <p:cNvSpPr>
              <a:spLocks noEditPoints="1"/>
            </p:cNvSpPr>
            <p:nvPr/>
          </p:nvSpPr>
          <p:spPr bwMode="auto">
            <a:xfrm>
              <a:off x="3942" y="1707"/>
              <a:ext cx="55" cy="53"/>
            </a:xfrm>
            <a:custGeom>
              <a:avLst/>
              <a:gdLst>
                <a:gd name="T0" fmla="*/ 3 w 55"/>
                <a:gd name="T1" fmla="*/ 27 h 53"/>
                <a:gd name="T2" fmla="*/ 9 w 55"/>
                <a:gd name="T3" fmla="*/ 23 h 53"/>
                <a:gd name="T4" fmla="*/ 12 w 55"/>
                <a:gd name="T5" fmla="*/ 29 h 53"/>
                <a:gd name="T6" fmla="*/ 9 w 55"/>
                <a:gd name="T7" fmla="*/ 23 h 53"/>
                <a:gd name="T8" fmla="*/ 3 w 55"/>
                <a:gd name="T9" fmla="*/ 27 h 53"/>
                <a:gd name="T10" fmla="*/ 0 w 55"/>
                <a:gd name="T11" fmla="*/ 21 h 53"/>
                <a:gd name="T12" fmla="*/ 37 w 55"/>
                <a:gd name="T13" fmla="*/ 0 h 53"/>
                <a:gd name="T14" fmla="*/ 55 w 55"/>
                <a:gd name="T15" fmla="*/ 31 h 53"/>
                <a:gd name="T16" fmla="*/ 18 w 55"/>
                <a:gd name="T17" fmla="*/ 53 h 53"/>
                <a:gd name="T18" fmla="*/ 3 w 55"/>
                <a:gd name="T19" fmla="*/ 27 h 53"/>
                <a:gd name="T20" fmla="*/ 3 w 55"/>
                <a:gd name="T21" fmla="*/ 27 h 53"/>
                <a:gd name="T22" fmla="*/ 22 w 55"/>
                <a:gd name="T23" fmla="*/ 33 h 53"/>
                <a:gd name="T24" fmla="*/ 36 w 55"/>
                <a:gd name="T25" fmla="*/ 27 h 53"/>
                <a:gd name="T26" fmla="*/ 31 w 55"/>
                <a:gd name="T27" fmla="*/ 19 h 53"/>
                <a:gd name="T28" fmla="*/ 18 w 55"/>
                <a:gd name="T29" fmla="*/ 26 h 53"/>
                <a:gd name="T30" fmla="*/ 22 w 55"/>
                <a:gd name="T31" fmla="*/ 33 h 53"/>
                <a:gd name="T32" fmla="*/ 22 w 55"/>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3">
                  <a:moveTo>
                    <a:pt x="3" y="27"/>
                  </a:moveTo>
                  <a:lnTo>
                    <a:pt x="9" y="23"/>
                  </a:lnTo>
                  <a:lnTo>
                    <a:pt x="12" y="29"/>
                  </a:lnTo>
                  <a:lnTo>
                    <a:pt x="9" y="23"/>
                  </a:lnTo>
                  <a:lnTo>
                    <a:pt x="3" y="27"/>
                  </a:lnTo>
                  <a:lnTo>
                    <a:pt x="0" y="21"/>
                  </a:lnTo>
                  <a:lnTo>
                    <a:pt x="37" y="0"/>
                  </a:lnTo>
                  <a:lnTo>
                    <a:pt x="55" y="31"/>
                  </a:lnTo>
                  <a:lnTo>
                    <a:pt x="18" y="53"/>
                  </a:lnTo>
                  <a:lnTo>
                    <a:pt x="3" y="27"/>
                  </a:lnTo>
                  <a:lnTo>
                    <a:pt x="3" y="27"/>
                  </a:lnTo>
                  <a:close/>
                  <a:moveTo>
                    <a:pt x="22" y="33"/>
                  </a:moveTo>
                  <a:lnTo>
                    <a:pt x="36" y="27"/>
                  </a:lnTo>
                  <a:lnTo>
                    <a:pt x="31" y="19"/>
                  </a:lnTo>
                  <a:lnTo>
                    <a:pt x="18" y="26"/>
                  </a:lnTo>
                  <a:lnTo>
                    <a:pt x="22" y="33"/>
                  </a:lnTo>
                  <a:lnTo>
                    <a:pt x="2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1"/>
            <p:cNvSpPr/>
            <p:nvPr/>
          </p:nvSpPr>
          <p:spPr bwMode="auto">
            <a:xfrm>
              <a:off x="3731" y="1289"/>
              <a:ext cx="98" cy="163"/>
            </a:xfrm>
            <a:custGeom>
              <a:avLst/>
              <a:gdLst>
                <a:gd name="T0" fmla="*/ 29 w 88"/>
                <a:gd name="T1" fmla="*/ 137 h 146"/>
                <a:gd name="T2" fmla="*/ 49 w 88"/>
                <a:gd name="T3" fmla="*/ 96 h 146"/>
                <a:gd name="T4" fmla="*/ 49 w 88"/>
                <a:gd name="T5" fmla="*/ 96 h 146"/>
                <a:gd name="T6" fmla="*/ 68 w 88"/>
                <a:gd name="T7" fmla="*/ 45 h 146"/>
                <a:gd name="T8" fmla="*/ 68 w 88"/>
                <a:gd name="T9" fmla="*/ 45 h 146"/>
                <a:gd name="T10" fmla="*/ 68 w 88"/>
                <a:gd name="T11" fmla="*/ 45 h 146"/>
                <a:gd name="T12" fmla="*/ 68 w 88"/>
                <a:gd name="T13" fmla="*/ 45 h 146"/>
                <a:gd name="T14" fmla="*/ 46 w 88"/>
                <a:gd name="T15" fmla="*/ 20 h 146"/>
                <a:gd name="T16" fmla="*/ 46 w 88"/>
                <a:gd name="T17" fmla="*/ 20 h 146"/>
                <a:gd name="T18" fmla="*/ 39 w 88"/>
                <a:gd name="T19" fmla="*/ 20 h 146"/>
                <a:gd name="T20" fmla="*/ 39 w 88"/>
                <a:gd name="T21" fmla="*/ 20 h 146"/>
                <a:gd name="T22" fmla="*/ 22 w 88"/>
                <a:gd name="T23" fmla="*/ 32 h 146"/>
                <a:gd name="T24" fmla="*/ 22 w 88"/>
                <a:gd name="T25" fmla="*/ 32 h 146"/>
                <a:gd name="T26" fmla="*/ 20 w 88"/>
                <a:gd name="T27" fmla="*/ 41 h 146"/>
                <a:gd name="T28" fmla="*/ 20 w 88"/>
                <a:gd name="T29" fmla="*/ 41 h 146"/>
                <a:gd name="T30" fmla="*/ 0 w 88"/>
                <a:gd name="T31" fmla="*/ 41 h 146"/>
                <a:gd name="T32" fmla="*/ 36 w 88"/>
                <a:gd name="T33" fmla="*/ 1 h 146"/>
                <a:gd name="T34" fmla="*/ 36 w 88"/>
                <a:gd name="T35" fmla="*/ 1 h 146"/>
                <a:gd name="T36" fmla="*/ 46 w 88"/>
                <a:gd name="T37" fmla="*/ 0 h 146"/>
                <a:gd name="T38" fmla="*/ 46 w 88"/>
                <a:gd name="T39" fmla="*/ 0 h 146"/>
                <a:gd name="T40" fmla="*/ 88 w 88"/>
                <a:gd name="T41" fmla="*/ 42 h 146"/>
                <a:gd name="T42" fmla="*/ 88 w 88"/>
                <a:gd name="T43" fmla="*/ 42 h 146"/>
                <a:gd name="T44" fmla="*/ 88 w 88"/>
                <a:gd name="T45" fmla="*/ 45 h 146"/>
                <a:gd name="T46" fmla="*/ 88 w 88"/>
                <a:gd name="T47" fmla="*/ 45 h 146"/>
                <a:gd name="T48" fmla="*/ 46 w 88"/>
                <a:gd name="T49" fmla="*/ 146 h 146"/>
                <a:gd name="T50" fmla="*/ 46 w 88"/>
                <a:gd name="T51" fmla="*/ 146 h 146"/>
                <a:gd name="T52" fmla="*/ 46 w 88"/>
                <a:gd name="T53" fmla="*/ 146 h 146"/>
                <a:gd name="T54" fmla="*/ 29 w 88"/>
                <a:gd name="T55" fmla="*/ 1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146">
                  <a:moveTo>
                    <a:pt x="29" y="137"/>
                  </a:moveTo>
                  <a:cubicBezTo>
                    <a:pt x="29" y="137"/>
                    <a:pt x="39" y="118"/>
                    <a:pt x="49" y="96"/>
                  </a:cubicBezTo>
                  <a:cubicBezTo>
                    <a:pt x="49" y="96"/>
                    <a:pt x="49" y="96"/>
                    <a:pt x="49" y="96"/>
                  </a:cubicBezTo>
                  <a:cubicBezTo>
                    <a:pt x="59" y="76"/>
                    <a:pt x="68" y="50"/>
                    <a:pt x="68" y="45"/>
                  </a:cubicBezTo>
                  <a:cubicBezTo>
                    <a:pt x="68" y="45"/>
                    <a:pt x="68" y="45"/>
                    <a:pt x="68" y="45"/>
                  </a:cubicBezTo>
                  <a:cubicBezTo>
                    <a:pt x="68" y="45"/>
                    <a:pt x="68" y="45"/>
                    <a:pt x="68" y="45"/>
                  </a:cubicBezTo>
                  <a:cubicBezTo>
                    <a:pt x="68" y="45"/>
                    <a:pt x="68" y="45"/>
                    <a:pt x="68" y="45"/>
                  </a:cubicBezTo>
                  <a:cubicBezTo>
                    <a:pt x="65" y="30"/>
                    <a:pt x="60" y="20"/>
                    <a:pt x="46" y="20"/>
                  </a:cubicBezTo>
                  <a:cubicBezTo>
                    <a:pt x="46" y="20"/>
                    <a:pt x="46" y="20"/>
                    <a:pt x="46" y="20"/>
                  </a:cubicBezTo>
                  <a:cubicBezTo>
                    <a:pt x="44" y="20"/>
                    <a:pt x="42" y="20"/>
                    <a:pt x="39" y="20"/>
                  </a:cubicBezTo>
                  <a:cubicBezTo>
                    <a:pt x="39" y="20"/>
                    <a:pt x="39" y="20"/>
                    <a:pt x="39" y="20"/>
                  </a:cubicBezTo>
                  <a:cubicBezTo>
                    <a:pt x="29" y="23"/>
                    <a:pt x="25" y="27"/>
                    <a:pt x="22" y="32"/>
                  </a:cubicBezTo>
                  <a:cubicBezTo>
                    <a:pt x="22" y="32"/>
                    <a:pt x="22" y="32"/>
                    <a:pt x="22" y="32"/>
                  </a:cubicBezTo>
                  <a:cubicBezTo>
                    <a:pt x="20" y="37"/>
                    <a:pt x="20" y="41"/>
                    <a:pt x="20" y="41"/>
                  </a:cubicBezTo>
                  <a:cubicBezTo>
                    <a:pt x="20" y="41"/>
                    <a:pt x="20" y="41"/>
                    <a:pt x="20" y="41"/>
                  </a:cubicBezTo>
                  <a:cubicBezTo>
                    <a:pt x="0" y="41"/>
                    <a:pt x="0" y="41"/>
                    <a:pt x="0" y="41"/>
                  </a:cubicBezTo>
                  <a:cubicBezTo>
                    <a:pt x="0" y="40"/>
                    <a:pt x="1" y="7"/>
                    <a:pt x="36" y="1"/>
                  </a:cubicBezTo>
                  <a:cubicBezTo>
                    <a:pt x="36" y="1"/>
                    <a:pt x="36" y="1"/>
                    <a:pt x="36" y="1"/>
                  </a:cubicBezTo>
                  <a:cubicBezTo>
                    <a:pt x="39" y="0"/>
                    <a:pt x="43" y="0"/>
                    <a:pt x="46" y="0"/>
                  </a:cubicBezTo>
                  <a:cubicBezTo>
                    <a:pt x="46" y="0"/>
                    <a:pt x="46" y="0"/>
                    <a:pt x="46" y="0"/>
                  </a:cubicBezTo>
                  <a:cubicBezTo>
                    <a:pt x="74" y="0"/>
                    <a:pt x="86" y="25"/>
                    <a:pt x="88" y="42"/>
                  </a:cubicBezTo>
                  <a:cubicBezTo>
                    <a:pt x="88" y="42"/>
                    <a:pt x="88" y="42"/>
                    <a:pt x="88" y="42"/>
                  </a:cubicBezTo>
                  <a:cubicBezTo>
                    <a:pt x="88" y="43"/>
                    <a:pt x="88" y="44"/>
                    <a:pt x="88" y="45"/>
                  </a:cubicBezTo>
                  <a:cubicBezTo>
                    <a:pt x="88" y="45"/>
                    <a:pt x="88" y="45"/>
                    <a:pt x="88" y="45"/>
                  </a:cubicBezTo>
                  <a:cubicBezTo>
                    <a:pt x="87" y="72"/>
                    <a:pt x="47" y="145"/>
                    <a:pt x="46" y="146"/>
                  </a:cubicBezTo>
                  <a:cubicBezTo>
                    <a:pt x="46" y="146"/>
                    <a:pt x="46" y="146"/>
                    <a:pt x="46" y="146"/>
                  </a:cubicBezTo>
                  <a:cubicBezTo>
                    <a:pt x="46" y="146"/>
                    <a:pt x="46" y="146"/>
                    <a:pt x="46" y="146"/>
                  </a:cubicBezTo>
                  <a:cubicBezTo>
                    <a:pt x="29" y="137"/>
                    <a:pt x="29" y="137"/>
                    <a:pt x="29"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2"/>
            <p:cNvSpPr>
              <a:spLocks noEditPoints="1"/>
            </p:cNvSpPr>
            <p:nvPr/>
          </p:nvSpPr>
          <p:spPr bwMode="auto">
            <a:xfrm>
              <a:off x="3724" y="1282"/>
              <a:ext cx="112" cy="182"/>
            </a:xfrm>
            <a:custGeom>
              <a:avLst/>
              <a:gdLst>
                <a:gd name="T0" fmla="*/ 35 w 100"/>
                <a:gd name="T1" fmla="*/ 143 h 162"/>
                <a:gd name="T2" fmla="*/ 35 w 100"/>
                <a:gd name="T3" fmla="*/ 143 h 162"/>
                <a:gd name="T4" fmla="*/ 23 w 100"/>
                <a:gd name="T5" fmla="*/ 143 h 162"/>
                <a:gd name="T6" fmla="*/ 31 w 100"/>
                <a:gd name="T7" fmla="*/ 136 h 162"/>
                <a:gd name="T8" fmla="*/ 36 w 100"/>
                <a:gd name="T9" fmla="*/ 128 h 162"/>
                <a:gd name="T10" fmla="*/ 49 w 100"/>
                <a:gd name="T11" fmla="*/ 100 h 162"/>
                <a:gd name="T12" fmla="*/ 62 w 100"/>
                <a:gd name="T13" fmla="*/ 70 h 162"/>
                <a:gd name="T14" fmla="*/ 68 w 100"/>
                <a:gd name="T15" fmla="*/ 51 h 162"/>
                <a:gd name="T16" fmla="*/ 68 w 100"/>
                <a:gd name="T17" fmla="*/ 51 h 162"/>
                <a:gd name="T18" fmla="*/ 63 w 100"/>
                <a:gd name="T19" fmla="*/ 37 h 162"/>
                <a:gd name="T20" fmla="*/ 52 w 100"/>
                <a:gd name="T21" fmla="*/ 32 h 162"/>
                <a:gd name="T22" fmla="*/ 47 w 100"/>
                <a:gd name="T23" fmla="*/ 32 h 162"/>
                <a:gd name="T24" fmla="*/ 34 w 100"/>
                <a:gd name="T25" fmla="*/ 41 h 162"/>
                <a:gd name="T26" fmla="*/ 32 w 100"/>
                <a:gd name="T27" fmla="*/ 44 h 162"/>
                <a:gd name="T28" fmla="*/ 46 w 100"/>
                <a:gd name="T29" fmla="*/ 53 h 162"/>
                <a:gd name="T30" fmla="*/ 0 w 100"/>
                <a:gd name="T31" fmla="*/ 48 h 162"/>
                <a:gd name="T32" fmla="*/ 0 w 100"/>
                <a:gd name="T33" fmla="*/ 46 h 162"/>
                <a:gd name="T34" fmla="*/ 6 w 100"/>
                <a:gd name="T35" fmla="*/ 25 h 162"/>
                <a:gd name="T36" fmla="*/ 40 w 100"/>
                <a:gd name="T37" fmla="*/ 1 h 162"/>
                <a:gd name="T38" fmla="*/ 51 w 100"/>
                <a:gd name="T39" fmla="*/ 0 h 162"/>
                <a:gd name="T40" fmla="*/ 52 w 100"/>
                <a:gd name="T41" fmla="*/ 0 h 162"/>
                <a:gd name="T42" fmla="*/ 87 w 100"/>
                <a:gd name="T43" fmla="*/ 17 h 162"/>
                <a:gd name="T44" fmla="*/ 100 w 100"/>
                <a:gd name="T45" fmla="*/ 48 h 162"/>
                <a:gd name="T46" fmla="*/ 100 w 100"/>
                <a:gd name="T47" fmla="*/ 48 h 162"/>
                <a:gd name="T48" fmla="*/ 100 w 100"/>
                <a:gd name="T49" fmla="*/ 51 h 162"/>
                <a:gd name="T50" fmla="*/ 100 w 100"/>
                <a:gd name="T51" fmla="*/ 51 h 162"/>
                <a:gd name="T52" fmla="*/ 79 w 100"/>
                <a:gd name="T53" fmla="*/ 112 h 162"/>
                <a:gd name="T54" fmla="*/ 58 w 100"/>
                <a:gd name="T55" fmla="*/ 153 h 162"/>
                <a:gd name="T56" fmla="*/ 32 w 100"/>
                <a:gd name="T57" fmla="*/ 148 h 162"/>
                <a:gd name="T58" fmla="*/ 54 w 100"/>
                <a:gd name="T59" fmla="*/ 137 h 162"/>
                <a:gd name="T60" fmla="*/ 67 w 100"/>
                <a:gd name="T61" fmla="*/ 109 h 162"/>
                <a:gd name="T62" fmla="*/ 88 w 100"/>
                <a:gd name="T63" fmla="*/ 51 h 162"/>
                <a:gd name="T64" fmla="*/ 88 w 100"/>
                <a:gd name="T65" fmla="*/ 49 h 162"/>
                <a:gd name="T66" fmla="*/ 78 w 100"/>
                <a:gd name="T67" fmla="*/ 24 h 162"/>
                <a:gd name="T68" fmla="*/ 52 w 100"/>
                <a:gd name="T69" fmla="*/ 12 h 162"/>
                <a:gd name="T70" fmla="*/ 52 w 100"/>
                <a:gd name="T71" fmla="*/ 12 h 162"/>
                <a:gd name="T72" fmla="*/ 51 w 100"/>
                <a:gd name="T73" fmla="*/ 12 h 162"/>
                <a:gd name="T74" fmla="*/ 43 w 100"/>
                <a:gd name="T75" fmla="*/ 13 h 162"/>
                <a:gd name="T76" fmla="*/ 16 w 100"/>
                <a:gd name="T77" fmla="*/ 31 h 162"/>
                <a:gd name="T78" fmla="*/ 13 w 100"/>
                <a:gd name="T79" fmla="*/ 41 h 162"/>
                <a:gd name="T80" fmla="*/ 21 w 100"/>
                <a:gd name="T81" fmla="*/ 41 h 162"/>
                <a:gd name="T82" fmla="*/ 23 w 100"/>
                <a:gd name="T83" fmla="*/ 35 h 162"/>
                <a:gd name="T84" fmla="*/ 44 w 100"/>
                <a:gd name="T85" fmla="*/ 21 h 162"/>
                <a:gd name="T86" fmla="*/ 52 w 100"/>
                <a:gd name="T87" fmla="*/ 20 h 162"/>
                <a:gd name="T88" fmla="*/ 72 w 100"/>
                <a:gd name="T89" fmla="*/ 29 h 162"/>
                <a:gd name="T90" fmla="*/ 80 w 100"/>
                <a:gd name="T91" fmla="*/ 50 h 162"/>
                <a:gd name="T92" fmla="*/ 80 w 100"/>
                <a:gd name="T93" fmla="*/ 51 h 162"/>
                <a:gd name="T94" fmla="*/ 80 w 100"/>
                <a:gd name="T95" fmla="*/ 51 h 162"/>
                <a:gd name="T96" fmla="*/ 74 w 100"/>
                <a:gd name="T97" fmla="*/ 74 h 162"/>
                <a:gd name="T98" fmla="*/ 60 w 100"/>
                <a:gd name="T99" fmla="*/ 105 h 162"/>
                <a:gd name="T100" fmla="*/ 43 w 100"/>
                <a:gd name="T101" fmla="*/ 14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62">
                  <a:moveTo>
                    <a:pt x="32" y="148"/>
                  </a:moveTo>
                  <a:cubicBezTo>
                    <a:pt x="35" y="143"/>
                    <a:pt x="35" y="143"/>
                    <a:pt x="35" y="143"/>
                  </a:cubicBezTo>
                  <a:cubicBezTo>
                    <a:pt x="38" y="148"/>
                    <a:pt x="38" y="148"/>
                    <a:pt x="38" y="148"/>
                  </a:cubicBezTo>
                  <a:cubicBezTo>
                    <a:pt x="35" y="143"/>
                    <a:pt x="35" y="143"/>
                    <a:pt x="35" y="143"/>
                  </a:cubicBezTo>
                  <a:cubicBezTo>
                    <a:pt x="32" y="148"/>
                    <a:pt x="32" y="148"/>
                    <a:pt x="32" y="148"/>
                  </a:cubicBezTo>
                  <a:cubicBezTo>
                    <a:pt x="23" y="143"/>
                    <a:pt x="23" y="143"/>
                    <a:pt x="23" y="143"/>
                  </a:cubicBezTo>
                  <a:cubicBezTo>
                    <a:pt x="30" y="138"/>
                    <a:pt x="30" y="138"/>
                    <a:pt x="30" y="138"/>
                  </a:cubicBezTo>
                  <a:cubicBezTo>
                    <a:pt x="30" y="138"/>
                    <a:pt x="31" y="137"/>
                    <a:pt x="31" y="136"/>
                  </a:cubicBezTo>
                  <a:cubicBezTo>
                    <a:pt x="31" y="136"/>
                    <a:pt x="31" y="136"/>
                    <a:pt x="31" y="136"/>
                  </a:cubicBezTo>
                  <a:cubicBezTo>
                    <a:pt x="32" y="134"/>
                    <a:pt x="34" y="131"/>
                    <a:pt x="36" y="128"/>
                  </a:cubicBezTo>
                  <a:cubicBezTo>
                    <a:pt x="36" y="128"/>
                    <a:pt x="36" y="128"/>
                    <a:pt x="36" y="128"/>
                  </a:cubicBezTo>
                  <a:cubicBezTo>
                    <a:pt x="39" y="120"/>
                    <a:pt x="44" y="111"/>
                    <a:pt x="49" y="100"/>
                  </a:cubicBezTo>
                  <a:cubicBezTo>
                    <a:pt x="49" y="100"/>
                    <a:pt x="49" y="100"/>
                    <a:pt x="49" y="100"/>
                  </a:cubicBezTo>
                  <a:cubicBezTo>
                    <a:pt x="54" y="90"/>
                    <a:pt x="59" y="79"/>
                    <a:pt x="62" y="70"/>
                  </a:cubicBezTo>
                  <a:cubicBezTo>
                    <a:pt x="62" y="70"/>
                    <a:pt x="62" y="70"/>
                    <a:pt x="62" y="70"/>
                  </a:cubicBezTo>
                  <a:cubicBezTo>
                    <a:pt x="66" y="61"/>
                    <a:pt x="68" y="52"/>
                    <a:pt x="68" y="51"/>
                  </a:cubicBezTo>
                  <a:cubicBezTo>
                    <a:pt x="68" y="51"/>
                    <a:pt x="68" y="51"/>
                    <a:pt x="68" y="51"/>
                  </a:cubicBezTo>
                  <a:cubicBezTo>
                    <a:pt x="68" y="51"/>
                    <a:pt x="68" y="51"/>
                    <a:pt x="68" y="51"/>
                  </a:cubicBezTo>
                  <a:cubicBezTo>
                    <a:pt x="68" y="51"/>
                    <a:pt x="68" y="51"/>
                    <a:pt x="68" y="51"/>
                  </a:cubicBezTo>
                  <a:cubicBezTo>
                    <a:pt x="67" y="45"/>
                    <a:pt x="65" y="40"/>
                    <a:pt x="63" y="37"/>
                  </a:cubicBezTo>
                  <a:cubicBezTo>
                    <a:pt x="63" y="37"/>
                    <a:pt x="63" y="37"/>
                    <a:pt x="63" y="37"/>
                  </a:cubicBezTo>
                  <a:cubicBezTo>
                    <a:pt x="60" y="33"/>
                    <a:pt x="58" y="32"/>
                    <a:pt x="52" y="32"/>
                  </a:cubicBezTo>
                  <a:cubicBezTo>
                    <a:pt x="52" y="32"/>
                    <a:pt x="52" y="32"/>
                    <a:pt x="52" y="32"/>
                  </a:cubicBezTo>
                  <a:cubicBezTo>
                    <a:pt x="50" y="32"/>
                    <a:pt x="49" y="32"/>
                    <a:pt x="47" y="32"/>
                  </a:cubicBezTo>
                  <a:cubicBezTo>
                    <a:pt x="47" y="32"/>
                    <a:pt x="47" y="32"/>
                    <a:pt x="47" y="32"/>
                  </a:cubicBezTo>
                  <a:cubicBezTo>
                    <a:pt x="37" y="34"/>
                    <a:pt x="36" y="37"/>
                    <a:pt x="34" y="41"/>
                  </a:cubicBezTo>
                  <a:cubicBezTo>
                    <a:pt x="34" y="41"/>
                    <a:pt x="34" y="41"/>
                    <a:pt x="34" y="41"/>
                  </a:cubicBezTo>
                  <a:cubicBezTo>
                    <a:pt x="33" y="42"/>
                    <a:pt x="33" y="43"/>
                    <a:pt x="32" y="44"/>
                  </a:cubicBezTo>
                  <a:cubicBezTo>
                    <a:pt x="32" y="44"/>
                    <a:pt x="32" y="44"/>
                    <a:pt x="32" y="44"/>
                  </a:cubicBezTo>
                  <a:cubicBezTo>
                    <a:pt x="46" y="53"/>
                    <a:pt x="46" y="53"/>
                    <a:pt x="46" y="53"/>
                  </a:cubicBezTo>
                  <a:cubicBezTo>
                    <a:pt x="1" y="53"/>
                    <a:pt x="1" y="53"/>
                    <a:pt x="1" y="53"/>
                  </a:cubicBezTo>
                  <a:cubicBezTo>
                    <a:pt x="0" y="48"/>
                    <a:pt x="0" y="48"/>
                    <a:pt x="0" y="48"/>
                  </a:cubicBezTo>
                  <a:cubicBezTo>
                    <a:pt x="0" y="47"/>
                    <a:pt x="0" y="47"/>
                    <a:pt x="0" y="46"/>
                  </a:cubicBezTo>
                  <a:cubicBezTo>
                    <a:pt x="0" y="46"/>
                    <a:pt x="0" y="46"/>
                    <a:pt x="0" y="46"/>
                  </a:cubicBezTo>
                  <a:cubicBezTo>
                    <a:pt x="0" y="44"/>
                    <a:pt x="0" y="35"/>
                    <a:pt x="6" y="25"/>
                  </a:cubicBezTo>
                  <a:cubicBezTo>
                    <a:pt x="6" y="25"/>
                    <a:pt x="6" y="25"/>
                    <a:pt x="6" y="25"/>
                  </a:cubicBezTo>
                  <a:cubicBezTo>
                    <a:pt x="11" y="15"/>
                    <a:pt x="22" y="4"/>
                    <a:pt x="40" y="1"/>
                  </a:cubicBezTo>
                  <a:cubicBezTo>
                    <a:pt x="40" y="1"/>
                    <a:pt x="40" y="1"/>
                    <a:pt x="40" y="1"/>
                  </a:cubicBezTo>
                  <a:cubicBezTo>
                    <a:pt x="44" y="0"/>
                    <a:pt x="48" y="0"/>
                    <a:pt x="51" y="0"/>
                  </a:cubicBezTo>
                  <a:cubicBezTo>
                    <a:pt x="51" y="0"/>
                    <a:pt x="51" y="0"/>
                    <a:pt x="51" y="0"/>
                  </a:cubicBezTo>
                  <a:cubicBezTo>
                    <a:pt x="51" y="0"/>
                    <a:pt x="52" y="0"/>
                    <a:pt x="52" y="0"/>
                  </a:cubicBezTo>
                  <a:cubicBezTo>
                    <a:pt x="52" y="0"/>
                    <a:pt x="52" y="0"/>
                    <a:pt x="52" y="0"/>
                  </a:cubicBezTo>
                  <a:cubicBezTo>
                    <a:pt x="68" y="0"/>
                    <a:pt x="80" y="7"/>
                    <a:pt x="87" y="17"/>
                  </a:cubicBezTo>
                  <a:cubicBezTo>
                    <a:pt x="87" y="17"/>
                    <a:pt x="87" y="17"/>
                    <a:pt x="87" y="17"/>
                  </a:cubicBezTo>
                  <a:cubicBezTo>
                    <a:pt x="95" y="26"/>
                    <a:pt x="99" y="38"/>
                    <a:pt x="100" y="48"/>
                  </a:cubicBezTo>
                  <a:cubicBezTo>
                    <a:pt x="100" y="48"/>
                    <a:pt x="100" y="48"/>
                    <a:pt x="100" y="48"/>
                  </a:cubicBezTo>
                  <a:cubicBezTo>
                    <a:pt x="100" y="48"/>
                    <a:pt x="100" y="48"/>
                    <a:pt x="100" y="48"/>
                  </a:cubicBezTo>
                  <a:cubicBezTo>
                    <a:pt x="100" y="48"/>
                    <a:pt x="100" y="48"/>
                    <a:pt x="100" y="48"/>
                  </a:cubicBezTo>
                  <a:cubicBezTo>
                    <a:pt x="100" y="48"/>
                    <a:pt x="100" y="49"/>
                    <a:pt x="100" y="51"/>
                  </a:cubicBezTo>
                  <a:cubicBezTo>
                    <a:pt x="100" y="51"/>
                    <a:pt x="100" y="51"/>
                    <a:pt x="100" y="51"/>
                  </a:cubicBezTo>
                  <a:cubicBezTo>
                    <a:pt x="100" y="51"/>
                    <a:pt x="100" y="51"/>
                    <a:pt x="100" y="51"/>
                  </a:cubicBezTo>
                  <a:cubicBezTo>
                    <a:pt x="100" y="51"/>
                    <a:pt x="100" y="51"/>
                    <a:pt x="100" y="51"/>
                  </a:cubicBezTo>
                  <a:cubicBezTo>
                    <a:pt x="99" y="67"/>
                    <a:pt x="89" y="90"/>
                    <a:pt x="79" y="112"/>
                  </a:cubicBezTo>
                  <a:cubicBezTo>
                    <a:pt x="79" y="112"/>
                    <a:pt x="79" y="112"/>
                    <a:pt x="79" y="112"/>
                  </a:cubicBezTo>
                  <a:cubicBezTo>
                    <a:pt x="70" y="131"/>
                    <a:pt x="61" y="149"/>
                    <a:pt x="58" y="153"/>
                  </a:cubicBezTo>
                  <a:cubicBezTo>
                    <a:pt x="58" y="153"/>
                    <a:pt x="58" y="153"/>
                    <a:pt x="58" y="153"/>
                  </a:cubicBezTo>
                  <a:cubicBezTo>
                    <a:pt x="58" y="162"/>
                    <a:pt x="58" y="162"/>
                    <a:pt x="58" y="162"/>
                  </a:cubicBezTo>
                  <a:cubicBezTo>
                    <a:pt x="32" y="148"/>
                    <a:pt x="32" y="148"/>
                    <a:pt x="32" y="148"/>
                  </a:cubicBezTo>
                  <a:close/>
                  <a:moveTo>
                    <a:pt x="50" y="144"/>
                  </a:moveTo>
                  <a:cubicBezTo>
                    <a:pt x="51" y="142"/>
                    <a:pt x="52" y="140"/>
                    <a:pt x="54" y="137"/>
                  </a:cubicBezTo>
                  <a:cubicBezTo>
                    <a:pt x="54" y="137"/>
                    <a:pt x="54" y="137"/>
                    <a:pt x="54" y="137"/>
                  </a:cubicBezTo>
                  <a:cubicBezTo>
                    <a:pt x="57" y="129"/>
                    <a:pt x="62" y="119"/>
                    <a:pt x="67" y="109"/>
                  </a:cubicBezTo>
                  <a:cubicBezTo>
                    <a:pt x="67" y="109"/>
                    <a:pt x="67" y="109"/>
                    <a:pt x="67" y="109"/>
                  </a:cubicBezTo>
                  <a:cubicBezTo>
                    <a:pt x="78" y="88"/>
                    <a:pt x="88" y="62"/>
                    <a:pt x="88" y="51"/>
                  </a:cubicBezTo>
                  <a:cubicBezTo>
                    <a:pt x="88" y="51"/>
                    <a:pt x="88" y="51"/>
                    <a:pt x="88" y="51"/>
                  </a:cubicBezTo>
                  <a:cubicBezTo>
                    <a:pt x="88" y="50"/>
                    <a:pt x="88" y="49"/>
                    <a:pt x="88" y="49"/>
                  </a:cubicBezTo>
                  <a:cubicBezTo>
                    <a:pt x="88" y="49"/>
                    <a:pt x="88" y="49"/>
                    <a:pt x="88" y="49"/>
                  </a:cubicBezTo>
                  <a:cubicBezTo>
                    <a:pt x="87" y="41"/>
                    <a:pt x="84" y="31"/>
                    <a:pt x="78" y="24"/>
                  </a:cubicBezTo>
                  <a:cubicBezTo>
                    <a:pt x="78" y="24"/>
                    <a:pt x="78" y="24"/>
                    <a:pt x="78" y="24"/>
                  </a:cubicBezTo>
                  <a:cubicBezTo>
                    <a:pt x="72" y="17"/>
                    <a:pt x="64" y="12"/>
                    <a:pt x="52" y="12"/>
                  </a:cubicBezTo>
                  <a:cubicBezTo>
                    <a:pt x="52" y="12"/>
                    <a:pt x="52" y="12"/>
                    <a:pt x="52" y="12"/>
                  </a:cubicBezTo>
                  <a:cubicBezTo>
                    <a:pt x="52" y="12"/>
                    <a:pt x="52" y="12"/>
                    <a:pt x="52" y="12"/>
                  </a:cubicBezTo>
                  <a:cubicBezTo>
                    <a:pt x="52" y="12"/>
                    <a:pt x="52" y="12"/>
                    <a:pt x="52" y="12"/>
                  </a:cubicBezTo>
                  <a:cubicBezTo>
                    <a:pt x="52" y="12"/>
                    <a:pt x="51" y="12"/>
                    <a:pt x="51" y="12"/>
                  </a:cubicBezTo>
                  <a:cubicBezTo>
                    <a:pt x="51" y="12"/>
                    <a:pt x="51" y="12"/>
                    <a:pt x="51" y="12"/>
                  </a:cubicBezTo>
                  <a:cubicBezTo>
                    <a:pt x="49" y="12"/>
                    <a:pt x="46" y="12"/>
                    <a:pt x="43" y="13"/>
                  </a:cubicBezTo>
                  <a:cubicBezTo>
                    <a:pt x="43" y="13"/>
                    <a:pt x="43" y="13"/>
                    <a:pt x="43" y="13"/>
                  </a:cubicBezTo>
                  <a:cubicBezTo>
                    <a:pt x="28" y="15"/>
                    <a:pt x="21" y="23"/>
                    <a:pt x="16" y="31"/>
                  </a:cubicBezTo>
                  <a:cubicBezTo>
                    <a:pt x="16" y="31"/>
                    <a:pt x="16" y="31"/>
                    <a:pt x="16" y="31"/>
                  </a:cubicBezTo>
                  <a:cubicBezTo>
                    <a:pt x="14" y="34"/>
                    <a:pt x="13" y="38"/>
                    <a:pt x="13" y="41"/>
                  </a:cubicBezTo>
                  <a:cubicBezTo>
                    <a:pt x="13" y="41"/>
                    <a:pt x="13" y="41"/>
                    <a:pt x="13" y="41"/>
                  </a:cubicBezTo>
                  <a:cubicBezTo>
                    <a:pt x="21" y="41"/>
                    <a:pt x="21" y="41"/>
                    <a:pt x="21" y="41"/>
                  </a:cubicBezTo>
                  <a:cubicBezTo>
                    <a:pt x="21" y="39"/>
                    <a:pt x="22" y="37"/>
                    <a:pt x="23" y="35"/>
                  </a:cubicBezTo>
                  <a:cubicBezTo>
                    <a:pt x="23" y="35"/>
                    <a:pt x="23" y="35"/>
                    <a:pt x="23" y="35"/>
                  </a:cubicBezTo>
                  <a:cubicBezTo>
                    <a:pt x="26" y="30"/>
                    <a:pt x="32" y="23"/>
                    <a:pt x="44" y="21"/>
                  </a:cubicBezTo>
                  <a:cubicBezTo>
                    <a:pt x="44" y="21"/>
                    <a:pt x="44" y="21"/>
                    <a:pt x="44" y="21"/>
                  </a:cubicBezTo>
                  <a:cubicBezTo>
                    <a:pt x="47" y="20"/>
                    <a:pt x="50" y="20"/>
                    <a:pt x="52" y="20"/>
                  </a:cubicBezTo>
                  <a:cubicBezTo>
                    <a:pt x="52" y="20"/>
                    <a:pt x="52" y="20"/>
                    <a:pt x="52" y="20"/>
                  </a:cubicBezTo>
                  <a:cubicBezTo>
                    <a:pt x="61" y="20"/>
                    <a:pt x="68" y="23"/>
                    <a:pt x="72" y="29"/>
                  </a:cubicBezTo>
                  <a:cubicBezTo>
                    <a:pt x="72" y="29"/>
                    <a:pt x="72" y="29"/>
                    <a:pt x="72" y="29"/>
                  </a:cubicBezTo>
                  <a:cubicBezTo>
                    <a:pt x="76" y="35"/>
                    <a:pt x="78" y="42"/>
                    <a:pt x="80" y="50"/>
                  </a:cubicBezTo>
                  <a:cubicBezTo>
                    <a:pt x="80" y="50"/>
                    <a:pt x="80" y="50"/>
                    <a:pt x="80" y="50"/>
                  </a:cubicBezTo>
                  <a:cubicBezTo>
                    <a:pt x="80" y="50"/>
                    <a:pt x="80" y="50"/>
                    <a:pt x="80" y="50"/>
                  </a:cubicBezTo>
                  <a:cubicBezTo>
                    <a:pt x="80" y="51"/>
                    <a:pt x="80" y="51"/>
                    <a:pt x="80" y="51"/>
                  </a:cubicBezTo>
                  <a:cubicBezTo>
                    <a:pt x="80" y="51"/>
                    <a:pt x="80" y="51"/>
                    <a:pt x="80" y="51"/>
                  </a:cubicBezTo>
                  <a:cubicBezTo>
                    <a:pt x="80" y="51"/>
                    <a:pt x="80" y="51"/>
                    <a:pt x="80" y="51"/>
                  </a:cubicBezTo>
                  <a:cubicBezTo>
                    <a:pt x="80" y="57"/>
                    <a:pt x="77" y="64"/>
                    <a:pt x="74" y="74"/>
                  </a:cubicBezTo>
                  <a:cubicBezTo>
                    <a:pt x="74" y="74"/>
                    <a:pt x="74" y="74"/>
                    <a:pt x="74" y="74"/>
                  </a:cubicBezTo>
                  <a:cubicBezTo>
                    <a:pt x="70" y="84"/>
                    <a:pt x="65" y="95"/>
                    <a:pt x="60" y="105"/>
                  </a:cubicBezTo>
                  <a:cubicBezTo>
                    <a:pt x="60" y="105"/>
                    <a:pt x="60" y="105"/>
                    <a:pt x="60" y="105"/>
                  </a:cubicBezTo>
                  <a:cubicBezTo>
                    <a:pt x="53" y="120"/>
                    <a:pt x="46" y="133"/>
                    <a:pt x="43" y="140"/>
                  </a:cubicBezTo>
                  <a:cubicBezTo>
                    <a:pt x="43" y="140"/>
                    <a:pt x="43" y="140"/>
                    <a:pt x="43" y="140"/>
                  </a:cubicBezTo>
                  <a:cubicBezTo>
                    <a:pt x="50" y="144"/>
                    <a:pt x="50" y="144"/>
                    <a:pt x="50"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3"/>
            <p:cNvSpPr/>
            <p:nvPr/>
          </p:nvSpPr>
          <p:spPr bwMode="auto">
            <a:xfrm>
              <a:off x="3861" y="1360"/>
              <a:ext cx="76" cy="105"/>
            </a:xfrm>
            <a:custGeom>
              <a:avLst/>
              <a:gdLst>
                <a:gd name="T0" fmla="*/ 4 w 68"/>
                <a:gd name="T1" fmla="*/ 77 h 93"/>
                <a:gd name="T2" fmla="*/ 27 w 68"/>
                <a:gd name="T3" fmla="*/ 59 h 93"/>
                <a:gd name="T4" fmla="*/ 27 w 68"/>
                <a:gd name="T5" fmla="*/ 59 h 93"/>
                <a:gd name="T6" fmla="*/ 47 w 68"/>
                <a:gd name="T7" fmla="*/ 35 h 93"/>
                <a:gd name="T8" fmla="*/ 47 w 68"/>
                <a:gd name="T9" fmla="*/ 35 h 93"/>
                <a:gd name="T10" fmla="*/ 47 w 68"/>
                <a:gd name="T11" fmla="*/ 22 h 93"/>
                <a:gd name="T12" fmla="*/ 47 w 68"/>
                <a:gd name="T13" fmla="*/ 22 h 93"/>
                <a:gd name="T14" fmla="*/ 47 w 68"/>
                <a:gd name="T15" fmla="*/ 22 h 93"/>
                <a:gd name="T16" fmla="*/ 42 w 68"/>
                <a:gd name="T17" fmla="*/ 21 h 93"/>
                <a:gd name="T18" fmla="*/ 42 w 68"/>
                <a:gd name="T19" fmla="*/ 21 h 93"/>
                <a:gd name="T20" fmla="*/ 35 w 68"/>
                <a:gd name="T21" fmla="*/ 21 h 93"/>
                <a:gd name="T22" fmla="*/ 35 w 68"/>
                <a:gd name="T23" fmla="*/ 21 h 93"/>
                <a:gd name="T24" fmla="*/ 22 w 68"/>
                <a:gd name="T25" fmla="*/ 30 h 93"/>
                <a:gd name="T26" fmla="*/ 22 w 68"/>
                <a:gd name="T27" fmla="*/ 30 h 93"/>
                <a:gd name="T28" fmla="*/ 20 w 68"/>
                <a:gd name="T29" fmla="*/ 37 h 93"/>
                <a:gd name="T30" fmla="*/ 20 w 68"/>
                <a:gd name="T31" fmla="*/ 37 h 93"/>
                <a:gd name="T32" fmla="*/ 0 w 68"/>
                <a:gd name="T33" fmla="*/ 37 h 93"/>
                <a:gd name="T34" fmla="*/ 32 w 68"/>
                <a:gd name="T35" fmla="*/ 2 h 93"/>
                <a:gd name="T36" fmla="*/ 32 w 68"/>
                <a:gd name="T37" fmla="*/ 2 h 93"/>
                <a:gd name="T38" fmla="*/ 42 w 68"/>
                <a:gd name="T39" fmla="*/ 1 h 93"/>
                <a:gd name="T40" fmla="*/ 42 w 68"/>
                <a:gd name="T41" fmla="*/ 1 h 93"/>
                <a:gd name="T42" fmla="*/ 64 w 68"/>
                <a:gd name="T43" fmla="*/ 13 h 93"/>
                <a:gd name="T44" fmla="*/ 64 w 68"/>
                <a:gd name="T45" fmla="*/ 13 h 93"/>
                <a:gd name="T46" fmla="*/ 67 w 68"/>
                <a:gd name="T47" fmla="*/ 35 h 93"/>
                <a:gd name="T48" fmla="*/ 67 w 68"/>
                <a:gd name="T49" fmla="*/ 35 h 93"/>
                <a:gd name="T50" fmla="*/ 40 w 68"/>
                <a:gd name="T51" fmla="*/ 74 h 93"/>
                <a:gd name="T52" fmla="*/ 40 w 68"/>
                <a:gd name="T53" fmla="*/ 74 h 93"/>
                <a:gd name="T54" fmla="*/ 15 w 68"/>
                <a:gd name="T55" fmla="*/ 93 h 93"/>
                <a:gd name="T56" fmla="*/ 15 w 68"/>
                <a:gd name="T57" fmla="*/ 93 h 93"/>
                <a:gd name="T58" fmla="*/ 4 w 68"/>
                <a:gd name="T59" fmla="*/ 7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4" y="77"/>
                  </a:moveTo>
                  <a:cubicBezTo>
                    <a:pt x="4" y="77"/>
                    <a:pt x="15" y="69"/>
                    <a:pt x="27" y="59"/>
                  </a:cubicBezTo>
                  <a:cubicBezTo>
                    <a:pt x="27" y="59"/>
                    <a:pt x="27" y="59"/>
                    <a:pt x="27" y="59"/>
                  </a:cubicBezTo>
                  <a:cubicBezTo>
                    <a:pt x="39" y="50"/>
                    <a:pt x="48" y="36"/>
                    <a:pt x="47" y="35"/>
                  </a:cubicBezTo>
                  <a:cubicBezTo>
                    <a:pt x="47" y="35"/>
                    <a:pt x="47" y="35"/>
                    <a:pt x="47" y="35"/>
                  </a:cubicBezTo>
                  <a:cubicBezTo>
                    <a:pt x="48" y="27"/>
                    <a:pt x="47" y="23"/>
                    <a:pt x="47" y="22"/>
                  </a:cubicBezTo>
                  <a:cubicBezTo>
                    <a:pt x="47" y="22"/>
                    <a:pt x="47" y="22"/>
                    <a:pt x="47" y="22"/>
                  </a:cubicBezTo>
                  <a:cubicBezTo>
                    <a:pt x="47" y="22"/>
                    <a:pt x="47" y="22"/>
                    <a:pt x="47" y="22"/>
                  </a:cubicBezTo>
                  <a:cubicBezTo>
                    <a:pt x="46" y="21"/>
                    <a:pt x="45" y="21"/>
                    <a:pt x="42" y="21"/>
                  </a:cubicBezTo>
                  <a:cubicBezTo>
                    <a:pt x="42" y="21"/>
                    <a:pt x="42" y="21"/>
                    <a:pt x="42" y="21"/>
                  </a:cubicBezTo>
                  <a:cubicBezTo>
                    <a:pt x="40" y="21"/>
                    <a:pt x="38" y="21"/>
                    <a:pt x="35" y="21"/>
                  </a:cubicBezTo>
                  <a:cubicBezTo>
                    <a:pt x="35" y="21"/>
                    <a:pt x="35" y="21"/>
                    <a:pt x="35" y="21"/>
                  </a:cubicBezTo>
                  <a:cubicBezTo>
                    <a:pt x="26" y="23"/>
                    <a:pt x="24" y="26"/>
                    <a:pt x="22" y="30"/>
                  </a:cubicBezTo>
                  <a:cubicBezTo>
                    <a:pt x="22" y="30"/>
                    <a:pt x="22" y="30"/>
                    <a:pt x="22" y="30"/>
                  </a:cubicBezTo>
                  <a:cubicBezTo>
                    <a:pt x="20" y="34"/>
                    <a:pt x="20" y="37"/>
                    <a:pt x="20" y="37"/>
                  </a:cubicBezTo>
                  <a:cubicBezTo>
                    <a:pt x="20" y="37"/>
                    <a:pt x="20" y="37"/>
                    <a:pt x="20" y="37"/>
                  </a:cubicBezTo>
                  <a:cubicBezTo>
                    <a:pt x="0" y="37"/>
                    <a:pt x="0" y="37"/>
                    <a:pt x="0" y="37"/>
                  </a:cubicBezTo>
                  <a:cubicBezTo>
                    <a:pt x="0" y="36"/>
                    <a:pt x="0" y="6"/>
                    <a:pt x="32" y="2"/>
                  </a:cubicBezTo>
                  <a:cubicBezTo>
                    <a:pt x="32" y="2"/>
                    <a:pt x="32" y="2"/>
                    <a:pt x="32" y="2"/>
                  </a:cubicBezTo>
                  <a:cubicBezTo>
                    <a:pt x="36" y="1"/>
                    <a:pt x="39" y="1"/>
                    <a:pt x="42" y="1"/>
                  </a:cubicBezTo>
                  <a:cubicBezTo>
                    <a:pt x="42" y="1"/>
                    <a:pt x="42" y="1"/>
                    <a:pt x="42" y="1"/>
                  </a:cubicBezTo>
                  <a:cubicBezTo>
                    <a:pt x="51" y="0"/>
                    <a:pt x="61" y="4"/>
                    <a:pt x="64" y="13"/>
                  </a:cubicBezTo>
                  <a:cubicBezTo>
                    <a:pt x="64" y="13"/>
                    <a:pt x="64" y="13"/>
                    <a:pt x="64" y="13"/>
                  </a:cubicBezTo>
                  <a:cubicBezTo>
                    <a:pt x="68" y="20"/>
                    <a:pt x="67" y="27"/>
                    <a:pt x="67" y="35"/>
                  </a:cubicBezTo>
                  <a:cubicBezTo>
                    <a:pt x="67" y="35"/>
                    <a:pt x="67" y="35"/>
                    <a:pt x="67" y="35"/>
                  </a:cubicBezTo>
                  <a:cubicBezTo>
                    <a:pt x="66" y="52"/>
                    <a:pt x="52" y="62"/>
                    <a:pt x="40" y="74"/>
                  </a:cubicBezTo>
                  <a:cubicBezTo>
                    <a:pt x="40" y="74"/>
                    <a:pt x="40" y="74"/>
                    <a:pt x="40" y="74"/>
                  </a:cubicBezTo>
                  <a:cubicBezTo>
                    <a:pt x="28" y="85"/>
                    <a:pt x="15" y="93"/>
                    <a:pt x="15" y="93"/>
                  </a:cubicBezTo>
                  <a:cubicBezTo>
                    <a:pt x="15" y="93"/>
                    <a:pt x="15" y="93"/>
                    <a:pt x="15" y="93"/>
                  </a:cubicBezTo>
                  <a:cubicBezTo>
                    <a:pt x="4" y="77"/>
                    <a:pt x="4" y="77"/>
                    <a:pt x="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4"/>
            <p:cNvSpPr>
              <a:spLocks noEditPoints="1"/>
            </p:cNvSpPr>
            <p:nvPr/>
          </p:nvSpPr>
          <p:spPr bwMode="auto">
            <a:xfrm>
              <a:off x="3854" y="1355"/>
              <a:ext cx="90" cy="121"/>
            </a:xfrm>
            <a:custGeom>
              <a:avLst/>
              <a:gdLst>
                <a:gd name="T0" fmla="*/ 10 w 80"/>
                <a:gd name="T1" fmla="*/ 82 h 108"/>
                <a:gd name="T2" fmla="*/ 4 w 80"/>
                <a:gd name="T3" fmla="*/ 83 h 108"/>
                <a:gd name="T4" fmla="*/ 5 w 80"/>
                <a:gd name="T5" fmla="*/ 78 h 108"/>
                <a:gd name="T6" fmla="*/ 6 w 80"/>
                <a:gd name="T7" fmla="*/ 77 h 108"/>
                <a:gd name="T8" fmla="*/ 6 w 80"/>
                <a:gd name="T9" fmla="*/ 77 h 108"/>
                <a:gd name="T10" fmla="*/ 6 w 80"/>
                <a:gd name="T11" fmla="*/ 77 h 108"/>
                <a:gd name="T12" fmla="*/ 7 w 80"/>
                <a:gd name="T13" fmla="*/ 77 h 108"/>
                <a:gd name="T14" fmla="*/ 7 w 80"/>
                <a:gd name="T15" fmla="*/ 76 h 108"/>
                <a:gd name="T16" fmla="*/ 8 w 80"/>
                <a:gd name="T17" fmla="*/ 75 h 108"/>
                <a:gd name="T18" fmla="*/ 14 w 80"/>
                <a:gd name="T19" fmla="*/ 72 h 108"/>
                <a:gd name="T20" fmla="*/ 29 w 80"/>
                <a:gd name="T21" fmla="*/ 59 h 108"/>
                <a:gd name="T22" fmla="*/ 47 w 80"/>
                <a:gd name="T23" fmla="*/ 39 h 108"/>
                <a:gd name="T24" fmla="*/ 47 w 80"/>
                <a:gd name="T25" fmla="*/ 36 h 108"/>
                <a:gd name="T26" fmla="*/ 47 w 80"/>
                <a:gd name="T27" fmla="*/ 32 h 108"/>
                <a:gd name="T28" fmla="*/ 42 w 80"/>
                <a:gd name="T29" fmla="*/ 32 h 108"/>
                <a:gd name="T30" fmla="*/ 33 w 80"/>
                <a:gd name="T31" fmla="*/ 38 h 108"/>
                <a:gd name="T32" fmla="*/ 32 w 80"/>
                <a:gd name="T33" fmla="*/ 40 h 108"/>
                <a:gd name="T34" fmla="*/ 38 w 80"/>
                <a:gd name="T35" fmla="*/ 48 h 108"/>
                <a:gd name="T36" fmla="*/ 0 w 80"/>
                <a:gd name="T37" fmla="*/ 43 h 108"/>
                <a:gd name="T38" fmla="*/ 0 w 80"/>
                <a:gd name="T39" fmla="*/ 42 h 108"/>
                <a:gd name="T40" fmla="*/ 5 w 80"/>
                <a:gd name="T41" fmla="*/ 22 h 108"/>
                <a:gd name="T42" fmla="*/ 37 w 80"/>
                <a:gd name="T43" fmla="*/ 1 h 108"/>
                <a:gd name="T44" fmla="*/ 48 w 80"/>
                <a:gd name="T45" fmla="*/ 0 h 108"/>
                <a:gd name="T46" fmla="*/ 49 w 80"/>
                <a:gd name="T47" fmla="*/ 0 h 108"/>
                <a:gd name="T48" fmla="*/ 76 w 80"/>
                <a:gd name="T49" fmla="*/ 15 h 108"/>
                <a:gd name="T50" fmla="*/ 79 w 80"/>
                <a:gd name="T51" fmla="*/ 39 h 108"/>
                <a:gd name="T52" fmla="*/ 79 w 80"/>
                <a:gd name="T53" fmla="*/ 40 h 108"/>
                <a:gd name="T54" fmla="*/ 50 w 80"/>
                <a:gd name="T55" fmla="*/ 83 h 108"/>
                <a:gd name="T56" fmla="*/ 25 w 80"/>
                <a:gd name="T57" fmla="*/ 103 h 108"/>
                <a:gd name="T58" fmla="*/ 5 w 80"/>
                <a:gd name="T59" fmla="*/ 85 h 108"/>
                <a:gd name="T60" fmla="*/ 25 w 80"/>
                <a:gd name="T61" fmla="*/ 88 h 108"/>
                <a:gd name="T62" fmla="*/ 42 w 80"/>
                <a:gd name="T63" fmla="*/ 75 h 108"/>
                <a:gd name="T64" fmla="*/ 67 w 80"/>
                <a:gd name="T65" fmla="*/ 39 h 108"/>
                <a:gd name="T66" fmla="*/ 65 w 80"/>
                <a:gd name="T67" fmla="*/ 20 h 108"/>
                <a:gd name="T68" fmla="*/ 49 w 80"/>
                <a:gd name="T69" fmla="*/ 12 h 108"/>
                <a:gd name="T70" fmla="*/ 48 w 80"/>
                <a:gd name="T71" fmla="*/ 12 h 108"/>
                <a:gd name="T72" fmla="*/ 48 w 80"/>
                <a:gd name="T73" fmla="*/ 12 h 108"/>
                <a:gd name="T74" fmla="*/ 39 w 80"/>
                <a:gd name="T75" fmla="*/ 12 h 108"/>
                <a:gd name="T76" fmla="*/ 15 w 80"/>
                <a:gd name="T77" fmla="*/ 28 h 108"/>
                <a:gd name="T78" fmla="*/ 12 w 80"/>
                <a:gd name="T79" fmla="*/ 36 h 108"/>
                <a:gd name="T80" fmla="*/ 21 w 80"/>
                <a:gd name="T81" fmla="*/ 36 h 108"/>
                <a:gd name="T82" fmla="*/ 22 w 80"/>
                <a:gd name="T83" fmla="*/ 32 h 108"/>
                <a:gd name="T84" fmla="*/ 40 w 80"/>
                <a:gd name="T85" fmla="*/ 21 h 108"/>
                <a:gd name="T86" fmla="*/ 48 w 80"/>
                <a:gd name="T87" fmla="*/ 20 h 108"/>
                <a:gd name="T88" fmla="*/ 54 w 80"/>
                <a:gd name="T89" fmla="*/ 21 h 108"/>
                <a:gd name="T90" fmla="*/ 56 w 80"/>
                <a:gd name="T91" fmla="*/ 22 h 108"/>
                <a:gd name="T92" fmla="*/ 58 w 80"/>
                <a:gd name="T93" fmla="*/ 24 h 108"/>
                <a:gd name="T94" fmla="*/ 59 w 80"/>
                <a:gd name="T95" fmla="*/ 29 h 108"/>
                <a:gd name="T96" fmla="*/ 59 w 80"/>
                <a:gd name="T97" fmla="*/ 36 h 108"/>
                <a:gd name="T98" fmla="*/ 59 w 80"/>
                <a:gd name="T99" fmla="*/ 39 h 108"/>
                <a:gd name="T100" fmla="*/ 59 w 80"/>
                <a:gd name="T101" fmla="*/ 40 h 108"/>
                <a:gd name="T102" fmla="*/ 58 w 80"/>
                <a:gd name="T103" fmla="*/ 44 h 108"/>
                <a:gd name="T104" fmla="*/ 57 w 80"/>
                <a:gd name="T105" fmla="*/ 46 h 108"/>
                <a:gd name="T106" fmla="*/ 52 w 80"/>
                <a:gd name="T107" fmla="*/ 53 h 108"/>
                <a:gd name="T108" fmla="*/ 37 w 80"/>
                <a:gd name="T109" fmla="*/ 68 h 108"/>
                <a:gd name="T110" fmla="*/ 18 w 80"/>
                <a:gd name="T111"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08">
                  <a:moveTo>
                    <a:pt x="5" y="85"/>
                  </a:moveTo>
                  <a:cubicBezTo>
                    <a:pt x="10" y="82"/>
                    <a:pt x="10" y="82"/>
                    <a:pt x="10" y="82"/>
                  </a:cubicBezTo>
                  <a:cubicBezTo>
                    <a:pt x="5" y="85"/>
                    <a:pt x="5" y="85"/>
                    <a:pt x="5" y="85"/>
                  </a:cubicBezTo>
                  <a:cubicBezTo>
                    <a:pt x="4" y="83"/>
                    <a:pt x="4" y="83"/>
                    <a:pt x="4" y="83"/>
                  </a:cubicBezTo>
                  <a:cubicBezTo>
                    <a:pt x="4" y="82"/>
                    <a:pt x="4" y="82"/>
                    <a:pt x="4" y="82"/>
                  </a:cubicBezTo>
                  <a:cubicBezTo>
                    <a:pt x="4" y="78"/>
                    <a:pt x="5" y="78"/>
                    <a:pt x="5" y="78"/>
                  </a:cubicBezTo>
                  <a:cubicBezTo>
                    <a:pt x="5" y="78"/>
                    <a:pt x="5" y="78"/>
                    <a:pt x="5" y="78"/>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7" y="77"/>
                  </a:cubicBezTo>
                  <a:cubicBezTo>
                    <a:pt x="7" y="77"/>
                    <a:pt x="7" y="77"/>
                    <a:pt x="7" y="77"/>
                  </a:cubicBezTo>
                  <a:cubicBezTo>
                    <a:pt x="7" y="76"/>
                    <a:pt x="7" y="76"/>
                    <a:pt x="7" y="76"/>
                  </a:cubicBezTo>
                  <a:cubicBezTo>
                    <a:pt x="7" y="76"/>
                    <a:pt x="7" y="76"/>
                    <a:pt x="7" y="76"/>
                  </a:cubicBezTo>
                  <a:cubicBezTo>
                    <a:pt x="7" y="76"/>
                    <a:pt x="8" y="76"/>
                    <a:pt x="8" y="75"/>
                  </a:cubicBezTo>
                  <a:cubicBezTo>
                    <a:pt x="8" y="75"/>
                    <a:pt x="8" y="75"/>
                    <a:pt x="8" y="75"/>
                  </a:cubicBezTo>
                  <a:cubicBezTo>
                    <a:pt x="10" y="74"/>
                    <a:pt x="11" y="73"/>
                    <a:pt x="14" y="72"/>
                  </a:cubicBezTo>
                  <a:cubicBezTo>
                    <a:pt x="14" y="72"/>
                    <a:pt x="14" y="72"/>
                    <a:pt x="14" y="72"/>
                  </a:cubicBezTo>
                  <a:cubicBezTo>
                    <a:pt x="18" y="68"/>
                    <a:pt x="23" y="64"/>
                    <a:pt x="29" y="59"/>
                  </a:cubicBezTo>
                  <a:cubicBezTo>
                    <a:pt x="29" y="59"/>
                    <a:pt x="29" y="59"/>
                    <a:pt x="29" y="59"/>
                  </a:cubicBezTo>
                  <a:cubicBezTo>
                    <a:pt x="38" y="52"/>
                    <a:pt x="46" y="42"/>
                    <a:pt x="47" y="39"/>
                  </a:cubicBezTo>
                  <a:cubicBezTo>
                    <a:pt x="47" y="39"/>
                    <a:pt x="47" y="39"/>
                    <a:pt x="47" y="39"/>
                  </a:cubicBezTo>
                  <a:cubicBezTo>
                    <a:pt x="47" y="38"/>
                    <a:pt x="47" y="37"/>
                    <a:pt x="47" y="36"/>
                  </a:cubicBezTo>
                  <a:cubicBezTo>
                    <a:pt x="47" y="36"/>
                    <a:pt x="47" y="36"/>
                    <a:pt x="47" y="36"/>
                  </a:cubicBezTo>
                  <a:cubicBezTo>
                    <a:pt x="47" y="34"/>
                    <a:pt x="47" y="33"/>
                    <a:pt x="47" y="32"/>
                  </a:cubicBezTo>
                  <a:cubicBezTo>
                    <a:pt x="47" y="32"/>
                    <a:pt x="47" y="32"/>
                    <a:pt x="47" y="32"/>
                  </a:cubicBezTo>
                  <a:cubicBezTo>
                    <a:pt x="46" y="32"/>
                    <a:pt x="44" y="32"/>
                    <a:pt x="42" y="32"/>
                  </a:cubicBezTo>
                  <a:cubicBezTo>
                    <a:pt x="42" y="32"/>
                    <a:pt x="42" y="32"/>
                    <a:pt x="42" y="32"/>
                  </a:cubicBezTo>
                  <a:cubicBezTo>
                    <a:pt x="34" y="34"/>
                    <a:pt x="35" y="35"/>
                    <a:pt x="33" y="38"/>
                  </a:cubicBezTo>
                  <a:cubicBezTo>
                    <a:pt x="33" y="38"/>
                    <a:pt x="33" y="38"/>
                    <a:pt x="33" y="38"/>
                  </a:cubicBezTo>
                  <a:cubicBezTo>
                    <a:pt x="32" y="39"/>
                    <a:pt x="32" y="39"/>
                    <a:pt x="32" y="40"/>
                  </a:cubicBezTo>
                  <a:cubicBezTo>
                    <a:pt x="32" y="40"/>
                    <a:pt x="32" y="40"/>
                    <a:pt x="32" y="40"/>
                  </a:cubicBezTo>
                  <a:cubicBezTo>
                    <a:pt x="38" y="48"/>
                    <a:pt x="38" y="48"/>
                    <a:pt x="38" y="48"/>
                  </a:cubicBezTo>
                  <a:cubicBezTo>
                    <a:pt x="0" y="48"/>
                    <a:pt x="0" y="48"/>
                    <a:pt x="0" y="48"/>
                  </a:cubicBezTo>
                  <a:cubicBezTo>
                    <a:pt x="0" y="43"/>
                    <a:pt x="0" y="43"/>
                    <a:pt x="0" y="43"/>
                  </a:cubicBezTo>
                  <a:cubicBezTo>
                    <a:pt x="0" y="42"/>
                    <a:pt x="0" y="42"/>
                    <a:pt x="0" y="42"/>
                  </a:cubicBezTo>
                  <a:cubicBezTo>
                    <a:pt x="0" y="42"/>
                    <a:pt x="0" y="42"/>
                    <a:pt x="0" y="42"/>
                  </a:cubicBezTo>
                  <a:cubicBezTo>
                    <a:pt x="0" y="40"/>
                    <a:pt x="0" y="32"/>
                    <a:pt x="5" y="22"/>
                  </a:cubicBezTo>
                  <a:cubicBezTo>
                    <a:pt x="5" y="22"/>
                    <a:pt x="5" y="22"/>
                    <a:pt x="5" y="22"/>
                  </a:cubicBezTo>
                  <a:cubicBezTo>
                    <a:pt x="10" y="13"/>
                    <a:pt x="20" y="3"/>
                    <a:pt x="37" y="1"/>
                  </a:cubicBezTo>
                  <a:cubicBezTo>
                    <a:pt x="37" y="1"/>
                    <a:pt x="37" y="1"/>
                    <a:pt x="37" y="1"/>
                  </a:cubicBezTo>
                  <a:cubicBezTo>
                    <a:pt x="41" y="0"/>
                    <a:pt x="44" y="0"/>
                    <a:pt x="48" y="0"/>
                  </a:cubicBezTo>
                  <a:cubicBezTo>
                    <a:pt x="48" y="0"/>
                    <a:pt x="48" y="0"/>
                    <a:pt x="48" y="0"/>
                  </a:cubicBezTo>
                  <a:cubicBezTo>
                    <a:pt x="48" y="0"/>
                    <a:pt x="49" y="0"/>
                    <a:pt x="49" y="0"/>
                  </a:cubicBezTo>
                  <a:cubicBezTo>
                    <a:pt x="49" y="0"/>
                    <a:pt x="49" y="0"/>
                    <a:pt x="49" y="0"/>
                  </a:cubicBezTo>
                  <a:cubicBezTo>
                    <a:pt x="59" y="0"/>
                    <a:pt x="71" y="4"/>
                    <a:pt x="76" y="15"/>
                  </a:cubicBezTo>
                  <a:cubicBezTo>
                    <a:pt x="76" y="15"/>
                    <a:pt x="76" y="15"/>
                    <a:pt x="76" y="15"/>
                  </a:cubicBezTo>
                  <a:cubicBezTo>
                    <a:pt x="80" y="24"/>
                    <a:pt x="79" y="32"/>
                    <a:pt x="79" y="39"/>
                  </a:cubicBezTo>
                  <a:cubicBezTo>
                    <a:pt x="79" y="39"/>
                    <a:pt x="79" y="39"/>
                    <a:pt x="79" y="39"/>
                  </a:cubicBezTo>
                  <a:cubicBezTo>
                    <a:pt x="79" y="40"/>
                    <a:pt x="79" y="40"/>
                    <a:pt x="79" y="40"/>
                  </a:cubicBezTo>
                  <a:cubicBezTo>
                    <a:pt x="79" y="40"/>
                    <a:pt x="79" y="40"/>
                    <a:pt x="79" y="40"/>
                  </a:cubicBezTo>
                  <a:cubicBezTo>
                    <a:pt x="78" y="60"/>
                    <a:pt x="62" y="72"/>
                    <a:pt x="50" y="83"/>
                  </a:cubicBezTo>
                  <a:cubicBezTo>
                    <a:pt x="50" y="83"/>
                    <a:pt x="50" y="83"/>
                    <a:pt x="50" y="83"/>
                  </a:cubicBezTo>
                  <a:cubicBezTo>
                    <a:pt x="39" y="93"/>
                    <a:pt x="28" y="101"/>
                    <a:pt x="25" y="103"/>
                  </a:cubicBezTo>
                  <a:cubicBezTo>
                    <a:pt x="25" y="103"/>
                    <a:pt x="25" y="103"/>
                    <a:pt x="25" y="103"/>
                  </a:cubicBezTo>
                  <a:cubicBezTo>
                    <a:pt x="21" y="108"/>
                    <a:pt x="21" y="108"/>
                    <a:pt x="21" y="108"/>
                  </a:cubicBezTo>
                  <a:cubicBezTo>
                    <a:pt x="5" y="85"/>
                    <a:pt x="5" y="85"/>
                    <a:pt x="5" y="85"/>
                  </a:cubicBezTo>
                  <a:close/>
                  <a:moveTo>
                    <a:pt x="23" y="90"/>
                  </a:moveTo>
                  <a:cubicBezTo>
                    <a:pt x="24" y="89"/>
                    <a:pt x="25" y="88"/>
                    <a:pt x="25" y="88"/>
                  </a:cubicBezTo>
                  <a:cubicBezTo>
                    <a:pt x="25" y="88"/>
                    <a:pt x="25" y="88"/>
                    <a:pt x="25" y="88"/>
                  </a:cubicBezTo>
                  <a:cubicBezTo>
                    <a:pt x="30" y="84"/>
                    <a:pt x="36" y="80"/>
                    <a:pt x="42" y="75"/>
                  </a:cubicBezTo>
                  <a:cubicBezTo>
                    <a:pt x="42" y="75"/>
                    <a:pt x="42" y="75"/>
                    <a:pt x="42" y="75"/>
                  </a:cubicBezTo>
                  <a:cubicBezTo>
                    <a:pt x="55" y="63"/>
                    <a:pt x="66" y="53"/>
                    <a:pt x="67" y="39"/>
                  </a:cubicBezTo>
                  <a:cubicBezTo>
                    <a:pt x="67" y="39"/>
                    <a:pt x="67" y="39"/>
                    <a:pt x="67" y="39"/>
                  </a:cubicBezTo>
                  <a:cubicBezTo>
                    <a:pt x="67" y="31"/>
                    <a:pt x="68" y="26"/>
                    <a:pt x="65" y="20"/>
                  </a:cubicBezTo>
                  <a:cubicBezTo>
                    <a:pt x="65" y="20"/>
                    <a:pt x="65" y="20"/>
                    <a:pt x="65" y="20"/>
                  </a:cubicBezTo>
                  <a:cubicBezTo>
                    <a:pt x="63" y="15"/>
                    <a:pt x="56" y="12"/>
                    <a:pt x="49" y="12"/>
                  </a:cubicBezTo>
                  <a:cubicBezTo>
                    <a:pt x="49" y="12"/>
                    <a:pt x="49" y="12"/>
                    <a:pt x="49" y="12"/>
                  </a:cubicBezTo>
                  <a:cubicBezTo>
                    <a:pt x="49" y="12"/>
                    <a:pt x="48" y="12"/>
                    <a:pt x="48" y="12"/>
                  </a:cubicBezTo>
                  <a:cubicBezTo>
                    <a:pt x="48" y="12"/>
                    <a:pt x="48" y="12"/>
                    <a:pt x="48" y="12"/>
                  </a:cubicBezTo>
                  <a:cubicBezTo>
                    <a:pt x="48" y="12"/>
                    <a:pt x="48" y="12"/>
                    <a:pt x="48" y="12"/>
                  </a:cubicBezTo>
                  <a:cubicBezTo>
                    <a:pt x="48" y="12"/>
                    <a:pt x="48" y="12"/>
                    <a:pt x="48" y="12"/>
                  </a:cubicBezTo>
                  <a:cubicBezTo>
                    <a:pt x="45" y="12"/>
                    <a:pt x="42" y="12"/>
                    <a:pt x="39" y="12"/>
                  </a:cubicBezTo>
                  <a:cubicBezTo>
                    <a:pt x="39" y="12"/>
                    <a:pt x="39" y="12"/>
                    <a:pt x="39" y="12"/>
                  </a:cubicBezTo>
                  <a:cubicBezTo>
                    <a:pt x="25" y="14"/>
                    <a:pt x="19" y="21"/>
                    <a:pt x="15" y="28"/>
                  </a:cubicBezTo>
                  <a:cubicBezTo>
                    <a:pt x="15" y="28"/>
                    <a:pt x="15" y="28"/>
                    <a:pt x="15" y="28"/>
                  </a:cubicBezTo>
                  <a:cubicBezTo>
                    <a:pt x="14" y="31"/>
                    <a:pt x="13" y="34"/>
                    <a:pt x="12" y="36"/>
                  </a:cubicBezTo>
                  <a:cubicBezTo>
                    <a:pt x="12" y="36"/>
                    <a:pt x="12" y="36"/>
                    <a:pt x="12" y="36"/>
                  </a:cubicBezTo>
                  <a:cubicBezTo>
                    <a:pt x="21" y="36"/>
                    <a:pt x="21" y="36"/>
                    <a:pt x="21" y="36"/>
                  </a:cubicBezTo>
                  <a:cubicBezTo>
                    <a:pt x="21" y="35"/>
                    <a:pt x="22" y="33"/>
                    <a:pt x="22" y="32"/>
                  </a:cubicBezTo>
                  <a:cubicBezTo>
                    <a:pt x="22" y="32"/>
                    <a:pt x="22" y="32"/>
                    <a:pt x="22" y="32"/>
                  </a:cubicBezTo>
                  <a:cubicBezTo>
                    <a:pt x="24" y="28"/>
                    <a:pt x="30" y="22"/>
                    <a:pt x="40" y="21"/>
                  </a:cubicBezTo>
                  <a:cubicBezTo>
                    <a:pt x="40" y="21"/>
                    <a:pt x="40" y="21"/>
                    <a:pt x="40" y="21"/>
                  </a:cubicBezTo>
                  <a:cubicBezTo>
                    <a:pt x="43" y="20"/>
                    <a:pt x="46" y="20"/>
                    <a:pt x="48" y="20"/>
                  </a:cubicBezTo>
                  <a:cubicBezTo>
                    <a:pt x="48" y="20"/>
                    <a:pt x="48" y="20"/>
                    <a:pt x="48" y="20"/>
                  </a:cubicBezTo>
                  <a:cubicBezTo>
                    <a:pt x="50" y="20"/>
                    <a:pt x="52" y="20"/>
                    <a:pt x="54" y="21"/>
                  </a:cubicBezTo>
                  <a:cubicBezTo>
                    <a:pt x="54" y="21"/>
                    <a:pt x="54" y="21"/>
                    <a:pt x="54" y="21"/>
                  </a:cubicBezTo>
                  <a:cubicBezTo>
                    <a:pt x="54" y="21"/>
                    <a:pt x="55" y="21"/>
                    <a:pt x="56" y="22"/>
                  </a:cubicBezTo>
                  <a:cubicBezTo>
                    <a:pt x="56" y="22"/>
                    <a:pt x="56" y="22"/>
                    <a:pt x="56" y="22"/>
                  </a:cubicBezTo>
                  <a:cubicBezTo>
                    <a:pt x="54" y="25"/>
                    <a:pt x="54" y="25"/>
                    <a:pt x="54" y="25"/>
                  </a:cubicBezTo>
                  <a:cubicBezTo>
                    <a:pt x="58" y="24"/>
                    <a:pt x="58" y="24"/>
                    <a:pt x="58" y="24"/>
                  </a:cubicBezTo>
                  <a:cubicBezTo>
                    <a:pt x="59" y="26"/>
                    <a:pt x="59" y="27"/>
                    <a:pt x="59" y="29"/>
                  </a:cubicBezTo>
                  <a:cubicBezTo>
                    <a:pt x="59" y="29"/>
                    <a:pt x="59" y="29"/>
                    <a:pt x="59" y="29"/>
                  </a:cubicBezTo>
                  <a:cubicBezTo>
                    <a:pt x="59" y="31"/>
                    <a:pt x="59" y="33"/>
                    <a:pt x="59" y="36"/>
                  </a:cubicBezTo>
                  <a:cubicBezTo>
                    <a:pt x="59" y="36"/>
                    <a:pt x="59" y="36"/>
                    <a:pt x="59" y="36"/>
                  </a:cubicBezTo>
                  <a:cubicBezTo>
                    <a:pt x="59" y="37"/>
                    <a:pt x="59" y="38"/>
                    <a:pt x="59" y="39"/>
                  </a:cubicBezTo>
                  <a:cubicBezTo>
                    <a:pt x="59" y="39"/>
                    <a:pt x="59" y="39"/>
                    <a:pt x="59" y="39"/>
                  </a:cubicBezTo>
                  <a:cubicBezTo>
                    <a:pt x="59" y="39"/>
                    <a:pt x="59" y="40"/>
                    <a:pt x="59" y="40"/>
                  </a:cubicBezTo>
                  <a:cubicBezTo>
                    <a:pt x="59" y="40"/>
                    <a:pt x="59" y="40"/>
                    <a:pt x="59" y="40"/>
                  </a:cubicBezTo>
                  <a:cubicBezTo>
                    <a:pt x="59" y="42"/>
                    <a:pt x="59" y="43"/>
                    <a:pt x="58" y="44"/>
                  </a:cubicBezTo>
                  <a:cubicBezTo>
                    <a:pt x="58" y="44"/>
                    <a:pt x="58" y="44"/>
                    <a:pt x="58" y="44"/>
                  </a:cubicBezTo>
                  <a:cubicBezTo>
                    <a:pt x="58" y="44"/>
                    <a:pt x="57" y="45"/>
                    <a:pt x="57" y="46"/>
                  </a:cubicBezTo>
                  <a:cubicBezTo>
                    <a:pt x="57" y="46"/>
                    <a:pt x="57" y="46"/>
                    <a:pt x="57" y="46"/>
                  </a:cubicBezTo>
                  <a:cubicBezTo>
                    <a:pt x="56" y="48"/>
                    <a:pt x="54" y="50"/>
                    <a:pt x="52" y="53"/>
                  </a:cubicBezTo>
                  <a:cubicBezTo>
                    <a:pt x="52" y="53"/>
                    <a:pt x="52" y="53"/>
                    <a:pt x="52" y="53"/>
                  </a:cubicBezTo>
                  <a:cubicBezTo>
                    <a:pt x="48" y="58"/>
                    <a:pt x="43" y="64"/>
                    <a:pt x="37" y="68"/>
                  </a:cubicBezTo>
                  <a:cubicBezTo>
                    <a:pt x="37" y="68"/>
                    <a:pt x="37" y="68"/>
                    <a:pt x="37" y="68"/>
                  </a:cubicBezTo>
                  <a:cubicBezTo>
                    <a:pt x="30" y="74"/>
                    <a:pt x="23" y="80"/>
                    <a:pt x="18" y="83"/>
                  </a:cubicBezTo>
                  <a:cubicBezTo>
                    <a:pt x="18" y="83"/>
                    <a:pt x="18" y="83"/>
                    <a:pt x="18" y="83"/>
                  </a:cubicBezTo>
                  <a:cubicBezTo>
                    <a:pt x="23" y="90"/>
                    <a:pt x="23" y="90"/>
                    <a:pt x="2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5"/>
            <p:cNvSpPr>
              <a:spLocks noEditPoints="1"/>
            </p:cNvSpPr>
            <p:nvPr/>
          </p:nvSpPr>
          <p:spPr bwMode="auto">
            <a:xfrm>
              <a:off x="3579" y="1948"/>
              <a:ext cx="402" cy="151"/>
            </a:xfrm>
            <a:custGeom>
              <a:avLst/>
              <a:gdLst>
                <a:gd name="T0" fmla="*/ 0 w 358"/>
                <a:gd name="T1" fmla="*/ 39 h 135"/>
                <a:gd name="T2" fmla="*/ 18 w 358"/>
                <a:gd name="T3" fmla="*/ 29 h 135"/>
                <a:gd name="T4" fmla="*/ 55 w 358"/>
                <a:gd name="T5" fmla="*/ 72 h 135"/>
                <a:gd name="T6" fmla="*/ 55 w 358"/>
                <a:gd name="T7" fmla="*/ 72 h 135"/>
                <a:gd name="T8" fmla="*/ 163 w 358"/>
                <a:gd name="T9" fmla="*/ 115 h 135"/>
                <a:gd name="T10" fmla="*/ 163 w 358"/>
                <a:gd name="T11" fmla="*/ 115 h 135"/>
                <a:gd name="T12" fmla="*/ 178 w 358"/>
                <a:gd name="T13" fmla="*/ 114 h 135"/>
                <a:gd name="T14" fmla="*/ 178 w 358"/>
                <a:gd name="T15" fmla="*/ 114 h 135"/>
                <a:gd name="T16" fmla="*/ 297 w 358"/>
                <a:gd name="T17" fmla="*/ 66 h 135"/>
                <a:gd name="T18" fmla="*/ 297 w 358"/>
                <a:gd name="T19" fmla="*/ 66 h 135"/>
                <a:gd name="T20" fmla="*/ 338 w 358"/>
                <a:gd name="T21" fmla="*/ 9 h 135"/>
                <a:gd name="T22" fmla="*/ 338 w 358"/>
                <a:gd name="T23" fmla="*/ 9 h 135"/>
                <a:gd name="T24" fmla="*/ 338 w 358"/>
                <a:gd name="T25" fmla="*/ 7 h 135"/>
                <a:gd name="T26" fmla="*/ 338 w 358"/>
                <a:gd name="T27" fmla="*/ 7 h 135"/>
                <a:gd name="T28" fmla="*/ 357 w 358"/>
                <a:gd name="T29" fmla="*/ 0 h 135"/>
                <a:gd name="T30" fmla="*/ 358 w 358"/>
                <a:gd name="T31" fmla="*/ 9 h 135"/>
                <a:gd name="T32" fmla="*/ 358 w 358"/>
                <a:gd name="T33" fmla="*/ 9 h 135"/>
                <a:gd name="T34" fmla="*/ 309 w 358"/>
                <a:gd name="T35" fmla="*/ 82 h 135"/>
                <a:gd name="T36" fmla="*/ 309 w 358"/>
                <a:gd name="T37" fmla="*/ 82 h 135"/>
                <a:gd name="T38" fmla="*/ 180 w 358"/>
                <a:gd name="T39" fmla="*/ 134 h 135"/>
                <a:gd name="T40" fmla="*/ 180 w 358"/>
                <a:gd name="T41" fmla="*/ 134 h 135"/>
                <a:gd name="T42" fmla="*/ 163 w 358"/>
                <a:gd name="T43" fmla="*/ 135 h 135"/>
                <a:gd name="T44" fmla="*/ 163 w 358"/>
                <a:gd name="T45" fmla="*/ 135 h 135"/>
                <a:gd name="T46" fmla="*/ 0 w 358"/>
                <a:gd name="T47" fmla="*/ 39 h 135"/>
                <a:gd name="T48" fmla="*/ 0 w 358"/>
                <a:gd name="T49" fmla="*/ 39 h 135"/>
                <a:gd name="T50" fmla="*/ 0 w 358"/>
                <a:gd name="T51" fmla="*/ 39 h 135"/>
                <a:gd name="T52" fmla="*/ 0 w 358"/>
                <a:gd name="T53" fmla="*/ 39 h 135"/>
                <a:gd name="T54" fmla="*/ 0 w 358"/>
                <a:gd name="T55" fmla="*/ 39 h 135"/>
                <a:gd name="T56" fmla="*/ 0 w 358"/>
                <a:gd name="T57" fmla="*/ 3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8" h="135">
                  <a:moveTo>
                    <a:pt x="0" y="39"/>
                  </a:moveTo>
                  <a:cubicBezTo>
                    <a:pt x="18" y="29"/>
                    <a:pt x="18" y="29"/>
                    <a:pt x="18" y="29"/>
                  </a:cubicBezTo>
                  <a:cubicBezTo>
                    <a:pt x="18" y="29"/>
                    <a:pt x="30" y="50"/>
                    <a:pt x="55" y="72"/>
                  </a:cubicBezTo>
                  <a:cubicBezTo>
                    <a:pt x="55" y="72"/>
                    <a:pt x="55" y="72"/>
                    <a:pt x="55" y="72"/>
                  </a:cubicBezTo>
                  <a:cubicBezTo>
                    <a:pt x="79" y="93"/>
                    <a:pt x="116" y="115"/>
                    <a:pt x="163" y="115"/>
                  </a:cubicBezTo>
                  <a:cubicBezTo>
                    <a:pt x="163" y="115"/>
                    <a:pt x="163" y="115"/>
                    <a:pt x="163" y="115"/>
                  </a:cubicBezTo>
                  <a:cubicBezTo>
                    <a:pt x="168" y="115"/>
                    <a:pt x="173" y="115"/>
                    <a:pt x="178" y="114"/>
                  </a:cubicBezTo>
                  <a:cubicBezTo>
                    <a:pt x="178" y="114"/>
                    <a:pt x="178" y="114"/>
                    <a:pt x="178" y="114"/>
                  </a:cubicBezTo>
                  <a:cubicBezTo>
                    <a:pt x="228" y="110"/>
                    <a:pt x="269" y="89"/>
                    <a:pt x="297" y="66"/>
                  </a:cubicBezTo>
                  <a:cubicBezTo>
                    <a:pt x="297" y="66"/>
                    <a:pt x="297" y="66"/>
                    <a:pt x="297" y="66"/>
                  </a:cubicBezTo>
                  <a:cubicBezTo>
                    <a:pt x="325" y="44"/>
                    <a:pt x="339" y="17"/>
                    <a:pt x="338" y="9"/>
                  </a:cubicBezTo>
                  <a:cubicBezTo>
                    <a:pt x="338" y="9"/>
                    <a:pt x="338" y="9"/>
                    <a:pt x="338" y="9"/>
                  </a:cubicBezTo>
                  <a:cubicBezTo>
                    <a:pt x="338" y="8"/>
                    <a:pt x="338" y="7"/>
                    <a:pt x="338" y="7"/>
                  </a:cubicBezTo>
                  <a:cubicBezTo>
                    <a:pt x="338" y="7"/>
                    <a:pt x="338" y="7"/>
                    <a:pt x="338" y="7"/>
                  </a:cubicBezTo>
                  <a:cubicBezTo>
                    <a:pt x="357" y="0"/>
                    <a:pt x="357" y="0"/>
                    <a:pt x="357" y="0"/>
                  </a:cubicBezTo>
                  <a:cubicBezTo>
                    <a:pt x="358" y="3"/>
                    <a:pt x="358" y="6"/>
                    <a:pt x="358" y="9"/>
                  </a:cubicBezTo>
                  <a:cubicBezTo>
                    <a:pt x="358" y="9"/>
                    <a:pt x="358" y="9"/>
                    <a:pt x="358" y="9"/>
                  </a:cubicBezTo>
                  <a:cubicBezTo>
                    <a:pt x="357" y="30"/>
                    <a:pt x="340" y="56"/>
                    <a:pt x="309" y="82"/>
                  </a:cubicBezTo>
                  <a:cubicBezTo>
                    <a:pt x="309" y="82"/>
                    <a:pt x="309" y="82"/>
                    <a:pt x="309" y="82"/>
                  </a:cubicBezTo>
                  <a:cubicBezTo>
                    <a:pt x="279" y="107"/>
                    <a:pt x="235" y="129"/>
                    <a:pt x="180" y="134"/>
                  </a:cubicBezTo>
                  <a:cubicBezTo>
                    <a:pt x="180" y="134"/>
                    <a:pt x="180" y="134"/>
                    <a:pt x="180" y="134"/>
                  </a:cubicBezTo>
                  <a:cubicBezTo>
                    <a:pt x="174" y="135"/>
                    <a:pt x="169" y="135"/>
                    <a:pt x="163" y="135"/>
                  </a:cubicBezTo>
                  <a:cubicBezTo>
                    <a:pt x="163" y="135"/>
                    <a:pt x="163" y="135"/>
                    <a:pt x="163" y="135"/>
                  </a:cubicBezTo>
                  <a:cubicBezTo>
                    <a:pt x="56" y="134"/>
                    <a:pt x="2" y="41"/>
                    <a:pt x="0" y="39"/>
                  </a:cubicBezTo>
                  <a:close/>
                  <a:moveTo>
                    <a:pt x="0" y="39"/>
                  </a:moveTo>
                  <a:cubicBezTo>
                    <a:pt x="0" y="3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6"/>
            <p:cNvSpPr>
              <a:spLocks noEditPoints="1"/>
            </p:cNvSpPr>
            <p:nvPr/>
          </p:nvSpPr>
          <p:spPr bwMode="auto">
            <a:xfrm>
              <a:off x="3570" y="1940"/>
              <a:ext cx="418" cy="166"/>
            </a:xfrm>
            <a:custGeom>
              <a:avLst/>
              <a:gdLst>
                <a:gd name="T0" fmla="*/ 2 w 372"/>
                <a:gd name="T1" fmla="*/ 55 h 148"/>
                <a:gd name="T2" fmla="*/ 0 w 372"/>
                <a:gd name="T3" fmla="*/ 44 h 148"/>
                <a:gd name="T4" fmla="*/ 2 w 372"/>
                <a:gd name="T5" fmla="*/ 36 h 148"/>
                <a:gd name="T6" fmla="*/ 23 w 372"/>
                <a:gd name="T7" fmla="*/ 31 h 148"/>
                <a:gd name="T8" fmla="*/ 26 w 372"/>
                <a:gd name="T9" fmla="*/ 30 h 148"/>
                <a:gd name="T10" fmla="*/ 30 w 372"/>
                <a:gd name="T11" fmla="*/ 31 h 148"/>
                <a:gd name="T12" fmla="*/ 30 w 372"/>
                <a:gd name="T13" fmla="*/ 32 h 148"/>
                <a:gd name="T14" fmla="*/ 31 w 372"/>
                <a:gd name="T15" fmla="*/ 32 h 148"/>
                <a:gd name="T16" fmla="*/ 31 w 372"/>
                <a:gd name="T17" fmla="*/ 33 h 148"/>
                <a:gd name="T18" fmla="*/ 32 w 372"/>
                <a:gd name="T19" fmla="*/ 33 h 148"/>
                <a:gd name="T20" fmla="*/ 33 w 372"/>
                <a:gd name="T21" fmla="*/ 36 h 148"/>
                <a:gd name="T22" fmla="*/ 40 w 372"/>
                <a:gd name="T23" fmla="*/ 45 h 148"/>
                <a:gd name="T24" fmla="*/ 67 w 372"/>
                <a:gd name="T25" fmla="*/ 74 h 148"/>
                <a:gd name="T26" fmla="*/ 171 w 372"/>
                <a:gd name="T27" fmla="*/ 116 h 148"/>
                <a:gd name="T28" fmla="*/ 185 w 372"/>
                <a:gd name="T29" fmla="*/ 115 h 148"/>
                <a:gd name="T30" fmla="*/ 301 w 372"/>
                <a:gd name="T31" fmla="*/ 69 h 148"/>
                <a:gd name="T32" fmla="*/ 331 w 372"/>
                <a:gd name="T33" fmla="*/ 37 h 148"/>
                <a:gd name="T34" fmla="*/ 340 w 372"/>
                <a:gd name="T35" fmla="*/ 16 h 148"/>
                <a:gd name="T36" fmla="*/ 340 w 372"/>
                <a:gd name="T37" fmla="*/ 16 h 148"/>
                <a:gd name="T38" fmla="*/ 340 w 372"/>
                <a:gd name="T39" fmla="*/ 16 h 148"/>
                <a:gd name="T40" fmla="*/ 340 w 372"/>
                <a:gd name="T41" fmla="*/ 15 h 148"/>
                <a:gd name="T42" fmla="*/ 369 w 372"/>
                <a:gd name="T43" fmla="*/ 0 h 148"/>
                <a:gd name="T44" fmla="*/ 372 w 372"/>
                <a:gd name="T45" fmla="*/ 16 h 148"/>
                <a:gd name="T46" fmla="*/ 321 w 372"/>
                <a:gd name="T47" fmla="*/ 93 h 148"/>
                <a:gd name="T48" fmla="*/ 188 w 372"/>
                <a:gd name="T49" fmla="*/ 147 h 148"/>
                <a:gd name="T50" fmla="*/ 171 w 372"/>
                <a:gd name="T51" fmla="*/ 148 h 148"/>
                <a:gd name="T52" fmla="*/ 6 w 372"/>
                <a:gd name="T53" fmla="*/ 53 h 148"/>
                <a:gd name="T54" fmla="*/ 187 w 372"/>
                <a:gd name="T55" fmla="*/ 135 h 148"/>
                <a:gd name="T56" fmla="*/ 314 w 372"/>
                <a:gd name="T57" fmla="*/ 84 h 148"/>
                <a:gd name="T58" fmla="*/ 360 w 372"/>
                <a:gd name="T59" fmla="*/ 16 h 148"/>
                <a:gd name="T60" fmla="*/ 360 w 372"/>
                <a:gd name="T61" fmla="*/ 15 h 148"/>
                <a:gd name="T62" fmla="*/ 352 w 372"/>
                <a:gd name="T63" fmla="*/ 18 h 148"/>
                <a:gd name="T64" fmla="*/ 341 w 372"/>
                <a:gd name="T65" fmla="*/ 43 h 148"/>
                <a:gd name="T66" fmla="*/ 308 w 372"/>
                <a:gd name="T67" fmla="*/ 78 h 148"/>
                <a:gd name="T68" fmla="*/ 187 w 372"/>
                <a:gd name="T69" fmla="*/ 127 h 148"/>
                <a:gd name="T70" fmla="*/ 171 w 372"/>
                <a:gd name="T71" fmla="*/ 128 h 148"/>
                <a:gd name="T72" fmla="*/ 59 w 372"/>
                <a:gd name="T73" fmla="*/ 83 h 148"/>
                <a:gd name="T74" fmla="*/ 31 w 372"/>
                <a:gd name="T75" fmla="*/ 54 h 148"/>
                <a:gd name="T76" fmla="*/ 24 w 372"/>
                <a:gd name="T77" fmla="*/ 44 h 148"/>
                <a:gd name="T78" fmla="*/ 22 w 372"/>
                <a:gd name="T79" fmla="*/ 46 h 148"/>
                <a:gd name="T80" fmla="*/ 171 w 372"/>
                <a:gd name="T8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2" h="148">
                  <a:moveTo>
                    <a:pt x="6" y="53"/>
                  </a:moveTo>
                  <a:cubicBezTo>
                    <a:pt x="2" y="55"/>
                    <a:pt x="2" y="55"/>
                    <a:pt x="2" y="55"/>
                  </a:cubicBezTo>
                  <a:cubicBezTo>
                    <a:pt x="2" y="47"/>
                    <a:pt x="2" y="47"/>
                    <a:pt x="2" y="47"/>
                  </a:cubicBezTo>
                  <a:cubicBezTo>
                    <a:pt x="0" y="44"/>
                    <a:pt x="0" y="44"/>
                    <a:pt x="0" y="44"/>
                  </a:cubicBezTo>
                  <a:cubicBezTo>
                    <a:pt x="2" y="42"/>
                    <a:pt x="2" y="42"/>
                    <a:pt x="2" y="42"/>
                  </a:cubicBezTo>
                  <a:cubicBezTo>
                    <a:pt x="2" y="36"/>
                    <a:pt x="2" y="36"/>
                    <a:pt x="2" y="36"/>
                  </a:cubicBezTo>
                  <a:cubicBezTo>
                    <a:pt x="8" y="39"/>
                    <a:pt x="8" y="39"/>
                    <a:pt x="8" y="39"/>
                  </a:cubicBezTo>
                  <a:cubicBezTo>
                    <a:pt x="23" y="31"/>
                    <a:pt x="23" y="31"/>
                    <a:pt x="23" y="31"/>
                  </a:cubicBezTo>
                  <a:cubicBezTo>
                    <a:pt x="24" y="30"/>
                    <a:pt x="25" y="30"/>
                    <a:pt x="26" y="30"/>
                  </a:cubicBezTo>
                  <a:cubicBezTo>
                    <a:pt x="26" y="30"/>
                    <a:pt x="26" y="30"/>
                    <a:pt x="26" y="30"/>
                  </a:cubicBezTo>
                  <a:cubicBezTo>
                    <a:pt x="29" y="30"/>
                    <a:pt x="29" y="31"/>
                    <a:pt x="30" y="31"/>
                  </a:cubicBezTo>
                  <a:cubicBezTo>
                    <a:pt x="30" y="31"/>
                    <a:pt x="30" y="31"/>
                    <a:pt x="30" y="31"/>
                  </a:cubicBezTo>
                  <a:cubicBezTo>
                    <a:pt x="30" y="31"/>
                    <a:pt x="30" y="31"/>
                    <a:pt x="30" y="32"/>
                  </a:cubicBezTo>
                  <a:cubicBezTo>
                    <a:pt x="30" y="32"/>
                    <a:pt x="30" y="32"/>
                    <a:pt x="30" y="32"/>
                  </a:cubicBezTo>
                  <a:cubicBezTo>
                    <a:pt x="31" y="32"/>
                    <a:pt x="31" y="32"/>
                    <a:pt x="31" y="32"/>
                  </a:cubicBezTo>
                  <a:cubicBezTo>
                    <a:pt x="31" y="32"/>
                    <a:pt x="31" y="32"/>
                    <a:pt x="31" y="32"/>
                  </a:cubicBezTo>
                  <a:cubicBezTo>
                    <a:pt x="31" y="32"/>
                    <a:pt x="31" y="32"/>
                    <a:pt x="31" y="33"/>
                  </a:cubicBezTo>
                  <a:cubicBezTo>
                    <a:pt x="31" y="33"/>
                    <a:pt x="31" y="33"/>
                    <a:pt x="31" y="33"/>
                  </a:cubicBezTo>
                  <a:cubicBezTo>
                    <a:pt x="31" y="33"/>
                    <a:pt x="31" y="33"/>
                    <a:pt x="32" y="33"/>
                  </a:cubicBezTo>
                  <a:cubicBezTo>
                    <a:pt x="32" y="33"/>
                    <a:pt x="32" y="33"/>
                    <a:pt x="32" y="33"/>
                  </a:cubicBezTo>
                  <a:cubicBezTo>
                    <a:pt x="32" y="34"/>
                    <a:pt x="33" y="35"/>
                    <a:pt x="33" y="36"/>
                  </a:cubicBezTo>
                  <a:cubicBezTo>
                    <a:pt x="33" y="36"/>
                    <a:pt x="33" y="36"/>
                    <a:pt x="33" y="36"/>
                  </a:cubicBezTo>
                  <a:cubicBezTo>
                    <a:pt x="35" y="38"/>
                    <a:pt x="37" y="41"/>
                    <a:pt x="40" y="45"/>
                  </a:cubicBezTo>
                  <a:cubicBezTo>
                    <a:pt x="40" y="45"/>
                    <a:pt x="40" y="45"/>
                    <a:pt x="40" y="45"/>
                  </a:cubicBezTo>
                  <a:cubicBezTo>
                    <a:pt x="46" y="53"/>
                    <a:pt x="55" y="64"/>
                    <a:pt x="67" y="74"/>
                  </a:cubicBezTo>
                  <a:cubicBezTo>
                    <a:pt x="67" y="74"/>
                    <a:pt x="67" y="74"/>
                    <a:pt x="67" y="74"/>
                  </a:cubicBezTo>
                  <a:cubicBezTo>
                    <a:pt x="91" y="95"/>
                    <a:pt x="125" y="116"/>
                    <a:pt x="171" y="116"/>
                  </a:cubicBezTo>
                  <a:cubicBezTo>
                    <a:pt x="171" y="116"/>
                    <a:pt x="171" y="116"/>
                    <a:pt x="171" y="116"/>
                  </a:cubicBezTo>
                  <a:cubicBezTo>
                    <a:pt x="176" y="116"/>
                    <a:pt x="181" y="116"/>
                    <a:pt x="185" y="115"/>
                  </a:cubicBezTo>
                  <a:cubicBezTo>
                    <a:pt x="185" y="115"/>
                    <a:pt x="185" y="115"/>
                    <a:pt x="185" y="115"/>
                  </a:cubicBezTo>
                  <a:cubicBezTo>
                    <a:pt x="234" y="111"/>
                    <a:pt x="274" y="91"/>
                    <a:pt x="301" y="69"/>
                  </a:cubicBezTo>
                  <a:cubicBezTo>
                    <a:pt x="301" y="69"/>
                    <a:pt x="301" y="69"/>
                    <a:pt x="301" y="69"/>
                  </a:cubicBezTo>
                  <a:cubicBezTo>
                    <a:pt x="314" y="58"/>
                    <a:pt x="324" y="47"/>
                    <a:pt x="331" y="37"/>
                  </a:cubicBezTo>
                  <a:cubicBezTo>
                    <a:pt x="331" y="37"/>
                    <a:pt x="331" y="37"/>
                    <a:pt x="331" y="37"/>
                  </a:cubicBezTo>
                  <a:cubicBezTo>
                    <a:pt x="337" y="27"/>
                    <a:pt x="340" y="18"/>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5"/>
                  </a:cubicBezTo>
                  <a:cubicBezTo>
                    <a:pt x="340" y="15"/>
                    <a:pt x="340" y="15"/>
                    <a:pt x="340" y="15"/>
                  </a:cubicBezTo>
                  <a:cubicBezTo>
                    <a:pt x="338" y="10"/>
                    <a:pt x="338" y="10"/>
                    <a:pt x="338" y="10"/>
                  </a:cubicBezTo>
                  <a:cubicBezTo>
                    <a:pt x="369" y="0"/>
                    <a:pt x="369" y="0"/>
                    <a:pt x="369" y="0"/>
                  </a:cubicBezTo>
                  <a:cubicBezTo>
                    <a:pt x="371" y="5"/>
                    <a:pt x="371" y="5"/>
                    <a:pt x="371" y="5"/>
                  </a:cubicBezTo>
                  <a:cubicBezTo>
                    <a:pt x="372" y="9"/>
                    <a:pt x="372" y="12"/>
                    <a:pt x="372" y="16"/>
                  </a:cubicBezTo>
                  <a:cubicBezTo>
                    <a:pt x="372" y="16"/>
                    <a:pt x="372" y="16"/>
                    <a:pt x="372" y="16"/>
                  </a:cubicBezTo>
                  <a:cubicBezTo>
                    <a:pt x="371" y="40"/>
                    <a:pt x="352" y="67"/>
                    <a:pt x="321" y="93"/>
                  </a:cubicBezTo>
                  <a:cubicBezTo>
                    <a:pt x="321" y="93"/>
                    <a:pt x="321" y="93"/>
                    <a:pt x="321" y="93"/>
                  </a:cubicBezTo>
                  <a:cubicBezTo>
                    <a:pt x="290" y="119"/>
                    <a:pt x="245" y="142"/>
                    <a:pt x="188" y="147"/>
                  </a:cubicBezTo>
                  <a:cubicBezTo>
                    <a:pt x="188" y="147"/>
                    <a:pt x="188" y="147"/>
                    <a:pt x="188" y="147"/>
                  </a:cubicBezTo>
                  <a:cubicBezTo>
                    <a:pt x="183" y="148"/>
                    <a:pt x="177" y="148"/>
                    <a:pt x="171" y="148"/>
                  </a:cubicBezTo>
                  <a:cubicBezTo>
                    <a:pt x="171" y="148"/>
                    <a:pt x="171" y="148"/>
                    <a:pt x="171" y="148"/>
                  </a:cubicBezTo>
                  <a:cubicBezTo>
                    <a:pt x="73" y="147"/>
                    <a:pt x="19" y="73"/>
                    <a:pt x="6" y="53"/>
                  </a:cubicBezTo>
                  <a:close/>
                  <a:moveTo>
                    <a:pt x="171" y="136"/>
                  </a:moveTo>
                  <a:cubicBezTo>
                    <a:pt x="177" y="136"/>
                    <a:pt x="182" y="136"/>
                    <a:pt x="187" y="135"/>
                  </a:cubicBezTo>
                  <a:cubicBezTo>
                    <a:pt x="187" y="135"/>
                    <a:pt x="187" y="135"/>
                    <a:pt x="187" y="135"/>
                  </a:cubicBezTo>
                  <a:cubicBezTo>
                    <a:pt x="241" y="130"/>
                    <a:pt x="284" y="109"/>
                    <a:pt x="314" y="84"/>
                  </a:cubicBezTo>
                  <a:cubicBezTo>
                    <a:pt x="314" y="84"/>
                    <a:pt x="314" y="84"/>
                    <a:pt x="314" y="84"/>
                  </a:cubicBezTo>
                  <a:cubicBezTo>
                    <a:pt x="343" y="59"/>
                    <a:pt x="360" y="34"/>
                    <a:pt x="360" y="16"/>
                  </a:cubicBezTo>
                  <a:cubicBezTo>
                    <a:pt x="360" y="16"/>
                    <a:pt x="360" y="16"/>
                    <a:pt x="360" y="16"/>
                  </a:cubicBezTo>
                  <a:cubicBezTo>
                    <a:pt x="360" y="15"/>
                    <a:pt x="360" y="15"/>
                    <a:pt x="360" y="15"/>
                  </a:cubicBezTo>
                  <a:cubicBezTo>
                    <a:pt x="360" y="15"/>
                    <a:pt x="360" y="15"/>
                    <a:pt x="360" y="15"/>
                  </a:cubicBezTo>
                  <a:cubicBezTo>
                    <a:pt x="352" y="18"/>
                    <a:pt x="352" y="18"/>
                    <a:pt x="352" y="18"/>
                  </a:cubicBezTo>
                  <a:cubicBezTo>
                    <a:pt x="351" y="25"/>
                    <a:pt x="347" y="33"/>
                    <a:pt x="341" y="43"/>
                  </a:cubicBezTo>
                  <a:cubicBezTo>
                    <a:pt x="341" y="43"/>
                    <a:pt x="341" y="43"/>
                    <a:pt x="341" y="43"/>
                  </a:cubicBezTo>
                  <a:cubicBezTo>
                    <a:pt x="333" y="54"/>
                    <a:pt x="322" y="67"/>
                    <a:pt x="308" y="78"/>
                  </a:cubicBezTo>
                  <a:cubicBezTo>
                    <a:pt x="308" y="78"/>
                    <a:pt x="308" y="78"/>
                    <a:pt x="308" y="78"/>
                  </a:cubicBezTo>
                  <a:cubicBezTo>
                    <a:pt x="280" y="101"/>
                    <a:pt x="238" y="122"/>
                    <a:pt x="187" y="127"/>
                  </a:cubicBezTo>
                  <a:cubicBezTo>
                    <a:pt x="187" y="127"/>
                    <a:pt x="187" y="127"/>
                    <a:pt x="187" y="127"/>
                  </a:cubicBezTo>
                  <a:cubicBezTo>
                    <a:pt x="181" y="128"/>
                    <a:pt x="176" y="128"/>
                    <a:pt x="171" y="128"/>
                  </a:cubicBezTo>
                  <a:cubicBezTo>
                    <a:pt x="171" y="128"/>
                    <a:pt x="171" y="128"/>
                    <a:pt x="171" y="128"/>
                  </a:cubicBezTo>
                  <a:cubicBezTo>
                    <a:pt x="122" y="128"/>
                    <a:pt x="84" y="106"/>
                    <a:pt x="59" y="83"/>
                  </a:cubicBezTo>
                  <a:cubicBezTo>
                    <a:pt x="59" y="83"/>
                    <a:pt x="59" y="83"/>
                    <a:pt x="59" y="83"/>
                  </a:cubicBezTo>
                  <a:cubicBezTo>
                    <a:pt x="47" y="72"/>
                    <a:pt x="37" y="62"/>
                    <a:pt x="31" y="54"/>
                  </a:cubicBezTo>
                  <a:cubicBezTo>
                    <a:pt x="31" y="54"/>
                    <a:pt x="31" y="54"/>
                    <a:pt x="31" y="54"/>
                  </a:cubicBezTo>
                  <a:cubicBezTo>
                    <a:pt x="28" y="50"/>
                    <a:pt x="26" y="46"/>
                    <a:pt x="24" y="44"/>
                  </a:cubicBezTo>
                  <a:cubicBezTo>
                    <a:pt x="24" y="44"/>
                    <a:pt x="24" y="44"/>
                    <a:pt x="24" y="44"/>
                  </a:cubicBezTo>
                  <a:cubicBezTo>
                    <a:pt x="21" y="45"/>
                    <a:pt x="21" y="45"/>
                    <a:pt x="21" y="45"/>
                  </a:cubicBezTo>
                  <a:cubicBezTo>
                    <a:pt x="22" y="46"/>
                    <a:pt x="22" y="46"/>
                    <a:pt x="22" y="46"/>
                  </a:cubicBezTo>
                  <a:cubicBezTo>
                    <a:pt x="17" y="48"/>
                    <a:pt x="17" y="48"/>
                    <a:pt x="17" y="48"/>
                  </a:cubicBezTo>
                  <a:cubicBezTo>
                    <a:pt x="31" y="68"/>
                    <a:pt x="82" y="136"/>
                    <a:pt x="171"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7"/>
            <p:cNvSpPr/>
            <p:nvPr/>
          </p:nvSpPr>
          <p:spPr bwMode="auto">
            <a:xfrm>
              <a:off x="3796" y="2342"/>
              <a:ext cx="22" cy="80"/>
            </a:xfrm>
            <a:custGeom>
              <a:avLst/>
              <a:gdLst>
                <a:gd name="T0" fmla="*/ 0 w 22"/>
                <a:gd name="T1" fmla="*/ 80 h 80"/>
                <a:gd name="T2" fmla="*/ 0 w 22"/>
                <a:gd name="T3" fmla="*/ 0 h 80"/>
                <a:gd name="T4" fmla="*/ 22 w 22"/>
                <a:gd name="T5" fmla="*/ 0 h 80"/>
                <a:gd name="T6" fmla="*/ 22 w 22"/>
                <a:gd name="T7" fmla="*/ 80 h 80"/>
                <a:gd name="T8" fmla="*/ 0 w 22"/>
                <a:gd name="T9" fmla="*/ 80 h 80"/>
                <a:gd name="T10" fmla="*/ 0 w 22"/>
                <a:gd name="T11" fmla="*/ 80 h 80"/>
              </a:gdLst>
              <a:ahLst/>
              <a:cxnLst>
                <a:cxn ang="0">
                  <a:pos x="T0" y="T1"/>
                </a:cxn>
                <a:cxn ang="0">
                  <a:pos x="T2" y="T3"/>
                </a:cxn>
                <a:cxn ang="0">
                  <a:pos x="T4" y="T5"/>
                </a:cxn>
                <a:cxn ang="0">
                  <a:pos x="T6" y="T7"/>
                </a:cxn>
                <a:cxn ang="0">
                  <a:pos x="T8" y="T9"/>
                </a:cxn>
                <a:cxn ang="0">
                  <a:pos x="T10" y="T11"/>
                </a:cxn>
              </a:cxnLst>
              <a:rect l="0" t="0" r="r" b="b"/>
              <a:pathLst>
                <a:path w="22" h="80">
                  <a:moveTo>
                    <a:pt x="0" y="80"/>
                  </a:moveTo>
                  <a:lnTo>
                    <a:pt x="0" y="0"/>
                  </a:lnTo>
                  <a:lnTo>
                    <a:pt x="22" y="0"/>
                  </a:lnTo>
                  <a:lnTo>
                    <a:pt x="22" y="8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8"/>
            <p:cNvSpPr>
              <a:spLocks noEditPoints="1"/>
            </p:cNvSpPr>
            <p:nvPr/>
          </p:nvSpPr>
          <p:spPr bwMode="auto">
            <a:xfrm>
              <a:off x="3789" y="2336"/>
              <a:ext cx="36" cy="93"/>
            </a:xfrm>
            <a:custGeom>
              <a:avLst/>
              <a:gdLst>
                <a:gd name="T0" fmla="*/ 7 w 36"/>
                <a:gd name="T1" fmla="*/ 93 h 93"/>
                <a:gd name="T2" fmla="*/ 7 w 36"/>
                <a:gd name="T3" fmla="*/ 86 h 93"/>
                <a:gd name="T4" fmla="*/ 13 w 36"/>
                <a:gd name="T5" fmla="*/ 86 h 93"/>
                <a:gd name="T6" fmla="*/ 7 w 36"/>
                <a:gd name="T7" fmla="*/ 86 h 93"/>
                <a:gd name="T8" fmla="*/ 7 w 36"/>
                <a:gd name="T9" fmla="*/ 93 h 93"/>
                <a:gd name="T10" fmla="*/ 0 w 36"/>
                <a:gd name="T11" fmla="*/ 93 h 93"/>
                <a:gd name="T12" fmla="*/ 0 w 36"/>
                <a:gd name="T13" fmla="*/ 0 h 93"/>
                <a:gd name="T14" fmla="*/ 36 w 36"/>
                <a:gd name="T15" fmla="*/ 0 h 93"/>
                <a:gd name="T16" fmla="*/ 36 w 36"/>
                <a:gd name="T17" fmla="*/ 93 h 93"/>
                <a:gd name="T18" fmla="*/ 7 w 36"/>
                <a:gd name="T19" fmla="*/ 93 h 93"/>
                <a:gd name="T20" fmla="*/ 7 w 36"/>
                <a:gd name="T21" fmla="*/ 93 h 93"/>
                <a:gd name="T22" fmla="*/ 22 w 36"/>
                <a:gd name="T23" fmla="*/ 79 h 93"/>
                <a:gd name="T24" fmla="*/ 22 w 36"/>
                <a:gd name="T25" fmla="*/ 13 h 93"/>
                <a:gd name="T26" fmla="*/ 13 w 36"/>
                <a:gd name="T27" fmla="*/ 13 h 93"/>
                <a:gd name="T28" fmla="*/ 13 w 36"/>
                <a:gd name="T29" fmla="*/ 79 h 93"/>
                <a:gd name="T30" fmla="*/ 22 w 36"/>
                <a:gd name="T31" fmla="*/ 79 h 93"/>
                <a:gd name="T32" fmla="*/ 22 w 36"/>
                <a:gd name="T3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93">
                  <a:moveTo>
                    <a:pt x="7" y="93"/>
                  </a:moveTo>
                  <a:lnTo>
                    <a:pt x="7" y="86"/>
                  </a:lnTo>
                  <a:lnTo>
                    <a:pt x="13" y="86"/>
                  </a:lnTo>
                  <a:lnTo>
                    <a:pt x="7" y="86"/>
                  </a:lnTo>
                  <a:lnTo>
                    <a:pt x="7" y="93"/>
                  </a:lnTo>
                  <a:lnTo>
                    <a:pt x="0" y="93"/>
                  </a:lnTo>
                  <a:lnTo>
                    <a:pt x="0" y="0"/>
                  </a:lnTo>
                  <a:lnTo>
                    <a:pt x="36" y="0"/>
                  </a:lnTo>
                  <a:lnTo>
                    <a:pt x="36" y="93"/>
                  </a:lnTo>
                  <a:lnTo>
                    <a:pt x="7" y="93"/>
                  </a:lnTo>
                  <a:lnTo>
                    <a:pt x="7" y="93"/>
                  </a:lnTo>
                  <a:close/>
                  <a:moveTo>
                    <a:pt x="22" y="79"/>
                  </a:moveTo>
                  <a:lnTo>
                    <a:pt x="22" y="13"/>
                  </a:lnTo>
                  <a:lnTo>
                    <a:pt x="13" y="13"/>
                  </a:lnTo>
                  <a:lnTo>
                    <a:pt x="13" y="79"/>
                  </a:lnTo>
                  <a:lnTo>
                    <a:pt x="22" y="79"/>
                  </a:lnTo>
                  <a:lnTo>
                    <a:pt x="22"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9"/>
            <p:cNvSpPr/>
            <p:nvPr/>
          </p:nvSpPr>
          <p:spPr bwMode="auto">
            <a:xfrm>
              <a:off x="3425" y="2425"/>
              <a:ext cx="817" cy="1174"/>
            </a:xfrm>
            <a:custGeom>
              <a:avLst/>
              <a:gdLst>
                <a:gd name="T0" fmla="*/ 616 w 727"/>
                <a:gd name="T1" fmla="*/ 80 h 1047"/>
                <a:gd name="T2" fmla="*/ 364 w 727"/>
                <a:gd name="T3" fmla="*/ 0 h 1047"/>
                <a:gd name="T4" fmla="*/ 111 w 727"/>
                <a:gd name="T5" fmla="*/ 97 h 1047"/>
                <a:gd name="T6" fmla="*/ 0 w 727"/>
                <a:gd name="T7" fmla="*/ 432 h 1047"/>
                <a:gd name="T8" fmla="*/ 127 w 727"/>
                <a:gd name="T9" fmla="*/ 901 h 1047"/>
                <a:gd name="T10" fmla="*/ 161 w 727"/>
                <a:gd name="T11" fmla="*/ 923 h 1047"/>
                <a:gd name="T12" fmla="*/ 150 w 727"/>
                <a:gd name="T13" fmla="*/ 902 h 1047"/>
                <a:gd name="T14" fmla="*/ 20 w 727"/>
                <a:gd name="T15" fmla="*/ 432 h 1047"/>
                <a:gd name="T16" fmla="*/ 364 w 727"/>
                <a:gd name="T17" fmla="*/ 20 h 1047"/>
                <a:gd name="T18" fmla="*/ 707 w 727"/>
                <a:gd name="T19" fmla="*/ 400 h 1047"/>
                <a:gd name="T20" fmla="*/ 600 w 727"/>
                <a:gd name="T21" fmla="*/ 886 h 1047"/>
                <a:gd name="T22" fmla="*/ 511 w 727"/>
                <a:gd name="T23" fmla="*/ 1041 h 1047"/>
                <a:gd name="T24" fmla="*/ 531 w 727"/>
                <a:gd name="T25" fmla="*/ 1047 h 1047"/>
                <a:gd name="T26" fmla="*/ 619 w 727"/>
                <a:gd name="T27" fmla="*/ 894 h 1047"/>
                <a:gd name="T28" fmla="*/ 727 w 727"/>
                <a:gd name="T29" fmla="*/ 400 h 1047"/>
                <a:gd name="T30" fmla="*/ 616 w 727"/>
                <a:gd name="T31" fmla="*/ 8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7" h="1047">
                  <a:moveTo>
                    <a:pt x="616" y="80"/>
                  </a:moveTo>
                  <a:cubicBezTo>
                    <a:pt x="548" y="19"/>
                    <a:pt x="457" y="0"/>
                    <a:pt x="364" y="0"/>
                  </a:cubicBezTo>
                  <a:cubicBezTo>
                    <a:pt x="270" y="0"/>
                    <a:pt x="178" y="28"/>
                    <a:pt x="111" y="97"/>
                  </a:cubicBezTo>
                  <a:cubicBezTo>
                    <a:pt x="43" y="165"/>
                    <a:pt x="0" y="274"/>
                    <a:pt x="0" y="432"/>
                  </a:cubicBezTo>
                  <a:cubicBezTo>
                    <a:pt x="0" y="588"/>
                    <a:pt x="56" y="762"/>
                    <a:pt x="127" y="901"/>
                  </a:cubicBezTo>
                  <a:cubicBezTo>
                    <a:pt x="139" y="908"/>
                    <a:pt x="150" y="915"/>
                    <a:pt x="161" y="923"/>
                  </a:cubicBezTo>
                  <a:cubicBezTo>
                    <a:pt x="158" y="916"/>
                    <a:pt x="154" y="909"/>
                    <a:pt x="150" y="902"/>
                  </a:cubicBezTo>
                  <a:cubicBezTo>
                    <a:pt x="78" y="764"/>
                    <a:pt x="20" y="587"/>
                    <a:pt x="20" y="432"/>
                  </a:cubicBezTo>
                  <a:cubicBezTo>
                    <a:pt x="22" y="123"/>
                    <a:pt x="184" y="21"/>
                    <a:pt x="364" y="20"/>
                  </a:cubicBezTo>
                  <a:cubicBezTo>
                    <a:pt x="545" y="22"/>
                    <a:pt x="705" y="91"/>
                    <a:pt x="707" y="400"/>
                  </a:cubicBezTo>
                  <a:cubicBezTo>
                    <a:pt x="707" y="555"/>
                    <a:pt x="665" y="740"/>
                    <a:pt x="600" y="886"/>
                  </a:cubicBezTo>
                  <a:cubicBezTo>
                    <a:pt x="574" y="946"/>
                    <a:pt x="543" y="999"/>
                    <a:pt x="511" y="1041"/>
                  </a:cubicBezTo>
                  <a:cubicBezTo>
                    <a:pt x="518" y="1042"/>
                    <a:pt x="525" y="1044"/>
                    <a:pt x="531" y="1047"/>
                  </a:cubicBezTo>
                  <a:cubicBezTo>
                    <a:pt x="563" y="1005"/>
                    <a:pt x="593" y="952"/>
                    <a:pt x="619" y="894"/>
                  </a:cubicBezTo>
                  <a:cubicBezTo>
                    <a:pt x="684" y="746"/>
                    <a:pt x="727" y="558"/>
                    <a:pt x="727" y="400"/>
                  </a:cubicBezTo>
                  <a:cubicBezTo>
                    <a:pt x="727" y="241"/>
                    <a:pt x="684" y="140"/>
                    <a:pt x="61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0"/>
            <p:cNvSpPr/>
            <p:nvPr/>
          </p:nvSpPr>
          <p:spPr bwMode="auto">
            <a:xfrm>
              <a:off x="3418" y="2419"/>
              <a:ext cx="831" cy="1189"/>
            </a:xfrm>
            <a:custGeom>
              <a:avLst/>
              <a:gdLst>
                <a:gd name="T0" fmla="*/ 515 w 739"/>
                <a:gd name="T1" fmla="*/ 1052 h 1061"/>
                <a:gd name="T2" fmla="*/ 506 w 739"/>
                <a:gd name="T3" fmla="*/ 1051 h 1061"/>
                <a:gd name="T4" fmla="*/ 601 w 739"/>
                <a:gd name="T5" fmla="*/ 890 h 1061"/>
                <a:gd name="T6" fmla="*/ 707 w 739"/>
                <a:gd name="T7" fmla="*/ 406 h 1061"/>
                <a:gd name="T8" fmla="*/ 707 w 739"/>
                <a:gd name="T9" fmla="*/ 406 h 1061"/>
                <a:gd name="T10" fmla="*/ 605 w 739"/>
                <a:gd name="T11" fmla="*/ 105 h 1061"/>
                <a:gd name="T12" fmla="*/ 370 w 739"/>
                <a:gd name="T13" fmla="*/ 32 h 1061"/>
                <a:gd name="T14" fmla="*/ 135 w 739"/>
                <a:gd name="T15" fmla="*/ 121 h 1061"/>
                <a:gd name="T16" fmla="*/ 32 w 739"/>
                <a:gd name="T17" fmla="*/ 438 h 1061"/>
                <a:gd name="T18" fmla="*/ 32 w 739"/>
                <a:gd name="T19" fmla="*/ 439 h 1061"/>
                <a:gd name="T20" fmla="*/ 162 w 739"/>
                <a:gd name="T21" fmla="*/ 905 h 1061"/>
                <a:gd name="T22" fmla="*/ 173 w 739"/>
                <a:gd name="T23" fmla="*/ 926 h 1061"/>
                <a:gd name="T24" fmla="*/ 130 w 739"/>
                <a:gd name="T25" fmla="*/ 912 h 1061"/>
                <a:gd name="T26" fmla="*/ 128 w 739"/>
                <a:gd name="T27" fmla="*/ 911 h 1061"/>
                <a:gd name="T28" fmla="*/ 0 w 739"/>
                <a:gd name="T29" fmla="*/ 438 h 1061"/>
                <a:gd name="T30" fmla="*/ 0 w 739"/>
                <a:gd name="T31" fmla="*/ 438 h 1061"/>
                <a:gd name="T32" fmla="*/ 0 w 739"/>
                <a:gd name="T33" fmla="*/ 438 h 1061"/>
                <a:gd name="T34" fmla="*/ 113 w 739"/>
                <a:gd name="T35" fmla="*/ 98 h 1061"/>
                <a:gd name="T36" fmla="*/ 370 w 739"/>
                <a:gd name="T37" fmla="*/ 0 h 1061"/>
                <a:gd name="T38" fmla="*/ 626 w 739"/>
                <a:gd name="T39" fmla="*/ 81 h 1061"/>
                <a:gd name="T40" fmla="*/ 618 w 739"/>
                <a:gd name="T41" fmla="*/ 90 h 1061"/>
                <a:gd name="T42" fmla="*/ 370 w 739"/>
                <a:gd name="T43" fmla="*/ 12 h 1061"/>
                <a:gd name="T44" fmla="*/ 121 w 739"/>
                <a:gd name="T45" fmla="*/ 107 h 1061"/>
                <a:gd name="T46" fmla="*/ 12 w 739"/>
                <a:gd name="T47" fmla="*/ 438 h 1061"/>
                <a:gd name="T48" fmla="*/ 12 w 739"/>
                <a:gd name="T49" fmla="*/ 438 h 1061"/>
                <a:gd name="T50" fmla="*/ 138 w 739"/>
                <a:gd name="T51" fmla="*/ 903 h 1061"/>
                <a:gd name="T52" fmla="*/ 151 w 739"/>
                <a:gd name="T53" fmla="*/ 911 h 1061"/>
                <a:gd name="T54" fmla="*/ 20 w 739"/>
                <a:gd name="T55" fmla="*/ 439 h 1061"/>
                <a:gd name="T56" fmla="*/ 20 w 739"/>
                <a:gd name="T57" fmla="*/ 438 h 1061"/>
                <a:gd name="T58" fmla="*/ 127 w 739"/>
                <a:gd name="T59" fmla="*/ 112 h 1061"/>
                <a:gd name="T60" fmla="*/ 370 w 739"/>
                <a:gd name="T61" fmla="*/ 20 h 1061"/>
                <a:gd name="T62" fmla="*/ 613 w 739"/>
                <a:gd name="T63" fmla="*/ 96 h 1061"/>
                <a:gd name="T64" fmla="*/ 719 w 739"/>
                <a:gd name="T65" fmla="*/ 406 h 1061"/>
                <a:gd name="T66" fmla="*/ 719 w 739"/>
                <a:gd name="T67" fmla="*/ 406 h 1061"/>
                <a:gd name="T68" fmla="*/ 612 w 739"/>
                <a:gd name="T69" fmla="*/ 895 h 1061"/>
                <a:gd name="T70" fmla="*/ 527 w 739"/>
                <a:gd name="T71" fmla="*/ 1043 h 1061"/>
                <a:gd name="T72" fmla="*/ 535 w 739"/>
                <a:gd name="T73" fmla="*/ 1046 h 1061"/>
                <a:gd name="T74" fmla="*/ 619 w 739"/>
                <a:gd name="T75" fmla="*/ 898 h 1061"/>
                <a:gd name="T76" fmla="*/ 727 w 739"/>
                <a:gd name="T77" fmla="*/ 406 h 1061"/>
                <a:gd name="T78" fmla="*/ 727 w 739"/>
                <a:gd name="T79" fmla="*/ 405 h 1061"/>
                <a:gd name="T80" fmla="*/ 618 w 739"/>
                <a:gd name="T81" fmla="*/ 90 h 1061"/>
                <a:gd name="T82" fmla="*/ 626 w 739"/>
                <a:gd name="T83" fmla="*/ 81 h 1061"/>
                <a:gd name="T84" fmla="*/ 739 w 739"/>
                <a:gd name="T85" fmla="*/ 405 h 1061"/>
                <a:gd name="T86" fmla="*/ 739 w 739"/>
                <a:gd name="T87" fmla="*/ 406 h 1061"/>
                <a:gd name="T88" fmla="*/ 630 w 739"/>
                <a:gd name="T89" fmla="*/ 903 h 1061"/>
                <a:gd name="T90" fmla="*/ 542 w 739"/>
                <a:gd name="T91" fmla="*/ 1057 h 1061"/>
                <a:gd name="T92" fmla="*/ 535 w 739"/>
                <a:gd name="T93" fmla="*/ 1059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9" h="1061">
                  <a:moveTo>
                    <a:pt x="535" y="1059"/>
                  </a:moveTo>
                  <a:cubicBezTo>
                    <a:pt x="529" y="1056"/>
                    <a:pt x="522" y="1054"/>
                    <a:pt x="515" y="1052"/>
                  </a:cubicBezTo>
                  <a:cubicBezTo>
                    <a:pt x="515" y="1052"/>
                    <a:pt x="515" y="1052"/>
                    <a:pt x="515" y="1052"/>
                  </a:cubicBezTo>
                  <a:cubicBezTo>
                    <a:pt x="506" y="1051"/>
                    <a:pt x="506" y="1051"/>
                    <a:pt x="506" y="1051"/>
                  </a:cubicBezTo>
                  <a:cubicBezTo>
                    <a:pt x="512" y="1043"/>
                    <a:pt x="512" y="1043"/>
                    <a:pt x="512" y="1043"/>
                  </a:cubicBezTo>
                  <a:cubicBezTo>
                    <a:pt x="544" y="1002"/>
                    <a:pt x="574" y="949"/>
                    <a:pt x="601" y="890"/>
                  </a:cubicBezTo>
                  <a:cubicBezTo>
                    <a:pt x="601" y="890"/>
                    <a:pt x="601" y="890"/>
                    <a:pt x="601" y="890"/>
                  </a:cubicBezTo>
                  <a:cubicBezTo>
                    <a:pt x="665" y="745"/>
                    <a:pt x="707" y="560"/>
                    <a:pt x="707" y="406"/>
                  </a:cubicBezTo>
                  <a:cubicBezTo>
                    <a:pt x="707" y="406"/>
                    <a:pt x="707" y="406"/>
                    <a:pt x="707" y="406"/>
                  </a:cubicBezTo>
                  <a:cubicBezTo>
                    <a:pt x="707" y="406"/>
                    <a:pt x="707" y="406"/>
                    <a:pt x="707" y="406"/>
                  </a:cubicBezTo>
                  <a:cubicBezTo>
                    <a:pt x="707" y="406"/>
                    <a:pt x="707" y="406"/>
                    <a:pt x="707" y="406"/>
                  </a:cubicBezTo>
                  <a:cubicBezTo>
                    <a:pt x="706" y="252"/>
                    <a:pt x="666" y="160"/>
                    <a:pt x="605" y="105"/>
                  </a:cubicBezTo>
                  <a:cubicBezTo>
                    <a:pt x="605" y="105"/>
                    <a:pt x="605" y="105"/>
                    <a:pt x="605" y="105"/>
                  </a:cubicBezTo>
                  <a:cubicBezTo>
                    <a:pt x="543" y="50"/>
                    <a:pt x="460" y="33"/>
                    <a:pt x="370" y="32"/>
                  </a:cubicBezTo>
                  <a:cubicBezTo>
                    <a:pt x="370" y="32"/>
                    <a:pt x="370" y="32"/>
                    <a:pt x="370" y="32"/>
                  </a:cubicBezTo>
                  <a:cubicBezTo>
                    <a:pt x="281" y="33"/>
                    <a:pt x="197" y="58"/>
                    <a:pt x="135" y="121"/>
                  </a:cubicBezTo>
                  <a:cubicBezTo>
                    <a:pt x="135" y="121"/>
                    <a:pt x="135" y="121"/>
                    <a:pt x="135" y="121"/>
                  </a:cubicBezTo>
                  <a:cubicBezTo>
                    <a:pt x="74" y="184"/>
                    <a:pt x="33" y="285"/>
                    <a:pt x="32" y="438"/>
                  </a:cubicBezTo>
                  <a:cubicBezTo>
                    <a:pt x="32" y="438"/>
                    <a:pt x="32" y="438"/>
                    <a:pt x="32" y="438"/>
                  </a:cubicBezTo>
                  <a:cubicBezTo>
                    <a:pt x="32" y="439"/>
                    <a:pt x="32" y="439"/>
                    <a:pt x="32" y="439"/>
                  </a:cubicBezTo>
                  <a:cubicBezTo>
                    <a:pt x="32" y="591"/>
                    <a:pt x="89" y="768"/>
                    <a:pt x="162" y="905"/>
                  </a:cubicBezTo>
                  <a:cubicBezTo>
                    <a:pt x="162" y="905"/>
                    <a:pt x="162" y="905"/>
                    <a:pt x="162" y="905"/>
                  </a:cubicBezTo>
                  <a:cubicBezTo>
                    <a:pt x="165" y="912"/>
                    <a:pt x="169" y="919"/>
                    <a:pt x="173" y="926"/>
                  </a:cubicBezTo>
                  <a:cubicBezTo>
                    <a:pt x="173" y="926"/>
                    <a:pt x="173" y="926"/>
                    <a:pt x="173" y="926"/>
                  </a:cubicBezTo>
                  <a:cubicBezTo>
                    <a:pt x="164" y="934"/>
                    <a:pt x="164" y="934"/>
                    <a:pt x="164" y="934"/>
                  </a:cubicBezTo>
                  <a:cubicBezTo>
                    <a:pt x="153" y="926"/>
                    <a:pt x="142" y="919"/>
                    <a:pt x="130" y="912"/>
                  </a:cubicBezTo>
                  <a:cubicBezTo>
                    <a:pt x="130" y="912"/>
                    <a:pt x="130" y="912"/>
                    <a:pt x="130" y="912"/>
                  </a:cubicBezTo>
                  <a:cubicBezTo>
                    <a:pt x="128" y="911"/>
                    <a:pt x="128" y="911"/>
                    <a:pt x="128" y="911"/>
                  </a:cubicBezTo>
                  <a:cubicBezTo>
                    <a:pt x="128" y="910"/>
                    <a:pt x="128" y="910"/>
                    <a:pt x="128" y="910"/>
                  </a:cubicBezTo>
                  <a:cubicBezTo>
                    <a:pt x="56" y="770"/>
                    <a:pt x="0" y="595"/>
                    <a:pt x="0" y="438"/>
                  </a:cubicBezTo>
                  <a:cubicBezTo>
                    <a:pt x="0" y="438"/>
                    <a:pt x="0" y="438"/>
                    <a:pt x="0" y="438"/>
                  </a:cubicBezTo>
                  <a:cubicBezTo>
                    <a:pt x="0" y="438"/>
                    <a:pt x="0" y="438"/>
                    <a:pt x="0" y="438"/>
                  </a:cubicBezTo>
                  <a:cubicBezTo>
                    <a:pt x="0" y="438"/>
                    <a:pt x="0" y="438"/>
                    <a:pt x="0" y="438"/>
                  </a:cubicBezTo>
                  <a:cubicBezTo>
                    <a:pt x="0" y="438"/>
                    <a:pt x="0" y="438"/>
                    <a:pt x="0" y="438"/>
                  </a:cubicBezTo>
                  <a:cubicBezTo>
                    <a:pt x="0" y="279"/>
                    <a:pt x="44" y="169"/>
                    <a:pt x="113" y="98"/>
                  </a:cubicBezTo>
                  <a:cubicBezTo>
                    <a:pt x="113" y="98"/>
                    <a:pt x="113" y="98"/>
                    <a:pt x="113" y="98"/>
                  </a:cubicBezTo>
                  <a:cubicBezTo>
                    <a:pt x="182" y="28"/>
                    <a:pt x="275" y="0"/>
                    <a:pt x="370" y="0"/>
                  </a:cubicBezTo>
                  <a:cubicBezTo>
                    <a:pt x="370" y="0"/>
                    <a:pt x="370" y="0"/>
                    <a:pt x="370" y="0"/>
                  </a:cubicBezTo>
                  <a:cubicBezTo>
                    <a:pt x="464" y="0"/>
                    <a:pt x="556" y="19"/>
                    <a:pt x="626" y="81"/>
                  </a:cubicBezTo>
                  <a:cubicBezTo>
                    <a:pt x="626" y="81"/>
                    <a:pt x="626" y="81"/>
                    <a:pt x="626" y="81"/>
                  </a:cubicBezTo>
                  <a:cubicBezTo>
                    <a:pt x="622" y="86"/>
                    <a:pt x="622" y="86"/>
                    <a:pt x="622" y="86"/>
                  </a:cubicBezTo>
                  <a:cubicBezTo>
                    <a:pt x="618" y="90"/>
                    <a:pt x="618" y="90"/>
                    <a:pt x="618" y="90"/>
                  </a:cubicBezTo>
                  <a:cubicBezTo>
                    <a:pt x="552" y="31"/>
                    <a:pt x="462" y="12"/>
                    <a:pt x="370" y="12"/>
                  </a:cubicBezTo>
                  <a:cubicBezTo>
                    <a:pt x="370" y="12"/>
                    <a:pt x="370" y="12"/>
                    <a:pt x="370" y="12"/>
                  </a:cubicBezTo>
                  <a:cubicBezTo>
                    <a:pt x="277" y="12"/>
                    <a:pt x="187" y="39"/>
                    <a:pt x="121" y="107"/>
                  </a:cubicBezTo>
                  <a:cubicBezTo>
                    <a:pt x="121" y="107"/>
                    <a:pt x="121" y="107"/>
                    <a:pt x="121" y="107"/>
                  </a:cubicBezTo>
                  <a:cubicBezTo>
                    <a:pt x="55" y="174"/>
                    <a:pt x="12" y="281"/>
                    <a:pt x="12" y="438"/>
                  </a:cubicBezTo>
                  <a:cubicBezTo>
                    <a:pt x="12" y="438"/>
                    <a:pt x="12" y="438"/>
                    <a:pt x="12" y="438"/>
                  </a:cubicBezTo>
                  <a:cubicBezTo>
                    <a:pt x="12" y="438"/>
                    <a:pt x="12" y="438"/>
                    <a:pt x="12" y="438"/>
                  </a:cubicBezTo>
                  <a:cubicBezTo>
                    <a:pt x="12" y="438"/>
                    <a:pt x="12" y="438"/>
                    <a:pt x="12" y="438"/>
                  </a:cubicBezTo>
                  <a:cubicBezTo>
                    <a:pt x="12" y="592"/>
                    <a:pt x="67" y="765"/>
                    <a:pt x="138" y="903"/>
                  </a:cubicBezTo>
                  <a:cubicBezTo>
                    <a:pt x="138" y="903"/>
                    <a:pt x="138" y="903"/>
                    <a:pt x="138" y="903"/>
                  </a:cubicBezTo>
                  <a:cubicBezTo>
                    <a:pt x="142" y="905"/>
                    <a:pt x="146" y="908"/>
                    <a:pt x="151" y="911"/>
                  </a:cubicBezTo>
                  <a:cubicBezTo>
                    <a:pt x="151" y="911"/>
                    <a:pt x="151" y="911"/>
                    <a:pt x="151" y="911"/>
                  </a:cubicBezTo>
                  <a:cubicBezTo>
                    <a:pt x="78" y="772"/>
                    <a:pt x="20" y="594"/>
                    <a:pt x="20" y="439"/>
                  </a:cubicBezTo>
                  <a:cubicBezTo>
                    <a:pt x="20" y="439"/>
                    <a:pt x="20" y="439"/>
                    <a:pt x="20" y="439"/>
                  </a:cubicBezTo>
                  <a:cubicBezTo>
                    <a:pt x="20" y="439"/>
                    <a:pt x="20" y="439"/>
                    <a:pt x="20" y="438"/>
                  </a:cubicBezTo>
                  <a:cubicBezTo>
                    <a:pt x="20" y="438"/>
                    <a:pt x="20" y="438"/>
                    <a:pt x="20" y="438"/>
                  </a:cubicBezTo>
                  <a:cubicBezTo>
                    <a:pt x="21" y="283"/>
                    <a:pt x="62" y="178"/>
                    <a:pt x="127" y="112"/>
                  </a:cubicBezTo>
                  <a:cubicBezTo>
                    <a:pt x="127" y="112"/>
                    <a:pt x="127" y="112"/>
                    <a:pt x="127" y="112"/>
                  </a:cubicBezTo>
                  <a:cubicBezTo>
                    <a:pt x="191" y="47"/>
                    <a:pt x="279" y="21"/>
                    <a:pt x="370" y="20"/>
                  </a:cubicBezTo>
                  <a:cubicBezTo>
                    <a:pt x="370" y="20"/>
                    <a:pt x="370" y="20"/>
                    <a:pt x="370" y="20"/>
                  </a:cubicBezTo>
                  <a:cubicBezTo>
                    <a:pt x="461" y="21"/>
                    <a:pt x="548" y="39"/>
                    <a:pt x="613" y="96"/>
                  </a:cubicBezTo>
                  <a:cubicBezTo>
                    <a:pt x="613" y="96"/>
                    <a:pt x="613" y="96"/>
                    <a:pt x="613" y="96"/>
                  </a:cubicBezTo>
                  <a:cubicBezTo>
                    <a:pt x="677" y="154"/>
                    <a:pt x="718" y="250"/>
                    <a:pt x="719" y="406"/>
                  </a:cubicBezTo>
                  <a:cubicBezTo>
                    <a:pt x="719" y="406"/>
                    <a:pt x="719" y="406"/>
                    <a:pt x="719" y="406"/>
                  </a:cubicBezTo>
                  <a:cubicBezTo>
                    <a:pt x="719" y="406"/>
                    <a:pt x="719" y="406"/>
                    <a:pt x="719" y="406"/>
                  </a:cubicBezTo>
                  <a:cubicBezTo>
                    <a:pt x="719" y="406"/>
                    <a:pt x="719" y="406"/>
                    <a:pt x="719" y="406"/>
                  </a:cubicBezTo>
                  <a:cubicBezTo>
                    <a:pt x="719" y="562"/>
                    <a:pt x="677" y="748"/>
                    <a:pt x="612" y="895"/>
                  </a:cubicBezTo>
                  <a:cubicBezTo>
                    <a:pt x="612" y="895"/>
                    <a:pt x="612" y="895"/>
                    <a:pt x="612" y="895"/>
                  </a:cubicBezTo>
                  <a:cubicBezTo>
                    <a:pt x="587" y="952"/>
                    <a:pt x="558" y="1002"/>
                    <a:pt x="527" y="1043"/>
                  </a:cubicBezTo>
                  <a:cubicBezTo>
                    <a:pt x="527" y="1043"/>
                    <a:pt x="527" y="1043"/>
                    <a:pt x="527" y="1043"/>
                  </a:cubicBezTo>
                  <a:cubicBezTo>
                    <a:pt x="530" y="1044"/>
                    <a:pt x="532" y="1045"/>
                    <a:pt x="535" y="1046"/>
                  </a:cubicBezTo>
                  <a:cubicBezTo>
                    <a:pt x="535" y="1046"/>
                    <a:pt x="535" y="1046"/>
                    <a:pt x="535" y="1046"/>
                  </a:cubicBezTo>
                  <a:cubicBezTo>
                    <a:pt x="566" y="1005"/>
                    <a:pt x="594" y="954"/>
                    <a:pt x="619" y="898"/>
                  </a:cubicBezTo>
                  <a:cubicBezTo>
                    <a:pt x="619" y="898"/>
                    <a:pt x="619" y="898"/>
                    <a:pt x="619" y="898"/>
                  </a:cubicBezTo>
                  <a:cubicBezTo>
                    <a:pt x="685" y="750"/>
                    <a:pt x="727" y="563"/>
                    <a:pt x="727" y="406"/>
                  </a:cubicBezTo>
                  <a:cubicBezTo>
                    <a:pt x="727" y="406"/>
                    <a:pt x="727" y="406"/>
                    <a:pt x="727" y="406"/>
                  </a:cubicBezTo>
                  <a:cubicBezTo>
                    <a:pt x="727" y="406"/>
                    <a:pt x="727" y="406"/>
                    <a:pt x="727" y="405"/>
                  </a:cubicBezTo>
                  <a:cubicBezTo>
                    <a:pt x="727" y="405"/>
                    <a:pt x="727" y="405"/>
                    <a:pt x="727" y="405"/>
                  </a:cubicBezTo>
                  <a:cubicBezTo>
                    <a:pt x="727" y="248"/>
                    <a:pt x="684" y="149"/>
                    <a:pt x="618" y="90"/>
                  </a:cubicBezTo>
                  <a:cubicBezTo>
                    <a:pt x="618" y="90"/>
                    <a:pt x="618" y="90"/>
                    <a:pt x="618" y="90"/>
                  </a:cubicBezTo>
                  <a:cubicBezTo>
                    <a:pt x="622" y="86"/>
                    <a:pt x="622" y="86"/>
                    <a:pt x="622" y="86"/>
                  </a:cubicBezTo>
                  <a:cubicBezTo>
                    <a:pt x="626" y="81"/>
                    <a:pt x="626" y="81"/>
                    <a:pt x="626" y="81"/>
                  </a:cubicBezTo>
                  <a:cubicBezTo>
                    <a:pt x="696" y="143"/>
                    <a:pt x="739" y="246"/>
                    <a:pt x="739" y="405"/>
                  </a:cubicBezTo>
                  <a:cubicBezTo>
                    <a:pt x="739" y="405"/>
                    <a:pt x="739" y="405"/>
                    <a:pt x="739" y="405"/>
                  </a:cubicBezTo>
                  <a:cubicBezTo>
                    <a:pt x="739" y="405"/>
                    <a:pt x="739" y="406"/>
                    <a:pt x="739" y="406"/>
                  </a:cubicBezTo>
                  <a:cubicBezTo>
                    <a:pt x="739" y="406"/>
                    <a:pt x="739" y="406"/>
                    <a:pt x="739" y="406"/>
                  </a:cubicBezTo>
                  <a:cubicBezTo>
                    <a:pt x="739" y="565"/>
                    <a:pt x="696" y="753"/>
                    <a:pt x="630" y="903"/>
                  </a:cubicBezTo>
                  <a:cubicBezTo>
                    <a:pt x="630" y="903"/>
                    <a:pt x="630" y="903"/>
                    <a:pt x="630" y="903"/>
                  </a:cubicBezTo>
                  <a:cubicBezTo>
                    <a:pt x="604" y="961"/>
                    <a:pt x="574" y="1014"/>
                    <a:pt x="542" y="1057"/>
                  </a:cubicBezTo>
                  <a:cubicBezTo>
                    <a:pt x="542" y="1057"/>
                    <a:pt x="542" y="1057"/>
                    <a:pt x="542" y="1057"/>
                  </a:cubicBezTo>
                  <a:cubicBezTo>
                    <a:pt x="539" y="1061"/>
                    <a:pt x="539" y="1061"/>
                    <a:pt x="539" y="1061"/>
                  </a:cubicBezTo>
                  <a:cubicBezTo>
                    <a:pt x="535" y="1059"/>
                    <a:pt x="535" y="1059"/>
                    <a:pt x="535" y="10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1"/>
            <p:cNvSpPr>
              <a:spLocks noEditPoints="1"/>
            </p:cNvSpPr>
            <p:nvPr/>
          </p:nvSpPr>
          <p:spPr bwMode="auto">
            <a:xfrm>
              <a:off x="3720" y="2420"/>
              <a:ext cx="207" cy="108"/>
            </a:xfrm>
            <a:custGeom>
              <a:avLst/>
              <a:gdLst>
                <a:gd name="T0" fmla="*/ 0 w 207"/>
                <a:gd name="T1" fmla="*/ 34 h 108"/>
                <a:gd name="T2" fmla="*/ 20 w 207"/>
                <a:gd name="T3" fmla="*/ 21 h 108"/>
                <a:gd name="T4" fmla="*/ 51 w 207"/>
                <a:gd name="T5" fmla="*/ 65 h 108"/>
                <a:gd name="T6" fmla="*/ 84 w 207"/>
                <a:gd name="T7" fmla="*/ 0 h 108"/>
                <a:gd name="T8" fmla="*/ 153 w 207"/>
                <a:gd name="T9" fmla="*/ 57 h 108"/>
                <a:gd name="T10" fmla="*/ 190 w 207"/>
                <a:gd name="T11" fmla="*/ 14 h 108"/>
                <a:gd name="T12" fmla="*/ 207 w 207"/>
                <a:gd name="T13" fmla="*/ 30 h 108"/>
                <a:gd name="T14" fmla="*/ 156 w 207"/>
                <a:gd name="T15" fmla="*/ 88 h 108"/>
                <a:gd name="T16" fmla="*/ 90 w 207"/>
                <a:gd name="T17" fmla="*/ 36 h 108"/>
                <a:gd name="T18" fmla="*/ 54 w 207"/>
                <a:gd name="T19" fmla="*/ 108 h 108"/>
                <a:gd name="T20" fmla="*/ 0 w 207"/>
                <a:gd name="T21" fmla="*/ 34 h 108"/>
                <a:gd name="T22" fmla="*/ 0 w 207"/>
                <a:gd name="T23" fmla="*/ 34 h 108"/>
                <a:gd name="T24" fmla="*/ 0 w 207"/>
                <a:gd name="T25" fmla="*/ 34 h 108"/>
                <a:gd name="T26" fmla="*/ 0 w 207"/>
                <a:gd name="T27" fmla="*/ 34 h 108"/>
                <a:gd name="T28" fmla="*/ 0 w 207"/>
                <a:gd name="T29" fmla="*/ 34 h 108"/>
                <a:gd name="T30" fmla="*/ 0 w 207"/>
                <a:gd name="T31" fmla="*/ 34 h 108"/>
                <a:gd name="T32" fmla="*/ 0 w 207"/>
                <a:gd name="T33"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08">
                  <a:moveTo>
                    <a:pt x="0" y="34"/>
                  </a:moveTo>
                  <a:lnTo>
                    <a:pt x="20" y="21"/>
                  </a:lnTo>
                  <a:lnTo>
                    <a:pt x="51" y="65"/>
                  </a:lnTo>
                  <a:lnTo>
                    <a:pt x="84" y="0"/>
                  </a:lnTo>
                  <a:lnTo>
                    <a:pt x="153" y="57"/>
                  </a:lnTo>
                  <a:lnTo>
                    <a:pt x="190" y="14"/>
                  </a:lnTo>
                  <a:lnTo>
                    <a:pt x="207" y="30"/>
                  </a:lnTo>
                  <a:lnTo>
                    <a:pt x="156" y="88"/>
                  </a:lnTo>
                  <a:lnTo>
                    <a:pt x="90" y="36"/>
                  </a:lnTo>
                  <a:lnTo>
                    <a:pt x="54" y="108"/>
                  </a:lnTo>
                  <a:lnTo>
                    <a:pt x="0" y="34"/>
                  </a:lnTo>
                  <a:lnTo>
                    <a:pt x="0" y="34"/>
                  </a:lnTo>
                  <a:close/>
                  <a:moveTo>
                    <a:pt x="0" y="34"/>
                  </a:moveTo>
                  <a:lnTo>
                    <a:pt x="0" y="34"/>
                  </a:lnTo>
                  <a:lnTo>
                    <a:pt x="0" y="34"/>
                  </a:lnTo>
                  <a:lnTo>
                    <a:pt x="0" y="34"/>
                  </a:lnTo>
                  <a:lnTo>
                    <a:pt x="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
            <p:cNvSpPr>
              <a:spLocks noEditPoints="1"/>
            </p:cNvSpPr>
            <p:nvPr/>
          </p:nvSpPr>
          <p:spPr bwMode="auto">
            <a:xfrm>
              <a:off x="3711" y="2409"/>
              <a:ext cx="226" cy="133"/>
            </a:xfrm>
            <a:custGeom>
              <a:avLst/>
              <a:gdLst>
                <a:gd name="T0" fmla="*/ 9 w 226"/>
                <a:gd name="T1" fmla="*/ 57 h 133"/>
                <a:gd name="T2" fmla="*/ 3 w 226"/>
                <a:gd name="T3" fmla="*/ 63 h 133"/>
                <a:gd name="T4" fmla="*/ 3 w 226"/>
                <a:gd name="T5" fmla="*/ 48 h 133"/>
                <a:gd name="T6" fmla="*/ 0 w 226"/>
                <a:gd name="T7" fmla="*/ 43 h 133"/>
                <a:gd name="T8" fmla="*/ 3 w 226"/>
                <a:gd name="T9" fmla="*/ 42 h 133"/>
                <a:gd name="T10" fmla="*/ 3 w 226"/>
                <a:gd name="T11" fmla="*/ 31 h 133"/>
                <a:gd name="T12" fmla="*/ 11 w 226"/>
                <a:gd name="T13" fmla="*/ 37 h 133"/>
                <a:gd name="T14" fmla="*/ 30 w 226"/>
                <a:gd name="T15" fmla="*/ 23 h 133"/>
                <a:gd name="T16" fmla="*/ 59 w 226"/>
                <a:gd name="T17" fmla="*/ 63 h 133"/>
                <a:gd name="T18" fmla="*/ 90 w 226"/>
                <a:gd name="T19" fmla="*/ 0 h 133"/>
                <a:gd name="T20" fmla="*/ 161 w 226"/>
                <a:gd name="T21" fmla="*/ 59 h 133"/>
                <a:gd name="T22" fmla="*/ 199 w 226"/>
                <a:gd name="T23" fmla="*/ 16 h 133"/>
                <a:gd name="T24" fmla="*/ 226 w 226"/>
                <a:gd name="T25" fmla="*/ 40 h 133"/>
                <a:gd name="T26" fmla="*/ 166 w 226"/>
                <a:gd name="T27" fmla="*/ 109 h 133"/>
                <a:gd name="T28" fmla="*/ 103 w 226"/>
                <a:gd name="T29" fmla="*/ 57 h 133"/>
                <a:gd name="T30" fmla="*/ 65 w 226"/>
                <a:gd name="T31" fmla="*/ 133 h 133"/>
                <a:gd name="T32" fmla="*/ 9 w 226"/>
                <a:gd name="T33" fmla="*/ 57 h 133"/>
                <a:gd name="T34" fmla="*/ 9 w 226"/>
                <a:gd name="T35" fmla="*/ 57 h 133"/>
                <a:gd name="T36" fmla="*/ 62 w 226"/>
                <a:gd name="T37" fmla="*/ 107 h 133"/>
                <a:gd name="T38" fmla="*/ 97 w 226"/>
                <a:gd name="T39" fmla="*/ 35 h 133"/>
                <a:gd name="T40" fmla="*/ 165 w 226"/>
                <a:gd name="T41" fmla="*/ 90 h 133"/>
                <a:gd name="T42" fmla="*/ 207 w 226"/>
                <a:gd name="T43" fmla="*/ 41 h 133"/>
                <a:gd name="T44" fmla="*/ 200 w 226"/>
                <a:gd name="T45" fmla="*/ 35 h 133"/>
                <a:gd name="T46" fmla="*/ 163 w 226"/>
                <a:gd name="T47" fmla="*/ 78 h 133"/>
                <a:gd name="T48" fmla="*/ 95 w 226"/>
                <a:gd name="T49" fmla="*/ 21 h 133"/>
                <a:gd name="T50" fmla="*/ 61 w 226"/>
                <a:gd name="T51" fmla="*/ 89 h 133"/>
                <a:gd name="T52" fmla="*/ 26 w 226"/>
                <a:gd name="T53" fmla="*/ 41 h 133"/>
                <a:gd name="T54" fmla="*/ 20 w 226"/>
                <a:gd name="T55" fmla="*/ 47 h 133"/>
                <a:gd name="T56" fmla="*/ 62 w 226"/>
                <a:gd name="T57" fmla="*/ 107 h 133"/>
                <a:gd name="T58" fmla="*/ 62 w 226"/>
                <a:gd name="T5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33">
                  <a:moveTo>
                    <a:pt x="9" y="57"/>
                  </a:moveTo>
                  <a:lnTo>
                    <a:pt x="3" y="63"/>
                  </a:lnTo>
                  <a:lnTo>
                    <a:pt x="3" y="48"/>
                  </a:lnTo>
                  <a:lnTo>
                    <a:pt x="0" y="43"/>
                  </a:lnTo>
                  <a:lnTo>
                    <a:pt x="3" y="42"/>
                  </a:lnTo>
                  <a:lnTo>
                    <a:pt x="3" y="31"/>
                  </a:lnTo>
                  <a:lnTo>
                    <a:pt x="11" y="37"/>
                  </a:lnTo>
                  <a:lnTo>
                    <a:pt x="30" y="23"/>
                  </a:lnTo>
                  <a:lnTo>
                    <a:pt x="59" y="63"/>
                  </a:lnTo>
                  <a:lnTo>
                    <a:pt x="90" y="0"/>
                  </a:lnTo>
                  <a:lnTo>
                    <a:pt x="161" y="59"/>
                  </a:lnTo>
                  <a:lnTo>
                    <a:pt x="199" y="16"/>
                  </a:lnTo>
                  <a:lnTo>
                    <a:pt x="226" y="40"/>
                  </a:lnTo>
                  <a:lnTo>
                    <a:pt x="166" y="109"/>
                  </a:lnTo>
                  <a:lnTo>
                    <a:pt x="103" y="57"/>
                  </a:lnTo>
                  <a:lnTo>
                    <a:pt x="65" y="133"/>
                  </a:lnTo>
                  <a:lnTo>
                    <a:pt x="9" y="57"/>
                  </a:lnTo>
                  <a:lnTo>
                    <a:pt x="9" y="57"/>
                  </a:lnTo>
                  <a:close/>
                  <a:moveTo>
                    <a:pt x="62" y="107"/>
                  </a:moveTo>
                  <a:lnTo>
                    <a:pt x="97" y="35"/>
                  </a:lnTo>
                  <a:lnTo>
                    <a:pt x="165" y="90"/>
                  </a:lnTo>
                  <a:lnTo>
                    <a:pt x="207" y="41"/>
                  </a:lnTo>
                  <a:lnTo>
                    <a:pt x="200" y="35"/>
                  </a:lnTo>
                  <a:lnTo>
                    <a:pt x="163" y="78"/>
                  </a:lnTo>
                  <a:lnTo>
                    <a:pt x="95" y="21"/>
                  </a:lnTo>
                  <a:lnTo>
                    <a:pt x="61" y="89"/>
                  </a:lnTo>
                  <a:lnTo>
                    <a:pt x="26" y="41"/>
                  </a:lnTo>
                  <a:lnTo>
                    <a:pt x="20" y="47"/>
                  </a:lnTo>
                  <a:lnTo>
                    <a:pt x="62" y="107"/>
                  </a:lnTo>
                  <a:lnTo>
                    <a:pt x="62"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3"/>
            <p:cNvSpPr>
              <a:spLocks noEditPoints="1"/>
            </p:cNvSpPr>
            <p:nvPr/>
          </p:nvSpPr>
          <p:spPr bwMode="auto">
            <a:xfrm>
              <a:off x="3676" y="2469"/>
              <a:ext cx="306" cy="812"/>
            </a:xfrm>
            <a:custGeom>
              <a:avLst/>
              <a:gdLst>
                <a:gd name="T0" fmla="*/ 3 w 306"/>
                <a:gd name="T1" fmla="*/ 610 h 812"/>
                <a:gd name="T2" fmla="*/ 0 w 306"/>
                <a:gd name="T3" fmla="*/ 606 h 812"/>
                <a:gd name="T4" fmla="*/ 120 w 306"/>
                <a:gd name="T5" fmla="*/ 1 h 812"/>
                <a:gd name="T6" fmla="*/ 142 w 306"/>
                <a:gd name="T7" fmla="*/ 0 h 812"/>
                <a:gd name="T8" fmla="*/ 306 w 306"/>
                <a:gd name="T9" fmla="*/ 622 h 812"/>
                <a:gd name="T10" fmla="*/ 130 w 306"/>
                <a:gd name="T11" fmla="*/ 812 h 812"/>
                <a:gd name="T12" fmla="*/ 3 w 306"/>
                <a:gd name="T13" fmla="*/ 610 h 812"/>
                <a:gd name="T14" fmla="*/ 3 w 306"/>
                <a:gd name="T15" fmla="*/ 610 h 812"/>
                <a:gd name="T16" fmla="*/ 133 w 306"/>
                <a:gd name="T17" fmla="*/ 775 h 812"/>
                <a:gd name="T18" fmla="*/ 282 w 306"/>
                <a:gd name="T19" fmla="*/ 615 h 812"/>
                <a:gd name="T20" fmla="*/ 132 w 306"/>
                <a:gd name="T21" fmla="*/ 53 h 812"/>
                <a:gd name="T22" fmla="*/ 24 w 306"/>
                <a:gd name="T23" fmla="*/ 602 h 812"/>
                <a:gd name="T24" fmla="*/ 133 w 306"/>
                <a:gd name="T25" fmla="*/ 775 h 812"/>
                <a:gd name="T26" fmla="*/ 133 w 306"/>
                <a:gd name="T27" fmla="*/ 77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812">
                  <a:moveTo>
                    <a:pt x="3" y="610"/>
                  </a:moveTo>
                  <a:lnTo>
                    <a:pt x="0" y="606"/>
                  </a:lnTo>
                  <a:lnTo>
                    <a:pt x="120" y="1"/>
                  </a:lnTo>
                  <a:lnTo>
                    <a:pt x="142" y="0"/>
                  </a:lnTo>
                  <a:lnTo>
                    <a:pt x="306" y="622"/>
                  </a:lnTo>
                  <a:lnTo>
                    <a:pt x="130" y="812"/>
                  </a:lnTo>
                  <a:lnTo>
                    <a:pt x="3" y="610"/>
                  </a:lnTo>
                  <a:lnTo>
                    <a:pt x="3" y="610"/>
                  </a:lnTo>
                  <a:close/>
                  <a:moveTo>
                    <a:pt x="133" y="775"/>
                  </a:moveTo>
                  <a:lnTo>
                    <a:pt x="282" y="615"/>
                  </a:lnTo>
                  <a:lnTo>
                    <a:pt x="132" y="53"/>
                  </a:lnTo>
                  <a:lnTo>
                    <a:pt x="24" y="602"/>
                  </a:lnTo>
                  <a:lnTo>
                    <a:pt x="133" y="775"/>
                  </a:lnTo>
                  <a:lnTo>
                    <a:pt x="133" y="7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4"/>
            <p:cNvSpPr>
              <a:spLocks noEditPoints="1"/>
            </p:cNvSpPr>
            <p:nvPr/>
          </p:nvSpPr>
          <p:spPr bwMode="auto">
            <a:xfrm>
              <a:off x="3669" y="2462"/>
              <a:ext cx="321" cy="830"/>
            </a:xfrm>
            <a:custGeom>
              <a:avLst/>
              <a:gdLst>
                <a:gd name="T0" fmla="*/ 4 w 321"/>
                <a:gd name="T1" fmla="*/ 620 h 830"/>
                <a:gd name="T2" fmla="*/ 0 w 321"/>
                <a:gd name="T3" fmla="*/ 615 h 830"/>
                <a:gd name="T4" fmla="*/ 121 w 321"/>
                <a:gd name="T5" fmla="*/ 1 h 830"/>
                <a:gd name="T6" fmla="*/ 154 w 321"/>
                <a:gd name="T7" fmla="*/ 0 h 830"/>
                <a:gd name="T8" fmla="*/ 321 w 321"/>
                <a:gd name="T9" fmla="*/ 630 h 830"/>
                <a:gd name="T10" fmla="*/ 136 w 321"/>
                <a:gd name="T11" fmla="*/ 830 h 830"/>
                <a:gd name="T12" fmla="*/ 4 w 321"/>
                <a:gd name="T13" fmla="*/ 620 h 830"/>
                <a:gd name="T14" fmla="*/ 4 w 321"/>
                <a:gd name="T15" fmla="*/ 620 h 830"/>
                <a:gd name="T16" fmla="*/ 137 w 321"/>
                <a:gd name="T17" fmla="*/ 807 h 830"/>
                <a:gd name="T18" fmla="*/ 307 w 321"/>
                <a:gd name="T19" fmla="*/ 627 h 830"/>
                <a:gd name="T20" fmla="*/ 144 w 321"/>
                <a:gd name="T21" fmla="*/ 14 h 830"/>
                <a:gd name="T22" fmla="*/ 132 w 321"/>
                <a:gd name="T23" fmla="*/ 15 h 830"/>
                <a:gd name="T24" fmla="*/ 14 w 321"/>
                <a:gd name="T25" fmla="*/ 611 h 830"/>
                <a:gd name="T26" fmla="*/ 16 w 321"/>
                <a:gd name="T27" fmla="*/ 613 h 830"/>
                <a:gd name="T28" fmla="*/ 10 w 321"/>
                <a:gd name="T29" fmla="*/ 617 h 830"/>
                <a:gd name="T30" fmla="*/ 16 w 321"/>
                <a:gd name="T31" fmla="*/ 613 h 830"/>
                <a:gd name="T32" fmla="*/ 137 w 321"/>
                <a:gd name="T33" fmla="*/ 807 h 830"/>
                <a:gd name="T34" fmla="*/ 137 w 321"/>
                <a:gd name="T35" fmla="*/ 807 h 830"/>
                <a:gd name="T36" fmla="*/ 23 w 321"/>
                <a:gd name="T37" fmla="*/ 610 h 830"/>
                <a:gd name="T38" fmla="*/ 133 w 321"/>
                <a:gd name="T39" fmla="*/ 59 h 830"/>
                <a:gd name="T40" fmla="*/ 146 w 321"/>
                <a:gd name="T41" fmla="*/ 59 h 830"/>
                <a:gd name="T42" fmla="*/ 296 w 321"/>
                <a:gd name="T43" fmla="*/ 625 h 830"/>
                <a:gd name="T44" fmla="*/ 145 w 321"/>
                <a:gd name="T45" fmla="*/ 786 h 830"/>
                <a:gd name="T46" fmla="*/ 139 w 321"/>
                <a:gd name="T47" fmla="*/ 793 h 830"/>
                <a:gd name="T48" fmla="*/ 23 w 321"/>
                <a:gd name="T49" fmla="*/ 610 h 830"/>
                <a:gd name="T50" fmla="*/ 23 w 321"/>
                <a:gd name="T51" fmla="*/ 610 h 830"/>
                <a:gd name="T52" fmla="*/ 140 w 321"/>
                <a:gd name="T53" fmla="*/ 782 h 830"/>
                <a:gd name="T54" fmla="*/ 146 w 321"/>
                <a:gd name="T55" fmla="*/ 778 h 830"/>
                <a:gd name="T56" fmla="*/ 140 w 321"/>
                <a:gd name="T57" fmla="*/ 782 h 830"/>
                <a:gd name="T58" fmla="*/ 140 w 321"/>
                <a:gd name="T59" fmla="*/ 782 h 830"/>
                <a:gd name="T60" fmla="*/ 38 w 321"/>
                <a:gd name="T61" fmla="*/ 608 h 830"/>
                <a:gd name="T62" fmla="*/ 141 w 321"/>
                <a:gd name="T63" fmla="*/ 772 h 830"/>
                <a:gd name="T64" fmla="*/ 281 w 321"/>
                <a:gd name="T65" fmla="*/ 620 h 830"/>
                <a:gd name="T66" fmla="*/ 140 w 321"/>
                <a:gd name="T67" fmla="*/ 90 h 830"/>
                <a:gd name="T68" fmla="*/ 38 w 321"/>
                <a:gd name="T69" fmla="*/ 608 h 830"/>
                <a:gd name="T70" fmla="*/ 38 w 321"/>
                <a:gd name="T71" fmla="*/ 60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1" h="830">
                  <a:moveTo>
                    <a:pt x="4" y="620"/>
                  </a:moveTo>
                  <a:lnTo>
                    <a:pt x="0" y="615"/>
                  </a:lnTo>
                  <a:lnTo>
                    <a:pt x="121" y="1"/>
                  </a:lnTo>
                  <a:lnTo>
                    <a:pt x="154" y="0"/>
                  </a:lnTo>
                  <a:lnTo>
                    <a:pt x="321" y="630"/>
                  </a:lnTo>
                  <a:lnTo>
                    <a:pt x="136" y="830"/>
                  </a:lnTo>
                  <a:lnTo>
                    <a:pt x="4" y="620"/>
                  </a:lnTo>
                  <a:lnTo>
                    <a:pt x="4" y="620"/>
                  </a:lnTo>
                  <a:close/>
                  <a:moveTo>
                    <a:pt x="137" y="807"/>
                  </a:moveTo>
                  <a:lnTo>
                    <a:pt x="307" y="627"/>
                  </a:lnTo>
                  <a:lnTo>
                    <a:pt x="144" y="14"/>
                  </a:lnTo>
                  <a:lnTo>
                    <a:pt x="132" y="15"/>
                  </a:lnTo>
                  <a:lnTo>
                    <a:pt x="14" y="611"/>
                  </a:lnTo>
                  <a:lnTo>
                    <a:pt x="16" y="613"/>
                  </a:lnTo>
                  <a:lnTo>
                    <a:pt x="10" y="617"/>
                  </a:lnTo>
                  <a:lnTo>
                    <a:pt x="16" y="613"/>
                  </a:lnTo>
                  <a:lnTo>
                    <a:pt x="137" y="807"/>
                  </a:lnTo>
                  <a:lnTo>
                    <a:pt x="137" y="807"/>
                  </a:lnTo>
                  <a:close/>
                  <a:moveTo>
                    <a:pt x="23" y="610"/>
                  </a:moveTo>
                  <a:lnTo>
                    <a:pt x="133" y="59"/>
                  </a:lnTo>
                  <a:lnTo>
                    <a:pt x="146" y="59"/>
                  </a:lnTo>
                  <a:lnTo>
                    <a:pt x="296" y="625"/>
                  </a:lnTo>
                  <a:lnTo>
                    <a:pt x="145" y="786"/>
                  </a:lnTo>
                  <a:lnTo>
                    <a:pt x="139" y="793"/>
                  </a:lnTo>
                  <a:lnTo>
                    <a:pt x="23" y="610"/>
                  </a:lnTo>
                  <a:lnTo>
                    <a:pt x="23" y="610"/>
                  </a:lnTo>
                  <a:close/>
                  <a:moveTo>
                    <a:pt x="140" y="782"/>
                  </a:moveTo>
                  <a:lnTo>
                    <a:pt x="146" y="778"/>
                  </a:lnTo>
                  <a:lnTo>
                    <a:pt x="140" y="782"/>
                  </a:lnTo>
                  <a:lnTo>
                    <a:pt x="140" y="782"/>
                  </a:lnTo>
                  <a:close/>
                  <a:moveTo>
                    <a:pt x="38" y="608"/>
                  </a:moveTo>
                  <a:lnTo>
                    <a:pt x="141" y="772"/>
                  </a:lnTo>
                  <a:lnTo>
                    <a:pt x="281" y="620"/>
                  </a:lnTo>
                  <a:lnTo>
                    <a:pt x="140" y="90"/>
                  </a:lnTo>
                  <a:lnTo>
                    <a:pt x="38" y="608"/>
                  </a:lnTo>
                  <a:lnTo>
                    <a:pt x="38"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5"/>
            <p:cNvSpPr/>
            <p:nvPr/>
          </p:nvSpPr>
          <p:spPr bwMode="auto">
            <a:xfrm>
              <a:off x="3333" y="2676"/>
              <a:ext cx="902" cy="341"/>
            </a:xfrm>
            <a:custGeom>
              <a:avLst/>
              <a:gdLst>
                <a:gd name="T0" fmla="*/ 18 w 803"/>
                <a:gd name="T1" fmla="*/ 301 h 304"/>
                <a:gd name="T2" fmla="*/ 0 w 803"/>
                <a:gd name="T3" fmla="*/ 263 h 304"/>
                <a:gd name="T4" fmla="*/ 0 w 803"/>
                <a:gd name="T5" fmla="*/ 263 h 304"/>
                <a:gd name="T6" fmla="*/ 96 w 803"/>
                <a:gd name="T7" fmla="*/ 0 h 304"/>
                <a:gd name="T8" fmla="*/ 96 w 803"/>
                <a:gd name="T9" fmla="*/ 0 h 304"/>
                <a:gd name="T10" fmla="*/ 96 w 803"/>
                <a:gd name="T11" fmla="*/ 0 h 304"/>
                <a:gd name="T12" fmla="*/ 114 w 803"/>
                <a:gd name="T13" fmla="*/ 9 h 304"/>
                <a:gd name="T14" fmla="*/ 67 w 803"/>
                <a:gd name="T15" fmla="*/ 110 h 304"/>
                <a:gd name="T16" fmla="*/ 67 w 803"/>
                <a:gd name="T17" fmla="*/ 110 h 304"/>
                <a:gd name="T18" fmla="*/ 20 w 803"/>
                <a:gd name="T19" fmla="*/ 263 h 304"/>
                <a:gd name="T20" fmla="*/ 20 w 803"/>
                <a:gd name="T21" fmla="*/ 263 h 304"/>
                <a:gd name="T22" fmla="*/ 26 w 803"/>
                <a:gd name="T23" fmla="*/ 282 h 304"/>
                <a:gd name="T24" fmla="*/ 26 w 803"/>
                <a:gd name="T25" fmla="*/ 282 h 304"/>
                <a:gd name="T26" fmla="*/ 42 w 803"/>
                <a:gd name="T27" fmla="*/ 284 h 304"/>
                <a:gd name="T28" fmla="*/ 42 w 803"/>
                <a:gd name="T29" fmla="*/ 284 h 304"/>
                <a:gd name="T30" fmla="*/ 377 w 803"/>
                <a:gd name="T31" fmla="*/ 222 h 304"/>
                <a:gd name="T32" fmla="*/ 377 w 803"/>
                <a:gd name="T33" fmla="*/ 222 h 304"/>
                <a:gd name="T34" fmla="*/ 677 w 803"/>
                <a:gd name="T35" fmla="*/ 160 h 304"/>
                <a:gd name="T36" fmla="*/ 677 w 803"/>
                <a:gd name="T37" fmla="*/ 160 h 304"/>
                <a:gd name="T38" fmla="*/ 683 w 803"/>
                <a:gd name="T39" fmla="*/ 160 h 304"/>
                <a:gd name="T40" fmla="*/ 683 w 803"/>
                <a:gd name="T41" fmla="*/ 160 h 304"/>
                <a:gd name="T42" fmla="*/ 803 w 803"/>
                <a:gd name="T43" fmla="*/ 252 h 304"/>
                <a:gd name="T44" fmla="*/ 803 w 803"/>
                <a:gd name="T45" fmla="*/ 252 h 304"/>
                <a:gd name="T46" fmla="*/ 788 w 803"/>
                <a:gd name="T47" fmla="*/ 266 h 304"/>
                <a:gd name="T48" fmla="*/ 746 w 803"/>
                <a:gd name="T49" fmla="*/ 225 h 304"/>
                <a:gd name="T50" fmla="*/ 746 w 803"/>
                <a:gd name="T51" fmla="*/ 225 h 304"/>
                <a:gd name="T52" fmla="*/ 679 w 803"/>
                <a:gd name="T53" fmla="*/ 180 h 304"/>
                <a:gd name="T54" fmla="*/ 679 w 803"/>
                <a:gd name="T55" fmla="*/ 180 h 304"/>
                <a:gd name="T56" fmla="*/ 677 w 803"/>
                <a:gd name="T57" fmla="*/ 180 h 304"/>
                <a:gd name="T58" fmla="*/ 677 w 803"/>
                <a:gd name="T59" fmla="*/ 180 h 304"/>
                <a:gd name="T60" fmla="*/ 381 w 803"/>
                <a:gd name="T61" fmla="*/ 242 h 304"/>
                <a:gd name="T62" fmla="*/ 381 w 803"/>
                <a:gd name="T63" fmla="*/ 242 h 304"/>
                <a:gd name="T64" fmla="*/ 42 w 803"/>
                <a:gd name="T65" fmla="*/ 304 h 304"/>
                <a:gd name="T66" fmla="*/ 42 w 803"/>
                <a:gd name="T67" fmla="*/ 304 h 304"/>
                <a:gd name="T68" fmla="*/ 18 w 803"/>
                <a:gd name="T69" fmla="*/ 30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3" h="304">
                  <a:moveTo>
                    <a:pt x="18" y="301"/>
                  </a:moveTo>
                  <a:cubicBezTo>
                    <a:pt x="3" y="293"/>
                    <a:pt x="0" y="278"/>
                    <a:pt x="0" y="263"/>
                  </a:cubicBezTo>
                  <a:cubicBezTo>
                    <a:pt x="0" y="263"/>
                    <a:pt x="0" y="263"/>
                    <a:pt x="0" y="263"/>
                  </a:cubicBezTo>
                  <a:cubicBezTo>
                    <a:pt x="0" y="182"/>
                    <a:pt x="96" y="1"/>
                    <a:pt x="96" y="0"/>
                  </a:cubicBezTo>
                  <a:cubicBezTo>
                    <a:pt x="96" y="0"/>
                    <a:pt x="96" y="0"/>
                    <a:pt x="96" y="0"/>
                  </a:cubicBezTo>
                  <a:cubicBezTo>
                    <a:pt x="96" y="0"/>
                    <a:pt x="96" y="0"/>
                    <a:pt x="96" y="0"/>
                  </a:cubicBezTo>
                  <a:cubicBezTo>
                    <a:pt x="114" y="9"/>
                    <a:pt x="114" y="9"/>
                    <a:pt x="114" y="9"/>
                  </a:cubicBezTo>
                  <a:cubicBezTo>
                    <a:pt x="114" y="10"/>
                    <a:pt x="90" y="55"/>
                    <a:pt x="67" y="110"/>
                  </a:cubicBezTo>
                  <a:cubicBezTo>
                    <a:pt x="67" y="110"/>
                    <a:pt x="67" y="110"/>
                    <a:pt x="67" y="110"/>
                  </a:cubicBezTo>
                  <a:cubicBezTo>
                    <a:pt x="43" y="164"/>
                    <a:pt x="20" y="229"/>
                    <a:pt x="20" y="263"/>
                  </a:cubicBezTo>
                  <a:cubicBezTo>
                    <a:pt x="20" y="263"/>
                    <a:pt x="20" y="263"/>
                    <a:pt x="20" y="263"/>
                  </a:cubicBezTo>
                  <a:cubicBezTo>
                    <a:pt x="20" y="276"/>
                    <a:pt x="23" y="281"/>
                    <a:pt x="26" y="282"/>
                  </a:cubicBezTo>
                  <a:cubicBezTo>
                    <a:pt x="26" y="282"/>
                    <a:pt x="26" y="282"/>
                    <a:pt x="26" y="282"/>
                  </a:cubicBezTo>
                  <a:cubicBezTo>
                    <a:pt x="27" y="283"/>
                    <a:pt x="34" y="284"/>
                    <a:pt x="42" y="284"/>
                  </a:cubicBezTo>
                  <a:cubicBezTo>
                    <a:pt x="42" y="284"/>
                    <a:pt x="42" y="284"/>
                    <a:pt x="42" y="284"/>
                  </a:cubicBezTo>
                  <a:cubicBezTo>
                    <a:pt x="95" y="284"/>
                    <a:pt x="240" y="253"/>
                    <a:pt x="377" y="222"/>
                  </a:cubicBezTo>
                  <a:cubicBezTo>
                    <a:pt x="377" y="222"/>
                    <a:pt x="377" y="222"/>
                    <a:pt x="377" y="222"/>
                  </a:cubicBezTo>
                  <a:cubicBezTo>
                    <a:pt x="515" y="191"/>
                    <a:pt x="643" y="160"/>
                    <a:pt x="677" y="160"/>
                  </a:cubicBezTo>
                  <a:cubicBezTo>
                    <a:pt x="677" y="160"/>
                    <a:pt x="677" y="160"/>
                    <a:pt x="677" y="160"/>
                  </a:cubicBezTo>
                  <a:cubicBezTo>
                    <a:pt x="679" y="160"/>
                    <a:pt x="681" y="160"/>
                    <a:pt x="683" y="160"/>
                  </a:cubicBezTo>
                  <a:cubicBezTo>
                    <a:pt x="683" y="160"/>
                    <a:pt x="683" y="160"/>
                    <a:pt x="683" y="160"/>
                  </a:cubicBezTo>
                  <a:cubicBezTo>
                    <a:pt x="730" y="171"/>
                    <a:pt x="801" y="252"/>
                    <a:pt x="803" y="252"/>
                  </a:cubicBezTo>
                  <a:cubicBezTo>
                    <a:pt x="803" y="252"/>
                    <a:pt x="803" y="252"/>
                    <a:pt x="803" y="252"/>
                  </a:cubicBezTo>
                  <a:cubicBezTo>
                    <a:pt x="788" y="266"/>
                    <a:pt x="788" y="266"/>
                    <a:pt x="788" y="266"/>
                  </a:cubicBezTo>
                  <a:cubicBezTo>
                    <a:pt x="788" y="266"/>
                    <a:pt x="770" y="246"/>
                    <a:pt x="746" y="225"/>
                  </a:cubicBezTo>
                  <a:cubicBezTo>
                    <a:pt x="746" y="225"/>
                    <a:pt x="746" y="225"/>
                    <a:pt x="746" y="225"/>
                  </a:cubicBezTo>
                  <a:cubicBezTo>
                    <a:pt x="724" y="204"/>
                    <a:pt x="694" y="183"/>
                    <a:pt x="679" y="180"/>
                  </a:cubicBezTo>
                  <a:cubicBezTo>
                    <a:pt x="679" y="180"/>
                    <a:pt x="679" y="180"/>
                    <a:pt x="679" y="180"/>
                  </a:cubicBezTo>
                  <a:cubicBezTo>
                    <a:pt x="679" y="180"/>
                    <a:pt x="678" y="180"/>
                    <a:pt x="677" y="180"/>
                  </a:cubicBezTo>
                  <a:cubicBezTo>
                    <a:pt x="677" y="180"/>
                    <a:pt x="677" y="180"/>
                    <a:pt x="677" y="180"/>
                  </a:cubicBezTo>
                  <a:cubicBezTo>
                    <a:pt x="650" y="180"/>
                    <a:pt x="518" y="211"/>
                    <a:pt x="381" y="242"/>
                  </a:cubicBezTo>
                  <a:cubicBezTo>
                    <a:pt x="381" y="242"/>
                    <a:pt x="381" y="242"/>
                    <a:pt x="381" y="242"/>
                  </a:cubicBezTo>
                  <a:cubicBezTo>
                    <a:pt x="244" y="273"/>
                    <a:pt x="101" y="304"/>
                    <a:pt x="42" y="304"/>
                  </a:cubicBezTo>
                  <a:cubicBezTo>
                    <a:pt x="42" y="304"/>
                    <a:pt x="42" y="304"/>
                    <a:pt x="42" y="304"/>
                  </a:cubicBezTo>
                  <a:cubicBezTo>
                    <a:pt x="32" y="304"/>
                    <a:pt x="25" y="304"/>
                    <a:pt x="18" y="3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6"/>
            <p:cNvSpPr>
              <a:spLocks noEditPoints="1"/>
            </p:cNvSpPr>
            <p:nvPr/>
          </p:nvSpPr>
          <p:spPr bwMode="auto">
            <a:xfrm>
              <a:off x="3326" y="2662"/>
              <a:ext cx="921" cy="362"/>
            </a:xfrm>
            <a:custGeom>
              <a:avLst/>
              <a:gdLst>
                <a:gd name="T0" fmla="*/ 21 w 820"/>
                <a:gd name="T1" fmla="*/ 319 h 323"/>
                <a:gd name="T2" fmla="*/ 0 w 820"/>
                <a:gd name="T3" fmla="*/ 276 h 323"/>
                <a:gd name="T4" fmla="*/ 0 w 820"/>
                <a:gd name="T5" fmla="*/ 275 h 323"/>
                <a:gd name="T6" fmla="*/ 96 w 820"/>
                <a:gd name="T7" fmla="*/ 12 h 323"/>
                <a:gd name="T8" fmla="*/ 106 w 820"/>
                <a:gd name="T9" fmla="*/ 8 h 323"/>
                <a:gd name="T10" fmla="*/ 78 w 820"/>
                <a:gd name="T11" fmla="*/ 125 h 323"/>
                <a:gd name="T12" fmla="*/ 32 w 820"/>
                <a:gd name="T13" fmla="*/ 275 h 323"/>
                <a:gd name="T14" fmla="*/ 33 w 820"/>
                <a:gd name="T15" fmla="*/ 287 h 323"/>
                <a:gd name="T16" fmla="*/ 35 w 820"/>
                <a:gd name="T17" fmla="*/ 290 h 323"/>
                <a:gd name="T18" fmla="*/ 35 w 820"/>
                <a:gd name="T19" fmla="*/ 290 h 323"/>
                <a:gd name="T20" fmla="*/ 38 w 820"/>
                <a:gd name="T21" fmla="*/ 291 h 323"/>
                <a:gd name="T22" fmla="*/ 48 w 820"/>
                <a:gd name="T23" fmla="*/ 291 h 323"/>
                <a:gd name="T24" fmla="*/ 49 w 820"/>
                <a:gd name="T25" fmla="*/ 291 h 323"/>
                <a:gd name="T26" fmla="*/ 571 w 820"/>
                <a:gd name="T27" fmla="*/ 187 h 323"/>
                <a:gd name="T28" fmla="*/ 683 w 820"/>
                <a:gd name="T29" fmla="*/ 167 h 323"/>
                <a:gd name="T30" fmla="*/ 768 w 820"/>
                <a:gd name="T31" fmla="*/ 217 h 323"/>
                <a:gd name="T32" fmla="*/ 812 w 820"/>
                <a:gd name="T33" fmla="*/ 260 h 323"/>
                <a:gd name="T34" fmla="*/ 794 w 820"/>
                <a:gd name="T35" fmla="*/ 285 h 323"/>
                <a:gd name="T36" fmla="*/ 790 w 820"/>
                <a:gd name="T37" fmla="*/ 284 h 323"/>
                <a:gd name="T38" fmla="*/ 790 w 820"/>
                <a:gd name="T39" fmla="*/ 283 h 323"/>
                <a:gd name="T40" fmla="*/ 789 w 820"/>
                <a:gd name="T41" fmla="*/ 283 h 323"/>
                <a:gd name="T42" fmla="*/ 789 w 820"/>
                <a:gd name="T43" fmla="*/ 282 h 323"/>
                <a:gd name="T44" fmla="*/ 778 w 820"/>
                <a:gd name="T45" fmla="*/ 271 h 323"/>
                <a:gd name="T46" fmla="*/ 748 w 820"/>
                <a:gd name="T47" fmla="*/ 243 h 323"/>
                <a:gd name="T48" fmla="*/ 684 w 820"/>
                <a:gd name="T49" fmla="*/ 199 h 323"/>
                <a:gd name="T50" fmla="*/ 682 w 820"/>
                <a:gd name="T51" fmla="*/ 199 h 323"/>
                <a:gd name="T52" fmla="*/ 577 w 820"/>
                <a:gd name="T53" fmla="*/ 218 h 323"/>
                <a:gd name="T54" fmla="*/ 389 w 820"/>
                <a:gd name="T55" fmla="*/ 261 h 323"/>
                <a:gd name="T56" fmla="*/ 21 w 820"/>
                <a:gd name="T57" fmla="*/ 319 h 323"/>
                <a:gd name="T58" fmla="*/ 386 w 820"/>
                <a:gd name="T59" fmla="*/ 249 h 323"/>
                <a:gd name="T60" fmla="*/ 679 w 820"/>
                <a:gd name="T61" fmla="*/ 187 h 323"/>
                <a:gd name="T62" fmla="*/ 686 w 820"/>
                <a:gd name="T63" fmla="*/ 187 h 323"/>
                <a:gd name="T64" fmla="*/ 756 w 820"/>
                <a:gd name="T65" fmla="*/ 234 h 323"/>
                <a:gd name="T66" fmla="*/ 794 w 820"/>
                <a:gd name="T67" fmla="*/ 270 h 323"/>
                <a:gd name="T68" fmla="*/ 792 w 820"/>
                <a:gd name="T69" fmla="*/ 256 h 323"/>
                <a:gd name="T70" fmla="*/ 687 w 820"/>
                <a:gd name="T71" fmla="*/ 179 h 323"/>
                <a:gd name="T72" fmla="*/ 683 w 820"/>
                <a:gd name="T73" fmla="*/ 179 h 323"/>
                <a:gd name="T74" fmla="*/ 384 w 820"/>
                <a:gd name="T75" fmla="*/ 241 h 323"/>
                <a:gd name="T76" fmla="*/ 49 w 820"/>
                <a:gd name="T77" fmla="*/ 303 h 323"/>
                <a:gd name="T78" fmla="*/ 47 w 820"/>
                <a:gd name="T79" fmla="*/ 303 h 323"/>
                <a:gd name="T80" fmla="*/ 32 w 820"/>
                <a:gd name="T81" fmla="*/ 302 h 323"/>
                <a:gd name="T82" fmla="*/ 22 w 820"/>
                <a:gd name="T83" fmla="*/ 292 h 323"/>
                <a:gd name="T84" fmla="*/ 20 w 820"/>
                <a:gd name="T85" fmla="*/ 276 h 323"/>
                <a:gd name="T86" fmla="*/ 67 w 820"/>
                <a:gd name="T87" fmla="*/ 120 h 323"/>
                <a:gd name="T88" fmla="*/ 112 w 820"/>
                <a:gd name="T89" fmla="*/ 25 h 323"/>
                <a:gd name="T90" fmla="*/ 103 w 820"/>
                <a:gd name="T91" fmla="*/ 24 h 323"/>
                <a:gd name="T92" fmla="*/ 60 w 820"/>
                <a:gd name="T93" fmla="*/ 117 h 323"/>
                <a:gd name="T94" fmla="*/ 12 w 820"/>
                <a:gd name="T95" fmla="*/ 276 h 323"/>
                <a:gd name="T96" fmla="*/ 12 w 820"/>
                <a:gd name="T97" fmla="*/ 276 h 323"/>
                <a:gd name="T98" fmla="*/ 26 w 820"/>
                <a:gd name="T99" fmla="*/ 308 h 323"/>
                <a:gd name="T100" fmla="*/ 679 w 820"/>
                <a:gd name="T101" fmla="*/ 193 h 323"/>
                <a:gd name="T102" fmla="*/ 685 w 820"/>
                <a:gd name="T103" fmla="*/ 187 h 323"/>
                <a:gd name="T104" fmla="*/ 685 w 820"/>
                <a:gd name="T105" fmla="*/ 18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0" h="323">
                  <a:moveTo>
                    <a:pt x="21" y="319"/>
                  </a:moveTo>
                  <a:cubicBezTo>
                    <a:pt x="24" y="314"/>
                    <a:pt x="24" y="314"/>
                    <a:pt x="24" y="314"/>
                  </a:cubicBezTo>
                  <a:cubicBezTo>
                    <a:pt x="21" y="319"/>
                    <a:pt x="21" y="319"/>
                    <a:pt x="21" y="319"/>
                  </a:cubicBezTo>
                  <a:cubicBezTo>
                    <a:pt x="12" y="315"/>
                    <a:pt x="7" y="308"/>
                    <a:pt x="4" y="300"/>
                  </a:cubicBezTo>
                  <a:cubicBezTo>
                    <a:pt x="4" y="300"/>
                    <a:pt x="4" y="300"/>
                    <a:pt x="4" y="300"/>
                  </a:cubicBezTo>
                  <a:cubicBezTo>
                    <a:pt x="1" y="292"/>
                    <a:pt x="0" y="284"/>
                    <a:pt x="0" y="276"/>
                  </a:cubicBezTo>
                  <a:cubicBezTo>
                    <a:pt x="0" y="276"/>
                    <a:pt x="0" y="276"/>
                    <a:pt x="0" y="276"/>
                  </a:cubicBezTo>
                  <a:cubicBezTo>
                    <a:pt x="0" y="276"/>
                    <a:pt x="0" y="276"/>
                    <a:pt x="0" y="275"/>
                  </a:cubicBezTo>
                  <a:cubicBezTo>
                    <a:pt x="0" y="275"/>
                    <a:pt x="0" y="275"/>
                    <a:pt x="0" y="275"/>
                  </a:cubicBezTo>
                  <a:cubicBezTo>
                    <a:pt x="0" y="234"/>
                    <a:pt x="23" y="171"/>
                    <a:pt x="47" y="116"/>
                  </a:cubicBezTo>
                  <a:cubicBezTo>
                    <a:pt x="47" y="116"/>
                    <a:pt x="47" y="116"/>
                    <a:pt x="47" y="116"/>
                  </a:cubicBezTo>
                  <a:cubicBezTo>
                    <a:pt x="69" y="64"/>
                    <a:pt x="93" y="19"/>
                    <a:pt x="96" y="12"/>
                  </a:cubicBezTo>
                  <a:cubicBezTo>
                    <a:pt x="96" y="12"/>
                    <a:pt x="96" y="12"/>
                    <a:pt x="96" y="12"/>
                  </a:cubicBezTo>
                  <a:cubicBezTo>
                    <a:pt x="97" y="0"/>
                    <a:pt x="97" y="0"/>
                    <a:pt x="97" y="0"/>
                  </a:cubicBezTo>
                  <a:cubicBezTo>
                    <a:pt x="106" y="8"/>
                    <a:pt x="106" y="8"/>
                    <a:pt x="106" y="8"/>
                  </a:cubicBezTo>
                  <a:cubicBezTo>
                    <a:pt x="128" y="20"/>
                    <a:pt x="128" y="20"/>
                    <a:pt x="128" y="20"/>
                  </a:cubicBezTo>
                  <a:cubicBezTo>
                    <a:pt x="125" y="25"/>
                    <a:pt x="125" y="25"/>
                    <a:pt x="125" y="25"/>
                  </a:cubicBezTo>
                  <a:cubicBezTo>
                    <a:pt x="125" y="25"/>
                    <a:pt x="102" y="70"/>
                    <a:pt x="78" y="125"/>
                  </a:cubicBezTo>
                  <a:cubicBezTo>
                    <a:pt x="78" y="125"/>
                    <a:pt x="78" y="125"/>
                    <a:pt x="78" y="125"/>
                  </a:cubicBezTo>
                  <a:cubicBezTo>
                    <a:pt x="55" y="179"/>
                    <a:pt x="32" y="244"/>
                    <a:pt x="32" y="275"/>
                  </a:cubicBezTo>
                  <a:cubicBezTo>
                    <a:pt x="32" y="275"/>
                    <a:pt x="32" y="275"/>
                    <a:pt x="32" y="275"/>
                  </a:cubicBezTo>
                  <a:cubicBezTo>
                    <a:pt x="32" y="275"/>
                    <a:pt x="32" y="275"/>
                    <a:pt x="32" y="276"/>
                  </a:cubicBezTo>
                  <a:cubicBezTo>
                    <a:pt x="32" y="276"/>
                    <a:pt x="32" y="276"/>
                    <a:pt x="32" y="276"/>
                  </a:cubicBezTo>
                  <a:cubicBezTo>
                    <a:pt x="32" y="281"/>
                    <a:pt x="32" y="285"/>
                    <a:pt x="33" y="287"/>
                  </a:cubicBezTo>
                  <a:cubicBezTo>
                    <a:pt x="33" y="287"/>
                    <a:pt x="33" y="287"/>
                    <a:pt x="33" y="287"/>
                  </a:cubicBezTo>
                  <a:cubicBezTo>
                    <a:pt x="34" y="289"/>
                    <a:pt x="34"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6" y="290"/>
                    <a:pt x="37" y="290"/>
                    <a:pt x="38" y="291"/>
                  </a:cubicBezTo>
                  <a:cubicBezTo>
                    <a:pt x="38" y="291"/>
                    <a:pt x="38" y="291"/>
                    <a:pt x="38" y="291"/>
                  </a:cubicBezTo>
                  <a:cubicBezTo>
                    <a:pt x="40" y="291"/>
                    <a:pt x="43" y="291"/>
                    <a:pt x="47" y="291"/>
                  </a:cubicBezTo>
                  <a:cubicBezTo>
                    <a:pt x="47" y="291"/>
                    <a:pt x="47" y="291"/>
                    <a:pt x="47" y="291"/>
                  </a:cubicBezTo>
                  <a:cubicBezTo>
                    <a:pt x="47" y="291"/>
                    <a:pt x="48" y="291"/>
                    <a:pt x="48" y="291"/>
                  </a:cubicBezTo>
                  <a:cubicBezTo>
                    <a:pt x="48" y="291"/>
                    <a:pt x="48" y="291"/>
                    <a:pt x="48" y="291"/>
                  </a:cubicBezTo>
                  <a:cubicBezTo>
                    <a:pt x="48" y="291"/>
                    <a:pt x="48" y="291"/>
                    <a:pt x="49" y="291"/>
                  </a:cubicBezTo>
                  <a:cubicBezTo>
                    <a:pt x="49" y="291"/>
                    <a:pt x="49" y="291"/>
                    <a:pt x="49" y="291"/>
                  </a:cubicBezTo>
                  <a:cubicBezTo>
                    <a:pt x="100" y="291"/>
                    <a:pt x="245" y="260"/>
                    <a:pt x="381" y="229"/>
                  </a:cubicBezTo>
                  <a:cubicBezTo>
                    <a:pt x="381" y="229"/>
                    <a:pt x="381" y="229"/>
                    <a:pt x="381" y="229"/>
                  </a:cubicBezTo>
                  <a:cubicBezTo>
                    <a:pt x="450" y="214"/>
                    <a:pt x="517" y="198"/>
                    <a:pt x="571" y="187"/>
                  </a:cubicBezTo>
                  <a:cubicBezTo>
                    <a:pt x="571" y="187"/>
                    <a:pt x="571" y="187"/>
                    <a:pt x="571" y="187"/>
                  </a:cubicBezTo>
                  <a:cubicBezTo>
                    <a:pt x="624" y="175"/>
                    <a:pt x="665" y="167"/>
                    <a:pt x="683" y="167"/>
                  </a:cubicBezTo>
                  <a:cubicBezTo>
                    <a:pt x="683" y="167"/>
                    <a:pt x="683" y="167"/>
                    <a:pt x="683" y="167"/>
                  </a:cubicBezTo>
                  <a:cubicBezTo>
                    <a:pt x="685" y="167"/>
                    <a:pt x="687" y="167"/>
                    <a:pt x="690" y="168"/>
                  </a:cubicBezTo>
                  <a:cubicBezTo>
                    <a:pt x="690" y="168"/>
                    <a:pt x="690" y="168"/>
                    <a:pt x="690" y="168"/>
                  </a:cubicBezTo>
                  <a:cubicBezTo>
                    <a:pt x="715" y="173"/>
                    <a:pt x="744" y="196"/>
                    <a:pt x="768" y="217"/>
                  </a:cubicBezTo>
                  <a:cubicBezTo>
                    <a:pt x="768" y="217"/>
                    <a:pt x="768" y="217"/>
                    <a:pt x="768" y="217"/>
                  </a:cubicBezTo>
                  <a:cubicBezTo>
                    <a:pt x="790" y="236"/>
                    <a:pt x="808" y="256"/>
                    <a:pt x="812" y="260"/>
                  </a:cubicBezTo>
                  <a:cubicBezTo>
                    <a:pt x="812" y="260"/>
                    <a:pt x="812" y="260"/>
                    <a:pt x="812" y="260"/>
                  </a:cubicBezTo>
                  <a:cubicBezTo>
                    <a:pt x="820" y="263"/>
                    <a:pt x="820" y="263"/>
                    <a:pt x="820" y="263"/>
                  </a:cubicBezTo>
                  <a:cubicBezTo>
                    <a:pt x="796" y="285"/>
                    <a:pt x="796" y="285"/>
                    <a:pt x="796" y="285"/>
                  </a:cubicBezTo>
                  <a:cubicBezTo>
                    <a:pt x="794" y="285"/>
                    <a:pt x="794" y="285"/>
                    <a:pt x="794" y="285"/>
                  </a:cubicBezTo>
                  <a:cubicBezTo>
                    <a:pt x="791" y="285"/>
                    <a:pt x="791" y="284"/>
                    <a:pt x="791" y="284"/>
                  </a:cubicBezTo>
                  <a:cubicBezTo>
                    <a:pt x="791" y="284"/>
                    <a:pt x="791" y="284"/>
                    <a:pt x="791" y="284"/>
                  </a:cubicBezTo>
                  <a:cubicBezTo>
                    <a:pt x="790" y="284"/>
                    <a:pt x="790" y="284"/>
                    <a:pt x="790" y="284"/>
                  </a:cubicBezTo>
                  <a:cubicBezTo>
                    <a:pt x="790" y="284"/>
                    <a:pt x="790" y="284"/>
                    <a:pt x="790" y="284"/>
                  </a:cubicBezTo>
                  <a:cubicBezTo>
                    <a:pt x="790" y="283"/>
                    <a:pt x="790" y="283"/>
                    <a:pt x="790" y="283"/>
                  </a:cubicBezTo>
                  <a:cubicBezTo>
                    <a:pt x="790" y="283"/>
                    <a:pt x="790" y="283"/>
                    <a:pt x="790" y="283"/>
                  </a:cubicBezTo>
                  <a:cubicBezTo>
                    <a:pt x="790" y="283"/>
                    <a:pt x="790" y="283"/>
                    <a:pt x="790" y="283"/>
                  </a:cubicBezTo>
                  <a:cubicBezTo>
                    <a:pt x="790" y="283"/>
                    <a:pt x="790" y="283"/>
                    <a:pt x="790" y="283"/>
                  </a:cubicBezTo>
                  <a:cubicBezTo>
                    <a:pt x="790" y="283"/>
                    <a:pt x="789" y="283"/>
                    <a:pt x="789" y="283"/>
                  </a:cubicBezTo>
                  <a:cubicBezTo>
                    <a:pt x="789" y="283"/>
                    <a:pt x="789" y="283"/>
                    <a:pt x="789" y="283"/>
                  </a:cubicBezTo>
                  <a:cubicBezTo>
                    <a:pt x="789" y="283"/>
                    <a:pt x="789" y="282"/>
                    <a:pt x="789" y="282"/>
                  </a:cubicBezTo>
                  <a:cubicBezTo>
                    <a:pt x="789" y="282"/>
                    <a:pt x="789" y="282"/>
                    <a:pt x="789" y="282"/>
                  </a:cubicBezTo>
                  <a:cubicBezTo>
                    <a:pt x="788" y="282"/>
                    <a:pt x="787" y="281"/>
                    <a:pt x="786" y="280"/>
                  </a:cubicBezTo>
                  <a:cubicBezTo>
                    <a:pt x="786" y="280"/>
                    <a:pt x="786" y="280"/>
                    <a:pt x="786" y="280"/>
                  </a:cubicBezTo>
                  <a:cubicBezTo>
                    <a:pt x="784" y="277"/>
                    <a:pt x="781" y="274"/>
                    <a:pt x="778" y="271"/>
                  </a:cubicBezTo>
                  <a:cubicBezTo>
                    <a:pt x="778" y="271"/>
                    <a:pt x="778" y="271"/>
                    <a:pt x="778" y="271"/>
                  </a:cubicBezTo>
                  <a:cubicBezTo>
                    <a:pt x="770" y="263"/>
                    <a:pt x="760" y="253"/>
                    <a:pt x="748" y="243"/>
                  </a:cubicBezTo>
                  <a:cubicBezTo>
                    <a:pt x="748" y="243"/>
                    <a:pt x="748" y="243"/>
                    <a:pt x="748" y="243"/>
                  </a:cubicBezTo>
                  <a:cubicBezTo>
                    <a:pt x="737" y="232"/>
                    <a:pt x="724" y="222"/>
                    <a:pt x="712" y="214"/>
                  </a:cubicBezTo>
                  <a:cubicBezTo>
                    <a:pt x="712" y="214"/>
                    <a:pt x="712" y="214"/>
                    <a:pt x="712" y="214"/>
                  </a:cubicBezTo>
                  <a:cubicBezTo>
                    <a:pt x="701" y="206"/>
                    <a:pt x="690" y="200"/>
                    <a:pt x="684" y="199"/>
                  </a:cubicBezTo>
                  <a:cubicBezTo>
                    <a:pt x="684" y="199"/>
                    <a:pt x="684" y="199"/>
                    <a:pt x="684" y="199"/>
                  </a:cubicBezTo>
                  <a:cubicBezTo>
                    <a:pt x="683" y="199"/>
                    <a:pt x="683" y="199"/>
                    <a:pt x="682" y="199"/>
                  </a:cubicBezTo>
                  <a:cubicBezTo>
                    <a:pt x="682" y="199"/>
                    <a:pt x="682" y="199"/>
                    <a:pt x="682" y="199"/>
                  </a:cubicBezTo>
                  <a:cubicBezTo>
                    <a:pt x="682" y="199"/>
                    <a:pt x="682" y="199"/>
                    <a:pt x="682" y="199"/>
                  </a:cubicBezTo>
                  <a:cubicBezTo>
                    <a:pt x="682" y="199"/>
                    <a:pt x="682" y="199"/>
                    <a:pt x="682" y="199"/>
                  </a:cubicBezTo>
                  <a:cubicBezTo>
                    <a:pt x="670" y="199"/>
                    <a:pt x="630" y="207"/>
                    <a:pt x="577" y="218"/>
                  </a:cubicBezTo>
                  <a:cubicBezTo>
                    <a:pt x="577" y="218"/>
                    <a:pt x="577" y="218"/>
                    <a:pt x="577" y="218"/>
                  </a:cubicBezTo>
                  <a:cubicBezTo>
                    <a:pt x="524" y="230"/>
                    <a:pt x="457" y="245"/>
                    <a:pt x="389" y="261"/>
                  </a:cubicBezTo>
                  <a:cubicBezTo>
                    <a:pt x="389" y="261"/>
                    <a:pt x="389" y="261"/>
                    <a:pt x="389" y="261"/>
                  </a:cubicBezTo>
                  <a:cubicBezTo>
                    <a:pt x="251" y="292"/>
                    <a:pt x="108" y="323"/>
                    <a:pt x="48" y="323"/>
                  </a:cubicBezTo>
                  <a:cubicBezTo>
                    <a:pt x="48" y="323"/>
                    <a:pt x="48" y="323"/>
                    <a:pt x="48" y="323"/>
                  </a:cubicBezTo>
                  <a:cubicBezTo>
                    <a:pt x="38" y="323"/>
                    <a:pt x="29" y="323"/>
                    <a:pt x="21" y="319"/>
                  </a:cubicBezTo>
                  <a:close/>
                  <a:moveTo>
                    <a:pt x="48" y="311"/>
                  </a:moveTo>
                  <a:cubicBezTo>
                    <a:pt x="105" y="311"/>
                    <a:pt x="249" y="280"/>
                    <a:pt x="386" y="249"/>
                  </a:cubicBezTo>
                  <a:cubicBezTo>
                    <a:pt x="386" y="249"/>
                    <a:pt x="386" y="249"/>
                    <a:pt x="386" y="249"/>
                  </a:cubicBezTo>
                  <a:cubicBezTo>
                    <a:pt x="454" y="234"/>
                    <a:pt x="521" y="218"/>
                    <a:pt x="574" y="207"/>
                  </a:cubicBezTo>
                  <a:cubicBezTo>
                    <a:pt x="574" y="207"/>
                    <a:pt x="574" y="207"/>
                    <a:pt x="574" y="207"/>
                  </a:cubicBezTo>
                  <a:cubicBezTo>
                    <a:pt x="624" y="196"/>
                    <a:pt x="661" y="188"/>
                    <a:pt x="679" y="187"/>
                  </a:cubicBezTo>
                  <a:cubicBezTo>
                    <a:pt x="679" y="187"/>
                    <a:pt x="679" y="187"/>
                    <a:pt x="679" y="187"/>
                  </a:cubicBezTo>
                  <a:cubicBezTo>
                    <a:pt x="679" y="186"/>
                    <a:pt x="679" y="186"/>
                    <a:pt x="679" y="186"/>
                  </a:cubicBezTo>
                  <a:cubicBezTo>
                    <a:pt x="686" y="187"/>
                    <a:pt x="686" y="187"/>
                    <a:pt x="686" y="187"/>
                  </a:cubicBezTo>
                  <a:cubicBezTo>
                    <a:pt x="695" y="189"/>
                    <a:pt x="707" y="195"/>
                    <a:pt x="719" y="204"/>
                  </a:cubicBezTo>
                  <a:cubicBezTo>
                    <a:pt x="719" y="204"/>
                    <a:pt x="719" y="204"/>
                    <a:pt x="719" y="204"/>
                  </a:cubicBezTo>
                  <a:cubicBezTo>
                    <a:pt x="732" y="212"/>
                    <a:pt x="745" y="223"/>
                    <a:pt x="756" y="234"/>
                  </a:cubicBezTo>
                  <a:cubicBezTo>
                    <a:pt x="756" y="234"/>
                    <a:pt x="756" y="234"/>
                    <a:pt x="756" y="234"/>
                  </a:cubicBezTo>
                  <a:cubicBezTo>
                    <a:pt x="773" y="249"/>
                    <a:pt x="788" y="264"/>
                    <a:pt x="794" y="270"/>
                  </a:cubicBezTo>
                  <a:cubicBezTo>
                    <a:pt x="794" y="270"/>
                    <a:pt x="794" y="270"/>
                    <a:pt x="794" y="270"/>
                  </a:cubicBezTo>
                  <a:cubicBezTo>
                    <a:pt x="800" y="265"/>
                    <a:pt x="800" y="265"/>
                    <a:pt x="800" y="265"/>
                  </a:cubicBezTo>
                  <a:cubicBezTo>
                    <a:pt x="798" y="263"/>
                    <a:pt x="795" y="260"/>
                    <a:pt x="792" y="256"/>
                  </a:cubicBezTo>
                  <a:cubicBezTo>
                    <a:pt x="792" y="256"/>
                    <a:pt x="792" y="256"/>
                    <a:pt x="792" y="256"/>
                  </a:cubicBezTo>
                  <a:cubicBezTo>
                    <a:pt x="784" y="249"/>
                    <a:pt x="774" y="238"/>
                    <a:pt x="762" y="228"/>
                  </a:cubicBezTo>
                  <a:cubicBezTo>
                    <a:pt x="762" y="228"/>
                    <a:pt x="762" y="228"/>
                    <a:pt x="762" y="228"/>
                  </a:cubicBezTo>
                  <a:cubicBezTo>
                    <a:pt x="739" y="206"/>
                    <a:pt x="709" y="184"/>
                    <a:pt x="687" y="179"/>
                  </a:cubicBezTo>
                  <a:cubicBezTo>
                    <a:pt x="687" y="179"/>
                    <a:pt x="687" y="179"/>
                    <a:pt x="687" y="179"/>
                  </a:cubicBezTo>
                  <a:cubicBezTo>
                    <a:pt x="686" y="179"/>
                    <a:pt x="685" y="179"/>
                    <a:pt x="683" y="179"/>
                  </a:cubicBezTo>
                  <a:cubicBezTo>
                    <a:pt x="683" y="179"/>
                    <a:pt x="683" y="179"/>
                    <a:pt x="683" y="179"/>
                  </a:cubicBezTo>
                  <a:cubicBezTo>
                    <a:pt x="667" y="179"/>
                    <a:pt x="627" y="187"/>
                    <a:pt x="573" y="198"/>
                  </a:cubicBezTo>
                  <a:cubicBezTo>
                    <a:pt x="573" y="198"/>
                    <a:pt x="573" y="198"/>
                    <a:pt x="573" y="198"/>
                  </a:cubicBezTo>
                  <a:cubicBezTo>
                    <a:pt x="520" y="210"/>
                    <a:pt x="453" y="226"/>
                    <a:pt x="384" y="241"/>
                  </a:cubicBezTo>
                  <a:cubicBezTo>
                    <a:pt x="384" y="241"/>
                    <a:pt x="384" y="241"/>
                    <a:pt x="384" y="241"/>
                  </a:cubicBezTo>
                  <a:cubicBezTo>
                    <a:pt x="247" y="272"/>
                    <a:pt x="104" y="303"/>
                    <a:pt x="49" y="303"/>
                  </a:cubicBezTo>
                  <a:cubicBezTo>
                    <a:pt x="49" y="303"/>
                    <a:pt x="49" y="303"/>
                    <a:pt x="49" y="303"/>
                  </a:cubicBezTo>
                  <a:cubicBezTo>
                    <a:pt x="49" y="303"/>
                    <a:pt x="48" y="303"/>
                    <a:pt x="48" y="303"/>
                  </a:cubicBezTo>
                  <a:cubicBezTo>
                    <a:pt x="48" y="303"/>
                    <a:pt x="48" y="303"/>
                    <a:pt x="48" y="303"/>
                  </a:cubicBezTo>
                  <a:cubicBezTo>
                    <a:pt x="48" y="303"/>
                    <a:pt x="48" y="303"/>
                    <a:pt x="47" y="303"/>
                  </a:cubicBezTo>
                  <a:cubicBezTo>
                    <a:pt x="47" y="303"/>
                    <a:pt x="47" y="303"/>
                    <a:pt x="47" y="303"/>
                  </a:cubicBezTo>
                  <a:cubicBezTo>
                    <a:pt x="41" y="303"/>
                    <a:pt x="36" y="303"/>
                    <a:pt x="32" y="302"/>
                  </a:cubicBezTo>
                  <a:cubicBezTo>
                    <a:pt x="32" y="302"/>
                    <a:pt x="32" y="302"/>
                    <a:pt x="32" y="302"/>
                  </a:cubicBezTo>
                  <a:cubicBezTo>
                    <a:pt x="31" y="301"/>
                    <a:pt x="31" y="301"/>
                    <a:pt x="30" y="301"/>
                  </a:cubicBezTo>
                  <a:cubicBezTo>
                    <a:pt x="30" y="301"/>
                    <a:pt x="30" y="301"/>
                    <a:pt x="30" y="301"/>
                  </a:cubicBezTo>
                  <a:cubicBezTo>
                    <a:pt x="26" y="299"/>
                    <a:pt x="24" y="296"/>
                    <a:pt x="22" y="292"/>
                  </a:cubicBezTo>
                  <a:cubicBezTo>
                    <a:pt x="22" y="292"/>
                    <a:pt x="22" y="292"/>
                    <a:pt x="22" y="292"/>
                  </a:cubicBezTo>
                  <a:cubicBezTo>
                    <a:pt x="21" y="288"/>
                    <a:pt x="20" y="283"/>
                    <a:pt x="20" y="276"/>
                  </a:cubicBezTo>
                  <a:cubicBezTo>
                    <a:pt x="20" y="276"/>
                    <a:pt x="20" y="276"/>
                    <a:pt x="20" y="276"/>
                  </a:cubicBezTo>
                  <a:cubicBezTo>
                    <a:pt x="20" y="275"/>
                    <a:pt x="20" y="275"/>
                    <a:pt x="20" y="275"/>
                  </a:cubicBezTo>
                  <a:cubicBezTo>
                    <a:pt x="20" y="275"/>
                    <a:pt x="20" y="275"/>
                    <a:pt x="20" y="275"/>
                  </a:cubicBezTo>
                  <a:cubicBezTo>
                    <a:pt x="20" y="239"/>
                    <a:pt x="43" y="175"/>
                    <a:pt x="67" y="120"/>
                  </a:cubicBezTo>
                  <a:cubicBezTo>
                    <a:pt x="67" y="120"/>
                    <a:pt x="67" y="120"/>
                    <a:pt x="67" y="120"/>
                  </a:cubicBezTo>
                  <a:cubicBezTo>
                    <a:pt x="86" y="76"/>
                    <a:pt x="105" y="39"/>
                    <a:pt x="112" y="25"/>
                  </a:cubicBezTo>
                  <a:cubicBezTo>
                    <a:pt x="112" y="25"/>
                    <a:pt x="112" y="25"/>
                    <a:pt x="112" y="25"/>
                  </a:cubicBezTo>
                  <a:cubicBezTo>
                    <a:pt x="105" y="21"/>
                    <a:pt x="105" y="21"/>
                    <a:pt x="105" y="21"/>
                  </a:cubicBezTo>
                  <a:cubicBezTo>
                    <a:pt x="104" y="22"/>
                    <a:pt x="104" y="23"/>
                    <a:pt x="103" y="24"/>
                  </a:cubicBezTo>
                  <a:cubicBezTo>
                    <a:pt x="103" y="24"/>
                    <a:pt x="103" y="24"/>
                    <a:pt x="103" y="24"/>
                  </a:cubicBezTo>
                  <a:cubicBezTo>
                    <a:pt x="101" y="29"/>
                    <a:pt x="97" y="37"/>
                    <a:pt x="92" y="46"/>
                  </a:cubicBezTo>
                  <a:cubicBezTo>
                    <a:pt x="92" y="46"/>
                    <a:pt x="92" y="46"/>
                    <a:pt x="92" y="46"/>
                  </a:cubicBezTo>
                  <a:cubicBezTo>
                    <a:pt x="83" y="64"/>
                    <a:pt x="71" y="89"/>
                    <a:pt x="60" y="117"/>
                  </a:cubicBezTo>
                  <a:cubicBezTo>
                    <a:pt x="60" y="117"/>
                    <a:pt x="60" y="117"/>
                    <a:pt x="60" y="117"/>
                  </a:cubicBezTo>
                  <a:cubicBezTo>
                    <a:pt x="36" y="172"/>
                    <a:pt x="12" y="238"/>
                    <a:pt x="12" y="276"/>
                  </a:cubicBezTo>
                  <a:cubicBezTo>
                    <a:pt x="12" y="276"/>
                    <a:pt x="12" y="276"/>
                    <a:pt x="12" y="276"/>
                  </a:cubicBezTo>
                  <a:cubicBezTo>
                    <a:pt x="12" y="276"/>
                    <a:pt x="12" y="276"/>
                    <a:pt x="12" y="276"/>
                  </a:cubicBezTo>
                  <a:cubicBezTo>
                    <a:pt x="12" y="276"/>
                    <a:pt x="12" y="276"/>
                    <a:pt x="12" y="276"/>
                  </a:cubicBezTo>
                  <a:cubicBezTo>
                    <a:pt x="12" y="276"/>
                    <a:pt x="12" y="276"/>
                    <a:pt x="12" y="276"/>
                  </a:cubicBezTo>
                  <a:cubicBezTo>
                    <a:pt x="12" y="283"/>
                    <a:pt x="13" y="290"/>
                    <a:pt x="15" y="296"/>
                  </a:cubicBezTo>
                  <a:cubicBezTo>
                    <a:pt x="15" y="296"/>
                    <a:pt x="15" y="296"/>
                    <a:pt x="15" y="296"/>
                  </a:cubicBezTo>
                  <a:cubicBezTo>
                    <a:pt x="17" y="301"/>
                    <a:pt x="21" y="305"/>
                    <a:pt x="26" y="308"/>
                  </a:cubicBezTo>
                  <a:cubicBezTo>
                    <a:pt x="26" y="308"/>
                    <a:pt x="26" y="308"/>
                    <a:pt x="26" y="308"/>
                  </a:cubicBezTo>
                  <a:cubicBezTo>
                    <a:pt x="32" y="311"/>
                    <a:pt x="38" y="311"/>
                    <a:pt x="48" y="311"/>
                  </a:cubicBezTo>
                  <a:close/>
                  <a:moveTo>
                    <a:pt x="679" y="193"/>
                  </a:moveTo>
                  <a:cubicBezTo>
                    <a:pt x="679" y="193"/>
                    <a:pt x="679" y="193"/>
                    <a:pt x="679" y="193"/>
                  </a:cubicBezTo>
                  <a:cubicBezTo>
                    <a:pt x="679" y="193"/>
                    <a:pt x="679" y="193"/>
                    <a:pt x="679" y="193"/>
                  </a:cubicBezTo>
                  <a:close/>
                  <a:moveTo>
                    <a:pt x="685" y="187"/>
                  </a:moveTo>
                  <a:cubicBezTo>
                    <a:pt x="685" y="187"/>
                    <a:pt x="685" y="187"/>
                    <a:pt x="685" y="187"/>
                  </a:cubicBezTo>
                  <a:cubicBezTo>
                    <a:pt x="685" y="187"/>
                    <a:pt x="685" y="187"/>
                    <a:pt x="685" y="187"/>
                  </a:cubicBezTo>
                  <a:cubicBezTo>
                    <a:pt x="685" y="187"/>
                    <a:pt x="685" y="187"/>
                    <a:pt x="685"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7"/>
            <p:cNvSpPr/>
            <p:nvPr/>
          </p:nvSpPr>
          <p:spPr bwMode="auto">
            <a:xfrm>
              <a:off x="4100" y="2868"/>
              <a:ext cx="56" cy="108"/>
            </a:xfrm>
            <a:custGeom>
              <a:avLst/>
              <a:gdLst>
                <a:gd name="T0" fmla="*/ 0 w 56"/>
                <a:gd name="T1" fmla="*/ 8 h 108"/>
                <a:gd name="T2" fmla="*/ 22 w 56"/>
                <a:gd name="T3" fmla="*/ 0 h 108"/>
                <a:gd name="T4" fmla="*/ 56 w 56"/>
                <a:gd name="T5" fmla="*/ 101 h 108"/>
                <a:gd name="T6" fmla="*/ 35 w 56"/>
                <a:gd name="T7" fmla="*/ 108 h 108"/>
                <a:gd name="T8" fmla="*/ 0 w 56"/>
                <a:gd name="T9" fmla="*/ 8 h 108"/>
                <a:gd name="T10" fmla="*/ 0 w 56"/>
                <a:gd name="T11" fmla="*/ 8 h 108"/>
              </a:gdLst>
              <a:ahLst/>
              <a:cxnLst>
                <a:cxn ang="0">
                  <a:pos x="T0" y="T1"/>
                </a:cxn>
                <a:cxn ang="0">
                  <a:pos x="T2" y="T3"/>
                </a:cxn>
                <a:cxn ang="0">
                  <a:pos x="T4" y="T5"/>
                </a:cxn>
                <a:cxn ang="0">
                  <a:pos x="T6" y="T7"/>
                </a:cxn>
                <a:cxn ang="0">
                  <a:pos x="T8" y="T9"/>
                </a:cxn>
                <a:cxn ang="0">
                  <a:pos x="T10" y="T11"/>
                </a:cxn>
              </a:cxnLst>
              <a:rect l="0" t="0" r="r" b="b"/>
              <a:pathLst>
                <a:path w="56" h="108">
                  <a:moveTo>
                    <a:pt x="0" y="8"/>
                  </a:moveTo>
                  <a:lnTo>
                    <a:pt x="22" y="0"/>
                  </a:lnTo>
                  <a:lnTo>
                    <a:pt x="56" y="101"/>
                  </a:lnTo>
                  <a:lnTo>
                    <a:pt x="35" y="10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8"/>
            <p:cNvSpPr>
              <a:spLocks noEditPoints="1"/>
            </p:cNvSpPr>
            <p:nvPr/>
          </p:nvSpPr>
          <p:spPr bwMode="auto">
            <a:xfrm>
              <a:off x="4091" y="2859"/>
              <a:ext cx="74" cy="126"/>
            </a:xfrm>
            <a:custGeom>
              <a:avLst/>
              <a:gdLst>
                <a:gd name="T0" fmla="*/ 3 w 74"/>
                <a:gd name="T1" fmla="*/ 19 h 126"/>
                <a:gd name="T2" fmla="*/ 9 w 74"/>
                <a:gd name="T3" fmla="*/ 17 h 126"/>
                <a:gd name="T4" fmla="*/ 12 w 74"/>
                <a:gd name="T5" fmla="*/ 23 h 126"/>
                <a:gd name="T6" fmla="*/ 9 w 74"/>
                <a:gd name="T7" fmla="*/ 17 h 126"/>
                <a:gd name="T8" fmla="*/ 3 w 74"/>
                <a:gd name="T9" fmla="*/ 19 h 126"/>
                <a:gd name="T10" fmla="*/ 0 w 74"/>
                <a:gd name="T11" fmla="*/ 12 h 126"/>
                <a:gd name="T12" fmla="*/ 35 w 74"/>
                <a:gd name="T13" fmla="*/ 0 h 126"/>
                <a:gd name="T14" fmla="*/ 74 w 74"/>
                <a:gd name="T15" fmla="*/ 113 h 126"/>
                <a:gd name="T16" fmla="*/ 40 w 74"/>
                <a:gd name="T17" fmla="*/ 126 h 126"/>
                <a:gd name="T18" fmla="*/ 3 w 74"/>
                <a:gd name="T19" fmla="*/ 19 h 126"/>
                <a:gd name="T20" fmla="*/ 3 w 74"/>
                <a:gd name="T21" fmla="*/ 19 h 126"/>
                <a:gd name="T22" fmla="*/ 49 w 74"/>
                <a:gd name="T23" fmla="*/ 108 h 126"/>
                <a:gd name="T24" fmla="*/ 56 w 74"/>
                <a:gd name="T25" fmla="*/ 106 h 126"/>
                <a:gd name="T26" fmla="*/ 26 w 74"/>
                <a:gd name="T27" fmla="*/ 18 h 126"/>
                <a:gd name="T28" fmla="*/ 18 w 74"/>
                <a:gd name="T29" fmla="*/ 20 h 126"/>
                <a:gd name="T30" fmla="*/ 49 w 74"/>
                <a:gd name="T31" fmla="*/ 108 h 126"/>
                <a:gd name="T32" fmla="*/ 49 w 74"/>
                <a:gd name="T33"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26">
                  <a:moveTo>
                    <a:pt x="3" y="19"/>
                  </a:moveTo>
                  <a:lnTo>
                    <a:pt x="9" y="17"/>
                  </a:lnTo>
                  <a:lnTo>
                    <a:pt x="12" y="23"/>
                  </a:lnTo>
                  <a:lnTo>
                    <a:pt x="9" y="17"/>
                  </a:lnTo>
                  <a:lnTo>
                    <a:pt x="3" y="19"/>
                  </a:lnTo>
                  <a:lnTo>
                    <a:pt x="0" y="12"/>
                  </a:lnTo>
                  <a:lnTo>
                    <a:pt x="35" y="0"/>
                  </a:lnTo>
                  <a:lnTo>
                    <a:pt x="74" y="113"/>
                  </a:lnTo>
                  <a:lnTo>
                    <a:pt x="40" y="126"/>
                  </a:lnTo>
                  <a:lnTo>
                    <a:pt x="3" y="19"/>
                  </a:lnTo>
                  <a:lnTo>
                    <a:pt x="3" y="19"/>
                  </a:lnTo>
                  <a:close/>
                  <a:moveTo>
                    <a:pt x="49" y="108"/>
                  </a:moveTo>
                  <a:lnTo>
                    <a:pt x="56" y="106"/>
                  </a:lnTo>
                  <a:lnTo>
                    <a:pt x="26" y="18"/>
                  </a:lnTo>
                  <a:lnTo>
                    <a:pt x="18" y="20"/>
                  </a:lnTo>
                  <a:lnTo>
                    <a:pt x="49" y="108"/>
                  </a:lnTo>
                  <a:lnTo>
                    <a:pt x="49"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9"/>
            <p:cNvSpPr/>
            <p:nvPr/>
          </p:nvSpPr>
          <p:spPr bwMode="auto">
            <a:xfrm>
              <a:off x="3510" y="2679"/>
              <a:ext cx="791" cy="416"/>
            </a:xfrm>
            <a:custGeom>
              <a:avLst/>
              <a:gdLst>
                <a:gd name="T0" fmla="*/ 677 w 704"/>
                <a:gd name="T1" fmla="*/ 371 h 371"/>
                <a:gd name="T2" fmla="*/ 563 w 704"/>
                <a:gd name="T3" fmla="*/ 342 h 371"/>
                <a:gd name="T4" fmla="*/ 563 w 704"/>
                <a:gd name="T5" fmla="*/ 342 h 371"/>
                <a:gd name="T6" fmla="*/ 325 w 704"/>
                <a:gd name="T7" fmla="*/ 246 h 371"/>
                <a:gd name="T8" fmla="*/ 325 w 704"/>
                <a:gd name="T9" fmla="*/ 246 h 371"/>
                <a:gd name="T10" fmla="*/ 73 w 704"/>
                <a:gd name="T11" fmla="*/ 157 h 371"/>
                <a:gd name="T12" fmla="*/ 73 w 704"/>
                <a:gd name="T13" fmla="*/ 157 h 371"/>
                <a:gd name="T14" fmla="*/ 71 w 704"/>
                <a:gd name="T15" fmla="*/ 157 h 371"/>
                <a:gd name="T16" fmla="*/ 71 w 704"/>
                <a:gd name="T17" fmla="*/ 157 h 371"/>
                <a:gd name="T18" fmla="*/ 30 w 704"/>
                <a:gd name="T19" fmla="*/ 182 h 371"/>
                <a:gd name="T20" fmla="*/ 30 w 704"/>
                <a:gd name="T21" fmla="*/ 182 h 371"/>
                <a:gd name="T22" fmla="*/ 19 w 704"/>
                <a:gd name="T23" fmla="*/ 202 h 371"/>
                <a:gd name="T24" fmla="*/ 19 w 704"/>
                <a:gd name="T25" fmla="*/ 202 h 371"/>
                <a:gd name="T26" fmla="*/ 0 w 704"/>
                <a:gd name="T27" fmla="*/ 196 h 371"/>
                <a:gd name="T28" fmla="*/ 69 w 704"/>
                <a:gd name="T29" fmla="*/ 138 h 371"/>
                <a:gd name="T30" fmla="*/ 69 w 704"/>
                <a:gd name="T31" fmla="*/ 138 h 371"/>
                <a:gd name="T32" fmla="*/ 73 w 704"/>
                <a:gd name="T33" fmla="*/ 137 h 371"/>
                <a:gd name="T34" fmla="*/ 73 w 704"/>
                <a:gd name="T35" fmla="*/ 137 h 371"/>
                <a:gd name="T36" fmla="*/ 332 w 704"/>
                <a:gd name="T37" fmla="*/ 228 h 371"/>
                <a:gd name="T38" fmla="*/ 332 w 704"/>
                <a:gd name="T39" fmla="*/ 228 h 371"/>
                <a:gd name="T40" fmla="*/ 568 w 704"/>
                <a:gd name="T41" fmla="*/ 322 h 371"/>
                <a:gd name="T42" fmla="*/ 568 w 704"/>
                <a:gd name="T43" fmla="*/ 322 h 371"/>
                <a:gd name="T44" fmla="*/ 677 w 704"/>
                <a:gd name="T45" fmla="*/ 351 h 371"/>
                <a:gd name="T46" fmla="*/ 677 w 704"/>
                <a:gd name="T47" fmla="*/ 351 h 371"/>
                <a:gd name="T48" fmla="*/ 684 w 704"/>
                <a:gd name="T49" fmla="*/ 350 h 371"/>
                <a:gd name="T50" fmla="*/ 684 w 704"/>
                <a:gd name="T51" fmla="*/ 350 h 371"/>
                <a:gd name="T52" fmla="*/ 684 w 704"/>
                <a:gd name="T53" fmla="*/ 350 h 371"/>
                <a:gd name="T54" fmla="*/ 684 w 704"/>
                <a:gd name="T55" fmla="*/ 350 h 371"/>
                <a:gd name="T56" fmla="*/ 647 w 704"/>
                <a:gd name="T57" fmla="*/ 165 h 371"/>
                <a:gd name="T58" fmla="*/ 647 w 704"/>
                <a:gd name="T59" fmla="*/ 165 h 371"/>
                <a:gd name="T60" fmla="*/ 609 w 704"/>
                <a:gd name="T61" fmla="*/ 5 h 371"/>
                <a:gd name="T62" fmla="*/ 609 w 704"/>
                <a:gd name="T63" fmla="*/ 5 h 371"/>
                <a:gd name="T64" fmla="*/ 629 w 704"/>
                <a:gd name="T65" fmla="*/ 0 h 371"/>
                <a:gd name="T66" fmla="*/ 704 w 704"/>
                <a:gd name="T67" fmla="*/ 350 h 371"/>
                <a:gd name="T68" fmla="*/ 704 w 704"/>
                <a:gd name="T69" fmla="*/ 350 h 371"/>
                <a:gd name="T70" fmla="*/ 704 w 704"/>
                <a:gd name="T71" fmla="*/ 353 h 371"/>
                <a:gd name="T72" fmla="*/ 704 w 704"/>
                <a:gd name="T73" fmla="*/ 353 h 371"/>
                <a:gd name="T74" fmla="*/ 679 w 704"/>
                <a:gd name="T75" fmla="*/ 371 h 371"/>
                <a:gd name="T76" fmla="*/ 679 w 704"/>
                <a:gd name="T77" fmla="*/ 371 h 371"/>
                <a:gd name="T78" fmla="*/ 677 w 704"/>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4" h="371">
                  <a:moveTo>
                    <a:pt x="677" y="371"/>
                  </a:moveTo>
                  <a:cubicBezTo>
                    <a:pt x="645" y="371"/>
                    <a:pt x="588" y="347"/>
                    <a:pt x="563" y="342"/>
                  </a:cubicBezTo>
                  <a:cubicBezTo>
                    <a:pt x="563" y="342"/>
                    <a:pt x="563" y="342"/>
                    <a:pt x="563" y="342"/>
                  </a:cubicBezTo>
                  <a:cubicBezTo>
                    <a:pt x="543" y="337"/>
                    <a:pt x="437" y="292"/>
                    <a:pt x="325" y="246"/>
                  </a:cubicBezTo>
                  <a:cubicBezTo>
                    <a:pt x="325" y="246"/>
                    <a:pt x="325" y="246"/>
                    <a:pt x="325" y="246"/>
                  </a:cubicBezTo>
                  <a:cubicBezTo>
                    <a:pt x="214" y="201"/>
                    <a:pt x="97" y="157"/>
                    <a:pt x="73" y="157"/>
                  </a:cubicBezTo>
                  <a:cubicBezTo>
                    <a:pt x="73" y="157"/>
                    <a:pt x="73" y="157"/>
                    <a:pt x="73" y="157"/>
                  </a:cubicBezTo>
                  <a:cubicBezTo>
                    <a:pt x="72" y="157"/>
                    <a:pt x="72" y="157"/>
                    <a:pt x="71" y="157"/>
                  </a:cubicBezTo>
                  <a:cubicBezTo>
                    <a:pt x="71" y="157"/>
                    <a:pt x="71" y="157"/>
                    <a:pt x="71" y="157"/>
                  </a:cubicBezTo>
                  <a:cubicBezTo>
                    <a:pt x="51" y="160"/>
                    <a:pt x="38" y="171"/>
                    <a:pt x="30" y="182"/>
                  </a:cubicBezTo>
                  <a:cubicBezTo>
                    <a:pt x="30" y="182"/>
                    <a:pt x="30" y="182"/>
                    <a:pt x="30" y="182"/>
                  </a:cubicBezTo>
                  <a:cubicBezTo>
                    <a:pt x="22" y="192"/>
                    <a:pt x="19" y="202"/>
                    <a:pt x="19" y="202"/>
                  </a:cubicBezTo>
                  <a:cubicBezTo>
                    <a:pt x="19" y="202"/>
                    <a:pt x="19" y="202"/>
                    <a:pt x="19" y="202"/>
                  </a:cubicBezTo>
                  <a:cubicBezTo>
                    <a:pt x="0" y="196"/>
                    <a:pt x="0" y="196"/>
                    <a:pt x="0" y="196"/>
                  </a:cubicBezTo>
                  <a:cubicBezTo>
                    <a:pt x="0" y="195"/>
                    <a:pt x="14" y="145"/>
                    <a:pt x="69" y="138"/>
                  </a:cubicBezTo>
                  <a:cubicBezTo>
                    <a:pt x="69" y="138"/>
                    <a:pt x="69" y="138"/>
                    <a:pt x="69" y="138"/>
                  </a:cubicBezTo>
                  <a:cubicBezTo>
                    <a:pt x="70" y="137"/>
                    <a:pt x="71" y="137"/>
                    <a:pt x="73" y="137"/>
                  </a:cubicBezTo>
                  <a:cubicBezTo>
                    <a:pt x="73" y="137"/>
                    <a:pt x="73" y="137"/>
                    <a:pt x="73" y="137"/>
                  </a:cubicBezTo>
                  <a:cubicBezTo>
                    <a:pt x="108" y="138"/>
                    <a:pt x="220" y="182"/>
                    <a:pt x="332" y="228"/>
                  </a:cubicBezTo>
                  <a:cubicBezTo>
                    <a:pt x="332" y="228"/>
                    <a:pt x="332" y="228"/>
                    <a:pt x="332" y="228"/>
                  </a:cubicBezTo>
                  <a:cubicBezTo>
                    <a:pt x="443" y="273"/>
                    <a:pt x="553" y="320"/>
                    <a:pt x="568" y="322"/>
                  </a:cubicBezTo>
                  <a:cubicBezTo>
                    <a:pt x="568" y="322"/>
                    <a:pt x="568" y="322"/>
                    <a:pt x="568" y="322"/>
                  </a:cubicBezTo>
                  <a:cubicBezTo>
                    <a:pt x="595" y="329"/>
                    <a:pt x="653" y="351"/>
                    <a:pt x="677" y="351"/>
                  </a:cubicBezTo>
                  <a:cubicBezTo>
                    <a:pt x="677" y="351"/>
                    <a:pt x="677" y="351"/>
                    <a:pt x="677" y="351"/>
                  </a:cubicBezTo>
                  <a:cubicBezTo>
                    <a:pt x="681" y="351"/>
                    <a:pt x="683" y="351"/>
                    <a:pt x="684" y="350"/>
                  </a:cubicBezTo>
                  <a:cubicBezTo>
                    <a:pt x="684" y="350"/>
                    <a:pt x="684" y="350"/>
                    <a:pt x="684" y="350"/>
                  </a:cubicBezTo>
                  <a:cubicBezTo>
                    <a:pt x="684" y="350"/>
                    <a:pt x="684" y="350"/>
                    <a:pt x="684" y="350"/>
                  </a:cubicBezTo>
                  <a:cubicBezTo>
                    <a:pt x="684" y="350"/>
                    <a:pt x="684" y="350"/>
                    <a:pt x="684" y="350"/>
                  </a:cubicBezTo>
                  <a:cubicBezTo>
                    <a:pt x="684" y="336"/>
                    <a:pt x="665" y="247"/>
                    <a:pt x="647" y="165"/>
                  </a:cubicBezTo>
                  <a:cubicBezTo>
                    <a:pt x="647" y="165"/>
                    <a:pt x="647" y="165"/>
                    <a:pt x="647" y="165"/>
                  </a:cubicBezTo>
                  <a:cubicBezTo>
                    <a:pt x="628" y="83"/>
                    <a:pt x="609" y="5"/>
                    <a:pt x="609" y="5"/>
                  </a:cubicBezTo>
                  <a:cubicBezTo>
                    <a:pt x="609" y="5"/>
                    <a:pt x="609" y="5"/>
                    <a:pt x="609" y="5"/>
                  </a:cubicBezTo>
                  <a:cubicBezTo>
                    <a:pt x="629" y="0"/>
                    <a:pt x="629" y="0"/>
                    <a:pt x="629" y="0"/>
                  </a:cubicBezTo>
                  <a:cubicBezTo>
                    <a:pt x="629" y="1"/>
                    <a:pt x="704" y="310"/>
                    <a:pt x="704" y="350"/>
                  </a:cubicBezTo>
                  <a:cubicBezTo>
                    <a:pt x="704" y="350"/>
                    <a:pt x="704" y="350"/>
                    <a:pt x="704" y="350"/>
                  </a:cubicBezTo>
                  <a:cubicBezTo>
                    <a:pt x="704" y="351"/>
                    <a:pt x="704" y="352"/>
                    <a:pt x="704" y="353"/>
                  </a:cubicBezTo>
                  <a:cubicBezTo>
                    <a:pt x="704" y="353"/>
                    <a:pt x="704" y="353"/>
                    <a:pt x="704" y="353"/>
                  </a:cubicBezTo>
                  <a:cubicBezTo>
                    <a:pt x="702" y="366"/>
                    <a:pt x="689" y="371"/>
                    <a:pt x="679" y="371"/>
                  </a:cubicBezTo>
                  <a:cubicBezTo>
                    <a:pt x="679" y="371"/>
                    <a:pt x="679" y="371"/>
                    <a:pt x="679" y="371"/>
                  </a:cubicBezTo>
                  <a:cubicBezTo>
                    <a:pt x="679" y="371"/>
                    <a:pt x="678" y="371"/>
                    <a:pt x="677"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0"/>
            <p:cNvSpPr>
              <a:spLocks noEditPoints="1"/>
            </p:cNvSpPr>
            <p:nvPr/>
          </p:nvSpPr>
          <p:spPr bwMode="auto">
            <a:xfrm>
              <a:off x="3502" y="2671"/>
              <a:ext cx="806" cy="430"/>
            </a:xfrm>
            <a:custGeom>
              <a:avLst/>
              <a:gdLst>
                <a:gd name="T0" fmla="*/ 569 w 717"/>
                <a:gd name="T1" fmla="*/ 355 h 384"/>
                <a:gd name="T2" fmla="*/ 329 w 717"/>
                <a:gd name="T3" fmla="*/ 259 h 384"/>
                <a:gd name="T4" fmla="*/ 113 w 717"/>
                <a:gd name="T5" fmla="*/ 178 h 384"/>
                <a:gd name="T6" fmla="*/ 80 w 717"/>
                <a:gd name="T7" fmla="*/ 170 h 384"/>
                <a:gd name="T8" fmla="*/ 79 w 717"/>
                <a:gd name="T9" fmla="*/ 170 h 384"/>
                <a:gd name="T10" fmla="*/ 42 w 717"/>
                <a:gd name="T11" fmla="*/ 192 h 384"/>
                <a:gd name="T12" fmla="*/ 42 w 717"/>
                <a:gd name="T13" fmla="*/ 219 h 384"/>
                <a:gd name="T14" fmla="*/ 16 w 717"/>
                <a:gd name="T15" fmla="*/ 173 h 384"/>
                <a:gd name="T16" fmla="*/ 75 w 717"/>
                <a:gd name="T17" fmla="*/ 139 h 384"/>
                <a:gd name="T18" fmla="*/ 183 w 717"/>
                <a:gd name="T19" fmla="*/ 167 h 384"/>
                <a:gd name="T20" fmla="*/ 341 w 717"/>
                <a:gd name="T21" fmla="*/ 229 h 384"/>
                <a:gd name="T22" fmla="*/ 576 w 717"/>
                <a:gd name="T23" fmla="*/ 324 h 384"/>
                <a:gd name="T24" fmla="*/ 632 w 717"/>
                <a:gd name="T25" fmla="*/ 340 h 384"/>
                <a:gd name="T26" fmla="*/ 684 w 717"/>
                <a:gd name="T27" fmla="*/ 352 h 384"/>
                <a:gd name="T28" fmla="*/ 673 w 717"/>
                <a:gd name="T29" fmla="*/ 290 h 384"/>
                <a:gd name="T30" fmla="*/ 610 w 717"/>
                <a:gd name="T31" fmla="*/ 14 h 384"/>
                <a:gd name="T32" fmla="*/ 641 w 717"/>
                <a:gd name="T33" fmla="*/ 0 h 384"/>
                <a:gd name="T34" fmla="*/ 642 w 717"/>
                <a:gd name="T35" fmla="*/ 7 h 384"/>
                <a:gd name="T36" fmla="*/ 643 w 717"/>
                <a:gd name="T37" fmla="*/ 14 h 384"/>
                <a:gd name="T38" fmla="*/ 649 w 717"/>
                <a:gd name="T39" fmla="*/ 35 h 384"/>
                <a:gd name="T40" fmla="*/ 705 w 717"/>
                <a:gd name="T41" fmla="*/ 285 h 384"/>
                <a:gd name="T42" fmla="*/ 717 w 717"/>
                <a:gd name="T43" fmla="*/ 357 h 384"/>
                <a:gd name="T44" fmla="*/ 705 w 717"/>
                <a:gd name="T45" fmla="*/ 379 h 384"/>
                <a:gd name="T46" fmla="*/ 686 w 717"/>
                <a:gd name="T47" fmla="*/ 384 h 384"/>
                <a:gd name="T48" fmla="*/ 80 w 717"/>
                <a:gd name="T49" fmla="*/ 158 h 384"/>
                <a:gd name="T50" fmla="*/ 117 w 717"/>
                <a:gd name="T51" fmla="*/ 166 h 384"/>
                <a:gd name="T52" fmla="*/ 334 w 717"/>
                <a:gd name="T53" fmla="*/ 248 h 384"/>
                <a:gd name="T54" fmla="*/ 488 w 717"/>
                <a:gd name="T55" fmla="*/ 311 h 384"/>
                <a:gd name="T56" fmla="*/ 685 w 717"/>
                <a:gd name="T57" fmla="*/ 372 h 384"/>
                <a:gd name="T58" fmla="*/ 684 w 717"/>
                <a:gd name="T59" fmla="*/ 384 h 384"/>
                <a:gd name="T60" fmla="*/ 685 w 717"/>
                <a:gd name="T61" fmla="*/ 372 h 384"/>
                <a:gd name="T62" fmla="*/ 686 w 717"/>
                <a:gd name="T63" fmla="*/ 372 h 384"/>
                <a:gd name="T64" fmla="*/ 705 w 717"/>
                <a:gd name="T65" fmla="*/ 359 h 384"/>
                <a:gd name="T66" fmla="*/ 705 w 717"/>
                <a:gd name="T67" fmla="*/ 357 h 384"/>
                <a:gd name="T68" fmla="*/ 668 w 717"/>
                <a:gd name="T69" fmla="*/ 171 h 384"/>
                <a:gd name="T70" fmla="*/ 631 w 717"/>
                <a:gd name="T71" fmla="*/ 15 h 384"/>
                <a:gd name="T72" fmla="*/ 625 w 717"/>
                <a:gd name="T73" fmla="*/ 24 h 384"/>
                <a:gd name="T74" fmla="*/ 659 w 717"/>
                <a:gd name="T75" fmla="*/ 171 h 384"/>
                <a:gd name="T76" fmla="*/ 685 w 717"/>
                <a:gd name="T77" fmla="*/ 288 h 384"/>
                <a:gd name="T78" fmla="*/ 697 w 717"/>
                <a:gd name="T79" fmla="*/ 357 h 384"/>
                <a:gd name="T80" fmla="*/ 693 w 717"/>
                <a:gd name="T81" fmla="*/ 363 h 384"/>
                <a:gd name="T82" fmla="*/ 684 w 717"/>
                <a:gd name="T83" fmla="*/ 364 h 384"/>
                <a:gd name="T84" fmla="*/ 684 w 717"/>
                <a:gd name="T85" fmla="*/ 364 h 384"/>
                <a:gd name="T86" fmla="*/ 573 w 717"/>
                <a:gd name="T87" fmla="*/ 335 h 384"/>
                <a:gd name="T88" fmla="*/ 545 w 717"/>
                <a:gd name="T89" fmla="*/ 325 h 384"/>
                <a:gd name="T90" fmla="*/ 337 w 717"/>
                <a:gd name="T91" fmla="*/ 240 h 384"/>
                <a:gd name="T92" fmla="*/ 178 w 717"/>
                <a:gd name="T93" fmla="*/ 178 h 384"/>
                <a:gd name="T94" fmla="*/ 77 w 717"/>
                <a:gd name="T95" fmla="*/ 150 h 384"/>
                <a:gd name="T96" fmla="*/ 26 w 717"/>
                <a:gd name="T97" fmla="*/ 180 h 384"/>
                <a:gd name="T98" fmla="*/ 23 w 717"/>
                <a:gd name="T99" fmla="*/ 201 h 384"/>
                <a:gd name="T100" fmla="*/ 32 w 717"/>
                <a:gd name="T101" fmla="*/ 185 h 384"/>
                <a:gd name="T102" fmla="*/ 78 w 717"/>
                <a:gd name="T103" fmla="*/ 159 h 384"/>
                <a:gd name="T104" fmla="*/ 80 w 717"/>
                <a:gd name="T105" fmla="*/ 1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7" h="384">
                  <a:moveTo>
                    <a:pt x="684" y="384"/>
                  </a:moveTo>
                  <a:cubicBezTo>
                    <a:pt x="650" y="384"/>
                    <a:pt x="593" y="360"/>
                    <a:pt x="569" y="355"/>
                  </a:cubicBezTo>
                  <a:cubicBezTo>
                    <a:pt x="569" y="355"/>
                    <a:pt x="569" y="355"/>
                    <a:pt x="569" y="355"/>
                  </a:cubicBezTo>
                  <a:cubicBezTo>
                    <a:pt x="558" y="352"/>
                    <a:pt x="526" y="340"/>
                    <a:pt x="483" y="322"/>
                  </a:cubicBezTo>
                  <a:cubicBezTo>
                    <a:pt x="483" y="322"/>
                    <a:pt x="483" y="322"/>
                    <a:pt x="483" y="322"/>
                  </a:cubicBezTo>
                  <a:cubicBezTo>
                    <a:pt x="440" y="304"/>
                    <a:pt x="385" y="282"/>
                    <a:pt x="329" y="259"/>
                  </a:cubicBezTo>
                  <a:cubicBezTo>
                    <a:pt x="329" y="259"/>
                    <a:pt x="329" y="259"/>
                    <a:pt x="329" y="259"/>
                  </a:cubicBezTo>
                  <a:cubicBezTo>
                    <a:pt x="247" y="225"/>
                    <a:pt x="161" y="192"/>
                    <a:pt x="113" y="178"/>
                  </a:cubicBezTo>
                  <a:cubicBezTo>
                    <a:pt x="113" y="178"/>
                    <a:pt x="113" y="178"/>
                    <a:pt x="113" y="178"/>
                  </a:cubicBezTo>
                  <a:cubicBezTo>
                    <a:pt x="97" y="173"/>
                    <a:pt x="85" y="170"/>
                    <a:pt x="80" y="170"/>
                  </a:cubicBezTo>
                  <a:cubicBezTo>
                    <a:pt x="80" y="170"/>
                    <a:pt x="80" y="170"/>
                    <a:pt x="80" y="170"/>
                  </a:cubicBezTo>
                  <a:cubicBezTo>
                    <a:pt x="80" y="170"/>
                    <a:pt x="80" y="170"/>
                    <a:pt x="80" y="170"/>
                  </a:cubicBezTo>
                  <a:cubicBezTo>
                    <a:pt x="80" y="170"/>
                    <a:pt x="80" y="170"/>
                    <a:pt x="80" y="170"/>
                  </a:cubicBezTo>
                  <a:cubicBezTo>
                    <a:pt x="80" y="170"/>
                    <a:pt x="80" y="170"/>
                    <a:pt x="80" y="170"/>
                  </a:cubicBezTo>
                  <a:cubicBezTo>
                    <a:pt x="79" y="170"/>
                    <a:pt x="79" y="170"/>
                    <a:pt x="79" y="170"/>
                  </a:cubicBezTo>
                  <a:cubicBezTo>
                    <a:pt x="79" y="170"/>
                    <a:pt x="79" y="170"/>
                    <a:pt x="79" y="170"/>
                  </a:cubicBezTo>
                  <a:cubicBezTo>
                    <a:pt x="60" y="173"/>
                    <a:pt x="49" y="183"/>
                    <a:pt x="42" y="192"/>
                  </a:cubicBezTo>
                  <a:cubicBezTo>
                    <a:pt x="42" y="192"/>
                    <a:pt x="42" y="192"/>
                    <a:pt x="42" y="192"/>
                  </a:cubicBezTo>
                  <a:cubicBezTo>
                    <a:pt x="37" y="198"/>
                    <a:pt x="34" y="204"/>
                    <a:pt x="33" y="208"/>
                  </a:cubicBezTo>
                  <a:cubicBezTo>
                    <a:pt x="33" y="208"/>
                    <a:pt x="33" y="208"/>
                    <a:pt x="33" y="208"/>
                  </a:cubicBezTo>
                  <a:cubicBezTo>
                    <a:pt x="42" y="219"/>
                    <a:pt x="42" y="219"/>
                    <a:pt x="42" y="219"/>
                  </a:cubicBezTo>
                  <a:cubicBezTo>
                    <a:pt x="0" y="207"/>
                    <a:pt x="0" y="207"/>
                    <a:pt x="0" y="207"/>
                  </a:cubicBezTo>
                  <a:cubicBezTo>
                    <a:pt x="1" y="202"/>
                    <a:pt x="1" y="202"/>
                    <a:pt x="1" y="202"/>
                  </a:cubicBezTo>
                  <a:cubicBezTo>
                    <a:pt x="2" y="201"/>
                    <a:pt x="5" y="187"/>
                    <a:pt x="16" y="173"/>
                  </a:cubicBezTo>
                  <a:cubicBezTo>
                    <a:pt x="16" y="173"/>
                    <a:pt x="16" y="173"/>
                    <a:pt x="16" y="173"/>
                  </a:cubicBezTo>
                  <a:cubicBezTo>
                    <a:pt x="27" y="158"/>
                    <a:pt x="46" y="143"/>
                    <a:pt x="75" y="139"/>
                  </a:cubicBezTo>
                  <a:cubicBezTo>
                    <a:pt x="75" y="139"/>
                    <a:pt x="75" y="139"/>
                    <a:pt x="75" y="139"/>
                  </a:cubicBezTo>
                  <a:cubicBezTo>
                    <a:pt x="77" y="138"/>
                    <a:pt x="78" y="138"/>
                    <a:pt x="80" y="138"/>
                  </a:cubicBezTo>
                  <a:cubicBezTo>
                    <a:pt x="80" y="138"/>
                    <a:pt x="80" y="138"/>
                    <a:pt x="80" y="138"/>
                  </a:cubicBezTo>
                  <a:cubicBezTo>
                    <a:pt x="99" y="139"/>
                    <a:pt x="136" y="150"/>
                    <a:pt x="183" y="167"/>
                  </a:cubicBezTo>
                  <a:cubicBezTo>
                    <a:pt x="183" y="167"/>
                    <a:pt x="183" y="167"/>
                    <a:pt x="183" y="167"/>
                  </a:cubicBezTo>
                  <a:cubicBezTo>
                    <a:pt x="229" y="184"/>
                    <a:pt x="285" y="206"/>
                    <a:pt x="341" y="229"/>
                  </a:cubicBezTo>
                  <a:cubicBezTo>
                    <a:pt x="341" y="229"/>
                    <a:pt x="341" y="229"/>
                    <a:pt x="341" y="229"/>
                  </a:cubicBezTo>
                  <a:cubicBezTo>
                    <a:pt x="425" y="263"/>
                    <a:pt x="508" y="298"/>
                    <a:pt x="550" y="314"/>
                  </a:cubicBezTo>
                  <a:cubicBezTo>
                    <a:pt x="550" y="314"/>
                    <a:pt x="550" y="314"/>
                    <a:pt x="550" y="314"/>
                  </a:cubicBezTo>
                  <a:cubicBezTo>
                    <a:pt x="564" y="320"/>
                    <a:pt x="573" y="323"/>
                    <a:pt x="576" y="324"/>
                  </a:cubicBezTo>
                  <a:cubicBezTo>
                    <a:pt x="576" y="324"/>
                    <a:pt x="576" y="324"/>
                    <a:pt x="576" y="324"/>
                  </a:cubicBezTo>
                  <a:cubicBezTo>
                    <a:pt x="590" y="327"/>
                    <a:pt x="611" y="334"/>
                    <a:pt x="632" y="340"/>
                  </a:cubicBezTo>
                  <a:cubicBezTo>
                    <a:pt x="632" y="340"/>
                    <a:pt x="632" y="340"/>
                    <a:pt x="632" y="340"/>
                  </a:cubicBezTo>
                  <a:cubicBezTo>
                    <a:pt x="653" y="347"/>
                    <a:pt x="673" y="352"/>
                    <a:pt x="684" y="352"/>
                  </a:cubicBezTo>
                  <a:cubicBezTo>
                    <a:pt x="684" y="352"/>
                    <a:pt x="684" y="352"/>
                    <a:pt x="684" y="352"/>
                  </a:cubicBezTo>
                  <a:cubicBezTo>
                    <a:pt x="684" y="352"/>
                    <a:pt x="684" y="352"/>
                    <a:pt x="684" y="352"/>
                  </a:cubicBezTo>
                  <a:cubicBezTo>
                    <a:pt x="684" y="352"/>
                    <a:pt x="684" y="352"/>
                    <a:pt x="684" y="352"/>
                  </a:cubicBezTo>
                  <a:cubicBezTo>
                    <a:pt x="683" y="342"/>
                    <a:pt x="679" y="319"/>
                    <a:pt x="673" y="290"/>
                  </a:cubicBezTo>
                  <a:cubicBezTo>
                    <a:pt x="673" y="290"/>
                    <a:pt x="673" y="290"/>
                    <a:pt x="673" y="290"/>
                  </a:cubicBezTo>
                  <a:cubicBezTo>
                    <a:pt x="666" y="256"/>
                    <a:pt x="657" y="214"/>
                    <a:pt x="648" y="174"/>
                  </a:cubicBezTo>
                  <a:cubicBezTo>
                    <a:pt x="648" y="174"/>
                    <a:pt x="648" y="174"/>
                    <a:pt x="648" y="174"/>
                  </a:cubicBezTo>
                  <a:cubicBezTo>
                    <a:pt x="630" y="94"/>
                    <a:pt x="612" y="18"/>
                    <a:pt x="610" y="14"/>
                  </a:cubicBezTo>
                  <a:cubicBezTo>
                    <a:pt x="610" y="14"/>
                    <a:pt x="610" y="14"/>
                    <a:pt x="610" y="14"/>
                  </a:cubicBezTo>
                  <a:cubicBezTo>
                    <a:pt x="608" y="8"/>
                    <a:pt x="608" y="8"/>
                    <a:pt x="608" y="8"/>
                  </a:cubicBezTo>
                  <a:cubicBezTo>
                    <a:pt x="641" y="0"/>
                    <a:pt x="641" y="0"/>
                    <a:pt x="641" y="0"/>
                  </a:cubicBezTo>
                  <a:cubicBezTo>
                    <a:pt x="642" y="7"/>
                    <a:pt x="642" y="7"/>
                    <a:pt x="642" y="7"/>
                  </a:cubicBezTo>
                  <a:cubicBezTo>
                    <a:pt x="642" y="7"/>
                    <a:pt x="642" y="7"/>
                    <a:pt x="642" y="7"/>
                  </a:cubicBezTo>
                  <a:cubicBezTo>
                    <a:pt x="642" y="7"/>
                    <a:pt x="642" y="7"/>
                    <a:pt x="642" y="7"/>
                  </a:cubicBezTo>
                  <a:cubicBezTo>
                    <a:pt x="642" y="7"/>
                    <a:pt x="642" y="8"/>
                    <a:pt x="642" y="8"/>
                  </a:cubicBezTo>
                  <a:cubicBezTo>
                    <a:pt x="642" y="8"/>
                    <a:pt x="642" y="8"/>
                    <a:pt x="642" y="8"/>
                  </a:cubicBezTo>
                  <a:cubicBezTo>
                    <a:pt x="642" y="10"/>
                    <a:pt x="643" y="11"/>
                    <a:pt x="643" y="14"/>
                  </a:cubicBezTo>
                  <a:cubicBezTo>
                    <a:pt x="643" y="14"/>
                    <a:pt x="643" y="14"/>
                    <a:pt x="643" y="14"/>
                  </a:cubicBezTo>
                  <a:cubicBezTo>
                    <a:pt x="645" y="19"/>
                    <a:pt x="646" y="26"/>
                    <a:pt x="649" y="35"/>
                  </a:cubicBezTo>
                  <a:cubicBezTo>
                    <a:pt x="649" y="35"/>
                    <a:pt x="649" y="35"/>
                    <a:pt x="649" y="35"/>
                  </a:cubicBezTo>
                  <a:cubicBezTo>
                    <a:pt x="653" y="53"/>
                    <a:pt x="659" y="78"/>
                    <a:pt x="665" y="107"/>
                  </a:cubicBezTo>
                  <a:cubicBezTo>
                    <a:pt x="665" y="107"/>
                    <a:pt x="665" y="107"/>
                    <a:pt x="665" y="107"/>
                  </a:cubicBezTo>
                  <a:cubicBezTo>
                    <a:pt x="678" y="163"/>
                    <a:pt x="694" y="233"/>
                    <a:pt x="705" y="285"/>
                  </a:cubicBezTo>
                  <a:cubicBezTo>
                    <a:pt x="705" y="285"/>
                    <a:pt x="705" y="285"/>
                    <a:pt x="705" y="285"/>
                  </a:cubicBezTo>
                  <a:cubicBezTo>
                    <a:pt x="712" y="319"/>
                    <a:pt x="717" y="346"/>
                    <a:pt x="717" y="357"/>
                  </a:cubicBezTo>
                  <a:cubicBezTo>
                    <a:pt x="717" y="357"/>
                    <a:pt x="717" y="357"/>
                    <a:pt x="717" y="357"/>
                  </a:cubicBezTo>
                  <a:cubicBezTo>
                    <a:pt x="717" y="358"/>
                    <a:pt x="717" y="359"/>
                    <a:pt x="717" y="360"/>
                  </a:cubicBezTo>
                  <a:cubicBezTo>
                    <a:pt x="717" y="360"/>
                    <a:pt x="717" y="360"/>
                    <a:pt x="717" y="360"/>
                  </a:cubicBezTo>
                  <a:cubicBezTo>
                    <a:pt x="716" y="369"/>
                    <a:pt x="711" y="376"/>
                    <a:pt x="705" y="379"/>
                  </a:cubicBezTo>
                  <a:cubicBezTo>
                    <a:pt x="705" y="379"/>
                    <a:pt x="705" y="379"/>
                    <a:pt x="705" y="379"/>
                  </a:cubicBezTo>
                  <a:cubicBezTo>
                    <a:pt x="699" y="383"/>
                    <a:pt x="692" y="384"/>
                    <a:pt x="686" y="384"/>
                  </a:cubicBezTo>
                  <a:cubicBezTo>
                    <a:pt x="686" y="384"/>
                    <a:pt x="686" y="384"/>
                    <a:pt x="686" y="384"/>
                  </a:cubicBezTo>
                  <a:cubicBezTo>
                    <a:pt x="686" y="384"/>
                    <a:pt x="685" y="384"/>
                    <a:pt x="684" y="384"/>
                  </a:cubicBezTo>
                  <a:close/>
                  <a:moveTo>
                    <a:pt x="80" y="158"/>
                  </a:moveTo>
                  <a:cubicBezTo>
                    <a:pt x="80" y="158"/>
                    <a:pt x="80" y="158"/>
                    <a:pt x="80" y="158"/>
                  </a:cubicBezTo>
                  <a:cubicBezTo>
                    <a:pt x="80" y="158"/>
                    <a:pt x="80" y="158"/>
                    <a:pt x="80" y="158"/>
                  </a:cubicBezTo>
                  <a:cubicBezTo>
                    <a:pt x="88" y="158"/>
                    <a:pt x="100" y="161"/>
                    <a:pt x="117" y="166"/>
                  </a:cubicBezTo>
                  <a:cubicBezTo>
                    <a:pt x="117" y="166"/>
                    <a:pt x="117" y="166"/>
                    <a:pt x="117" y="166"/>
                  </a:cubicBezTo>
                  <a:cubicBezTo>
                    <a:pt x="133" y="171"/>
                    <a:pt x="153" y="178"/>
                    <a:pt x="176" y="186"/>
                  </a:cubicBezTo>
                  <a:cubicBezTo>
                    <a:pt x="176" y="186"/>
                    <a:pt x="176" y="186"/>
                    <a:pt x="176" y="186"/>
                  </a:cubicBezTo>
                  <a:cubicBezTo>
                    <a:pt x="222" y="203"/>
                    <a:pt x="279" y="225"/>
                    <a:pt x="334" y="248"/>
                  </a:cubicBezTo>
                  <a:cubicBezTo>
                    <a:pt x="334" y="248"/>
                    <a:pt x="334" y="248"/>
                    <a:pt x="334" y="248"/>
                  </a:cubicBezTo>
                  <a:cubicBezTo>
                    <a:pt x="390" y="270"/>
                    <a:pt x="444" y="293"/>
                    <a:pt x="488" y="311"/>
                  </a:cubicBezTo>
                  <a:cubicBezTo>
                    <a:pt x="488" y="311"/>
                    <a:pt x="488" y="311"/>
                    <a:pt x="488" y="311"/>
                  </a:cubicBezTo>
                  <a:cubicBezTo>
                    <a:pt x="531" y="329"/>
                    <a:pt x="563" y="341"/>
                    <a:pt x="572" y="343"/>
                  </a:cubicBezTo>
                  <a:cubicBezTo>
                    <a:pt x="572" y="343"/>
                    <a:pt x="572" y="343"/>
                    <a:pt x="572" y="343"/>
                  </a:cubicBezTo>
                  <a:cubicBezTo>
                    <a:pt x="598" y="349"/>
                    <a:pt x="654" y="372"/>
                    <a:pt x="685" y="372"/>
                  </a:cubicBezTo>
                  <a:cubicBezTo>
                    <a:pt x="685" y="372"/>
                    <a:pt x="685" y="372"/>
                    <a:pt x="685" y="372"/>
                  </a:cubicBezTo>
                  <a:cubicBezTo>
                    <a:pt x="684" y="378"/>
                    <a:pt x="684" y="378"/>
                    <a:pt x="684" y="378"/>
                  </a:cubicBezTo>
                  <a:cubicBezTo>
                    <a:pt x="684" y="384"/>
                    <a:pt x="684" y="384"/>
                    <a:pt x="684" y="384"/>
                  </a:cubicBezTo>
                  <a:cubicBezTo>
                    <a:pt x="684" y="378"/>
                    <a:pt x="684" y="378"/>
                    <a:pt x="684" y="378"/>
                  </a:cubicBezTo>
                  <a:cubicBezTo>
                    <a:pt x="685" y="372"/>
                    <a:pt x="685" y="372"/>
                    <a:pt x="685" y="372"/>
                  </a:cubicBezTo>
                  <a:cubicBezTo>
                    <a:pt x="685" y="372"/>
                    <a:pt x="685" y="372"/>
                    <a:pt x="685" y="372"/>
                  </a:cubicBezTo>
                  <a:cubicBezTo>
                    <a:pt x="685" y="372"/>
                    <a:pt x="685" y="372"/>
                    <a:pt x="685" y="372"/>
                  </a:cubicBezTo>
                  <a:cubicBezTo>
                    <a:pt x="685" y="372"/>
                    <a:pt x="686" y="372"/>
                    <a:pt x="686" y="372"/>
                  </a:cubicBezTo>
                  <a:cubicBezTo>
                    <a:pt x="686" y="372"/>
                    <a:pt x="686" y="372"/>
                    <a:pt x="686" y="372"/>
                  </a:cubicBezTo>
                  <a:cubicBezTo>
                    <a:pt x="690" y="372"/>
                    <a:pt x="695" y="371"/>
                    <a:pt x="699" y="369"/>
                  </a:cubicBezTo>
                  <a:cubicBezTo>
                    <a:pt x="699" y="369"/>
                    <a:pt x="699" y="369"/>
                    <a:pt x="699" y="369"/>
                  </a:cubicBezTo>
                  <a:cubicBezTo>
                    <a:pt x="702" y="367"/>
                    <a:pt x="704" y="364"/>
                    <a:pt x="705" y="359"/>
                  </a:cubicBezTo>
                  <a:cubicBezTo>
                    <a:pt x="705" y="359"/>
                    <a:pt x="705" y="359"/>
                    <a:pt x="705" y="359"/>
                  </a:cubicBezTo>
                  <a:cubicBezTo>
                    <a:pt x="705" y="358"/>
                    <a:pt x="705" y="358"/>
                    <a:pt x="705" y="357"/>
                  </a:cubicBezTo>
                  <a:cubicBezTo>
                    <a:pt x="705" y="357"/>
                    <a:pt x="705" y="357"/>
                    <a:pt x="705" y="357"/>
                  </a:cubicBezTo>
                  <a:cubicBezTo>
                    <a:pt x="705" y="349"/>
                    <a:pt x="700" y="322"/>
                    <a:pt x="693" y="288"/>
                  </a:cubicBezTo>
                  <a:cubicBezTo>
                    <a:pt x="693" y="288"/>
                    <a:pt x="693" y="288"/>
                    <a:pt x="693" y="288"/>
                  </a:cubicBezTo>
                  <a:cubicBezTo>
                    <a:pt x="686" y="254"/>
                    <a:pt x="677" y="212"/>
                    <a:pt x="668" y="171"/>
                  </a:cubicBezTo>
                  <a:cubicBezTo>
                    <a:pt x="668" y="171"/>
                    <a:pt x="668" y="171"/>
                    <a:pt x="668" y="171"/>
                  </a:cubicBezTo>
                  <a:cubicBezTo>
                    <a:pt x="652" y="101"/>
                    <a:pt x="636" y="35"/>
                    <a:pt x="631" y="15"/>
                  </a:cubicBezTo>
                  <a:cubicBezTo>
                    <a:pt x="631" y="15"/>
                    <a:pt x="631" y="15"/>
                    <a:pt x="631" y="15"/>
                  </a:cubicBezTo>
                  <a:cubicBezTo>
                    <a:pt x="623" y="17"/>
                    <a:pt x="623" y="17"/>
                    <a:pt x="623" y="17"/>
                  </a:cubicBezTo>
                  <a:cubicBezTo>
                    <a:pt x="624" y="19"/>
                    <a:pt x="625" y="21"/>
                    <a:pt x="625" y="24"/>
                  </a:cubicBezTo>
                  <a:cubicBezTo>
                    <a:pt x="625" y="24"/>
                    <a:pt x="625" y="24"/>
                    <a:pt x="625" y="24"/>
                  </a:cubicBezTo>
                  <a:cubicBezTo>
                    <a:pt x="627" y="33"/>
                    <a:pt x="630" y="45"/>
                    <a:pt x="634" y="60"/>
                  </a:cubicBezTo>
                  <a:cubicBezTo>
                    <a:pt x="634" y="60"/>
                    <a:pt x="634" y="60"/>
                    <a:pt x="634" y="60"/>
                  </a:cubicBezTo>
                  <a:cubicBezTo>
                    <a:pt x="641" y="90"/>
                    <a:pt x="650" y="130"/>
                    <a:pt x="659" y="171"/>
                  </a:cubicBezTo>
                  <a:cubicBezTo>
                    <a:pt x="659" y="171"/>
                    <a:pt x="659" y="171"/>
                    <a:pt x="659" y="171"/>
                  </a:cubicBezTo>
                  <a:cubicBezTo>
                    <a:pt x="669" y="212"/>
                    <a:pt x="678" y="254"/>
                    <a:pt x="685" y="288"/>
                  </a:cubicBezTo>
                  <a:cubicBezTo>
                    <a:pt x="685" y="288"/>
                    <a:pt x="685" y="288"/>
                    <a:pt x="685" y="288"/>
                  </a:cubicBezTo>
                  <a:cubicBezTo>
                    <a:pt x="692" y="322"/>
                    <a:pt x="697" y="348"/>
                    <a:pt x="697" y="357"/>
                  </a:cubicBezTo>
                  <a:cubicBezTo>
                    <a:pt x="697" y="357"/>
                    <a:pt x="697" y="357"/>
                    <a:pt x="697" y="357"/>
                  </a:cubicBezTo>
                  <a:cubicBezTo>
                    <a:pt x="697" y="357"/>
                    <a:pt x="697" y="357"/>
                    <a:pt x="697" y="357"/>
                  </a:cubicBezTo>
                  <a:cubicBezTo>
                    <a:pt x="697" y="357"/>
                    <a:pt x="697" y="357"/>
                    <a:pt x="697" y="357"/>
                  </a:cubicBezTo>
                  <a:cubicBezTo>
                    <a:pt x="697" y="362"/>
                    <a:pt x="697" y="362"/>
                    <a:pt x="697" y="362"/>
                  </a:cubicBezTo>
                  <a:cubicBezTo>
                    <a:pt x="693" y="363"/>
                    <a:pt x="693" y="363"/>
                    <a:pt x="693" y="363"/>
                  </a:cubicBezTo>
                  <a:cubicBezTo>
                    <a:pt x="691" y="364"/>
                    <a:pt x="688" y="364"/>
                    <a:pt x="685" y="364"/>
                  </a:cubicBezTo>
                  <a:cubicBezTo>
                    <a:pt x="685" y="364"/>
                    <a:pt x="685" y="364"/>
                    <a:pt x="685" y="364"/>
                  </a:cubicBezTo>
                  <a:cubicBezTo>
                    <a:pt x="685" y="364"/>
                    <a:pt x="685" y="364"/>
                    <a:pt x="684" y="364"/>
                  </a:cubicBezTo>
                  <a:cubicBezTo>
                    <a:pt x="684" y="364"/>
                    <a:pt x="684" y="364"/>
                    <a:pt x="684" y="364"/>
                  </a:cubicBezTo>
                  <a:cubicBezTo>
                    <a:pt x="684" y="364"/>
                    <a:pt x="684" y="364"/>
                    <a:pt x="684" y="364"/>
                  </a:cubicBezTo>
                  <a:cubicBezTo>
                    <a:pt x="684" y="364"/>
                    <a:pt x="684" y="364"/>
                    <a:pt x="684" y="364"/>
                  </a:cubicBezTo>
                  <a:cubicBezTo>
                    <a:pt x="670" y="364"/>
                    <a:pt x="650" y="358"/>
                    <a:pt x="629" y="352"/>
                  </a:cubicBezTo>
                  <a:cubicBezTo>
                    <a:pt x="629" y="352"/>
                    <a:pt x="629" y="352"/>
                    <a:pt x="629" y="352"/>
                  </a:cubicBezTo>
                  <a:cubicBezTo>
                    <a:pt x="608" y="345"/>
                    <a:pt x="587" y="338"/>
                    <a:pt x="573" y="335"/>
                  </a:cubicBezTo>
                  <a:cubicBezTo>
                    <a:pt x="573" y="335"/>
                    <a:pt x="573" y="335"/>
                    <a:pt x="573" y="335"/>
                  </a:cubicBezTo>
                  <a:cubicBezTo>
                    <a:pt x="569" y="334"/>
                    <a:pt x="560" y="331"/>
                    <a:pt x="545" y="325"/>
                  </a:cubicBezTo>
                  <a:cubicBezTo>
                    <a:pt x="545" y="325"/>
                    <a:pt x="545" y="325"/>
                    <a:pt x="545" y="325"/>
                  </a:cubicBezTo>
                  <a:cubicBezTo>
                    <a:pt x="531" y="320"/>
                    <a:pt x="513" y="312"/>
                    <a:pt x="491" y="303"/>
                  </a:cubicBezTo>
                  <a:cubicBezTo>
                    <a:pt x="491" y="303"/>
                    <a:pt x="491" y="303"/>
                    <a:pt x="491" y="303"/>
                  </a:cubicBezTo>
                  <a:cubicBezTo>
                    <a:pt x="448" y="286"/>
                    <a:pt x="392" y="263"/>
                    <a:pt x="337" y="240"/>
                  </a:cubicBezTo>
                  <a:cubicBezTo>
                    <a:pt x="337" y="240"/>
                    <a:pt x="337" y="240"/>
                    <a:pt x="337" y="240"/>
                  </a:cubicBezTo>
                  <a:cubicBezTo>
                    <a:pt x="281" y="218"/>
                    <a:pt x="225" y="195"/>
                    <a:pt x="178" y="178"/>
                  </a:cubicBezTo>
                  <a:cubicBezTo>
                    <a:pt x="178" y="178"/>
                    <a:pt x="178" y="178"/>
                    <a:pt x="178" y="178"/>
                  </a:cubicBezTo>
                  <a:cubicBezTo>
                    <a:pt x="132" y="162"/>
                    <a:pt x="95" y="150"/>
                    <a:pt x="80" y="150"/>
                  </a:cubicBezTo>
                  <a:cubicBezTo>
                    <a:pt x="80" y="150"/>
                    <a:pt x="80" y="150"/>
                    <a:pt x="80" y="150"/>
                  </a:cubicBezTo>
                  <a:cubicBezTo>
                    <a:pt x="79" y="150"/>
                    <a:pt x="78" y="150"/>
                    <a:pt x="77" y="150"/>
                  </a:cubicBezTo>
                  <a:cubicBezTo>
                    <a:pt x="77" y="150"/>
                    <a:pt x="77" y="150"/>
                    <a:pt x="77" y="150"/>
                  </a:cubicBezTo>
                  <a:cubicBezTo>
                    <a:pt x="51" y="154"/>
                    <a:pt x="36" y="167"/>
                    <a:pt x="26" y="180"/>
                  </a:cubicBezTo>
                  <a:cubicBezTo>
                    <a:pt x="26" y="180"/>
                    <a:pt x="26" y="180"/>
                    <a:pt x="26" y="180"/>
                  </a:cubicBezTo>
                  <a:cubicBezTo>
                    <a:pt x="20" y="187"/>
                    <a:pt x="17" y="195"/>
                    <a:pt x="15" y="199"/>
                  </a:cubicBezTo>
                  <a:cubicBezTo>
                    <a:pt x="15" y="199"/>
                    <a:pt x="15" y="199"/>
                    <a:pt x="15" y="199"/>
                  </a:cubicBezTo>
                  <a:cubicBezTo>
                    <a:pt x="23" y="201"/>
                    <a:pt x="23" y="201"/>
                    <a:pt x="23" y="201"/>
                  </a:cubicBezTo>
                  <a:cubicBezTo>
                    <a:pt x="23" y="201"/>
                    <a:pt x="23" y="201"/>
                    <a:pt x="23" y="200"/>
                  </a:cubicBezTo>
                  <a:cubicBezTo>
                    <a:pt x="23" y="200"/>
                    <a:pt x="23" y="200"/>
                    <a:pt x="23" y="200"/>
                  </a:cubicBezTo>
                  <a:cubicBezTo>
                    <a:pt x="25" y="196"/>
                    <a:pt x="28" y="191"/>
                    <a:pt x="32" y="185"/>
                  </a:cubicBezTo>
                  <a:cubicBezTo>
                    <a:pt x="32" y="185"/>
                    <a:pt x="32" y="185"/>
                    <a:pt x="32" y="185"/>
                  </a:cubicBezTo>
                  <a:cubicBezTo>
                    <a:pt x="41" y="174"/>
                    <a:pt x="55" y="162"/>
                    <a:pt x="78" y="159"/>
                  </a:cubicBezTo>
                  <a:cubicBezTo>
                    <a:pt x="78" y="159"/>
                    <a:pt x="78" y="159"/>
                    <a:pt x="78" y="159"/>
                  </a:cubicBezTo>
                  <a:cubicBezTo>
                    <a:pt x="78" y="158"/>
                    <a:pt x="79" y="158"/>
                    <a:pt x="80" y="158"/>
                  </a:cubicBezTo>
                  <a:cubicBezTo>
                    <a:pt x="80" y="158"/>
                    <a:pt x="80" y="158"/>
                    <a:pt x="80" y="158"/>
                  </a:cubicBezTo>
                  <a:cubicBezTo>
                    <a:pt x="80" y="158"/>
                    <a:pt x="80" y="158"/>
                    <a:pt x="80" y="158"/>
                  </a:cubicBezTo>
                  <a:cubicBezTo>
                    <a:pt x="80" y="158"/>
                    <a:pt x="80" y="158"/>
                    <a:pt x="80" y="158"/>
                  </a:cubicBezTo>
                  <a:cubicBezTo>
                    <a:pt x="80" y="158"/>
                    <a:pt x="80" y="158"/>
                    <a:pt x="80"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1"/>
            <p:cNvSpPr/>
            <p:nvPr/>
          </p:nvSpPr>
          <p:spPr bwMode="auto">
            <a:xfrm>
              <a:off x="3562" y="2840"/>
              <a:ext cx="44" cy="66"/>
            </a:xfrm>
            <a:custGeom>
              <a:avLst/>
              <a:gdLst>
                <a:gd name="T0" fmla="*/ 0 w 44"/>
                <a:gd name="T1" fmla="*/ 57 h 66"/>
                <a:gd name="T2" fmla="*/ 24 w 44"/>
                <a:gd name="T3" fmla="*/ 0 h 66"/>
                <a:gd name="T4" fmla="*/ 44 w 44"/>
                <a:gd name="T5" fmla="*/ 8 h 66"/>
                <a:gd name="T6" fmla="*/ 20 w 44"/>
                <a:gd name="T7" fmla="*/ 66 h 66"/>
                <a:gd name="T8" fmla="*/ 0 w 44"/>
                <a:gd name="T9" fmla="*/ 57 h 66"/>
                <a:gd name="T10" fmla="*/ 0 w 44"/>
                <a:gd name="T11" fmla="*/ 57 h 66"/>
              </a:gdLst>
              <a:ahLst/>
              <a:cxnLst>
                <a:cxn ang="0">
                  <a:pos x="T0" y="T1"/>
                </a:cxn>
                <a:cxn ang="0">
                  <a:pos x="T2" y="T3"/>
                </a:cxn>
                <a:cxn ang="0">
                  <a:pos x="T4" y="T5"/>
                </a:cxn>
                <a:cxn ang="0">
                  <a:pos x="T6" y="T7"/>
                </a:cxn>
                <a:cxn ang="0">
                  <a:pos x="T8" y="T9"/>
                </a:cxn>
                <a:cxn ang="0">
                  <a:pos x="T10" y="T11"/>
                </a:cxn>
              </a:cxnLst>
              <a:rect l="0" t="0" r="r" b="b"/>
              <a:pathLst>
                <a:path w="44" h="66">
                  <a:moveTo>
                    <a:pt x="0" y="57"/>
                  </a:moveTo>
                  <a:lnTo>
                    <a:pt x="24" y="0"/>
                  </a:lnTo>
                  <a:lnTo>
                    <a:pt x="44" y="8"/>
                  </a:lnTo>
                  <a:lnTo>
                    <a:pt x="20" y="66"/>
                  </a:lnTo>
                  <a:lnTo>
                    <a:pt x="0" y="57"/>
                  </a:lnTo>
                  <a:lnTo>
                    <a:pt x="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2"/>
            <p:cNvSpPr>
              <a:spLocks noEditPoints="1"/>
            </p:cNvSpPr>
            <p:nvPr/>
          </p:nvSpPr>
          <p:spPr bwMode="auto">
            <a:xfrm>
              <a:off x="3553" y="2831"/>
              <a:ext cx="62" cy="84"/>
            </a:xfrm>
            <a:custGeom>
              <a:avLst/>
              <a:gdLst>
                <a:gd name="T0" fmla="*/ 6 w 62"/>
                <a:gd name="T1" fmla="*/ 73 h 84"/>
                <a:gd name="T2" fmla="*/ 9 w 62"/>
                <a:gd name="T3" fmla="*/ 66 h 84"/>
                <a:gd name="T4" fmla="*/ 15 w 62"/>
                <a:gd name="T5" fmla="*/ 68 h 84"/>
                <a:gd name="T6" fmla="*/ 9 w 62"/>
                <a:gd name="T7" fmla="*/ 66 h 84"/>
                <a:gd name="T8" fmla="*/ 6 w 62"/>
                <a:gd name="T9" fmla="*/ 73 h 84"/>
                <a:gd name="T10" fmla="*/ 0 w 62"/>
                <a:gd name="T11" fmla="*/ 70 h 84"/>
                <a:gd name="T12" fmla="*/ 29 w 62"/>
                <a:gd name="T13" fmla="*/ 0 h 84"/>
                <a:gd name="T14" fmla="*/ 62 w 62"/>
                <a:gd name="T15" fmla="*/ 14 h 84"/>
                <a:gd name="T16" fmla="*/ 34 w 62"/>
                <a:gd name="T17" fmla="*/ 84 h 84"/>
                <a:gd name="T18" fmla="*/ 6 w 62"/>
                <a:gd name="T19" fmla="*/ 73 h 84"/>
                <a:gd name="T20" fmla="*/ 6 w 62"/>
                <a:gd name="T21" fmla="*/ 73 h 84"/>
                <a:gd name="T22" fmla="*/ 26 w 62"/>
                <a:gd name="T23" fmla="*/ 66 h 84"/>
                <a:gd name="T24" fmla="*/ 45 w 62"/>
                <a:gd name="T25" fmla="*/ 21 h 84"/>
                <a:gd name="T26" fmla="*/ 36 w 62"/>
                <a:gd name="T27" fmla="*/ 18 h 84"/>
                <a:gd name="T28" fmla="*/ 18 w 62"/>
                <a:gd name="T29" fmla="*/ 63 h 84"/>
                <a:gd name="T30" fmla="*/ 26 w 62"/>
                <a:gd name="T31" fmla="*/ 66 h 84"/>
                <a:gd name="T32" fmla="*/ 26 w 62"/>
                <a:gd name="T33"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84">
                  <a:moveTo>
                    <a:pt x="6" y="73"/>
                  </a:moveTo>
                  <a:lnTo>
                    <a:pt x="9" y="66"/>
                  </a:lnTo>
                  <a:lnTo>
                    <a:pt x="15" y="68"/>
                  </a:lnTo>
                  <a:lnTo>
                    <a:pt x="9" y="66"/>
                  </a:lnTo>
                  <a:lnTo>
                    <a:pt x="6" y="73"/>
                  </a:lnTo>
                  <a:lnTo>
                    <a:pt x="0" y="70"/>
                  </a:lnTo>
                  <a:lnTo>
                    <a:pt x="29" y="0"/>
                  </a:lnTo>
                  <a:lnTo>
                    <a:pt x="62" y="14"/>
                  </a:lnTo>
                  <a:lnTo>
                    <a:pt x="34" y="84"/>
                  </a:lnTo>
                  <a:lnTo>
                    <a:pt x="6" y="73"/>
                  </a:lnTo>
                  <a:lnTo>
                    <a:pt x="6" y="73"/>
                  </a:lnTo>
                  <a:close/>
                  <a:moveTo>
                    <a:pt x="26" y="66"/>
                  </a:moveTo>
                  <a:lnTo>
                    <a:pt x="45" y="21"/>
                  </a:lnTo>
                  <a:lnTo>
                    <a:pt x="36" y="18"/>
                  </a:lnTo>
                  <a:lnTo>
                    <a:pt x="18" y="63"/>
                  </a:lnTo>
                  <a:lnTo>
                    <a:pt x="26" y="66"/>
                  </a:lnTo>
                  <a:lnTo>
                    <a:pt x="26"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9" name="Freeform 66"/>
          <p:cNvSpPr>
            <a:spLocks noEditPoints="1"/>
          </p:cNvSpPr>
          <p:nvPr/>
        </p:nvSpPr>
        <p:spPr bwMode="auto">
          <a:xfrm rot="218059">
            <a:off x="1778078" y="2047788"/>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70" name="Freeform 66"/>
          <p:cNvSpPr>
            <a:spLocks noEditPoints="1"/>
          </p:cNvSpPr>
          <p:nvPr/>
        </p:nvSpPr>
        <p:spPr bwMode="auto">
          <a:xfrm rot="218059">
            <a:off x="1787486" y="440555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71" name="Freeform 66"/>
          <p:cNvSpPr>
            <a:spLocks noEditPoints="1"/>
          </p:cNvSpPr>
          <p:nvPr/>
        </p:nvSpPr>
        <p:spPr bwMode="auto">
          <a:xfrm rot="218059">
            <a:off x="8501289" y="207510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72" name="Freeform 66"/>
          <p:cNvSpPr>
            <a:spLocks noEditPoints="1"/>
          </p:cNvSpPr>
          <p:nvPr/>
        </p:nvSpPr>
        <p:spPr bwMode="auto">
          <a:xfrm rot="218059">
            <a:off x="8538690" y="443292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a:solidFill>
                <a:srgbClr val="C00000"/>
              </a:solidFill>
            </a:endParaRPr>
          </a:p>
        </p:txBody>
      </p:sp>
      <p:grpSp>
        <p:nvGrpSpPr>
          <p:cNvPr id="51" name="组合 50"/>
          <p:cNvGrpSpPr/>
          <p:nvPr/>
        </p:nvGrpSpPr>
        <p:grpSpPr>
          <a:xfrm rot="1192981">
            <a:off x="318899" y="220711"/>
            <a:ext cx="579734" cy="587264"/>
            <a:chOff x="2118580" y="4342651"/>
            <a:chExt cx="672245" cy="680977"/>
          </a:xfrm>
        </p:grpSpPr>
        <p:grpSp>
          <p:nvGrpSpPr>
            <p:cNvPr id="52" name="组合 51"/>
            <p:cNvGrpSpPr/>
            <p:nvPr/>
          </p:nvGrpSpPr>
          <p:grpSpPr>
            <a:xfrm>
              <a:off x="2124539" y="4342651"/>
              <a:ext cx="641611" cy="680977"/>
              <a:chOff x="2124539" y="4342651"/>
              <a:chExt cx="641611" cy="680977"/>
            </a:xfrm>
          </p:grpSpPr>
          <p:sp>
            <p:nvSpPr>
              <p:cNvPr id="77" name="任意多边形 7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任意多边形 52"/>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文本框 81"/>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
          <p:cNvGrpSpPr>
            <a:grpSpLocks noChangeAspect="1"/>
          </p:cNvGrpSpPr>
          <p:nvPr/>
        </p:nvGrpSpPr>
        <p:grpSpPr bwMode="auto">
          <a:xfrm>
            <a:off x="4855101" y="2363130"/>
            <a:ext cx="2481798" cy="2594524"/>
            <a:chOff x="3151" y="1537"/>
            <a:chExt cx="1365" cy="1427"/>
          </a:xfrm>
        </p:grpSpPr>
        <p:sp>
          <p:nvSpPr>
            <p:cNvPr id="52" name="Freeform 6"/>
            <p:cNvSpPr>
              <a:spLocks noEditPoints="1"/>
            </p:cNvSpPr>
            <p:nvPr/>
          </p:nvSpPr>
          <p:spPr bwMode="auto">
            <a:xfrm>
              <a:off x="3776" y="2900"/>
              <a:ext cx="115" cy="39"/>
            </a:xfrm>
            <a:custGeom>
              <a:avLst/>
              <a:gdLst>
                <a:gd name="T0" fmla="*/ 115 w 115"/>
                <a:gd name="T1" fmla="*/ 0 h 39"/>
                <a:gd name="T2" fmla="*/ 90 w 115"/>
                <a:gd name="T3" fmla="*/ 0 h 39"/>
                <a:gd name="T4" fmla="*/ 51 w 115"/>
                <a:gd name="T5" fmla="*/ 39 h 39"/>
                <a:gd name="T6" fmla="*/ 102 w 115"/>
                <a:gd name="T7" fmla="*/ 39 h 39"/>
                <a:gd name="T8" fmla="*/ 115 w 115"/>
                <a:gd name="T9" fmla="*/ 13 h 39"/>
                <a:gd name="T10" fmla="*/ 115 w 115"/>
                <a:gd name="T11" fmla="*/ 0 h 39"/>
                <a:gd name="T12" fmla="*/ 115 w 115"/>
                <a:gd name="T13" fmla="*/ 0 h 39"/>
                <a:gd name="T14" fmla="*/ 51 w 115"/>
                <a:gd name="T15" fmla="*/ 0 h 39"/>
                <a:gd name="T16" fmla="*/ 0 w 115"/>
                <a:gd name="T17" fmla="*/ 0 h 39"/>
                <a:gd name="T18" fmla="*/ 0 w 115"/>
                <a:gd name="T19" fmla="*/ 39 h 39"/>
                <a:gd name="T20" fmla="*/ 13 w 115"/>
                <a:gd name="T21" fmla="*/ 39 h 39"/>
                <a:gd name="T22" fmla="*/ 51 w 115"/>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39">
                  <a:moveTo>
                    <a:pt x="115" y="0"/>
                  </a:moveTo>
                  <a:lnTo>
                    <a:pt x="90" y="0"/>
                  </a:lnTo>
                  <a:lnTo>
                    <a:pt x="51" y="39"/>
                  </a:lnTo>
                  <a:lnTo>
                    <a:pt x="102" y="39"/>
                  </a:lnTo>
                  <a:lnTo>
                    <a:pt x="115" y="13"/>
                  </a:lnTo>
                  <a:lnTo>
                    <a:pt x="115" y="0"/>
                  </a:lnTo>
                  <a:lnTo>
                    <a:pt x="115" y="0"/>
                  </a:lnTo>
                  <a:close/>
                  <a:moveTo>
                    <a:pt x="51" y="0"/>
                  </a:moveTo>
                  <a:lnTo>
                    <a:pt x="0" y="0"/>
                  </a:lnTo>
                  <a:lnTo>
                    <a:pt x="0" y="39"/>
                  </a:lnTo>
                  <a:lnTo>
                    <a:pt x="13" y="39"/>
                  </a:lnTo>
                  <a:lnTo>
                    <a:pt x="51" y="0"/>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
            <p:cNvSpPr>
              <a:spLocks noEditPoints="1"/>
            </p:cNvSpPr>
            <p:nvPr/>
          </p:nvSpPr>
          <p:spPr bwMode="auto">
            <a:xfrm>
              <a:off x="3483" y="1868"/>
              <a:ext cx="714" cy="803"/>
            </a:xfrm>
            <a:custGeom>
              <a:avLst/>
              <a:gdLst>
                <a:gd name="T0" fmla="*/ 36 w 56"/>
                <a:gd name="T1" fmla="*/ 26 h 63"/>
                <a:gd name="T2" fmla="*/ 38 w 56"/>
                <a:gd name="T3" fmla="*/ 26 h 63"/>
                <a:gd name="T4" fmla="*/ 52 w 56"/>
                <a:gd name="T5" fmla="*/ 14 h 63"/>
                <a:gd name="T6" fmla="*/ 30 w 56"/>
                <a:gd name="T7" fmla="*/ 32 h 63"/>
                <a:gd name="T8" fmla="*/ 36 w 56"/>
                <a:gd name="T9" fmla="*/ 30 h 63"/>
                <a:gd name="T10" fmla="*/ 53 w 56"/>
                <a:gd name="T11" fmla="*/ 15 h 63"/>
                <a:gd name="T12" fmla="*/ 38 w 56"/>
                <a:gd name="T13" fmla="*/ 35 h 63"/>
                <a:gd name="T14" fmla="*/ 38 w 56"/>
                <a:gd name="T15" fmla="*/ 33 h 63"/>
                <a:gd name="T16" fmla="*/ 38 w 56"/>
                <a:gd name="T17" fmla="*/ 38 h 63"/>
                <a:gd name="T18" fmla="*/ 56 w 56"/>
                <a:gd name="T19" fmla="*/ 24 h 63"/>
                <a:gd name="T20" fmla="*/ 38 w 56"/>
                <a:gd name="T21" fmla="*/ 38 h 63"/>
                <a:gd name="T22" fmla="*/ 56 w 56"/>
                <a:gd name="T23" fmla="*/ 27 h 63"/>
                <a:gd name="T24" fmla="*/ 56 w 56"/>
                <a:gd name="T25" fmla="*/ 31 h 63"/>
                <a:gd name="T26" fmla="*/ 38 w 56"/>
                <a:gd name="T27" fmla="*/ 45 h 63"/>
                <a:gd name="T28" fmla="*/ 38 w 56"/>
                <a:gd name="T29" fmla="*/ 56 h 63"/>
                <a:gd name="T30" fmla="*/ 53 w 56"/>
                <a:gd name="T31" fmla="*/ 40 h 63"/>
                <a:gd name="T32" fmla="*/ 38 w 56"/>
                <a:gd name="T33" fmla="*/ 52 h 63"/>
                <a:gd name="T34" fmla="*/ 45 w 56"/>
                <a:gd name="T35" fmla="*/ 52 h 63"/>
                <a:gd name="T36" fmla="*/ 38 w 56"/>
                <a:gd name="T37" fmla="*/ 63 h 63"/>
                <a:gd name="T38" fmla="*/ 41 w 56"/>
                <a:gd name="T39" fmla="*/ 63 h 63"/>
                <a:gd name="T40" fmla="*/ 44 w 56"/>
                <a:gd name="T41" fmla="*/ 62 h 63"/>
                <a:gd name="T42" fmla="*/ 45 w 56"/>
                <a:gd name="T43" fmla="*/ 59 h 63"/>
                <a:gd name="T44" fmla="*/ 49 w 56"/>
                <a:gd name="T45" fmla="*/ 9 h 63"/>
                <a:gd name="T46" fmla="*/ 29 w 56"/>
                <a:gd name="T47" fmla="*/ 26 h 63"/>
                <a:gd name="T48" fmla="*/ 47 w 56"/>
                <a:gd name="T49" fmla="*/ 7 h 63"/>
                <a:gd name="T50" fmla="*/ 49 w 56"/>
                <a:gd name="T51" fmla="*/ 9 h 63"/>
                <a:gd name="T52" fmla="*/ 20 w 56"/>
                <a:gd name="T53" fmla="*/ 32 h 63"/>
                <a:gd name="T54" fmla="*/ 20 w 56"/>
                <a:gd name="T55" fmla="*/ 28 h 63"/>
                <a:gd name="T56" fmla="*/ 46 w 56"/>
                <a:gd name="T57" fmla="*/ 6 h 63"/>
                <a:gd name="T58" fmla="*/ 19 w 56"/>
                <a:gd name="T59" fmla="*/ 25 h 63"/>
                <a:gd name="T60" fmla="*/ 18 w 56"/>
                <a:gd name="T61" fmla="*/ 26 h 63"/>
                <a:gd name="T62" fmla="*/ 3 w 56"/>
                <a:gd name="T63" fmla="*/ 41 h 63"/>
                <a:gd name="T64" fmla="*/ 2 w 56"/>
                <a:gd name="T65" fmla="*/ 38 h 63"/>
                <a:gd name="T66" fmla="*/ 42 w 56"/>
                <a:gd name="T67" fmla="*/ 3 h 63"/>
                <a:gd name="T68" fmla="*/ 1 w 56"/>
                <a:gd name="T69" fmla="*/ 36 h 63"/>
                <a:gd name="T70" fmla="*/ 33 w 56"/>
                <a:gd name="T71" fmla="*/ 0 h 63"/>
                <a:gd name="T72" fmla="*/ 31 w 56"/>
                <a:gd name="T73" fmla="*/ 0 h 63"/>
                <a:gd name="T74" fmla="*/ 0 w 56"/>
                <a:gd name="T75" fmla="*/ 28 h 63"/>
                <a:gd name="T76" fmla="*/ 27 w 56"/>
                <a:gd name="T77" fmla="*/ 0 h 63"/>
                <a:gd name="T78" fmla="*/ 31 w 56"/>
                <a:gd name="T79" fmla="*/ 0 h 63"/>
                <a:gd name="T80" fmla="*/ 18 w 56"/>
                <a:gd name="T81" fmla="*/ 1 h 63"/>
                <a:gd name="T82" fmla="*/ 0 w 56"/>
                <a:gd name="T83" fmla="*/ 23 h 63"/>
                <a:gd name="T84" fmla="*/ 12 w 56"/>
                <a:gd name="T85" fmla="*/ 5 h 63"/>
                <a:gd name="T86" fmla="*/ 5 w 56"/>
                <a:gd name="T87" fmla="*/ 11 h 63"/>
                <a:gd name="T88" fmla="*/ 5 w 56"/>
                <a:gd name="T89" fmla="*/ 43 h 63"/>
                <a:gd name="T90" fmla="*/ 18 w 56"/>
                <a:gd name="T91" fmla="*/ 34 h 63"/>
                <a:gd name="T92" fmla="*/ 18 w 56"/>
                <a:gd name="T93" fmla="*/ 33 h 63"/>
                <a:gd name="T94" fmla="*/ 5 w 56"/>
                <a:gd name="T95" fmla="*/ 43 h 63"/>
                <a:gd name="T96" fmla="*/ 10 w 56"/>
                <a:gd name="T97" fmla="*/ 49 h 63"/>
                <a:gd name="T98" fmla="*/ 18 w 56"/>
                <a:gd name="T99" fmla="*/ 37 h 63"/>
                <a:gd name="T100" fmla="*/ 11 w 56"/>
                <a:gd name="T101" fmla="*/ 51 h 63"/>
                <a:gd name="T102" fmla="*/ 18 w 56"/>
                <a:gd name="T103" fmla="*/ 48 h 63"/>
                <a:gd name="T104" fmla="*/ 11 w 56"/>
                <a:gd name="T105" fmla="*/ 51 h 63"/>
                <a:gd name="T106" fmla="*/ 11 w 56"/>
                <a:gd name="T107" fmla="*/ 59 h 63"/>
                <a:gd name="T108" fmla="*/ 18 w 56"/>
                <a:gd name="T109" fmla="*/ 55 h 63"/>
                <a:gd name="T110" fmla="*/ 11 w 56"/>
                <a:gd name="T111" fmla="*/ 58 h 63"/>
                <a:gd name="T112" fmla="*/ 18 w 56"/>
                <a:gd name="T113" fmla="*/ 58 h 63"/>
                <a:gd name="T114" fmla="*/ 17 w 56"/>
                <a:gd name="T115" fmla="*/ 63 h 63"/>
                <a:gd name="T116" fmla="*/ 13 w 56"/>
                <a:gd name="T117" fmla="*/ 63 h 63"/>
                <a:gd name="T118" fmla="*/ 27 w 56"/>
                <a:gd name="T119" fmla="*/ 32 h 63"/>
                <a:gd name="T120" fmla="*/ 23 w 56"/>
                <a:gd name="T12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 h="63">
                  <a:moveTo>
                    <a:pt x="36" y="30"/>
                  </a:moveTo>
                  <a:cubicBezTo>
                    <a:pt x="36" y="26"/>
                    <a:pt x="36" y="26"/>
                    <a:pt x="36" y="26"/>
                  </a:cubicBezTo>
                  <a:cubicBezTo>
                    <a:pt x="36" y="26"/>
                    <a:pt x="36" y="25"/>
                    <a:pt x="37" y="25"/>
                  </a:cubicBezTo>
                  <a:cubicBezTo>
                    <a:pt x="38" y="25"/>
                    <a:pt x="38" y="26"/>
                    <a:pt x="38" y="26"/>
                  </a:cubicBezTo>
                  <a:cubicBezTo>
                    <a:pt x="38" y="28"/>
                    <a:pt x="38" y="28"/>
                    <a:pt x="38" y="28"/>
                  </a:cubicBezTo>
                  <a:cubicBezTo>
                    <a:pt x="52" y="14"/>
                    <a:pt x="52" y="14"/>
                    <a:pt x="52" y="14"/>
                  </a:cubicBezTo>
                  <a:cubicBezTo>
                    <a:pt x="52" y="13"/>
                    <a:pt x="51" y="12"/>
                    <a:pt x="51" y="11"/>
                  </a:cubicBezTo>
                  <a:cubicBezTo>
                    <a:pt x="30" y="32"/>
                    <a:pt x="30" y="32"/>
                    <a:pt x="30" y="32"/>
                  </a:cubicBezTo>
                  <a:cubicBezTo>
                    <a:pt x="34" y="32"/>
                    <a:pt x="34" y="32"/>
                    <a:pt x="34" y="32"/>
                  </a:cubicBezTo>
                  <a:cubicBezTo>
                    <a:pt x="36" y="30"/>
                    <a:pt x="36" y="30"/>
                    <a:pt x="36" y="30"/>
                  </a:cubicBezTo>
                  <a:close/>
                  <a:moveTo>
                    <a:pt x="38" y="31"/>
                  </a:moveTo>
                  <a:cubicBezTo>
                    <a:pt x="53" y="15"/>
                    <a:pt x="53" y="15"/>
                    <a:pt x="53" y="15"/>
                  </a:cubicBezTo>
                  <a:cubicBezTo>
                    <a:pt x="54" y="16"/>
                    <a:pt x="54" y="17"/>
                    <a:pt x="54" y="18"/>
                  </a:cubicBezTo>
                  <a:cubicBezTo>
                    <a:pt x="38" y="35"/>
                    <a:pt x="38" y="35"/>
                    <a:pt x="38" y="35"/>
                  </a:cubicBezTo>
                  <a:cubicBezTo>
                    <a:pt x="38" y="33"/>
                    <a:pt x="38" y="33"/>
                    <a:pt x="38" y="33"/>
                  </a:cubicBezTo>
                  <a:cubicBezTo>
                    <a:pt x="38" y="33"/>
                    <a:pt x="38" y="33"/>
                    <a:pt x="38" y="33"/>
                  </a:cubicBezTo>
                  <a:cubicBezTo>
                    <a:pt x="38" y="31"/>
                    <a:pt x="38" y="31"/>
                    <a:pt x="38" y="31"/>
                  </a:cubicBezTo>
                  <a:close/>
                  <a:moveTo>
                    <a:pt x="38" y="38"/>
                  </a:moveTo>
                  <a:cubicBezTo>
                    <a:pt x="55" y="21"/>
                    <a:pt x="55" y="21"/>
                    <a:pt x="55" y="21"/>
                  </a:cubicBezTo>
                  <a:cubicBezTo>
                    <a:pt x="55" y="22"/>
                    <a:pt x="56" y="23"/>
                    <a:pt x="56" y="24"/>
                  </a:cubicBezTo>
                  <a:cubicBezTo>
                    <a:pt x="38" y="42"/>
                    <a:pt x="38" y="42"/>
                    <a:pt x="38" y="42"/>
                  </a:cubicBezTo>
                  <a:cubicBezTo>
                    <a:pt x="38" y="38"/>
                    <a:pt x="38" y="38"/>
                    <a:pt x="38" y="38"/>
                  </a:cubicBezTo>
                  <a:close/>
                  <a:moveTo>
                    <a:pt x="38" y="45"/>
                  </a:moveTo>
                  <a:cubicBezTo>
                    <a:pt x="56" y="27"/>
                    <a:pt x="56" y="27"/>
                    <a:pt x="56" y="27"/>
                  </a:cubicBezTo>
                  <a:cubicBezTo>
                    <a:pt x="56" y="28"/>
                    <a:pt x="56" y="28"/>
                    <a:pt x="56" y="28"/>
                  </a:cubicBezTo>
                  <a:cubicBezTo>
                    <a:pt x="56" y="29"/>
                    <a:pt x="56" y="30"/>
                    <a:pt x="56" y="31"/>
                  </a:cubicBezTo>
                  <a:cubicBezTo>
                    <a:pt x="38" y="49"/>
                    <a:pt x="38" y="49"/>
                    <a:pt x="38" y="49"/>
                  </a:cubicBezTo>
                  <a:cubicBezTo>
                    <a:pt x="38" y="45"/>
                    <a:pt x="38" y="45"/>
                    <a:pt x="38" y="45"/>
                  </a:cubicBezTo>
                  <a:close/>
                  <a:moveTo>
                    <a:pt x="38" y="52"/>
                  </a:moveTo>
                  <a:cubicBezTo>
                    <a:pt x="38" y="56"/>
                    <a:pt x="38" y="56"/>
                    <a:pt x="38" y="56"/>
                  </a:cubicBezTo>
                  <a:cubicBezTo>
                    <a:pt x="52" y="42"/>
                    <a:pt x="52" y="42"/>
                    <a:pt x="52" y="42"/>
                  </a:cubicBezTo>
                  <a:cubicBezTo>
                    <a:pt x="53" y="41"/>
                    <a:pt x="53" y="40"/>
                    <a:pt x="53" y="40"/>
                  </a:cubicBezTo>
                  <a:cubicBezTo>
                    <a:pt x="54" y="38"/>
                    <a:pt x="55" y="36"/>
                    <a:pt x="55" y="35"/>
                  </a:cubicBezTo>
                  <a:cubicBezTo>
                    <a:pt x="38" y="52"/>
                    <a:pt x="38" y="52"/>
                    <a:pt x="38" y="52"/>
                  </a:cubicBezTo>
                  <a:close/>
                  <a:moveTo>
                    <a:pt x="38" y="59"/>
                  </a:moveTo>
                  <a:cubicBezTo>
                    <a:pt x="45" y="52"/>
                    <a:pt x="45" y="52"/>
                    <a:pt x="45" y="52"/>
                  </a:cubicBezTo>
                  <a:cubicBezTo>
                    <a:pt x="45" y="56"/>
                    <a:pt x="45" y="56"/>
                    <a:pt x="45" y="56"/>
                  </a:cubicBezTo>
                  <a:cubicBezTo>
                    <a:pt x="38" y="63"/>
                    <a:pt x="38" y="63"/>
                    <a:pt x="38" y="63"/>
                  </a:cubicBezTo>
                  <a:cubicBezTo>
                    <a:pt x="38" y="59"/>
                    <a:pt x="38" y="59"/>
                    <a:pt x="38" y="59"/>
                  </a:cubicBezTo>
                  <a:close/>
                  <a:moveTo>
                    <a:pt x="41" y="63"/>
                  </a:moveTo>
                  <a:cubicBezTo>
                    <a:pt x="41" y="63"/>
                    <a:pt x="41" y="63"/>
                    <a:pt x="41" y="63"/>
                  </a:cubicBezTo>
                  <a:cubicBezTo>
                    <a:pt x="42" y="63"/>
                    <a:pt x="43" y="63"/>
                    <a:pt x="44" y="62"/>
                  </a:cubicBezTo>
                  <a:cubicBezTo>
                    <a:pt x="45" y="61"/>
                    <a:pt x="45" y="60"/>
                    <a:pt x="45" y="59"/>
                  </a:cubicBezTo>
                  <a:cubicBezTo>
                    <a:pt x="45" y="59"/>
                    <a:pt x="45" y="59"/>
                    <a:pt x="45" y="59"/>
                  </a:cubicBezTo>
                  <a:cubicBezTo>
                    <a:pt x="41" y="63"/>
                    <a:pt x="41" y="63"/>
                    <a:pt x="41" y="63"/>
                  </a:cubicBezTo>
                  <a:close/>
                  <a:moveTo>
                    <a:pt x="49" y="9"/>
                  </a:moveTo>
                  <a:cubicBezTo>
                    <a:pt x="29" y="30"/>
                    <a:pt x="29" y="30"/>
                    <a:pt x="29" y="30"/>
                  </a:cubicBezTo>
                  <a:cubicBezTo>
                    <a:pt x="29" y="26"/>
                    <a:pt x="29" y="26"/>
                    <a:pt x="29" y="26"/>
                  </a:cubicBezTo>
                  <a:cubicBezTo>
                    <a:pt x="29" y="26"/>
                    <a:pt x="29" y="26"/>
                    <a:pt x="29" y="26"/>
                  </a:cubicBezTo>
                  <a:cubicBezTo>
                    <a:pt x="47" y="7"/>
                    <a:pt x="47" y="7"/>
                    <a:pt x="47" y="7"/>
                  </a:cubicBezTo>
                  <a:cubicBezTo>
                    <a:pt x="48" y="8"/>
                    <a:pt x="48" y="8"/>
                    <a:pt x="48" y="8"/>
                  </a:cubicBezTo>
                  <a:cubicBezTo>
                    <a:pt x="48" y="8"/>
                    <a:pt x="49" y="9"/>
                    <a:pt x="49" y="9"/>
                  </a:cubicBezTo>
                  <a:close/>
                  <a:moveTo>
                    <a:pt x="46" y="6"/>
                  </a:moveTo>
                  <a:cubicBezTo>
                    <a:pt x="20" y="32"/>
                    <a:pt x="20" y="32"/>
                    <a:pt x="20" y="32"/>
                  </a:cubicBezTo>
                  <a:cubicBezTo>
                    <a:pt x="20" y="32"/>
                    <a:pt x="20" y="32"/>
                    <a:pt x="20" y="32"/>
                  </a:cubicBezTo>
                  <a:cubicBezTo>
                    <a:pt x="20" y="28"/>
                    <a:pt x="20" y="28"/>
                    <a:pt x="20" y="28"/>
                  </a:cubicBezTo>
                  <a:cubicBezTo>
                    <a:pt x="43" y="4"/>
                    <a:pt x="43" y="4"/>
                    <a:pt x="43" y="4"/>
                  </a:cubicBezTo>
                  <a:cubicBezTo>
                    <a:pt x="44" y="5"/>
                    <a:pt x="45" y="5"/>
                    <a:pt x="46" y="6"/>
                  </a:cubicBezTo>
                  <a:close/>
                  <a:moveTo>
                    <a:pt x="42" y="3"/>
                  </a:moveTo>
                  <a:cubicBezTo>
                    <a:pt x="19" y="25"/>
                    <a:pt x="19" y="25"/>
                    <a:pt x="19" y="25"/>
                  </a:cubicBezTo>
                  <a:cubicBezTo>
                    <a:pt x="19" y="25"/>
                    <a:pt x="19" y="25"/>
                    <a:pt x="19" y="25"/>
                  </a:cubicBezTo>
                  <a:cubicBezTo>
                    <a:pt x="18" y="25"/>
                    <a:pt x="18" y="26"/>
                    <a:pt x="18" y="26"/>
                  </a:cubicBezTo>
                  <a:cubicBezTo>
                    <a:pt x="18" y="27"/>
                    <a:pt x="18" y="27"/>
                    <a:pt x="18" y="27"/>
                  </a:cubicBezTo>
                  <a:cubicBezTo>
                    <a:pt x="3" y="41"/>
                    <a:pt x="3" y="41"/>
                    <a:pt x="3" y="41"/>
                  </a:cubicBezTo>
                  <a:cubicBezTo>
                    <a:pt x="3" y="41"/>
                    <a:pt x="3" y="40"/>
                    <a:pt x="3" y="40"/>
                  </a:cubicBezTo>
                  <a:cubicBezTo>
                    <a:pt x="3" y="39"/>
                    <a:pt x="2" y="39"/>
                    <a:pt x="2" y="38"/>
                  </a:cubicBezTo>
                  <a:cubicBezTo>
                    <a:pt x="39" y="2"/>
                    <a:pt x="39" y="2"/>
                    <a:pt x="39" y="2"/>
                  </a:cubicBezTo>
                  <a:cubicBezTo>
                    <a:pt x="40" y="2"/>
                    <a:pt x="41" y="3"/>
                    <a:pt x="42" y="3"/>
                  </a:cubicBezTo>
                  <a:close/>
                  <a:moveTo>
                    <a:pt x="37" y="1"/>
                  </a:moveTo>
                  <a:cubicBezTo>
                    <a:pt x="1" y="36"/>
                    <a:pt x="1" y="36"/>
                    <a:pt x="1" y="36"/>
                  </a:cubicBezTo>
                  <a:cubicBezTo>
                    <a:pt x="1" y="35"/>
                    <a:pt x="1" y="34"/>
                    <a:pt x="0" y="33"/>
                  </a:cubicBezTo>
                  <a:cubicBezTo>
                    <a:pt x="33" y="0"/>
                    <a:pt x="33" y="0"/>
                    <a:pt x="33" y="0"/>
                  </a:cubicBezTo>
                  <a:cubicBezTo>
                    <a:pt x="34" y="0"/>
                    <a:pt x="36" y="1"/>
                    <a:pt x="37" y="1"/>
                  </a:cubicBezTo>
                  <a:close/>
                  <a:moveTo>
                    <a:pt x="31" y="0"/>
                  </a:moveTo>
                  <a:cubicBezTo>
                    <a:pt x="0" y="31"/>
                    <a:pt x="0" y="31"/>
                    <a:pt x="0" y="31"/>
                  </a:cubicBezTo>
                  <a:cubicBezTo>
                    <a:pt x="0" y="30"/>
                    <a:pt x="0" y="29"/>
                    <a:pt x="0" y="28"/>
                  </a:cubicBezTo>
                  <a:cubicBezTo>
                    <a:pt x="0" y="27"/>
                    <a:pt x="0" y="27"/>
                    <a:pt x="0" y="27"/>
                  </a:cubicBezTo>
                  <a:cubicBezTo>
                    <a:pt x="27" y="0"/>
                    <a:pt x="27" y="0"/>
                    <a:pt x="27" y="0"/>
                  </a:cubicBezTo>
                  <a:cubicBezTo>
                    <a:pt x="27" y="0"/>
                    <a:pt x="28" y="0"/>
                    <a:pt x="28" y="0"/>
                  </a:cubicBezTo>
                  <a:cubicBezTo>
                    <a:pt x="29" y="0"/>
                    <a:pt x="30" y="0"/>
                    <a:pt x="31" y="0"/>
                  </a:cubicBezTo>
                  <a:close/>
                  <a:moveTo>
                    <a:pt x="24" y="0"/>
                  </a:moveTo>
                  <a:cubicBezTo>
                    <a:pt x="22" y="0"/>
                    <a:pt x="20" y="1"/>
                    <a:pt x="18" y="1"/>
                  </a:cubicBezTo>
                  <a:cubicBezTo>
                    <a:pt x="2" y="18"/>
                    <a:pt x="2" y="18"/>
                    <a:pt x="2" y="18"/>
                  </a:cubicBezTo>
                  <a:cubicBezTo>
                    <a:pt x="1" y="19"/>
                    <a:pt x="1" y="21"/>
                    <a:pt x="0" y="23"/>
                  </a:cubicBezTo>
                  <a:cubicBezTo>
                    <a:pt x="24" y="0"/>
                    <a:pt x="24" y="0"/>
                    <a:pt x="24" y="0"/>
                  </a:cubicBezTo>
                  <a:close/>
                  <a:moveTo>
                    <a:pt x="12" y="5"/>
                  </a:moveTo>
                  <a:cubicBezTo>
                    <a:pt x="11" y="6"/>
                    <a:pt x="9" y="7"/>
                    <a:pt x="8" y="8"/>
                  </a:cubicBezTo>
                  <a:cubicBezTo>
                    <a:pt x="7" y="9"/>
                    <a:pt x="6" y="10"/>
                    <a:pt x="5" y="11"/>
                  </a:cubicBezTo>
                  <a:cubicBezTo>
                    <a:pt x="12" y="5"/>
                    <a:pt x="12" y="5"/>
                    <a:pt x="12" y="5"/>
                  </a:cubicBezTo>
                  <a:close/>
                  <a:moveTo>
                    <a:pt x="5" y="43"/>
                  </a:moveTo>
                  <a:cubicBezTo>
                    <a:pt x="5" y="44"/>
                    <a:pt x="6" y="45"/>
                    <a:pt x="6" y="45"/>
                  </a:cubicBezTo>
                  <a:cubicBezTo>
                    <a:pt x="18" y="34"/>
                    <a:pt x="18" y="34"/>
                    <a:pt x="18" y="34"/>
                  </a:cubicBezTo>
                  <a:cubicBezTo>
                    <a:pt x="18" y="33"/>
                    <a:pt x="18" y="33"/>
                    <a:pt x="18" y="33"/>
                  </a:cubicBezTo>
                  <a:cubicBezTo>
                    <a:pt x="18" y="33"/>
                    <a:pt x="18" y="33"/>
                    <a:pt x="18" y="33"/>
                  </a:cubicBezTo>
                  <a:cubicBezTo>
                    <a:pt x="18" y="30"/>
                    <a:pt x="18" y="30"/>
                    <a:pt x="18" y="30"/>
                  </a:cubicBezTo>
                  <a:cubicBezTo>
                    <a:pt x="5" y="43"/>
                    <a:pt x="5" y="43"/>
                    <a:pt x="5" y="43"/>
                  </a:cubicBezTo>
                  <a:close/>
                  <a:moveTo>
                    <a:pt x="8" y="47"/>
                  </a:moveTo>
                  <a:cubicBezTo>
                    <a:pt x="8" y="48"/>
                    <a:pt x="9" y="48"/>
                    <a:pt x="10" y="49"/>
                  </a:cubicBezTo>
                  <a:cubicBezTo>
                    <a:pt x="18" y="41"/>
                    <a:pt x="18" y="41"/>
                    <a:pt x="18" y="41"/>
                  </a:cubicBezTo>
                  <a:cubicBezTo>
                    <a:pt x="18" y="37"/>
                    <a:pt x="18" y="37"/>
                    <a:pt x="18" y="37"/>
                  </a:cubicBezTo>
                  <a:cubicBezTo>
                    <a:pt x="8" y="47"/>
                    <a:pt x="8" y="47"/>
                    <a:pt x="8" y="47"/>
                  </a:cubicBezTo>
                  <a:close/>
                  <a:moveTo>
                    <a:pt x="11" y="51"/>
                  </a:moveTo>
                  <a:cubicBezTo>
                    <a:pt x="18" y="44"/>
                    <a:pt x="18" y="44"/>
                    <a:pt x="18" y="44"/>
                  </a:cubicBezTo>
                  <a:cubicBezTo>
                    <a:pt x="18" y="48"/>
                    <a:pt x="18" y="48"/>
                    <a:pt x="18" y="48"/>
                  </a:cubicBezTo>
                  <a:cubicBezTo>
                    <a:pt x="11" y="55"/>
                    <a:pt x="11" y="55"/>
                    <a:pt x="11" y="55"/>
                  </a:cubicBezTo>
                  <a:cubicBezTo>
                    <a:pt x="11" y="51"/>
                    <a:pt x="11" y="51"/>
                    <a:pt x="11" y="51"/>
                  </a:cubicBezTo>
                  <a:close/>
                  <a:moveTo>
                    <a:pt x="11" y="58"/>
                  </a:moveTo>
                  <a:cubicBezTo>
                    <a:pt x="11" y="59"/>
                    <a:pt x="11" y="59"/>
                    <a:pt x="11" y="59"/>
                  </a:cubicBezTo>
                  <a:cubicBezTo>
                    <a:pt x="11" y="60"/>
                    <a:pt x="11" y="61"/>
                    <a:pt x="12" y="61"/>
                  </a:cubicBezTo>
                  <a:cubicBezTo>
                    <a:pt x="18" y="55"/>
                    <a:pt x="18" y="55"/>
                    <a:pt x="18" y="55"/>
                  </a:cubicBezTo>
                  <a:cubicBezTo>
                    <a:pt x="18" y="51"/>
                    <a:pt x="18" y="51"/>
                    <a:pt x="18" y="51"/>
                  </a:cubicBezTo>
                  <a:cubicBezTo>
                    <a:pt x="11" y="58"/>
                    <a:pt x="11" y="58"/>
                    <a:pt x="11" y="58"/>
                  </a:cubicBezTo>
                  <a:close/>
                  <a:moveTo>
                    <a:pt x="13" y="63"/>
                  </a:moveTo>
                  <a:cubicBezTo>
                    <a:pt x="18" y="58"/>
                    <a:pt x="18" y="58"/>
                    <a:pt x="18" y="58"/>
                  </a:cubicBezTo>
                  <a:cubicBezTo>
                    <a:pt x="18" y="62"/>
                    <a:pt x="18" y="62"/>
                    <a:pt x="18" y="62"/>
                  </a:cubicBezTo>
                  <a:cubicBezTo>
                    <a:pt x="17" y="63"/>
                    <a:pt x="17" y="63"/>
                    <a:pt x="17" y="63"/>
                  </a:cubicBezTo>
                  <a:cubicBezTo>
                    <a:pt x="15" y="63"/>
                    <a:pt x="15" y="63"/>
                    <a:pt x="15" y="63"/>
                  </a:cubicBezTo>
                  <a:cubicBezTo>
                    <a:pt x="14" y="63"/>
                    <a:pt x="14" y="63"/>
                    <a:pt x="13" y="63"/>
                  </a:cubicBezTo>
                  <a:close/>
                  <a:moveTo>
                    <a:pt x="23" y="32"/>
                  </a:moveTo>
                  <a:cubicBezTo>
                    <a:pt x="27" y="32"/>
                    <a:pt x="27" y="32"/>
                    <a:pt x="27" y="32"/>
                  </a:cubicBezTo>
                  <a:cubicBezTo>
                    <a:pt x="27" y="28"/>
                    <a:pt x="27" y="28"/>
                    <a:pt x="27" y="28"/>
                  </a:cubicBezTo>
                  <a:lnTo>
                    <a:pt x="23" y="32"/>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8"/>
            <p:cNvSpPr>
              <a:spLocks noEditPoints="1"/>
            </p:cNvSpPr>
            <p:nvPr/>
          </p:nvSpPr>
          <p:spPr bwMode="auto">
            <a:xfrm>
              <a:off x="3738" y="2302"/>
              <a:ext cx="204" cy="369"/>
            </a:xfrm>
            <a:custGeom>
              <a:avLst/>
              <a:gdLst>
                <a:gd name="T0" fmla="*/ 204 w 204"/>
                <a:gd name="T1" fmla="*/ 38 h 369"/>
                <a:gd name="T2" fmla="*/ 204 w 204"/>
                <a:gd name="T3" fmla="*/ 0 h 369"/>
                <a:gd name="T4" fmla="*/ 191 w 204"/>
                <a:gd name="T5" fmla="*/ 0 h 369"/>
                <a:gd name="T6" fmla="*/ 0 w 204"/>
                <a:gd name="T7" fmla="*/ 191 h 369"/>
                <a:gd name="T8" fmla="*/ 0 w 204"/>
                <a:gd name="T9" fmla="*/ 242 h 369"/>
                <a:gd name="T10" fmla="*/ 204 w 204"/>
                <a:gd name="T11" fmla="*/ 38 h 369"/>
                <a:gd name="T12" fmla="*/ 204 w 204"/>
                <a:gd name="T13" fmla="*/ 38 h 369"/>
                <a:gd name="T14" fmla="*/ 153 w 204"/>
                <a:gd name="T15" fmla="*/ 0 h 369"/>
                <a:gd name="T16" fmla="*/ 115 w 204"/>
                <a:gd name="T17" fmla="*/ 38 h 369"/>
                <a:gd name="T18" fmla="*/ 115 w 204"/>
                <a:gd name="T19" fmla="*/ 0 h 369"/>
                <a:gd name="T20" fmla="*/ 153 w 204"/>
                <a:gd name="T21" fmla="*/ 0 h 369"/>
                <a:gd name="T22" fmla="*/ 153 w 204"/>
                <a:gd name="T23" fmla="*/ 0 h 369"/>
                <a:gd name="T24" fmla="*/ 89 w 204"/>
                <a:gd name="T25" fmla="*/ 63 h 369"/>
                <a:gd name="T26" fmla="*/ 0 w 204"/>
                <a:gd name="T27" fmla="*/ 152 h 369"/>
                <a:gd name="T28" fmla="*/ 0 w 204"/>
                <a:gd name="T29" fmla="*/ 101 h 369"/>
                <a:gd name="T30" fmla="*/ 89 w 204"/>
                <a:gd name="T31" fmla="*/ 12 h 369"/>
                <a:gd name="T32" fmla="*/ 89 w 204"/>
                <a:gd name="T33" fmla="*/ 63 h 369"/>
                <a:gd name="T34" fmla="*/ 89 w 204"/>
                <a:gd name="T35" fmla="*/ 63 h 369"/>
                <a:gd name="T36" fmla="*/ 64 w 204"/>
                <a:gd name="T37" fmla="*/ 0 h 369"/>
                <a:gd name="T38" fmla="*/ 0 w 204"/>
                <a:gd name="T39" fmla="*/ 63 h 369"/>
                <a:gd name="T40" fmla="*/ 0 w 204"/>
                <a:gd name="T41" fmla="*/ 12 h 369"/>
                <a:gd name="T42" fmla="*/ 13 w 204"/>
                <a:gd name="T43" fmla="*/ 0 h 369"/>
                <a:gd name="T44" fmla="*/ 64 w 204"/>
                <a:gd name="T45" fmla="*/ 0 h 369"/>
                <a:gd name="T46" fmla="*/ 64 w 204"/>
                <a:gd name="T47" fmla="*/ 0 h 369"/>
                <a:gd name="T48" fmla="*/ 0 w 204"/>
                <a:gd name="T49" fmla="*/ 280 h 369"/>
                <a:gd name="T50" fmla="*/ 204 w 204"/>
                <a:gd name="T51" fmla="*/ 76 h 369"/>
                <a:gd name="T52" fmla="*/ 204 w 204"/>
                <a:gd name="T53" fmla="*/ 127 h 369"/>
                <a:gd name="T54" fmla="*/ 0 w 204"/>
                <a:gd name="T55" fmla="*/ 331 h 369"/>
                <a:gd name="T56" fmla="*/ 0 w 204"/>
                <a:gd name="T57" fmla="*/ 280 h 369"/>
                <a:gd name="T58" fmla="*/ 0 w 204"/>
                <a:gd name="T59" fmla="*/ 280 h 369"/>
                <a:gd name="T60" fmla="*/ 0 w 204"/>
                <a:gd name="T61" fmla="*/ 369 h 369"/>
                <a:gd name="T62" fmla="*/ 204 w 204"/>
                <a:gd name="T63" fmla="*/ 165 h 369"/>
                <a:gd name="T64" fmla="*/ 204 w 204"/>
                <a:gd name="T65" fmla="*/ 216 h 369"/>
                <a:gd name="T66" fmla="*/ 51 w 204"/>
                <a:gd name="T67" fmla="*/ 369 h 369"/>
                <a:gd name="T68" fmla="*/ 0 w 204"/>
                <a:gd name="T69" fmla="*/ 369 h 369"/>
                <a:gd name="T70" fmla="*/ 0 w 204"/>
                <a:gd name="T71" fmla="*/ 369 h 369"/>
                <a:gd name="T72" fmla="*/ 0 w 204"/>
                <a:gd name="T73" fmla="*/ 369 h 369"/>
                <a:gd name="T74" fmla="*/ 89 w 204"/>
                <a:gd name="T75" fmla="*/ 369 h 369"/>
                <a:gd name="T76" fmla="*/ 140 w 204"/>
                <a:gd name="T77" fmla="*/ 369 h 369"/>
                <a:gd name="T78" fmla="*/ 204 w 204"/>
                <a:gd name="T79" fmla="*/ 305 h 369"/>
                <a:gd name="T80" fmla="*/ 204 w 204"/>
                <a:gd name="T81" fmla="*/ 254 h 369"/>
                <a:gd name="T82" fmla="*/ 89 w 204"/>
                <a:gd name="T83" fmla="*/ 369 h 369"/>
                <a:gd name="T84" fmla="*/ 89 w 204"/>
                <a:gd name="T85" fmla="*/ 369 h 369"/>
                <a:gd name="T86" fmla="*/ 179 w 204"/>
                <a:gd name="T87" fmla="*/ 369 h 369"/>
                <a:gd name="T88" fmla="*/ 204 w 204"/>
                <a:gd name="T89" fmla="*/ 369 h 369"/>
                <a:gd name="T90" fmla="*/ 204 w 204"/>
                <a:gd name="T91" fmla="*/ 344 h 369"/>
                <a:gd name="T92" fmla="*/ 179 w 204"/>
                <a:gd name="T93" fmla="*/ 36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369">
                  <a:moveTo>
                    <a:pt x="204" y="38"/>
                  </a:moveTo>
                  <a:lnTo>
                    <a:pt x="204" y="0"/>
                  </a:lnTo>
                  <a:lnTo>
                    <a:pt x="191" y="0"/>
                  </a:lnTo>
                  <a:lnTo>
                    <a:pt x="0" y="191"/>
                  </a:lnTo>
                  <a:lnTo>
                    <a:pt x="0" y="242"/>
                  </a:lnTo>
                  <a:lnTo>
                    <a:pt x="204" y="38"/>
                  </a:lnTo>
                  <a:lnTo>
                    <a:pt x="204" y="38"/>
                  </a:lnTo>
                  <a:close/>
                  <a:moveTo>
                    <a:pt x="153" y="0"/>
                  </a:moveTo>
                  <a:lnTo>
                    <a:pt x="115" y="38"/>
                  </a:lnTo>
                  <a:lnTo>
                    <a:pt x="115" y="0"/>
                  </a:lnTo>
                  <a:lnTo>
                    <a:pt x="153" y="0"/>
                  </a:lnTo>
                  <a:lnTo>
                    <a:pt x="153" y="0"/>
                  </a:lnTo>
                  <a:close/>
                  <a:moveTo>
                    <a:pt x="89" y="63"/>
                  </a:moveTo>
                  <a:lnTo>
                    <a:pt x="0" y="152"/>
                  </a:lnTo>
                  <a:lnTo>
                    <a:pt x="0" y="101"/>
                  </a:lnTo>
                  <a:lnTo>
                    <a:pt x="89" y="12"/>
                  </a:lnTo>
                  <a:lnTo>
                    <a:pt x="89" y="63"/>
                  </a:lnTo>
                  <a:lnTo>
                    <a:pt x="89" y="63"/>
                  </a:lnTo>
                  <a:close/>
                  <a:moveTo>
                    <a:pt x="64" y="0"/>
                  </a:moveTo>
                  <a:lnTo>
                    <a:pt x="0" y="63"/>
                  </a:lnTo>
                  <a:lnTo>
                    <a:pt x="0" y="12"/>
                  </a:lnTo>
                  <a:lnTo>
                    <a:pt x="13" y="0"/>
                  </a:lnTo>
                  <a:lnTo>
                    <a:pt x="64" y="0"/>
                  </a:lnTo>
                  <a:lnTo>
                    <a:pt x="64" y="0"/>
                  </a:lnTo>
                  <a:close/>
                  <a:moveTo>
                    <a:pt x="0" y="280"/>
                  </a:moveTo>
                  <a:lnTo>
                    <a:pt x="204" y="76"/>
                  </a:lnTo>
                  <a:lnTo>
                    <a:pt x="204" y="127"/>
                  </a:lnTo>
                  <a:lnTo>
                    <a:pt x="0" y="331"/>
                  </a:lnTo>
                  <a:lnTo>
                    <a:pt x="0" y="280"/>
                  </a:lnTo>
                  <a:lnTo>
                    <a:pt x="0" y="280"/>
                  </a:lnTo>
                  <a:close/>
                  <a:moveTo>
                    <a:pt x="0" y="369"/>
                  </a:moveTo>
                  <a:lnTo>
                    <a:pt x="204" y="165"/>
                  </a:lnTo>
                  <a:lnTo>
                    <a:pt x="204" y="216"/>
                  </a:lnTo>
                  <a:lnTo>
                    <a:pt x="51" y="369"/>
                  </a:lnTo>
                  <a:lnTo>
                    <a:pt x="0" y="369"/>
                  </a:lnTo>
                  <a:lnTo>
                    <a:pt x="0" y="369"/>
                  </a:lnTo>
                  <a:lnTo>
                    <a:pt x="0" y="369"/>
                  </a:lnTo>
                  <a:close/>
                  <a:moveTo>
                    <a:pt x="89" y="369"/>
                  </a:moveTo>
                  <a:lnTo>
                    <a:pt x="140" y="369"/>
                  </a:lnTo>
                  <a:lnTo>
                    <a:pt x="204" y="305"/>
                  </a:lnTo>
                  <a:lnTo>
                    <a:pt x="204" y="254"/>
                  </a:lnTo>
                  <a:lnTo>
                    <a:pt x="89" y="369"/>
                  </a:lnTo>
                  <a:lnTo>
                    <a:pt x="89" y="369"/>
                  </a:lnTo>
                  <a:close/>
                  <a:moveTo>
                    <a:pt x="179" y="369"/>
                  </a:moveTo>
                  <a:lnTo>
                    <a:pt x="204" y="369"/>
                  </a:lnTo>
                  <a:lnTo>
                    <a:pt x="204" y="344"/>
                  </a:lnTo>
                  <a:lnTo>
                    <a:pt x="179" y="369"/>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9"/>
            <p:cNvSpPr>
              <a:spLocks noEditPoints="1"/>
            </p:cNvSpPr>
            <p:nvPr/>
          </p:nvSpPr>
          <p:spPr bwMode="auto">
            <a:xfrm>
              <a:off x="3674" y="2798"/>
              <a:ext cx="332" cy="77"/>
            </a:xfrm>
            <a:custGeom>
              <a:avLst/>
              <a:gdLst>
                <a:gd name="T0" fmla="*/ 26 w 26"/>
                <a:gd name="T1" fmla="*/ 0 h 6"/>
                <a:gd name="T2" fmla="*/ 22 w 26"/>
                <a:gd name="T3" fmla="*/ 0 h 6"/>
                <a:gd name="T4" fmla="*/ 17 w 26"/>
                <a:gd name="T5" fmla="*/ 6 h 6"/>
                <a:gd name="T6" fmla="*/ 19 w 26"/>
                <a:gd name="T7" fmla="*/ 6 h 6"/>
                <a:gd name="T8" fmla="*/ 21 w 26"/>
                <a:gd name="T9" fmla="*/ 6 h 6"/>
                <a:gd name="T10" fmla="*/ 26 w 26"/>
                <a:gd name="T11" fmla="*/ 1 h 6"/>
                <a:gd name="T12" fmla="*/ 26 w 26"/>
                <a:gd name="T13" fmla="*/ 0 h 6"/>
                <a:gd name="T14" fmla="*/ 20 w 26"/>
                <a:gd name="T15" fmla="*/ 0 h 6"/>
                <a:gd name="T16" fmla="*/ 14 w 26"/>
                <a:gd name="T17" fmla="*/ 6 h 6"/>
                <a:gd name="T18" fmla="*/ 10 w 26"/>
                <a:gd name="T19" fmla="*/ 6 h 6"/>
                <a:gd name="T20" fmla="*/ 15 w 26"/>
                <a:gd name="T21" fmla="*/ 0 h 6"/>
                <a:gd name="T22" fmla="*/ 20 w 26"/>
                <a:gd name="T23" fmla="*/ 0 h 6"/>
                <a:gd name="T24" fmla="*/ 13 w 26"/>
                <a:gd name="T25" fmla="*/ 0 h 6"/>
                <a:gd name="T26" fmla="*/ 8 w 26"/>
                <a:gd name="T27" fmla="*/ 0 h 6"/>
                <a:gd name="T28" fmla="*/ 3 w 26"/>
                <a:gd name="T29" fmla="*/ 6 h 6"/>
                <a:gd name="T30" fmla="*/ 4 w 26"/>
                <a:gd name="T31" fmla="*/ 6 h 6"/>
                <a:gd name="T32" fmla="*/ 7 w 26"/>
                <a:gd name="T33" fmla="*/ 6 h 6"/>
                <a:gd name="T34" fmla="*/ 13 w 26"/>
                <a:gd name="T35" fmla="*/ 0 h 6"/>
                <a:gd name="T36" fmla="*/ 5 w 26"/>
                <a:gd name="T37" fmla="*/ 0 h 6"/>
                <a:gd name="T38" fmla="*/ 1 w 26"/>
                <a:gd name="T39" fmla="*/ 5 h 6"/>
                <a:gd name="T40" fmla="*/ 0 w 26"/>
                <a:gd name="T41" fmla="*/ 2 h 6"/>
                <a:gd name="T42" fmla="*/ 0 w 26"/>
                <a:gd name="T43" fmla="*/ 2 h 6"/>
                <a:gd name="T44" fmla="*/ 1 w 26"/>
                <a:gd name="T45" fmla="*/ 0 h 6"/>
                <a:gd name="T46" fmla="*/ 5 w 26"/>
                <a:gd name="T47" fmla="*/ 0 h 6"/>
                <a:gd name="T48" fmla="*/ 25 w 26"/>
                <a:gd name="T49" fmla="*/ 5 h 6"/>
                <a:gd name="T50" fmla="*/ 25 w 26"/>
                <a:gd name="T51" fmla="*/ 5 h 6"/>
                <a:gd name="T52" fmla="*/ 25 w 26"/>
                <a:gd name="T53" fmla="*/ 5 h 6"/>
                <a:gd name="T54" fmla="*/ 25 w 26"/>
                <a:gd name="T55"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6">
                  <a:moveTo>
                    <a:pt x="26" y="0"/>
                  </a:moveTo>
                  <a:cubicBezTo>
                    <a:pt x="22" y="0"/>
                    <a:pt x="22" y="0"/>
                    <a:pt x="22" y="0"/>
                  </a:cubicBezTo>
                  <a:cubicBezTo>
                    <a:pt x="17" y="6"/>
                    <a:pt x="17" y="6"/>
                    <a:pt x="17" y="6"/>
                  </a:cubicBezTo>
                  <a:cubicBezTo>
                    <a:pt x="19" y="6"/>
                    <a:pt x="19" y="6"/>
                    <a:pt x="19" y="6"/>
                  </a:cubicBezTo>
                  <a:cubicBezTo>
                    <a:pt x="21" y="6"/>
                    <a:pt x="21" y="6"/>
                    <a:pt x="21" y="6"/>
                  </a:cubicBezTo>
                  <a:cubicBezTo>
                    <a:pt x="26" y="1"/>
                    <a:pt x="26" y="1"/>
                    <a:pt x="26" y="1"/>
                  </a:cubicBezTo>
                  <a:cubicBezTo>
                    <a:pt x="26" y="0"/>
                    <a:pt x="26" y="0"/>
                    <a:pt x="26" y="0"/>
                  </a:cubicBezTo>
                  <a:close/>
                  <a:moveTo>
                    <a:pt x="20" y="0"/>
                  </a:moveTo>
                  <a:cubicBezTo>
                    <a:pt x="14" y="6"/>
                    <a:pt x="14" y="6"/>
                    <a:pt x="14" y="6"/>
                  </a:cubicBezTo>
                  <a:cubicBezTo>
                    <a:pt x="10" y="6"/>
                    <a:pt x="10" y="6"/>
                    <a:pt x="10" y="6"/>
                  </a:cubicBezTo>
                  <a:cubicBezTo>
                    <a:pt x="15" y="0"/>
                    <a:pt x="15" y="0"/>
                    <a:pt x="15" y="0"/>
                  </a:cubicBezTo>
                  <a:cubicBezTo>
                    <a:pt x="20" y="0"/>
                    <a:pt x="20" y="0"/>
                    <a:pt x="20" y="0"/>
                  </a:cubicBezTo>
                  <a:close/>
                  <a:moveTo>
                    <a:pt x="13" y="0"/>
                  </a:moveTo>
                  <a:cubicBezTo>
                    <a:pt x="8" y="0"/>
                    <a:pt x="8" y="0"/>
                    <a:pt x="8" y="0"/>
                  </a:cubicBezTo>
                  <a:cubicBezTo>
                    <a:pt x="3" y="6"/>
                    <a:pt x="3" y="6"/>
                    <a:pt x="3" y="6"/>
                  </a:cubicBezTo>
                  <a:cubicBezTo>
                    <a:pt x="3" y="6"/>
                    <a:pt x="4" y="6"/>
                    <a:pt x="4" y="6"/>
                  </a:cubicBezTo>
                  <a:cubicBezTo>
                    <a:pt x="7" y="6"/>
                    <a:pt x="7" y="6"/>
                    <a:pt x="7" y="6"/>
                  </a:cubicBezTo>
                  <a:cubicBezTo>
                    <a:pt x="13" y="0"/>
                    <a:pt x="13" y="0"/>
                    <a:pt x="13" y="0"/>
                  </a:cubicBezTo>
                  <a:close/>
                  <a:moveTo>
                    <a:pt x="5" y="0"/>
                  </a:moveTo>
                  <a:cubicBezTo>
                    <a:pt x="1" y="5"/>
                    <a:pt x="1" y="5"/>
                    <a:pt x="1" y="5"/>
                  </a:cubicBezTo>
                  <a:cubicBezTo>
                    <a:pt x="0" y="4"/>
                    <a:pt x="0" y="3"/>
                    <a:pt x="0" y="2"/>
                  </a:cubicBezTo>
                  <a:cubicBezTo>
                    <a:pt x="0" y="2"/>
                    <a:pt x="0" y="2"/>
                    <a:pt x="0" y="2"/>
                  </a:cubicBezTo>
                  <a:cubicBezTo>
                    <a:pt x="1" y="0"/>
                    <a:pt x="1" y="0"/>
                    <a:pt x="1" y="0"/>
                  </a:cubicBezTo>
                  <a:cubicBezTo>
                    <a:pt x="5" y="0"/>
                    <a:pt x="5" y="0"/>
                    <a:pt x="5" y="0"/>
                  </a:cubicBezTo>
                  <a:close/>
                  <a:moveTo>
                    <a:pt x="25" y="5"/>
                  </a:moveTo>
                  <a:cubicBezTo>
                    <a:pt x="25" y="5"/>
                    <a:pt x="25" y="5"/>
                    <a:pt x="25" y="5"/>
                  </a:cubicBezTo>
                  <a:cubicBezTo>
                    <a:pt x="25" y="5"/>
                    <a:pt x="25" y="5"/>
                    <a:pt x="25" y="5"/>
                  </a:cubicBezTo>
                  <a:cubicBezTo>
                    <a:pt x="25" y="5"/>
                    <a:pt x="25" y="5"/>
                    <a:pt x="25" y="5"/>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a:spLocks noEditPoints="1"/>
            </p:cNvSpPr>
            <p:nvPr/>
          </p:nvSpPr>
          <p:spPr bwMode="auto">
            <a:xfrm>
              <a:off x="3674" y="2697"/>
              <a:ext cx="332" cy="76"/>
            </a:xfrm>
            <a:custGeom>
              <a:avLst/>
              <a:gdLst>
                <a:gd name="T0" fmla="*/ 0 w 332"/>
                <a:gd name="T1" fmla="*/ 76 h 76"/>
                <a:gd name="T2" fmla="*/ 13 w 332"/>
                <a:gd name="T3" fmla="*/ 76 h 76"/>
                <a:gd name="T4" fmla="*/ 89 w 332"/>
                <a:gd name="T5" fmla="*/ 0 h 76"/>
                <a:gd name="T6" fmla="*/ 51 w 332"/>
                <a:gd name="T7" fmla="*/ 0 h 76"/>
                <a:gd name="T8" fmla="*/ 38 w 332"/>
                <a:gd name="T9" fmla="*/ 0 h 76"/>
                <a:gd name="T10" fmla="*/ 0 w 332"/>
                <a:gd name="T11" fmla="*/ 38 h 76"/>
                <a:gd name="T12" fmla="*/ 0 w 332"/>
                <a:gd name="T13" fmla="*/ 76 h 76"/>
                <a:gd name="T14" fmla="*/ 0 w 332"/>
                <a:gd name="T15" fmla="*/ 76 h 76"/>
                <a:gd name="T16" fmla="*/ 38 w 332"/>
                <a:gd name="T17" fmla="*/ 76 h 76"/>
                <a:gd name="T18" fmla="*/ 128 w 332"/>
                <a:gd name="T19" fmla="*/ 0 h 76"/>
                <a:gd name="T20" fmla="*/ 179 w 332"/>
                <a:gd name="T21" fmla="*/ 0 h 76"/>
                <a:gd name="T22" fmla="*/ 102 w 332"/>
                <a:gd name="T23" fmla="*/ 76 h 76"/>
                <a:gd name="T24" fmla="*/ 38 w 332"/>
                <a:gd name="T25" fmla="*/ 76 h 76"/>
                <a:gd name="T26" fmla="*/ 38 w 332"/>
                <a:gd name="T27" fmla="*/ 76 h 76"/>
                <a:gd name="T28" fmla="*/ 128 w 332"/>
                <a:gd name="T29" fmla="*/ 76 h 76"/>
                <a:gd name="T30" fmla="*/ 192 w 332"/>
                <a:gd name="T31" fmla="*/ 76 h 76"/>
                <a:gd name="T32" fmla="*/ 268 w 332"/>
                <a:gd name="T33" fmla="*/ 0 h 76"/>
                <a:gd name="T34" fmla="*/ 217 w 332"/>
                <a:gd name="T35" fmla="*/ 0 h 76"/>
                <a:gd name="T36" fmla="*/ 128 w 332"/>
                <a:gd name="T37" fmla="*/ 76 h 76"/>
                <a:gd name="T38" fmla="*/ 128 w 332"/>
                <a:gd name="T39" fmla="*/ 76 h 76"/>
                <a:gd name="T40" fmla="*/ 217 w 332"/>
                <a:gd name="T41" fmla="*/ 76 h 76"/>
                <a:gd name="T42" fmla="*/ 306 w 332"/>
                <a:gd name="T43" fmla="*/ 0 h 76"/>
                <a:gd name="T44" fmla="*/ 332 w 332"/>
                <a:gd name="T45" fmla="*/ 0 h 76"/>
                <a:gd name="T46" fmla="*/ 332 w 332"/>
                <a:gd name="T47" fmla="*/ 0 h 76"/>
                <a:gd name="T48" fmla="*/ 332 w 332"/>
                <a:gd name="T49" fmla="*/ 25 h 76"/>
                <a:gd name="T50" fmla="*/ 281 w 332"/>
                <a:gd name="T51" fmla="*/ 76 h 76"/>
                <a:gd name="T52" fmla="*/ 217 w 332"/>
                <a:gd name="T53" fmla="*/ 76 h 76"/>
                <a:gd name="T54" fmla="*/ 217 w 332"/>
                <a:gd name="T55" fmla="*/ 76 h 76"/>
                <a:gd name="T56" fmla="*/ 319 w 332"/>
                <a:gd name="T57" fmla="*/ 76 h 76"/>
                <a:gd name="T58" fmla="*/ 332 w 332"/>
                <a:gd name="T59" fmla="*/ 76 h 76"/>
                <a:gd name="T60" fmla="*/ 332 w 332"/>
                <a:gd name="T61" fmla="*/ 63 h 76"/>
                <a:gd name="T62" fmla="*/ 319 w 332"/>
                <a:gd name="T6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2" h="76">
                  <a:moveTo>
                    <a:pt x="0" y="76"/>
                  </a:moveTo>
                  <a:lnTo>
                    <a:pt x="13" y="76"/>
                  </a:lnTo>
                  <a:lnTo>
                    <a:pt x="89" y="0"/>
                  </a:lnTo>
                  <a:lnTo>
                    <a:pt x="51" y="0"/>
                  </a:lnTo>
                  <a:lnTo>
                    <a:pt x="38" y="0"/>
                  </a:lnTo>
                  <a:lnTo>
                    <a:pt x="0" y="38"/>
                  </a:lnTo>
                  <a:lnTo>
                    <a:pt x="0" y="76"/>
                  </a:lnTo>
                  <a:lnTo>
                    <a:pt x="0" y="76"/>
                  </a:lnTo>
                  <a:close/>
                  <a:moveTo>
                    <a:pt x="38" y="76"/>
                  </a:moveTo>
                  <a:lnTo>
                    <a:pt x="128" y="0"/>
                  </a:lnTo>
                  <a:lnTo>
                    <a:pt x="179" y="0"/>
                  </a:lnTo>
                  <a:lnTo>
                    <a:pt x="102" y="76"/>
                  </a:lnTo>
                  <a:lnTo>
                    <a:pt x="38" y="76"/>
                  </a:lnTo>
                  <a:lnTo>
                    <a:pt x="38" y="76"/>
                  </a:lnTo>
                  <a:close/>
                  <a:moveTo>
                    <a:pt x="128" y="76"/>
                  </a:moveTo>
                  <a:lnTo>
                    <a:pt x="192" y="76"/>
                  </a:lnTo>
                  <a:lnTo>
                    <a:pt x="268" y="0"/>
                  </a:lnTo>
                  <a:lnTo>
                    <a:pt x="217" y="0"/>
                  </a:lnTo>
                  <a:lnTo>
                    <a:pt x="128" y="76"/>
                  </a:lnTo>
                  <a:lnTo>
                    <a:pt x="128" y="76"/>
                  </a:lnTo>
                  <a:close/>
                  <a:moveTo>
                    <a:pt x="217" y="76"/>
                  </a:moveTo>
                  <a:lnTo>
                    <a:pt x="306" y="0"/>
                  </a:lnTo>
                  <a:lnTo>
                    <a:pt x="332" y="0"/>
                  </a:lnTo>
                  <a:lnTo>
                    <a:pt x="332" y="0"/>
                  </a:lnTo>
                  <a:lnTo>
                    <a:pt x="332" y="25"/>
                  </a:lnTo>
                  <a:lnTo>
                    <a:pt x="281" y="76"/>
                  </a:lnTo>
                  <a:lnTo>
                    <a:pt x="217" y="76"/>
                  </a:lnTo>
                  <a:lnTo>
                    <a:pt x="217" y="76"/>
                  </a:lnTo>
                  <a:close/>
                  <a:moveTo>
                    <a:pt x="319" y="76"/>
                  </a:moveTo>
                  <a:lnTo>
                    <a:pt x="332" y="76"/>
                  </a:lnTo>
                  <a:lnTo>
                    <a:pt x="332" y="63"/>
                  </a:lnTo>
                  <a:lnTo>
                    <a:pt x="319" y="76"/>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a:spLocks noEditPoints="1"/>
            </p:cNvSpPr>
            <p:nvPr/>
          </p:nvSpPr>
          <p:spPr bwMode="auto">
            <a:xfrm>
              <a:off x="3151" y="1537"/>
              <a:ext cx="1365" cy="1427"/>
            </a:xfrm>
            <a:custGeom>
              <a:avLst/>
              <a:gdLst>
                <a:gd name="T0" fmla="*/ 84 w 107"/>
                <a:gd name="T1" fmla="*/ 54 h 112"/>
                <a:gd name="T2" fmla="*/ 73 w 107"/>
                <a:gd name="T3" fmla="*/ 85 h 112"/>
                <a:gd name="T4" fmla="*/ 69 w 107"/>
                <a:gd name="T5" fmla="*/ 101 h 112"/>
                <a:gd name="T6" fmla="*/ 61 w 107"/>
                <a:gd name="T7" fmla="*/ 107 h 112"/>
                <a:gd name="T8" fmla="*/ 48 w 107"/>
                <a:gd name="T9" fmla="*/ 112 h 112"/>
                <a:gd name="T10" fmla="*/ 45 w 107"/>
                <a:gd name="T11" fmla="*/ 107 h 112"/>
                <a:gd name="T12" fmla="*/ 41 w 107"/>
                <a:gd name="T13" fmla="*/ 105 h 112"/>
                <a:gd name="T14" fmla="*/ 39 w 107"/>
                <a:gd name="T15" fmla="*/ 98 h 112"/>
                <a:gd name="T16" fmla="*/ 37 w 107"/>
                <a:gd name="T17" fmla="*/ 89 h 112"/>
                <a:gd name="T18" fmla="*/ 35 w 107"/>
                <a:gd name="T19" fmla="*/ 85 h 112"/>
                <a:gd name="T20" fmla="*/ 24 w 107"/>
                <a:gd name="T21" fmla="*/ 54 h 112"/>
                <a:gd name="T22" fmla="*/ 26 w 107"/>
                <a:gd name="T23" fmla="*/ 24 h 112"/>
                <a:gd name="T24" fmla="*/ 16 w 107"/>
                <a:gd name="T25" fmla="*/ 17 h 112"/>
                <a:gd name="T26" fmla="*/ 26 w 107"/>
                <a:gd name="T27" fmla="*/ 24 h 112"/>
                <a:gd name="T28" fmla="*/ 92 w 107"/>
                <a:gd name="T29" fmla="*/ 16 h 112"/>
                <a:gd name="T30" fmla="*/ 82 w 107"/>
                <a:gd name="T31" fmla="*/ 26 h 112"/>
                <a:gd name="T32" fmla="*/ 15 w 107"/>
                <a:gd name="T33" fmla="*/ 54 h 112"/>
                <a:gd name="T34" fmla="*/ 0 w 107"/>
                <a:gd name="T35" fmla="*/ 54 h 112"/>
                <a:gd name="T36" fmla="*/ 94 w 107"/>
                <a:gd name="T37" fmla="*/ 55 h 112"/>
                <a:gd name="T38" fmla="*/ 106 w 107"/>
                <a:gd name="T39" fmla="*/ 53 h 112"/>
                <a:gd name="T40" fmla="*/ 94 w 107"/>
                <a:gd name="T41" fmla="*/ 55 h 112"/>
                <a:gd name="T42" fmla="*/ 53 w 107"/>
                <a:gd name="T43" fmla="*/ 13 h 112"/>
                <a:gd name="T44" fmla="*/ 55 w 107"/>
                <a:gd name="T45" fmla="*/ 1 h 112"/>
                <a:gd name="T46" fmla="*/ 67 w 107"/>
                <a:gd name="T47" fmla="*/ 97 h 112"/>
                <a:gd name="T48" fmla="*/ 63 w 107"/>
                <a:gd name="T49" fmla="*/ 91 h 112"/>
                <a:gd name="T50" fmla="*/ 41 w 107"/>
                <a:gd name="T51" fmla="*/ 91 h 112"/>
                <a:gd name="T52" fmla="*/ 41 w 107"/>
                <a:gd name="T53" fmla="*/ 99 h 112"/>
                <a:gd name="T54" fmla="*/ 42 w 107"/>
                <a:gd name="T55" fmla="*/ 104 h 112"/>
                <a:gd name="T56" fmla="*/ 60 w 107"/>
                <a:gd name="T57" fmla="*/ 105 h 112"/>
                <a:gd name="T58" fmla="*/ 67 w 107"/>
                <a:gd name="T59" fmla="*/ 101 h 112"/>
                <a:gd name="T60" fmla="*/ 62 w 107"/>
                <a:gd name="T61" fmla="*/ 65 h 112"/>
                <a:gd name="T62" fmla="*/ 55 w 107"/>
                <a:gd name="T63" fmla="*/ 65 h 112"/>
                <a:gd name="T64" fmla="*/ 53 w 107"/>
                <a:gd name="T65" fmla="*/ 60 h 112"/>
                <a:gd name="T66" fmla="*/ 46 w 107"/>
                <a:gd name="T67" fmla="*/ 65 h 112"/>
                <a:gd name="T68" fmla="*/ 62 w 107"/>
                <a:gd name="T69" fmla="*/ 65 h 112"/>
                <a:gd name="T70" fmla="*/ 63 w 107"/>
                <a:gd name="T71" fmla="*/ 51 h 112"/>
                <a:gd name="T72" fmla="*/ 64 w 107"/>
                <a:gd name="T73" fmla="*/ 59 h 112"/>
                <a:gd name="T74" fmla="*/ 70 w 107"/>
                <a:gd name="T75" fmla="*/ 88 h 112"/>
                <a:gd name="T76" fmla="*/ 71 w 107"/>
                <a:gd name="T77" fmla="*/ 76 h 112"/>
                <a:gd name="T78" fmla="*/ 82 w 107"/>
                <a:gd name="T79" fmla="*/ 54 h 112"/>
                <a:gd name="T80" fmla="*/ 34 w 107"/>
                <a:gd name="T81" fmla="*/ 34 h 112"/>
                <a:gd name="T82" fmla="*/ 36 w 107"/>
                <a:gd name="T83" fmla="*/ 75 h 112"/>
                <a:gd name="T84" fmla="*/ 38 w 107"/>
                <a:gd name="T85" fmla="*/ 88 h 112"/>
                <a:gd name="T86" fmla="*/ 44 w 107"/>
                <a:gd name="T87" fmla="*/ 89 h 112"/>
                <a:gd name="T88" fmla="*/ 44 w 107"/>
                <a:gd name="T89" fmla="*/ 52 h 112"/>
                <a:gd name="T90" fmla="*/ 46 w 107"/>
                <a:gd name="T91" fmla="*/ 58 h 112"/>
                <a:gd name="T92" fmla="*/ 54 w 107"/>
                <a:gd name="T93" fmla="*/ 51 h 112"/>
                <a:gd name="T94" fmla="*/ 62 w 107"/>
                <a:gd name="T95" fmla="*/ 58 h 112"/>
                <a:gd name="T96" fmla="*/ 49 w 107"/>
                <a:gd name="T9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7" h="112">
                  <a:moveTo>
                    <a:pt x="54" y="24"/>
                  </a:moveTo>
                  <a:cubicBezTo>
                    <a:pt x="62" y="24"/>
                    <a:pt x="70" y="27"/>
                    <a:pt x="75" y="32"/>
                  </a:cubicBezTo>
                  <a:cubicBezTo>
                    <a:pt x="81" y="38"/>
                    <a:pt x="84" y="45"/>
                    <a:pt x="84" y="54"/>
                  </a:cubicBezTo>
                  <a:cubicBezTo>
                    <a:pt x="84" y="58"/>
                    <a:pt x="83" y="63"/>
                    <a:pt x="81" y="67"/>
                  </a:cubicBezTo>
                  <a:cubicBezTo>
                    <a:pt x="79" y="71"/>
                    <a:pt x="76" y="74"/>
                    <a:pt x="73" y="77"/>
                  </a:cubicBezTo>
                  <a:cubicBezTo>
                    <a:pt x="73" y="85"/>
                    <a:pt x="73" y="85"/>
                    <a:pt x="73" y="85"/>
                  </a:cubicBezTo>
                  <a:cubicBezTo>
                    <a:pt x="73" y="87"/>
                    <a:pt x="72" y="88"/>
                    <a:pt x="71" y="89"/>
                  </a:cubicBezTo>
                  <a:cubicBezTo>
                    <a:pt x="71" y="90"/>
                    <a:pt x="70" y="90"/>
                    <a:pt x="69" y="91"/>
                  </a:cubicBezTo>
                  <a:cubicBezTo>
                    <a:pt x="69" y="101"/>
                    <a:pt x="69" y="101"/>
                    <a:pt x="69" y="101"/>
                  </a:cubicBezTo>
                  <a:cubicBezTo>
                    <a:pt x="69" y="103"/>
                    <a:pt x="68" y="104"/>
                    <a:pt x="67" y="105"/>
                  </a:cubicBezTo>
                  <a:cubicBezTo>
                    <a:pt x="66" y="107"/>
                    <a:pt x="65" y="107"/>
                    <a:pt x="63" y="107"/>
                  </a:cubicBezTo>
                  <a:cubicBezTo>
                    <a:pt x="61" y="107"/>
                    <a:pt x="61" y="107"/>
                    <a:pt x="61" y="107"/>
                  </a:cubicBezTo>
                  <a:cubicBezTo>
                    <a:pt x="61" y="111"/>
                    <a:pt x="61" y="111"/>
                    <a:pt x="61" y="111"/>
                  </a:cubicBezTo>
                  <a:cubicBezTo>
                    <a:pt x="61" y="112"/>
                    <a:pt x="60" y="112"/>
                    <a:pt x="60" y="112"/>
                  </a:cubicBezTo>
                  <a:cubicBezTo>
                    <a:pt x="48" y="112"/>
                    <a:pt x="48" y="112"/>
                    <a:pt x="48" y="112"/>
                  </a:cubicBezTo>
                  <a:cubicBezTo>
                    <a:pt x="48" y="112"/>
                    <a:pt x="47" y="112"/>
                    <a:pt x="47" y="111"/>
                  </a:cubicBezTo>
                  <a:cubicBezTo>
                    <a:pt x="47" y="107"/>
                    <a:pt x="47" y="107"/>
                    <a:pt x="47" y="107"/>
                  </a:cubicBezTo>
                  <a:cubicBezTo>
                    <a:pt x="45" y="107"/>
                    <a:pt x="45" y="107"/>
                    <a:pt x="45" y="107"/>
                  </a:cubicBezTo>
                  <a:cubicBezTo>
                    <a:pt x="43" y="107"/>
                    <a:pt x="42" y="107"/>
                    <a:pt x="41" y="105"/>
                  </a:cubicBezTo>
                  <a:cubicBezTo>
                    <a:pt x="41" y="105"/>
                    <a:pt x="41" y="105"/>
                    <a:pt x="41" y="105"/>
                  </a:cubicBezTo>
                  <a:cubicBezTo>
                    <a:pt x="41" y="105"/>
                    <a:pt x="41" y="105"/>
                    <a:pt x="41" y="105"/>
                  </a:cubicBezTo>
                  <a:cubicBezTo>
                    <a:pt x="41" y="105"/>
                    <a:pt x="41" y="105"/>
                    <a:pt x="41" y="105"/>
                  </a:cubicBezTo>
                  <a:cubicBezTo>
                    <a:pt x="39" y="104"/>
                    <a:pt x="39" y="103"/>
                    <a:pt x="39" y="101"/>
                  </a:cubicBezTo>
                  <a:cubicBezTo>
                    <a:pt x="39" y="98"/>
                    <a:pt x="39" y="98"/>
                    <a:pt x="39" y="98"/>
                  </a:cubicBezTo>
                  <a:cubicBezTo>
                    <a:pt x="39" y="91"/>
                    <a:pt x="39" y="91"/>
                    <a:pt x="39" y="91"/>
                  </a:cubicBezTo>
                  <a:cubicBezTo>
                    <a:pt x="38" y="90"/>
                    <a:pt x="37" y="90"/>
                    <a:pt x="37" y="89"/>
                  </a:cubicBezTo>
                  <a:cubicBezTo>
                    <a:pt x="37" y="89"/>
                    <a:pt x="37" y="89"/>
                    <a:pt x="37" y="89"/>
                  </a:cubicBezTo>
                  <a:cubicBezTo>
                    <a:pt x="37" y="89"/>
                    <a:pt x="37" y="89"/>
                    <a:pt x="37" y="89"/>
                  </a:cubicBezTo>
                  <a:cubicBezTo>
                    <a:pt x="37" y="89"/>
                    <a:pt x="37" y="89"/>
                    <a:pt x="37" y="89"/>
                  </a:cubicBezTo>
                  <a:cubicBezTo>
                    <a:pt x="36" y="88"/>
                    <a:pt x="35" y="87"/>
                    <a:pt x="35" y="85"/>
                  </a:cubicBezTo>
                  <a:cubicBezTo>
                    <a:pt x="35" y="77"/>
                    <a:pt x="35" y="77"/>
                    <a:pt x="35" y="77"/>
                  </a:cubicBezTo>
                  <a:cubicBezTo>
                    <a:pt x="31" y="74"/>
                    <a:pt x="29" y="71"/>
                    <a:pt x="27" y="67"/>
                  </a:cubicBezTo>
                  <a:cubicBezTo>
                    <a:pt x="25" y="63"/>
                    <a:pt x="24" y="58"/>
                    <a:pt x="24" y="54"/>
                  </a:cubicBezTo>
                  <a:cubicBezTo>
                    <a:pt x="24" y="45"/>
                    <a:pt x="27" y="38"/>
                    <a:pt x="33" y="32"/>
                  </a:cubicBezTo>
                  <a:cubicBezTo>
                    <a:pt x="38" y="27"/>
                    <a:pt x="46" y="24"/>
                    <a:pt x="54" y="24"/>
                  </a:cubicBezTo>
                  <a:close/>
                  <a:moveTo>
                    <a:pt x="26" y="24"/>
                  </a:moveTo>
                  <a:cubicBezTo>
                    <a:pt x="18" y="16"/>
                    <a:pt x="18" y="16"/>
                    <a:pt x="18" y="16"/>
                  </a:cubicBezTo>
                  <a:cubicBezTo>
                    <a:pt x="17" y="15"/>
                    <a:pt x="16" y="15"/>
                    <a:pt x="16" y="16"/>
                  </a:cubicBezTo>
                  <a:cubicBezTo>
                    <a:pt x="16" y="16"/>
                    <a:pt x="16" y="17"/>
                    <a:pt x="16" y="17"/>
                  </a:cubicBezTo>
                  <a:cubicBezTo>
                    <a:pt x="25" y="26"/>
                    <a:pt x="25" y="26"/>
                    <a:pt x="25" y="26"/>
                  </a:cubicBezTo>
                  <a:cubicBezTo>
                    <a:pt x="25" y="26"/>
                    <a:pt x="26" y="26"/>
                    <a:pt x="26" y="26"/>
                  </a:cubicBezTo>
                  <a:cubicBezTo>
                    <a:pt x="26" y="25"/>
                    <a:pt x="26" y="25"/>
                    <a:pt x="26" y="24"/>
                  </a:cubicBezTo>
                  <a:close/>
                  <a:moveTo>
                    <a:pt x="83" y="26"/>
                  </a:moveTo>
                  <a:cubicBezTo>
                    <a:pt x="92" y="17"/>
                    <a:pt x="92" y="17"/>
                    <a:pt x="92" y="17"/>
                  </a:cubicBezTo>
                  <a:cubicBezTo>
                    <a:pt x="92" y="17"/>
                    <a:pt x="92" y="16"/>
                    <a:pt x="92" y="16"/>
                  </a:cubicBezTo>
                  <a:cubicBezTo>
                    <a:pt x="91" y="15"/>
                    <a:pt x="91" y="15"/>
                    <a:pt x="90" y="16"/>
                  </a:cubicBezTo>
                  <a:cubicBezTo>
                    <a:pt x="82" y="24"/>
                    <a:pt x="82" y="24"/>
                    <a:pt x="82" y="24"/>
                  </a:cubicBezTo>
                  <a:cubicBezTo>
                    <a:pt x="81" y="25"/>
                    <a:pt x="81" y="25"/>
                    <a:pt x="82" y="26"/>
                  </a:cubicBezTo>
                  <a:cubicBezTo>
                    <a:pt x="82" y="26"/>
                    <a:pt x="83" y="26"/>
                    <a:pt x="83" y="26"/>
                  </a:cubicBezTo>
                  <a:close/>
                  <a:moveTo>
                    <a:pt x="14" y="53"/>
                  </a:moveTo>
                  <a:cubicBezTo>
                    <a:pt x="14" y="53"/>
                    <a:pt x="15" y="53"/>
                    <a:pt x="15" y="54"/>
                  </a:cubicBezTo>
                  <a:cubicBezTo>
                    <a:pt x="15" y="54"/>
                    <a:pt x="14" y="55"/>
                    <a:pt x="14" y="55"/>
                  </a:cubicBezTo>
                  <a:cubicBezTo>
                    <a:pt x="1" y="55"/>
                    <a:pt x="1" y="55"/>
                    <a:pt x="1" y="55"/>
                  </a:cubicBezTo>
                  <a:cubicBezTo>
                    <a:pt x="1" y="55"/>
                    <a:pt x="0" y="54"/>
                    <a:pt x="0" y="54"/>
                  </a:cubicBezTo>
                  <a:cubicBezTo>
                    <a:pt x="0" y="53"/>
                    <a:pt x="1" y="53"/>
                    <a:pt x="1" y="53"/>
                  </a:cubicBezTo>
                  <a:cubicBezTo>
                    <a:pt x="14" y="53"/>
                    <a:pt x="14" y="53"/>
                    <a:pt x="14" y="53"/>
                  </a:cubicBezTo>
                  <a:close/>
                  <a:moveTo>
                    <a:pt x="94" y="55"/>
                  </a:moveTo>
                  <a:cubicBezTo>
                    <a:pt x="94" y="55"/>
                    <a:pt x="93" y="54"/>
                    <a:pt x="93" y="54"/>
                  </a:cubicBezTo>
                  <a:cubicBezTo>
                    <a:pt x="93" y="53"/>
                    <a:pt x="94" y="53"/>
                    <a:pt x="94" y="53"/>
                  </a:cubicBezTo>
                  <a:cubicBezTo>
                    <a:pt x="106" y="53"/>
                    <a:pt x="106" y="53"/>
                    <a:pt x="106" y="53"/>
                  </a:cubicBezTo>
                  <a:cubicBezTo>
                    <a:pt x="107" y="53"/>
                    <a:pt x="107" y="53"/>
                    <a:pt x="107" y="54"/>
                  </a:cubicBezTo>
                  <a:cubicBezTo>
                    <a:pt x="107" y="54"/>
                    <a:pt x="107" y="55"/>
                    <a:pt x="106" y="55"/>
                  </a:cubicBezTo>
                  <a:cubicBezTo>
                    <a:pt x="94" y="55"/>
                    <a:pt x="94" y="55"/>
                    <a:pt x="94" y="55"/>
                  </a:cubicBezTo>
                  <a:close/>
                  <a:moveTo>
                    <a:pt x="55" y="13"/>
                  </a:moveTo>
                  <a:cubicBezTo>
                    <a:pt x="55" y="14"/>
                    <a:pt x="55" y="14"/>
                    <a:pt x="54" y="14"/>
                  </a:cubicBezTo>
                  <a:cubicBezTo>
                    <a:pt x="53" y="14"/>
                    <a:pt x="53" y="14"/>
                    <a:pt x="53" y="13"/>
                  </a:cubicBezTo>
                  <a:cubicBezTo>
                    <a:pt x="53" y="1"/>
                    <a:pt x="53" y="1"/>
                    <a:pt x="53" y="1"/>
                  </a:cubicBezTo>
                  <a:cubicBezTo>
                    <a:pt x="53" y="1"/>
                    <a:pt x="53" y="0"/>
                    <a:pt x="54" y="0"/>
                  </a:cubicBezTo>
                  <a:cubicBezTo>
                    <a:pt x="55" y="0"/>
                    <a:pt x="55" y="1"/>
                    <a:pt x="55" y="1"/>
                  </a:cubicBezTo>
                  <a:cubicBezTo>
                    <a:pt x="55" y="13"/>
                    <a:pt x="55" y="13"/>
                    <a:pt x="55" y="13"/>
                  </a:cubicBezTo>
                  <a:close/>
                  <a:moveTo>
                    <a:pt x="41" y="97"/>
                  </a:moveTo>
                  <a:cubicBezTo>
                    <a:pt x="67" y="97"/>
                    <a:pt x="67" y="97"/>
                    <a:pt x="67" y="97"/>
                  </a:cubicBezTo>
                  <a:cubicBezTo>
                    <a:pt x="67" y="91"/>
                    <a:pt x="67" y="91"/>
                    <a:pt x="67" y="91"/>
                  </a:cubicBezTo>
                  <a:cubicBezTo>
                    <a:pt x="67" y="91"/>
                    <a:pt x="67" y="91"/>
                    <a:pt x="67" y="91"/>
                  </a:cubicBezTo>
                  <a:cubicBezTo>
                    <a:pt x="63" y="91"/>
                    <a:pt x="63" y="91"/>
                    <a:pt x="63" y="91"/>
                  </a:cubicBezTo>
                  <a:cubicBezTo>
                    <a:pt x="45" y="91"/>
                    <a:pt x="45" y="91"/>
                    <a:pt x="45" y="91"/>
                  </a:cubicBezTo>
                  <a:cubicBezTo>
                    <a:pt x="41" y="91"/>
                    <a:pt x="41" y="91"/>
                    <a:pt x="41" y="91"/>
                  </a:cubicBezTo>
                  <a:cubicBezTo>
                    <a:pt x="41" y="91"/>
                    <a:pt x="41" y="91"/>
                    <a:pt x="41" y="91"/>
                  </a:cubicBezTo>
                  <a:cubicBezTo>
                    <a:pt x="41" y="97"/>
                    <a:pt x="41" y="97"/>
                    <a:pt x="41" y="97"/>
                  </a:cubicBezTo>
                  <a:close/>
                  <a:moveTo>
                    <a:pt x="67" y="99"/>
                  </a:moveTo>
                  <a:cubicBezTo>
                    <a:pt x="41" y="99"/>
                    <a:pt x="41" y="99"/>
                    <a:pt x="41" y="99"/>
                  </a:cubicBezTo>
                  <a:cubicBezTo>
                    <a:pt x="41" y="101"/>
                    <a:pt x="41" y="101"/>
                    <a:pt x="41" y="101"/>
                  </a:cubicBezTo>
                  <a:cubicBezTo>
                    <a:pt x="41" y="102"/>
                    <a:pt x="41" y="103"/>
                    <a:pt x="42" y="104"/>
                  </a:cubicBezTo>
                  <a:cubicBezTo>
                    <a:pt x="42" y="104"/>
                    <a:pt x="42" y="104"/>
                    <a:pt x="42" y="104"/>
                  </a:cubicBezTo>
                  <a:cubicBezTo>
                    <a:pt x="43" y="105"/>
                    <a:pt x="44" y="105"/>
                    <a:pt x="45" y="105"/>
                  </a:cubicBezTo>
                  <a:cubicBezTo>
                    <a:pt x="48" y="105"/>
                    <a:pt x="48" y="105"/>
                    <a:pt x="48" y="105"/>
                  </a:cubicBezTo>
                  <a:cubicBezTo>
                    <a:pt x="60" y="105"/>
                    <a:pt x="60" y="105"/>
                    <a:pt x="60" y="105"/>
                  </a:cubicBezTo>
                  <a:cubicBezTo>
                    <a:pt x="63" y="105"/>
                    <a:pt x="63" y="105"/>
                    <a:pt x="63" y="105"/>
                  </a:cubicBezTo>
                  <a:cubicBezTo>
                    <a:pt x="64" y="105"/>
                    <a:pt x="65" y="105"/>
                    <a:pt x="66" y="104"/>
                  </a:cubicBezTo>
                  <a:cubicBezTo>
                    <a:pt x="67" y="103"/>
                    <a:pt x="67" y="102"/>
                    <a:pt x="67" y="101"/>
                  </a:cubicBezTo>
                  <a:cubicBezTo>
                    <a:pt x="67" y="99"/>
                    <a:pt x="67" y="99"/>
                    <a:pt x="67" y="99"/>
                  </a:cubicBezTo>
                  <a:close/>
                  <a:moveTo>
                    <a:pt x="62" y="65"/>
                  </a:moveTo>
                  <a:cubicBezTo>
                    <a:pt x="62" y="65"/>
                    <a:pt x="62" y="65"/>
                    <a:pt x="62" y="65"/>
                  </a:cubicBezTo>
                  <a:cubicBezTo>
                    <a:pt x="62" y="60"/>
                    <a:pt x="62" y="60"/>
                    <a:pt x="62" y="60"/>
                  </a:cubicBezTo>
                  <a:cubicBezTo>
                    <a:pt x="55" y="60"/>
                    <a:pt x="55" y="60"/>
                    <a:pt x="55" y="60"/>
                  </a:cubicBezTo>
                  <a:cubicBezTo>
                    <a:pt x="55" y="65"/>
                    <a:pt x="55" y="65"/>
                    <a:pt x="55" y="65"/>
                  </a:cubicBezTo>
                  <a:cubicBezTo>
                    <a:pt x="55" y="66"/>
                    <a:pt x="55" y="66"/>
                    <a:pt x="54" y="66"/>
                  </a:cubicBezTo>
                  <a:cubicBezTo>
                    <a:pt x="53" y="66"/>
                    <a:pt x="53" y="66"/>
                    <a:pt x="53" y="65"/>
                  </a:cubicBezTo>
                  <a:cubicBezTo>
                    <a:pt x="53" y="60"/>
                    <a:pt x="53" y="60"/>
                    <a:pt x="53" y="60"/>
                  </a:cubicBezTo>
                  <a:cubicBezTo>
                    <a:pt x="46" y="60"/>
                    <a:pt x="46" y="60"/>
                    <a:pt x="46" y="60"/>
                  </a:cubicBezTo>
                  <a:cubicBezTo>
                    <a:pt x="46" y="65"/>
                    <a:pt x="46" y="65"/>
                    <a:pt x="46" y="65"/>
                  </a:cubicBezTo>
                  <a:cubicBezTo>
                    <a:pt x="46" y="65"/>
                    <a:pt x="46" y="65"/>
                    <a:pt x="46" y="65"/>
                  </a:cubicBezTo>
                  <a:cubicBezTo>
                    <a:pt x="46" y="89"/>
                    <a:pt x="46" y="89"/>
                    <a:pt x="46" y="89"/>
                  </a:cubicBezTo>
                  <a:cubicBezTo>
                    <a:pt x="62" y="89"/>
                    <a:pt x="62" y="89"/>
                    <a:pt x="62" y="89"/>
                  </a:cubicBezTo>
                  <a:cubicBezTo>
                    <a:pt x="62" y="65"/>
                    <a:pt x="62" y="65"/>
                    <a:pt x="62" y="65"/>
                  </a:cubicBezTo>
                  <a:close/>
                  <a:moveTo>
                    <a:pt x="62" y="58"/>
                  </a:moveTo>
                  <a:cubicBezTo>
                    <a:pt x="62" y="52"/>
                    <a:pt x="62" y="52"/>
                    <a:pt x="62" y="52"/>
                  </a:cubicBezTo>
                  <a:cubicBezTo>
                    <a:pt x="62" y="52"/>
                    <a:pt x="62" y="51"/>
                    <a:pt x="63" y="51"/>
                  </a:cubicBezTo>
                  <a:cubicBezTo>
                    <a:pt x="64" y="51"/>
                    <a:pt x="64" y="52"/>
                    <a:pt x="64" y="52"/>
                  </a:cubicBezTo>
                  <a:cubicBezTo>
                    <a:pt x="64" y="59"/>
                    <a:pt x="64" y="59"/>
                    <a:pt x="64" y="59"/>
                  </a:cubicBezTo>
                  <a:cubicBezTo>
                    <a:pt x="64" y="59"/>
                    <a:pt x="64" y="59"/>
                    <a:pt x="64" y="59"/>
                  </a:cubicBezTo>
                  <a:cubicBezTo>
                    <a:pt x="64" y="89"/>
                    <a:pt x="64" y="89"/>
                    <a:pt x="64" y="89"/>
                  </a:cubicBezTo>
                  <a:cubicBezTo>
                    <a:pt x="67" y="89"/>
                    <a:pt x="67" y="89"/>
                    <a:pt x="67" y="89"/>
                  </a:cubicBezTo>
                  <a:cubicBezTo>
                    <a:pt x="68" y="89"/>
                    <a:pt x="69" y="89"/>
                    <a:pt x="70" y="88"/>
                  </a:cubicBezTo>
                  <a:cubicBezTo>
                    <a:pt x="71" y="87"/>
                    <a:pt x="71" y="86"/>
                    <a:pt x="71" y="85"/>
                  </a:cubicBezTo>
                  <a:cubicBezTo>
                    <a:pt x="71" y="76"/>
                    <a:pt x="71" y="76"/>
                    <a:pt x="71" y="76"/>
                  </a:cubicBezTo>
                  <a:cubicBezTo>
                    <a:pt x="71" y="76"/>
                    <a:pt x="71" y="76"/>
                    <a:pt x="71" y="76"/>
                  </a:cubicBezTo>
                  <a:cubicBezTo>
                    <a:pt x="71" y="76"/>
                    <a:pt x="71" y="76"/>
                    <a:pt x="71" y="76"/>
                  </a:cubicBezTo>
                  <a:cubicBezTo>
                    <a:pt x="75" y="73"/>
                    <a:pt x="77" y="70"/>
                    <a:pt x="79" y="66"/>
                  </a:cubicBezTo>
                  <a:cubicBezTo>
                    <a:pt x="81" y="62"/>
                    <a:pt x="82" y="58"/>
                    <a:pt x="82" y="54"/>
                  </a:cubicBezTo>
                  <a:cubicBezTo>
                    <a:pt x="82" y="46"/>
                    <a:pt x="79" y="39"/>
                    <a:pt x="74" y="34"/>
                  </a:cubicBezTo>
                  <a:cubicBezTo>
                    <a:pt x="69" y="29"/>
                    <a:pt x="62" y="26"/>
                    <a:pt x="54" y="26"/>
                  </a:cubicBezTo>
                  <a:cubicBezTo>
                    <a:pt x="46" y="26"/>
                    <a:pt x="39" y="29"/>
                    <a:pt x="34" y="34"/>
                  </a:cubicBezTo>
                  <a:cubicBezTo>
                    <a:pt x="29" y="39"/>
                    <a:pt x="26" y="46"/>
                    <a:pt x="26" y="54"/>
                  </a:cubicBezTo>
                  <a:cubicBezTo>
                    <a:pt x="26" y="58"/>
                    <a:pt x="27" y="62"/>
                    <a:pt x="29" y="66"/>
                  </a:cubicBezTo>
                  <a:cubicBezTo>
                    <a:pt x="31" y="70"/>
                    <a:pt x="33" y="73"/>
                    <a:pt x="36" y="75"/>
                  </a:cubicBezTo>
                  <a:cubicBezTo>
                    <a:pt x="37" y="76"/>
                    <a:pt x="37" y="76"/>
                    <a:pt x="37" y="76"/>
                  </a:cubicBezTo>
                  <a:cubicBezTo>
                    <a:pt x="37" y="85"/>
                    <a:pt x="37" y="85"/>
                    <a:pt x="37" y="85"/>
                  </a:cubicBezTo>
                  <a:cubicBezTo>
                    <a:pt x="37" y="86"/>
                    <a:pt x="37" y="87"/>
                    <a:pt x="38" y="88"/>
                  </a:cubicBezTo>
                  <a:cubicBezTo>
                    <a:pt x="38" y="88"/>
                    <a:pt x="38" y="88"/>
                    <a:pt x="38" y="88"/>
                  </a:cubicBezTo>
                  <a:cubicBezTo>
                    <a:pt x="39" y="89"/>
                    <a:pt x="40" y="89"/>
                    <a:pt x="41" y="89"/>
                  </a:cubicBezTo>
                  <a:cubicBezTo>
                    <a:pt x="44" y="89"/>
                    <a:pt x="44" y="89"/>
                    <a:pt x="44" y="89"/>
                  </a:cubicBezTo>
                  <a:cubicBezTo>
                    <a:pt x="44" y="59"/>
                    <a:pt x="44" y="59"/>
                    <a:pt x="44" y="59"/>
                  </a:cubicBezTo>
                  <a:cubicBezTo>
                    <a:pt x="44" y="59"/>
                    <a:pt x="44" y="59"/>
                    <a:pt x="44" y="59"/>
                  </a:cubicBezTo>
                  <a:cubicBezTo>
                    <a:pt x="44" y="52"/>
                    <a:pt x="44" y="52"/>
                    <a:pt x="44" y="52"/>
                  </a:cubicBezTo>
                  <a:cubicBezTo>
                    <a:pt x="44" y="52"/>
                    <a:pt x="44" y="51"/>
                    <a:pt x="45" y="51"/>
                  </a:cubicBezTo>
                  <a:cubicBezTo>
                    <a:pt x="45" y="51"/>
                    <a:pt x="46" y="52"/>
                    <a:pt x="46" y="52"/>
                  </a:cubicBezTo>
                  <a:cubicBezTo>
                    <a:pt x="46" y="58"/>
                    <a:pt x="46" y="58"/>
                    <a:pt x="46" y="58"/>
                  </a:cubicBezTo>
                  <a:cubicBezTo>
                    <a:pt x="53" y="58"/>
                    <a:pt x="53" y="58"/>
                    <a:pt x="53" y="58"/>
                  </a:cubicBezTo>
                  <a:cubicBezTo>
                    <a:pt x="53" y="52"/>
                    <a:pt x="53" y="52"/>
                    <a:pt x="53" y="52"/>
                  </a:cubicBezTo>
                  <a:cubicBezTo>
                    <a:pt x="53" y="52"/>
                    <a:pt x="53" y="51"/>
                    <a:pt x="54" y="51"/>
                  </a:cubicBezTo>
                  <a:cubicBezTo>
                    <a:pt x="55" y="51"/>
                    <a:pt x="55" y="52"/>
                    <a:pt x="55" y="52"/>
                  </a:cubicBezTo>
                  <a:cubicBezTo>
                    <a:pt x="55" y="58"/>
                    <a:pt x="55" y="58"/>
                    <a:pt x="55" y="58"/>
                  </a:cubicBezTo>
                  <a:cubicBezTo>
                    <a:pt x="62" y="58"/>
                    <a:pt x="62" y="58"/>
                    <a:pt x="62" y="58"/>
                  </a:cubicBezTo>
                  <a:close/>
                  <a:moveTo>
                    <a:pt x="58" y="107"/>
                  </a:moveTo>
                  <a:cubicBezTo>
                    <a:pt x="49" y="107"/>
                    <a:pt x="49" y="107"/>
                    <a:pt x="49" y="107"/>
                  </a:cubicBezTo>
                  <a:cubicBezTo>
                    <a:pt x="49" y="110"/>
                    <a:pt x="49" y="110"/>
                    <a:pt x="49" y="110"/>
                  </a:cubicBezTo>
                  <a:cubicBezTo>
                    <a:pt x="58" y="110"/>
                    <a:pt x="58" y="110"/>
                    <a:pt x="58" y="110"/>
                  </a:cubicBezTo>
                  <a:lnTo>
                    <a:pt x="58" y="107"/>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Group 4"/>
          <p:cNvGrpSpPr>
            <a:grpSpLocks noChangeAspect="1"/>
          </p:cNvGrpSpPr>
          <p:nvPr/>
        </p:nvGrpSpPr>
        <p:grpSpPr bwMode="auto">
          <a:xfrm>
            <a:off x="1210792" y="2491913"/>
            <a:ext cx="357985" cy="409741"/>
            <a:chOff x="1228" y="1003"/>
            <a:chExt cx="415" cy="475"/>
          </a:xfrm>
        </p:grpSpPr>
        <p:sp>
          <p:nvSpPr>
            <p:cNvPr id="59"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a:off x="1698079" y="2439989"/>
            <a:ext cx="1512404" cy="461665"/>
          </a:xfrm>
          <a:prstGeom prst="rect">
            <a:avLst/>
          </a:prstGeom>
          <a:noFill/>
        </p:spPr>
        <p:txBody>
          <a:bodyPr wrap="square" rtlCol="0">
            <a:spAutoFit/>
          </a:bodyPr>
          <a:lstStyle/>
          <a:p>
            <a:pPr algn="ctr"/>
            <a:r>
              <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1834337" y="2952506"/>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63" name="Group 4"/>
          <p:cNvGrpSpPr>
            <a:grpSpLocks noChangeAspect="1"/>
          </p:cNvGrpSpPr>
          <p:nvPr/>
        </p:nvGrpSpPr>
        <p:grpSpPr bwMode="auto">
          <a:xfrm>
            <a:off x="1210792" y="4032086"/>
            <a:ext cx="357985" cy="409741"/>
            <a:chOff x="1228" y="1003"/>
            <a:chExt cx="415" cy="475"/>
          </a:xfrm>
        </p:grpSpPr>
        <p:sp>
          <p:nvSpPr>
            <p:cNvPr id="64"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文本框 72"/>
          <p:cNvSpPr txBox="1"/>
          <p:nvPr/>
        </p:nvSpPr>
        <p:spPr>
          <a:xfrm>
            <a:off x="1698079" y="3980162"/>
            <a:ext cx="1512404" cy="461665"/>
          </a:xfrm>
          <a:prstGeom prst="rect">
            <a:avLst/>
          </a:prstGeom>
          <a:noFill/>
        </p:spPr>
        <p:txBody>
          <a:bodyPr wrap="square" rtlCol="0">
            <a:spAutoFit/>
          </a:bodyPr>
          <a:lstStyle/>
          <a:p>
            <a:pPr algn="ctr"/>
            <a:r>
              <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4" name="文本框 73"/>
          <p:cNvSpPr txBox="1"/>
          <p:nvPr/>
        </p:nvSpPr>
        <p:spPr>
          <a:xfrm>
            <a:off x="1834337" y="4492679"/>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75" name="Group 4"/>
          <p:cNvGrpSpPr>
            <a:grpSpLocks noChangeAspect="1"/>
          </p:cNvGrpSpPr>
          <p:nvPr/>
        </p:nvGrpSpPr>
        <p:grpSpPr bwMode="auto">
          <a:xfrm>
            <a:off x="8172915" y="2555202"/>
            <a:ext cx="357985" cy="409741"/>
            <a:chOff x="1228" y="1003"/>
            <a:chExt cx="415" cy="475"/>
          </a:xfrm>
        </p:grpSpPr>
        <p:sp>
          <p:nvSpPr>
            <p:cNvPr id="76"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77"/>
          <p:cNvSpPr txBox="1"/>
          <p:nvPr/>
        </p:nvSpPr>
        <p:spPr>
          <a:xfrm>
            <a:off x="8660202" y="2503278"/>
            <a:ext cx="1512404" cy="461665"/>
          </a:xfrm>
          <a:prstGeom prst="rect">
            <a:avLst/>
          </a:prstGeom>
          <a:noFill/>
        </p:spPr>
        <p:txBody>
          <a:bodyPr wrap="square" rtlCol="0">
            <a:spAutoFit/>
          </a:bodyPr>
          <a:lstStyle/>
          <a:p>
            <a:pPr algn="ctr"/>
            <a:r>
              <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8796460" y="3015795"/>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80" name="Group 4"/>
          <p:cNvGrpSpPr>
            <a:grpSpLocks noChangeAspect="1"/>
          </p:cNvGrpSpPr>
          <p:nvPr/>
        </p:nvGrpSpPr>
        <p:grpSpPr bwMode="auto">
          <a:xfrm>
            <a:off x="8172915" y="4095375"/>
            <a:ext cx="357985" cy="409741"/>
            <a:chOff x="1228" y="1003"/>
            <a:chExt cx="415" cy="475"/>
          </a:xfrm>
        </p:grpSpPr>
        <p:sp>
          <p:nvSpPr>
            <p:cNvPr id="81" name="Freeform 5"/>
            <p:cNvSpPr>
              <a:spLocks noEditPoints="1"/>
            </p:cNvSpPr>
            <p:nvPr/>
          </p:nvSpPr>
          <p:spPr bwMode="auto">
            <a:xfrm>
              <a:off x="1240" y="1015"/>
              <a:ext cx="391" cy="451"/>
            </a:xfrm>
            <a:custGeom>
              <a:avLst/>
              <a:gdLst>
                <a:gd name="T0" fmla="*/ 80 w 95"/>
                <a:gd name="T1" fmla="*/ 92 h 110"/>
                <a:gd name="T2" fmla="*/ 95 w 95"/>
                <a:gd name="T3" fmla="*/ 79 h 110"/>
                <a:gd name="T4" fmla="*/ 73 w 95"/>
                <a:gd name="T5" fmla="*/ 91 h 110"/>
                <a:gd name="T6" fmla="*/ 95 w 95"/>
                <a:gd name="T7" fmla="*/ 66 h 110"/>
                <a:gd name="T8" fmla="*/ 69 w 95"/>
                <a:gd name="T9" fmla="*/ 88 h 110"/>
                <a:gd name="T10" fmla="*/ 95 w 95"/>
                <a:gd name="T11" fmla="*/ 61 h 110"/>
                <a:gd name="T12" fmla="*/ 95 w 95"/>
                <a:gd name="T13" fmla="*/ 53 h 110"/>
                <a:gd name="T14" fmla="*/ 95 w 95"/>
                <a:gd name="T15" fmla="*/ 58 h 110"/>
                <a:gd name="T16" fmla="*/ 90 w 95"/>
                <a:gd name="T17" fmla="*/ 51 h 110"/>
                <a:gd name="T18" fmla="*/ 95 w 95"/>
                <a:gd name="T19" fmla="*/ 42 h 110"/>
                <a:gd name="T20" fmla="*/ 90 w 95"/>
                <a:gd name="T21" fmla="*/ 48 h 110"/>
                <a:gd name="T22" fmla="*/ 90 w 95"/>
                <a:gd name="T23" fmla="*/ 40 h 110"/>
                <a:gd name="T24" fmla="*/ 95 w 95"/>
                <a:gd name="T25" fmla="*/ 34 h 110"/>
                <a:gd name="T26" fmla="*/ 90 w 95"/>
                <a:gd name="T27" fmla="*/ 27 h 110"/>
                <a:gd name="T28" fmla="*/ 95 w 95"/>
                <a:gd name="T29" fmla="*/ 18 h 110"/>
                <a:gd name="T30" fmla="*/ 88 w 95"/>
                <a:gd name="T31" fmla="*/ 22 h 110"/>
                <a:gd name="T32" fmla="*/ 95 w 95"/>
                <a:gd name="T33" fmla="*/ 13 h 110"/>
                <a:gd name="T34" fmla="*/ 81 w 95"/>
                <a:gd name="T35" fmla="*/ 23 h 110"/>
                <a:gd name="T36" fmla="*/ 95 w 95"/>
                <a:gd name="T37" fmla="*/ 10 h 110"/>
                <a:gd name="T38" fmla="*/ 64 w 95"/>
                <a:gd name="T39" fmla="*/ 28 h 110"/>
                <a:gd name="T40" fmla="*/ 95 w 95"/>
                <a:gd name="T41" fmla="*/ 2 h 110"/>
                <a:gd name="T42" fmla="*/ 52 w 95"/>
                <a:gd name="T43" fmla="*/ 32 h 110"/>
                <a:gd name="T44" fmla="*/ 74 w 95"/>
                <a:gd name="T45" fmla="*/ 6 h 110"/>
                <a:gd name="T46" fmla="*/ 48 w 95"/>
                <a:gd name="T47" fmla="*/ 33 h 110"/>
                <a:gd name="T48" fmla="*/ 37 w 95"/>
                <a:gd name="T49" fmla="*/ 36 h 110"/>
                <a:gd name="T50" fmla="*/ 31 w 95"/>
                <a:gd name="T51" fmla="*/ 39 h 110"/>
                <a:gd name="T52" fmla="*/ 25 w 95"/>
                <a:gd name="T53" fmla="*/ 43 h 110"/>
                <a:gd name="T54" fmla="*/ 52 w 95"/>
                <a:gd name="T55" fmla="*/ 13 h 110"/>
                <a:gd name="T56" fmla="*/ 45 w 95"/>
                <a:gd name="T57" fmla="*/ 14 h 110"/>
                <a:gd name="T58" fmla="*/ 34 w 95"/>
                <a:gd name="T59" fmla="*/ 18 h 110"/>
                <a:gd name="T60" fmla="*/ 41 w 95"/>
                <a:gd name="T61" fmla="*/ 16 h 110"/>
                <a:gd name="T62" fmla="*/ 25 w 95"/>
                <a:gd name="T63" fmla="*/ 23 h 110"/>
                <a:gd name="T64" fmla="*/ 25 w 95"/>
                <a:gd name="T65" fmla="*/ 56 h 110"/>
                <a:gd name="T66" fmla="*/ 25 w 95"/>
                <a:gd name="T67" fmla="*/ 51 h 110"/>
                <a:gd name="T68" fmla="*/ 31 w 95"/>
                <a:gd name="T69" fmla="*/ 58 h 110"/>
                <a:gd name="T70" fmla="*/ 25 w 95"/>
                <a:gd name="T71" fmla="*/ 67 h 110"/>
                <a:gd name="T72" fmla="*/ 31 w 95"/>
                <a:gd name="T73" fmla="*/ 64 h 110"/>
                <a:gd name="T74" fmla="*/ 25 w 95"/>
                <a:gd name="T75" fmla="*/ 75 h 110"/>
                <a:gd name="T76" fmla="*/ 25 w 95"/>
                <a:gd name="T77" fmla="*/ 80 h 110"/>
                <a:gd name="T78" fmla="*/ 25 w 95"/>
                <a:gd name="T79" fmla="*/ 84 h 110"/>
                <a:gd name="T80" fmla="*/ 23 w 95"/>
                <a:gd name="T81" fmla="*/ 85 h 110"/>
                <a:gd name="T82" fmla="*/ 4 w 95"/>
                <a:gd name="T83" fmla="*/ 106 h 110"/>
                <a:gd name="T84" fmla="*/ 31 w 95"/>
                <a:gd name="T85" fmla="*/ 82 h 110"/>
                <a:gd name="T86" fmla="*/ 21 w 95"/>
                <a:gd name="T87" fmla="*/ 84 h 110"/>
                <a:gd name="T88" fmla="*/ 17 w 95"/>
                <a:gd name="T89" fmla="*/ 83 h 110"/>
                <a:gd name="T90" fmla="*/ 14 w 95"/>
                <a:gd name="T91" fmla="*/ 83 h 110"/>
                <a:gd name="T92" fmla="*/ 0 w 95"/>
                <a:gd name="T93" fmla="*/ 97 h 110"/>
                <a:gd name="T94" fmla="*/ 7 w 95"/>
                <a:gd name="T95" fmla="*/ 85 h 110"/>
                <a:gd name="T96" fmla="*/ 31 w 95"/>
                <a:gd name="T97" fmla="*/ 86 h 110"/>
                <a:gd name="T98" fmla="*/ 8 w 95"/>
                <a:gd name="T99" fmla="*/ 109 h 110"/>
                <a:gd name="T100" fmla="*/ 31 w 95"/>
                <a:gd name="T101" fmla="*/ 94 h 110"/>
                <a:gd name="T102" fmla="*/ 19 w 95"/>
                <a:gd name="T103" fmla="*/ 110 h 110"/>
                <a:gd name="T104" fmla="*/ 14 w 95"/>
                <a:gd name="T105" fmla="*/ 110 h 110"/>
                <a:gd name="T106" fmla="*/ 26 w 95"/>
                <a:gd name="T107" fmla="*/ 106 h 110"/>
                <a:gd name="T108" fmla="*/ 87 w 95"/>
                <a:gd name="T109" fmla="*/ 66 h 110"/>
                <a:gd name="T110" fmla="*/ 83 w 95"/>
                <a:gd name="T111" fmla="*/ 65 h 110"/>
                <a:gd name="T112" fmla="*/ 80 w 95"/>
                <a:gd name="T113" fmla="*/ 65 h 110"/>
                <a:gd name="T114" fmla="*/ 80 w 95"/>
                <a:gd name="T115" fmla="*/ 65 h 110"/>
                <a:gd name="T116" fmla="*/ 64 w 95"/>
                <a:gd name="T117" fmla="*/ 79 h 110"/>
                <a:gd name="T118" fmla="*/ 64 w 95"/>
                <a:gd name="T119"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110">
                  <a:moveTo>
                    <a:pt x="95" y="79"/>
                  </a:moveTo>
                  <a:cubicBezTo>
                    <a:pt x="95" y="78"/>
                    <a:pt x="95" y="78"/>
                    <a:pt x="95" y="78"/>
                  </a:cubicBezTo>
                  <a:cubicBezTo>
                    <a:pt x="80" y="92"/>
                    <a:pt x="80" y="92"/>
                    <a:pt x="80" y="92"/>
                  </a:cubicBezTo>
                  <a:cubicBezTo>
                    <a:pt x="83" y="92"/>
                    <a:pt x="85" y="92"/>
                    <a:pt x="87" y="91"/>
                  </a:cubicBezTo>
                  <a:cubicBezTo>
                    <a:pt x="94" y="83"/>
                    <a:pt x="94" y="83"/>
                    <a:pt x="94" y="83"/>
                  </a:cubicBezTo>
                  <a:cubicBezTo>
                    <a:pt x="95" y="82"/>
                    <a:pt x="95" y="80"/>
                    <a:pt x="95" y="79"/>
                  </a:cubicBezTo>
                  <a:close/>
                  <a:moveTo>
                    <a:pt x="95" y="74"/>
                  </a:moveTo>
                  <a:cubicBezTo>
                    <a:pt x="77" y="92"/>
                    <a:pt x="77" y="92"/>
                    <a:pt x="77" y="92"/>
                  </a:cubicBezTo>
                  <a:cubicBezTo>
                    <a:pt x="76" y="92"/>
                    <a:pt x="75" y="92"/>
                    <a:pt x="73" y="91"/>
                  </a:cubicBezTo>
                  <a:cubicBezTo>
                    <a:pt x="95" y="70"/>
                    <a:pt x="95" y="70"/>
                    <a:pt x="95" y="70"/>
                  </a:cubicBezTo>
                  <a:cubicBezTo>
                    <a:pt x="95" y="74"/>
                    <a:pt x="95" y="74"/>
                    <a:pt x="95" y="74"/>
                  </a:cubicBezTo>
                  <a:close/>
                  <a:moveTo>
                    <a:pt x="95" y="66"/>
                  </a:moveTo>
                  <a:cubicBezTo>
                    <a:pt x="71" y="90"/>
                    <a:pt x="71" y="90"/>
                    <a:pt x="71" y="90"/>
                  </a:cubicBezTo>
                  <a:cubicBezTo>
                    <a:pt x="70" y="90"/>
                    <a:pt x="69" y="89"/>
                    <a:pt x="69" y="88"/>
                  </a:cubicBezTo>
                  <a:cubicBezTo>
                    <a:pt x="69" y="88"/>
                    <a:pt x="69" y="88"/>
                    <a:pt x="69" y="88"/>
                  </a:cubicBezTo>
                  <a:cubicBezTo>
                    <a:pt x="69" y="88"/>
                    <a:pt x="69" y="88"/>
                    <a:pt x="69" y="88"/>
                  </a:cubicBezTo>
                  <a:cubicBezTo>
                    <a:pt x="68" y="88"/>
                    <a:pt x="68" y="88"/>
                    <a:pt x="68" y="88"/>
                  </a:cubicBezTo>
                  <a:cubicBezTo>
                    <a:pt x="95" y="61"/>
                    <a:pt x="95" y="61"/>
                    <a:pt x="95" y="61"/>
                  </a:cubicBezTo>
                  <a:cubicBezTo>
                    <a:pt x="95" y="66"/>
                    <a:pt x="95" y="66"/>
                    <a:pt x="95" y="66"/>
                  </a:cubicBezTo>
                  <a:close/>
                  <a:moveTo>
                    <a:pt x="95" y="58"/>
                  </a:moveTo>
                  <a:cubicBezTo>
                    <a:pt x="95" y="53"/>
                    <a:pt x="95" y="53"/>
                    <a:pt x="95" y="53"/>
                  </a:cubicBezTo>
                  <a:cubicBezTo>
                    <a:pt x="90" y="59"/>
                    <a:pt x="90" y="59"/>
                    <a:pt x="90" y="59"/>
                  </a:cubicBezTo>
                  <a:cubicBezTo>
                    <a:pt x="90" y="64"/>
                    <a:pt x="90" y="64"/>
                    <a:pt x="90" y="64"/>
                  </a:cubicBezTo>
                  <a:cubicBezTo>
                    <a:pt x="95" y="58"/>
                    <a:pt x="95" y="58"/>
                    <a:pt x="95" y="58"/>
                  </a:cubicBezTo>
                  <a:close/>
                  <a:moveTo>
                    <a:pt x="95" y="50"/>
                  </a:moveTo>
                  <a:cubicBezTo>
                    <a:pt x="90" y="56"/>
                    <a:pt x="90" y="56"/>
                    <a:pt x="90" y="56"/>
                  </a:cubicBezTo>
                  <a:cubicBezTo>
                    <a:pt x="90" y="51"/>
                    <a:pt x="90" y="51"/>
                    <a:pt x="90" y="51"/>
                  </a:cubicBezTo>
                  <a:cubicBezTo>
                    <a:pt x="95" y="45"/>
                    <a:pt x="95" y="45"/>
                    <a:pt x="95" y="45"/>
                  </a:cubicBezTo>
                  <a:cubicBezTo>
                    <a:pt x="95" y="50"/>
                    <a:pt x="95" y="50"/>
                    <a:pt x="95" y="50"/>
                  </a:cubicBezTo>
                  <a:close/>
                  <a:moveTo>
                    <a:pt x="95" y="42"/>
                  </a:moveTo>
                  <a:cubicBezTo>
                    <a:pt x="95" y="37"/>
                    <a:pt x="95" y="37"/>
                    <a:pt x="95" y="37"/>
                  </a:cubicBezTo>
                  <a:cubicBezTo>
                    <a:pt x="90" y="43"/>
                    <a:pt x="90" y="43"/>
                    <a:pt x="90" y="43"/>
                  </a:cubicBezTo>
                  <a:cubicBezTo>
                    <a:pt x="90" y="48"/>
                    <a:pt x="90" y="48"/>
                    <a:pt x="90" y="48"/>
                  </a:cubicBezTo>
                  <a:cubicBezTo>
                    <a:pt x="95" y="42"/>
                    <a:pt x="95" y="42"/>
                    <a:pt x="95" y="42"/>
                  </a:cubicBezTo>
                  <a:close/>
                  <a:moveTo>
                    <a:pt x="95" y="34"/>
                  </a:moveTo>
                  <a:cubicBezTo>
                    <a:pt x="90" y="40"/>
                    <a:pt x="90" y="40"/>
                    <a:pt x="90" y="40"/>
                  </a:cubicBezTo>
                  <a:cubicBezTo>
                    <a:pt x="90" y="35"/>
                    <a:pt x="90" y="35"/>
                    <a:pt x="90" y="35"/>
                  </a:cubicBezTo>
                  <a:cubicBezTo>
                    <a:pt x="95" y="29"/>
                    <a:pt x="95" y="29"/>
                    <a:pt x="95" y="29"/>
                  </a:cubicBezTo>
                  <a:cubicBezTo>
                    <a:pt x="95" y="34"/>
                    <a:pt x="95" y="34"/>
                    <a:pt x="95" y="34"/>
                  </a:cubicBezTo>
                  <a:close/>
                  <a:moveTo>
                    <a:pt x="95" y="26"/>
                  </a:moveTo>
                  <a:cubicBezTo>
                    <a:pt x="95" y="21"/>
                    <a:pt x="95" y="21"/>
                    <a:pt x="95" y="21"/>
                  </a:cubicBezTo>
                  <a:cubicBezTo>
                    <a:pt x="90" y="27"/>
                    <a:pt x="90" y="27"/>
                    <a:pt x="90" y="27"/>
                  </a:cubicBezTo>
                  <a:cubicBezTo>
                    <a:pt x="90" y="31"/>
                    <a:pt x="90" y="31"/>
                    <a:pt x="90" y="31"/>
                  </a:cubicBezTo>
                  <a:cubicBezTo>
                    <a:pt x="95" y="26"/>
                    <a:pt x="95" y="26"/>
                    <a:pt x="95" y="26"/>
                  </a:cubicBezTo>
                  <a:close/>
                  <a:moveTo>
                    <a:pt x="95" y="18"/>
                  </a:moveTo>
                  <a:cubicBezTo>
                    <a:pt x="90" y="23"/>
                    <a:pt x="90" y="23"/>
                    <a:pt x="90" y="23"/>
                  </a:cubicBezTo>
                  <a:cubicBezTo>
                    <a:pt x="90" y="23"/>
                    <a:pt x="90" y="23"/>
                    <a:pt x="90" y="23"/>
                  </a:cubicBezTo>
                  <a:cubicBezTo>
                    <a:pt x="90" y="22"/>
                    <a:pt x="89" y="22"/>
                    <a:pt x="88" y="22"/>
                  </a:cubicBezTo>
                  <a:cubicBezTo>
                    <a:pt x="88" y="22"/>
                    <a:pt x="88" y="22"/>
                    <a:pt x="88" y="22"/>
                  </a:cubicBezTo>
                  <a:cubicBezTo>
                    <a:pt x="86" y="22"/>
                    <a:pt x="86" y="22"/>
                    <a:pt x="86" y="22"/>
                  </a:cubicBezTo>
                  <a:cubicBezTo>
                    <a:pt x="95" y="13"/>
                    <a:pt x="95" y="13"/>
                    <a:pt x="95" y="13"/>
                  </a:cubicBezTo>
                  <a:cubicBezTo>
                    <a:pt x="95" y="18"/>
                    <a:pt x="95" y="18"/>
                    <a:pt x="95" y="18"/>
                  </a:cubicBezTo>
                  <a:close/>
                  <a:moveTo>
                    <a:pt x="95" y="10"/>
                  </a:moveTo>
                  <a:cubicBezTo>
                    <a:pt x="81" y="23"/>
                    <a:pt x="81" y="23"/>
                    <a:pt x="81" y="23"/>
                  </a:cubicBezTo>
                  <a:cubicBezTo>
                    <a:pt x="75" y="25"/>
                    <a:pt x="75" y="25"/>
                    <a:pt x="75" y="25"/>
                  </a:cubicBezTo>
                  <a:cubicBezTo>
                    <a:pt x="95" y="5"/>
                    <a:pt x="95" y="5"/>
                    <a:pt x="95" y="5"/>
                  </a:cubicBezTo>
                  <a:cubicBezTo>
                    <a:pt x="95" y="10"/>
                    <a:pt x="95" y="10"/>
                    <a:pt x="95" y="10"/>
                  </a:cubicBezTo>
                  <a:close/>
                  <a:moveTo>
                    <a:pt x="95" y="2"/>
                  </a:moveTo>
                  <a:cubicBezTo>
                    <a:pt x="70" y="27"/>
                    <a:pt x="70" y="27"/>
                    <a:pt x="70" y="27"/>
                  </a:cubicBezTo>
                  <a:cubicBezTo>
                    <a:pt x="64" y="28"/>
                    <a:pt x="64" y="28"/>
                    <a:pt x="64" y="28"/>
                  </a:cubicBezTo>
                  <a:cubicBezTo>
                    <a:pt x="90" y="2"/>
                    <a:pt x="90" y="2"/>
                    <a:pt x="90" y="2"/>
                  </a:cubicBezTo>
                  <a:cubicBezTo>
                    <a:pt x="95" y="0"/>
                    <a:pt x="95" y="0"/>
                    <a:pt x="95" y="0"/>
                  </a:cubicBezTo>
                  <a:cubicBezTo>
                    <a:pt x="95" y="2"/>
                    <a:pt x="95" y="2"/>
                    <a:pt x="95" y="2"/>
                  </a:cubicBezTo>
                  <a:close/>
                  <a:moveTo>
                    <a:pt x="86" y="3"/>
                  </a:moveTo>
                  <a:cubicBezTo>
                    <a:pt x="79" y="5"/>
                    <a:pt x="79" y="5"/>
                    <a:pt x="79" y="5"/>
                  </a:cubicBezTo>
                  <a:cubicBezTo>
                    <a:pt x="52" y="32"/>
                    <a:pt x="52" y="32"/>
                    <a:pt x="52" y="32"/>
                  </a:cubicBezTo>
                  <a:cubicBezTo>
                    <a:pt x="59" y="30"/>
                    <a:pt x="59" y="30"/>
                    <a:pt x="59" y="30"/>
                  </a:cubicBezTo>
                  <a:cubicBezTo>
                    <a:pt x="86" y="3"/>
                    <a:pt x="86" y="3"/>
                    <a:pt x="86" y="3"/>
                  </a:cubicBezTo>
                  <a:close/>
                  <a:moveTo>
                    <a:pt x="74" y="6"/>
                  </a:moveTo>
                  <a:cubicBezTo>
                    <a:pt x="68" y="8"/>
                    <a:pt x="68" y="8"/>
                    <a:pt x="68" y="8"/>
                  </a:cubicBezTo>
                  <a:cubicBezTo>
                    <a:pt x="41" y="35"/>
                    <a:pt x="41" y="35"/>
                    <a:pt x="41" y="35"/>
                  </a:cubicBezTo>
                  <a:cubicBezTo>
                    <a:pt x="48" y="33"/>
                    <a:pt x="48" y="33"/>
                    <a:pt x="48" y="33"/>
                  </a:cubicBezTo>
                  <a:cubicBezTo>
                    <a:pt x="74" y="6"/>
                    <a:pt x="74" y="6"/>
                    <a:pt x="74" y="6"/>
                  </a:cubicBezTo>
                  <a:close/>
                  <a:moveTo>
                    <a:pt x="63" y="9"/>
                  </a:moveTo>
                  <a:cubicBezTo>
                    <a:pt x="37" y="36"/>
                    <a:pt x="37" y="36"/>
                    <a:pt x="37" y="36"/>
                  </a:cubicBezTo>
                  <a:cubicBezTo>
                    <a:pt x="32" y="37"/>
                    <a:pt x="32" y="37"/>
                    <a:pt x="32" y="37"/>
                  </a:cubicBezTo>
                  <a:cubicBezTo>
                    <a:pt x="31" y="37"/>
                    <a:pt x="31" y="38"/>
                    <a:pt x="31" y="39"/>
                  </a:cubicBezTo>
                  <a:cubicBezTo>
                    <a:pt x="31" y="39"/>
                    <a:pt x="31" y="39"/>
                    <a:pt x="31" y="39"/>
                  </a:cubicBezTo>
                  <a:cubicBezTo>
                    <a:pt x="31" y="42"/>
                    <a:pt x="31" y="42"/>
                    <a:pt x="31" y="42"/>
                  </a:cubicBezTo>
                  <a:cubicBezTo>
                    <a:pt x="25" y="47"/>
                    <a:pt x="25" y="47"/>
                    <a:pt x="25" y="47"/>
                  </a:cubicBezTo>
                  <a:cubicBezTo>
                    <a:pt x="25" y="43"/>
                    <a:pt x="25" y="43"/>
                    <a:pt x="25" y="43"/>
                  </a:cubicBezTo>
                  <a:cubicBezTo>
                    <a:pt x="57" y="11"/>
                    <a:pt x="57" y="11"/>
                    <a:pt x="57" y="11"/>
                  </a:cubicBezTo>
                  <a:cubicBezTo>
                    <a:pt x="63" y="9"/>
                    <a:pt x="63" y="9"/>
                    <a:pt x="63" y="9"/>
                  </a:cubicBezTo>
                  <a:close/>
                  <a:moveTo>
                    <a:pt x="52" y="13"/>
                  </a:moveTo>
                  <a:cubicBezTo>
                    <a:pt x="25" y="39"/>
                    <a:pt x="25" y="39"/>
                    <a:pt x="25" y="39"/>
                  </a:cubicBezTo>
                  <a:cubicBezTo>
                    <a:pt x="25" y="35"/>
                    <a:pt x="25" y="35"/>
                    <a:pt x="25" y="35"/>
                  </a:cubicBezTo>
                  <a:cubicBezTo>
                    <a:pt x="45" y="14"/>
                    <a:pt x="45" y="14"/>
                    <a:pt x="45" y="14"/>
                  </a:cubicBezTo>
                  <a:cubicBezTo>
                    <a:pt x="52" y="13"/>
                    <a:pt x="52" y="13"/>
                    <a:pt x="52" y="13"/>
                  </a:cubicBezTo>
                  <a:close/>
                  <a:moveTo>
                    <a:pt x="41" y="16"/>
                  </a:moveTo>
                  <a:cubicBezTo>
                    <a:pt x="34" y="18"/>
                    <a:pt x="34" y="18"/>
                    <a:pt x="34" y="18"/>
                  </a:cubicBezTo>
                  <a:cubicBezTo>
                    <a:pt x="25" y="27"/>
                    <a:pt x="25" y="27"/>
                    <a:pt x="25" y="27"/>
                  </a:cubicBezTo>
                  <a:cubicBezTo>
                    <a:pt x="25" y="31"/>
                    <a:pt x="25" y="31"/>
                    <a:pt x="25" y="31"/>
                  </a:cubicBezTo>
                  <a:cubicBezTo>
                    <a:pt x="41" y="16"/>
                    <a:pt x="41" y="16"/>
                    <a:pt x="41" y="16"/>
                  </a:cubicBezTo>
                  <a:close/>
                  <a:moveTo>
                    <a:pt x="30" y="19"/>
                  </a:moveTo>
                  <a:cubicBezTo>
                    <a:pt x="25" y="20"/>
                    <a:pt x="25" y="20"/>
                    <a:pt x="25" y="20"/>
                  </a:cubicBezTo>
                  <a:cubicBezTo>
                    <a:pt x="25" y="23"/>
                    <a:pt x="25" y="23"/>
                    <a:pt x="25" y="23"/>
                  </a:cubicBezTo>
                  <a:cubicBezTo>
                    <a:pt x="30" y="19"/>
                    <a:pt x="30" y="19"/>
                    <a:pt x="30" y="19"/>
                  </a:cubicBezTo>
                  <a:close/>
                  <a:moveTo>
                    <a:pt x="25" y="51"/>
                  </a:moveTo>
                  <a:cubicBezTo>
                    <a:pt x="25" y="56"/>
                    <a:pt x="25" y="56"/>
                    <a:pt x="25" y="56"/>
                  </a:cubicBezTo>
                  <a:cubicBezTo>
                    <a:pt x="31" y="50"/>
                    <a:pt x="31" y="50"/>
                    <a:pt x="31" y="50"/>
                  </a:cubicBezTo>
                  <a:cubicBezTo>
                    <a:pt x="31" y="45"/>
                    <a:pt x="31" y="45"/>
                    <a:pt x="31" y="45"/>
                  </a:cubicBezTo>
                  <a:cubicBezTo>
                    <a:pt x="25" y="51"/>
                    <a:pt x="25" y="51"/>
                    <a:pt x="25" y="51"/>
                  </a:cubicBezTo>
                  <a:close/>
                  <a:moveTo>
                    <a:pt x="25" y="59"/>
                  </a:moveTo>
                  <a:cubicBezTo>
                    <a:pt x="31" y="53"/>
                    <a:pt x="31" y="53"/>
                    <a:pt x="31" y="53"/>
                  </a:cubicBezTo>
                  <a:cubicBezTo>
                    <a:pt x="31" y="58"/>
                    <a:pt x="31" y="58"/>
                    <a:pt x="31" y="58"/>
                  </a:cubicBezTo>
                  <a:cubicBezTo>
                    <a:pt x="25" y="64"/>
                    <a:pt x="25" y="64"/>
                    <a:pt x="25" y="64"/>
                  </a:cubicBezTo>
                  <a:cubicBezTo>
                    <a:pt x="25" y="59"/>
                    <a:pt x="25" y="59"/>
                    <a:pt x="25" y="59"/>
                  </a:cubicBezTo>
                  <a:close/>
                  <a:moveTo>
                    <a:pt x="25" y="67"/>
                  </a:moveTo>
                  <a:cubicBezTo>
                    <a:pt x="25" y="72"/>
                    <a:pt x="25" y="72"/>
                    <a:pt x="25" y="72"/>
                  </a:cubicBezTo>
                  <a:cubicBezTo>
                    <a:pt x="31" y="66"/>
                    <a:pt x="31" y="66"/>
                    <a:pt x="31" y="66"/>
                  </a:cubicBezTo>
                  <a:cubicBezTo>
                    <a:pt x="31" y="64"/>
                    <a:pt x="31" y="64"/>
                    <a:pt x="31" y="64"/>
                  </a:cubicBezTo>
                  <a:cubicBezTo>
                    <a:pt x="31" y="61"/>
                    <a:pt x="31" y="61"/>
                    <a:pt x="31" y="61"/>
                  </a:cubicBezTo>
                  <a:cubicBezTo>
                    <a:pt x="25" y="67"/>
                    <a:pt x="25" y="67"/>
                    <a:pt x="25" y="67"/>
                  </a:cubicBezTo>
                  <a:close/>
                  <a:moveTo>
                    <a:pt x="25" y="75"/>
                  </a:moveTo>
                  <a:cubicBezTo>
                    <a:pt x="31" y="69"/>
                    <a:pt x="31" y="69"/>
                    <a:pt x="31" y="69"/>
                  </a:cubicBezTo>
                  <a:cubicBezTo>
                    <a:pt x="31" y="74"/>
                    <a:pt x="31" y="74"/>
                    <a:pt x="31" y="74"/>
                  </a:cubicBezTo>
                  <a:cubicBezTo>
                    <a:pt x="25" y="80"/>
                    <a:pt x="25" y="80"/>
                    <a:pt x="25" y="80"/>
                  </a:cubicBezTo>
                  <a:cubicBezTo>
                    <a:pt x="25" y="75"/>
                    <a:pt x="25" y="75"/>
                    <a:pt x="25" y="75"/>
                  </a:cubicBezTo>
                  <a:close/>
                  <a:moveTo>
                    <a:pt x="25" y="83"/>
                  </a:moveTo>
                  <a:cubicBezTo>
                    <a:pt x="25" y="84"/>
                    <a:pt x="25" y="84"/>
                    <a:pt x="25" y="84"/>
                  </a:cubicBezTo>
                  <a:cubicBezTo>
                    <a:pt x="25" y="84"/>
                    <a:pt x="25" y="84"/>
                    <a:pt x="25" y="84"/>
                  </a:cubicBezTo>
                  <a:cubicBezTo>
                    <a:pt x="25" y="84"/>
                    <a:pt x="25" y="84"/>
                    <a:pt x="25" y="84"/>
                  </a:cubicBezTo>
                  <a:cubicBezTo>
                    <a:pt x="25" y="85"/>
                    <a:pt x="24" y="85"/>
                    <a:pt x="23" y="85"/>
                  </a:cubicBezTo>
                  <a:cubicBezTo>
                    <a:pt x="3" y="105"/>
                    <a:pt x="3" y="105"/>
                    <a:pt x="3" y="105"/>
                  </a:cubicBezTo>
                  <a:cubicBezTo>
                    <a:pt x="3" y="105"/>
                    <a:pt x="4" y="106"/>
                    <a:pt x="4" y="106"/>
                  </a:cubicBezTo>
                  <a:cubicBezTo>
                    <a:pt x="4" y="106"/>
                    <a:pt x="4" y="106"/>
                    <a:pt x="4" y="106"/>
                  </a:cubicBezTo>
                  <a:cubicBezTo>
                    <a:pt x="4" y="106"/>
                    <a:pt x="4" y="106"/>
                    <a:pt x="4" y="106"/>
                  </a:cubicBezTo>
                  <a:cubicBezTo>
                    <a:pt x="5" y="107"/>
                    <a:pt x="5" y="107"/>
                    <a:pt x="6" y="107"/>
                  </a:cubicBezTo>
                  <a:cubicBezTo>
                    <a:pt x="31" y="82"/>
                    <a:pt x="31" y="82"/>
                    <a:pt x="31" y="82"/>
                  </a:cubicBezTo>
                  <a:cubicBezTo>
                    <a:pt x="31" y="77"/>
                    <a:pt x="31" y="77"/>
                    <a:pt x="31" y="77"/>
                  </a:cubicBezTo>
                  <a:cubicBezTo>
                    <a:pt x="25" y="83"/>
                    <a:pt x="25" y="83"/>
                    <a:pt x="25" y="83"/>
                  </a:cubicBezTo>
                  <a:close/>
                  <a:moveTo>
                    <a:pt x="21" y="84"/>
                  </a:moveTo>
                  <a:cubicBezTo>
                    <a:pt x="2" y="103"/>
                    <a:pt x="2" y="103"/>
                    <a:pt x="2" y="103"/>
                  </a:cubicBezTo>
                  <a:cubicBezTo>
                    <a:pt x="1" y="102"/>
                    <a:pt x="1" y="101"/>
                    <a:pt x="0" y="100"/>
                  </a:cubicBezTo>
                  <a:cubicBezTo>
                    <a:pt x="17" y="83"/>
                    <a:pt x="17" y="83"/>
                    <a:pt x="17" y="83"/>
                  </a:cubicBezTo>
                  <a:cubicBezTo>
                    <a:pt x="18" y="83"/>
                    <a:pt x="19" y="83"/>
                    <a:pt x="19" y="83"/>
                  </a:cubicBezTo>
                  <a:cubicBezTo>
                    <a:pt x="20" y="83"/>
                    <a:pt x="21" y="84"/>
                    <a:pt x="21" y="84"/>
                  </a:cubicBezTo>
                  <a:close/>
                  <a:moveTo>
                    <a:pt x="14" y="83"/>
                  </a:moveTo>
                  <a:cubicBezTo>
                    <a:pt x="0" y="97"/>
                    <a:pt x="0" y="97"/>
                    <a:pt x="0" y="97"/>
                  </a:cubicBezTo>
                  <a:cubicBezTo>
                    <a:pt x="0" y="97"/>
                    <a:pt x="0" y="97"/>
                    <a:pt x="0" y="97"/>
                  </a:cubicBezTo>
                  <a:cubicBezTo>
                    <a:pt x="0" y="97"/>
                    <a:pt x="0" y="97"/>
                    <a:pt x="0" y="97"/>
                  </a:cubicBezTo>
                  <a:cubicBezTo>
                    <a:pt x="0" y="97"/>
                    <a:pt x="0" y="97"/>
                    <a:pt x="0" y="97"/>
                  </a:cubicBezTo>
                  <a:cubicBezTo>
                    <a:pt x="0" y="95"/>
                    <a:pt x="0" y="93"/>
                    <a:pt x="1" y="91"/>
                  </a:cubicBezTo>
                  <a:cubicBezTo>
                    <a:pt x="7" y="85"/>
                    <a:pt x="7" y="85"/>
                    <a:pt x="7" y="85"/>
                  </a:cubicBezTo>
                  <a:cubicBezTo>
                    <a:pt x="9" y="84"/>
                    <a:pt x="12" y="83"/>
                    <a:pt x="14" y="83"/>
                  </a:cubicBezTo>
                  <a:close/>
                  <a:moveTo>
                    <a:pt x="8" y="109"/>
                  </a:moveTo>
                  <a:cubicBezTo>
                    <a:pt x="31" y="86"/>
                    <a:pt x="31" y="86"/>
                    <a:pt x="31" y="86"/>
                  </a:cubicBezTo>
                  <a:cubicBezTo>
                    <a:pt x="31" y="90"/>
                    <a:pt x="31" y="90"/>
                    <a:pt x="31" y="90"/>
                  </a:cubicBezTo>
                  <a:cubicBezTo>
                    <a:pt x="11" y="110"/>
                    <a:pt x="11" y="110"/>
                    <a:pt x="11" y="110"/>
                  </a:cubicBezTo>
                  <a:cubicBezTo>
                    <a:pt x="10" y="109"/>
                    <a:pt x="9" y="109"/>
                    <a:pt x="8" y="109"/>
                  </a:cubicBezTo>
                  <a:close/>
                  <a:moveTo>
                    <a:pt x="14" y="110"/>
                  </a:moveTo>
                  <a:cubicBezTo>
                    <a:pt x="31" y="94"/>
                    <a:pt x="31" y="94"/>
                    <a:pt x="31" y="94"/>
                  </a:cubicBezTo>
                  <a:cubicBezTo>
                    <a:pt x="31" y="94"/>
                    <a:pt x="31" y="94"/>
                    <a:pt x="31" y="94"/>
                  </a:cubicBezTo>
                  <a:cubicBezTo>
                    <a:pt x="31" y="97"/>
                    <a:pt x="31" y="97"/>
                    <a:pt x="31" y="97"/>
                  </a:cubicBezTo>
                  <a:cubicBezTo>
                    <a:pt x="31" y="97"/>
                    <a:pt x="31" y="98"/>
                    <a:pt x="31" y="98"/>
                  </a:cubicBezTo>
                  <a:cubicBezTo>
                    <a:pt x="19" y="110"/>
                    <a:pt x="19" y="110"/>
                    <a:pt x="19" y="110"/>
                  </a:cubicBezTo>
                  <a:cubicBezTo>
                    <a:pt x="18" y="110"/>
                    <a:pt x="17" y="110"/>
                    <a:pt x="15" y="110"/>
                  </a:cubicBezTo>
                  <a:cubicBezTo>
                    <a:pt x="15" y="110"/>
                    <a:pt x="15" y="110"/>
                    <a:pt x="15" y="110"/>
                  </a:cubicBezTo>
                  <a:cubicBezTo>
                    <a:pt x="15" y="110"/>
                    <a:pt x="14" y="110"/>
                    <a:pt x="14" y="110"/>
                  </a:cubicBezTo>
                  <a:close/>
                  <a:moveTo>
                    <a:pt x="26" y="106"/>
                  </a:moveTo>
                  <a:cubicBezTo>
                    <a:pt x="28" y="105"/>
                    <a:pt x="28" y="105"/>
                    <a:pt x="28" y="105"/>
                  </a:cubicBezTo>
                  <a:cubicBezTo>
                    <a:pt x="27" y="105"/>
                    <a:pt x="27" y="106"/>
                    <a:pt x="26" y="106"/>
                  </a:cubicBezTo>
                  <a:cubicBezTo>
                    <a:pt x="26" y="106"/>
                    <a:pt x="26" y="106"/>
                    <a:pt x="26" y="106"/>
                  </a:cubicBezTo>
                  <a:cubicBezTo>
                    <a:pt x="26" y="106"/>
                    <a:pt x="26" y="106"/>
                    <a:pt x="26" y="106"/>
                  </a:cubicBezTo>
                  <a:close/>
                  <a:moveTo>
                    <a:pt x="87" y="66"/>
                  </a:moveTo>
                  <a:cubicBezTo>
                    <a:pt x="67" y="86"/>
                    <a:pt x="67" y="86"/>
                    <a:pt x="67" y="86"/>
                  </a:cubicBezTo>
                  <a:cubicBezTo>
                    <a:pt x="66" y="86"/>
                    <a:pt x="66" y="85"/>
                    <a:pt x="65" y="83"/>
                  </a:cubicBezTo>
                  <a:cubicBezTo>
                    <a:pt x="83" y="65"/>
                    <a:pt x="83" y="65"/>
                    <a:pt x="83" y="65"/>
                  </a:cubicBezTo>
                  <a:cubicBezTo>
                    <a:pt x="84" y="65"/>
                    <a:pt x="84" y="65"/>
                    <a:pt x="84" y="65"/>
                  </a:cubicBezTo>
                  <a:cubicBezTo>
                    <a:pt x="85" y="66"/>
                    <a:pt x="86" y="66"/>
                    <a:pt x="87" y="66"/>
                  </a:cubicBezTo>
                  <a:close/>
                  <a:moveTo>
                    <a:pt x="80" y="65"/>
                  </a:moveTo>
                  <a:cubicBezTo>
                    <a:pt x="80" y="65"/>
                    <a:pt x="80" y="65"/>
                    <a:pt x="80" y="65"/>
                  </a:cubicBezTo>
                  <a:cubicBezTo>
                    <a:pt x="80" y="65"/>
                    <a:pt x="80" y="65"/>
                    <a:pt x="80" y="65"/>
                  </a:cubicBezTo>
                  <a:cubicBezTo>
                    <a:pt x="80" y="65"/>
                    <a:pt x="80" y="65"/>
                    <a:pt x="80" y="65"/>
                  </a:cubicBezTo>
                  <a:cubicBezTo>
                    <a:pt x="78" y="65"/>
                    <a:pt x="76" y="65"/>
                    <a:pt x="75" y="66"/>
                  </a:cubicBezTo>
                  <a:cubicBezTo>
                    <a:pt x="64" y="76"/>
                    <a:pt x="64" y="76"/>
                    <a:pt x="64" y="76"/>
                  </a:cubicBezTo>
                  <a:cubicBezTo>
                    <a:pt x="64" y="77"/>
                    <a:pt x="64" y="78"/>
                    <a:pt x="64" y="79"/>
                  </a:cubicBezTo>
                  <a:cubicBezTo>
                    <a:pt x="64" y="79"/>
                    <a:pt x="64" y="79"/>
                    <a:pt x="64" y="79"/>
                  </a:cubicBezTo>
                  <a:cubicBezTo>
                    <a:pt x="64" y="79"/>
                    <a:pt x="64" y="79"/>
                    <a:pt x="64" y="79"/>
                  </a:cubicBezTo>
                  <a:cubicBezTo>
                    <a:pt x="64" y="79"/>
                    <a:pt x="64" y="80"/>
                    <a:pt x="64" y="81"/>
                  </a:cubicBezTo>
                  <a:lnTo>
                    <a:pt x="80" y="6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6"/>
            <p:cNvSpPr>
              <a:spLocks noEditPoints="1"/>
            </p:cNvSpPr>
            <p:nvPr/>
          </p:nvSpPr>
          <p:spPr bwMode="auto">
            <a:xfrm>
              <a:off x="1228" y="1003"/>
              <a:ext cx="415" cy="475"/>
            </a:xfrm>
            <a:custGeom>
              <a:avLst/>
              <a:gdLst>
                <a:gd name="T0" fmla="*/ 101 w 101"/>
                <a:gd name="T1" fmla="*/ 82 h 116"/>
                <a:gd name="T2" fmla="*/ 95 w 101"/>
                <a:gd name="T3" fmla="*/ 93 h 116"/>
                <a:gd name="T4" fmla="*/ 70 w 101"/>
                <a:gd name="T5" fmla="*/ 93 h 116"/>
                <a:gd name="T6" fmla="*/ 64 w 101"/>
                <a:gd name="T7" fmla="*/ 82 h 116"/>
                <a:gd name="T8" fmla="*/ 64 w 101"/>
                <a:gd name="T9" fmla="*/ 82 h 116"/>
                <a:gd name="T10" fmla="*/ 70 w 101"/>
                <a:gd name="T11" fmla="*/ 70 h 116"/>
                <a:gd name="T12" fmla="*/ 83 w 101"/>
                <a:gd name="T13" fmla="*/ 65 h 116"/>
                <a:gd name="T14" fmla="*/ 83 w 101"/>
                <a:gd name="T15" fmla="*/ 65 h 116"/>
                <a:gd name="T16" fmla="*/ 90 w 101"/>
                <a:gd name="T17" fmla="*/ 67 h 116"/>
                <a:gd name="T18" fmla="*/ 36 w 101"/>
                <a:gd name="T19" fmla="*/ 43 h 116"/>
                <a:gd name="T20" fmla="*/ 36 w 101"/>
                <a:gd name="T21" fmla="*/ 97 h 116"/>
                <a:gd name="T22" fmla="*/ 31 w 101"/>
                <a:gd name="T23" fmla="*/ 111 h 116"/>
                <a:gd name="T24" fmla="*/ 31 w 101"/>
                <a:gd name="T25" fmla="*/ 111 h 116"/>
                <a:gd name="T26" fmla="*/ 18 w 101"/>
                <a:gd name="T27" fmla="*/ 116 h 116"/>
                <a:gd name="T28" fmla="*/ 5 w 101"/>
                <a:gd name="T29" fmla="*/ 111 h 116"/>
                <a:gd name="T30" fmla="*/ 0 w 101"/>
                <a:gd name="T31" fmla="*/ 100 h 116"/>
                <a:gd name="T32" fmla="*/ 5 w 101"/>
                <a:gd name="T33" fmla="*/ 88 h 116"/>
                <a:gd name="T34" fmla="*/ 5 w 101"/>
                <a:gd name="T35" fmla="*/ 88 h 116"/>
                <a:gd name="T36" fmla="*/ 18 w 101"/>
                <a:gd name="T37" fmla="*/ 83 h 116"/>
                <a:gd name="T38" fmla="*/ 25 w 101"/>
                <a:gd name="T39" fmla="*/ 84 h 116"/>
                <a:gd name="T40" fmla="*/ 27 w 101"/>
                <a:gd name="T41" fmla="*/ 21 h 116"/>
                <a:gd name="T42" fmla="*/ 101 w 101"/>
                <a:gd name="T43" fmla="*/ 1 h 116"/>
                <a:gd name="T44" fmla="*/ 101 w 101"/>
                <a:gd name="T45" fmla="*/ 2 h 116"/>
                <a:gd name="T46" fmla="*/ 98 w 101"/>
                <a:gd name="T47" fmla="*/ 82 h 116"/>
                <a:gd name="T48" fmla="*/ 98 w 101"/>
                <a:gd name="T49" fmla="*/ 3 h 116"/>
                <a:gd name="T50" fmla="*/ 28 w 101"/>
                <a:gd name="T51" fmla="*/ 87 h 116"/>
                <a:gd name="T52" fmla="*/ 28 w 101"/>
                <a:gd name="T53" fmla="*/ 87 h 116"/>
                <a:gd name="T54" fmla="*/ 22 w 101"/>
                <a:gd name="T55" fmla="*/ 86 h 116"/>
                <a:gd name="T56" fmla="*/ 18 w 101"/>
                <a:gd name="T57" fmla="*/ 86 h 116"/>
                <a:gd name="T58" fmla="*/ 7 w 101"/>
                <a:gd name="T59" fmla="*/ 90 h 116"/>
                <a:gd name="T60" fmla="*/ 3 w 101"/>
                <a:gd name="T61" fmla="*/ 100 h 116"/>
                <a:gd name="T62" fmla="*/ 7 w 101"/>
                <a:gd name="T63" fmla="*/ 109 h 116"/>
                <a:gd name="T64" fmla="*/ 7 w 101"/>
                <a:gd name="T65" fmla="*/ 109 h 116"/>
                <a:gd name="T66" fmla="*/ 18 w 101"/>
                <a:gd name="T67" fmla="*/ 113 h 116"/>
                <a:gd name="T68" fmla="*/ 29 w 101"/>
                <a:gd name="T69" fmla="*/ 109 h 116"/>
                <a:gd name="T70" fmla="*/ 34 w 101"/>
                <a:gd name="T71" fmla="*/ 97 h 116"/>
                <a:gd name="T72" fmla="*/ 34 w 101"/>
                <a:gd name="T73" fmla="*/ 42 h 116"/>
                <a:gd name="T74" fmla="*/ 35 w 101"/>
                <a:gd name="T75" fmla="*/ 40 h 116"/>
                <a:gd name="T76" fmla="*/ 91 w 101"/>
                <a:gd name="T77" fmla="*/ 25 h 116"/>
                <a:gd name="T78" fmla="*/ 93 w 101"/>
                <a:gd name="T79" fmla="*/ 69 h 116"/>
                <a:gd name="T80" fmla="*/ 92 w 101"/>
                <a:gd name="T81" fmla="*/ 69 h 116"/>
                <a:gd name="T82" fmla="*/ 87 w 101"/>
                <a:gd name="T83" fmla="*/ 68 h 116"/>
                <a:gd name="T84" fmla="*/ 83 w 101"/>
                <a:gd name="T85" fmla="*/ 68 h 116"/>
                <a:gd name="T86" fmla="*/ 72 w 101"/>
                <a:gd name="T87" fmla="*/ 72 h 116"/>
                <a:gd name="T88" fmla="*/ 67 w 101"/>
                <a:gd name="T89" fmla="*/ 82 h 116"/>
                <a:gd name="T90" fmla="*/ 67 w 101"/>
                <a:gd name="T91" fmla="*/ 82 h 116"/>
                <a:gd name="T92" fmla="*/ 72 w 101"/>
                <a:gd name="T93" fmla="*/ 91 h 116"/>
                <a:gd name="T94" fmla="*/ 83 w 101"/>
                <a:gd name="T95" fmla="*/ 95 h 116"/>
                <a:gd name="T96" fmla="*/ 94 w 101"/>
                <a:gd name="T97" fmla="*/ 9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 h="116">
                  <a:moveTo>
                    <a:pt x="101" y="78"/>
                  </a:moveTo>
                  <a:cubicBezTo>
                    <a:pt x="101" y="82"/>
                    <a:pt x="101" y="82"/>
                    <a:pt x="101" y="82"/>
                  </a:cubicBezTo>
                  <a:cubicBezTo>
                    <a:pt x="101" y="86"/>
                    <a:pt x="99" y="90"/>
                    <a:pt x="95" y="93"/>
                  </a:cubicBezTo>
                  <a:cubicBezTo>
                    <a:pt x="95" y="93"/>
                    <a:pt x="95" y="93"/>
                    <a:pt x="95" y="93"/>
                  </a:cubicBezTo>
                  <a:cubicBezTo>
                    <a:pt x="92" y="96"/>
                    <a:pt x="88" y="98"/>
                    <a:pt x="83" y="98"/>
                  </a:cubicBezTo>
                  <a:cubicBezTo>
                    <a:pt x="78" y="98"/>
                    <a:pt x="73" y="96"/>
                    <a:pt x="70" y="93"/>
                  </a:cubicBezTo>
                  <a:cubicBezTo>
                    <a:pt x="70" y="93"/>
                    <a:pt x="70" y="93"/>
                    <a:pt x="70" y="93"/>
                  </a:cubicBezTo>
                  <a:cubicBezTo>
                    <a:pt x="66" y="90"/>
                    <a:pt x="64" y="86"/>
                    <a:pt x="64" y="82"/>
                  </a:cubicBezTo>
                  <a:cubicBezTo>
                    <a:pt x="64" y="82"/>
                    <a:pt x="64" y="82"/>
                    <a:pt x="64" y="82"/>
                  </a:cubicBezTo>
                  <a:cubicBezTo>
                    <a:pt x="64" y="82"/>
                    <a:pt x="64" y="82"/>
                    <a:pt x="64" y="82"/>
                  </a:cubicBezTo>
                  <a:cubicBezTo>
                    <a:pt x="64" y="77"/>
                    <a:pt x="66" y="73"/>
                    <a:pt x="70" y="70"/>
                  </a:cubicBezTo>
                  <a:cubicBezTo>
                    <a:pt x="70" y="70"/>
                    <a:pt x="70" y="70"/>
                    <a:pt x="70" y="70"/>
                  </a:cubicBezTo>
                  <a:cubicBezTo>
                    <a:pt x="70" y="70"/>
                    <a:pt x="70" y="70"/>
                    <a:pt x="70" y="70"/>
                  </a:cubicBezTo>
                  <a:cubicBezTo>
                    <a:pt x="73" y="67"/>
                    <a:pt x="78" y="65"/>
                    <a:pt x="83" y="65"/>
                  </a:cubicBezTo>
                  <a:cubicBezTo>
                    <a:pt x="83" y="65"/>
                    <a:pt x="83" y="65"/>
                    <a:pt x="83" y="65"/>
                  </a:cubicBezTo>
                  <a:cubicBezTo>
                    <a:pt x="83" y="65"/>
                    <a:pt x="83" y="65"/>
                    <a:pt x="83" y="65"/>
                  </a:cubicBezTo>
                  <a:cubicBezTo>
                    <a:pt x="84" y="65"/>
                    <a:pt x="86" y="65"/>
                    <a:pt x="87" y="66"/>
                  </a:cubicBezTo>
                  <a:cubicBezTo>
                    <a:pt x="88" y="66"/>
                    <a:pt x="89" y="66"/>
                    <a:pt x="90" y="67"/>
                  </a:cubicBezTo>
                  <a:cubicBezTo>
                    <a:pt x="90" y="28"/>
                    <a:pt x="90" y="28"/>
                    <a:pt x="90" y="28"/>
                  </a:cubicBezTo>
                  <a:cubicBezTo>
                    <a:pt x="36" y="43"/>
                    <a:pt x="36" y="43"/>
                    <a:pt x="36" y="43"/>
                  </a:cubicBezTo>
                  <a:cubicBezTo>
                    <a:pt x="36" y="67"/>
                    <a:pt x="36" y="67"/>
                    <a:pt x="36" y="67"/>
                  </a:cubicBezTo>
                  <a:cubicBezTo>
                    <a:pt x="36" y="97"/>
                    <a:pt x="36" y="97"/>
                    <a:pt x="36" y="97"/>
                  </a:cubicBezTo>
                  <a:cubicBezTo>
                    <a:pt x="36" y="100"/>
                    <a:pt x="36" y="100"/>
                    <a:pt x="36" y="100"/>
                  </a:cubicBezTo>
                  <a:cubicBezTo>
                    <a:pt x="36" y="104"/>
                    <a:pt x="34" y="108"/>
                    <a:pt x="31" y="111"/>
                  </a:cubicBezTo>
                  <a:cubicBezTo>
                    <a:pt x="31" y="111"/>
                    <a:pt x="31" y="111"/>
                    <a:pt x="31" y="111"/>
                  </a:cubicBezTo>
                  <a:cubicBezTo>
                    <a:pt x="31" y="111"/>
                    <a:pt x="31" y="111"/>
                    <a:pt x="31" y="111"/>
                  </a:cubicBezTo>
                  <a:cubicBezTo>
                    <a:pt x="28" y="114"/>
                    <a:pt x="23" y="116"/>
                    <a:pt x="18" y="116"/>
                  </a:cubicBezTo>
                  <a:cubicBezTo>
                    <a:pt x="18" y="116"/>
                    <a:pt x="18" y="116"/>
                    <a:pt x="18" y="116"/>
                  </a:cubicBezTo>
                  <a:cubicBezTo>
                    <a:pt x="13" y="116"/>
                    <a:pt x="9" y="114"/>
                    <a:pt x="5" y="111"/>
                  </a:cubicBezTo>
                  <a:cubicBezTo>
                    <a:pt x="5" y="111"/>
                    <a:pt x="5" y="111"/>
                    <a:pt x="5" y="111"/>
                  </a:cubicBezTo>
                  <a:cubicBezTo>
                    <a:pt x="2" y="108"/>
                    <a:pt x="0" y="104"/>
                    <a:pt x="0" y="100"/>
                  </a:cubicBezTo>
                  <a:cubicBezTo>
                    <a:pt x="0" y="100"/>
                    <a:pt x="0" y="100"/>
                    <a:pt x="0" y="100"/>
                  </a:cubicBezTo>
                  <a:cubicBezTo>
                    <a:pt x="0" y="100"/>
                    <a:pt x="0" y="100"/>
                    <a:pt x="0" y="100"/>
                  </a:cubicBezTo>
                  <a:cubicBezTo>
                    <a:pt x="0" y="95"/>
                    <a:pt x="2" y="91"/>
                    <a:pt x="5" y="88"/>
                  </a:cubicBezTo>
                  <a:cubicBezTo>
                    <a:pt x="5" y="88"/>
                    <a:pt x="5" y="88"/>
                    <a:pt x="5" y="88"/>
                  </a:cubicBezTo>
                  <a:cubicBezTo>
                    <a:pt x="5" y="88"/>
                    <a:pt x="5" y="88"/>
                    <a:pt x="5" y="88"/>
                  </a:cubicBezTo>
                  <a:cubicBezTo>
                    <a:pt x="9" y="85"/>
                    <a:pt x="13" y="83"/>
                    <a:pt x="18" y="83"/>
                  </a:cubicBezTo>
                  <a:cubicBezTo>
                    <a:pt x="18" y="83"/>
                    <a:pt x="18" y="83"/>
                    <a:pt x="18" y="83"/>
                  </a:cubicBezTo>
                  <a:cubicBezTo>
                    <a:pt x="20" y="83"/>
                    <a:pt x="21" y="83"/>
                    <a:pt x="23" y="84"/>
                  </a:cubicBezTo>
                  <a:cubicBezTo>
                    <a:pt x="24" y="84"/>
                    <a:pt x="25" y="84"/>
                    <a:pt x="25" y="84"/>
                  </a:cubicBezTo>
                  <a:cubicBezTo>
                    <a:pt x="25" y="22"/>
                    <a:pt x="25" y="22"/>
                    <a:pt x="25" y="22"/>
                  </a:cubicBezTo>
                  <a:cubicBezTo>
                    <a:pt x="25" y="21"/>
                    <a:pt x="26" y="21"/>
                    <a:pt x="27" y="21"/>
                  </a:cubicBezTo>
                  <a:cubicBezTo>
                    <a:pt x="99" y="0"/>
                    <a:pt x="99" y="0"/>
                    <a:pt x="99" y="0"/>
                  </a:cubicBezTo>
                  <a:cubicBezTo>
                    <a:pt x="100" y="0"/>
                    <a:pt x="101" y="1"/>
                    <a:pt x="101" y="1"/>
                  </a:cubicBezTo>
                  <a:cubicBezTo>
                    <a:pt x="101" y="1"/>
                    <a:pt x="101" y="1"/>
                    <a:pt x="101" y="2"/>
                  </a:cubicBezTo>
                  <a:cubicBezTo>
                    <a:pt x="101" y="2"/>
                    <a:pt x="101" y="2"/>
                    <a:pt x="101" y="2"/>
                  </a:cubicBezTo>
                  <a:cubicBezTo>
                    <a:pt x="101" y="78"/>
                    <a:pt x="101" y="78"/>
                    <a:pt x="101" y="78"/>
                  </a:cubicBezTo>
                  <a:close/>
                  <a:moveTo>
                    <a:pt x="98" y="82"/>
                  </a:moveTo>
                  <a:cubicBezTo>
                    <a:pt x="98" y="78"/>
                    <a:pt x="98" y="78"/>
                    <a:pt x="98" y="78"/>
                  </a:cubicBezTo>
                  <a:cubicBezTo>
                    <a:pt x="98" y="3"/>
                    <a:pt x="98" y="3"/>
                    <a:pt x="98" y="3"/>
                  </a:cubicBezTo>
                  <a:cubicBezTo>
                    <a:pt x="28" y="23"/>
                    <a:pt x="28" y="23"/>
                    <a:pt x="28" y="23"/>
                  </a:cubicBezTo>
                  <a:cubicBezTo>
                    <a:pt x="28" y="87"/>
                    <a:pt x="28" y="87"/>
                    <a:pt x="28" y="87"/>
                  </a:cubicBezTo>
                  <a:cubicBezTo>
                    <a:pt x="28" y="87"/>
                    <a:pt x="28" y="87"/>
                    <a:pt x="28" y="87"/>
                  </a:cubicBezTo>
                  <a:cubicBezTo>
                    <a:pt x="28" y="87"/>
                    <a:pt x="28" y="87"/>
                    <a:pt x="28" y="87"/>
                  </a:cubicBezTo>
                  <a:cubicBezTo>
                    <a:pt x="28" y="88"/>
                    <a:pt x="27" y="88"/>
                    <a:pt x="26" y="88"/>
                  </a:cubicBezTo>
                  <a:cubicBezTo>
                    <a:pt x="25" y="87"/>
                    <a:pt x="24" y="87"/>
                    <a:pt x="22" y="86"/>
                  </a:cubicBezTo>
                  <a:cubicBezTo>
                    <a:pt x="21" y="86"/>
                    <a:pt x="20" y="86"/>
                    <a:pt x="18" y="86"/>
                  </a:cubicBezTo>
                  <a:cubicBezTo>
                    <a:pt x="18" y="86"/>
                    <a:pt x="18" y="86"/>
                    <a:pt x="18" y="86"/>
                  </a:cubicBezTo>
                  <a:cubicBezTo>
                    <a:pt x="14" y="86"/>
                    <a:pt x="10" y="87"/>
                    <a:pt x="7" y="90"/>
                  </a:cubicBezTo>
                  <a:cubicBezTo>
                    <a:pt x="7" y="90"/>
                    <a:pt x="7" y="90"/>
                    <a:pt x="7" y="90"/>
                  </a:cubicBezTo>
                  <a:cubicBezTo>
                    <a:pt x="4" y="92"/>
                    <a:pt x="3" y="96"/>
                    <a:pt x="3" y="100"/>
                  </a:cubicBezTo>
                  <a:cubicBezTo>
                    <a:pt x="3" y="100"/>
                    <a:pt x="3" y="100"/>
                    <a:pt x="3" y="100"/>
                  </a:cubicBezTo>
                  <a:cubicBezTo>
                    <a:pt x="3" y="100"/>
                    <a:pt x="3" y="100"/>
                    <a:pt x="3" y="100"/>
                  </a:cubicBezTo>
                  <a:cubicBezTo>
                    <a:pt x="3" y="103"/>
                    <a:pt x="4" y="107"/>
                    <a:pt x="7" y="109"/>
                  </a:cubicBezTo>
                  <a:cubicBezTo>
                    <a:pt x="7" y="109"/>
                    <a:pt x="7" y="109"/>
                    <a:pt x="7" y="109"/>
                  </a:cubicBezTo>
                  <a:cubicBezTo>
                    <a:pt x="7" y="109"/>
                    <a:pt x="7" y="109"/>
                    <a:pt x="7" y="109"/>
                  </a:cubicBezTo>
                  <a:cubicBezTo>
                    <a:pt x="10" y="112"/>
                    <a:pt x="14" y="113"/>
                    <a:pt x="18" y="113"/>
                  </a:cubicBezTo>
                  <a:cubicBezTo>
                    <a:pt x="18" y="113"/>
                    <a:pt x="18" y="113"/>
                    <a:pt x="18" y="113"/>
                  </a:cubicBezTo>
                  <a:cubicBezTo>
                    <a:pt x="23" y="113"/>
                    <a:pt x="26" y="112"/>
                    <a:pt x="29" y="109"/>
                  </a:cubicBezTo>
                  <a:cubicBezTo>
                    <a:pt x="29" y="109"/>
                    <a:pt x="29" y="109"/>
                    <a:pt x="29" y="109"/>
                  </a:cubicBezTo>
                  <a:cubicBezTo>
                    <a:pt x="32" y="107"/>
                    <a:pt x="34" y="103"/>
                    <a:pt x="34" y="100"/>
                  </a:cubicBezTo>
                  <a:cubicBezTo>
                    <a:pt x="34" y="97"/>
                    <a:pt x="34" y="97"/>
                    <a:pt x="34" y="97"/>
                  </a:cubicBezTo>
                  <a:cubicBezTo>
                    <a:pt x="34" y="67"/>
                    <a:pt x="34" y="67"/>
                    <a:pt x="34" y="67"/>
                  </a:cubicBezTo>
                  <a:cubicBezTo>
                    <a:pt x="34" y="42"/>
                    <a:pt x="34" y="42"/>
                    <a:pt x="34" y="42"/>
                  </a:cubicBezTo>
                  <a:cubicBezTo>
                    <a:pt x="34" y="42"/>
                    <a:pt x="34" y="42"/>
                    <a:pt x="34" y="42"/>
                  </a:cubicBezTo>
                  <a:cubicBezTo>
                    <a:pt x="34" y="41"/>
                    <a:pt x="34" y="40"/>
                    <a:pt x="35" y="40"/>
                  </a:cubicBezTo>
                  <a:cubicBezTo>
                    <a:pt x="91" y="25"/>
                    <a:pt x="91" y="25"/>
                    <a:pt x="91" y="25"/>
                  </a:cubicBezTo>
                  <a:cubicBezTo>
                    <a:pt x="91" y="25"/>
                    <a:pt x="91" y="25"/>
                    <a:pt x="91" y="25"/>
                  </a:cubicBezTo>
                  <a:cubicBezTo>
                    <a:pt x="92" y="25"/>
                    <a:pt x="93" y="25"/>
                    <a:pt x="93" y="26"/>
                  </a:cubicBezTo>
                  <a:cubicBezTo>
                    <a:pt x="93" y="69"/>
                    <a:pt x="93" y="69"/>
                    <a:pt x="93" y="69"/>
                  </a:cubicBezTo>
                  <a:cubicBezTo>
                    <a:pt x="93" y="69"/>
                    <a:pt x="93" y="69"/>
                    <a:pt x="93" y="69"/>
                  </a:cubicBezTo>
                  <a:cubicBezTo>
                    <a:pt x="93" y="69"/>
                    <a:pt x="92" y="69"/>
                    <a:pt x="92" y="69"/>
                  </a:cubicBezTo>
                  <a:cubicBezTo>
                    <a:pt x="92" y="70"/>
                    <a:pt x="91" y="70"/>
                    <a:pt x="91" y="70"/>
                  </a:cubicBezTo>
                  <a:cubicBezTo>
                    <a:pt x="89" y="69"/>
                    <a:pt x="88" y="69"/>
                    <a:pt x="87" y="68"/>
                  </a:cubicBezTo>
                  <a:cubicBezTo>
                    <a:pt x="85" y="68"/>
                    <a:pt x="84" y="68"/>
                    <a:pt x="83" y="68"/>
                  </a:cubicBezTo>
                  <a:cubicBezTo>
                    <a:pt x="83" y="68"/>
                    <a:pt x="83" y="68"/>
                    <a:pt x="83" y="68"/>
                  </a:cubicBezTo>
                  <a:cubicBezTo>
                    <a:pt x="83" y="68"/>
                    <a:pt x="83" y="68"/>
                    <a:pt x="83" y="68"/>
                  </a:cubicBezTo>
                  <a:cubicBezTo>
                    <a:pt x="78" y="68"/>
                    <a:pt x="74" y="69"/>
                    <a:pt x="72" y="72"/>
                  </a:cubicBezTo>
                  <a:cubicBezTo>
                    <a:pt x="72" y="72"/>
                    <a:pt x="72" y="72"/>
                    <a:pt x="72" y="72"/>
                  </a:cubicBezTo>
                  <a:cubicBezTo>
                    <a:pt x="69" y="74"/>
                    <a:pt x="67" y="78"/>
                    <a:pt x="67" y="82"/>
                  </a:cubicBezTo>
                  <a:cubicBezTo>
                    <a:pt x="67" y="82"/>
                    <a:pt x="67" y="82"/>
                    <a:pt x="67" y="82"/>
                  </a:cubicBezTo>
                  <a:cubicBezTo>
                    <a:pt x="67" y="82"/>
                    <a:pt x="67" y="82"/>
                    <a:pt x="67" y="82"/>
                  </a:cubicBezTo>
                  <a:cubicBezTo>
                    <a:pt x="67" y="85"/>
                    <a:pt x="69" y="89"/>
                    <a:pt x="72" y="91"/>
                  </a:cubicBezTo>
                  <a:cubicBezTo>
                    <a:pt x="72" y="91"/>
                    <a:pt x="72" y="91"/>
                    <a:pt x="72" y="91"/>
                  </a:cubicBezTo>
                  <a:cubicBezTo>
                    <a:pt x="72" y="91"/>
                    <a:pt x="72" y="91"/>
                    <a:pt x="72" y="91"/>
                  </a:cubicBezTo>
                  <a:cubicBezTo>
                    <a:pt x="74" y="94"/>
                    <a:pt x="78" y="95"/>
                    <a:pt x="83" y="95"/>
                  </a:cubicBezTo>
                  <a:cubicBezTo>
                    <a:pt x="87" y="95"/>
                    <a:pt x="91" y="94"/>
                    <a:pt x="94" y="91"/>
                  </a:cubicBezTo>
                  <a:cubicBezTo>
                    <a:pt x="94" y="91"/>
                    <a:pt x="94" y="91"/>
                    <a:pt x="94" y="91"/>
                  </a:cubicBezTo>
                  <a:cubicBezTo>
                    <a:pt x="96" y="89"/>
                    <a:pt x="98" y="85"/>
                    <a:pt x="98" y="82"/>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文本框 82"/>
          <p:cNvSpPr txBox="1"/>
          <p:nvPr/>
        </p:nvSpPr>
        <p:spPr>
          <a:xfrm>
            <a:off x="8660202" y="4043451"/>
            <a:ext cx="1512404" cy="461665"/>
          </a:xfrm>
          <a:prstGeom prst="rect">
            <a:avLst/>
          </a:prstGeom>
          <a:noFill/>
        </p:spPr>
        <p:txBody>
          <a:bodyPr wrap="square" rtlCol="0">
            <a:spAutoFit/>
          </a:bodyPr>
          <a:lstStyle/>
          <a:p>
            <a:pPr algn="ctr"/>
            <a:r>
              <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8796460" y="4555968"/>
            <a:ext cx="2432867"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29" name="组合 28"/>
          <p:cNvGrpSpPr/>
          <p:nvPr/>
        </p:nvGrpSpPr>
        <p:grpSpPr>
          <a:xfrm rot="1192981">
            <a:off x="318899" y="220711"/>
            <a:ext cx="579734" cy="587264"/>
            <a:chOff x="2118580" y="4342651"/>
            <a:chExt cx="672245" cy="680977"/>
          </a:xfrm>
        </p:grpSpPr>
        <p:grpSp>
          <p:nvGrpSpPr>
            <p:cNvPr id="30" name="组合 29"/>
            <p:cNvGrpSpPr/>
            <p:nvPr/>
          </p:nvGrpSpPr>
          <p:grpSpPr>
            <a:xfrm>
              <a:off x="2124539" y="4342651"/>
              <a:ext cx="641611" cy="680977"/>
              <a:chOff x="2124539" y="4342651"/>
              <a:chExt cx="641611" cy="680977"/>
            </a:xfrm>
          </p:grpSpPr>
          <p:sp>
            <p:nvSpPr>
              <p:cNvPr id="48" name="任意多边形 47"/>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30"/>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Shape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0" name="Group 59"/>
          <p:cNvGrpSpPr/>
          <p:nvPr/>
        </p:nvGrpSpPr>
        <p:grpSpPr>
          <a:xfrm rot="2086424">
            <a:off x="9314817" y="2752517"/>
            <a:ext cx="1418849" cy="1430666"/>
            <a:chOff x="0" y="0"/>
            <a:chExt cx="1378195" cy="1389675"/>
          </a:xfrm>
        </p:grpSpPr>
        <p:grpSp>
          <p:nvGrpSpPr>
            <p:cNvPr id="31" name="Group 55"/>
            <p:cNvGrpSpPr/>
            <p:nvPr/>
          </p:nvGrpSpPr>
          <p:grpSpPr>
            <a:xfrm>
              <a:off x="228599" y="0"/>
              <a:ext cx="1149597" cy="1132531"/>
              <a:chOff x="0" y="0"/>
              <a:chExt cx="1149595" cy="1132530"/>
            </a:xfrm>
          </p:grpSpPr>
          <p:sp>
            <p:nvSpPr>
              <p:cNvPr id="35"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chemeClr val="tx1">
                  <a:lumMod val="85000"/>
                  <a:lumOff val="15000"/>
                </a:schemeClr>
              </a:solidFill>
              <a:ln w="12700" cap="flat">
                <a:solidFill>
                  <a:schemeClr val="tx1">
                    <a:lumMod val="75000"/>
                    <a:lumOff val="25000"/>
                  </a:schemeClr>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6" name="Group 54"/>
              <p:cNvGrpSpPr/>
              <p:nvPr/>
            </p:nvGrpSpPr>
            <p:grpSpPr>
              <a:xfrm>
                <a:off x="-1" y="0"/>
                <a:ext cx="1149597" cy="1132531"/>
                <a:chOff x="0" y="0"/>
                <a:chExt cx="1149595" cy="1132530"/>
              </a:xfrm>
            </p:grpSpPr>
            <p:sp>
              <p:nvSpPr>
                <p:cNvPr id="37"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8"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9"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32" name="Group 58"/>
            <p:cNvGrpSpPr/>
            <p:nvPr/>
          </p:nvGrpSpPr>
          <p:grpSpPr>
            <a:xfrm>
              <a:off x="0" y="558800"/>
              <a:ext cx="803140" cy="830876"/>
              <a:chOff x="0" y="0"/>
              <a:chExt cx="803139" cy="830875"/>
            </a:xfrm>
          </p:grpSpPr>
          <p:sp>
            <p:nvSpPr>
              <p:cNvPr id="33"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4"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40" name="Shape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noFill/>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41" name="Shape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42" name="Shape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chemeClr val="tx1">
                <a:lumMod val="75000"/>
                <a:lumOff val="25000"/>
              </a:schemeClr>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43" name="文本框 42"/>
          <p:cNvSpPr txBox="1"/>
          <p:nvPr/>
        </p:nvSpPr>
        <p:spPr>
          <a:xfrm>
            <a:off x="1515937" y="4242596"/>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1244233" y="4775756"/>
            <a:ext cx="2055812"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4015752" y="1775041"/>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3744048" y="2308201"/>
            <a:ext cx="2055812"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6394749" y="4242596"/>
            <a:ext cx="1512404" cy="461665"/>
          </a:xfrm>
          <a:prstGeom prst="rect">
            <a:avLst/>
          </a:prstGeom>
          <a:noFill/>
        </p:spPr>
        <p:txBody>
          <a:bodyPr wrap="square" rtlCol="0">
            <a:spAutoFit/>
          </a:bodyPr>
          <a:lstStyle/>
          <a:p>
            <a:pPr algn="ctr"/>
            <a:r>
              <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6123045" y="4775756"/>
            <a:ext cx="2055812"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在</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22" name="组合 21"/>
          <p:cNvGrpSpPr/>
          <p:nvPr/>
        </p:nvGrpSpPr>
        <p:grpSpPr>
          <a:xfrm rot="1192981">
            <a:off x="318899" y="220711"/>
            <a:ext cx="579734" cy="587264"/>
            <a:chOff x="2118580" y="4342651"/>
            <a:chExt cx="672245" cy="680977"/>
          </a:xfrm>
        </p:grpSpPr>
        <p:grpSp>
          <p:nvGrpSpPr>
            <p:cNvPr id="23" name="组合 22"/>
            <p:cNvGrpSpPr/>
            <p:nvPr/>
          </p:nvGrpSpPr>
          <p:grpSpPr>
            <a:xfrm>
              <a:off x="2124539" y="4342651"/>
              <a:ext cx="641611" cy="680977"/>
              <a:chOff x="2124539" y="4342651"/>
              <a:chExt cx="641611" cy="680977"/>
            </a:xfrm>
          </p:grpSpPr>
          <p:sp>
            <p:nvSpPr>
              <p:cNvPr id="61" name="任意多边形 60"/>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任意多边形 23"/>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nodeType="withEffect">
                                  <p:stCondLst>
                                    <p:cond delay="3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0" grpId="0" animBg="1"/>
      <p:bldP spid="41"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3120435" y="2848612"/>
            <a:ext cx="6183734" cy="1200329"/>
          </a:xfrm>
          <a:prstGeom prst="rect">
            <a:avLst/>
          </a:prstGeom>
          <a:noFill/>
        </p:spPr>
        <p:txBody>
          <a:bodyPr wrap="square" rtlCol="0">
            <a:spAutoFit/>
          </a:bodyPr>
          <a:lstStyle/>
          <a:p>
            <a:r>
              <a:rPr lang="zh-CN" altLang="en-US" sz="72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预期达到目标</a:t>
            </a:r>
            <a:endParaRPr lang="zh-CN" altLang="en-US" sz="16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9" name="任意多边形 48"/>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94"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5"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0" name="任意多边形 209"/>
          <p:cNvSpPr/>
          <p:nvPr/>
        </p:nvSpPr>
        <p:spPr>
          <a:xfrm flipH="1">
            <a:off x="9391317" y="947640"/>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1" name="任意多边形 210"/>
          <p:cNvSpPr/>
          <p:nvPr/>
        </p:nvSpPr>
        <p:spPr>
          <a:xfrm>
            <a:off x="10328695" y="1079882"/>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 name="Group 4"/>
          <p:cNvGrpSpPr>
            <a:grpSpLocks noChangeAspect="1"/>
          </p:cNvGrpSpPr>
          <p:nvPr/>
        </p:nvGrpSpPr>
        <p:grpSpPr bwMode="auto">
          <a:xfrm>
            <a:off x="1629573" y="2251747"/>
            <a:ext cx="1552575" cy="2068513"/>
            <a:chOff x="985" y="1352"/>
            <a:chExt cx="978" cy="1303"/>
          </a:xfrm>
          <a:solidFill>
            <a:schemeClr val="tx1">
              <a:lumMod val="85000"/>
              <a:lumOff val="15000"/>
            </a:schemeClr>
          </a:solidFill>
        </p:grpSpPr>
        <p:sp>
          <p:nvSpPr>
            <p:cNvPr id="44" name="Freeform 5"/>
            <p:cNvSpPr>
              <a:spLocks noEditPoints="1"/>
            </p:cNvSpPr>
            <p:nvPr/>
          </p:nvSpPr>
          <p:spPr bwMode="auto">
            <a:xfrm>
              <a:off x="1383" y="1456"/>
              <a:ext cx="357" cy="361"/>
            </a:xfrm>
            <a:custGeom>
              <a:avLst/>
              <a:gdLst>
                <a:gd name="T0" fmla="*/ 0 w 120"/>
                <a:gd name="T1" fmla="*/ 61 h 122"/>
                <a:gd name="T2" fmla="*/ 60 w 120"/>
                <a:gd name="T3" fmla="*/ 0 h 122"/>
                <a:gd name="T4" fmla="*/ 60 w 120"/>
                <a:gd name="T5" fmla="*/ 0 h 122"/>
                <a:gd name="T6" fmla="*/ 120 w 120"/>
                <a:gd name="T7" fmla="*/ 61 h 122"/>
                <a:gd name="T8" fmla="*/ 120 w 120"/>
                <a:gd name="T9" fmla="*/ 61 h 122"/>
                <a:gd name="T10" fmla="*/ 120 w 120"/>
                <a:gd name="T11" fmla="*/ 61 h 122"/>
                <a:gd name="T12" fmla="*/ 60 w 120"/>
                <a:gd name="T13" fmla="*/ 122 h 122"/>
                <a:gd name="T14" fmla="*/ 60 w 120"/>
                <a:gd name="T15" fmla="*/ 122 h 122"/>
                <a:gd name="T16" fmla="*/ 0 w 120"/>
                <a:gd name="T17" fmla="*/ 61 h 122"/>
                <a:gd name="T18" fmla="*/ 4 w 120"/>
                <a:gd name="T19" fmla="*/ 61 h 122"/>
                <a:gd name="T20" fmla="*/ 60 w 120"/>
                <a:gd name="T21" fmla="*/ 118 h 122"/>
                <a:gd name="T22" fmla="*/ 60 w 120"/>
                <a:gd name="T23" fmla="*/ 118 h 122"/>
                <a:gd name="T24" fmla="*/ 116 w 120"/>
                <a:gd name="T25" fmla="*/ 61 h 122"/>
                <a:gd name="T26" fmla="*/ 116 w 120"/>
                <a:gd name="T27" fmla="*/ 61 h 122"/>
                <a:gd name="T28" fmla="*/ 116 w 120"/>
                <a:gd name="T29" fmla="*/ 61 h 122"/>
                <a:gd name="T30" fmla="*/ 60 w 120"/>
                <a:gd name="T31" fmla="*/ 4 h 122"/>
                <a:gd name="T32" fmla="*/ 60 w 120"/>
                <a:gd name="T33" fmla="*/ 4 h 122"/>
                <a:gd name="T34" fmla="*/ 4 w 120"/>
                <a:gd name="T35"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2">
                  <a:moveTo>
                    <a:pt x="0" y="61"/>
                  </a:moveTo>
                  <a:cubicBezTo>
                    <a:pt x="0" y="28"/>
                    <a:pt x="27" y="0"/>
                    <a:pt x="60" y="0"/>
                  </a:cubicBezTo>
                  <a:cubicBezTo>
                    <a:pt x="60" y="0"/>
                    <a:pt x="60" y="0"/>
                    <a:pt x="60" y="0"/>
                  </a:cubicBezTo>
                  <a:cubicBezTo>
                    <a:pt x="93" y="0"/>
                    <a:pt x="120" y="28"/>
                    <a:pt x="120" y="61"/>
                  </a:cubicBezTo>
                  <a:cubicBezTo>
                    <a:pt x="120" y="61"/>
                    <a:pt x="120" y="61"/>
                    <a:pt x="120" y="61"/>
                  </a:cubicBezTo>
                  <a:cubicBezTo>
                    <a:pt x="120" y="61"/>
                    <a:pt x="120" y="61"/>
                    <a:pt x="120" y="61"/>
                  </a:cubicBezTo>
                  <a:cubicBezTo>
                    <a:pt x="120" y="95"/>
                    <a:pt x="93" y="122"/>
                    <a:pt x="60" y="122"/>
                  </a:cubicBezTo>
                  <a:cubicBezTo>
                    <a:pt x="60" y="122"/>
                    <a:pt x="60" y="122"/>
                    <a:pt x="60" y="122"/>
                  </a:cubicBezTo>
                  <a:cubicBezTo>
                    <a:pt x="27" y="122"/>
                    <a:pt x="0" y="95"/>
                    <a:pt x="0" y="61"/>
                  </a:cubicBezTo>
                  <a:close/>
                  <a:moveTo>
                    <a:pt x="4" y="61"/>
                  </a:moveTo>
                  <a:cubicBezTo>
                    <a:pt x="4" y="92"/>
                    <a:pt x="29" y="118"/>
                    <a:pt x="60" y="118"/>
                  </a:cubicBezTo>
                  <a:cubicBezTo>
                    <a:pt x="60" y="118"/>
                    <a:pt x="60" y="118"/>
                    <a:pt x="60" y="118"/>
                  </a:cubicBezTo>
                  <a:cubicBezTo>
                    <a:pt x="91" y="118"/>
                    <a:pt x="116" y="92"/>
                    <a:pt x="116" y="61"/>
                  </a:cubicBezTo>
                  <a:cubicBezTo>
                    <a:pt x="116" y="61"/>
                    <a:pt x="116" y="61"/>
                    <a:pt x="116" y="61"/>
                  </a:cubicBezTo>
                  <a:cubicBezTo>
                    <a:pt x="116" y="61"/>
                    <a:pt x="116" y="61"/>
                    <a:pt x="116" y="61"/>
                  </a:cubicBezTo>
                  <a:cubicBezTo>
                    <a:pt x="116" y="30"/>
                    <a:pt x="91" y="4"/>
                    <a:pt x="60" y="4"/>
                  </a:cubicBezTo>
                  <a:cubicBezTo>
                    <a:pt x="60" y="4"/>
                    <a:pt x="60" y="4"/>
                    <a:pt x="60" y="4"/>
                  </a:cubicBezTo>
                  <a:cubicBezTo>
                    <a:pt x="29" y="4"/>
                    <a:pt x="4" y="30"/>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a:spLocks noEditPoints="1"/>
            </p:cNvSpPr>
            <p:nvPr/>
          </p:nvSpPr>
          <p:spPr bwMode="auto">
            <a:xfrm>
              <a:off x="1377" y="1450"/>
              <a:ext cx="369" cy="373"/>
            </a:xfrm>
            <a:custGeom>
              <a:avLst/>
              <a:gdLst>
                <a:gd name="T0" fmla="*/ 0 w 124"/>
                <a:gd name="T1" fmla="*/ 63 h 126"/>
                <a:gd name="T2" fmla="*/ 2 w 124"/>
                <a:gd name="T3" fmla="*/ 63 h 126"/>
                <a:gd name="T4" fmla="*/ 0 w 124"/>
                <a:gd name="T5" fmla="*/ 63 h 126"/>
                <a:gd name="T6" fmla="*/ 62 w 124"/>
                <a:gd name="T7" fmla="*/ 0 h 126"/>
                <a:gd name="T8" fmla="*/ 62 w 124"/>
                <a:gd name="T9" fmla="*/ 0 h 126"/>
                <a:gd name="T10" fmla="*/ 124 w 124"/>
                <a:gd name="T11" fmla="*/ 61 h 126"/>
                <a:gd name="T12" fmla="*/ 124 w 124"/>
                <a:gd name="T13" fmla="*/ 61 h 126"/>
                <a:gd name="T14" fmla="*/ 124 w 124"/>
                <a:gd name="T15" fmla="*/ 61 h 126"/>
                <a:gd name="T16" fmla="*/ 124 w 124"/>
                <a:gd name="T17" fmla="*/ 63 h 126"/>
                <a:gd name="T18" fmla="*/ 62 w 124"/>
                <a:gd name="T19" fmla="*/ 126 h 126"/>
                <a:gd name="T20" fmla="*/ 62 w 124"/>
                <a:gd name="T21" fmla="*/ 126 h 126"/>
                <a:gd name="T22" fmla="*/ 0 w 124"/>
                <a:gd name="T23" fmla="*/ 63 h 126"/>
                <a:gd name="T24" fmla="*/ 62 w 124"/>
                <a:gd name="T25" fmla="*/ 122 h 126"/>
                <a:gd name="T26" fmla="*/ 104 w 124"/>
                <a:gd name="T27" fmla="*/ 104 h 126"/>
                <a:gd name="T28" fmla="*/ 104 w 124"/>
                <a:gd name="T29" fmla="*/ 104 h 126"/>
                <a:gd name="T30" fmla="*/ 62 w 124"/>
                <a:gd name="T31" fmla="*/ 122 h 126"/>
                <a:gd name="T32" fmla="*/ 62 w 124"/>
                <a:gd name="T33" fmla="*/ 122 h 126"/>
                <a:gd name="T34" fmla="*/ 19 w 124"/>
                <a:gd name="T35" fmla="*/ 102 h 126"/>
                <a:gd name="T36" fmla="*/ 19 w 124"/>
                <a:gd name="T37" fmla="*/ 102 h 126"/>
                <a:gd name="T38" fmla="*/ 62 w 124"/>
                <a:gd name="T39" fmla="*/ 122 h 126"/>
                <a:gd name="T40" fmla="*/ 62 w 124"/>
                <a:gd name="T41" fmla="*/ 118 h 126"/>
                <a:gd name="T42" fmla="*/ 116 w 124"/>
                <a:gd name="T43" fmla="*/ 63 h 126"/>
                <a:gd name="T44" fmla="*/ 116 w 124"/>
                <a:gd name="T45" fmla="*/ 63 h 126"/>
                <a:gd name="T46" fmla="*/ 116 w 124"/>
                <a:gd name="T47" fmla="*/ 62 h 126"/>
                <a:gd name="T48" fmla="*/ 62 w 124"/>
                <a:gd name="T49" fmla="*/ 8 h 126"/>
                <a:gd name="T50" fmla="*/ 62 w 124"/>
                <a:gd name="T51" fmla="*/ 8 h 126"/>
                <a:gd name="T52" fmla="*/ 8 w 124"/>
                <a:gd name="T53" fmla="*/ 63 h 126"/>
                <a:gd name="T54" fmla="*/ 8 w 124"/>
                <a:gd name="T55" fmla="*/ 63 h 126"/>
                <a:gd name="T56" fmla="*/ 62 w 124"/>
                <a:gd name="T57" fmla="*/ 118 h 126"/>
                <a:gd name="T58" fmla="*/ 120 w 124"/>
                <a:gd name="T59" fmla="*/ 67 h 126"/>
                <a:gd name="T60" fmla="*/ 120 w 124"/>
                <a:gd name="T61" fmla="*/ 65 h 126"/>
                <a:gd name="T62" fmla="*/ 120 w 124"/>
                <a:gd name="T63" fmla="*/ 65 h 126"/>
                <a:gd name="T64" fmla="*/ 120 w 124"/>
                <a:gd name="T65" fmla="*/ 65 h 126"/>
                <a:gd name="T66" fmla="*/ 120 w 124"/>
                <a:gd name="T67" fmla="*/ 67 h 126"/>
                <a:gd name="T68" fmla="*/ 19 w 124"/>
                <a:gd name="T69" fmla="*/ 24 h 126"/>
                <a:gd name="T70" fmla="*/ 62 w 124"/>
                <a:gd name="T71" fmla="*/ 4 h 126"/>
                <a:gd name="T72" fmla="*/ 62 w 124"/>
                <a:gd name="T73" fmla="*/ 4 h 126"/>
                <a:gd name="T74" fmla="*/ 62 w 124"/>
                <a:gd name="T75" fmla="*/ 4 h 126"/>
                <a:gd name="T76" fmla="*/ 62 w 124"/>
                <a:gd name="T77" fmla="*/ 4 h 126"/>
                <a:gd name="T78" fmla="*/ 62 w 124"/>
                <a:gd name="T79" fmla="*/ 4 h 126"/>
                <a:gd name="T80" fmla="*/ 62 w 124"/>
                <a:gd name="T81" fmla="*/ 4 h 126"/>
                <a:gd name="T82" fmla="*/ 19 w 124"/>
                <a:gd name="T83" fmla="*/ 24 h 126"/>
                <a:gd name="T84" fmla="*/ 105 w 124"/>
                <a:gd name="T85" fmla="*/ 24 h 126"/>
                <a:gd name="T86" fmla="*/ 62 w 124"/>
                <a:gd name="T87" fmla="*/ 4 h 126"/>
                <a:gd name="T88" fmla="*/ 62 w 124"/>
                <a:gd name="T89" fmla="*/ 4 h 126"/>
                <a:gd name="T90" fmla="*/ 105 w 124"/>
                <a:gd name="T91" fmla="*/ 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4" h="126">
                  <a:moveTo>
                    <a:pt x="0" y="63"/>
                  </a:moveTo>
                  <a:cubicBezTo>
                    <a:pt x="2" y="63"/>
                    <a:pt x="2" y="63"/>
                    <a:pt x="2" y="63"/>
                  </a:cubicBezTo>
                  <a:cubicBezTo>
                    <a:pt x="0" y="63"/>
                    <a:pt x="0" y="63"/>
                    <a:pt x="0" y="63"/>
                  </a:cubicBezTo>
                  <a:cubicBezTo>
                    <a:pt x="0" y="28"/>
                    <a:pt x="28" y="0"/>
                    <a:pt x="62" y="0"/>
                  </a:cubicBezTo>
                  <a:cubicBezTo>
                    <a:pt x="62" y="0"/>
                    <a:pt x="62" y="0"/>
                    <a:pt x="62" y="0"/>
                  </a:cubicBezTo>
                  <a:cubicBezTo>
                    <a:pt x="96" y="0"/>
                    <a:pt x="123" y="27"/>
                    <a:pt x="124" y="61"/>
                  </a:cubicBezTo>
                  <a:cubicBezTo>
                    <a:pt x="124" y="61"/>
                    <a:pt x="124" y="61"/>
                    <a:pt x="124" y="61"/>
                  </a:cubicBezTo>
                  <a:cubicBezTo>
                    <a:pt x="124" y="61"/>
                    <a:pt x="124" y="61"/>
                    <a:pt x="124" y="61"/>
                  </a:cubicBezTo>
                  <a:cubicBezTo>
                    <a:pt x="124" y="63"/>
                    <a:pt x="124" y="63"/>
                    <a:pt x="124" y="63"/>
                  </a:cubicBezTo>
                  <a:cubicBezTo>
                    <a:pt x="124" y="98"/>
                    <a:pt x="97" y="126"/>
                    <a:pt x="62" y="126"/>
                  </a:cubicBezTo>
                  <a:cubicBezTo>
                    <a:pt x="62" y="126"/>
                    <a:pt x="62" y="126"/>
                    <a:pt x="62" y="126"/>
                  </a:cubicBezTo>
                  <a:cubicBezTo>
                    <a:pt x="28" y="126"/>
                    <a:pt x="0" y="98"/>
                    <a:pt x="0" y="63"/>
                  </a:cubicBezTo>
                  <a:close/>
                  <a:moveTo>
                    <a:pt x="62" y="122"/>
                  </a:moveTo>
                  <a:cubicBezTo>
                    <a:pt x="79" y="122"/>
                    <a:pt x="93" y="115"/>
                    <a:pt x="104" y="104"/>
                  </a:cubicBezTo>
                  <a:cubicBezTo>
                    <a:pt x="104" y="104"/>
                    <a:pt x="104" y="104"/>
                    <a:pt x="104" y="104"/>
                  </a:cubicBezTo>
                  <a:cubicBezTo>
                    <a:pt x="93" y="115"/>
                    <a:pt x="79" y="122"/>
                    <a:pt x="62" y="122"/>
                  </a:cubicBezTo>
                  <a:cubicBezTo>
                    <a:pt x="62" y="122"/>
                    <a:pt x="62" y="122"/>
                    <a:pt x="62" y="122"/>
                  </a:cubicBezTo>
                  <a:cubicBezTo>
                    <a:pt x="45" y="122"/>
                    <a:pt x="29" y="114"/>
                    <a:pt x="19" y="102"/>
                  </a:cubicBezTo>
                  <a:cubicBezTo>
                    <a:pt x="19" y="102"/>
                    <a:pt x="19" y="102"/>
                    <a:pt x="19" y="102"/>
                  </a:cubicBezTo>
                  <a:cubicBezTo>
                    <a:pt x="29" y="114"/>
                    <a:pt x="45" y="122"/>
                    <a:pt x="62" y="122"/>
                  </a:cubicBezTo>
                  <a:close/>
                  <a:moveTo>
                    <a:pt x="62" y="118"/>
                  </a:moveTo>
                  <a:cubicBezTo>
                    <a:pt x="92" y="118"/>
                    <a:pt x="116" y="93"/>
                    <a:pt x="116" y="63"/>
                  </a:cubicBezTo>
                  <a:cubicBezTo>
                    <a:pt x="116" y="63"/>
                    <a:pt x="116" y="63"/>
                    <a:pt x="116" y="63"/>
                  </a:cubicBezTo>
                  <a:cubicBezTo>
                    <a:pt x="116" y="62"/>
                    <a:pt x="116" y="62"/>
                    <a:pt x="116" y="62"/>
                  </a:cubicBezTo>
                  <a:cubicBezTo>
                    <a:pt x="116" y="32"/>
                    <a:pt x="92" y="8"/>
                    <a:pt x="62" y="8"/>
                  </a:cubicBezTo>
                  <a:cubicBezTo>
                    <a:pt x="62" y="8"/>
                    <a:pt x="62" y="8"/>
                    <a:pt x="62" y="8"/>
                  </a:cubicBezTo>
                  <a:cubicBezTo>
                    <a:pt x="32" y="8"/>
                    <a:pt x="8" y="33"/>
                    <a:pt x="8" y="63"/>
                  </a:cubicBezTo>
                  <a:cubicBezTo>
                    <a:pt x="8" y="63"/>
                    <a:pt x="8" y="63"/>
                    <a:pt x="8" y="63"/>
                  </a:cubicBezTo>
                  <a:cubicBezTo>
                    <a:pt x="8" y="93"/>
                    <a:pt x="32" y="118"/>
                    <a:pt x="62" y="118"/>
                  </a:cubicBezTo>
                  <a:close/>
                  <a:moveTo>
                    <a:pt x="120" y="67"/>
                  </a:moveTo>
                  <a:cubicBezTo>
                    <a:pt x="120" y="66"/>
                    <a:pt x="120" y="66"/>
                    <a:pt x="120" y="65"/>
                  </a:cubicBezTo>
                  <a:cubicBezTo>
                    <a:pt x="120" y="65"/>
                    <a:pt x="120" y="65"/>
                    <a:pt x="120" y="65"/>
                  </a:cubicBezTo>
                  <a:cubicBezTo>
                    <a:pt x="120" y="65"/>
                    <a:pt x="120" y="65"/>
                    <a:pt x="120" y="65"/>
                  </a:cubicBezTo>
                  <a:cubicBezTo>
                    <a:pt x="120" y="66"/>
                    <a:pt x="120" y="66"/>
                    <a:pt x="120" y="67"/>
                  </a:cubicBezTo>
                  <a:close/>
                  <a:moveTo>
                    <a:pt x="19" y="24"/>
                  </a:moveTo>
                  <a:cubicBezTo>
                    <a:pt x="30" y="12"/>
                    <a:pt x="45" y="4"/>
                    <a:pt x="62" y="4"/>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45" y="4"/>
                    <a:pt x="30" y="12"/>
                    <a:pt x="19" y="24"/>
                  </a:cubicBezTo>
                  <a:close/>
                  <a:moveTo>
                    <a:pt x="105" y="24"/>
                  </a:moveTo>
                  <a:cubicBezTo>
                    <a:pt x="95" y="12"/>
                    <a:pt x="79" y="4"/>
                    <a:pt x="62" y="4"/>
                  </a:cubicBezTo>
                  <a:cubicBezTo>
                    <a:pt x="62" y="4"/>
                    <a:pt x="62" y="4"/>
                    <a:pt x="62" y="4"/>
                  </a:cubicBezTo>
                  <a:cubicBezTo>
                    <a:pt x="79" y="4"/>
                    <a:pt x="95" y="12"/>
                    <a:pt x="10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a:spLocks noEditPoints="1"/>
            </p:cNvSpPr>
            <p:nvPr/>
          </p:nvSpPr>
          <p:spPr bwMode="auto">
            <a:xfrm>
              <a:off x="1490" y="1619"/>
              <a:ext cx="173" cy="157"/>
            </a:xfrm>
            <a:custGeom>
              <a:avLst/>
              <a:gdLst>
                <a:gd name="T0" fmla="*/ 0 w 58"/>
                <a:gd name="T1" fmla="*/ 39 h 53"/>
                <a:gd name="T2" fmla="*/ 0 w 58"/>
                <a:gd name="T3" fmla="*/ 38 h 53"/>
                <a:gd name="T4" fmla="*/ 0 w 58"/>
                <a:gd name="T5" fmla="*/ 38 h 53"/>
                <a:gd name="T6" fmla="*/ 7 w 58"/>
                <a:gd name="T7" fmla="*/ 0 h 53"/>
                <a:gd name="T8" fmla="*/ 7 w 58"/>
                <a:gd name="T9" fmla="*/ 0 h 53"/>
                <a:gd name="T10" fmla="*/ 11 w 58"/>
                <a:gd name="T11" fmla="*/ 0 h 53"/>
                <a:gd name="T12" fmla="*/ 15 w 58"/>
                <a:gd name="T13" fmla="*/ 13 h 53"/>
                <a:gd name="T14" fmla="*/ 15 w 58"/>
                <a:gd name="T15" fmla="*/ 13 h 53"/>
                <a:gd name="T16" fmla="*/ 25 w 58"/>
                <a:gd name="T17" fmla="*/ 27 h 53"/>
                <a:gd name="T18" fmla="*/ 25 w 58"/>
                <a:gd name="T19" fmla="*/ 27 h 53"/>
                <a:gd name="T20" fmla="*/ 37 w 58"/>
                <a:gd name="T21" fmla="*/ 28 h 53"/>
                <a:gd name="T22" fmla="*/ 37 w 58"/>
                <a:gd name="T23" fmla="*/ 28 h 53"/>
                <a:gd name="T24" fmla="*/ 57 w 58"/>
                <a:gd name="T25" fmla="*/ 27 h 53"/>
                <a:gd name="T26" fmla="*/ 57 w 58"/>
                <a:gd name="T27" fmla="*/ 27 h 53"/>
                <a:gd name="T28" fmla="*/ 58 w 58"/>
                <a:gd name="T29" fmla="*/ 31 h 53"/>
                <a:gd name="T30" fmla="*/ 41 w 58"/>
                <a:gd name="T31" fmla="*/ 41 h 53"/>
                <a:gd name="T32" fmla="*/ 41 w 58"/>
                <a:gd name="T33" fmla="*/ 41 h 53"/>
                <a:gd name="T34" fmla="*/ 18 w 58"/>
                <a:gd name="T35" fmla="*/ 53 h 53"/>
                <a:gd name="T36" fmla="*/ 18 w 58"/>
                <a:gd name="T37" fmla="*/ 53 h 53"/>
                <a:gd name="T38" fmla="*/ 17 w 58"/>
                <a:gd name="T39" fmla="*/ 53 h 53"/>
                <a:gd name="T40" fmla="*/ 17 w 58"/>
                <a:gd name="T41" fmla="*/ 53 h 53"/>
                <a:gd name="T42" fmla="*/ 0 w 58"/>
                <a:gd name="T43" fmla="*/ 39 h 53"/>
                <a:gd name="T44" fmla="*/ 4 w 58"/>
                <a:gd name="T45" fmla="*/ 39 h 53"/>
                <a:gd name="T46" fmla="*/ 4 w 58"/>
                <a:gd name="T47" fmla="*/ 39 h 53"/>
                <a:gd name="T48" fmla="*/ 4 w 58"/>
                <a:gd name="T49" fmla="*/ 39 h 53"/>
                <a:gd name="T50" fmla="*/ 8 w 58"/>
                <a:gd name="T51" fmla="*/ 45 h 53"/>
                <a:gd name="T52" fmla="*/ 8 w 58"/>
                <a:gd name="T53" fmla="*/ 45 h 53"/>
                <a:gd name="T54" fmla="*/ 17 w 58"/>
                <a:gd name="T55" fmla="*/ 49 h 53"/>
                <a:gd name="T56" fmla="*/ 17 w 58"/>
                <a:gd name="T57" fmla="*/ 49 h 53"/>
                <a:gd name="T58" fmla="*/ 17 w 58"/>
                <a:gd name="T59" fmla="*/ 49 h 53"/>
                <a:gd name="T60" fmla="*/ 17 w 58"/>
                <a:gd name="T61" fmla="*/ 49 h 53"/>
                <a:gd name="T62" fmla="*/ 39 w 58"/>
                <a:gd name="T63" fmla="*/ 38 h 53"/>
                <a:gd name="T64" fmla="*/ 39 w 58"/>
                <a:gd name="T65" fmla="*/ 38 h 53"/>
                <a:gd name="T66" fmla="*/ 49 w 58"/>
                <a:gd name="T67" fmla="*/ 31 h 53"/>
                <a:gd name="T68" fmla="*/ 49 w 58"/>
                <a:gd name="T69" fmla="*/ 31 h 53"/>
                <a:gd name="T70" fmla="*/ 37 w 58"/>
                <a:gd name="T71" fmla="*/ 32 h 53"/>
                <a:gd name="T72" fmla="*/ 37 w 58"/>
                <a:gd name="T73" fmla="*/ 32 h 53"/>
                <a:gd name="T74" fmla="*/ 24 w 58"/>
                <a:gd name="T75" fmla="*/ 31 h 53"/>
                <a:gd name="T76" fmla="*/ 24 w 58"/>
                <a:gd name="T77" fmla="*/ 31 h 53"/>
                <a:gd name="T78" fmla="*/ 11 w 58"/>
                <a:gd name="T79" fmla="*/ 14 h 53"/>
                <a:gd name="T80" fmla="*/ 11 w 58"/>
                <a:gd name="T81" fmla="*/ 14 h 53"/>
                <a:gd name="T82" fmla="*/ 10 w 58"/>
                <a:gd name="T83" fmla="*/ 9 h 53"/>
                <a:gd name="T84" fmla="*/ 10 w 58"/>
                <a:gd name="T85" fmla="*/ 9 h 53"/>
                <a:gd name="T86" fmla="*/ 4 w 58"/>
                <a:gd name="T87" fmla="*/ 3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3">
                  <a:moveTo>
                    <a:pt x="0" y="39"/>
                  </a:moveTo>
                  <a:cubicBezTo>
                    <a:pt x="0" y="39"/>
                    <a:pt x="0" y="38"/>
                    <a:pt x="0" y="38"/>
                  </a:cubicBezTo>
                  <a:cubicBezTo>
                    <a:pt x="0" y="38"/>
                    <a:pt x="0" y="38"/>
                    <a:pt x="0" y="38"/>
                  </a:cubicBezTo>
                  <a:cubicBezTo>
                    <a:pt x="1" y="32"/>
                    <a:pt x="7" y="0"/>
                    <a:pt x="7" y="0"/>
                  </a:cubicBezTo>
                  <a:cubicBezTo>
                    <a:pt x="7" y="0"/>
                    <a:pt x="7" y="0"/>
                    <a:pt x="7" y="0"/>
                  </a:cubicBezTo>
                  <a:cubicBezTo>
                    <a:pt x="11" y="0"/>
                    <a:pt x="11" y="0"/>
                    <a:pt x="11" y="0"/>
                  </a:cubicBezTo>
                  <a:cubicBezTo>
                    <a:pt x="11" y="0"/>
                    <a:pt x="12" y="6"/>
                    <a:pt x="15" y="13"/>
                  </a:cubicBezTo>
                  <a:cubicBezTo>
                    <a:pt x="15" y="13"/>
                    <a:pt x="15" y="13"/>
                    <a:pt x="15" y="13"/>
                  </a:cubicBezTo>
                  <a:cubicBezTo>
                    <a:pt x="17" y="20"/>
                    <a:pt x="21" y="27"/>
                    <a:pt x="25" y="27"/>
                  </a:cubicBezTo>
                  <a:cubicBezTo>
                    <a:pt x="25" y="27"/>
                    <a:pt x="25" y="27"/>
                    <a:pt x="25" y="27"/>
                  </a:cubicBezTo>
                  <a:cubicBezTo>
                    <a:pt x="28" y="28"/>
                    <a:pt x="32" y="28"/>
                    <a:pt x="37" y="28"/>
                  </a:cubicBezTo>
                  <a:cubicBezTo>
                    <a:pt x="37" y="28"/>
                    <a:pt x="37" y="28"/>
                    <a:pt x="37" y="28"/>
                  </a:cubicBezTo>
                  <a:cubicBezTo>
                    <a:pt x="47" y="28"/>
                    <a:pt x="57" y="27"/>
                    <a:pt x="57" y="27"/>
                  </a:cubicBezTo>
                  <a:cubicBezTo>
                    <a:pt x="57" y="27"/>
                    <a:pt x="57" y="27"/>
                    <a:pt x="57" y="27"/>
                  </a:cubicBezTo>
                  <a:cubicBezTo>
                    <a:pt x="58" y="31"/>
                    <a:pt x="58" y="31"/>
                    <a:pt x="58" y="31"/>
                  </a:cubicBezTo>
                  <a:cubicBezTo>
                    <a:pt x="58" y="31"/>
                    <a:pt x="50" y="36"/>
                    <a:pt x="41" y="41"/>
                  </a:cubicBezTo>
                  <a:cubicBezTo>
                    <a:pt x="41" y="41"/>
                    <a:pt x="41" y="41"/>
                    <a:pt x="41" y="41"/>
                  </a:cubicBezTo>
                  <a:cubicBezTo>
                    <a:pt x="32" y="47"/>
                    <a:pt x="22" y="52"/>
                    <a:pt x="18" y="53"/>
                  </a:cubicBezTo>
                  <a:cubicBezTo>
                    <a:pt x="18" y="53"/>
                    <a:pt x="18" y="53"/>
                    <a:pt x="18" y="53"/>
                  </a:cubicBezTo>
                  <a:cubicBezTo>
                    <a:pt x="18" y="53"/>
                    <a:pt x="17" y="53"/>
                    <a:pt x="17" y="53"/>
                  </a:cubicBezTo>
                  <a:cubicBezTo>
                    <a:pt x="17" y="53"/>
                    <a:pt x="17" y="53"/>
                    <a:pt x="17" y="53"/>
                  </a:cubicBezTo>
                  <a:cubicBezTo>
                    <a:pt x="9" y="53"/>
                    <a:pt x="0" y="46"/>
                    <a:pt x="0" y="39"/>
                  </a:cubicBezTo>
                  <a:close/>
                  <a:moveTo>
                    <a:pt x="4" y="39"/>
                  </a:moveTo>
                  <a:cubicBezTo>
                    <a:pt x="4" y="39"/>
                    <a:pt x="4" y="39"/>
                    <a:pt x="4" y="39"/>
                  </a:cubicBezTo>
                  <a:cubicBezTo>
                    <a:pt x="4" y="39"/>
                    <a:pt x="4" y="39"/>
                    <a:pt x="4" y="39"/>
                  </a:cubicBezTo>
                  <a:cubicBezTo>
                    <a:pt x="4" y="41"/>
                    <a:pt x="6" y="43"/>
                    <a:pt x="8" y="45"/>
                  </a:cubicBezTo>
                  <a:cubicBezTo>
                    <a:pt x="8" y="45"/>
                    <a:pt x="8" y="45"/>
                    <a:pt x="8" y="45"/>
                  </a:cubicBezTo>
                  <a:cubicBezTo>
                    <a:pt x="11" y="48"/>
                    <a:pt x="14" y="49"/>
                    <a:pt x="17" y="49"/>
                  </a:cubicBezTo>
                  <a:cubicBezTo>
                    <a:pt x="17" y="49"/>
                    <a:pt x="17" y="49"/>
                    <a:pt x="17" y="49"/>
                  </a:cubicBezTo>
                  <a:cubicBezTo>
                    <a:pt x="17" y="49"/>
                    <a:pt x="17" y="49"/>
                    <a:pt x="17" y="49"/>
                  </a:cubicBezTo>
                  <a:cubicBezTo>
                    <a:pt x="17" y="49"/>
                    <a:pt x="17" y="49"/>
                    <a:pt x="17" y="49"/>
                  </a:cubicBezTo>
                  <a:cubicBezTo>
                    <a:pt x="20" y="49"/>
                    <a:pt x="30" y="43"/>
                    <a:pt x="39" y="38"/>
                  </a:cubicBezTo>
                  <a:cubicBezTo>
                    <a:pt x="39" y="38"/>
                    <a:pt x="39" y="38"/>
                    <a:pt x="39" y="38"/>
                  </a:cubicBezTo>
                  <a:cubicBezTo>
                    <a:pt x="43" y="36"/>
                    <a:pt x="46" y="33"/>
                    <a:pt x="49" y="31"/>
                  </a:cubicBezTo>
                  <a:cubicBezTo>
                    <a:pt x="49" y="31"/>
                    <a:pt x="49" y="31"/>
                    <a:pt x="49" y="31"/>
                  </a:cubicBezTo>
                  <a:cubicBezTo>
                    <a:pt x="46" y="32"/>
                    <a:pt x="41" y="32"/>
                    <a:pt x="37" y="32"/>
                  </a:cubicBezTo>
                  <a:cubicBezTo>
                    <a:pt x="37" y="32"/>
                    <a:pt x="37" y="32"/>
                    <a:pt x="37" y="32"/>
                  </a:cubicBezTo>
                  <a:cubicBezTo>
                    <a:pt x="32" y="32"/>
                    <a:pt x="27" y="32"/>
                    <a:pt x="24" y="31"/>
                  </a:cubicBezTo>
                  <a:cubicBezTo>
                    <a:pt x="24" y="31"/>
                    <a:pt x="24" y="31"/>
                    <a:pt x="24" y="31"/>
                  </a:cubicBezTo>
                  <a:cubicBezTo>
                    <a:pt x="17" y="29"/>
                    <a:pt x="14" y="21"/>
                    <a:pt x="11" y="14"/>
                  </a:cubicBezTo>
                  <a:cubicBezTo>
                    <a:pt x="11" y="14"/>
                    <a:pt x="11" y="14"/>
                    <a:pt x="11" y="14"/>
                  </a:cubicBezTo>
                  <a:cubicBezTo>
                    <a:pt x="11" y="13"/>
                    <a:pt x="10" y="11"/>
                    <a:pt x="10" y="9"/>
                  </a:cubicBezTo>
                  <a:cubicBezTo>
                    <a:pt x="10" y="9"/>
                    <a:pt x="10" y="9"/>
                    <a:pt x="10" y="9"/>
                  </a:cubicBezTo>
                  <a:cubicBezTo>
                    <a:pt x="8" y="19"/>
                    <a:pt x="5" y="35"/>
                    <a:pt x="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a:spLocks noEditPoints="1"/>
            </p:cNvSpPr>
            <p:nvPr/>
          </p:nvSpPr>
          <p:spPr bwMode="auto">
            <a:xfrm>
              <a:off x="1484" y="1613"/>
              <a:ext cx="185" cy="169"/>
            </a:xfrm>
            <a:custGeom>
              <a:avLst/>
              <a:gdLst>
                <a:gd name="T0" fmla="*/ 0 w 62"/>
                <a:gd name="T1" fmla="*/ 41 h 57"/>
                <a:gd name="T2" fmla="*/ 7 w 62"/>
                <a:gd name="T3" fmla="*/ 1 h 57"/>
                <a:gd name="T4" fmla="*/ 9 w 62"/>
                <a:gd name="T5" fmla="*/ 0 h 57"/>
                <a:gd name="T6" fmla="*/ 15 w 62"/>
                <a:gd name="T7" fmla="*/ 1 h 57"/>
                <a:gd name="T8" fmla="*/ 15 w 62"/>
                <a:gd name="T9" fmla="*/ 1 h 57"/>
                <a:gd name="T10" fmla="*/ 15 w 62"/>
                <a:gd name="T11" fmla="*/ 2 h 57"/>
                <a:gd name="T12" fmla="*/ 15 w 62"/>
                <a:gd name="T13" fmla="*/ 2 h 57"/>
                <a:gd name="T14" fmla="*/ 19 w 62"/>
                <a:gd name="T15" fmla="*/ 14 h 57"/>
                <a:gd name="T16" fmla="*/ 27 w 62"/>
                <a:gd name="T17" fmla="*/ 27 h 57"/>
                <a:gd name="T18" fmla="*/ 39 w 62"/>
                <a:gd name="T19" fmla="*/ 28 h 57"/>
                <a:gd name="T20" fmla="*/ 39 w 62"/>
                <a:gd name="T21" fmla="*/ 28 h 57"/>
                <a:gd name="T22" fmla="*/ 60 w 62"/>
                <a:gd name="T23" fmla="*/ 27 h 57"/>
                <a:gd name="T24" fmla="*/ 61 w 62"/>
                <a:gd name="T25" fmla="*/ 34 h 57"/>
                <a:gd name="T26" fmla="*/ 61 w 62"/>
                <a:gd name="T27" fmla="*/ 34 h 57"/>
                <a:gd name="T28" fmla="*/ 60 w 62"/>
                <a:gd name="T29" fmla="*/ 35 h 57"/>
                <a:gd name="T30" fmla="*/ 56 w 62"/>
                <a:gd name="T31" fmla="*/ 38 h 57"/>
                <a:gd name="T32" fmla="*/ 20 w 62"/>
                <a:gd name="T33" fmla="*/ 57 h 57"/>
                <a:gd name="T34" fmla="*/ 19 w 62"/>
                <a:gd name="T35" fmla="*/ 57 h 57"/>
                <a:gd name="T36" fmla="*/ 19 w 62"/>
                <a:gd name="T37" fmla="*/ 53 h 57"/>
                <a:gd name="T38" fmla="*/ 20 w 62"/>
                <a:gd name="T39" fmla="*/ 53 h 57"/>
                <a:gd name="T40" fmla="*/ 20 w 62"/>
                <a:gd name="T41" fmla="*/ 53 h 57"/>
                <a:gd name="T42" fmla="*/ 9 w 62"/>
                <a:gd name="T43" fmla="*/ 49 h 57"/>
                <a:gd name="T44" fmla="*/ 13 w 62"/>
                <a:gd name="T45" fmla="*/ 51 h 57"/>
                <a:gd name="T46" fmla="*/ 19 w 62"/>
                <a:gd name="T47" fmla="*/ 49 h 57"/>
                <a:gd name="T48" fmla="*/ 19 w 62"/>
                <a:gd name="T49" fmla="*/ 49 h 57"/>
                <a:gd name="T50" fmla="*/ 40 w 62"/>
                <a:gd name="T51" fmla="*/ 38 h 57"/>
                <a:gd name="T52" fmla="*/ 44 w 62"/>
                <a:gd name="T53" fmla="*/ 36 h 57"/>
                <a:gd name="T54" fmla="*/ 25 w 62"/>
                <a:gd name="T55" fmla="*/ 35 h 57"/>
                <a:gd name="T56" fmla="*/ 12 w 62"/>
                <a:gd name="T57" fmla="*/ 19 h 57"/>
                <a:gd name="T58" fmla="*/ 8 w 62"/>
                <a:gd name="T59" fmla="*/ 41 h 57"/>
                <a:gd name="T60" fmla="*/ 8 w 62"/>
                <a:gd name="T61" fmla="*/ 41 h 57"/>
                <a:gd name="T62" fmla="*/ 38 w 62"/>
                <a:gd name="T63" fmla="*/ 44 h 57"/>
                <a:gd name="T64" fmla="*/ 4 w 62"/>
                <a:gd name="T65" fmla="*/ 41 h 57"/>
                <a:gd name="T66" fmla="*/ 4 w 62"/>
                <a:gd name="T67" fmla="*/ 41 h 57"/>
                <a:gd name="T68" fmla="*/ 4 w 62"/>
                <a:gd name="T69" fmla="*/ 41 h 57"/>
                <a:gd name="T70" fmla="*/ 4 w 62"/>
                <a:gd name="T71" fmla="*/ 41 h 57"/>
                <a:gd name="T72" fmla="*/ 8 w 62"/>
                <a:gd name="T73" fmla="*/ 41 h 57"/>
                <a:gd name="T74" fmla="*/ 8 w 62"/>
                <a:gd name="T75" fmla="*/ 41 h 57"/>
                <a:gd name="T76" fmla="*/ 7 w 62"/>
                <a:gd name="T77" fmla="*/ 41 h 57"/>
                <a:gd name="T78" fmla="*/ 6 w 62"/>
                <a:gd name="T79" fmla="*/ 32 h 57"/>
                <a:gd name="T80" fmla="*/ 13 w 62"/>
                <a:gd name="T81" fmla="*/ 11 h 57"/>
                <a:gd name="T82" fmla="*/ 11 w 62"/>
                <a:gd name="T83" fmla="*/ 4 h 57"/>
                <a:gd name="T84" fmla="*/ 39 w 62"/>
                <a:gd name="T85" fmla="*/ 32 h 57"/>
                <a:gd name="T86" fmla="*/ 39 w 62"/>
                <a:gd name="T87" fmla="*/ 32 h 57"/>
                <a:gd name="T88" fmla="*/ 39 w 62"/>
                <a:gd name="T89" fmla="*/ 32 h 57"/>
                <a:gd name="T90" fmla="*/ 38 w 62"/>
                <a:gd name="T91" fmla="*/ 32 h 57"/>
                <a:gd name="T92" fmla="*/ 40 w 62"/>
                <a:gd name="T93" fmla="*/ 32 h 57"/>
                <a:gd name="T94" fmla="*/ 38 w 62"/>
                <a:gd name="T95" fmla="*/ 32 h 57"/>
                <a:gd name="T96" fmla="*/ 38 w 62"/>
                <a:gd name="T97" fmla="*/ 32 h 57"/>
                <a:gd name="T98" fmla="*/ 37 w 62"/>
                <a:gd name="T99" fmla="*/ 32 h 57"/>
                <a:gd name="T100" fmla="*/ 37 w 62"/>
                <a:gd name="T101" fmla="*/ 32 h 57"/>
                <a:gd name="T102" fmla="*/ 37 w 62"/>
                <a:gd name="T103" fmla="*/ 32 h 57"/>
                <a:gd name="T104" fmla="*/ 37 w 62"/>
                <a:gd name="T105" fmla="*/ 32 h 57"/>
                <a:gd name="T106" fmla="*/ 36 w 62"/>
                <a:gd name="T107" fmla="*/ 32 h 57"/>
                <a:gd name="T108" fmla="*/ 54 w 62"/>
                <a:gd name="T109" fmla="*/ 31 h 57"/>
                <a:gd name="T110" fmla="*/ 57 w 62"/>
                <a:gd name="T111" fmla="*/ 31 h 57"/>
                <a:gd name="T112" fmla="*/ 27 w 62"/>
                <a:gd name="T113" fmla="*/ 31 h 57"/>
                <a:gd name="T114" fmla="*/ 26 w 62"/>
                <a:gd name="T115" fmla="*/ 31 h 57"/>
                <a:gd name="T116" fmla="*/ 26 w 62"/>
                <a:gd name="T117" fmla="*/ 31 h 57"/>
                <a:gd name="T118" fmla="*/ 15 w 62"/>
                <a:gd name="T119" fmla="*/ 1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7">
                  <a:moveTo>
                    <a:pt x="0" y="41"/>
                  </a:moveTo>
                  <a:cubicBezTo>
                    <a:pt x="2" y="41"/>
                    <a:pt x="2" y="41"/>
                    <a:pt x="2" y="41"/>
                  </a:cubicBezTo>
                  <a:cubicBezTo>
                    <a:pt x="0" y="41"/>
                    <a:pt x="0" y="41"/>
                    <a:pt x="0" y="41"/>
                  </a:cubicBezTo>
                  <a:cubicBezTo>
                    <a:pt x="0" y="40"/>
                    <a:pt x="0" y="40"/>
                    <a:pt x="0" y="39"/>
                  </a:cubicBezTo>
                  <a:cubicBezTo>
                    <a:pt x="0" y="39"/>
                    <a:pt x="0" y="39"/>
                    <a:pt x="0" y="39"/>
                  </a:cubicBezTo>
                  <a:cubicBezTo>
                    <a:pt x="1" y="33"/>
                    <a:pt x="7" y="2"/>
                    <a:pt x="7" y="1"/>
                  </a:cubicBezTo>
                  <a:cubicBezTo>
                    <a:pt x="7" y="1"/>
                    <a:pt x="7" y="1"/>
                    <a:pt x="7" y="1"/>
                  </a:cubicBezTo>
                  <a:cubicBezTo>
                    <a:pt x="8" y="0"/>
                    <a:pt x="8" y="0"/>
                    <a:pt x="8" y="0"/>
                  </a:cubicBezTo>
                  <a:cubicBezTo>
                    <a:pt x="9" y="0"/>
                    <a:pt x="9" y="0"/>
                    <a:pt x="9" y="0"/>
                  </a:cubicBezTo>
                  <a:cubicBezTo>
                    <a:pt x="14" y="0"/>
                    <a:pt x="14" y="0"/>
                    <a:pt x="14" y="0"/>
                  </a:cubicBezTo>
                  <a:cubicBezTo>
                    <a:pt x="15" y="0"/>
                    <a:pt x="15" y="0"/>
                    <a:pt x="15" y="0"/>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2"/>
                    <a:pt x="15" y="2"/>
                  </a:cubicBezTo>
                  <a:cubicBezTo>
                    <a:pt x="15" y="2"/>
                    <a:pt x="15" y="2"/>
                    <a:pt x="15" y="2"/>
                  </a:cubicBezTo>
                  <a:cubicBezTo>
                    <a:pt x="15" y="2"/>
                    <a:pt x="15" y="2"/>
                    <a:pt x="15" y="2"/>
                  </a:cubicBezTo>
                  <a:cubicBezTo>
                    <a:pt x="15" y="2"/>
                    <a:pt x="15" y="2"/>
                    <a:pt x="15" y="2"/>
                  </a:cubicBezTo>
                  <a:cubicBezTo>
                    <a:pt x="16" y="3"/>
                    <a:pt x="16" y="4"/>
                    <a:pt x="16" y="5"/>
                  </a:cubicBezTo>
                  <a:cubicBezTo>
                    <a:pt x="16" y="5"/>
                    <a:pt x="16" y="5"/>
                    <a:pt x="16" y="5"/>
                  </a:cubicBezTo>
                  <a:cubicBezTo>
                    <a:pt x="17" y="8"/>
                    <a:pt x="18" y="11"/>
                    <a:pt x="19" y="14"/>
                  </a:cubicBezTo>
                  <a:cubicBezTo>
                    <a:pt x="19" y="14"/>
                    <a:pt x="19" y="14"/>
                    <a:pt x="19" y="14"/>
                  </a:cubicBezTo>
                  <a:cubicBezTo>
                    <a:pt x="21" y="21"/>
                    <a:pt x="26" y="27"/>
                    <a:pt x="27" y="27"/>
                  </a:cubicBezTo>
                  <a:cubicBezTo>
                    <a:pt x="27" y="27"/>
                    <a:pt x="27" y="27"/>
                    <a:pt x="27" y="27"/>
                  </a:cubicBezTo>
                  <a:cubicBezTo>
                    <a:pt x="30" y="27"/>
                    <a:pt x="34"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39" y="28"/>
                    <a:pt x="39" y="28"/>
                    <a:pt x="39" y="28"/>
                  </a:cubicBezTo>
                  <a:cubicBezTo>
                    <a:pt x="49" y="28"/>
                    <a:pt x="58" y="27"/>
                    <a:pt x="59" y="27"/>
                  </a:cubicBezTo>
                  <a:cubicBezTo>
                    <a:pt x="59" y="27"/>
                    <a:pt x="59" y="27"/>
                    <a:pt x="59" y="27"/>
                  </a:cubicBezTo>
                  <a:cubicBezTo>
                    <a:pt x="60" y="27"/>
                    <a:pt x="60" y="27"/>
                    <a:pt x="60" y="27"/>
                  </a:cubicBezTo>
                  <a:cubicBezTo>
                    <a:pt x="62" y="34"/>
                    <a:pt x="62" y="34"/>
                    <a:pt x="62"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1" y="34"/>
                    <a:pt x="61" y="34"/>
                    <a:pt x="61" y="34"/>
                  </a:cubicBezTo>
                  <a:cubicBezTo>
                    <a:pt x="60" y="35"/>
                    <a:pt x="60" y="35"/>
                    <a:pt x="60" y="35"/>
                  </a:cubicBezTo>
                  <a:cubicBezTo>
                    <a:pt x="60" y="35"/>
                    <a:pt x="60" y="35"/>
                    <a:pt x="60" y="35"/>
                  </a:cubicBezTo>
                  <a:cubicBezTo>
                    <a:pt x="59" y="36"/>
                    <a:pt x="57" y="37"/>
                    <a:pt x="56" y="38"/>
                  </a:cubicBezTo>
                  <a:cubicBezTo>
                    <a:pt x="56" y="38"/>
                    <a:pt x="56" y="38"/>
                    <a:pt x="56" y="38"/>
                  </a:cubicBezTo>
                  <a:cubicBezTo>
                    <a:pt x="53" y="40"/>
                    <a:pt x="48" y="42"/>
                    <a:pt x="44" y="45"/>
                  </a:cubicBezTo>
                  <a:cubicBezTo>
                    <a:pt x="44" y="45"/>
                    <a:pt x="44" y="45"/>
                    <a:pt x="44" y="45"/>
                  </a:cubicBezTo>
                  <a:cubicBezTo>
                    <a:pt x="35" y="50"/>
                    <a:pt x="25" y="56"/>
                    <a:pt x="20" y="57"/>
                  </a:cubicBezTo>
                  <a:cubicBezTo>
                    <a:pt x="20" y="57"/>
                    <a:pt x="20" y="57"/>
                    <a:pt x="20" y="57"/>
                  </a:cubicBezTo>
                  <a:cubicBezTo>
                    <a:pt x="20" y="57"/>
                    <a:pt x="19" y="57"/>
                    <a:pt x="19" y="57"/>
                  </a:cubicBezTo>
                  <a:cubicBezTo>
                    <a:pt x="19" y="57"/>
                    <a:pt x="19" y="57"/>
                    <a:pt x="19" y="57"/>
                  </a:cubicBezTo>
                  <a:cubicBezTo>
                    <a:pt x="10" y="56"/>
                    <a:pt x="1" y="50"/>
                    <a:pt x="0" y="41"/>
                  </a:cubicBezTo>
                  <a:close/>
                  <a:moveTo>
                    <a:pt x="20" y="53"/>
                  </a:moveTo>
                  <a:cubicBezTo>
                    <a:pt x="20" y="53"/>
                    <a:pt x="19" y="53"/>
                    <a:pt x="19" y="53"/>
                  </a:cubicBezTo>
                  <a:cubicBezTo>
                    <a:pt x="19" y="53"/>
                    <a:pt x="19" y="53"/>
                    <a:pt x="19" y="53"/>
                  </a:cubicBezTo>
                  <a:cubicBezTo>
                    <a:pt x="19" y="53"/>
                    <a:pt x="20" y="53"/>
                    <a:pt x="20" y="53"/>
                  </a:cubicBezTo>
                  <a:cubicBezTo>
                    <a:pt x="20" y="53"/>
                    <a:pt x="20" y="53"/>
                    <a:pt x="20" y="53"/>
                  </a:cubicBezTo>
                  <a:cubicBezTo>
                    <a:pt x="20" y="53"/>
                    <a:pt x="20" y="53"/>
                    <a:pt x="20" y="53"/>
                  </a:cubicBezTo>
                  <a:cubicBezTo>
                    <a:pt x="20" y="53"/>
                    <a:pt x="20" y="53"/>
                    <a:pt x="20" y="53"/>
                  </a:cubicBezTo>
                  <a:cubicBezTo>
                    <a:pt x="20" y="53"/>
                    <a:pt x="20" y="53"/>
                    <a:pt x="20" y="53"/>
                  </a:cubicBezTo>
                  <a:close/>
                  <a:moveTo>
                    <a:pt x="13" y="51"/>
                  </a:moveTo>
                  <a:cubicBezTo>
                    <a:pt x="11" y="51"/>
                    <a:pt x="10" y="50"/>
                    <a:pt x="9" y="49"/>
                  </a:cubicBezTo>
                  <a:cubicBezTo>
                    <a:pt x="9" y="49"/>
                    <a:pt x="9" y="49"/>
                    <a:pt x="9" y="49"/>
                  </a:cubicBezTo>
                  <a:cubicBezTo>
                    <a:pt x="8" y="48"/>
                    <a:pt x="7" y="47"/>
                    <a:pt x="6" y="46"/>
                  </a:cubicBezTo>
                  <a:cubicBezTo>
                    <a:pt x="6" y="46"/>
                    <a:pt x="6" y="46"/>
                    <a:pt x="6" y="46"/>
                  </a:cubicBezTo>
                  <a:cubicBezTo>
                    <a:pt x="8" y="48"/>
                    <a:pt x="10" y="50"/>
                    <a:pt x="13" y="51"/>
                  </a:cubicBezTo>
                  <a:close/>
                  <a:moveTo>
                    <a:pt x="11" y="46"/>
                  </a:moveTo>
                  <a:cubicBezTo>
                    <a:pt x="14" y="48"/>
                    <a:pt x="17"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20" y="49"/>
                    <a:pt x="31" y="43"/>
                    <a:pt x="40" y="38"/>
                  </a:cubicBezTo>
                  <a:cubicBezTo>
                    <a:pt x="40" y="38"/>
                    <a:pt x="40" y="38"/>
                    <a:pt x="40" y="38"/>
                  </a:cubicBezTo>
                  <a:cubicBezTo>
                    <a:pt x="41" y="37"/>
                    <a:pt x="42" y="36"/>
                    <a:pt x="44" y="36"/>
                  </a:cubicBezTo>
                  <a:cubicBezTo>
                    <a:pt x="44" y="36"/>
                    <a:pt x="44" y="36"/>
                    <a:pt x="44" y="36"/>
                  </a:cubicBezTo>
                  <a:cubicBezTo>
                    <a:pt x="42" y="36"/>
                    <a:pt x="41" y="36"/>
                    <a:pt x="39" y="36"/>
                  </a:cubicBezTo>
                  <a:cubicBezTo>
                    <a:pt x="39" y="36"/>
                    <a:pt x="39" y="36"/>
                    <a:pt x="39" y="36"/>
                  </a:cubicBezTo>
                  <a:cubicBezTo>
                    <a:pt x="34" y="36"/>
                    <a:pt x="29" y="36"/>
                    <a:pt x="25" y="35"/>
                  </a:cubicBezTo>
                  <a:cubicBezTo>
                    <a:pt x="25" y="35"/>
                    <a:pt x="25" y="35"/>
                    <a:pt x="25" y="35"/>
                  </a:cubicBezTo>
                  <a:cubicBezTo>
                    <a:pt x="18" y="33"/>
                    <a:pt x="15" y="26"/>
                    <a:pt x="12" y="19"/>
                  </a:cubicBezTo>
                  <a:cubicBezTo>
                    <a:pt x="12" y="19"/>
                    <a:pt x="12" y="19"/>
                    <a:pt x="12" y="19"/>
                  </a:cubicBezTo>
                  <a:cubicBezTo>
                    <a:pt x="11" y="28"/>
                    <a:pt x="9" y="38"/>
                    <a:pt x="8" y="41"/>
                  </a:cubicBezTo>
                  <a:cubicBezTo>
                    <a:pt x="8" y="41"/>
                    <a:pt x="8" y="41"/>
                    <a:pt x="8" y="41"/>
                  </a:cubicBezTo>
                  <a:cubicBezTo>
                    <a:pt x="8" y="41"/>
                    <a:pt x="8" y="41"/>
                    <a:pt x="8" y="41"/>
                  </a:cubicBezTo>
                  <a:cubicBezTo>
                    <a:pt x="8" y="41"/>
                    <a:pt x="8" y="41"/>
                    <a:pt x="8" y="41"/>
                  </a:cubicBezTo>
                  <a:cubicBezTo>
                    <a:pt x="8" y="41"/>
                    <a:pt x="8" y="41"/>
                    <a:pt x="8" y="41"/>
                  </a:cubicBezTo>
                  <a:cubicBezTo>
                    <a:pt x="8" y="41"/>
                    <a:pt x="8" y="41"/>
                    <a:pt x="8" y="41"/>
                  </a:cubicBezTo>
                  <a:cubicBezTo>
                    <a:pt x="8" y="42"/>
                    <a:pt x="9" y="44"/>
                    <a:pt x="11" y="46"/>
                  </a:cubicBezTo>
                  <a:close/>
                  <a:moveTo>
                    <a:pt x="35" y="45"/>
                  </a:moveTo>
                  <a:cubicBezTo>
                    <a:pt x="36" y="45"/>
                    <a:pt x="37" y="44"/>
                    <a:pt x="38" y="44"/>
                  </a:cubicBezTo>
                  <a:cubicBezTo>
                    <a:pt x="38" y="44"/>
                    <a:pt x="38" y="44"/>
                    <a:pt x="38" y="44"/>
                  </a:cubicBezTo>
                  <a:cubicBezTo>
                    <a:pt x="37" y="44"/>
                    <a:pt x="36" y="45"/>
                    <a:pt x="35" y="45"/>
                  </a:cubicBezTo>
                  <a:close/>
                  <a:moveTo>
                    <a:pt x="4" y="41"/>
                  </a:move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lose/>
                  <a:moveTo>
                    <a:pt x="8" y="41"/>
                  </a:moveTo>
                  <a:cubicBezTo>
                    <a:pt x="8" y="41"/>
                    <a:pt x="8" y="41"/>
                    <a:pt x="8" y="41"/>
                  </a:cubicBezTo>
                  <a:cubicBezTo>
                    <a:pt x="8" y="41"/>
                    <a:pt x="8" y="41"/>
                    <a:pt x="8" y="41"/>
                  </a:cubicBezTo>
                  <a:close/>
                  <a:moveTo>
                    <a:pt x="8" y="41"/>
                  </a:moveTo>
                  <a:cubicBezTo>
                    <a:pt x="8" y="41"/>
                    <a:pt x="8" y="41"/>
                    <a:pt x="8" y="41"/>
                  </a:cubicBezTo>
                  <a:cubicBezTo>
                    <a:pt x="8" y="41"/>
                    <a:pt x="8" y="41"/>
                    <a:pt x="8" y="41"/>
                  </a:cubicBezTo>
                  <a:cubicBezTo>
                    <a:pt x="8" y="41"/>
                    <a:pt x="8" y="41"/>
                    <a:pt x="8" y="41"/>
                  </a:cubicBezTo>
                  <a:close/>
                  <a:moveTo>
                    <a:pt x="7" y="41"/>
                  </a:moveTo>
                  <a:cubicBezTo>
                    <a:pt x="7" y="41"/>
                    <a:pt x="7" y="41"/>
                    <a:pt x="7" y="41"/>
                  </a:cubicBezTo>
                  <a:cubicBezTo>
                    <a:pt x="6" y="41"/>
                    <a:pt x="6" y="41"/>
                    <a:pt x="6" y="41"/>
                  </a:cubicBezTo>
                  <a:cubicBezTo>
                    <a:pt x="7" y="41"/>
                    <a:pt x="7" y="41"/>
                    <a:pt x="7" y="41"/>
                  </a:cubicBezTo>
                  <a:close/>
                  <a:moveTo>
                    <a:pt x="6" y="32"/>
                  </a:moveTo>
                  <a:cubicBezTo>
                    <a:pt x="7" y="26"/>
                    <a:pt x="8" y="17"/>
                    <a:pt x="10" y="11"/>
                  </a:cubicBezTo>
                  <a:cubicBezTo>
                    <a:pt x="10" y="11"/>
                    <a:pt x="10" y="11"/>
                    <a:pt x="10" y="11"/>
                  </a:cubicBezTo>
                  <a:cubicBezTo>
                    <a:pt x="13" y="11"/>
                    <a:pt x="13" y="11"/>
                    <a:pt x="13" y="11"/>
                  </a:cubicBezTo>
                  <a:cubicBezTo>
                    <a:pt x="13" y="8"/>
                    <a:pt x="12" y="5"/>
                    <a:pt x="12" y="4"/>
                  </a:cubicBezTo>
                  <a:cubicBezTo>
                    <a:pt x="12" y="4"/>
                    <a:pt x="12" y="4"/>
                    <a:pt x="12" y="4"/>
                  </a:cubicBezTo>
                  <a:cubicBezTo>
                    <a:pt x="11" y="4"/>
                    <a:pt x="11" y="4"/>
                    <a:pt x="11" y="4"/>
                  </a:cubicBezTo>
                  <a:cubicBezTo>
                    <a:pt x="10" y="8"/>
                    <a:pt x="7" y="23"/>
                    <a:pt x="6" y="32"/>
                  </a:cubicBezTo>
                  <a:close/>
                  <a:moveTo>
                    <a:pt x="39" y="32"/>
                  </a:moveTo>
                  <a:cubicBezTo>
                    <a:pt x="39" y="32"/>
                    <a:pt x="39" y="32"/>
                    <a:pt x="39" y="32"/>
                  </a:cubicBezTo>
                  <a:cubicBezTo>
                    <a:pt x="39" y="32"/>
                    <a:pt x="39" y="32"/>
                    <a:pt x="39" y="32"/>
                  </a:cubicBezTo>
                  <a:cubicBezTo>
                    <a:pt x="39" y="32"/>
                    <a:pt x="39" y="32"/>
                    <a:pt x="39" y="32"/>
                  </a:cubicBezTo>
                  <a:close/>
                  <a:moveTo>
                    <a:pt x="39" y="32"/>
                  </a:moveTo>
                  <a:cubicBezTo>
                    <a:pt x="39" y="32"/>
                    <a:pt x="39" y="32"/>
                    <a:pt x="39" y="32"/>
                  </a:cubicBezTo>
                  <a:cubicBezTo>
                    <a:pt x="39" y="32"/>
                    <a:pt x="39" y="32"/>
                    <a:pt x="39" y="32"/>
                  </a:cubicBezTo>
                  <a:cubicBezTo>
                    <a:pt x="39" y="32"/>
                    <a:pt x="39" y="32"/>
                    <a:pt x="39" y="32"/>
                  </a:cubicBezTo>
                  <a:close/>
                  <a:moveTo>
                    <a:pt x="39" y="32"/>
                  </a:moveTo>
                  <a:cubicBezTo>
                    <a:pt x="38" y="32"/>
                    <a:pt x="38" y="32"/>
                    <a:pt x="38" y="32"/>
                  </a:cubicBezTo>
                  <a:cubicBezTo>
                    <a:pt x="38" y="32"/>
                    <a:pt x="38" y="32"/>
                    <a:pt x="38" y="32"/>
                  </a:cubicBezTo>
                  <a:cubicBezTo>
                    <a:pt x="38" y="32"/>
                    <a:pt x="38" y="32"/>
                    <a:pt x="39" y="32"/>
                  </a:cubicBezTo>
                  <a:close/>
                  <a:moveTo>
                    <a:pt x="40" y="32"/>
                  </a:moveTo>
                  <a:cubicBezTo>
                    <a:pt x="40" y="32"/>
                    <a:pt x="40" y="32"/>
                    <a:pt x="40" y="32"/>
                  </a:cubicBezTo>
                  <a:cubicBezTo>
                    <a:pt x="40" y="32"/>
                    <a:pt x="40" y="32"/>
                    <a:pt x="40" y="32"/>
                  </a:cubicBezTo>
                  <a:cubicBezTo>
                    <a:pt x="40" y="32"/>
                    <a:pt x="40" y="32"/>
                    <a:pt x="40" y="32"/>
                  </a:cubicBezTo>
                  <a:close/>
                  <a:moveTo>
                    <a:pt x="38" y="32"/>
                  </a:moveTo>
                  <a:cubicBezTo>
                    <a:pt x="38" y="32"/>
                    <a:pt x="38" y="32"/>
                    <a:pt x="38" y="32"/>
                  </a:cubicBezTo>
                  <a:cubicBezTo>
                    <a:pt x="38" y="32"/>
                    <a:pt x="38" y="32"/>
                    <a:pt x="38" y="32"/>
                  </a:cubicBezTo>
                  <a:cubicBezTo>
                    <a:pt x="38" y="32"/>
                    <a:pt x="38" y="32"/>
                    <a:pt x="38" y="32"/>
                  </a:cubicBezTo>
                  <a:close/>
                  <a:moveTo>
                    <a:pt x="37" y="32"/>
                  </a:moveTo>
                  <a:cubicBezTo>
                    <a:pt x="37" y="32"/>
                    <a:pt x="37" y="32"/>
                    <a:pt x="37" y="32"/>
                  </a:cubicBezTo>
                  <a:cubicBezTo>
                    <a:pt x="37" y="32"/>
                    <a:pt x="37" y="32"/>
                    <a:pt x="37" y="32"/>
                  </a:cubicBezTo>
                  <a:cubicBezTo>
                    <a:pt x="37" y="32"/>
                    <a:pt x="37" y="32"/>
                    <a:pt x="37" y="32"/>
                  </a:cubicBezTo>
                  <a:close/>
                  <a:moveTo>
                    <a:pt x="37" y="32"/>
                  </a:moveTo>
                  <a:cubicBezTo>
                    <a:pt x="37" y="32"/>
                    <a:pt x="37" y="32"/>
                    <a:pt x="37" y="32"/>
                  </a:cubicBezTo>
                  <a:cubicBezTo>
                    <a:pt x="37" y="32"/>
                    <a:pt x="37" y="32"/>
                    <a:pt x="37" y="32"/>
                  </a:cubicBezTo>
                  <a:cubicBezTo>
                    <a:pt x="37" y="32"/>
                    <a:pt x="37" y="32"/>
                    <a:pt x="37" y="32"/>
                  </a:cubicBezTo>
                  <a:close/>
                  <a:moveTo>
                    <a:pt x="37" y="32"/>
                  </a:moveTo>
                  <a:cubicBezTo>
                    <a:pt x="36" y="32"/>
                    <a:pt x="36" y="32"/>
                    <a:pt x="36" y="32"/>
                  </a:cubicBezTo>
                  <a:cubicBezTo>
                    <a:pt x="36" y="32"/>
                    <a:pt x="36" y="32"/>
                    <a:pt x="36" y="32"/>
                  </a:cubicBezTo>
                  <a:cubicBezTo>
                    <a:pt x="36" y="32"/>
                    <a:pt x="36" y="32"/>
                    <a:pt x="37" y="32"/>
                  </a:cubicBezTo>
                  <a:close/>
                  <a:moveTo>
                    <a:pt x="36" y="32"/>
                  </a:moveTo>
                  <a:cubicBezTo>
                    <a:pt x="36" y="32"/>
                    <a:pt x="36" y="32"/>
                    <a:pt x="36" y="32"/>
                  </a:cubicBezTo>
                  <a:cubicBezTo>
                    <a:pt x="36" y="32"/>
                    <a:pt x="36" y="32"/>
                    <a:pt x="36" y="32"/>
                  </a:cubicBezTo>
                  <a:cubicBezTo>
                    <a:pt x="36" y="32"/>
                    <a:pt x="36" y="32"/>
                    <a:pt x="36" y="32"/>
                  </a:cubicBezTo>
                  <a:close/>
                  <a:moveTo>
                    <a:pt x="57" y="31"/>
                  </a:moveTo>
                  <a:cubicBezTo>
                    <a:pt x="56" y="31"/>
                    <a:pt x="56" y="31"/>
                    <a:pt x="54" y="31"/>
                  </a:cubicBezTo>
                  <a:cubicBezTo>
                    <a:pt x="54" y="31"/>
                    <a:pt x="54" y="31"/>
                    <a:pt x="54" y="31"/>
                  </a:cubicBezTo>
                  <a:cubicBezTo>
                    <a:pt x="57" y="31"/>
                    <a:pt x="57" y="31"/>
                    <a:pt x="57" y="31"/>
                  </a:cubicBezTo>
                  <a:cubicBezTo>
                    <a:pt x="57" y="31"/>
                    <a:pt x="57" y="31"/>
                    <a:pt x="57" y="31"/>
                  </a:cubicBezTo>
                  <a:cubicBezTo>
                    <a:pt x="57" y="31"/>
                    <a:pt x="57" y="31"/>
                    <a:pt x="57" y="31"/>
                  </a:cubicBezTo>
                  <a:close/>
                  <a:moveTo>
                    <a:pt x="26" y="31"/>
                  </a:moveTo>
                  <a:cubicBezTo>
                    <a:pt x="27" y="31"/>
                    <a:pt x="27" y="31"/>
                    <a:pt x="27" y="31"/>
                  </a:cubicBezTo>
                  <a:cubicBezTo>
                    <a:pt x="27" y="31"/>
                    <a:pt x="27" y="31"/>
                    <a:pt x="27" y="31"/>
                  </a:cubicBezTo>
                  <a:cubicBezTo>
                    <a:pt x="27" y="31"/>
                    <a:pt x="27" y="31"/>
                    <a:pt x="26" y="31"/>
                  </a:cubicBezTo>
                  <a:cubicBezTo>
                    <a:pt x="26" y="31"/>
                    <a:pt x="26" y="31"/>
                    <a:pt x="26" y="31"/>
                  </a:cubicBezTo>
                  <a:cubicBezTo>
                    <a:pt x="24" y="30"/>
                    <a:pt x="22" y="29"/>
                    <a:pt x="20" y="26"/>
                  </a:cubicBezTo>
                  <a:cubicBezTo>
                    <a:pt x="20" y="26"/>
                    <a:pt x="20" y="26"/>
                    <a:pt x="20" y="26"/>
                  </a:cubicBezTo>
                  <a:cubicBezTo>
                    <a:pt x="22" y="29"/>
                    <a:pt x="24" y="30"/>
                    <a:pt x="26" y="31"/>
                  </a:cubicBezTo>
                  <a:close/>
                  <a:moveTo>
                    <a:pt x="19" y="24"/>
                  </a:moveTo>
                  <a:cubicBezTo>
                    <a:pt x="18" y="22"/>
                    <a:pt x="16" y="19"/>
                    <a:pt x="15" y="16"/>
                  </a:cubicBezTo>
                  <a:cubicBezTo>
                    <a:pt x="15" y="16"/>
                    <a:pt x="15" y="16"/>
                    <a:pt x="15" y="16"/>
                  </a:cubicBezTo>
                  <a:cubicBezTo>
                    <a:pt x="16" y="19"/>
                    <a:pt x="18" y="22"/>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9"/>
            <p:cNvSpPr/>
            <p:nvPr/>
          </p:nvSpPr>
          <p:spPr bwMode="auto">
            <a:xfrm>
              <a:off x="1574" y="1559"/>
              <a:ext cx="20" cy="21"/>
            </a:xfrm>
            <a:custGeom>
              <a:avLst/>
              <a:gdLst>
                <a:gd name="T0" fmla="*/ 0 w 20"/>
                <a:gd name="T1" fmla="*/ 9 h 21"/>
                <a:gd name="T2" fmla="*/ 8 w 20"/>
                <a:gd name="T3" fmla="*/ 0 h 21"/>
                <a:gd name="T4" fmla="*/ 20 w 20"/>
                <a:gd name="T5" fmla="*/ 12 h 21"/>
                <a:gd name="T6" fmla="*/ 14 w 20"/>
                <a:gd name="T7" fmla="*/ 21 h 21"/>
                <a:gd name="T8" fmla="*/ 0 w 20"/>
                <a:gd name="T9" fmla="*/ 9 h 21"/>
                <a:gd name="T10" fmla="*/ 0 w 20"/>
                <a:gd name="T11" fmla="*/ 9 h 21"/>
              </a:gdLst>
              <a:ahLst/>
              <a:cxnLst>
                <a:cxn ang="0">
                  <a:pos x="T0" y="T1"/>
                </a:cxn>
                <a:cxn ang="0">
                  <a:pos x="T2" y="T3"/>
                </a:cxn>
                <a:cxn ang="0">
                  <a:pos x="T4" y="T5"/>
                </a:cxn>
                <a:cxn ang="0">
                  <a:pos x="T6" y="T7"/>
                </a:cxn>
                <a:cxn ang="0">
                  <a:pos x="T8" y="T9"/>
                </a:cxn>
                <a:cxn ang="0">
                  <a:pos x="T10" y="T11"/>
                </a:cxn>
              </a:cxnLst>
              <a:rect l="0" t="0" r="r" b="b"/>
              <a:pathLst>
                <a:path w="20" h="21">
                  <a:moveTo>
                    <a:pt x="0" y="9"/>
                  </a:moveTo>
                  <a:lnTo>
                    <a:pt x="8" y="0"/>
                  </a:lnTo>
                  <a:lnTo>
                    <a:pt x="20" y="12"/>
                  </a:lnTo>
                  <a:lnTo>
                    <a:pt x="14" y="2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
            <p:cNvSpPr/>
            <p:nvPr/>
          </p:nvSpPr>
          <p:spPr bwMode="auto">
            <a:xfrm>
              <a:off x="1565" y="1551"/>
              <a:ext cx="38" cy="38"/>
            </a:xfrm>
            <a:custGeom>
              <a:avLst/>
              <a:gdLst>
                <a:gd name="T0" fmla="*/ 6 w 38"/>
                <a:gd name="T1" fmla="*/ 23 h 38"/>
                <a:gd name="T2" fmla="*/ 9 w 38"/>
                <a:gd name="T3" fmla="*/ 17 h 38"/>
                <a:gd name="T4" fmla="*/ 14 w 38"/>
                <a:gd name="T5" fmla="*/ 23 h 38"/>
                <a:gd name="T6" fmla="*/ 9 w 38"/>
                <a:gd name="T7" fmla="*/ 17 h 38"/>
                <a:gd name="T8" fmla="*/ 6 w 38"/>
                <a:gd name="T9" fmla="*/ 23 h 38"/>
                <a:gd name="T10" fmla="*/ 0 w 38"/>
                <a:gd name="T11" fmla="*/ 20 h 38"/>
                <a:gd name="T12" fmla="*/ 14 w 38"/>
                <a:gd name="T13" fmla="*/ 0 h 38"/>
                <a:gd name="T14" fmla="*/ 38 w 38"/>
                <a:gd name="T15" fmla="*/ 20 h 38"/>
                <a:gd name="T16" fmla="*/ 23 w 38"/>
                <a:gd name="T17" fmla="*/ 38 h 38"/>
                <a:gd name="T18" fmla="*/ 6 w 38"/>
                <a:gd name="T19" fmla="*/ 23 h 38"/>
                <a:gd name="T20" fmla="*/ 6 w 38"/>
                <a:gd name="T2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8">
                  <a:moveTo>
                    <a:pt x="6" y="23"/>
                  </a:moveTo>
                  <a:lnTo>
                    <a:pt x="9" y="17"/>
                  </a:lnTo>
                  <a:lnTo>
                    <a:pt x="14" y="23"/>
                  </a:lnTo>
                  <a:lnTo>
                    <a:pt x="9" y="17"/>
                  </a:lnTo>
                  <a:lnTo>
                    <a:pt x="6" y="23"/>
                  </a:lnTo>
                  <a:lnTo>
                    <a:pt x="0" y="20"/>
                  </a:lnTo>
                  <a:lnTo>
                    <a:pt x="14" y="0"/>
                  </a:lnTo>
                  <a:lnTo>
                    <a:pt x="38" y="20"/>
                  </a:lnTo>
                  <a:lnTo>
                    <a:pt x="23" y="38"/>
                  </a:lnTo>
                  <a:lnTo>
                    <a:pt x="6" y="23"/>
                  </a:lnTo>
                  <a:lnTo>
                    <a:pt x="6"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1"/>
            <p:cNvSpPr/>
            <p:nvPr/>
          </p:nvSpPr>
          <p:spPr bwMode="auto">
            <a:xfrm>
              <a:off x="1651" y="1580"/>
              <a:ext cx="9" cy="12"/>
            </a:xfrm>
            <a:custGeom>
              <a:avLst/>
              <a:gdLst>
                <a:gd name="T0" fmla="*/ 0 w 9"/>
                <a:gd name="T1" fmla="*/ 12 h 12"/>
                <a:gd name="T2" fmla="*/ 0 w 9"/>
                <a:gd name="T3" fmla="*/ 0 h 12"/>
                <a:gd name="T4" fmla="*/ 9 w 9"/>
                <a:gd name="T5" fmla="*/ 0 h 12"/>
                <a:gd name="T6" fmla="*/ 9 w 9"/>
                <a:gd name="T7" fmla="*/ 12 h 12"/>
                <a:gd name="T8" fmla="*/ 0 w 9"/>
                <a:gd name="T9" fmla="*/ 12 h 12"/>
                <a:gd name="T10" fmla="*/ 0 w 9"/>
                <a:gd name="T11" fmla="*/ 12 h 12"/>
              </a:gdLst>
              <a:ahLst/>
              <a:cxnLst>
                <a:cxn ang="0">
                  <a:pos x="T0" y="T1"/>
                </a:cxn>
                <a:cxn ang="0">
                  <a:pos x="T2" y="T3"/>
                </a:cxn>
                <a:cxn ang="0">
                  <a:pos x="T4" y="T5"/>
                </a:cxn>
                <a:cxn ang="0">
                  <a:pos x="T6" y="T7"/>
                </a:cxn>
                <a:cxn ang="0">
                  <a:pos x="T8" y="T9"/>
                </a:cxn>
                <a:cxn ang="0">
                  <a:pos x="T10" y="T11"/>
                </a:cxn>
              </a:cxnLst>
              <a:rect l="0" t="0" r="r" b="b"/>
              <a:pathLst>
                <a:path w="9" h="12">
                  <a:moveTo>
                    <a:pt x="0" y="12"/>
                  </a:moveTo>
                  <a:lnTo>
                    <a:pt x="0" y="0"/>
                  </a:lnTo>
                  <a:lnTo>
                    <a:pt x="9" y="0"/>
                  </a:lnTo>
                  <a:lnTo>
                    <a:pt x="9"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
            <p:cNvSpPr/>
            <p:nvPr/>
          </p:nvSpPr>
          <p:spPr bwMode="auto">
            <a:xfrm>
              <a:off x="1645" y="1574"/>
              <a:ext cx="21" cy="24"/>
            </a:xfrm>
            <a:custGeom>
              <a:avLst/>
              <a:gdLst>
                <a:gd name="T0" fmla="*/ 15 w 21"/>
                <a:gd name="T1" fmla="*/ 24 h 24"/>
                <a:gd name="T2" fmla="*/ 6 w 21"/>
                <a:gd name="T3" fmla="*/ 24 h 24"/>
                <a:gd name="T4" fmla="*/ 6 w 21"/>
                <a:gd name="T5" fmla="*/ 18 h 24"/>
                <a:gd name="T6" fmla="*/ 12 w 21"/>
                <a:gd name="T7" fmla="*/ 18 h 24"/>
                <a:gd name="T8" fmla="*/ 6 w 21"/>
                <a:gd name="T9" fmla="*/ 18 h 24"/>
                <a:gd name="T10" fmla="*/ 6 w 21"/>
                <a:gd name="T11" fmla="*/ 24 h 24"/>
                <a:gd name="T12" fmla="*/ 0 w 21"/>
                <a:gd name="T13" fmla="*/ 24 h 24"/>
                <a:gd name="T14" fmla="*/ 0 w 21"/>
                <a:gd name="T15" fmla="*/ 0 h 24"/>
                <a:gd name="T16" fmla="*/ 6 w 21"/>
                <a:gd name="T17" fmla="*/ 0 h 24"/>
                <a:gd name="T18" fmla="*/ 21 w 21"/>
                <a:gd name="T19" fmla="*/ 0 h 24"/>
                <a:gd name="T20" fmla="*/ 21 w 21"/>
                <a:gd name="T21" fmla="*/ 24 h 24"/>
                <a:gd name="T22" fmla="*/ 15 w 21"/>
                <a:gd name="T23" fmla="*/ 24 h 24"/>
                <a:gd name="T24" fmla="*/ 15 w 21"/>
                <a:gd name="T2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4">
                  <a:moveTo>
                    <a:pt x="15" y="24"/>
                  </a:moveTo>
                  <a:lnTo>
                    <a:pt x="6" y="24"/>
                  </a:lnTo>
                  <a:lnTo>
                    <a:pt x="6" y="18"/>
                  </a:lnTo>
                  <a:lnTo>
                    <a:pt x="12" y="18"/>
                  </a:lnTo>
                  <a:lnTo>
                    <a:pt x="6" y="18"/>
                  </a:lnTo>
                  <a:lnTo>
                    <a:pt x="6" y="24"/>
                  </a:lnTo>
                  <a:lnTo>
                    <a:pt x="0" y="24"/>
                  </a:lnTo>
                  <a:lnTo>
                    <a:pt x="0" y="0"/>
                  </a:lnTo>
                  <a:lnTo>
                    <a:pt x="6" y="0"/>
                  </a:lnTo>
                  <a:lnTo>
                    <a:pt x="21" y="0"/>
                  </a:lnTo>
                  <a:lnTo>
                    <a:pt x="21" y="24"/>
                  </a:lnTo>
                  <a:lnTo>
                    <a:pt x="15" y="24"/>
                  </a:lnTo>
                  <a:lnTo>
                    <a:pt x="1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
            <p:cNvSpPr/>
            <p:nvPr/>
          </p:nvSpPr>
          <p:spPr bwMode="auto">
            <a:xfrm>
              <a:off x="1630" y="1358"/>
              <a:ext cx="83" cy="124"/>
            </a:xfrm>
            <a:custGeom>
              <a:avLst/>
              <a:gdLst>
                <a:gd name="T0" fmla="*/ 0 w 28"/>
                <a:gd name="T1" fmla="*/ 39 h 42"/>
                <a:gd name="T2" fmla="*/ 12 w 28"/>
                <a:gd name="T3" fmla="*/ 31 h 42"/>
                <a:gd name="T4" fmla="*/ 12 w 28"/>
                <a:gd name="T5" fmla="*/ 31 h 42"/>
                <a:gd name="T6" fmla="*/ 24 w 28"/>
                <a:gd name="T7" fmla="*/ 20 h 42"/>
                <a:gd name="T8" fmla="*/ 24 w 28"/>
                <a:gd name="T9" fmla="*/ 20 h 42"/>
                <a:gd name="T10" fmla="*/ 18 w 28"/>
                <a:gd name="T11" fmla="*/ 10 h 42"/>
                <a:gd name="T12" fmla="*/ 18 w 28"/>
                <a:gd name="T13" fmla="*/ 10 h 42"/>
                <a:gd name="T14" fmla="*/ 9 w 28"/>
                <a:gd name="T15" fmla="*/ 4 h 42"/>
                <a:gd name="T16" fmla="*/ 9 w 28"/>
                <a:gd name="T17" fmla="*/ 4 h 42"/>
                <a:gd name="T18" fmla="*/ 8 w 28"/>
                <a:gd name="T19" fmla="*/ 4 h 42"/>
                <a:gd name="T20" fmla="*/ 8 w 28"/>
                <a:gd name="T21" fmla="*/ 4 h 42"/>
                <a:gd name="T22" fmla="*/ 6 w 28"/>
                <a:gd name="T23" fmla="*/ 9 h 42"/>
                <a:gd name="T24" fmla="*/ 6 w 28"/>
                <a:gd name="T25" fmla="*/ 9 h 42"/>
                <a:gd name="T26" fmla="*/ 7 w 28"/>
                <a:gd name="T27" fmla="*/ 14 h 42"/>
                <a:gd name="T28" fmla="*/ 7 w 28"/>
                <a:gd name="T29" fmla="*/ 14 h 42"/>
                <a:gd name="T30" fmla="*/ 14 w 28"/>
                <a:gd name="T31" fmla="*/ 17 h 42"/>
                <a:gd name="T32" fmla="*/ 14 w 28"/>
                <a:gd name="T33" fmla="*/ 17 h 42"/>
                <a:gd name="T34" fmla="*/ 12 w 28"/>
                <a:gd name="T35" fmla="*/ 21 h 42"/>
                <a:gd name="T36" fmla="*/ 6 w 28"/>
                <a:gd name="T37" fmla="*/ 18 h 42"/>
                <a:gd name="T38" fmla="*/ 6 w 28"/>
                <a:gd name="T39" fmla="*/ 18 h 42"/>
                <a:gd name="T40" fmla="*/ 2 w 28"/>
                <a:gd name="T41" fmla="*/ 9 h 42"/>
                <a:gd name="T42" fmla="*/ 2 w 28"/>
                <a:gd name="T43" fmla="*/ 9 h 42"/>
                <a:gd name="T44" fmla="*/ 5 w 28"/>
                <a:gd name="T45" fmla="*/ 1 h 42"/>
                <a:gd name="T46" fmla="*/ 5 w 28"/>
                <a:gd name="T47" fmla="*/ 1 h 42"/>
                <a:gd name="T48" fmla="*/ 9 w 28"/>
                <a:gd name="T49" fmla="*/ 0 h 42"/>
                <a:gd name="T50" fmla="*/ 9 w 28"/>
                <a:gd name="T51" fmla="*/ 0 h 42"/>
                <a:gd name="T52" fmla="*/ 21 w 28"/>
                <a:gd name="T53" fmla="*/ 7 h 42"/>
                <a:gd name="T54" fmla="*/ 21 w 28"/>
                <a:gd name="T55" fmla="*/ 7 h 42"/>
                <a:gd name="T56" fmla="*/ 28 w 28"/>
                <a:gd name="T57" fmla="*/ 20 h 42"/>
                <a:gd name="T58" fmla="*/ 28 w 28"/>
                <a:gd name="T59" fmla="*/ 20 h 42"/>
                <a:gd name="T60" fmla="*/ 15 w 28"/>
                <a:gd name="T61" fmla="*/ 35 h 42"/>
                <a:gd name="T62" fmla="*/ 15 w 28"/>
                <a:gd name="T63" fmla="*/ 35 h 42"/>
                <a:gd name="T64" fmla="*/ 2 w 28"/>
                <a:gd name="T65" fmla="*/ 42 h 42"/>
                <a:gd name="T66" fmla="*/ 2 w 28"/>
                <a:gd name="T67" fmla="*/ 42 h 42"/>
                <a:gd name="T68" fmla="*/ 0 w 28"/>
                <a:gd name="T69"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 h="42">
                  <a:moveTo>
                    <a:pt x="0" y="39"/>
                  </a:moveTo>
                  <a:cubicBezTo>
                    <a:pt x="0" y="39"/>
                    <a:pt x="6" y="36"/>
                    <a:pt x="12" y="31"/>
                  </a:cubicBezTo>
                  <a:cubicBezTo>
                    <a:pt x="12" y="31"/>
                    <a:pt x="12" y="31"/>
                    <a:pt x="12" y="31"/>
                  </a:cubicBezTo>
                  <a:cubicBezTo>
                    <a:pt x="18" y="28"/>
                    <a:pt x="24" y="22"/>
                    <a:pt x="24" y="20"/>
                  </a:cubicBezTo>
                  <a:cubicBezTo>
                    <a:pt x="24" y="20"/>
                    <a:pt x="24" y="20"/>
                    <a:pt x="24" y="20"/>
                  </a:cubicBezTo>
                  <a:cubicBezTo>
                    <a:pt x="24" y="18"/>
                    <a:pt x="21" y="14"/>
                    <a:pt x="18" y="10"/>
                  </a:cubicBezTo>
                  <a:cubicBezTo>
                    <a:pt x="18" y="10"/>
                    <a:pt x="18" y="10"/>
                    <a:pt x="18" y="10"/>
                  </a:cubicBezTo>
                  <a:cubicBezTo>
                    <a:pt x="15" y="6"/>
                    <a:pt x="10" y="4"/>
                    <a:pt x="9" y="4"/>
                  </a:cubicBezTo>
                  <a:cubicBezTo>
                    <a:pt x="9" y="4"/>
                    <a:pt x="9" y="4"/>
                    <a:pt x="9" y="4"/>
                  </a:cubicBezTo>
                  <a:cubicBezTo>
                    <a:pt x="8" y="4"/>
                    <a:pt x="8" y="4"/>
                    <a:pt x="8" y="4"/>
                  </a:cubicBezTo>
                  <a:cubicBezTo>
                    <a:pt x="8" y="4"/>
                    <a:pt x="8" y="4"/>
                    <a:pt x="8" y="4"/>
                  </a:cubicBezTo>
                  <a:cubicBezTo>
                    <a:pt x="7" y="5"/>
                    <a:pt x="6" y="7"/>
                    <a:pt x="6" y="9"/>
                  </a:cubicBezTo>
                  <a:cubicBezTo>
                    <a:pt x="6" y="9"/>
                    <a:pt x="6" y="9"/>
                    <a:pt x="6" y="9"/>
                  </a:cubicBezTo>
                  <a:cubicBezTo>
                    <a:pt x="6" y="11"/>
                    <a:pt x="7" y="14"/>
                    <a:pt x="7" y="14"/>
                  </a:cubicBezTo>
                  <a:cubicBezTo>
                    <a:pt x="7" y="14"/>
                    <a:pt x="7" y="14"/>
                    <a:pt x="7" y="14"/>
                  </a:cubicBezTo>
                  <a:cubicBezTo>
                    <a:pt x="10" y="15"/>
                    <a:pt x="14" y="17"/>
                    <a:pt x="14" y="17"/>
                  </a:cubicBezTo>
                  <a:cubicBezTo>
                    <a:pt x="14" y="17"/>
                    <a:pt x="14" y="17"/>
                    <a:pt x="14" y="17"/>
                  </a:cubicBezTo>
                  <a:cubicBezTo>
                    <a:pt x="12" y="21"/>
                    <a:pt x="12" y="21"/>
                    <a:pt x="12" y="21"/>
                  </a:cubicBezTo>
                  <a:cubicBezTo>
                    <a:pt x="12" y="21"/>
                    <a:pt x="8" y="18"/>
                    <a:pt x="6" y="18"/>
                  </a:cubicBezTo>
                  <a:cubicBezTo>
                    <a:pt x="6" y="18"/>
                    <a:pt x="6" y="18"/>
                    <a:pt x="6" y="18"/>
                  </a:cubicBezTo>
                  <a:cubicBezTo>
                    <a:pt x="3" y="16"/>
                    <a:pt x="2" y="13"/>
                    <a:pt x="2" y="9"/>
                  </a:cubicBezTo>
                  <a:cubicBezTo>
                    <a:pt x="2" y="9"/>
                    <a:pt x="2" y="9"/>
                    <a:pt x="2" y="9"/>
                  </a:cubicBezTo>
                  <a:cubicBezTo>
                    <a:pt x="2" y="7"/>
                    <a:pt x="3" y="4"/>
                    <a:pt x="5" y="1"/>
                  </a:cubicBezTo>
                  <a:cubicBezTo>
                    <a:pt x="5" y="1"/>
                    <a:pt x="5" y="1"/>
                    <a:pt x="5" y="1"/>
                  </a:cubicBezTo>
                  <a:cubicBezTo>
                    <a:pt x="6" y="0"/>
                    <a:pt x="8" y="0"/>
                    <a:pt x="9" y="0"/>
                  </a:cubicBezTo>
                  <a:cubicBezTo>
                    <a:pt x="9" y="0"/>
                    <a:pt x="9" y="0"/>
                    <a:pt x="9" y="0"/>
                  </a:cubicBezTo>
                  <a:cubicBezTo>
                    <a:pt x="13" y="0"/>
                    <a:pt x="17" y="3"/>
                    <a:pt x="21" y="7"/>
                  </a:cubicBezTo>
                  <a:cubicBezTo>
                    <a:pt x="21" y="7"/>
                    <a:pt x="21" y="7"/>
                    <a:pt x="21" y="7"/>
                  </a:cubicBezTo>
                  <a:cubicBezTo>
                    <a:pt x="24" y="11"/>
                    <a:pt x="27" y="16"/>
                    <a:pt x="28" y="20"/>
                  </a:cubicBezTo>
                  <a:cubicBezTo>
                    <a:pt x="28" y="20"/>
                    <a:pt x="28" y="20"/>
                    <a:pt x="28" y="20"/>
                  </a:cubicBezTo>
                  <a:cubicBezTo>
                    <a:pt x="27" y="26"/>
                    <a:pt x="21" y="30"/>
                    <a:pt x="15" y="35"/>
                  </a:cubicBezTo>
                  <a:cubicBezTo>
                    <a:pt x="15" y="35"/>
                    <a:pt x="15" y="35"/>
                    <a:pt x="15" y="35"/>
                  </a:cubicBezTo>
                  <a:cubicBezTo>
                    <a:pt x="8" y="39"/>
                    <a:pt x="2" y="42"/>
                    <a:pt x="2" y="42"/>
                  </a:cubicBezTo>
                  <a:cubicBezTo>
                    <a:pt x="2" y="42"/>
                    <a:pt x="2" y="42"/>
                    <a:pt x="2" y="42"/>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4"/>
            <p:cNvSpPr>
              <a:spLocks noEditPoints="1"/>
            </p:cNvSpPr>
            <p:nvPr/>
          </p:nvSpPr>
          <p:spPr bwMode="auto">
            <a:xfrm>
              <a:off x="1624" y="1352"/>
              <a:ext cx="95" cy="139"/>
            </a:xfrm>
            <a:custGeom>
              <a:avLst/>
              <a:gdLst>
                <a:gd name="T0" fmla="*/ 0 w 32"/>
                <a:gd name="T1" fmla="*/ 42 h 47"/>
                <a:gd name="T2" fmla="*/ 1 w 32"/>
                <a:gd name="T3" fmla="*/ 39 h 47"/>
                <a:gd name="T4" fmla="*/ 1 w 32"/>
                <a:gd name="T5" fmla="*/ 39 h 47"/>
                <a:gd name="T6" fmla="*/ 1 w 32"/>
                <a:gd name="T7" fmla="*/ 39 h 47"/>
                <a:gd name="T8" fmla="*/ 2 w 32"/>
                <a:gd name="T9" fmla="*/ 39 h 47"/>
                <a:gd name="T10" fmla="*/ 5 w 32"/>
                <a:gd name="T11" fmla="*/ 37 h 47"/>
                <a:gd name="T12" fmla="*/ 13 w 32"/>
                <a:gd name="T13" fmla="*/ 32 h 47"/>
                <a:gd name="T14" fmla="*/ 24 w 32"/>
                <a:gd name="T15" fmla="*/ 22 h 47"/>
                <a:gd name="T16" fmla="*/ 24 w 32"/>
                <a:gd name="T17" fmla="*/ 22 h 47"/>
                <a:gd name="T18" fmla="*/ 11 w 32"/>
                <a:gd name="T19" fmla="*/ 8 h 47"/>
                <a:gd name="T20" fmla="*/ 10 w 32"/>
                <a:gd name="T21" fmla="*/ 11 h 47"/>
                <a:gd name="T22" fmla="*/ 11 w 32"/>
                <a:gd name="T23" fmla="*/ 14 h 47"/>
                <a:gd name="T24" fmla="*/ 17 w 32"/>
                <a:gd name="T25" fmla="*/ 17 h 47"/>
                <a:gd name="T26" fmla="*/ 14 w 32"/>
                <a:gd name="T27" fmla="*/ 25 h 47"/>
                <a:gd name="T28" fmla="*/ 14 w 32"/>
                <a:gd name="T29" fmla="*/ 25 h 47"/>
                <a:gd name="T30" fmla="*/ 13 w 32"/>
                <a:gd name="T31" fmla="*/ 25 h 47"/>
                <a:gd name="T32" fmla="*/ 13 w 32"/>
                <a:gd name="T33" fmla="*/ 24 h 47"/>
                <a:gd name="T34" fmla="*/ 13 w 32"/>
                <a:gd name="T35" fmla="*/ 24 h 47"/>
                <a:gd name="T36" fmla="*/ 7 w 32"/>
                <a:gd name="T37" fmla="*/ 21 h 47"/>
                <a:gd name="T38" fmla="*/ 7 w 32"/>
                <a:gd name="T39" fmla="*/ 21 h 47"/>
                <a:gd name="T40" fmla="*/ 2 w 32"/>
                <a:gd name="T41" fmla="*/ 11 h 47"/>
                <a:gd name="T42" fmla="*/ 6 w 32"/>
                <a:gd name="T43" fmla="*/ 2 h 47"/>
                <a:gd name="T44" fmla="*/ 11 w 32"/>
                <a:gd name="T45" fmla="*/ 0 h 47"/>
                <a:gd name="T46" fmla="*/ 24 w 32"/>
                <a:gd name="T47" fmla="*/ 8 h 47"/>
                <a:gd name="T48" fmla="*/ 18 w 32"/>
                <a:gd name="T49" fmla="*/ 38 h 47"/>
                <a:gd name="T50" fmla="*/ 5 w 32"/>
                <a:gd name="T51" fmla="*/ 46 h 47"/>
                <a:gd name="T52" fmla="*/ 5 w 32"/>
                <a:gd name="T53" fmla="*/ 42 h 47"/>
                <a:gd name="T54" fmla="*/ 5 w 32"/>
                <a:gd name="T55" fmla="*/ 42 h 47"/>
                <a:gd name="T56" fmla="*/ 9 w 32"/>
                <a:gd name="T57" fmla="*/ 39 h 47"/>
                <a:gd name="T58" fmla="*/ 15 w 32"/>
                <a:gd name="T59" fmla="*/ 35 h 47"/>
                <a:gd name="T60" fmla="*/ 15 w 32"/>
                <a:gd name="T61" fmla="*/ 35 h 47"/>
                <a:gd name="T62" fmla="*/ 21 w 32"/>
                <a:gd name="T63" fmla="*/ 31 h 47"/>
                <a:gd name="T64" fmla="*/ 23 w 32"/>
                <a:gd name="T65" fmla="*/ 29 h 47"/>
                <a:gd name="T66" fmla="*/ 22 w 32"/>
                <a:gd name="T67" fmla="*/ 12 h 47"/>
                <a:gd name="T68" fmla="*/ 28 w 32"/>
                <a:gd name="T69" fmla="*/ 22 h 47"/>
                <a:gd name="T70" fmla="*/ 13 w 32"/>
                <a:gd name="T71" fmla="*/ 20 h 47"/>
                <a:gd name="T72" fmla="*/ 10 w 32"/>
                <a:gd name="T73" fmla="*/ 18 h 47"/>
                <a:gd name="T74" fmla="*/ 7 w 32"/>
                <a:gd name="T75" fmla="*/ 14 h 47"/>
                <a:gd name="T76" fmla="*/ 6 w 32"/>
                <a:gd name="T77" fmla="*/ 11 h 47"/>
                <a:gd name="T78" fmla="*/ 9 w 32"/>
                <a:gd name="T79" fmla="*/ 5 h 47"/>
                <a:gd name="T80" fmla="*/ 9 w 32"/>
                <a:gd name="T81" fmla="*/ 5 h 47"/>
                <a:gd name="T82" fmla="*/ 6 w 32"/>
                <a:gd name="T83" fmla="*/ 11 h 47"/>
                <a:gd name="T84" fmla="*/ 6 w 32"/>
                <a:gd name="T85" fmla="*/ 11 h 47"/>
                <a:gd name="T86" fmla="*/ 6 w 32"/>
                <a:gd name="T87" fmla="*/ 11 h 47"/>
                <a:gd name="T88" fmla="*/ 10 w 32"/>
                <a:gd name="T8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42"/>
                  </a:moveTo>
                  <a:cubicBezTo>
                    <a:pt x="2" y="41"/>
                    <a:pt x="2" y="41"/>
                    <a:pt x="2" y="41"/>
                  </a:cubicBezTo>
                  <a:cubicBezTo>
                    <a:pt x="0" y="42"/>
                    <a:pt x="0" y="42"/>
                    <a:pt x="0" y="42"/>
                  </a:cubicBezTo>
                  <a:cubicBezTo>
                    <a:pt x="0" y="40"/>
                    <a:pt x="0" y="40"/>
                    <a:pt x="0" y="40"/>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2" y="39"/>
                  </a:cubicBezTo>
                  <a:cubicBezTo>
                    <a:pt x="2" y="39"/>
                    <a:pt x="2" y="39"/>
                    <a:pt x="2" y="39"/>
                  </a:cubicBezTo>
                  <a:cubicBezTo>
                    <a:pt x="2" y="39"/>
                    <a:pt x="2" y="39"/>
                    <a:pt x="2" y="38"/>
                  </a:cubicBezTo>
                  <a:cubicBezTo>
                    <a:pt x="2" y="38"/>
                    <a:pt x="2" y="38"/>
                    <a:pt x="2" y="38"/>
                  </a:cubicBezTo>
                  <a:cubicBezTo>
                    <a:pt x="3" y="38"/>
                    <a:pt x="4" y="38"/>
                    <a:pt x="5" y="37"/>
                  </a:cubicBezTo>
                  <a:cubicBezTo>
                    <a:pt x="5" y="37"/>
                    <a:pt x="5" y="37"/>
                    <a:pt x="5" y="37"/>
                  </a:cubicBezTo>
                  <a:cubicBezTo>
                    <a:pt x="7" y="36"/>
                    <a:pt x="10" y="34"/>
                    <a:pt x="13" y="32"/>
                  </a:cubicBezTo>
                  <a:cubicBezTo>
                    <a:pt x="13" y="32"/>
                    <a:pt x="13" y="32"/>
                    <a:pt x="13" y="32"/>
                  </a:cubicBezTo>
                  <a:cubicBezTo>
                    <a:pt x="18" y="29"/>
                    <a:pt x="23" y="24"/>
                    <a:pt x="24" y="22"/>
                  </a:cubicBezTo>
                  <a:cubicBezTo>
                    <a:pt x="24" y="22"/>
                    <a:pt x="24" y="22"/>
                    <a:pt x="24" y="22"/>
                  </a:cubicBezTo>
                  <a:cubicBezTo>
                    <a:pt x="24" y="22"/>
                    <a:pt x="24" y="22"/>
                    <a:pt x="24" y="22"/>
                  </a:cubicBezTo>
                  <a:cubicBezTo>
                    <a:pt x="24" y="22"/>
                    <a:pt x="24" y="22"/>
                    <a:pt x="24" y="22"/>
                  </a:cubicBezTo>
                  <a:cubicBezTo>
                    <a:pt x="24" y="22"/>
                    <a:pt x="24" y="22"/>
                    <a:pt x="24" y="22"/>
                  </a:cubicBezTo>
                  <a:cubicBezTo>
                    <a:pt x="24" y="22"/>
                    <a:pt x="24" y="22"/>
                    <a:pt x="24" y="22"/>
                  </a:cubicBezTo>
                  <a:cubicBezTo>
                    <a:pt x="24" y="21"/>
                    <a:pt x="21" y="16"/>
                    <a:pt x="18" y="13"/>
                  </a:cubicBezTo>
                  <a:cubicBezTo>
                    <a:pt x="18" y="13"/>
                    <a:pt x="18" y="13"/>
                    <a:pt x="18" y="13"/>
                  </a:cubicBezTo>
                  <a:cubicBezTo>
                    <a:pt x="16" y="10"/>
                    <a:pt x="12" y="8"/>
                    <a:pt x="11" y="8"/>
                  </a:cubicBezTo>
                  <a:cubicBezTo>
                    <a:pt x="11" y="8"/>
                    <a:pt x="11" y="8"/>
                    <a:pt x="11" y="8"/>
                  </a:cubicBezTo>
                  <a:cubicBezTo>
                    <a:pt x="10" y="9"/>
                    <a:pt x="10" y="10"/>
                    <a:pt x="10" y="11"/>
                  </a:cubicBezTo>
                  <a:cubicBezTo>
                    <a:pt x="10" y="11"/>
                    <a:pt x="10" y="11"/>
                    <a:pt x="10" y="11"/>
                  </a:cubicBezTo>
                  <a:cubicBezTo>
                    <a:pt x="10" y="11"/>
                    <a:pt x="10" y="11"/>
                    <a:pt x="10" y="11"/>
                  </a:cubicBezTo>
                  <a:cubicBezTo>
                    <a:pt x="10" y="11"/>
                    <a:pt x="10" y="11"/>
                    <a:pt x="10" y="11"/>
                  </a:cubicBezTo>
                  <a:cubicBezTo>
                    <a:pt x="10" y="12"/>
                    <a:pt x="10" y="14"/>
                    <a:pt x="11" y="14"/>
                  </a:cubicBezTo>
                  <a:cubicBezTo>
                    <a:pt x="11" y="14"/>
                    <a:pt x="11" y="14"/>
                    <a:pt x="11" y="14"/>
                  </a:cubicBezTo>
                  <a:cubicBezTo>
                    <a:pt x="13" y="15"/>
                    <a:pt x="16" y="17"/>
                    <a:pt x="17" y="17"/>
                  </a:cubicBezTo>
                  <a:cubicBezTo>
                    <a:pt x="17" y="17"/>
                    <a:pt x="17" y="17"/>
                    <a:pt x="17" y="17"/>
                  </a:cubicBezTo>
                  <a:cubicBezTo>
                    <a:pt x="19" y="18"/>
                    <a:pt x="19" y="18"/>
                    <a:pt x="19" y="18"/>
                  </a:cubicBezTo>
                  <a:cubicBezTo>
                    <a:pt x="16" y="25"/>
                    <a:pt x="16" y="25"/>
                    <a:pt x="16"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4" y="25"/>
                    <a:pt x="14" y="25"/>
                    <a:pt x="14" y="25"/>
                  </a:cubicBezTo>
                  <a:cubicBezTo>
                    <a:pt x="13" y="25"/>
                    <a:pt x="13" y="25"/>
                    <a:pt x="13" y="25"/>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2" y="24"/>
                    <a:pt x="12" y="23"/>
                    <a:pt x="11" y="23"/>
                  </a:cubicBezTo>
                  <a:cubicBezTo>
                    <a:pt x="11" y="23"/>
                    <a:pt x="11" y="23"/>
                    <a:pt x="11" y="23"/>
                  </a:cubicBezTo>
                  <a:cubicBezTo>
                    <a:pt x="10" y="22"/>
                    <a:pt x="8" y="22"/>
                    <a:pt x="7" y="21"/>
                  </a:cubicBezTo>
                  <a:cubicBezTo>
                    <a:pt x="7" y="21"/>
                    <a:pt x="7" y="21"/>
                    <a:pt x="7" y="21"/>
                  </a:cubicBezTo>
                  <a:cubicBezTo>
                    <a:pt x="7" y="21"/>
                    <a:pt x="7" y="21"/>
                    <a:pt x="7" y="21"/>
                  </a:cubicBezTo>
                  <a:cubicBezTo>
                    <a:pt x="7" y="21"/>
                    <a:pt x="7" y="21"/>
                    <a:pt x="7" y="21"/>
                  </a:cubicBezTo>
                  <a:cubicBezTo>
                    <a:pt x="3" y="19"/>
                    <a:pt x="2" y="15"/>
                    <a:pt x="2" y="11"/>
                  </a:cubicBezTo>
                  <a:cubicBezTo>
                    <a:pt x="2" y="11"/>
                    <a:pt x="2" y="11"/>
                    <a:pt x="2" y="11"/>
                  </a:cubicBezTo>
                  <a:cubicBezTo>
                    <a:pt x="2" y="11"/>
                    <a:pt x="2" y="11"/>
                    <a:pt x="2" y="11"/>
                  </a:cubicBezTo>
                  <a:cubicBezTo>
                    <a:pt x="2" y="11"/>
                    <a:pt x="2" y="11"/>
                    <a:pt x="2" y="11"/>
                  </a:cubicBezTo>
                  <a:cubicBezTo>
                    <a:pt x="2" y="8"/>
                    <a:pt x="3" y="5"/>
                    <a:pt x="6" y="2"/>
                  </a:cubicBezTo>
                  <a:cubicBezTo>
                    <a:pt x="6" y="2"/>
                    <a:pt x="6" y="2"/>
                    <a:pt x="6" y="2"/>
                  </a:cubicBezTo>
                  <a:cubicBezTo>
                    <a:pt x="7" y="0"/>
                    <a:pt x="9" y="0"/>
                    <a:pt x="11" y="0"/>
                  </a:cubicBezTo>
                  <a:cubicBezTo>
                    <a:pt x="11" y="0"/>
                    <a:pt x="11" y="0"/>
                    <a:pt x="11" y="0"/>
                  </a:cubicBezTo>
                  <a:cubicBezTo>
                    <a:pt x="11" y="0"/>
                    <a:pt x="11" y="0"/>
                    <a:pt x="11" y="0"/>
                  </a:cubicBezTo>
                  <a:cubicBezTo>
                    <a:pt x="11" y="0"/>
                    <a:pt x="11" y="0"/>
                    <a:pt x="11" y="0"/>
                  </a:cubicBezTo>
                  <a:cubicBezTo>
                    <a:pt x="16" y="0"/>
                    <a:pt x="20" y="4"/>
                    <a:pt x="24" y="8"/>
                  </a:cubicBezTo>
                  <a:cubicBezTo>
                    <a:pt x="24" y="8"/>
                    <a:pt x="24" y="8"/>
                    <a:pt x="24" y="8"/>
                  </a:cubicBezTo>
                  <a:cubicBezTo>
                    <a:pt x="28" y="12"/>
                    <a:pt x="31" y="17"/>
                    <a:pt x="32" y="22"/>
                  </a:cubicBezTo>
                  <a:cubicBezTo>
                    <a:pt x="32" y="22"/>
                    <a:pt x="32" y="22"/>
                    <a:pt x="32" y="22"/>
                  </a:cubicBezTo>
                  <a:cubicBezTo>
                    <a:pt x="31" y="30"/>
                    <a:pt x="24" y="34"/>
                    <a:pt x="18" y="38"/>
                  </a:cubicBezTo>
                  <a:cubicBezTo>
                    <a:pt x="18" y="38"/>
                    <a:pt x="18" y="38"/>
                    <a:pt x="18" y="38"/>
                  </a:cubicBezTo>
                  <a:cubicBezTo>
                    <a:pt x="11" y="43"/>
                    <a:pt x="5" y="46"/>
                    <a:pt x="5" y="46"/>
                  </a:cubicBezTo>
                  <a:cubicBezTo>
                    <a:pt x="5" y="46"/>
                    <a:pt x="5" y="46"/>
                    <a:pt x="5" y="46"/>
                  </a:cubicBezTo>
                  <a:cubicBezTo>
                    <a:pt x="3" y="47"/>
                    <a:pt x="3" y="47"/>
                    <a:pt x="3" y="47"/>
                  </a:cubicBezTo>
                  <a:cubicBezTo>
                    <a:pt x="0" y="42"/>
                    <a:pt x="0" y="42"/>
                    <a:pt x="0" y="42"/>
                  </a:cubicBezTo>
                  <a:close/>
                  <a:moveTo>
                    <a:pt x="5" y="42"/>
                  </a:moveTo>
                  <a:cubicBezTo>
                    <a:pt x="5" y="41"/>
                    <a:pt x="6" y="41"/>
                    <a:pt x="6" y="41"/>
                  </a:cubicBezTo>
                  <a:cubicBezTo>
                    <a:pt x="6" y="41"/>
                    <a:pt x="6" y="41"/>
                    <a:pt x="6" y="41"/>
                  </a:cubicBezTo>
                  <a:cubicBezTo>
                    <a:pt x="6" y="41"/>
                    <a:pt x="5" y="41"/>
                    <a:pt x="5" y="42"/>
                  </a:cubicBezTo>
                  <a:cubicBezTo>
                    <a:pt x="5" y="42"/>
                    <a:pt x="5" y="42"/>
                    <a:pt x="5" y="42"/>
                  </a:cubicBezTo>
                  <a:close/>
                  <a:moveTo>
                    <a:pt x="15" y="35"/>
                  </a:moveTo>
                  <a:cubicBezTo>
                    <a:pt x="13" y="37"/>
                    <a:pt x="11" y="38"/>
                    <a:pt x="9" y="39"/>
                  </a:cubicBezTo>
                  <a:cubicBezTo>
                    <a:pt x="9" y="39"/>
                    <a:pt x="9" y="39"/>
                    <a:pt x="9" y="39"/>
                  </a:cubicBezTo>
                  <a:cubicBezTo>
                    <a:pt x="11" y="38"/>
                    <a:pt x="13" y="37"/>
                    <a:pt x="15" y="35"/>
                  </a:cubicBezTo>
                  <a:cubicBezTo>
                    <a:pt x="15" y="35"/>
                    <a:pt x="15" y="35"/>
                    <a:pt x="15" y="35"/>
                  </a:cubicBezTo>
                  <a:cubicBezTo>
                    <a:pt x="15" y="35"/>
                    <a:pt x="15" y="35"/>
                    <a:pt x="15" y="35"/>
                  </a:cubicBezTo>
                  <a:cubicBezTo>
                    <a:pt x="15" y="35"/>
                    <a:pt x="15" y="35"/>
                    <a:pt x="15" y="35"/>
                  </a:cubicBezTo>
                  <a:cubicBezTo>
                    <a:pt x="15" y="35"/>
                    <a:pt x="15" y="35"/>
                    <a:pt x="15" y="35"/>
                  </a:cubicBezTo>
                  <a:close/>
                  <a:moveTo>
                    <a:pt x="23" y="29"/>
                  </a:moveTo>
                  <a:cubicBezTo>
                    <a:pt x="23" y="29"/>
                    <a:pt x="22" y="30"/>
                    <a:pt x="21" y="31"/>
                  </a:cubicBezTo>
                  <a:cubicBezTo>
                    <a:pt x="21" y="31"/>
                    <a:pt x="21" y="31"/>
                    <a:pt x="21" y="31"/>
                  </a:cubicBezTo>
                  <a:cubicBezTo>
                    <a:pt x="24" y="29"/>
                    <a:pt x="26" y="27"/>
                    <a:pt x="27" y="25"/>
                  </a:cubicBezTo>
                  <a:cubicBezTo>
                    <a:pt x="27" y="25"/>
                    <a:pt x="27" y="25"/>
                    <a:pt x="27" y="25"/>
                  </a:cubicBezTo>
                  <a:cubicBezTo>
                    <a:pt x="26" y="26"/>
                    <a:pt x="25" y="27"/>
                    <a:pt x="23" y="29"/>
                  </a:cubicBezTo>
                  <a:close/>
                  <a:moveTo>
                    <a:pt x="28" y="22"/>
                  </a:moveTo>
                  <a:cubicBezTo>
                    <a:pt x="27" y="19"/>
                    <a:pt x="25" y="15"/>
                    <a:pt x="22" y="12"/>
                  </a:cubicBezTo>
                  <a:cubicBezTo>
                    <a:pt x="22" y="12"/>
                    <a:pt x="22" y="12"/>
                    <a:pt x="22" y="12"/>
                  </a:cubicBezTo>
                  <a:cubicBezTo>
                    <a:pt x="25" y="15"/>
                    <a:pt x="27" y="19"/>
                    <a:pt x="28" y="22"/>
                  </a:cubicBezTo>
                  <a:cubicBezTo>
                    <a:pt x="28" y="22"/>
                    <a:pt x="28" y="22"/>
                    <a:pt x="28" y="22"/>
                  </a:cubicBezTo>
                  <a:cubicBezTo>
                    <a:pt x="28" y="22"/>
                    <a:pt x="28" y="22"/>
                    <a:pt x="28" y="22"/>
                  </a:cubicBezTo>
                  <a:close/>
                  <a:moveTo>
                    <a:pt x="14" y="20"/>
                  </a:moveTo>
                  <a:cubicBezTo>
                    <a:pt x="14" y="20"/>
                    <a:pt x="14" y="20"/>
                    <a:pt x="14" y="20"/>
                  </a:cubicBezTo>
                  <a:cubicBezTo>
                    <a:pt x="13" y="20"/>
                    <a:pt x="13" y="20"/>
                    <a:pt x="13" y="20"/>
                  </a:cubicBezTo>
                  <a:cubicBezTo>
                    <a:pt x="13" y="20"/>
                    <a:pt x="13" y="20"/>
                    <a:pt x="13" y="20"/>
                  </a:cubicBezTo>
                  <a:cubicBezTo>
                    <a:pt x="12" y="19"/>
                    <a:pt x="11" y="19"/>
                    <a:pt x="10" y="18"/>
                  </a:cubicBezTo>
                  <a:cubicBezTo>
                    <a:pt x="10" y="18"/>
                    <a:pt x="10" y="18"/>
                    <a:pt x="10" y="18"/>
                  </a:cubicBezTo>
                  <a:cubicBezTo>
                    <a:pt x="11" y="19"/>
                    <a:pt x="13" y="20"/>
                    <a:pt x="14" y="20"/>
                  </a:cubicBezTo>
                  <a:close/>
                  <a:moveTo>
                    <a:pt x="8" y="17"/>
                  </a:moveTo>
                  <a:cubicBezTo>
                    <a:pt x="7" y="16"/>
                    <a:pt x="7" y="16"/>
                    <a:pt x="7" y="14"/>
                  </a:cubicBezTo>
                  <a:cubicBezTo>
                    <a:pt x="7" y="14"/>
                    <a:pt x="7" y="14"/>
                    <a:pt x="7" y="14"/>
                  </a:cubicBezTo>
                  <a:cubicBezTo>
                    <a:pt x="7" y="16"/>
                    <a:pt x="7" y="16"/>
                    <a:pt x="8" y="17"/>
                  </a:cubicBezTo>
                  <a:close/>
                  <a:moveTo>
                    <a:pt x="6" y="11"/>
                  </a:moveTo>
                  <a:cubicBezTo>
                    <a:pt x="6" y="9"/>
                    <a:pt x="7" y="7"/>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7" y="6"/>
                    <a:pt x="6" y="9"/>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lose/>
                  <a:moveTo>
                    <a:pt x="9" y="4"/>
                  </a:moveTo>
                  <a:cubicBezTo>
                    <a:pt x="9" y="4"/>
                    <a:pt x="10" y="4"/>
                    <a:pt x="10" y="4"/>
                  </a:cubicBezTo>
                  <a:cubicBezTo>
                    <a:pt x="10" y="4"/>
                    <a:pt x="10" y="4"/>
                    <a:pt x="10" y="4"/>
                  </a:cubicBezTo>
                  <a:cubicBezTo>
                    <a:pt x="10" y="4"/>
                    <a:pt x="9"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5"/>
            <p:cNvSpPr>
              <a:spLocks noEditPoints="1"/>
            </p:cNvSpPr>
            <p:nvPr/>
          </p:nvSpPr>
          <p:spPr bwMode="auto">
            <a:xfrm>
              <a:off x="1651" y="1423"/>
              <a:ext cx="98" cy="68"/>
            </a:xfrm>
            <a:custGeom>
              <a:avLst/>
              <a:gdLst>
                <a:gd name="T0" fmla="*/ 0 w 33"/>
                <a:gd name="T1" fmla="*/ 23 h 23"/>
                <a:gd name="T2" fmla="*/ 0 w 33"/>
                <a:gd name="T3" fmla="*/ 19 h 23"/>
                <a:gd name="T4" fmla="*/ 7 w 33"/>
                <a:gd name="T5" fmla="*/ 19 h 23"/>
                <a:gd name="T6" fmla="*/ 7 w 33"/>
                <a:gd name="T7" fmla="*/ 19 h 23"/>
                <a:gd name="T8" fmla="*/ 18 w 33"/>
                <a:gd name="T9" fmla="*/ 19 h 23"/>
                <a:gd name="T10" fmla="*/ 18 w 33"/>
                <a:gd name="T11" fmla="*/ 19 h 23"/>
                <a:gd name="T12" fmla="*/ 24 w 33"/>
                <a:gd name="T13" fmla="*/ 18 h 23"/>
                <a:gd name="T14" fmla="*/ 24 w 33"/>
                <a:gd name="T15" fmla="*/ 18 h 23"/>
                <a:gd name="T16" fmla="*/ 27 w 33"/>
                <a:gd name="T17" fmla="*/ 12 h 23"/>
                <a:gd name="T18" fmla="*/ 27 w 33"/>
                <a:gd name="T19" fmla="*/ 12 h 23"/>
                <a:gd name="T20" fmla="*/ 29 w 33"/>
                <a:gd name="T21" fmla="*/ 7 h 23"/>
                <a:gd name="T22" fmla="*/ 29 w 33"/>
                <a:gd name="T23" fmla="*/ 7 h 23"/>
                <a:gd name="T24" fmla="*/ 27 w 33"/>
                <a:gd name="T25" fmla="*/ 4 h 23"/>
                <a:gd name="T26" fmla="*/ 27 w 33"/>
                <a:gd name="T27" fmla="*/ 4 h 23"/>
                <a:gd name="T28" fmla="*/ 26 w 33"/>
                <a:gd name="T29" fmla="*/ 4 h 23"/>
                <a:gd name="T30" fmla="*/ 26 w 33"/>
                <a:gd name="T31" fmla="*/ 4 h 23"/>
                <a:gd name="T32" fmla="*/ 25 w 33"/>
                <a:gd name="T33" fmla="*/ 7 h 23"/>
                <a:gd name="T34" fmla="*/ 25 w 33"/>
                <a:gd name="T35" fmla="*/ 7 h 23"/>
                <a:gd name="T36" fmla="*/ 23 w 33"/>
                <a:gd name="T37" fmla="*/ 11 h 23"/>
                <a:gd name="T38" fmla="*/ 23 w 33"/>
                <a:gd name="T39" fmla="*/ 11 h 23"/>
                <a:gd name="T40" fmla="*/ 19 w 33"/>
                <a:gd name="T41" fmla="*/ 9 h 23"/>
                <a:gd name="T42" fmla="*/ 21 w 33"/>
                <a:gd name="T43" fmla="*/ 5 h 23"/>
                <a:gd name="T44" fmla="*/ 21 w 33"/>
                <a:gd name="T45" fmla="*/ 5 h 23"/>
                <a:gd name="T46" fmla="*/ 27 w 33"/>
                <a:gd name="T47" fmla="*/ 0 h 23"/>
                <a:gd name="T48" fmla="*/ 27 w 33"/>
                <a:gd name="T49" fmla="*/ 0 h 23"/>
                <a:gd name="T50" fmla="*/ 30 w 33"/>
                <a:gd name="T51" fmla="*/ 1 h 23"/>
                <a:gd name="T52" fmla="*/ 30 w 33"/>
                <a:gd name="T53" fmla="*/ 1 h 23"/>
                <a:gd name="T54" fmla="*/ 33 w 33"/>
                <a:gd name="T55" fmla="*/ 7 h 23"/>
                <a:gd name="T56" fmla="*/ 33 w 33"/>
                <a:gd name="T57" fmla="*/ 7 h 23"/>
                <a:gd name="T58" fmla="*/ 30 w 33"/>
                <a:gd name="T59" fmla="*/ 14 h 23"/>
                <a:gd name="T60" fmla="*/ 30 w 33"/>
                <a:gd name="T61" fmla="*/ 14 h 23"/>
                <a:gd name="T62" fmla="*/ 27 w 33"/>
                <a:gd name="T63" fmla="*/ 20 h 23"/>
                <a:gd name="T64" fmla="*/ 27 w 33"/>
                <a:gd name="T65" fmla="*/ 20 h 23"/>
                <a:gd name="T66" fmla="*/ 19 w 33"/>
                <a:gd name="T67" fmla="*/ 23 h 23"/>
                <a:gd name="T68" fmla="*/ 19 w 33"/>
                <a:gd name="T69" fmla="*/ 23 h 23"/>
                <a:gd name="T70" fmla="*/ 7 w 33"/>
                <a:gd name="T71" fmla="*/ 23 h 23"/>
                <a:gd name="T72" fmla="*/ 7 w 33"/>
                <a:gd name="T73" fmla="*/ 23 h 23"/>
                <a:gd name="T74" fmla="*/ 0 w 33"/>
                <a:gd name="T75" fmla="*/ 23 h 23"/>
                <a:gd name="T76" fmla="*/ 23 w 33"/>
                <a:gd name="T77" fmla="*/ 11 h 23"/>
                <a:gd name="T78" fmla="*/ 23 w 33"/>
                <a:gd name="T79" fmla="*/ 11 h 23"/>
                <a:gd name="T80" fmla="*/ 23 w 33"/>
                <a:gd name="T81" fmla="*/ 11 h 23"/>
                <a:gd name="T82" fmla="*/ 23 w 33"/>
                <a:gd name="T83" fmla="*/ 11 h 23"/>
                <a:gd name="T84" fmla="*/ 23 w 33"/>
                <a:gd name="T8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23">
                  <a:moveTo>
                    <a:pt x="0" y="23"/>
                  </a:moveTo>
                  <a:cubicBezTo>
                    <a:pt x="0" y="19"/>
                    <a:pt x="0" y="19"/>
                    <a:pt x="0" y="19"/>
                  </a:cubicBezTo>
                  <a:cubicBezTo>
                    <a:pt x="0" y="19"/>
                    <a:pt x="3" y="19"/>
                    <a:pt x="7" y="19"/>
                  </a:cubicBezTo>
                  <a:cubicBezTo>
                    <a:pt x="7" y="19"/>
                    <a:pt x="7" y="19"/>
                    <a:pt x="7" y="19"/>
                  </a:cubicBezTo>
                  <a:cubicBezTo>
                    <a:pt x="10" y="19"/>
                    <a:pt x="14" y="19"/>
                    <a:pt x="18" y="19"/>
                  </a:cubicBezTo>
                  <a:cubicBezTo>
                    <a:pt x="18" y="19"/>
                    <a:pt x="18" y="19"/>
                    <a:pt x="18" y="19"/>
                  </a:cubicBezTo>
                  <a:cubicBezTo>
                    <a:pt x="23" y="19"/>
                    <a:pt x="24" y="18"/>
                    <a:pt x="24" y="18"/>
                  </a:cubicBezTo>
                  <a:cubicBezTo>
                    <a:pt x="24" y="18"/>
                    <a:pt x="24" y="18"/>
                    <a:pt x="24" y="18"/>
                  </a:cubicBezTo>
                  <a:cubicBezTo>
                    <a:pt x="24" y="18"/>
                    <a:pt x="25" y="15"/>
                    <a:pt x="27" y="12"/>
                  </a:cubicBezTo>
                  <a:cubicBezTo>
                    <a:pt x="27" y="12"/>
                    <a:pt x="27" y="12"/>
                    <a:pt x="27" y="12"/>
                  </a:cubicBezTo>
                  <a:cubicBezTo>
                    <a:pt x="28" y="9"/>
                    <a:pt x="29" y="8"/>
                    <a:pt x="29" y="7"/>
                  </a:cubicBezTo>
                  <a:cubicBezTo>
                    <a:pt x="29" y="7"/>
                    <a:pt x="29" y="7"/>
                    <a:pt x="29" y="7"/>
                  </a:cubicBezTo>
                  <a:cubicBezTo>
                    <a:pt x="29" y="6"/>
                    <a:pt x="29" y="5"/>
                    <a:pt x="27" y="4"/>
                  </a:cubicBezTo>
                  <a:cubicBezTo>
                    <a:pt x="27" y="4"/>
                    <a:pt x="27" y="4"/>
                    <a:pt x="27" y="4"/>
                  </a:cubicBezTo>
                  <a:cubicBezTo>
                    <a:pt x="27" y="4"/>
                    <a:pt x="27" y="4"/>
                    <a:pt x="26" y="4"/>
                  </a:cubicBezTo>
                  <a:cubicBezTo>
                    <a:pt x="26" y="4"/>
                    <a:pt x="26" y="4"/>
                    <a:pt x="26" y="4"/>
                  </a:cubicBezTo>
                  <a:cubicBezTo>
                    <a:pt x="26" y="5"/>
                    <a:pt x="25" y="6"/>
                    <a:pt x="25" y="7"/>
                  </a:cubicBezTo>
                  <a:cubicBezTo>
                    <a:pt x="25" y="7"/>
                    <a:pt x="25" y="7"/>
                    <a:pt x="25" y="7"/>
                  </a:cubicBezTo>
                  <a:cubicBezTo>
                    <a:pt x="24" y="9"/>
                    <a:pt x="23" y="11"/>
                    <a:pt x="23" y="11"/>
                  </a:cubicBezTo>
                  <a:cubicBezTo>
                    <a:pt x="23" y="11"/>
                    <a:pt x="23" y="11"/>
                    <a:pt x="23" y="11"/>
                  </a:cubicBezTo>
                  <a:cubicBezTo>
                    <a:pt x="19" y="9"/>
                    <a:pt x="19" y="9"/>
                    <a:pt x="19" y="9"/>
                  </a:cubicBezTo>
                  <a:cubicBezTo>
                    <a:pt x="19" y="9"/>
                    <a:pt x="20" y="7"/>
                    <a:pt x="21" y="5"/>
                  </a:cubicBezTo>
                  <a:cubicBezTo>
                    <a:pt x="21" y="5"/>
                    <a:pt x="21" y="5"/>
                    <a:pt x="21" y="5"/>
                  </a:cubicBezTo>
                  <a:cubicBezTo>
                    <a:pt x="23" y="3"/>
                    <a:pt x="24" y="0"/>
                    <a:pt x="27" y="0"/>
                  </a:cubicBezTo>
                  <a:cubicBezTo>
                    <a:pt x="27" y="0"/>
                    <a:pt x="27" y="0"/>
                    <a:pt x="27" y="0"/>
                  </a:cubicBezTo>
                  <a:cubicBezTo>
                    <a:pt x="28" y="0"/>
                    <a:pt x="29" y="0"/>
                    <a:pt x="30" y="1"/>
                  </a:cubicBezTo>
                  <a:cubicBezTo>
                    <a:pt x="30" y="1"/>
                    <a:pt x="30" y="1"/>
                    <a:pt x="30" y="1"/>
                  </a:cubicBezTo>
                  <a:cubicBezTo>
                    <a:pt x="32" y="3"/>
                    <a:pt x="33" y="4"/>
                    <a:pt x="33" y="7"/>
                  </a:cubicBezTo>
                  <a:cubicBezTo>
                    <a:pt x="33" y="7"/>
                    <a:pt x="33" y="7"/>
                    <a:pt x="33" y="7"/>
                  </a:cubicBezTo>
                  <a:cubicBezTo>
                    <a:pt x="33" y="9"/>
                    <a:pt x="32" y="11"/>
                    <a:pt x="30" y="14"/>
                  </a:cubicBezTo>
                  <a:cubicBezTo>
                    <a:pt x="30" y="14"/>
                    <a:pt x="30" y="14"/>
                    <a:pt x="30" y="14"/>
                  </a:cubicBezTo>
                  <a:cubicBezTo>
                    <a:pt x="28" y="17"/>
                    <a:pt x="28" y="18"/>
                    <a:pt x="27" y="20"/>
                  </a:cubicBezTo>
                  <a:cubicBezTo>
                    <a:pt x="27" y="20"/>
                    <a:pt x="27" y="20"/>
                    <a:pt x="27" y="20"/>
                  </a:cubicBezTo>
                  <a:cubicBezTo>
                    <a:pt x="26" y="22"/>
                    <a:pt x="24" y="23"/>
                    <a:pt x="19" y="23"/>
                  </a:cubicBezTo>
                  <a:cubicBezTo>
                    <a:pt x="19" y="23"/>
                    <a:pt x="19" y="23"/>
                    <a:pt x="19" y="23"/>
                  </a:cubicBezTo>
                  <a:cubicBezTo>
                    <a:pt x="14" y="23"/>
                    <a:pt x="10" y="23"/>
                    <a:pt x="7" y="23"/>
                  </a:cubicBezTo>
                  <a:cubicBezTo>
                    <a:pt x="7" y="23"/>
                    <a:pt x="7" y="23"/>
                    <a:pt x="7" y="23"/>
                  </a:cubicBezTo>
                  <a:cubicBezTo>
                    <a:pt x="2" y="23"/>
                    <a:pt x="0" y="23"/>
                    <a:pt x="0" y="23"/>
                  </a:cubicBezTo>
                  <a:close/>
                  <a:moveTo>
                    <a:pt x="23" y="11"/>
                  </a:moveTo>
                  <a:cubicBezTo>
                    <a:pt x="23" y="11"/>
                    <a:pt x="23" y="11"/>
                    <a:pt x="23" y="11"/>
                  </a:cubicBezTo>
                  <a:cubicBezTo>
                    <a:pt x="23" y="11"/>
                    <a:pt x="23" y="11"/>
                    <a:pt x="23" y="11"/>
                  </a:cubicBezTo>
                  <a:cubicBezTo>
                    <a:pt x="23" y="11"/>
                    <a:pt x="23" y="11"/>
                    <a:pt x="23" y="11"/>
                  </a:cubicBezTo>
                  <a:cubicBezTo>
                    <a:pt x="23" y="11"/>
                    <a:pt x="23"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6"/>
            <p:cNvSpPr>
              <a:spLocks noEditPoints="1"/>
            </p:cNvSpPr>
            <p:nvPr/>
          </p:nvSpPr>
          <p:spPr bwMode="auto">
            <a:xfrm>
              <a:off x="1642" y="1417"/>
              <a:ext cx="113" cy="80"/>
            </a:xfrm>
            <a:custGeom>
              <a:avLst/>
              <a:gdLst>
                <a:gd name="T0" fmla="*/ 3 w 38"/>
                <a:gd name="T1" fmla="*/ 25 h 27"/>
                <a:gd name="T2" fmla="*/ 3 w 38"/>
                <a:gd name="T3" fmla="*/ 25 h 27"/>
                <a:gd name="T4" fmla="*/ 0 w 38"/>
                <a:gd name="T5" fmla="*/ 27 h 27"/>
                <a:gd name="T6" fmla="*/ 3 w 38"/>
                <a:gd name="T7" fmla="*/ 19 h 27"/>
                <a:gd name="T8" fmla="*/ 10 w 38"/>
                <a:gd name="T9" fmla="*/ 19 h 27"/>
                <a:gd name="T10" fmla="*/ 21 w 38"/>
                <a:gd name="T11" fmla="*/ 19 h 27"/>
                <a:gd name="T12" fmla="*/ 25 w 38"/>
                <a:gd name="T13" fmla="*/ 19 h 27"/>
                <a:gd name="T14" fmla="*/ 26 w 38"/>
                <a:gd name="T15" fmla="*/ 18 h 27"/>
                <a:gd name="T16" fmla="*/ 27 w 38"/>
                <a:gd name="T17" fmla="*/ 15 h 27"/>
                <a:gd name="T18" fmla="*/ 24 w 38"/>
                <a:gd name="T19" fmla="*/ 15 h 27"/>
                <a:gd name="T20" fmla="*/ 20 w 38"/>
                <a:gd name="T21" fmla="*/ 13 h 27"/>
                <a:gd name="T22" fmla="*/ 20 w 38"/>
                <a:gd name="T23" fmla="*/ 11 h 27"/>
                <a:gd name="T24" fmla="*/ 21 w 38"/>
                <a:gd name="T25" fmla="*/ 10 h 27"/>
                <a:gd name="T26" fmla="*/ 21 w 38"/>
                <a:gd name="T27" fmla="*/ 9 h 27"/>
                <a:gd name="T28" fmla="*/ 23 w 38"/>
                <a:gd name="T29" fmla="*/ 6 h 27"/>
                <a:gd name="T30" fmla="*/ 30 w 38"/>
                <a:gd name="T31" fmla="*/ 0 h 27"/>
                <a:gd name="T32" fmla="*/ 30 w 38"/>
                <a:gd name="T33" fmla="*/ 0 h 27"/>
                <a:gd name="T34" fmla="*/ 34 w 38"/>
                <a:gd name="T35" fmla="*/ 1 h 27"/>
                <a:gd name="T36" fmla="*/ 38 w 38"/>
                <a:gd name="T37" fmla="*/ 9 h 27"/>
                <a:gd name="T38" fmla="*/ 35 w 38"/>
                <a:gd name="T39" fmla="*/ 18 h 27"/>
                <a:gd name="T40" fmla="*/ 32 w 38"/>
                <a:gd name="T41" fmla="*/ 23 h 27"/>
                <a:gd name="T42" fmla="*/ 22 w 38"/>
                <a:gd name="T43" fmla="*/ 27 h 27"/>
                <a:gd name="T44" fmla="*/ 10 w 38"/>
                <a:gd name="T45" fmla="*/ 27 h 27"/>
                <a:gd name="T46" fmla="*/ 9 w 38"/>
                <a:gd name="T47" fmla="*/ 27 h 27"/>
                <a:gd name="T48" fmla="*/ 3 w 38"/>
                <a:gd name="T49" fmla="*/ 27 h 27"/>
                <a:gd name="T50" fmla="*/ 22 w 38"/>
                <a:gd name="T51" fmla="*/ 23 h 27"/>
                <a:gd name="T52" fmla="*/ 22 w 38"/>
                <a:gd name="T53" fmla="*/ 23 h 27"/>
                <a:gd name="T54" fmla="*/ 22 w 38"/>
                <a:gd name="T55" fmla="*/ 23 h 27"/>
                <a:gd name="T56" fmla="*/ 10 w 38"/>
                <a:gd name="T57" fmla="*/ 23 h 27"/>
                <a:gd name="T58" fmla="*/ 5 w 38"/>
                <a:gd name="T59" fmla="*/ 23 h 27"/>
                <a:gd name="T60" fmla="*/ 10 w 38"/>
                <a:gd name="T61" fmla="*/ 23 h 27"/>
                <a:gd name="T62" fmla="*/ 27 w 38"/>
                <a:gd name="T63" fmla="*/ 22 h 27"/>
                <a:gd name="T64" fmla="*/ 24 w 38"/>
                <a:gd name="T65" fmla="*/ 23 h 27"/>
                <a:gd name="T66" fmla="*/ 28 w 38"/>
                <a:gd name="T67" fmla="*/ 22 h 27"/>
                <a:gd name="T68" fmla="*/ 28 w 38"/>
                <a:gd name="T69" fmla="*/ 22 h 27"/>
                <a:gd name="T70" fmla="*/ 29 w 38"/>
                <a:gd name="T71" fmla="*/ 20 h 27"/>
                <a:gd name="T72" fmla="*/ 30 w 38"/>
                <a:gd name="T73" fmla="*/ 18 h 27"/>
                <a:gd name="T74" fmla="*/ 29 w 38"/>
                <a:gd name="T75" fmla="*/ 20 h 27"/>
                <a:gd name="T76" fmla="*/ 31 w 38"/>
                <a:gd name="T77" fmla="*/ 16 h 27"/>
                <a:gd name="T78" fmla="*/ 31 w 38"/>
                <a:gd name="T79" fmla="*/ 15 h 27"/>
                <a:gd name="T80" fmla="*/ 34 w 38"/>
                <a:gd name="T81" fmla="*/ 10 h 27"/>
                <a:gd name="T82" fmla="*/ 34 w 38"/>
                <a:gd name="T83" fmla="*/ 10 h 27"/>
                <a:gd name="T84" fmla="*/ 30 w 38"/>
                <a:gd name="T85" fmla="*/ 10 h 27"/>
                <a:gd name="T86" fmla="*/ 28 w 38"/>
                <a:gd name="T87" fmla="*/ 12 h 27"/>
                <a:gd name="T88" fmla="*/ 28 w 38"/>
                <a:gd name="T89" fmla="*/ 13 h 27"/>
                <a:gd name="T90" fmla="*/ 30 w 38"/>
                <a:gd name="T91" fmla="*/ 9 h 27"/>
                <a:gd name="T92" fmla="*/ 30 w 38"/>
                <a:gd name="T93" fmla="*/ 9 h 27"/>
                <a:gd name="T94" fmla="*/ 30 w 38"/>
                <a:gd name="T95" fmla="*/ 9 h 27"/>
                <a:gd name="T96" fmla="*/ 30 w 38"/>
                <a:gd name="T97" fmla="*/ 9 h 27"/>
                <a:gd name="T98" fmla="*/ 28 w 38"/>
                <a:gd name="T99" fmla="*/ 13 h 27"/>
                <a:gd name="T100" fmla="*/ 28 w 38"/>
                <a:gd name="T101" fmla="*/ 13 h 27"/>
                <a:gd name="T102" fmla="*/ 26 w 38"/>
                <a:gd name="T103" fmla="*/ 8 h 27"/>
                <a:gd name="T104" fmla="*/ 25 w 38"/>
                <a:gd name="T105" fmla="*/ 10 h 27"/>
                <a:gd name="T106" fmla="*/ 34 w 38"/>
                <a:gd name="T107" fmla="*/ 9 h 27"/>
                <a:gd name="T108" fmla="*/ 34 w 38"/>
                <a:gd name="T109" fmla="*/ 9 h 27"/>
                <a:gd name="T110" fmla="*/ 32 w 38"/>
                <a:gd name="T111" fmla="*/ 5 h 27"/>
                <a:gd name="T112" fmla="*/ 34 w 38"/>
                <a:gd name="T113" fmla="*/ 9 h 27"/>
                <a:gd name="T114" fmla="*/ 34 w 38"/>
                <a:gd name="T115" fmla="*/ 9 h 27"/>
                <a:gd name="T116" fmla="*/ 34 w 38"/>
                <a:gd name="T117" fmla="*/ 9 h 27"/>
                <a:gd name="T118" fmla="*/ 34 w 38"/>
                <a:gd name="T119" fmla="*/ 9 h 27"/>
                <a:gd name="T120" fmla="*/ 28 w 38"/>
                <a:gd name="T121" fmla="*/ 5 h 27"/>
                <a:gd name="T122" fmla="*/ 29 w 38"/>
                <a:gd name="T123" fmla="*/ 4 h 27"/>
                <a:gd name="T124" fmla="*/ 29 w 38"/>
                <a:gd name="T12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 h="27">
                  <a:moveTo>
                    <a:pt x="3" y="27"/>
                  </a:moveTo>
                  <a:cubicBezTo>
                    <a:pt x="3" y="25"/>
                    <a:pt x="3" y="25"/>
                    <a:pt x="3" y="25"/>
                  </a:cubicBezTo>
                  <a:cubicBezTo>
                    <a:pt x="5" y="25"/>
                    <a:pt x="5" y="25"/>
                    <a:pt x="5" y="25"/>
                  </a:cubicBezTo>
                  <a:cubicBezTo>
                    <a:pt x="3" y="25"/>
                    <a:pt x="3" y="25"/>
                    <a:pt x="3" y="25"/>
                  </a:cubicBezTo>
                  <a:cubicBezTo>
                    <a:pt x="3" y="27"/>
                    <a:pt x="3" y="27"/>
                    <a:pt x="3" y="27"/>
                  </a:cubicBezTo>
                  <a:cubicBezTo>
                    <a:pt x="0" y="27"/>
                    <a:pt x="0" y="27"/>
                    <a:pt x="0" y="27"/>
                  </a:cubicBezTo>
                  <a:cubicBezTo>
                    <a:pt x="1" y="19"/>
                    <a:pt x="1" y="19"/>
                    <a:pt x="1" y="19"/>
                  </a:cubicBezTo>
                  <a:cubicBezTo>
                    <a:pt x="3" y="19"/>
                    <a:pt x="3" y="19"/>
                    <a:pt x="3" y="19"/>
                  </a:cubicBezTo>
                  <a:cubicBezTo>
                    <a:pt x="3" y="19"/>
                    <a:pt x="6" y="19"/>
                    <a:pt x="10" y="19"/>
                  </a:cubicBezTo>
                  <a:cubicBezTo>
                    <a:pt x="10" y="19"/>
                    <a:pt x="10" y="19"/>
                    <a:pt x="10" y="19"/>
                  </a:cubicBezTo>
                  <a:cubicBezTo>
                    <a:pt x="13" y="19"/>
                    <a:pt x="17" y="19"/>
                    <a:pt x="21" y="19"/>
                  </a:cubicBezTo>
                  <a:cubicBezTo>
                    <a:pt x="21" y="19"/>
                    <a:pt x="21" y="19"/>
                    <a:pt x="21" y="19"/>
                  </a:cubicBezTo>
                  <a:cubicBezTo>
                    <a:pt x="24" y="19"/>
                    <a:pt x="25" y="19"/>
                    <a:pt x="25" y="19"/>
                  </a:cubicBezTo>
                  <a:cubicBezTo>
                    <a:pt x="25" y="19"/>
                    <a:pt x="25" y="19"/>
                    <a:pt x="25" y="19"/>
                  </a:cubicBezTo>
                  <a:cubicBezTo>
                    <a:pt x="25" y="18"/>
                    <a:pt x="26" y="18"/>
                    <a:pt x="26" y="18"/>
                  </a:cubicBezTo>
                  <a:cubicBezTo>
                    <a:pt x="26" y="18"/>
                    <a:pt x="26" y="18"/>
                    <a:pt x="26" y="18"/>
                  </a:cubicBezTo>
                  <a:cubicBezTo>
                    <a:pt x="26" y="17"/>
                    <a:pt x="26" y="16"/>
                    <a:pt x="27" y="15"/>
                  </a:cubicBezTo>
                  <a:cubicBezTo>
                    <a:pt x="27" y="15"/>
                    <a:pt x="27" y="15"/>
                    <a:pt x="27" y="15"/>
                  </a:cubicBezTo>
                  <a:cubicBezTo>
                    <a:pt x="26" y="15"/>
                    <a:pt x="26" y="15"/>
                    <a:pt x="26" y="15"/>
                  </a:cubicBezTo>
                  <a:cubicBezTo>
                    <a:pt x="24" y="15"/>
                    <a:pt x="24" y="15"/>
                    <a:pt x="24" y="15"/>
                  </a:cubicBezTo>
                  <a:cubicBezTo>
                    <a:pt x="24" y="14"/>
                    <a:pt x="24" y="14"/>
                    <a:pt x="24" y="14"/>
                  </a:cubicBezTo>
                  <a:cubicBezTo>
                    <a:pt x="20" y="13"/>
                    <a:pt x="20" y="13"/>
                    <a:pt x="20" y="13"/>
                  </a:cubicBezTo>
                  <a:cubicBezTo>
                    <a:pt x="20" y="11"/>
                    <a:pt x="20" y="11"/>
                    <a:pt x="20" y="11"/>
                  </a:cubicBezTo>
                  <a:cubicBezTo>
                    <a:pt x="20" y="11"/>
                    <a:pt x="20" y="11"/>
                    <a:pt x="20" y="11"/>
                  </a:cubicBezTo>
                  <a:cubicBezTo>
                    <a:pt x="20" y="10"/>
                    <a:pt x="21" y="10"/>
                    <a:pt x="21" y="10"/>
                  </a:cubicBezTo>
                  <a:cubicBezTo>
                    <a:pt x="21" y="10"/>
                    <a:pt x="21" y="10"/>
                    <a:pt x="21" y="10"/>
                  </a:cubicBezTo>
                  <a:cubicBezTo>
                    <a:pt x="21" y="10"/>
                    <a:pt x="21" y="10"/>
                    <a:pt x="21" y="9"/>
                  </a:cubicBezTo>
                  <a:cubicBezTo>
                    <a:pt x="21" y="9"/>
                    <a:pt x="21" y="9"/>
                    <a:pt x="21" y="9"/>
                  </a:cubicBezTo>
                  <a:cubicBezTo>
                    <a:pt x="21" y="8"/>
                    <a:pt x="22" y="7"/>
                    <a:pt x="23" y="6"/>
                  </a:cubicBezTo>
                  <a:cubicBezTo>
                    <a:pt x="23" y="6"/>
                    <a:pt x="23" y="6"/>
                    <a:pt x="23" y="6"/>
                  </a:cubicBezTo>
                  <a:cubicBezTo>
                    <a:pt x="24" y="4"/>
                    <a:pt x="25" y="0"/>
                    <a:pt x="30" y="0"/>
                  </a:cubicBezTo>
                  <a:cubicBezTo>
                    <a:pt x="30" y="0"/>
                    <a:pt x="30" y="0"/>
                    <a:pt x="30" y="0"/>
                  </a:cubicBezTo>
                  <a:cubicBezTo>
                    <a:pt x="30" y="0"/>
                    <a:pt x="30" y="0"/>
                    <a:pt x="30" y="0"/>
                  </a:cubicBezTo>
                  <a:cubicBezTo>
                    <a:pt x="30" y="0"/>
                    <a:pt x="30" y="0"/>
                    <a:pt x="30" y="0"/>
                  </a:cubicBezTo>
                  <a:cubicBezTo>
                    <a:pt x="30" y="0"/>
                    <a:pt x="30" y="0"/>
                    <a:pt x="30" y="0"/>
                  </a:cubicBezTo>
                  <a:cubicBezTo>
                    <a:pt x="32" y="0"/>
                    <a:pt x="33" y="0"/>
                    <a:pt x="34" y="1"/>
                  </a:cubicBezTo>
                  <a:cubicBezTo>
                    <a:pt x="34" y="1"/>
                    <a:pt x="34" y="1"/>
                    <a:pt x="34" y="1"/>
                  </a:cubicBezTo>
                  <a:cubicBezTo>
                    <a:pt x="36" y="3"/>
                    <a:pt x="38" y="6"/>
                    <a:pt x="38" y="9"/>
                  </a:cubicBezTo>
                  <a:cubicBezTo>
                    <a:pt x="38" y="9"/>
                    <a:pt x="38" y="9"/>
                    <a:pt x="38" y="9"/>
                  </a:cubicBezTo>
                  <a:cubicBezTo>
                    <a:pt x="38" y="12"/>
                    <a:pt x="37" y="15"/>
                    <a:pt x="35" y="18"/>
                  </a:cubicBezTo>
                  <a:cubicBezTo>
                    <a:pt x="35" y="18"/>
                    <a:pt x="35" y="18"/>
                    <a:pt x="35" y="18"/>
                  </a:cubicBezTo>
                  <a:cubicBezTo>
                    <a:pt x="33" y="20"/>
                    <a:pt x="33" y="21"/>
                    <a:pt x="32" y="23"/>
                  </a:cubicBezTo>
                  <a:cubicBezTo>
                    <a:pt x="32" y="23"/>
                    <a:pt x="32" y="23"/>
                    <a:pt x="32" y="23"/>
                  </a:cubicBezTo>
                  <a:cubicBezTo>
                    <a:pt x="30" y="26"/>
                    <a:pt x="27" y="27"/>
                    <a:pt x="22" y="27"/>
                  </a:cubicBezTo>
                  <a:cubicBezTo>
                    <a:pt x="22" y="27"/>
                    <a:pt x="22" y="27"/>
                    <a:pt x="22" y="27"/>
                  </a:cubicBezTo>
                  <a:cubicBezTo>
                    <a:pt x="17" y="27"/>
                    <a:pt x="13" y="27"/>
                    <a:pt x="10" y="27"/>
                  </a:cubicBezTo>
                  <a:cubicBezTo>
                    <a:pt x="10" y="27"/>
                    <a:pt x="10" y="27"/>
                    <a:pt x="10" y="27"/>
                  </a:cubicBezTo>
                  <a:cubicBezTo>
                    <a:pt x="10" y="27"/>
                    <a:pt x="10" y="27"/>
                    <a:pt x="9" y="27"/>
                  </a:cubicBezTo>
                  <a:cubicBezTo>
                    <a:pt x="9" y="27"/>
                    <a:pt x="9" y="27"/>
                    <a:pt x="9" y="27"/>
                  </a:cubicBezTo>
                  <a:cubicBezTo>
                    <a:pt x="5" y="27"/>
                    <a:pt x="3" y="27"/>
                    <a:pt x="3" y="27"/>
                  </a:cubicBezTo>
                  <a:close/>
                  <a:moveTo>
                    <a:pt x="10" y="23"/>
                  </a:moveTo>
                  <a:cubicBezTo>
                    <a:pt x="13" y="23"/>
                    <a:pt x="17"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22" y="23"/>
                    <a:pt x="22" y="23"/>
                    <a:pt x="22" y="23"/>
                  </a:cubicBezTo>
                  <a:cubicBezTo>
                    <a:pt x="17" y="23"/>
                    <a:pt x="13" y="23"/>
                    <a:pt x="10" y="23"/>
                  </a:cubicBezTo>
                  <a:cubicBezTo>
                    <a:pt x="10" y="23"/>
                    <a:pt x="10" y="23"/>
                    <a:pt x="10" y="23"/>
                  </a:cubicBezTo>
                  <a:cubicBezTo>
                    <a:pt x="8" y="23"/>
                    <a:pt x="7" y="23"/>
                    <a:pt x="5" y="23"/>
                  </a:cubicBezTo>
                  <a:cubicBezTo>
                    <a:pt x="5" y="23"/>
                    <a:pt x="5" y="23"/>
                    <a:pt x="5" y="23"/>
                  </a:cubicBezTo>
                  <a:cubicBezTo>
                    <a:pt x="7" y="23"/>
                    <a:pt x="8" y="23"/>
                    <a:pt x="10" y="23"/>
                  </a:cubicBezTo>
                  <a:close/>
                  <a:moveTo>
                    <a:pt x="28" y="22"/>
                  </a:moveTo>
                  <a:cubicBezTo>
                    <a:pt x="27" y="22"/>
                    <a:pt x="27" y="22"/>
                    <a:pt x="27" y="22"/>
                  </a:cubicBezTo>
                  <a:cubicBezTo>
                    <a:pt x="27" y="22"/>
                    <a:pt x="27" y="22"/>
                    <a:pt x="27" y="22"/>
                  </a:cubicBezTo>
                  <a:cubicBezTo>
                    <a:pt x="26" y="23"/>
                    <a:pt x="25" y="23"/>
                    <a:pt x="24" y="23"/>
                  </a:cubicBezTo>
                  <a:cubicBezTo>
                    <a:pt x="24" y="23"/>
                    <a:pt x="24" y="23"/>
                    <a:pt x="24" y="23"/>
                  </a:cubicBezTo>
                  <a:cubicBezTo>
                    <a:pt x="27" y="23"/>
                    <a:pt x="28" y="22"/>
                    <a:pt x="28" y="22"/>
                  </a:cubicBezTo>
                  <a:cubicBezTo>
                    <a:pt x="28" y="22"/>
                    <a:pt x="28" y="22"/>
                    <a:pt x="28" y="22"/>
                  </a:cubicBezTo>
                  <a:cubicBezTo>
                    <a:pt x="28" y="22"/>
                    <a:pt x="28" y="22"/>
                    <a:pt x="28" y="22"/>
                  </a:cubicBezTo>
                  <a:close/>
                  <a:moveTo>
                    <a:pt x="29" y="20"/>
                  </a:moveTo>
                  <a:cubicBezTo>
                    <a:pt x="29" y="20"/>
                    <a:pt x="29" y="20"/>
                    <a:pt x="29" y="20"/>
                  </a:cubicBezTo>
                  <a:cubicBezTo>
                    <a:pt x="29" y="20"/>
                    <a:pt x="29" y="20"/>
                    <a:pt x="29" y="20"/>
                  </a:cubicBezTo>
                  <a:cubicBezTo>
                    <a:pt x="29" y="20"/>
                    <a:pt x="29" y="19"/>
                    <a:pt x="30" y="18"/>
                  </a:cubicBezTo>
                  <a:cubicBezTo>
                    <a:pt x="30" y="18"/>
                    <a:pt x="30" y="18"/>
                    <a:pt x="30" y="18"/>
                  </a:cubicBezTo>
                  <a:cubicBezTo>
                    <a:pt x="30" y="19"/>
                    <a:pt x="29" y="20"/>
                    <a:pt x="29" y="20"/>
                  </a:cubicBezTo>
                  <a:close/>
                  <a:moveTo>
                    <a:pt x="31" y="15"/>
                  </a:moveTo>
                  <a:cubicBezTo>
                    <a:pt x="31" y="15"/>
                    <a:pt x="31" y="16"/>
                    <a:pt x="31" y="16"/>
                  </a:cubicBezTo>
                  <a:cubicBezTo>
                    <a:pt x="31" y="16"/>
                    <a:pt x="31" y="16"/>
                    <a:pt x="31" y="16"/>
                  </a:cubicBezTo>
                  <a:cubicBezTo>
                    <a:pt x="31" y="16"/>
                    <a:pt x="31" y="15"/>
                    <a:pt x="31" y="15"/>
                  </a:cubicBezTo>
                  <a:cubicBezTo>
                    <a:pt x="31" y="15"/>
                    <a:pt x="31" y="15"/>
                    <a:pt x="31" y="15"/>
                  </a:cubicBezTo>
                  <a:cubicBezTo>
                    <a:pt x="33" y="13"/>
                    <a:pt x="34" y="11"/>
                    <a:pt x="34" y="10"/>
                  </a:cubicBezTo>
                  <a:cubicBezTo>
                    <a:pt x="34" y="10"/>
                    <a:pt x="34" y="10"/>
                    <a:pt x="34" y="10"/>
                  </a:cubicBezTo>
                  <a:cubicBezTo>
                    <a:pt x="34" y="10"/>
                    <a:pt x="34" y="10"/>
                    <a:pt x="34" y="10"/>
                  </a:cubicBezTo>
                  <a:cubicBezTo>
                    <a:pt x="34" y="11"/>
                    <a:pt x="33" y="13"/>
                    <a:pt x="31" y="15"/>
                  </a:cubicBezTo>
                  <a:close/>
                  <a:moveTo>
                    <a:pt x="30" y="10"/>
                  </a:moveTo>
                  <a:cubicBezTo>
                    <a:pt x="29" y="11"/>
                    <a:pt x="29" y="11"/>
                    <a:pt x="28" y="12"/>
                  </a:cubicBezTo>
                  <a:cubicBezTo>
                    <a:pt x="28" y="12"/>
                    <a:pt x="28" y="12"/>
                    <a:pt x="28" y="12"/>
                  </a:cubicBezTo>
                  <a:cubicBezTo>
                    <a:pt x="28" y="13"/>
                    <a:pt x="28" y="13"/>
                    <a:pt x="28" y="13"/>
                  </a:cubicBezTo>
                  <a:cubicBezTo>
                    <a:pt x="28" y="13"/>
                    <a:pt x="28" y="13"/>
                    <a:pt x="28" y="13"/>
                  </a:cubicBezTo>
                  <a:cubicBezTo>
                    <a:pt x="30" y="11"/>
                    <a:pt x="30" y="9"/>
                    <a:pt x="30" y="9"/>
                  </a:cubicBezTo>
                  <a:cubicBezTo>
                    <a:pt x="30" y="9"/>
                    <a:pt x="30" y="9"/>
                    <a:pt x="30" y="9"/>
                  </a:cubicBezTo>
                  <a:cubicBezTo>
                    <a:pt x="30" y="9"/>
                    <a:pt x="30" y="9"/>
                    <a:pt x="30" y="9"/>
                  </a:cubicBezTo>
                  <a:cubicBezTo>
                    <a:pt x="30" y="9"/>
                    <a:pt x="30" y="9"/>
                    <a:pt x="30" y="9"/>
                  </a:cubicBezTo>
                  <a:cubicBezTo>
                    <a:pt x="30" y="9"/>
                    <a:pt x="30" y="9"/>
                    <a:pt x="30" y="9"/>
                  </a:cubicBezTo>
                  <a:cubicBezTo>
                    <a:pt x="30" y="9"/>
                    <a:pt x="30" y="9"/>
                    <a:pt x="30" y="9"/>
                  </a:cubicBezTo>
                  <a:cubicBezTo>
                    <a:pt x="30" y="9"/>
                    <a:pt x="30" y="9"/>
                    <a:pt x="30" y="9"/>
                  </a:cubicBezTo>
                  <a:cubicBezTo>
                    <a:pt x="30" y="9"/>
                    <a:pt x="30" y="9"/>
                    <a:pt x="30" y="9"/>
                  </a:cubicBezTo>
                  <a:cubicBezTo>
                    <a:pt x="30" y="9"/>
                    <a:pt x="30" y="9"/>
                    <a:pt x="30" y="10"/>
                  </a:cubicBezTo>
                  <a:close/>
                  <a:moveTo>
                    <a:pt x="28" y="13"/>
                  </a:moveTo>
                  <a:cubicBezTo>
                    <a:pt x="27" y="13"/>
                    <a:pt x="27" y="13"/>
                    <a:pt x="27" y="13"/>
                  </a:cubicBezTo>
                  <a:cubicBezTo>
                    <a:pt x="28" y="13"/>
                    <a:pt x="28" y="13"/>
                    <a:pt x="28" y="13"/>
                  </a:cubicBezTo>
                  <a:close/>
                  <a:moveTo>
                    <a:pt x="25" y="10"/>
                  </a:moveTo>
                  <a:cubicBezTo>
                    <a:pt x="25" y="9"/>
                    <a:pt x="26" y="8"/>
                    <a:pt x="26" y="8"/>
                  </a:cubicBezTo>
                  <a:cubicBezTo>
                    <a:pt x="26" y="8"/>
                    <a:pt x="26" y="8"/>
                    <a:pt x="26" y="8"/>
                  </a:cubicBezTo>
                  <a:cubicBezTo>
                    <a:pt x="26" y="8"/>
                    <a:pt x="25" y="9"/>
                    <a:pt x="25" y="10"/>
                  </a:cubicBezTo>
                  <a:close/>
                  <a:moveTo>
                    <a:pt x="34" y="9"/>
                  </a:moveTo>
                  <a:cubicBezTo>
                    <a:pt x="34" y="9"/>
                    <a:pt x="34" y="9"/>
                    <a:pt x="34" y="9"/>
                  </a:cubicBezTo>
                  <a:cubicBezTo>
                    <a:pt x="34" y="9"/>
                    <a:pt x="34" y="9"/>
                    <a:pt x="34" y="9"/>
                  </a:cubicBezTo>
                  <a:cubicBezTo>
                    <a:pt x="34" y="9"/>
                    <a:pt x="34" y="9"/>
                    <a:pt x="34" y="9"/>
                  </a:cubicBezTo>
                  <a:cubicBezTo>
                    <a:pt x="34" y="8"/>
                    <a:pt x="33" y="7"/>
                    <a:pt x="32" y="5"/>
                  </a:cubicBezTo>
                  <a:cubicBezTo>
                    <a:pt x="32" y="5"/>
                    <a:pt x="32" y="5"/>
                    <a:pt x="32" y="5"/>
                  </a:cubicBezTo>
                  <a:cubicBezTo>
                    <a:pt x="33" y="7"/>
                    <a:pt x="34" y="8"/>
                    <a:pt x="34" y="9"/>
                  </a:cubicBezTo>
                  <a:cubicBezTo>
                    <a:pt x="34" y="9"/>
                    <a:pt x="34" y="9"/>
                    <a:pt x="34" y="9"/>
                  </a:cubicBezTo>
                  <a:cubicBezTo>
                    <a:pt x="34" y="9"/>
                    <a:pt x="34" y="9"/>
                    <a:pt x="34" y="9"/>
                  </a:cubicBezTo>
                  <a:cubicBezTo>
                    <a:pt x="34" y="9"/>
                    <a:pt x="34" y="9"/>
                    <a:pt x="34" y="9"/>
                  </a:cubicBezTo>
                  <a:cubicBezTo>
                    <a:pt x="34" y="9"/>
                    <a:pt x="34" y="9"/>
                    <a:pt x="34" y="9"/>
                  </a:cubicBezTo>
                  <a:cubicBezTo>
                    <a:pt x="34" y="9"/>
                    <a:pt x="34" y="9"/>
                    <a:pt x="34" y="9"/>
                  </a:cubicBezTo>
                  <a:cubicBezTo>
                    <a:pt x="34" y="9"/>
                    <a:pt x="34" y="9"/>
                    <a:pt x="34" y="9"/>
                  </a:cubicBezTo>
                  <a:cubicBezTo>
                    <a:pt x="34" y="9"/>
                    <a:pt x="34" y="9"/>
                    <a:pt x="34" y="9"/>
                  </a:cubicBezTo>
                  <a:close/>
                  <a:moveTo>
                    <a:pt x="27" y="6"/>
                  </a:moveTo>
                  <a:cubicBezTo>
                    <a:pt x="27" y="5"/>
                    <a:pt x="28" y="5"/>
                    <a:pt x="28" y="5"/>
                  </a:cubicBezTo>
                  <a:cubicBezTo>
                    <a:pt x="28" y="5"/>
                    <a:pt x="28" y="5"/>
                    <a:pt x="28" y="5"/>
                  </a:cubicBezTo>
                  <a:cubicBezTo>
                    <a:pt x="28" y="5"/>
                    <a:pt x="29" y="4"/>
                    <a:pt x="29" y="4"/>
                  </a:cubicBezTo>
                  <a:cubicBezTo>
                    <a:pt x="29" y="4"/>
                    <a:pt x="29" y="4"/>
                    <a:pt x="29" y="4"/>
                  </a:cubicBezTo>
                  <a:cubicBezTo>
                    <a:pt x="29" y="4"/>
                    <a:pt x="29" y="4"/>
                    <a:pt x="29" y="4"/>
                  </a:cubicBezTo>
                  <a:cubicBezTo>
                    <a:pt x="28" y="4"/>
                    <a:pt x="28" y="5"/>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
            <p:cNvSpPr>
              <a:spLocks noEditPoints="1"/>
            </p:cNvSpPr>
            <p:nvPr/>
          </p:nvSpPr>
          <p:spPr bwMode="auto">
            <a:xfrm>
              <a:off x="1256" y="1820"/>
              <a:ext cx="315" cy="376"/>
            </a:xfrm>
            <a:custGeom>
              <a:avLst/>
              <a:gdLst>
                <a:gd name="T0" fmla="*/ 19 w 106"/>
                <a:gd name="T1" fmla="*/ 124 h 127"/>
                <a:gd name="T2" fmla="*/ 0 w 106"/>
                <a:gd name="T3" fmla="*/ 73 h 127"/>
                <a:gd name="T4" fmla="*/ 0 w 106"/>
                <a:gd name="T5" fmla="*/ 73 h 127"/>
                <a:gd name="T6" fmla="*/ 10 w 106"/>
                <a:gd name="T7" fmla="*/ 34 h 127"/>
                <a:gd name="T8" fmla="*/ 10 w 106"/>
                <a:gd name="T9" fmla="*/ 34 h 127"/>
                <a:gd name="T10" fmla="*/ 74 w 106"/>
                <a:gd name="T11" fmla="*/ 0 h 127"/>
                <a:gd name="T12" fmla="*/ 74 w 106"/>
                <a:gd name="T13" fmla="*/ 0 h 127"/>
                <a:gd name="T14" fmla="*/ 93 w 106"/>
                <a:gd name="T15" fmla="*/ 5 h 127"/>
                <a:gd name="T16" fmla="*/ 93 w 106"/>
                <a:gd name="T17" fmla="*/ 5 h 127"/>
                <a:gd name="T18" fmla="*/ 106 w 106"/>
                <a:gd name="T19" fmla="*/ 34 h 127"/>
                <a:gd name="T20" fmla="*/ 106 w 106"/>
                <a:gd name="T21" fmla="*/ 34 h 127"/>
                <a:gd name="T22" fmla="*/ 91 w 106"/>
                <a:gd name="T23" fmla="*/ 81 h 127"/>
                <a:gd name="T24" fmla="*/ 91 w 106"/>
                <a:gd name="T25" fmla="*/ 81 h 127"/>
                <a:gd name="T26" fmla="*/ 30 w 106"/>
                <a:gd name="T27" fmla="*/ 127 h 127"/>
                <a:gd name="T28" fmla="*/ 30 w 106"/>
                <a:gd name="T29" fmla="*/ 127 h 127"/>
                <a:gd name="T30" fmla="*/ 30 w 106"/>
                <a:gd name="T31" fmla="*/ 127 h 127"/>
                <a:gd name="T32" fmla="*/ 30 w 106"/>
                <a:gd name="T33" fmla="*/ 127 h 127"/>
                <a:gd name="T34" fmla="*/ 19 w 106"/>
                <a:gd name="T35" fmla="*/ 124 h 127"/>
                <a:gd name="T36" fmla="*/ 14 w 106"/>
                <a:gd name="T37" fmla="*/ 36 h 127"/>
                <a:gd name="T38" fmla="*/ 4 w 106"/>
                <a:gd name="T39" fmla="*/ 73 h 127"/>
                <a:gd name="T40" fmla="*/ 4 w 106"/>
                <a:gd name="T41" fmla="*/ 73 h 127"/>
                <a:gd name="T42" fmla="*/ 21 w 106"/>
                <a:gd name="T43" fmla="*/ 120 h 127"/>
                <a:gd name="T44" fmla="*/ 21 w 106"/>
                <a:gd name="T45" fmla="*/ 120 h 127"/>
                <a:gd name="T46" fmla="*/ 30 w 106"/>
                <a:gd name="T47" fmla="*/ 123 h 127"/>
                <a:gd name="T48" fmla="*/ 30 w 106"/>
                <a:gd name="T49" fmla="*/ 123 h 127"/>
                <a:gd name="T50" fmla="*/ 88 w 106"/>
                <a:gd name="T51" fmla="*/ 79 h 127"/>
                <a:gd name="T52" fmla="*/ 88 w 106"/>
                <a:gd name="T53" fmla="*/ 79 h 127"/>
                <a:gd name="T54" fmla="*/ 102 w 106"/>
                <a:gd name="T55" fmla="*/ 34 h 127"/>
                <a:gd name="T56" fmla="*/ 102 w 106"/>
                <a:gd name="T57" fmla="*/ 34 h 127"/>
                <a:gd name="T58" fmla="*/ 91 w 106"/>
                <a:gd name="T59" fmla="*/ 8 h 127"/>
                <a:gd name="T60" fmla="*/ 91 w 106"/>
                <a:gd name="T61" fmla="*/ 8 h 127"/>
                <a:gd name="T62" fmla="*/ 74 w 106"/>
                <a:gd name="T63" fmla="*/ 4 h 127"/>
                <a:gd name="T64" fmla="*/ 74 w 106"/>
                <a:gd name="T65" fmla="*/ 4 h 127"/>
                <a:gd name="T66" fmla="*/ 73 w 106"/>
                <a:gd name="T67" fmla="*/ 4 h 127"/>
                <a:gd name="T68" fmla="*/ 73 w 106"/>
                <a:gd name="T69" fmla="*/ 4 h 127"/>
                <a:gd name="T70" fmla="*/ 14 w 106"/>
                <a:gd name="T7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 h="127">
                  <a:moveTo>
                    <a:pt x="19" y="124"/>
                  </a:moveTo>
                  <a:cubicBezTo>
                    <a:pt x="8" y="116"/>
                    <a:pt x="0" y="95"/>
                    <a:pt x="0" y="73"/>
                  </a:cubicBezTo>
                  <a:cubicBezTo>
                    <a:pt x="0" y="73"/>
                    <a:pt x="0" y="73"/>
                    <a:pt x="0" y="73"/>
                  </a:cubicBezTo>
                  <a:cubicBezTo>
                    <a:pt x="0" y="59"/>
                    <a:pt x="3" y="45"/>
                    <a:pt x="10" y="34"/>
                  </a:cubicBezTo>
                  <a:cubicBezTo>
                    <a:pt x="10" y="34"/>
                    <a:pt x="10" y="34"/>
                    <a:pt x="10" y="34"/>
                  </a:cubicBezTo>
                  <a:cubicBezTo>
                    <a:pt x="25" y="12"/>
                    <a:pt x="52" y="0"/>
                    <a:pt x="74" y="0"/>
                  </a:cubicBezTo>
                  <a:cubicBezTo>
                    <a:pt x="74" y="0"/>
                    <a:pt x="74" y="0"/>
                    <a:pt x="74" y="0"/>
                  </a:cubicBezTo>
                  <a:cubicBezTo>
                    <a:pt x="81" y="0"/>
                    <a:pt x="88" y="2"/>
                    <a:pt x="93" y="5"/>
                  </a:cubicBezTo>
                  <a:cubicBezTo>
                    <a:pt x="93" y="5"/>
                    <a:pt x="93" y="5"/>
                    <a:pt x="93" y="5"/>
                  </a:cubicBezTo>
                  <a:cubicBezTo>
                    <a:pt x="102" y="11"/>
                    <a:pt x="106" y="22"/>
                    <a:pt x="106" y="34"/>
                  </a:cubicBezTo>
                  <a:cubicBezTo>
                    <a:pt x="106" y="34"/>
                    <a:pt x="106" y="34"/>
                    <a:pt x="106" y="34"/>
                  </a:cubicBezTo>
                  <a:cubicBezTo>
                    <a:pt x="106" y="48"/>
                    <a:pt x="101" y="65"/>
                    <a:pt x="91" y="81"/>
                  </a:cubicBezTo>
                  <a:cubicBezTo>
                    <a:pt x="91" y="81"/>
                    <a:pt x="91" y="81"/>
                    <a:pt x="91" y="81"/>
                  </a:cubicBezTo>
                  <a:cubicBezTo>
                    <a:pt x="75" y="105"/>
                    <a:pt x="50" y="127"/>
                    <a:pt x="30" y="127"/>
                  </a:cubicBezTo>
                  <a:cubicBezTo>
                    <a:pt x="30" y="127"/>
                    <a:pt x="30" y="127"/>
                    <a:pt x="30" y="127"/>
                  </a:cubicBezTo>
                  <a:cubicBezTo>
                    <a:pt x="30" y="127"/>
                    <a:pt x="30" y="127"/>
                    <a:pt x="30" y="127"/>
                  </a:cubicBezTo>
                  <a:cubicBezTo>
                    <a:pt x="30" y="127"/>
                    <a:pt x="30" y="127"/>
                    <a:pt x="30" y="127"/>
                  </a:cubicBezTo>
                  <a:cubicBezTo>
                    <a:pt x="26" y="127"/>
                    <a:pt x="23" y="126"/>
                    <a:pt x="19" y="124"/>
                  </a:cubicBezTo>
                  <a:close/>
                  <a:moveTo>
                    <a:pt x="14" y="36"/>
                  </a:moveTo>
                  <a:cubicBezTo>
                    <a:pt x="7" y="46"/>
                    <a:pt x="4" y="60"/>
                    <a:pt x="4" y="73"/>
                  </a:cubicBezTo>
                  <a:cubicBezTo>
                    <a:pt x="4" y="73"/>
                    <a:pt x="4" y="73"/>
                    <a:pt x="4" y="73"/>
                  </a:cubicBezTo>
                  <a:cubicBezTo>
                    <a:pt x="4" y="94"/>
                    <a:pt x="12" y="114"/>
                    <a:pt x="21" y="120"/>
                  </a:cubicBezTo>
                  <a:cubicBezTo>
                    <a:pt x="21" y="120"/>
                    <a:pt x="21" y="120"/>
                    <a:pt x="21" y="120"/>
                  </a:cubicBezTo>
                  <a:cubicBezTo>
                    <a:pt x="24" y="122"/>
                    <a:pt x="27" y="123"/>
                    <a:pt x="30" y="123"/>
                  </a:cubicBezTo>
                  <a:cubicBezTo>
                    <a:pt x="30" y="123"/>
                    <a:pt x="30" y="123"/>
                    <a:pt x="30" y="123"/>
                  </a:cubicBezTo>
                  <a:cubicBezTo>
                    <a:pt x="47" y="123"/>
                    <a:pt x="73" y="102"/>
                    <a:pt x="88" y="79"/>
                  </a:cubicBezTo>
                  <a:cubicBezTo>
                    <a:pt x="88" y="79"/>
                    <a:pt x="88" y="79"/>
                    <a:pt x="88" y="79"/>
                  </a:cubicBezTo>
                  <a:cubicBezTo>
                    <a:pt x="98" y="63"/>
                    <a:pt x="102" y="47"/>
                    <a:pt x="102" y="34"/>
                  </a:cubicBezTo>
                  <a:cubicBezTo>
                    <a:pt x="102" y="34"/>
                    <a:pt x="102" y="34"/>
                    <a:pt x="102" y="34"/>
                  </a:cubicBezTo>
                  <a:cubicBezTo>
                    <a:pt x="102" y="22"/>
                    <a:pt x="98" y="13"/>
                    <a:pt x="91" y="8"/>
                  </a:cubicBezTo>
                  <a:cubicBezTo>
                    <a:pt x="91" y="8"/>
                    <a:pt x="91" y="8"/>
                    <a:pt x="91" y="8"/>
                  </a:cubicBezTo>
                  <a:cubicBezTo>
                    <a:pt x="87" y="6"/>
                    <a:pt x="81" y="4"/>
                    <a:pt x="74" y="4"/>
                  </a:cubicBezTo>
                  <a:cubicBezTo>
                    <a:pt x="74" y="4"/>
                    <a:pt x="74" y="4"/>
                    <a:pt x="74" y="4"/>
                  </a:cubicBezTo>
                  <a:cubicBezTo>
                    <a:pt x="74" y="4"/>
                    <a:pt x="73" y="4"/>
                    <a:pt x="73" y="4"/>
                  </a:cubicBezTo>
                  <a:cubicBezTo>
                    <a:pt x="73" y="4"/>
                    <a:pt x="73" y="4"/>
                    <a:pt x="73" y="4"/>
                  </a:cubicBezTo>
                  <a:cubicBezTo>
                    <a:pt x="54" y="4"/>
                    <a:pt x="27" y="15"/>
                    <a:pt x="1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
            <p:cNvSpPr>
              <a:spLocks noEditPoints="1"/>
            </p:cNvSpPr>
            <p:nvPr/>
          </p:nvSpPr>
          <p:spPr bwMode="auto">
            <a:xfrm>
              <a:off x="1250" y="1814"/>
              <a:ext cx="327" cy="388"/>
            </a:xfrm>
            <a:custGeom>
              <a:avLst/>
              <a:gdLst>
                <a:gd name="T0" fmla="*/ 20 w 110"/>
                <a:gd name="T1" fmla="*/ 127 h 131"/>
                <a:gd name="T2" fmla="*/ 0 w 110"/>
                <a:gd name="T3" fmla="*/ 75 h 131"/>
                <a:gd name="T4" fmla="*/ 11 w 110"/>
                <a:gd name="T5" fmla="*/ 34 h 131"/>
                <a:gd name="T6" fmla="*/ 96 w 110"/>
                <a:gd name="T7" fmla="*/ 5 h 131"/>
                <a:gd name="T8" fmla="*/ 110 w 110"/>
                <a:gd name="T9" fmla="*/ 36 h 131"/>
                <a:gd name="T10" fmla="*/ 95 w 110"/>
                <a:gd name="T11" fmla="*/ 84 h 131"/>
                <a:gd name="T12" fmla="*/ 32 w 110"/>
                <a:gd name="T13" fmla="*/ 131 h 131"/>
                <a:gd name="T14" fmla="*/ 33 w 110"/>
                <a:gd name="T15" fmla="*/ 127 h 131"/>
                <a:gd name="T16" fmla="*/ 34 w 110"/>
                <a:gd name="T17" fmla="*/ 127 h 131"/>
                <a:gd name="T18" fmla="*/ 34 w 110"/>
                <a:gd name="T19" fmla="*/ 127 h 131"/>
                <a:gd name="T20" fmla="*/ 34 w 110"/>
                <a:gd name="T21" fmla="*/ 127 h 131"/>
                <a:gd name="T22" fmla="*/ 35 w 110"/>
                <a:gd name="T23" fmla="*/ 127 h 131"/>
                <a:gd name="T24" fmla="*/ 35 w 110"/>
                <a:gd name="T25" fmla="*/ 127 h 131"/>
                <a:gd name="T26" fmla="*/ 35 w 110"/>
                <a:gd name="T27" fmla="*/ 127 h 131"/>
                <a:gd name="T28" fmla="*/ 79 w 110"/>
                <a:gd name="T29" fmla="*/ 98 h 131"/>
                <a:gd name="T30" fmla="*/ 8 w 110"/>
                <a:gd name="T31" fmla="*/ 75 h 131"/>
                <a:gd name="T32" fmla="*/ 25 w 110"/>
                <a:gd name="T33" fmla="*/ 121 h 131"/>
                <a:gd name="T34" fmla="*/ 32 w 110"/>
                <a:gd name="T35" fmla="*/ 123 h 131"/>
                <a:gd name="T36" fmla="*/ 88 w 110"/>
                <a:gd name="T37" fmla="*/ 79 h 131"/>
                <a:gd name="T38" fmla="*/ 102 w 110"/>
                <a:gd name="T39" fmla="*/ 36 h 131"/>
                <a:gd name="T40" fmla="*/ 102 w 110"/>
                <a:gd name="T41" fmla="*/ 36 h 131"/>
                <a:gd name="T42" fmla="*/ 92 w 110"/>
                <a:gd name="T43" fmla="*/ 12 h 131"/>
                <a:gd name="T44" fmla="*/ 75 w 110"/>
                <a:gd name="T45" fmla="*/ 8 h 131"/>
                <a:gd name="T46" fmla="*/ 16 w 110"/>
                <a:gd name="T47" fmla="*/ 38 h 131"/>
                <a:gd name="T48" fmla="*/ 8 w 110"/>
                <a:gd name="T49" fmla="*/ 75 h 131"/>
                <a:gd name="T50" fmla="*/ 80 w 110"/>
                <a:gd name="T51" fmla="*/ 97 h 131"/>
                <a:gd name="T52" fmla="*/ 4 w 110"/>
                <a:gd name="T53" fmla="*/ 75 h 131"/>
                <a:gd name="T54" fmla="*/ 4 w 110"/>
                <a:gd name="T55" fmla="*/ 75 h 131"/>
                <a:gd name="T56" fmla="*/ 4 w 110"/>
                <a:gd name="T57" fmla="*/ 75 h 131"/>
                <a:gd name="T58" fmla="*/ 4 w 110"/>
                <a:gd name="T59" fmla="*/ 75 h 131"/>
                <a:gd name="T60" fmla="*/ 101 w 110"/>
                <a:gd name="T61" fmla="*/ 62 h 131"/>
                <a:gd name="T62" fmla="*/ 101 w 110"/>
                <a:gd name="T63" fmla="*/ 62 h 131"/>
                <a:gd name="T64" fmla="*/ 106 w 110"/>
                <a:gd name="T65" fmla="*/ 40 h 131"/>
                <a:gd name="T66" fmla="*/ 106 w 110"/>
                <a:gd name="T67" fmla="*/ 39 h 131"/>
                <a:gd name="T68" fmla="*/ 106 w 110"/>
                <a:gd name="T69" fmla="*/ 39 h 131"/>
                <a:gd name="T70" fmla="*/ 106 w 110"/>
                <a:gd name="T71" fmla="*/ 39 h 131"/>
                <a:gd name="T72" fmla="*/ 106 w 110"/>
                <a:gd name="T73" fmla="*/ 38 h 131"/>
                <a:gd name="T74" fmla="*/ 106 w 110"/>
                <a:gd name="T75" fmla="*/ 37 h 131"/>
                <a:gd name="T76" fmla="*/ 106 w 110"/>
                <a:gd name="T77" fmla="*/ 37 h 131"/>
                <a:gd name="T78" fmla="*/ 106 w 110"/>
                <a:gd name="T79" fmla="*/ 37 h 131"/>
                <a:gd name="T80" fmla="*/ 73 w 110"/>
                <a:gd name="T81" fmla="*/ 4 h 131"/>
                <a:gd name="T82" fmla="*/ 14 w 110"/>
                <a:gd name="T83" fmla="*/ 37 h 131"/>
                <a:gd name="T84" fmla="*/ 102 w 110"/>
                <a:gd name="T85" fmla="*/ 18 h 131"/>
                <a:gd name="T86" fmla="*/ 94 w 110"/>
                <a:gd name="T87" fmla="*/ 9 h 131"/>
                <a:gd name="T88" fmla="*/ 94 w 110"/>
                <a:gd name="T89" fmla="*/ 9 h 131"/>
                <a:gd name="T90" fmla="*/ 91 w 110"/>
                <a:gd name="T91" fmla="*/ 7 h 131"/>
                <a:gd name="T92" fmla="*/ 74 w 110"/>
                <a:gd name="T93" fmla="*/ 4 h 131"/>
                <a:gd name="T94" fmla="*/ 74 w 110"/>
                <a:gd name="T95" fmla="*/ 4 h 131"/>
                <a:gd name="T96" fmla="*/ 74 w 110"/>
                <a:gd name="T97" fmla="*/ 4 h 131"/>
                <a:gd name="T98" fmla="*/ 75 w 110"/>
                <a:gd name="T99" fmla="*/ 4 h 131"/>
                <a:gd name="T100" fmla="*/ 75 w 110"/>
                <a:gd name="T101" fmla="*/ 4 h 131"/>
                <a:gd name="T102" fmla="*/ 76 w 110"/>
                <a:gd name="T103" fmla="*/ 4 h 131"/>
                <a:gd name="T104" fmla="*/ 76 w 110"/>
                <a:gd name="T105"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 h="131">
                  <a:moveTo>
                    <a:pt x="32" y="131"/>
                  </a:moveTo>
                  <a:cubicBezTo>
                    <a:pt x="28" y="131"/>
                    <a:pt x="24" y="130"/>
                    <a:pt x="20" y="127"/>
                  </a:cubicBezTo>
                  <a:cubicBezTo>
                    <a:pt x="20" y="127"/>
                    <a:pt x="20" y="127"/>
                    <a:pt x="20" y="127"/>
                  </a:cubicBezTo>
                  <a:cubicBezTo>
                    <a:pt x="21" y="126"/>
                    <a:pt x="21" y="126"/>
                    <a:pt x="21" y="126"/>
                  </a:cubicBezTo>
                  <a:cubicBezTo>
                    <a:pt x="20" y="127"/>
                    <a:pt x="20" y="127"/>
                    <a:pt x="20" y="127"/>
                  </a:cubicBezTo>
                  <a:cubicBezTo>
                    <a:pt x="8" y="119"/>
                    <a:pt x="0" y="97"/>
                    <a:pt x="0" y="75"/>
                  </a:cubicBezTo>
                  <a:cubicBezTo>
                    <a:pt x="0" y="75"/>
                    <a:pt x="0" y="75"/>
                    <a:pt x="0" y="75"/>
                  </a:cubicBezTo>
                  <a:cubicBezTo>
                    <a:pt x="0" y="61"/>
                    <a:pt x="3" y="46"/>
                    <a:pt x="11" y="34"/>
                  </a:cubicBezTo>
                  <a:cubicBezTo>
                    <a:pt x="11" y="34"/>
                    <a:pt x="11" y="34"/>
                    <a:pt x="11" y="34"/>
                  </a:cubicBezTo>
                  <a:cubicBezTo>
                    <a:pt x="26" y="12"/>
                    <a:pt x="54" y="0"/>
                    <a:pt x="76" y="0"/>
                  </a:cubicBezTo>
                  <a:cubicBezTo>
                    <a:pt x="76" y="0"/>
                    <a:pt x="76" y="0"/>
                    <a:pt x="76" y="0"/>
                  </a:cubicBezTo>
                  <a:cubicBezTo>
                    <a:pt x="84" y="0"/>
                    <a:pt x="91" y="2"/>
                    <a:pt x="96" y="5"/>
                  </a:cubicBezTo>
                  <a:cubicBezTo>
                    <a:pt x="96" y="5"/>
                    <a:pt x="96" y="5"/>
                    <a:pt x="96" y="5"/>
                  </a:cubicBezTo>
                  <a:cubicBezTo>
                    <a:pt x="106" y="12"/>
                    <a:pt x="110" y="23"/>
                    <a:pt x="110" y="36"/>
                  </a:cubicBezTo>
                  <a:cubicBezTo>
                    <a:pt x="110" y="36"/>
                    <a:pt x="110" y="36"/>
                    <a:pt x="110" y="36"/>
                  </a:cubicBezTo>
                  <a:cubicBezTo>
                    <a:pt x="110" y="36"/>
                    <a:pt x="110" y="36"/>
                    <a:pt x="110" y="36"/>
                  </a:cubicBezTo>
                  <a:cubicBezTo>
                    <a:pt x="110" y="36"/>
                    <a:pt x="110" y="36"/>
                    <a:pt x="110" y="36"/>
                  </a:cubicBezTo>
                  <a:cubicBezTo>
                    <a:pt x="110" y="51"/>
                    <a:pt x="105" y="68"/>
                    <a:pt x="95" y="84"/>
                  </a:cubicBezTo>
                  <a:cubicBezTo>
                    <a:pt x="95" y="84"/>
                    <a:pt x="95" y="84"/>
                    <a:pt x="95" y="84"/>
                  </a:cubicBezTo>
                  <a:cubicBezTo>
                    <a:pt x="79" y="109"/>
                    <a:pt x="53" y="130"/>
                    <a:pt x="32" y="131"/>
                  </a:cubicBezTo>
                  <a:cubicBezTo>
                    <a:pt x="32" y="131"/>
                    <a:pt x="32" y="131"/>
                    <a:pt x="32" y="131"/>
                  </a:cubicBezTo>
                  <a:cubicBezTo>
                    <a:pt x="32" y="131"/>
                    <a:pt x="32" y="131"/>
                    <a:pt x="32" y="131"/>
                  </a:cubicBezTo>
                  <a:close/>
                  <a:moveTo>
                    <a:pt x="33" y="127"/>
                  </a:moveTo>
                  <a:cubicBezTo>
                    <a:pt x="33" y="127"/>
                    <a:pt x="33" y="127"/>
                    <a:pt x="33" y="127"/>
                  </a:cubicBezTo>
                  <a:cubicBezTo>
                    <a:pt x="33" y="127"/>
                    <a:pt x="33" y="127"/>
                    <a:pt x="33" y="127"/>
                  </a:cubicBezTo>
                  <a:cubicBezTo>
                    <a:pt x="33" y="127"/>
                    <a:pt x="33" y="127"/>
                    <a:pt x="33" y="127"/>
                  </a:cubicBezTo>
                  <a:close/>
                  <a:moveTo>
                    <a:pt x="34" y="127"/>
                  </a:moveTo>
                  <a:cubicBezTo>
                    <a:pt x="34" y="127"/>
                    <a:pt x="34" y="127"/>
                    <a:pt x="34" y="127"/>
                  </a:cubicBezTo>
                  <a:cubicBezTo>
                    <a:pt x="34" y="127"/>
                    <a:pt x="34" y="127"/>
                    <a:pt x="34" y="127"/>
                  </a:cubicBezTo>
                  <a:cubicBezTo>
                    <a:pt x="34" y="127"/>
                    <a:pt x="34" y="127"/>
                    <a:pt x="34" y="127"/>
                  </a:cubicBezTo>
                  <a:close/>
                  <a:moveTo>
                    <a:pt x="34" y="127"/>
                  </a:moveTo>
                  <a:cubicBezTo>
                    <a:pt x="34" y="127"/>
                    <a:pt x="34" y="127"/>
                    <a:pt x="34" y="127"/>
                  </a:cubicBezTo>
                  <a:cubicBezTo>
                    <a:pt x="34" y="127"/>
                    <a:pt x="34" y="127"/>
                    <a:pt x="34" y="127"/>
                  </a:cubicBezTo>
                  <a:cubicBezTo>
                    <a:pt x="34" y="127"/>
                    <a:pt x="34" y="127"/>
                    <a:pt x="34" y="127"/>
                  </a:cubicBezTo>
                  <a:close/>
                  <a:moveTo>
                    <a:pt x="34" y="127"/>
                  </a:moveTo>
                  <a:cubicBezTo>
                    <a:pt x="34" y="127"/>
                    <a:pt x="35" y="127"/>
                    <a:pt x="35" y="127"/>
                  </a:cubicBezTo>
                  <a:cubicBezTo>
                    <a:pt x="35" y="127"/>
                    <a:pt x="35" y="127"/>
                    <a:pt x="35" y="127"/>
                  </a:cubicBezTo>
                  <a:cubicBezTo>
                    <a:pt x="35" y="127"/>
                    <a:pt x="34" y="127"/>
                    <a:pt x="34" y="127"/>
                  </a:cubicBezTo>
                  <a:close/>
                  <a:moveTo>
                    <a:pt x="35" y="127"/>
                  </a:moveTo>
                  <a:cubicBezTo>
                    <a:pt x="35" y="127"/>
                    <a:pt x="35" y="127"/>
                    <a:pt x="35" y="127"/>
                  </a:cubicBezTo>
                  <a:cubicBezTo>
                    <a:pt x="35" y="127"/>
                    <a:pt x="35" y="127"/>
                    <a:pt x="35" y="127"/>
                  </a:cubicBezTo>
                  <a:cubicBezTo>
                    <a:pt x="35" y="127"/>
                    <a:pt x="35" y="127"/>
                    <a:pt x="35" y="127"/>
                  </a:cubicBezTo>
                  <a:close/>
                  <a:moveTo>
                    <a:pt x="35" y="127"/>
                  </a:moveTo>
                  <a:cubicBezTo>
                    <a:pt x="49" y="125"/>
                    <a:pt x="65" y="113"/>
                    <a:pt x="79" y="98"/>
                  </a:cubicBezTo>
                  <a:cubicBezTo>
                    <a:pt x="79" y="98"/>
                    <a:pt x="79" y="98"/>
                    <a:pt x="79" y="98"/>
                  </a:cubicBezTo>
                  <a:cubicBezTo>
                    <a:pt x="65" y="113"/>
                    <a:pt x="49" y="125"/>
                    <a:pt x="35" y="127"/>
                  </a:cubicBezTo>
                  <a:close/>
                  <a:moveTo>
                    <a:pt x="8" y="75"/>
                  </a:moveTo>
                  <a:cubicBezTo>
                    <a:pt x="8" y="75"/>
                    <a:pt x="8" y="75"/>
                    <a:pt x="8" y="75"/>
                  </a:cubicBezTo>
                  <a:cubicBezTo>
                    <a:pt x="8" y="75"/>
                    <a:pt x="8" y="75"/>
                    <a:pt x="8" y="75"/>
                  </a:cubicBezTo>
                  <a:cubicBezTo>
                    <a:pt x="8" y="75"/>
                    <a:pt x="8" y="75"/>
                    <a:pt x="8" y="75"/>
                  </a:cubicBezTo>
                  <a:cubicBezTo>
                    <a:pt x="8" y="96"/>
                    <a:pt x="16" y="116"/>
                    <a:pt x="25" y="121"/>
                  </a:cubicBezTo>
                  <a:cubicBezTo>
                    <a:pt x="25" y="121"/>
                    <a:pt x="25" y="121"/>
                    <a:pt x="25" y="121"/>
                  </a:cubicBezTo>
                  <a:cubicBezTo>
                    <a:pt x="27" y="122"/>
                    <a:pt x="29" y="123"/>
                    <a:pt x="32" y="123"/>
                  </a:cubicBezTo>
                  <a:cubicBezTo>
                    <a:pt x="32" y="123"/>
                    <a:pt x="32" y="123"/>
                    <a:pt x="32" y="123"/>
                  </a:cubicBezTo>
                  <a:cubicBezTo>
                    <a:pt x="32" y="123"/>
                    <a:pt x="32" y="123"/>
                    <a:pt x="33" y="123"/>
                  </a:cubicBezTo>
                  <a:cubicBezTo>
                    <a:pt x="33" y="123"/>
                    <a:pt x="33" y="123"/>
                    <a:pt x="33" y="123"/>
                  </a:cubicBezTo>
                  <a:cubicBezTo>
                    <a:pt x="48" y="123"/>
                    <a:pt x="73" y="103"/>
                    <a:pt x="88" y="79"/>
                  </a:cubicBezTo>
                  <a:cubicBezTo>
                    <a:pt x="88" y="79"/>
                    <a:pt x="88" y="79"/>
                    <a:pt x="88" y="79"/>
                  </a:cubicBezTo>
                  <a:cubicBezTo>
                    <a:pt x="98" y="65"/>
                    <a:pt x="102" y="49"/>
                    <a:pt x="102" y="36"/>
                  </a:cubicBezTo>
                  <a:cubicBezTo>
                    <a:pt x="102" y="36"/>
                    <a:pt x="102" y="36"/>
                    <a:pt x="102" y="36"/>
                  </a:cubicBezTo>
                  <a:cubicBezTo>
                    <a:pt x="102" y="36"/>
                    <a:pt x="102" y="36"/>
                    <a:pt x="102" y="36"/>
                  </a:cubicBezTo>
                  <a:cubicBezTo>
                    <a:pt x="102" y="36"/>
                    <a:pt x="102" y="36"/>
                    <a:pt x="102" y="36"/>
                  </a:cubicBezTo>
                  <a:cubicBezTo>
                    <a:pt x="102" y="36"/>
                    <a:pt x="102" y="36"/>
                    <a:pt x="102" y="36"/>
                  </a:cubicBezTo>
                  <a:cubicBezTo>
                    <a:pt x="102" y="36"/>
                    <a:pt x="102" y="36"/>
                    <a:pt x="102" y="36"/>
                  </a:cubicBezTo>
                  <a:cubicBezTo>
                    <a:pt x="102" y="25"/>
                    <a:pt x="99" y="16"/>
                    <a:pt x="92" y="12"/>
                  </a:cubicBezTo>
                  <a:cubicBezTo>
                    <a:pt x="92" y="12"/>
                    <a:pt x="92" y="12"/>
                    <a:pt x="92" y="12"/>
                  </a:cubicBezTo>
                  <a:cubicBezTo>
                    <a:pt x="88" y="10"/>
                    <a:pt x="82" y="8"/>
                    <a:pt x="76" y="8"/>
                  </a:cubicBezTo>
                  <a:cubicBezTo>
                    <a:pt x="76" y="8"/>
                    <a:pt x="76" y="8"/>
                    <a:pt x="76" y="8"/>
                  </a:cubicBezTo>
                  <a:cubicBezTo>
                    <a:pt x="75" y="8"/>
                    <a:pt x="75" y="8"/>
                    <a:pt x="75" y="8"/>
                  </a:cubicBezTo>
                  <a:cubicBezTo>
                    <a:pt x="56" y="8"/>
                    <a:pt x="30" y="19"/>
                    <a:pt x="17" y="39"/>
                  </a:cubicBezTo>
                  <a:cubicBezTo>
                    <a:pt x="17" y="39"/>
                    <a:pt x="17" y="39"/>
                    <a:pt x="17" y="39"/>
                  </a:cubicBezTo>
                  <a:cubicBezTo>
                    <a:pt x="16" y="38"/>
                    <a:pt x="16" y="38"/>
                    <a:pt x="16" y="38"/>
                  </a:cubicBezTo>
                  <a:cubicBezTo>
                    <a:pt x="17" y="39"/>
                    <a:pt x="17" y="39"/>
                    <a:pt x="17" y="39"/>
                  </a:cubicBezTo>
                  <a:cubicBezTo>
                    <a:pt x="11" y="49"/>
                    <a:pt x="8" y="62"/>
                    <a:pt x="8" y="75"/>
                  </a:cubicBezTo>
                  <a:cubicBezTo>
                    <a:pt x="8" y="75"/>
                    <a:pt x="8" y="75"/>
                    <a:pt x="8" y="75"/>
                  </a:cubicBezTo>
                  <a:cubicBezTo>
                    <a:pt x="8" y="75"/>
                    <a:pt x="8" y="75"/>
                    <a:pt x="8" y="75"/>
                  </a:cubicBezTo>
                  <a:close/>
                  <a:moveTo>
                    <a:pt x="79" y="97"/>
                  </a:moveTo>
                  <a:cubicBezTo>
                    <a:pt x="79" y="97"/>
                    <a:pt x="80" y="97"/>
                    <a:pt x="80" y="97"/>
                  </a:cubicBezTo>
                  <a:cubicBezTo>
                    <a:pt x="80" y="97"/>
                    <a:pt x="80" y="97"/>
                    <a:pt x="80" y="97"/>
                  </a:cubicBezTo>
                  <a:cubicBezTo>
                    <a:pt x="80" y="97"/>
                    <a:pt x="79" y="97"/>
                    <a:pt x="79" y="97"/>
                  </a:cubicBezTo>
                  <a:close/>
                  <a:moveTo>
                    <a:pt x="4" y="75"/>
                  </a:moveTo>
                  <a:cubicBezTo>
                    <a:pt x="4" y="75"/>
                    <a:pt x="4" y="75"/>
                    <a:pt x="4" y="75"/>
                  </a:cubicBezTo>
                  <a:cubicBezTo>
                    <a:pt x="4" y="75"/>
                    <a:pt x="4" y="75"/>
                    <a:pt x="4" y="75"/>
                  </a:cubicBezTo>
                  <a:cubicBezTo>
                    <a:pt x="4" y="75"/>
                    <a:pt x="4" y="75"/>
                    <a:pt x="4" y="75"/>
                  </a:cubicBezTo>
                  <a:cubicBezTo>
                    <a:pt x="4" y="75"/>
                    <a:pt x="4" y="75"/>
                    <a:pt x="4" y="75"/>
                  </a:cubicBezTo>
                  <a:cubicBezTo>
                    <a:pt x="4" y="75"/>
                    <a:pt x="4" y="75"/>
                    <a:pt x="4" y="75"/>
                  </a:cubicBezTo>
                  <a:cubicBezTo>
                    <a:pt x="4" y="75"/>
                    <a:pt x="4" y="75"/>
                    <a:pt x="4" y="75"/>
                  </a:cubicBezTo>
                  <a:cubicBezTo>
                    <a:pt x="4" y="75"/>
                    <a:pt x="4" y="75"/>
                    <a:pt x="4" y="75"/>
                  </a:cubicBezTo>
                  <a:close/>
                  <a:moveTo>
                    <a:pt x="4" y="75"/>
                  </a:moveTo>
                  <a:cubicBezTo>
                    <a:pt x="4" y="75"/>
                    <a:pt x="4" y="75"/>
                    <a:pt x="4" y="75"/>
                  </a:cubicBezTo>
                  <a:cubicBezTo>
                    <a:pt x="4" y="75"/>
                    <a:pt x="4" y="75"/>
                    <a:pt x="4" y="75"/>
                  </a:cubicBezTo>
                  <a:cubicBezTo>
                    <a:pt x="4" y="75"/>
                    <a:pt x="4" y="75"/>
                    <a:pt x="4" y="75"/>
                  </a:cubicBezTo>
                  <a:close/>
                  <a:moveTo>
                    <a:pt x="101" y="62"/>
                  </a:moveTo>
                  <a:cubicBezTo>
                    <a:pt x="104" y="54"/>
                    <a:pt x="106" y="47"/>
                    <a:pt x="106" y="40"/>
                  </a:cubicBezTo>
                  <a:cubicBezTo>
                    <a:pt x="106" y="40"/>
                    <a:pt x="106" y="40"/>
                    <a:pt x="106" y="40"/>
                  </a:cubicBezTo>
                  <a:cubicBezTo>
                    <a:pt x="106" y="47"/>
                    <a:pt x="104" y="54"/>
                    <a:pt x="101" y="62"/>
                  </a:cubicBezTo>
                  <a:close/>
                  <a:moveTo>
                    <a:pt x="106" y="40"/>
                  </a:moveTo>
                  <a:cubicBezTo>
                    <a:pt x="106" y="40"/>
                    <a:pt x="106" y="40"/>
                    <a:pt x="106" y="40"/>
                  </a:cubicBezTo>
                  <a:cubicBezTo>
                    <a:pt x="106" y="40"/>
                    <a:pt x="106" y="40"/>
                    <a:pt x="106" y="40"/>
                  </a:cubicBezTo>
                  <a:cubicBezTo>
                    <a:pt x="106" y="40"/>
                    <a:pt x="106" y="40"/>
                    <a:pt x="106" y="40"/>
                  </a:cubicBezTo>
                  <a:close/>
                  <a:moveTo>
                    <a:pt x="106" y="40"/>
                  </a:moveTo>
                  <a:cubicBezTo>
                    <a:pt x="106" y="39"/>
                    <a:pt x="106" y="39"/>
                    <a:pt x="106" y="39"/>
                  </a:cubicBezTo>
                  <a:cubicBezTo>
                    <a:pt x="106" y="39"/>
                    <a:pt x="106" y="39"/>
                    <a:pt x="106" y="39"/>
                  </a:cubicBezTo>
                  <a:cubicBezTo>
                    <a:pt x="106" y="39"/>
                    <a:pt x="106" y="39"/>
                    <a:pt x="106" y="40"/>
                  </a:cubicBezTo>
                  <a:close/>
                  <a:moveTo>
                    <a:pt x="106" y="39"/>
                  </a:moveTo>
                  <a:cubicBezTo>
                    <a:pt x="106" y="39"/>
                    <a:pt x="106" y="39"/>
                    <a:pt x="106" y="39"/>
                  </a:cubicBezTo>
                  <a:cubicBezTo>
                    <a:pt x="106" y="39"/>
                    <a:pt x="106" y="39"/>
                    <a:pt x="106" y="39"/>
                  </a:cubicBezTo>
                  <a:cubicBezTo>
                    <a:pt x="106" y="39"/>
                    <a:pt x="106" y="39"/>
                    <a:pt x="106" y="39"/>
                  </a:cubicBezTo>
                  <a:close/>
                  <a:moveTo>
                    <a:pt x="106" y="38"/>
                  </a:moveTo>
                  <a:cubicBezTo>
                    <a:pt x="106" y="38"/>
                    <a:pt x="106" y="38"/>
                    <a:pt x="106" y="38"/>
                  </a:cubicBezTo>
                  <a:cubicBezTo>
                    <a:pt x="106" y="38"/>
                    <a:pt x="106" y="38"/>
                    <a:pt x="106" y="38"/>
                  </a:cubicBezTo>
                  <a:cubicBezTo>
                    <a:pt x="106" y="38"/>
                    <a:pt x="106" y="38"/>
                    <a:pt x="106" y="38"/>
                  </a:cubicBezTo>
                  <a:close/>
                  <a:moveTo>
                    <a:pt x="106" y="38"/>
                  </a:moveTo>
                  <a:cubicBezTo>
                    <a:pt x="106" y="38"/>
                    <a:pt x="106" y="37"/>
                    <a:pt x="106" y="37"/>
                  </a:cubicBezTo>
                  <a:cubicBezTo>
                    <a:pt x="106" y="37"/>
                    <a:pt x="106" y="37"/>
                    <a:pt x="106" y="37"/>
                  </a:cubicBezTo>
                  <a:cubicBezTo>
                    <a:pt x="106" y="37"/>
                    <a:pt x="106" y="38"/>
                    <a:pt x="106" y="38"/>
                  </a:cubicBezTo>
                  <a:close/>
                  <a:moveTo>
                    <a:pt x="106" y="37"/>
                  </a:moveTo>
                  <a:cubicBezTo>
                    <a:pt x="106" y="37"/>
                    <a:pt x="106" y="37"/>
                    <a:pt x="106" y="37"/>
                  </a:cubicBezTo>
                  <a:cubicBezTo>
                    <a:pt x="106" y="37"/>
                    <a:pt x="106" y="37"/>
                    <a:pt x="106" y="37"/>
                  </a:cubicBezTo>
                  <a:cubicBezTo>
                    <a:pt x="106" y="37"/>
                    <a:pt x="106" y="37"/>
                    <a:pt x="106" y="37"/>
                  </a:cubicBezTo>
                  <a:cubicBezTo>
                    <a:pt x="106" y="37"/>
                    <a:pt x="106" y="37"/>
                    <a:pt x="106" y="37"/>
                  </a:cubicBezTo>
                  <a:close/>
                  <a:moveTo>
                    <a:pt x="14" y="37"/>
                  </a:moveTo>
                  <a:cubicBezTo>
                    <a:pt x="27" y="16"/>
                    <a:pt x="53" y="5"/>
                    <a:pt x="73" y="4"/>
                  </a:cubicBezTo>
                  <a:cubicBezTo>
                    <a:pt x="73" y="4"/>
                    <a:pt x="73" y="4"/>
                    <a:pt x="73" y="4"/>
                  </a:cubicBezTo>
                  <a:cubicBezTo>
                    <a:pt x="53" y="5"/>
                    <a:pt x="27" y="16"/>
                    <a:pt x="14" y="37"/>
                  </a:cubicBezTo>
                  <a:cubicBezTo>
                    <a:pt x="14" y="37"/>
                    <a:pt x="14" y="37"/>
                    <a:pt x="14" y="37"/>
                  </a:cubicBezTo>
                  <a:cubicBezTo>
                    <a:pt x="14" y="37"/>
                    <a:pt x="14" y="37"/>
                    <a:pt x="14" y="37"/>
                  </a:cubicBezTo>
                  <a:close/>
                  <a:moveTo>
                    <a:pt x="102" y="18"/>
                  </a:moveTo>
                  <a:cubicBezTo>
                    <a:pt x="102" y="18"/>
                    <a:pt x="102" y="18"/>
                    <a:pt x="102" y="18"/>
                  </a:cubicBezTo>
                  <a:cubicBezTo>
                    <a:pt x="102" y="18"/>
                    <a:pt x="102" y="18"/>
                    <a:pt x="102" y="18"/>
                  </a:cubicBezTo>
                  <a:cubicBezTo>
                    <a:pt x="102" y="18"/>
                    <a:pt x="102" y="18"/>
                    <a:pt x="102" y="18"/>
                  </a:cubicBezTo>
                  <a:close/>
                  <a:moveTo>
                    <a:pt x="94" y="9"/>
                  </a:moveTo>
                  <a:cubicBezTo>
                    <a:pt x="97" y="11"/>
                    <a:pt x="100" y="14"/>
                    <a:pt x="102" y="17"/>
                  </a:cubicBezTo>
                  <a:cubicBezTo>
                    <a:pt x="102" y="17"/>
                    <a:pt x="102" y="17"/>
                    <a:pt x="102" y="17"/>
                  </a:cubicBezTo>
                  <a:cubicBezTo>
                    <a:pt x="100" y="14"/>
                    <a:pt x="97" y="11"/>
                    <a:pt x="94" y="9"/>
                  </a:cubicBezTo>
                  <a:cubicBezTo>
                    <a:pt x="94" y="9"/>
                    <a:pt x="94" y="9"/>
                    <a:pt x="94" y="9"/>
                  </a:cubicBezTo>
                  <a:cubicBezTo>
                    <a:pt x="93" y="8"/>
                    <a:pt x="92" y="8"/>
                    <a:pt x="91" y="7"/>
                  </a:cubicBezTo>
                  <a:cubicBezTo>
                    <a:pt x="91" y="7"/>
                    <a:pt x="91" y="7"/>
                    <a:pt x="91" y="7"/>
                  </a:cubicBezTo>
                  <a:cubicBezTo>
                    <a:pt x="92" y="8"/>
                    <a:pt x="93" y="8"/>
                    <a:pt x="94" y="9"/>
                  </a:cubicBezTo>
                  <a:close/>
                  <a:moveTo>
                    <a:pt x="74" y="4"/>
                  </a:moveTo>
                  <a:cubicBezTo>
                    <a:pt x="74" y="4"/>
                    <a:pt x="74" y="4"/>
                    <a:pt x="74" y="4"/>
                  </a:cubicBezTo>
                  <a:cubicBezTo>
                    <a:pt x="74" y="4"/>
                    <a:pt x="74" y="4"/>
                    <a:pt x="74" y="4"/>
                  </a:cubicBezTo>
                  <a:cubicBezTo>
                    <a:pt x="74" y="4"/>
                    <a:pt x="74" y="4"/>
                    <a:pt x="74" y="4"/>
                  </a:cubicBezTo>
                  <a:close/>
                  <a:moveTo>
                    <a:pt x="74" y="4"/>
                  </a:moveTo>
                  <a:cubicBezTo>
                    <a:pt x="74" y="4"/>
                    <a:pt x="74" y="4"/>
                    <a:pt x="74" y="4"/>
                  </a:cubicBezTo>
                  <a:cubicBezTo>
                    <a:pt x="74" y="4"/>
                    <a:pt x="74" y="4"/>
                    <a:pt x="74" y="4"/>
                  </a:cubicBezTo>
                  <a:cubicBezTo>
                    <a:pt x="74" y="4"/>
                    <a:pt x="74" y="4"/>
                    <a:pt x="74" y="4"/>
                  </a:cubicBezTo>
                  <a:close/>
                  <a:moveTo>
                    <a:pt x="75" y="4"/>
                  </a:moveTo>
                  <a:cubicBezTo>
                    <a:pt x="75" y="4"/>
                    <a:pt x="75" y="4"/>
                    <a:pt x="75" y="4"/>
                  </a:cubicBezTo>
                  <a:cubicBezTo>
                    <a:pt x="75" y="4"/>
                    <a:pt x="75" y="4"/>
                    <a:pt x="75" y="4"/>
                  </a:cubicBezTo>
                  <a:cubicBezTo>
                    <a:pt x="75" y="4"/>
                    <a:pt x="75" y="4"/>
                    <a:pt x="75" y="4"/>
                  </a:cubicBezTo>
                  <a:close/>
                  <a:moveTo>
                    <a:pt x="75" y="4"/>
                  </a:moveTo>
                  <a:cubicBezTo>
                    <a:pt x="75" y="4"/>
                    <a:pt x="75" y="4"/>
                    <a:pt x="75" y="4"/>
                  </a:cubicBezTo>
                  <a:cubicBezTo>
                    <a:pt x="75" y="4"/>
                    <a:pt x="75" y="4"/>
                    <a:pt x="75" y="4"/>
                  </a:cubicBezTo>
                  <a:cubicBezTo>
                    <a:pt x="75" y="4"/>
                    <a:pt x="75" y="4"/>
                    <a:pt x="75" y="4"/>
                  </a:cubicBezTo>
                  <a:close/>
                  <a:moveTo>
                    <a:pt x="76" y="4"/>
                  </a:moveTo>
                  <a:cubicBezTo>
                    <a:pt x="76" y="4"/>
                    <a:pt x="76" y="4"/>
                    <a:pt x="76" y="4"/>
                  </a:cubicBezTo>
                  <a:cubicBezTo>
                    <a:pt x="76" y="4"/>
                    <a:pt x="76" y="4"/>
                    <a:pt x="76" y="4"/>
                  </a:cubicBezTo>
                  <a:cubicBezTo>
                    <a:pt x="76" y="4"/>
                    <a:pt x="76" y="4"/>
                    <a:pt x="7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9"/>
            <p:cNvSpPr/>
            <p:nvPr/>
          </p:nvSpPr>
          <p:spPr bwMode="auto">
            <a:xfrm>
              <a:off x="1449" y="1805"/>
              <a:ext cx="80" cy="54"/>
            </a:xfrm>
            <a:custGeom>
              <a:avLst/>
              <a:gdLst>
                <a:gd name="T0" fmla="*/ 0 w 80"/>
                <a:gd name="T1" fmla="*/ 18 h 54"/>
                <a:gd name="T2" fmla="*/ 32 w 80"/>
                <a:gd name="T3" fmla="*/ 15 h 54"/>
                <a:gd name="T4" fmla="*/ 32 w 80"/>
                <a:gd name="T5" fmla="*/ 15 h 54"/>
                <a:gd name="T6" fmla="*/ 35 w 80"/>
                <a:gd name="T7" fmla="*/ 27 h 54"/>
                <a:gd name="T8" fmla="*/ 12 w 80"/>
                <a:gd name="T9" fmla="*/ 30 h 54"/>
                <a:gd name="T10" fmla="*/ 12 w 80"/>
                <a:gd name="T11" fmla="*/ 42 h 54"/>
                <a:gd name="T12" fmla="*/ 56 w 80"/>
                <a:gd name="T13" fmla="*/ 36 h 54"/>
                <a:gd name="T14" fmla="*/ 71 w 80"/>
                <a:gd name="T15" fmla="*/ 0 h 54"/>
                <a:gd name="T16" fmla="*/ 80 w 80"/>
                <a:gd name="T17" fmla="*/ 3 h 54"/>
                <a:gd name="T18" fmla="*/ 65 w 80"/>
                <a:gd name="T19" fmla="*/ 45 h 54"/>
                <a:gd name="T20" fmla="*/ 0 w 80"/>
                <a:gd name="T21" fmla="*/ 54 h 54"/>
                <a:gd name="T22" fmla="*/ 0 w 80"/>
                <a:gd name="T23" fmla="*/ 18 h 54"/>
                <a:gd name="T24" fmla="*/ 0 w 80"/>
                <a:gd name="T25" fmla="*/ 1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54">
                  <a:moveTo>
                    <a:pt x="0" y="18"/>
                  </a:moveTo>
                  <a:lnTo>
                    <a:pt x="32" y="15"/>
                  </a:lnTo>
                  <a:lnTo>
                    <a:pt x="32" y="15"/>
                  </a:lnTo>
                  <a:lnTo>
                    <a:pt x="35" y="27"/>
                  </a:lnTo>
                  <a:lnTo>
                    <a:pt x="12" y="30"/>
                  </a:lnTo>
                  <a:lnTo>
                    <a:pt x="12" y="42"/>
                  </a:lnTo>
                  <a:lnTo>
                    <a:pt x="56" y="36"/>
                  </a:lnTo>
                  <a:lnTo>
                    <a:pt x="71" y="0"/>
                  </a:lnTo>
                  <a:lnTo>
                    <a:pt x="80" y="3"/>
                  </a:lnTo>
                  <a:lnTo>
                    <a:pt x="65" y="45"/>
                  </a:lnTo>
                  <a:lnTo>
                    <a:pt x="0" y="54"/>
                  </a:lnTo>
                  <a:lnTo>
                    <a:pt x="0" y="18"/>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a:spLocks noEditPoints="1"/>
            </p:cNvSpPr>
            <p:nvPr/>
          </p:nvSpPr>
          <p:spPr bwMode="auto">
            <a:xfrm>
              <a:off x="1443" y="1796"/>
              <a:ext cx="95" cy="71"/>
            </a:xfrm>
            <a:custGeom>
              <a:avLst/>
              <a:gdLst>
                <a:gd name="T0" fmla="*/ 0 w 95"/>
                <a:gd name="T1" fmla="*/ 27 h 71"/>
                <a:gd name="T2" fmla="*/ 0 w 95"/>
                <a:gd name="T3" fmla="*/ 21 h 71"/>
                <a:gd name="T4" fmla="*/ 38 w 95"/>
                <a:gd name="T5" fmla="*/ 18 h 71"/>
                <a:gd name="T6" fmla="*/ 44 w 95"/>
                <a:gd name="T7" fmla="*/ 18 h 71"/>
                <a:gd name="T8" fmla="*/ 47 w 95"/>
                <a:gd name="T9" fmla="*/ 39 h 71"/>
                <a:gd name="T10" fmla="*/ 59 w 95"/>
                <a:gd name="T11" fmla="*/ 39 h 71"/>
                <a:gd name="T12" fmla="*/ 74 w 95"/>
                <a:gd name="T13" fmla="*/ 0 h 71"/>
                <a:gd name="T14" fmla="*/ 95 w 95"/>
                <a:gd name="T15" fmla="*/ 9 h 71"/>
                <a:gd name="T16" fmla="*/ 77 w 95"/>
                <a:gd name="T17" fmla="*/ 60 h 71"/>
                <a:gd name="T18" fmla="*/ 0 w 95"/>
                <a:gd name="T19" fmla="*/ 71 h 71"/>
                <a:gd name="T20" fmla="*/ 0 w 95"/>
                <a:gd name="T21" fmla="*/ 27 h 71"/>
                <a:gd name="T22" fmla="*/ 0 w 95"/>
                <a:gd name="T23" fmla="*/ 27 h 71"/>
                <a:gd name="T24" fmla="*/ 12 w 95"/>
                <a:gd name="T25" fmla="*/ 57 h 71"/>
                <a:gd name="T26" fmla="*/ 68 w 95"/>
                <a:gd name="T27" fmla="*/ 51 h 71"/>
                <a:gd name="T28" fmla="*/ 68 w 95"/>
                <a:gd name="T29" fmla="*/ 51 h 71"/>
                <a:gd name="T30" fmla="*/ 12 w 95"/>
                <a:gd name="T31" fmla="*/ 57 h 71"/>
                <a:gd name="T32" fmla="*/ 12 w 95"/>
                <a:gd name="T33" fmla="*/ 57 h 71"/>
                <a:gd name="T34" fmla="*/ 29 w 95"/>
                <a:gd name="T35" fmla="*/ 30 h 71"/>
                <a:gd name="T36" fmla="*/ 35 w 95"/>
                <a:gd name="T37" fmla="*/ 30 h 71"/>
                <a:gd name="T38" fmla="*/ 35 w 95"/>
                <a:gd name="T39" fmla="*/ 30 h 71"/>
                <a:gd name="T40" fmla="*/ 29 w 95"/>
                <a:gd name="T41" fmla="*/ 30 h 71"/>
                <a:gd name="T42" fmla="*/ 29 w 95"/>
                <a:gd name="T43" fmla="*/ 3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71">
                  <a:moveTo>
                    <a:pt x="0" y="27"/>
                  </a:moveTo>
                  <a:lnTo>
                    <a:pt x="0" y="21"/>
                  </a:lnTo>
                  <a:lnTo>
                    <a:pt x="38" y="18"/>
                  </a:lnTo>
                  <a:lnTo>
                    <a:pt x="44" y="18"/>
                  </a:lnTo>
                  <a:lnTo>
                    <a:pt x="47" y="39"/>
                  </a:lnTo>
                  <a:lnTo>
                    <a:pt x="59" y="39"/>
                  </a:lnTo>
                  <a:lnTo>
                    <a:pt x="74" y="0"/>
                  </a:lnTo>
                  <a:lnTo>
                    <a:pt x="95" y="9"/>
                  </a:lnTo>
                  <a:lnTo>
                    <a:pt x="77" y="60"/>
                  </a:lnTo>
                  <a:lnTo>
                    <a:pt x="0" y="71"/>
                  </a:lnTo>
                  <a:lnTo>
                    <a:pt x="0" y="27"/>
                  </a:lnTo>
                  <a:lnTo>
                    <a:pt x="0" y="27"/>
                  </a:lnTo>
                  <a:close/>
                  <a:moveTo>
                    <a:pt x="12" y="57"/>
                  </a:moveTo>
                  <a:lnTo>
                    <a:pt x="68" y="51"/>
                  </a:lnTo>
                  <a:lnTo>
                    <a:pt x="68" y="51"/>
                  </a:lnTo>
                  <a:lnTo>
                    <a:pt x="12" y="57"/>
                  </a:lnTo>
                  <a:lnTo>
                    <a:pt x="12" y="57"/>
                  </a:lnTo>
                  <a:close/>
                  <a:moveTo>
                    <a:pt x="29" y="30"/>
                  </a:moveTo>
                  <a:lnTo>
                    <a:pt x="35" y="30"/>
                  </a:lnTo>
                  <a:lnTo>
                    <a:pt x="35" y="30"/>
                  </a:lnTo>
                  <a:lnTo>
                    <a:pt x="29" y="30"/>
                  </a:lnTo>
                  <a:lnTo>
                    <a:pt x="2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p:nvPr/>
          </p:nvSpPr>
          <p:spPr bwMode="auto">
            <a:xfrm>
              <a:off x="1514" y="1862"/>
              <a:ext cx="42" cy="23"/>
            </a:xfrm>
            <a:custGeom>
              <a:avLst/>
              <a:gdLst>
                <a:gd name="T0" fmla="*/ 0 w 42"/>
                <a:gd name="T1" fmla="*/ 11 h 23"/>
                <a:gd name="T2" fmla="*/ 39 w 42"/>
                <a:gd name="T3" fmla="*/ 0 h 23"/>
                <a:gd name="T4" fmla="*/ 42 w 42"/>
                <a:gd name="T5" fmla="*/ 8 h 23"/>
                <a:gd name="T6" fmla="*/ 3 w 42"/>
                <a:gd name="T7" fmla="*/ 23 h 23"/>
                <a:gd name="T8" fmla="*/ 0 w 42"/>
                <a:gd name="T9" fmla="*/ 11 h 23"/>
                <a:gd name="T10" fmla="*/ 0 w 42"/>
                <a:gd name="T11" fmla="*/ 11 h 23"/>
              </a:gdLst>
              <a:ahLst/>
              <a:cxnLst>
                <a:cxn ang="0">
                  <a:pos x="T0" y="T1"/>
                </a:cxn>
                <a:cxn ang="0">
                  <a:pos x="T2" y="T3"/>
                </a:cxn>
                <a:cxn ang="0">
                  <a:pos x="T4" y="T5"/>
                </a:cxn>
                <a:cxn ang="0">
                  <a:pos x="T6" y="T7"/>
                </a:cxn>
                <a:cxn ang="0">
                  <a:pos x="T8" y="T9"/>
                </a:cxn>
                <a:cxn ang="0">
                  <a:pos x="T10" y="T11"/>
                </a:cxn>
              </a:cxnLst>
              <a:rect l="0" t="0" r="r" b="b"/>
              <a:pathLst>
                <a:path w="42" h="23">
                  <a:moveTo>
                    <a:pt x="0" y="11"/>
                  </a:moveTo>
                  <a:lnTo>
                    <a:pt x="39" y="0"/>
                  </a:lnTo>
                  <a:lnTo>
                    <a:pt x="42" y="8"/>
                  </a:lnTo>
                  <a:lnTo>
                    <a:pt x="3" y="23"/>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a:spLocks noEditPoints="1"/>
            </p:cNvSpPr>
            <p:nvPr/>
          </p:nvSpPr>
          <p:spPr bwMode="auto">
            <a:xfrm>
              <a:off x="1505" y="1853"/>
              <a:ext cx="57" cy="38"/>
            </a:xfrm>
            <a:custGeom>
              <a:avLst/>
              <a:gdLst>
                <a:gd name="T0" fmla="*/ 6 w 57"/>
                <a:gd name="T1" fmla="*/ 32 h 38"/>
                <a:gd name="T2" fmla="*/ 3 w 57"/>
                <a:gd name="T3" fmla="*/ 20 h 38"/>
                <a:gd name="T4" fmla="*/ 9 w 57"/>
                <a:gd name="T5" fmla="*/ 20 h 38"/>
                <a:gd name="T6" fmla="*/ 12 w 57"/>
                <a:gd name="T7" fmla="*/ 26 h 38"/>
                <a:gd name="T8" fmla="*/ 9 w 57"/>
                <a:gd name="T9" fmla="*/ 20 h 38"/>
                <a:gd name="T10" fmla="*/ 3 w 57"/>
                <a:gd name="T11" fmla="*/ 20 h 38"/>
                <a:gd name="T12" fmla="*/ 0 w 57"/>
                <a:gd name="T13" fmla="*/ 14 h 38"/>
                <a:gd name="T14" fmla="*/ 51 w 57"/>
                <a:gd name="T15" fmla="*/ 0 h 38"/>
                <a:gd name="T16" fmla="*/ 57 w 57"/>
                <a:gd name="T17" fmla="*/ 23 h 38"/>
                <a:gd name="T18" fmla="*/ 9 w 57"/>
                <a:gd name="T19" fmla="*/ 38 h 38"/>
                <a:gd name="T20" fmla="*/ 6 w 57"/>
                <a:gd name="T21" fmla="*/ 32 h 38"/>
                <a:gd name="T22" fmla="*/ 6 w 57"/>
                <a:gd name="T23" fmla="*/ 32 h 38"/>
                <a:gd name="T24" fmla="*/ 21 w 57"/>
                <a:gd name="T25" fmla="*/ 20 h 38"/>
                <a:gd name="T26" fmla="*/ 42 w 57"/>
                <a:gd name="T27" fmla="*/ 14 h 38"/>
                <a:gd name="T28" fmla="*/ 42 w 57"/>
                <a:gd name="T29" fmla="*/ 14 h 38"/>
                <a:gd name="T30" fmla="*/ 21 w 57"/>
                <a:gd name="T31" fmla="*/ 20 h 38"/>
                <a:gd name="T32" fmla="*/ 21 w 57"/>
                <a:gd name="T3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8">
                  <a:moveTo>
                    <a:pt x="6" y="32"/>
                  </a:moveTo>
                  <a:lnTo>
                    <a:pt x="3" y="20"/>
                  </a:lnTo>
                  <a:lnTo>
                    <a:pt x="9" y="20"/>
                  </a:lnTo>
                  <a:lnTo>
                    <a:pt x="12" y="26"/>
                  </a:lnTo>
                  <a:lnTo>
                    <a:pt x="9" y="20"/>
                  </a:lnTo>
                  <a:lnTo>
                    <a:pt x="3" y="20"/>
                  </a:lnTo>
                  <a:lnTo>
                    <a:pt x="0" y="14"/>
                  </a:lnTo>
                  <a:lnTo>
                    <a:pt x="51" y="0"/>
                  </a:lnTo>
                  <a:lnTo>
                    <a:pt x="57" y="23"/>
                  </a:lnTo>
                  <a:lnTo>
                    <a:pt x="9" y="38"/>
                  </a:lnTo>
                  <a:lnTo>
                    <a:pt x="6" y="32"/>
                  </a:lnTo>
                  <a:lnTo>
                    <a:pt x="6" y="32"/>
                  </a:lnTo>
                  <a:close/>
                  <a:moveTo>
                    <a:pt x="21" y="20"/>
                  </a:moveTo>
                  <a:lnTo>
                    <a:pt x="42" y="14"/>
                  </a:lnTo>
                  <a:lnTo>
                    <a:pt x="42" y="14"/>
                  </a:lnTo>
                  <a:lnTo>
                    <a:pt x="21" y="20"/>
                  </a:lnTo>
                  <a:lnTo>
                    <a:pt x="2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3"/>
            <p:cNvSpPr/>
            <p:nvPr/>
          </p:nvSpPr>
          <p:spPr bwMode="auto">
            <a:xfrm>
              <a:off x="1505" y="1844"/>
              <a:ext cx="18" cy="35"/>
            </a:xfrm>
            <a:custGeom>
              <a:avLst/>
              <a:gdLst>
                <a:gd name="T0" fmla="*/ 0 w 18"/>
                <a:gd name="T1" fmla="*/ 3 h 35"/>
                <a:gd name="T2" fmla="*/ 12 w 18"/>
                <a:gd name="T3" fmla="*/ 0 h 35"/>
                <a:gd name="T4" fmla="*/ 18 w 18"/>
                <a:gd name="T5" fmla="*/ 32 h 35"/>
                <a:gd name="T6" fmla="*/ 6 w 18"/>
                <a:gd name="T7" fmla="*/ 35 h 35"/>
                <a:gd name="T8" fmla="*/ 0 w 18"/>
                <a:gd name="T9" fmla="*/ 3 h 35"/>
                <a:gd name="T10" fmla="*/ 0 w 18"/>
                <a:gd name="T11" fmla="*/ 3 h 35"/>
              </a:gdLst>
              <a:ahLst/>
              <a:cxnLst>
                <a:cxn ang="0">
                  <a:pos x="T0" y="T1"/>
                </a:cxn>
                <a:cxn ang="0">
                  <a:pos x="T2" y="T3"/>
                </a:cxn>
                <a:cxn ang="0">
                  <a:pos x="T4" y="T5"/>
                </a:cxn>
                <a:cxn ang="0">
                  <a:pos x="T6" y="T7"/>
                </a:cxn>
                <a:cxn ang="0">
                  <a:pos x="T8" y="T9"/>
                </a:cxn>
                <a:cxn ang="0">
                  <a:pos x="T10" y="T11"/>
                </a:cxn>
              </a:cxnLst>
              <a:rect l="0" t="0" r="r" b="b"/>
              <a:pathLst>
                <a:path w="18" h="35">
                  <a:moveTo>
                    <a:pt x="0" y="3"/>
                  </a:moveTo>
                  <a:lnTo>
                    <a:pt x="12" y="0"/>
                  </a:lnTo>
                  <a:lnTo>
                    <a:pt x="18" y="32"/>
                  </a:lnTo>
                  <a:lnTo>
                    <a:pt x="6" y="35"/>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
            <p:cNvSpPr>
              <a:spLocks noEditPoints="1"/>
            </p:cNvSpPr>
            <p:nvPr/>
          </p:nvSpPr>
          <p:spPr bwMode="auto">
            <a:xfrm>
              <a:off x="1496" y="1838"/>
              <a:ext cx="33" cy="47"/>
            </a:xfrm>
            <a:custGeom>
              <a:avLst/>
              <a:gdLst>
                <a:gd name="T0" fmla="*/ 3 w 33"/>
                <a:gd name="T1" fmla="*/ 9 h 47"/>
                <a:gd name="T2" fmla="*/ 9 w 33"/>
                <a:gd name="T3" fmla="*/ 9 h 47"/>
                <a:gd name="T4" fmla="*/ 9 w 33"/>
                <a:gd name="T5" fmla="*/ 15 h 47"/>
                <a:gd name="T6" fmla="*/ 9 w 33"/>
                <a:gd name="T7" fmla="*/ 9 h 47"/>
                <a:gd name="T8" fmla="*/ 3 w 33"/>
                <a:gd name="T9" fmla="*/ 9 h 47"/>
                <a:gd name="T10" fmla="*/ 0 w 33"/>
                <a:gd name="T11" fmla="*/ 3 h 47"/>
                <a:gd name="T12" fmla="*/ 24 w 33"/>
                <a:gd name="T13" fmla="*/ 0 h 47"/>
                <a:gd name="T14" fmla="*/ 33 w 33"/>
                <a:gd name="T15" fmla="*/ 44 h 47"/>
                <a:gd name="T16" fmla="*/ 9 w 33"/>
                <a:gd name="T17" fmla="*/ 47 h 47"/>
                <a:gd name="T18" fmla="*/ 3 w 33"/>
                <a:gd name="T19" fmla="*/ 9 h 47"/>
                <a:gd name="T20" fmla="*/ 3 w 33"/>
                <a:gd name="T21" fmla="*/ 9 h 47"/>
                <a:gd name="T22" fmla="*/ 18 w 33"/>
                <a:gd name="T23" fmla="*/ 35 h 47"/>
                <a:gd name="T24" fmla="*/ 15 w 33"/>
                <a:gd name="T25" fmla="*/ 12 h 47"/>
                <a:gd name="T26" fmla="*/ 15 w 33"/>
                <a:gd name="T27" fmla="*/ 12 h 47"/>
                <a:gd name="T28" fmla="*/ 18 w 33"/>
                <a:gd name="T29" fmla="*/ 35 h 47"/>
                <a:gd name="T30" fmla="*/ 18 w 33"/>
                <a:gd name="T31"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47">
                  <a:moveTo>
                    <a:pt x="3" y="9"/>
                  </a:moveTo>
                  <a:lnTo>
                    <a:pt x="9" y="9"/>
                  </a:lnTo>
                  <a:lnTo>
                    <a:pt x="9" y="15"/>
                  </a:lnTo>
                  <a:lnTo>
                    <a:pt x="9" y="9"/>
                  </a:lnTo>
                  <a:lnTo>
                    <a:pt x="3" y="9"/>
                  </a:lnTo>
                  <a:lnTo>
                    <a:pt x="0" y="3"/>
                  </a:lnTo>
                  <a:lnTo>
                    <a:pt x="24" y="0"/>
                  </a:lnTo>
                  <a:lnTo>
                    <a:pt x="33" y="44"/>
                  </a:lnTo>
                  <a:lnTo>
                    <a:pt x="9" y="47"/>
                  </a:lnTo>
                  <a:lnTo>
                    <a:pt x="3" y="9"/>
                  </a:lnTo>
                  <a:lnTo>
                    <a:pt x="3" y="9"/>
                  </a:lnTo>
                  <a:close/>
                  <a:moveTo>
                    <a:pt x="18" y="35"/>
                  </a:moveTo>
                  <a:lnTo>
                    <a:pt x="15" y="12"/>
                  </a:lnTo>
                  <a:lnTo>
                    <a:pt x="15" y="12"/>
                  </a:lnTo>
                  <a:lnTo>
                    <a:pt x="18" y="35"/>
                  </a:lnTo>
                  <a:lnTo>
                    <a:pt x="18"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
            <p:cNvSpPr>
              <a:spLocks noEditPoints="1"/>
            </p:cNvSpPr>
            <p:nvPr/>
          </p:nvSpPr>
          <p:spPr bwMode="auto">
            <a:xfrm>
              <a:off x="1321" y="1850"/>
              <a:ext cx="196" cy="293"/>
            </a:xfrm>
            <a:custGeom>
              <a:avLst/>
              <a:gdLst>
                <a:gd name="T0" fmla="*/ 0 w 196"/>
                <a:gd name="T1" fmla="*/ 234 h 293"/>
                <a:gd name="T2" fmla="*/ 0 w 196"/>
                <a:gd name="T3" fmla="*/ 231 h 293"/>
                <a:gd name="T4" fmla="*/ 184 w 196"/>
                <a:gd name="T5" fmla="*/ 0 h 293"/>
                <a:gd name="T6" fmla="*/ 196 w 196"/>
                <a:gd name="T7" fmla="*/ 6 h 293"/>
                <a:gd name="T8" fmla="*/ 113 w 196"/>
                <a:gd name="T9" fmla="*/ 248 h 293"/>
                <a:gd name="T10" fmla="*/ 15 w 196"/>
                <a:gd name="T11" fmla="*/ 293 h 293"/>
                <a:gd name="T12" fmla="*/ 0 w 196"/>
                <a:gd name="T13" fmla="*/ 234 h 293"/>
                <a:gd name="T14" fmla="*/ 0 w 196"/>
                <a:gd name="T15" fmla="*/ 234 h 293"/>
                <a:gd name="T16" fmla="*/ 24 w 196"/>
                <a:gd name="T17" fmla="*/ 275 h 293"/>
                <a:gd name="T18" fmla="*/ 104 w 196"/>
                <a:gd name="T19" fmla="*/ 240 h 293"/>
                <a:gd name="T20" fmla="*/ 172 w 196"/>
                <a:gd name="T21" fmla="*/ 32 h 293"/>
                <a:gd name="T22" fmla="*/ 12 w 196"/>
                <a:gd name="T23" fmla="*/ 234 h 293"/>
                <a:gd name="T24" fmla="*/ 24 w 196"/>
                <a:gd name="T25" fmla="*/ 275 h 293"/>
                <a:gd name="T26" fmla="*/ 24 w 196"/>
                <a:gd name="T27" fmla="*/ 27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93">
                  <a:moveTo>
                    <a:pt x="0" y="234"/>
                  </a:moveTo>
                  <a:lnTo>
                    <a:pt x="0" y="231"/>
                  </a:lnTo>
                  <a:lnTo>
                    <a:pt x="184" y="0"/>
                  </a:lnTo>
                  <a:lnTo>
                    <a:pt x="196" y="6"/>
                  </a:lnTo>
                  <a:lnTo>
                    <a:pt x="113" y="248"/>
                  </a:lnTo>
                  <a:lnTo>
                    <a:pt x="15" y="293"/>
                  </a:lnTo>
                  <a:lnTo>
                    <a:pt x="0" y="234"/>
                  </a:lnTo>
                  <a:lnTo>
                    <a:pt x="0" y="234"/>
                  </a:lnTo>
                  <a:close/>
                  <a:moveTo>
                    <a:pt x="24" y="275"/>
                  </a:moveTo>
                  <a:lnTo>
                    <a:pt x="104" y="240"/>
                  </a:lnTo>
                  <a:lnTo>
                    <a:pt x="172" y="32"/>
                  </a:lnTo>
                  <a:lnTo>
                    <a:pt x="12" y="234"/>
                  </a:lnTo>
                  <a:lnTo>
                    <a:pt x="24" y="275"/>
                  </a:lnTo>
                  <a:lnTo>
                    <a:pt x="24" y="2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6"/>
            <p:cNvSpPr>
              <a:spLocks noEditPoints="1"/>
            </p:cNvSpPr>
            <p:nvPr/>
          </p:nvSpPr>
          <p:spPr bwMode="auto">
            <a:xfrm>
              <a:off x="1315" y="1841"/>
              <a:ext cx="208" cy="308"/>
            </a:xfrm>
            <a:custGeom>
              <a:avLst/>
              <a:gdLst>
                <a:gd name="T0" fmla="*/ 0 w 208"/>
                <a:gd name="T1" fmla="*/ 243 h 308"/>
                <a:gd name="T2" fmla="*/ 0 w 208"/>
                <a:gd name="T3" fmla="*/ 243 h 308"/>
                <a:gd name="T4" fmla="*/ 0 w 208"/>
                <a:gd name="T5" fmla="*/ 237 h 308"/>
                <a:gd name="T6" fmla="*/ 190 w 208"/>
                <a:gd name="T7" fmla="*/ 0 h 308"/>
                <a:gd name="T8" fmla="*/ 208 w 208"/>
                <a:gd name="T9" fmla="*/ 12 h 308"/>
                <a:gd name="T10" fmla="*/ 122 w 208"/>
                <a:gd name="T11" fmla="*/ 263 h 308"/>
                <a:gd name="T12" fmla="*/ 15 w 208"/>
                <a:gd name="T13" fmla="*/ 308 h 308"/>
                <a:gd name="T14" fmla="*/ 0 w 208"/>
                <a:gd name="T15" fmla="*/ 243 h 308"/>
                <a:gd name="T16" fmla="*/ 0 w 208"/>
                <a:gd name="T17" fmla="*/ 243 h 308"/>
                <a:gd name="T18" fmla="*/ 24 w 208"/>
                <a:gd name="T19" fmla="*/ 293 h 308"/>
                <a:gd name="T20" fmla="*/ 113 w 208"/>
                <a:gd name="T21" fmla="*/ 254 h 308"/>
                <a:gd name="T22" fmla="*/ 30 w 208"/>
                <a:gd name="T23" fmla="*/ 290 h 308"/>
                <a:gd name="T24" fmla="*/ 24 w 208"/>
                <a:gd name="T25" fmla="*/ 293 h 308"/>
                <a:gd name="T26" fmla="*/ 24 w 208"/>
                <a:gd name="T27" fmla="*/ 293 h 308"/>
                <a:gd name="T28" fmla="*/ 24 w 208"/>
                <a:gd name="T29" fmla="*/ 293 h 308"/>
                <a:gd name="T30" fmla="*/ 30 w 208"/>
                <a:gd name="T31" fmla="*/ 284 h 308"/>
                <a:gd name="T32" fmla="*/ 36 w 208"/>
                <a:gd name="T33" fmla="*/ 284 h 308"/>
                <a:gd name="T34" fmla="*/ 30 w 208"/>
                <a:gd name="T35" fmla="*/ 284 h 308"/>
                <a:gd name="T36" fmla="*/ 30 w 208"/>
                <a:gd name="T37" fmla="*/ 284 h 308"/>
                <a:gd name="T38" fmla="*/ 27 w 208"/>
                <a:gd name="T39" fmla="*/ 243 h 308"/>
                <a:gd name="T40" fmla="*/ 33 w 208"/>
                <a:gd name="T41" fmla="*/ 275 h 308"/>
                <a:gd name="T42" fmla="*/ 104 w 208"/>
                <a:gd name="T43" fmla="*/ 246 h 308"/>
                <a:gd name="T44" fmla="*/ 163 w 208"/>
                <a:gd name="T45" fmla="*/ 71 h 308"/>
                <a:gd name="T46" fmla="*/ 27 w 208"/>
                <a:gd name="T47" fmla="*/ 243 h 308"/>
                <a:gd name="T48" fmla="*/ 27 w 208"/>
                <a:gd name="T49" fmla="*/ 243 h 308"/>
                <a:gd name="T50" fmla="*/ 18 w 208"/>
                <a:gd name="T51" fmla="*/ 260 h 308"/>
                <a:gd name="T52" fmla="*/ 12 w 208"/>
                <a:gd name="T53" fmla="*/ 240 h 308"/>
                <a:gd name="T54" fmla="*/ 175 w 208"/>
                <a:gd name="T55" fmla="*/ 38 h 308"/>
                <a:gd name="T56" fmla="*/ 184 w 208"/>
                <a:gd name="T57" fmla="*/ 44 h 308"/>
                <a:gd name="T58" fmla="*/ 193 w 208"/>
                <a:gd name="T59" fmla="*/ 18 h 308"/>
                <a:gd name="T60" fmla="*/ 193 w 208"/>
                <a:gd name="T61" fmla="*/ 15 h 308"/>
                <a:gd name="T62" fmla="*/ 12 w 208"/>
                <a:gd name="T63" fmla="*/ 240 h 308"/>
                <a:gd name="T64" fmla="*/ 6 w 208"/>
                <a:gd name="T65" fmla="*/ 243 h 308"/>
                <a:gd name="T66" fmla="*/ 12 w 208"/>
                <a:gd name="T67" fmla="*/ 240 h 308"/>
                <a:gd name="T68" fmla="*/ 18 w 208"/>
                <a:gd name="T69" fmla="*/ 260 h 308"/>
                <a:gd name="T70" fmla="*/ 18 w 208"/>
                <a:gd name="T71" fmla="*/ 26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308">
                  <a:moveTo>
                    <a:pt x="0" y="243"/>
                  </a:moveTo>
                  <a:lnTo>
                    <a:pt x="0" y="243"/>
                  </a:lnTo>
                  <a:lnTo>
                    <a:pt x="0" y="237"/>
                  </a:lnTo>
                  <a:lnTo>
                    <a:pt x="190" y="0"/>
                  </a:lnTo>
                  <a:lnTo>
                    <a:pt x="208" y="12"/>
                  </a:lnTo>
                  <a:lnTo>
                    <a:pt x="122" y="263"/>
                  </a:lnTo>
                  <a:lnTo>
                    <a:pt x="15" y="308"/>
                  </a:lnTo>
                  <a:lnTo>
                    <a:pt x="0" y="243"/>
                  </a:lnTo>
                  <a:lnTo>
                    <a:pt x="0" y="243"/>
                  </a:lnTo>
                  <a:close/>
                  <a:moveTo>
                    <a:pt x="24" y="293"/>
                  </a:moveTo>
                  <a:lnTo>
                    <a:pt x="113" y="254"/>
                  </a:lnTo>
                  <a:lnTo>
                    <a:pt x="30" y="290"/>
                  </a:lnTo>
                  <a:lnTo>
                    <a:pt x="24" y="293"/>
                  </a:lnTo>
                  <a:lnTo>
                    <a:pt x="24" y="293"/>
                  </a:lnTo>
                  <a:lnTo>
                    <a:pt x="24" y="293"/>
                  </a:lnTo>
                  <a:close/>
                  <a:moveTo>
                    <a:pt x="30" y="284"/>
                  </a:moveTo>
                  <a:lnTo>
                    <a:pt x="36" y="284"/>
                  </a:lnTo>
                  <a:lnTo>
                    <a:pt x="30" y="284"/>
                  </a:lnTo>
                  <a:lnTo>
                    <a:pt x="30" y="284"/>
                  </a:lnTo>
                  <a:close/>
                  <a:moveTo>
                    <a:pt x="27" y="243"/>
                  </a:moveTo>
                  <a:lnTo>
                    <a:pt x="33" y="275"/>
                  </a:lnTo>
                  <a:lnTo>
                    <a:pt x="104" y="246"/>
                  </a:lnTo>
                  <a:lnTo>
                    <a:pt x="163" y="71"/>
                  </a:lnTo>
                  <a:lnTo>
                    <a:pt x="27" y="243"/>
                  </a:lnTo>
                  <a:lnTo>
                    <a:pt x="27" y="243"/>
                  </a:lnTo>
                  <a:close/>
                  <a:moveTo>
                    <a:pt x="18" y="260"/>
                  </a:moveTo>
                  <a:lnTo>
                    <a:pt x="12" y="240"/>
                  </a:lnTo>
                  <a:lnTo>
                    <a:pt x="175" y="38"/>
                  </a:lnTo>
                  <a:lnTo>
                    <a:pt x="184" y="44"/>
                  </a:lnTo>
                  <a:lnTo>
                    <a:pt x="193" y="18"/>
                  </a:lnTo>
                  <a:lnTo>
                    <a:pt x="193" y="15"/>
                  </a:lnTo>
                  <a:lnTo>
                    <a:pt x="12" y="240"/>
                  </a:lnTo>
                  <a:lnTo>
                    <a:pt x="6" y="243"/>
                  </a:lnTo>
                  <a:lnTo>
                    <a:pt x="12" y="240"/>
                  </a:lnTo>
                  <a:lnTo>
                    <a:pt x="18" y="260"/>
                  </a:lnTo>
                  <a:lnTo>
                    <a:pt x="18"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7"/>
            <p:cNvSpPr/>
            <p:nvPr/>
          </p:nvSpPr>
          <p:spPr bwMode="auto">
            <a:xfrm>
              <a:off x="1550" y="1740"/>
              <a:ext cx="407" cy="136"/>
            </a:xfrm>
            <a:custGeom>
              <a:avLst/>
              <a:gdLst>
                <a:gd name="T0" fmla="*/ 0 w 137"/>
                <a:gd name="T1" fmla="*/ 43 h 46"/>
                <a:gd name="T2" fmla="*/ 48 w 137"/>
                <a:gd name="T3" fmla="*/ 22 h 46"/>
                <a:gd name="T4" fmla="*/ 48 w 137"/>
                <a:gd name="T5" fmla="*/ 22 h 46"/>
                <a:gd name="T6" fmla="*/ 107 w 137"/>
                <a:gd name="T7" fmla="*/ 0 h 46"/>
                <a:gd name="T8" fmla="*/ 107 w 137"/>
                <a:gd name="T9" fmla="*/ 0 h 46"/>
                <a:gd name="T10" fmla="*/ 109 w 137"/>
                <a:gd name="T11" fmla="*/ 0 h 46"/>
                <a:gd name="T12" fmla="*/ 109 w 137"/>
                <a:gd name="T13" fmla="*/ 0 h 46"/>
                <a:gd name="T14" fmla="*/ 137 w 137"/>
                <a:gd name="T15" fmla="*/ 5 h 46"/>
                <a:gd name="T16" fmla="*/ 137 w 137"/>
                <a:gd name="T17" fmla="*/ 5 h 46"/>
                <a:gd name="T18" fmla="*/ 135 w 137"/>
                <a:gd name="T19" fmla="*/ 9 h 46"/>
                <a:gd name="T20" fmla="*/ 127 w 137"/>
                <a:gd name="T21" fmla="*/ 6 h 46"/>
                <a:gd name="T22" fmla="*/ 127 w 137"/>
                <a:gd name="T23" fmla="*/ 6 h 46"/>
                <a:gd name="T24" fmla="*/ 109 w 137"/>
                <a:gd name="T25" fmla="*/ 4 h 46"/>
                <a:gd name="T26" fmla="*/ 109 w 137"/>
                <a:gd name="T27" fmla="*/ 4 h 46"/>
                <a:gd name="T28" fmla="*/ 107 w 137"/>
                <a:gd name="T29" fmla="*/ 4 h 46"/>
                <a:gd name="T30" fmla="*/ 107 w 137"/>
                <a:gd name="T31" fmla="*/ 4 h 46"/>
                <a:gd name="T32" fmla="*/ 49 w 137"/>
                <a:gd name="T33" fmla="*/ 25 h 46"/>
                <a:gd name="T34" fmla="*/ 49 w 137"/>
                <a:gd name="T35" fmla="*/ 25 h 46"/>
                <a:gd name="T36" fmla="*/ 2 w 137"/>
                <a:gd name="T37" fmla="*/ 46 h 46"/>
                <a:gd name="T38" fmla="*/ 2 w 137"/>
                <a:gd name="T39" fmla="*/ 46 h 46"/>
                <a:gd name="T40" fmla="*/ 0 w 137"/>
                <a:gd name="T41"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46">
                  <a:moveTo>
                    <a:pt x="0" y="43"/>
                  </a:moveTo>
                  <a:cubicBezTo>
                    <a:pt x="0" y="43"/>
                    <a:pt x="23" y="32"/>
                    <a:pt x="48" y="22"/>
                  </a:cubicBezTo>
                  <a:cubicBezTo>
                    <a:pt x="48" y="22"/>
                    <a:pt x="48" y="22"/>
                    <a:pt x="48" y="22"/>
                  </a:cubicBezTo>
                  <a:cubicBezTo>
                    <a:pt x="73" y="11"/>
                    <a:pt x="98" y="1"/>
                    <a:pt x="107" y="0"/>
                  </a:cubicBezTo>
                  <a:cubicBezTo>
                    <a:pt x="107" y="0"/>
                    <a:pt x="107" y="0"/>
                    <a:pt x="107" y="0"/>
                  </a:cubicBezTo>
                  <a:cubicBezTo>
                    <a:pt x="108" y="0"/>
                    <a:pt x="108" y="0"/>
                    <a:pt x="109" y="0"/>
                  </a:cubicBezTo>
                  <a:cubicBezTo>
                    <a:pt x="109" y="0"/>
                    <a:pt x="109" y="0"/>
                    <a:pt x="109" y="0"/>
                  </a:cubicBezTo>
                  <a:cubicBezTo>
                    <a:pt x="123" y="0"/>
                    <a:pt x="137" y="5"/>
                    <a:pt x="137" y="5"/>
                  </a:cubicBezTo>
                  <a:cubicBezTo>
                    <a:pt x="137" y="5"/>
                    <a:pt x="137" y="5"/>
                    <a:pt x="137" y="5"/>
                  </a:cubicBezTo>
                  <a:cubicBezTo>
                    <a:pt x="135" y="9"/>
                    <a:pt x="135" y="9"/>
                    <a:pt x="135" y="9"/>
                  </a:cubicBezTo>
                  <a:cubicBezTo>
                    <a:pt x="135" y="9"/>
                    <a:pt x="132" y="8"/>
                    <a:pt x="127" y="6"/>
                  </a:cubicBezTo>
                  <a:cubicBezTo>
                    <a:pt x="127" y="6"/>
                    <a:pt x="127" y="6"/>
                    <a:pt x="127" y="6"/>
                  </a:cubicBezTo>
                  <a:cubicBezTo>
                    <a:pt x="122" y="5"/>
                    <a:pt x="116" y="4"/>
                    <a:pt x="109" y="4"/>
                  </a:cubicBezTo>
                  <a:cubicBezTo>
                    <a:pt x="109" y="4"/>
                    <a:pt x="109" y="4"/>
                    <a:pt x="109" y="4"/>
                  </a:cubicBezTo>
                  <a:cubicBezTo>
                    <a:pt x="108" y="4"/>
                    <a:pt x="108" y="4"/>
                    <a:pt x="107" y="4"/>
                  </a:cubicBezTo>
                  <a:cubicBezTo>
                    <a:pt x="107" y="4"/>
                    <a:pt x="107" y="4"/>
                    <a:pt x="107" y="4"/>
                  </a:cubicBezTo>
                  <a:cubicBezTo>
                    <a:pt x="101" y="4"/>
                    <a:pt x="74" y="15"/>
                    <a:pt x="49" y="25"/>
                  </a:cubicBezTo>
                  <a:cubicBezTo>
                    <a:pt x="49" y="25"/>
                    <a:pt x="49" y="25"/>
                    <a:pt x="49" y="25"/>
                  </a:cubicBezTo>
                  <a:cubicBezTo>
                    <a:pt x="25" y="36"/>
                    <a:pt x="2" y="46"/>
                    <a:pt x="2" y="46"/>
                  </a:cubicBezTo>
                  <a:cubicBezTo>
                    <a:pt x="2" y="46"/>
                    <a:pt x="2" y="46"/>
                    <a:pt x="2" y="46"/>
                  </a:cubicBezTo>
                  <a:cubicBezTo>
                    <a:pt x="0" y="43"/>
                    <a:pt x="0" y="43"/>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8"/>
            <p:cNvSpPr>
              <a:spLocks noEditPoints="1"/>
            </p:cNvSpPr>
            <p:nvPr/>
          </p:nvSpPr>
          <p:spPr bwMode="auto">
            <a:xfrm>
              <a:off x="1541" y="1734"/>
              <a:ext cx="422" cy="151"/>
            </a:xfrm>
            <a:custGeom>
              <a:avLst/>
              <a:gdLst>
                <a:gd name="T0" fmla="*/ 2 w 142"/>
                <a:gd name="T1" fmla="*/ 46 h 51"/>
                <a:gd name="T2" fmla="*/ 2 w 142"/>
                <a:gd name="T3" fmla="*/ 46 h 51"/>
                <a:gd name="T4" fmla="*/ 3 w 142"/>
                <a:gd name="T5" fmla="*/ 43 h 51"/>
                <a:gd name="T6" fmla="*/ 4 w 142"/>
                <a:gd name="T7" fmla="*/ 42 h 51"/>
                <a:gd name="T8" fmla="*/ 6 w 142"/>
                <a:gd name="T9" fmla="*/ 41 h 51"/>
                <a:gd name="T10" fmla="*/ 17 w 142"/>
                <a:gd name="T11" fmla="*/ 36 h 51"/>
                <a:gd name="T12" fmla="*/ 50 w 142"/>
                <a:gd name="T13" fmla="*/ 22 h 51"/>
                <a:gd name="T14" fmla="*/ 110 w 142"/>
                <a:gd name="T15" fmla="*/ 0 h 51"/>
                <a:gd name="T16" fmla="*/ 112 w 142"/>
                <a:gd name="T17" fmla="*/ 0 h 51"/>
                <a:gd name="T18" fmla="*/ 140 w 142"/>
                <a:gd name="T19" fmla="*/ 5 h 51"/>
                <a:gd name="T20" fmla="*/ 140 w 142"/>
                <a:gd name="T21" fmla="*/ 13 h 51"/>
                <a:gd name="T22" fmla="*/ 138 w 142"/>
                <a:gd name="T23" fmla="*/ 13 h 51"/>
                <a:gd name="T24" fmla="*/ 138 w 142"/>
                <a:gd name="T25" fmla="*/ 13 h 51"/>
                <a:gd name="T26" fmla="*/ 138 w 142"/>
                <a:gd name="T27" fmla="*/ 13 h 51"/>
                <a:gd name="T28" fmla="*/ 138 w 142"/>
                <a:gd name="T29" fmla="*/ 13 h 51"/>
                <a:gd name="T30" fmla="*/ 137 w 142"/>
                <a:gd name="T31" fmla="*/ 12 h 51"/>
                <a:gd name="T32" fmla="*/ 136 w 142"/>
                <a:gd name="T33" fmla="*/ 12 h 51"/>
                <a:gd name="T34" fmla="*/ 130 w 142"/>
                <a:gd name="T35" fmla="*/ 10 h 51"/>
                <a:gd name="T36" fmla="*/ 112 w 142"/>
                <a:gd name="T37" fmla="*/ 8 h 51"/>
                <a:gd name="T38" fmla="*/ 112 w 142"/>
                <a:gd name="T39" fmla="*/ 8 h 51"/>
                <a:gd name="T40" fmla="*/ 110 w 142"/>
                <a:gd name="T41" fmla="*/ 8 h 51"/>
                <a:gd name="T42" fmla="*/ 53 w 142"/>
                <a:gd name="T43" fmla="*/ 29 h 51"/>
                <a:gd name="T44" fmla="*/ 6 w 142"/>
                <a:gd name="T45" fmla="*/ 50 h 51"/>
                <a:gd name="T46" fmla="*/ 4 w 142"/>
                <a:gd name="T47" fmla="*/ 51 h 51"/>
                <a:gd name="T48" fmla="*/ 6 w 142"/>
                <a:gd name="T49" fmla="*/ 46 h 51"/>
                <a:gd name="T50" fmla="*/ 52 w 142"/>
                <a:gd name="T51" fmla="*/ 26 h 51"/>
                <a:gd name="T52" fmla="*/ 64 w 142"/>
                <a:gd name="T53" fmla="*/ 20 h 51"/>
                <a:gd name="T54" fmla="*/ 52 w 142"/>
                <a:gd name="T55" fmla="*/ 26 h 51"/>
                <a:gd name="T56" fmla="*/ 6 w 142"/>
                <a:gd name="T57" fmla="*/ 46 h 51"/>
                <a:gd name="T58" fmla="*/ 131 w 142"/>
                <a:gd name="T59" fmla="*/ 6 h 51"/>
                <a:gd name="T60" fmla="*/ 137 w 142"/>
                <a:gd name="T61" fmla="*/ 8 h 51"/>
                <a:gd name="T62" fmla="*/ 125 w 142"/>
                <a:gd name="T63" fmla="*/ 5 h 51"/>
                <a:gd name="T64" fmla="*/ 131 w 142"/>
                <a:gd name="T65" fmla="*/ 6 h 51"/>
                <a:gd name="T66" fmla="*/ 112 w 142"/>
                <a:gd name="T67" fmla="*/ 4 h 51"/>
                <a:gd name="T68" fmla="*/ 112 w 142"/>
                <a:gd name="T69" fmla="*/ 4 h 51"/>
                <a:gd name="T70" fmla="*/ 112 w 142"/>
                <a:gd name="T71" fmla="*/ 4 h 51"/>
                <a:gd name="T72" fmla="*/ 110 w 142"/>
                <a:gd name="T73" fmla="*/ 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51">
                  <a:moveTo>
                    <a:pt x="3" y="49"/>
                  </a:moveTo>
                  <a:cubicBezTo>
                    <a:pt x="2" y="46"/>
                    <a:pt x="2" y="46"/>
                    <a:pt x="2" y="46"/>
                  </a:cubicBezTo>
                  <a:cubicBezTo>
                    <a:pt x="3" y="45"/>
                    <a:pt x="3" y="45"/>
                    <a:pt x="3" y="45"/>
                  </a:cubicBezTo>
                  <a:cubicBezTo>
                    <a:pt x="2" y="46"/>
                    <a:pt x="2" y="46"/>
                    <a:pt x="2" y="46"/>
                  </a:cubicBezTo>
                  <a:cubicBezTo>
                    <a:pt x="0" y="43"/>
                    <a:pt x="0" y="43"/>
                    <a:pt x="0" y="43"/>
                  </a:cubicBezTo>
                  <a:cubicBezTo>
                    <a:pt x="3" y="43"/>
                    <a:pt x="3" y="43"/>
                    <a:pt x="3" y="43"/>
                  </a:cubicBezTo>
                  <a:cubicBezTo>
                    <a:pt x="3" y="43"/>
                    <a:pt x="3" y="43"/>
                    <a:pt x="4" y="42"/>
                  </a:cubicBezTo>
                  <a:cubicBezTo>
                    <a:pt x="4" y="42"/>
                    <a:pt x="4" y="42"/>
                    <a:pt x="4" y="42"/>
                  </a:cubicBezTo>
                  <a:cubicBezTo>
                    <a:pt x="4" y="42"/>
                    <a:pt x="5" y="42"/>
                    <a:pt x="6" y="41"/>
                  </a:cubicBezTo>
                  <a:cubicBezTo>
                    <a:pt x="6" y="41"/>
                    <a:pt x="6" y="41"/>
                    <a:pt x="6" y="41"/>
                  </a:cubicBezTo>
                  <a:cubicBezTo>
                    <a:pt x="9" y="40"/>
                    <a:pt x="13" y="38"/>
                    <a:pt x="17" y="36"/>
                  </a:cubicBezTo>
                  <a:cubicBezTo>
                    <a:pt x="17" y="36"/>
                    <a:pt x="17" y="36"/>
                    <a:pt x="17" y="36"/>
                  </a:cubicBezTo>
                  <a:cubicBezTo>
                    <a:pt x="26" y="32"/>
                    <a:pt x="38" y="27"/>
                    <a:pt x="50" y="22"/>
                  </a:cubicBezTo>
                  <a:cubicBezTo>
                    <a:pt x="50" y="22"/>
                    <a:pt x="50" y="22"/>
                    <a:pt x="50" y="22"/>
                  </a:cubicBezTo>
                  <a:cubicBezTo>
                    <a:pt x="75" y="11"/>
                    <a:pt x="100" y="1"/>
                    <a:pt x="110" y="0"/>
                  </a:cubicBezTo>
                  <a:cubicBezTo>
                    <a:pt x="110" y="0"/>
                    <a:pt x="110" y="0"/>
                    <a:pt x="110" y="0"/>
                  </a:cubicBezTo>
                  <a:cubicBezTo>
                    <a:pt x="110" y="0"/>
                    <a:pt x="111" y="0"/>
                    <a:pt x="112" y="0"/>
                  </a:cubicBezTo>
                  <a:cubicBezTo>
                    <a:pt x="112" y="0"/>
                    <a:pt x="112" y="0"/>
                    <a:pt x="112" y="0"/>
                  </a:cubicBezTo>
                  <a:cubicBezTo>
                    <a:pt x="127" y="0"/>
                    <a:pt x="140" y="5"/>
                    <a:pt x="140" y="5"/>
                  </a:cubicBezTo>
                  <a:cubicBezTo>
                    <a:pt x="140" y="5"/>
                    <a:pt x="140" y="5"/>
                    <a:pt x="140" y="5"/>
                  </a:cubicBezTo>
                  <a:cubicBezTo>
                    <a:pt x="142" y="6"/>
                    <a:pt x="142" y="6"/>
                    <a:pt x="142" y="6"/>
                  </a:cubicBezTo>
                  <a:cubicBezTo>
                    <a:pt x="140" y="13"/>
                    <a:pt x="140" y="13"/>
                    <a:pt x="140"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8" y="13"/>
                    <a:pt x="138" y="13"/>
                  </a:cubicBezTo>
                  <a:cubicBezTo>
                    <a:pt x="138" y="13"/>
                    <a:pt x="137" y="12"/>
                    <a:pt x="137" y="12"/>
                  </a:cubicBezTo>
                  <a:cubicBezTo>
                    <a:pt x="137" y="12"/>
                    <a:pt x="137" y="12"/>
                    <a:pt x="137" y="12"/>
                  </a:cubicBezTo>
                  <a:cubicBezTo>
                    <a:pt x="137" y="12"/>
                    <a:pt x="136" y="12"/>
                    <a:pt x="136" y="12"/>
                  </a:cubicBezTo>
                  <a:cubicBezTo>
                    <a:pt x="136" y="12"/>
                    <a:pt x="136" y="12"/>
                    <a:pt x="136" y="12"/>
                  </a:cubicBezTo>
                  <a:cubicBezTo>
                    <a:pt x="134" y="11"/>
                    <a:pt x="132" y="11"/>
                    <a:pt x="130" y="10"/>
                  </a:cubicBezTo>
                  <a:cubicBezTo>
                    <a:pt x="130" y="10"/>
                    <a:pt x="130" y="10"/>
                    <a:pt x="130" y="10"/>
                  </a:cubicBezTo>
                  <a:cubicBezTo>
                    <a:pt x="125" y="9"/>
                    <a:pt x="119" y="8"/>
                    <a:pt x="112" y="8"/>
                  </a:cubicBezTo>
                  <a:cubicBezTo>
                    <a:pt x="112" y="8"/>
                    <a:pt x="112" y="8"/>
                    <a:pt x="112" y="8"/>
                  </a:cubicBezTo>
                  <a:cubicBezTo>
                    <a:pt x="112" y="8"/>
                    <a:pt x="112" y="8"/>
                    <a:pt x="112" y="8"/>
                  </a:cubicBezTo>
                  <a:cubicBezTo>
                    <a:pt x="112" y="8"/>
                    <a:pt x="112" y="8"/>
                    <a:pt x="112" y="8"/>
                  </a:cubicBezTo>
                  <a:cubicBezTo>
                    <a:pt x="111" y="8"/>
                    <a:pt x="111" y="8"/>
                    <a:pt x="110" y="8"/>
                  </a:cubicBezTo>
                  <a:cubicBezTo>
                    <a:pt x="110" y="8"/>
                    <a:pt x="110" y="8"/>
                    <a:pt x="110" y="8"/>
                  </a:cubicBezTo>
                  <a:cubicBezTo>
                    <a:pt x="105" y="8"/>
                    <a:pt x="77" y="19"/>
                    <a:pt x="53" y="29"/>
                  </a:cubicBezTo>
                  <a:cubicBezTo>
                    <a:pt x="53" y="29"/>
                    <a:pt x="53" y="29"/>
                    <a:pt x="53" y="29"/>
                  </a:cubicBezTo>
                  <a:cubicBezTo>
                    <a:pt x="29" y="40"/>
                    <a:pt x="6" y="50"/>
                    <a:pt x="6" y="50"/>
                  </a:cubicBezTo>
                  <a:cubicBezTo>
                    <a:pt x="6" y="50"/>
                    <a:pt x="6" y="50"/>
                    <a:pt x="6" y="50"/>
                  </a:cubicBezTo>
                  <a:cubicBezTo>
                    <a:pt x="4" y="51"/>
                    <a:pt x="4" y="51"/>
                    <a:pt x="4" y="51"/>
                  </a:cubicBezTo>
                  <a:cubicBezTo>
                    <a:pt x="3" y="49"/>
                    <a:pt x="3" y="49"/>
                    <a:pt x="3" y="49"/>
                  </a:cubicBezTo>
                  <a:close/>
                  <a:moveTo>
                    <a:pt x="6" y="46"/>
                  </a:moveTo>
                  <a:cubicBezTo>
                    <a:pt x="12" y="43"/>
                    <a:pt x="31" y="34"/>
                    <a:pt x="52" y="26"/>
                  </a:cubicBezTo>
                  <a:cubicBezTo>
                    <a:pt x="52" y="26"/>
                    <a:pt x="52" y="26"/>
                    <a:pt x="52" y="26"/>
                  </a:cubicBezTo>
                  <a:cubicBezTo>
                    <a:pt x="56" y="24"/>
                    <a:pt x="60" y="22"/>
                    <a:pt x="64" y="20"/>
                  </a:cubicBezTo>
                  <a:cubicBezTo>
                    <a:pt x="64" y="20"/>
                    <a:pt x="64" y="20"/>
                    <a:pt x="64" y="20"/>
                  </a:cubicBezTo>
                  <a:cubicBezTo>
                    <a:pt x="60" y="22"/>
                    <a:pt x="56" y="24"/>
                    <a:pt x="52" y="26"/>
                  </a:cubicBezTo>
                  <a:cubicBezTo>
                    <a:pt x="52" y="26"/>
                    <a:pt x="52" y="26"/>
                    <a:pt x="52" y="26"/>
                  </a:cubicBezTo>
                  <a:cubicBezTo>
                    <a:pt x="31" y="34"/>
                    <a:pt x="12" y="43"/>
                    <a:pt x="6" y="46"/>
                  </a:cubicBezTo>
                  <a:cubicBezTo>
                    <a:pt x="6" y="46"/>
                    <a:pt x="6" y="46"/>
                    <a:pt x="6" y="46"/>
                  </a:cubicBezTo>
                  <a:cubicBezTo>
                    <a:pt x="6" y="46"/>
                    <a:pt x="6" y="46"/>
                    <a:pt x="6" y="46"/>
                  </a:cubicBezTo>
                  <a:close/>
                  <a:moveTo>
                    <a:pt x="131" y="6"/>
                  </a:moveTo>
                  <a:cubicBezTo>
                    <a:pt x="133" y="7"/>
                    <a:pt x="136" y="8"/>
                    <a:pt x="137" y="8"/>
                  </a:cubicBezTo>
                  <a:cubicBezTo>
                    <a:pt x="137" y="8"/>
                    <a:pt x="137" y="8"/>
                    <a:pt x="137" y="8"/>
                  </a:cubicBezTo>
                  <a:cubicBezTo>
                    <a:pt x="137" y="8"/>
                    <a:pt x="137" y="8"/>
                    <a:pt x="137" y="8"/>
                  </a:cubicBezTo>
                  <a:cubicBezTo>
                    <a:pt x="135" y="7"/>
                    <a:pt x="130" y="6"/>
                    <a:pt x="125" y="5"/>
                  </a:cubicBezTo>
                  <a:cubicBezTo>
                    <a:pt x="125" y="5"/>
                    <a:pt x="125" y="5"/>
                    <a:pt x="125" y="5"/>
                  </a:cubicBezTo>
                  <a:cubicBezTo>
                    <a:pt x="127" y="6"/>
                    <a:pt x="129" y="6"/>
                    <a:pt x="131" y="6"/>
                  </a:cubicBezTo>
                  <a:close/>
                  <a:moveTo>
                    <a:pt x="110" y="4"/>
                  </a:moveTo>
                  <a:cubicBezTo>
                    <a:pt x="111" y="4"/>
                    <a:pt x="112" y="4"/>
                    <a:pt x="112" y="4"/>
                  </a:cubicBezTo>
                  <a:cubicBezTo>
                    <a:pt x="112" y="4"/>
                    <a:pt x="112" y="4"/>
                    <a:pt x="112" y="4"/>
                  </a:cubicBezTo>
                  <a:cubicBezTo>
                    <a:pt x="112" y="4"/>
                    <a:pt x="112" y="4"/>
                    <a:pt x="112" y="4"/>
                  </a:cubicBezTo>
                  <a:cubicBezTo>
                    <a:pt x="112" y="4"/>
                    <a:pt x="112" y="4"/>
                    <a:pt x="112" y="4"/>
                  </a:cubicBezTo>
                  <a:cubicBezTo>
                    <a:pt x="112" y="4"/>
                    <a:pt x="112" y="4"/>
                    <a:pt x="112" y="4"/>
                  </a:cubicBezTo>
                  <a:cubicBezTo>
                    <a:pt x="112" y="4"/>
                    <a:pt x="112" y="4"/>
                    <a:pt x="112" y="4"/>
                  </a:cubicBezTo>
                  <a:cubicBezTo>
                    <a:pt x="112" y="4"/>
                    <a:pt x="111" y="4"/>
                    <a:pt x="1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9"/>
            <p:cNvSpPr/>
            <p:nvPr/>
          </p:nvSpPr>
          <p:spPr bwMode="auto">
            <a:xfrm>
              <a:off x="1149" y="1497"/>
              <a:ext cx="219" cy="350"/>
            </a:xfrm>
            <a:custGeom>
              <a:avLst/>
              <a:gdLst>
                <a:gd name="T0" fmla="*/ 70 w 74"/>
                <a:gd name="T1" fmla="*/ 117 h 118"/>
                <a:gd name="T2" fmla="*/ 70 w 74"/>
                <a:gd name="T3" fmla="*/ 115 h 118"/>
                <a:gd name="T4" fmla="*/ 70 w 74"/>
                <a:gd name="T5" fmla="*/ 115 h 118"/>
                <a:gd name="T6" fmla="*/ 35 w 74"/>
                <a:gd name="T7" fmla="*/ 35 h 118"/>
                <a:gd name="T8" fmla="*/ 35 w 74"/>
                <a:gd name="T9" fmla="*/ 35 h 118"/>
                <a:gd name="T10" fmla="*/ 0 w 74"/>
                <a:gd name="T11" fmla="*/ 4 h 118"/>
                <a:gd name="T12" fmla="*/ 0 w 74"/>
                <a:gd name="T13" fmla="*/ 4 h 118"/>
                <a:gd name="T14" fmla="*/ 0 w 74"/>
                <a:gd name="T15" fmla="*/ 4 h 118"/>
                <a:gd name="T16" fmla="*/ 3 w 74"/>
                <a:gd name="T17" fmla="*/ 0 h 118"/>
                <a:gd name="T18" fmla="*/ 74 w 74"/>
                <a:gd name="T19" fmla="*/ 115 h 118"/>
                <a:gd name="T20" fmla="*/ 74 w 74"/>
                <a:gd name="T21" fmla="*/ 115 h 118"/>
                <a:gd name="T22" fmla="*/ 74 w 74"/>
                <a:gd name="T23" fmla="*/ 118 h 118"/>
                <a:gd name="T24" fmla="*/ 74 w 74"/>
                <a:gd name="T25" fmla="*/ 118 h 118"/>
                <a:gd name="T26" fmla="*/ 70 w 74"/>
                <a:gd name="T27" fmla="*/ 1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18">
                  <a:moveTo>
                    <a:pt x="70" y="117"/>
                  </a:moveTo>
                  <a:cubicBezTo>
                    <a:pt x="70" y="117"/>
                    <a:pt x="70" y="116"/>
                    <a:pt x="70" y="115"/>
                  </a:cubicBezTo>
                  <a:cubicBezTo>
                    <a:pt x="70" y="115"/>
                    <a:pt x="70" y="115"/>
                    <a:pt x="70" y="115"/>
                  </a:cubicBezTo>
                  <a:cubicBezTo>
                    <a:pt x="70" y="82"/>
                    <a:pt x="53" y="55"/>
                    <a:pt x="35" y="35"/>
                  </a:cubicBezTo>
                  <a:cubicBezTo>
                    <a:pt x="35" y="35"/>
                    <a:pt x="35" y="35"/>
                    <a:pt x="35" y="35"/>
                  </a:cubicBezTo>
                  <a:cubicBezTo>
                    <a:pt x="18" y="15"/>
                    <a:pt x="0" y="4"/>
                    <a:pt x="0" y="4"/>
                  </a:cubicBezTo>
                  <a:cubicBezTo>
                    <a:pt x="0" y="4"/>
                    <a:pt x="0" y="4"/>
                    <a:pt x="0" y="4"/>
                  </a:cubicBezTo>
                  <a:cubicBezTo>
                    <a:pt x="0" y="4"/>
                    <a:pt x="0" y="4"/>
                    <a:pt x="0" y="4"/>
                  </a:cubicBezTo>
                  <a:cubicBezTo>
                    <a:pt x="3" y="0"/>
                    <a:pt x="3" y="0"/>
                    <a:pt x="3" y="0"/>
                  </a:cubicBezTo>
                  <a:cubicBezTo>
                    <a:pt x="3" y="0"/>
                    <a:pt x="74" y="47"/>
                    <a:pt x="74" y="115"/>
                  </a:cubicBezTo>
                  <a:cubicBezTo>
                    <a:pt x="74" y="115"/>
                    <a:pt x="74" y="115"/>
                    <a:pt x="74" y="115"/>
                  </a:cubicBezTo>
                  <a:cubicBezTo>
                    <a:pt x="74" y="116"/>
                    <a:pt x="74" y="117"/>
                    <a:pt x="74" y="118"/>
                  </a:cubicBezTo>
                  <a:cubicBezTo>
                    <a:pt x="74" y="118"/>
                    <a:pt x="74" y="118"/>
                    <a:pt x="74" y="118"/>
                  </a:cubicBezTo>
                  <a:cubicBezTo>
                    <a:pt x="70" y="117"/>
                    <a:pt x="70" y="117"/>
                    <a:pt x="70"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0"/>
            <p:cNvSpPr>
              <a:spLocks noEditPoints="1"/>
            </p:cNvSpPr>
            <p:nvPr/>
          </p:nvSpPr>
          <p:spPr bwMode="auto">
            <a:xfrm>
              <a:off x="1146" y="1485"/>
              <a:ext cx="228" cy="368"/>
            </a:xfrm>
            <a:custGeom>
              <a:avLst/>
              <a:gdLst>
                <a:gd name="T0" fmla="*/ 71 w 77"/>
                <a:gd name="T1" fmla="*/ 123 h 124"/>
                <a:gd name="T2" fmla="*/ 73 w 77"/>
                <a:gd name="T3" fmla="*/ 122 h 124"/>
                <a:gd name="T4" fmla="*/ 71 w 77"/>
                <a:gd name="T5" fmla="*/ 123 h 124"/>
                <a:gd name="T6" fmla="*/ 69 w 77"/>
                <a:gd name="T7" fmla="*/ 121 h 124"/>
                <a:gd name="T8" fmla="*/ 69 w 77"/>
                <a:gd name="T9" fmla="*/ 119 h 124"/>
                <a:gd name="T10" fmla="*/ 35 w 77"/>
                <a:gd name="T11" fmla="*/ 40 h 124"/>
                <a:gd name="T12" fmla="*/ 0 w 77"/>
                <a:gd name="T13" fmla="*/ 9 h 124"/>
                <a:gd name="T14" fmla="*/ 1 w 77"/>
                <a:gd name="T15" fmla="*/ 10 h 124"/>
                <a:gd name="T16" fmla="*/ 1 w 77"/>
                <a:gd name="T17" fmla="*/ 7 h 124"/>
                <a:gd name="T18" fmla="*/ 4 w 77"/>
                <a:gd name="T19" fmla="*/ 0 h 124"/>
                <a:gd name="T20" fmla="*/ 6 w 77"/>
                <a:gd name="T21" fmla="*/ 3 h 124"/>
                <a:gd name="T22" fmla="*/ 8 w 77"/>
                <a:gd name="T23" fmla="*/ 5 h 124"/>
                <a:gd name="T24" fmla="*/ 16 w 77"/>
                <a:gd name="T25" fmla="*/ 11 h 124"/>
                <a:gd name="T26" fmla="*/ 41 w 77"/>
                <a:gd name="T27" fmla="*/ 35 h 124"/>
                <a:gd name="T28" fmla="*/ 77 w 77"/>
                <a:gd name="T29" fmla="*/ 119 h 124"/>
                <a:gd name="T30" fmla="*/ 77 w 77"/>
                <a:gd name="T31" fmla="*/ 122 h 124"/>
                <a:gd name="T32" fmla="*/ 77 w 77"/>
                <a:gd name="T33" fmla="*/ 124 h 124"/>
                <a:gd name="T34" fmla="*/ 73 w 77"/>
                <a:gd name="T35" fmla="*/ 120 h 124"/>
                <a:gd name="T36" fmla="*/ 73 w 77"/>
                <a:gd name="T37" fmla="*/ 119 h 124"/>
                <a:gd name="T38" fmla="*/ 73 w 77"/>
                <a:gd name="T39" fmla="*/ 112 h 124"/>
                <a:gd name="T40" fmla="*/ 73 w 77"/>
                <a:gd name="T41" fmla="*/ 119 h 124"/>
                <a:gd name="T42" fmla="*/ 73 w 77"/>
                <a:gd name="T43" fmla="*/ 120 h 124"/>
                <a:gd name="T44" fmla="*/ 73 w 77"/>
                <a:gd name="T45" fmla="*/ 120 h 124"/>
                <a:gd name="T46" fmla="*/ 55 w 77"/>
                <a:gd name="T47" fmla="*/ 60 h 124"/>
                <a:gd name="T48" fmla="*/ 55 w 77"/>
                <a:gd name="T49" fmla="*/ 60 h 124"/>
                <a:gd name="T50" fmla="*/ 54 w 77"/>
                <a:gd name="T51" fmla="*/ 59 h 124"/>
                <a:gd name="T52" fmla="*/ 54 w 77"/>
                <a:gd name="T53" fmla="*/ 59 h 124"/>
                <a:gd name="T54" fmla="*/ 54 w 77"/>
                <a:gd name="T55" fmla="*/ 59 h 124"/>
                <a:gd name="T56" fmla="*/ 24 w 77"/>
                <a:gd name="T57" fmla="*/ 24 h 124"/>
                <a:gd name="T58" fmla="*/ 38 w 77"/>
                <a:gd name="T59" fmla="*/ 38 h 124"/>
                <a:gd name="T60" fmla="*/ 6 w 77"/>
                <a:gd name="T61" fmla="*/ 8 h 124"/>
                <a:gd name="T62" fmla="*/ 5 w 77"/>
                <a:gd name="T63" fmla="*/ 8 h 124"/>
                <a:gd name="T64" fmla="*/ 6 w 77"/>
                <a:gd name="T65" fmla="*/ 8 h 124"/>
                <a:gd name="T66" fmla="*/ 1 w 77"/>
                <a:gd name="T67" fmla="*/ 9 h 124"/>
                <a:gd name="T68" fmla="*/ 0 w 77"/>
                <a:gd name="T69" fmla="*/ 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 h="124">
                  <a:moveTo>
                    <a:pt x="75" y="124"/>
                  </a:moveTo>
                  <a:cubicBezTo>
                    <a:pt x="71" y="123"/>
                    <a:pt x="71" y="123"/>
                    <a:pt x="71" y="123"/>
                  </a:cubicBezTo>
                  <a:cubicBezTo>
                    <a:pt x="71" y="121"/>
                    <a:pt x="71" y="121"/>
                    <a:pt x="71" y="121"/>
                  </a:cubicBezTo>
                  <a:cubicBezTo>
                    <a:pt x="73" y="122"/>
                    <a:pt x="73" y="122"/>
                    <a:pt x="73" y="122"/>
                  </a:cubicBezTo>
                  <a:cubicBezTo>
                    <a:pt x="71" y="121"/>
                    <a:pt x="71" y="121"/>
                    <a:pt x="71" y="121"/>
                  </a:cubicBezTo>
                  <a:cubicBezTo>
                    <a:pt x="71" y="123"/>
                    <a:pt x="71" y="123"/>
                    <a:pt x="71" y="123"/>
                  </a:cubicBezTo>
                  <a:cubicBezTo>
                    <a:pt x="69" y="123"/>
                    <a:pt x="69" y="123"/>
                    <a:pt x="69" y="123"/>
                  </a:cubicBezTo>
                  <a:cubicBezTo>
                    <a:pt x="69" y="121"/>
                    <a:pt x="69" y="121"/>
                    <a:pt x="69" y="121"/>
                  </a:cubicBezTo>
                  <a:cubicBezTo>
                    <a:pt x="69" y="120"/>
                    <a:pt x="69" y="120"/>
                    <a:pt x="69" y="119"/>
                  </a:cubicBezTo>
                  <a:cubicBezTo>
                    <a:pt x="69" y="119"/>
                    <a:pt x="69" y="119"/>
                    <a:pt x="69" y="119"/>
                  </a:cubicBezTo>
                  <a:cubicBezTo>
                    <a:pt x="69" y="119"/>
                    <a:pt x="69" y="119"/>
                    <a:pt x="69" y="119"/>
                  </a:cubicBezTo>
                  <a:cubicBezTo>
                    <a:pt x="69" y="87"/>
                    <a:pt x="52" y="60"/>
                    <a:pt x="35" y="40"/>
                  </a:cubicBezTo>
                  <a:cubicBezTo>
                    <a:pt x="35" y="40"/>
                    <a:pt x="35" y="40"/>
                    <a:pt x="35" y="40"/>
                  </a:cubicBezTo>
                  <a:cubicBezTo>
                    <a:pt x="18" y="22"/>
                    <a:pt x="2" y="10"/>
                    <a:pt x="0" y="9"/>
                  </a:cubicBezTo>
                  <a:cubicBezTo>
                    <a:pt x="0" y="9"/>
                    <a:pt x="0" y="9"/>
                    <a:pt x="0" y="9"/>
                  </a:cubicBezTo>
                  <a:cubicBezTo>
                    <a:pt x="0" y="9"/>
                    <a:pt x="0" y="9"/>
                    <a:pt x="1" y="10"/>
                  </a:cubicBezTo>
                  <a:cubicBezTo>
                    <a:pt x="1" y="10"/>
                    <a:pt x="1" y="10"/>
                    <a:pt x="1" y="10"/>
                  </a:cubicBezTo>
                  <a:cubicBezTo>
                    <a:pt x="1" y="7"/>
                    <a:pt x="1" y="7"/>
                    <a:pt x="1" y="7"/>
                  </a:cubicBezTo>
                  <a:cubicBezTo>
                    <a:pt x="0" y="7"/>
                    <a:pt x="0" y="7"/>
                    <a:pt x="0" y="7"/>
                  </a:cubicBezTo>
                  <a:cubicBezTo>
                    <a:pt x="4" y="0"/>
                    <a:pt x="4" y="0"/>
                    <a:pt x="4" y="0"/>
                  </a:cubicBezTo>
                  <a:cubicBezTo>
                    <a:pt x="5" y="3"/>
                    <a:pt x="5" y="3"/>
                    <a:pt x="5" y="3"/>
                  </a:cubicBezTo>
                  <a:cubicBezTo>
                    <a:pt x="5" y="3"/>
                    <a:pt x="5" y="3"/>
                    <a:pt x="6" y="3"/>
                  </a:cubicBezTo>
                  <a:cubicBezTo>
                    <a:pt x="6" y="3"/>
                    <a:pt x="6" y="3"/>
                    <a:pt x="6" y="3"/>
                  </a:cubicBezTo>
                  <a:cubicBezTo>
                    <a:pt x="6" y="4"/>
                    <a:pt x="7" y="4"/>
                    <a:pt x="8" y="5"/>
                  </a:cubicBezTo>
                  <a:cubicBezTo>
                    <a:pt x="8" y="5"/>
                    <a:pt x="8" y="5"/>
                    <a:pt x="8" y="5"/>
                  </a:cubicBezTo>
                  <a:cubicBezTo>
                    <a:pt x="10" y="6"/>
                    <a:pt x="13" y="8"/>
                    <a:pt x="16" y="11"/>
                  </a:cubicBezTo>
                  <a:cubicBezTo>
                    <a:pt x="16" y="11"/>
                    <a:pt x="16" y="11"/>
                    <a:pt x="16" y="11"/>
                  </a:cubicBezTo>
                  <a:cubicBezTo>
                    <a:pt x="23" y="17"/>
                    <a:pt x="32" y="25"/>
                    <a:pt x="41" y="35"/>
                  </a:cubicBezTo>
                  <a:cubicBezTo>
                    <a:pt x="41" y="35"/>
                    <a:pt x="41" y="35"/>
                    <a:pt x="41" y="35"/>
                  </a:cubicBezTo>
                  <a:cubicBezTo>
                    <a:pt x="59" y="55"/>
                    <a:pt x="77" y="84"/>
                    <a:pt x="77" y="119"/>
                  </a:cubicBezTo>
                  <a:cubicBezTo>
                    <a:pt x="77" y="119"/>
                    <a:pt x="77" y="119"/>
                    <a:pt x="77" y="119"/>
                  </a:cubicBezTo>
                  <a:cubicBezTo>
                    <a:pt x="77" y="120"/>
                    <a:pt x="77" y="121"/>
                    <a:pt x="77" y="122"/>
                  </a:cubicBezTo>
                  <a:cubicBezTo>
                    <a:pt x="77" y="122"/>
                    <a:pt x="77" y="122"/>
                    <a:pt x="77" y="122"/>
                  </a:cubicBezTo>
                  <a:cubicBezTo>
                    <a:pt x="77" y="124"/>
                    <a:pt x="77" y="124"/>
                    <a:pt x="77" y="124"/>
                  </a:cubicBezTo>
                  <a:cubicBezTo>
                    <a:pt x="75" y="124"/>
                    <a:pt x="75" y="124"/>
                    <a:pt x="75" y="124"/>
                  </a:cubicBezTo>
                  <a:close/>
                  <a:moveTo>
                    <a:pt x="73" y="120"/>
                  </a:moveTo>
                  <a:cubicBezTo>
                    <a:pt x="73" y="119"/>
                    <a:pt x="73" y="119"/>
                    <a:pt x="73" y="119"/>
                  </a:cubicBezTo>
                  <a:cubicBezTo>
                    <a:pt x="73" y="119"/>
                    <a:pt x="73" y="119"/>
                    <a:pt x="73" y="119"/>
                  </a:cubicBezTo>
                  <a:cubicBezTo>
                    <a:pt x="73" y="117"/>
                    <a:pt x="73" y="115"/>
                    <a:pt x="73" y="112"/>
                  </a:cubicBezTo>
                  <a:cubicBezTo>
                    <a:pt x="73" y="112"/>
                    <a:pt x="73" y="112"/>
                    <a:pt x="73" y="112"/>
                  </a:cubicBezTo>
                  <a:cubicBezTo>
                    <a:pt x="73" y="115"/>
                    <a:pt x="73" y="117"/>
                    <a:pt x="73" y="119"/>
                  </a:cubicBezTo>
                  <a:cubicBezTo>
                    <a:pt x="73" y="119"/>
                    <a:pt x="73" y="119"/>
                    <a:pt x="73" y="119"/>
                  </a:cubicBezTo>
                  <a:cubicBezTo>
                    <a:pt x="73" y="119"/>
                    <a:pt x="73" y="119"/>
                    <a:pt x="73" y="119"/>
                  </a:cubicBezTo>
                  <a:cubicBezTo>
                    <a:pt x="73" y="119"/>
                    <a:pt x="73" y="119"/>
                    <a:pt x="73" y="120"/>
                  </a:cubicBezTo>
                  <a:cubicBezTo>
                    <a:pt x="73" y="120"/>
                    <a:pt x="73" y="120"/>
                    <a:pt x="73" y="120"/>
                  </a:cubicBezTo>
                  <a:cubicBezTo>
                    <a:pt x="73" y="120"/>
                    <a:pt x="73" y="120"/>
                    <a:pt x="73" y="120"/>
                  </a:cubicBezTo>
                  <a:close/>
                  <a:moveTo>
                    <a:pt x="55" y="60"/>
                  </a:moveTo>
                  <a:cubicBezTo>
                    <a:pt x="55" y="60"/>
                    <a:pt x="55" y="60"/>
                    <a:pt x="55" y="60"/>
                  </a:cubicBezTo>
                  <a:cubicBezTo>
                    <a:pt x="55" y="60"/>
                    <a:pt x="55" y="60"/>
                    <a:pt x="55" y="60"/>
                  </a:cubicBezTo>
                  <a:cubicBezTo>
                    <a:pt x="55" y="60"/>
                    <a:pt x="55" y="60"/>
                    <a:pt x="55" y="60"/>
                  </a:cubicBezTo>
                  <a:close/>
                  <a:moveTo>
                    <a:pt x="54" y="59"/>
                  </a:moveTo>
                  <a:cubicBezTo>
                    <a:pt x="54" y="59"/>
                    <a:pt x="54" y="59"/>
                    <a:pt x="54" y="59"/>
                  </a:cubicBezTo>
                  <a:cubicBezTo>
                    <a:pt x="54" y="59"/>
                    <a:pt x="54" y="59"/>
                    <a:pt x="54" y="59"/>
                  </a:cubicBezTo>
                  <a:cubicBezTo>
                    <a:pt x="54" y="59"/>
                    <a:pt x="54" y="59"/>
                    <a:pt x="54" y="59"/>
                  </a:cubicBezTo>
                  <a:close/>
                  <a:moveTo>
                    <a:pt x="38" y="38"/>
                  </a:moveTo>
                  <a:cubicBezTo>
                    <a:pt x="43" y="44"/>
                    <a:pt x="49" y="51"/>
                    <a:pt x="54" y="59"/>
                  </a:cubicBezTo>
                  <a:cubicBezTo>
                    <a:pt x="54" y="59"/>
                    <a:pt x="54" y="59"/>
                    <a:pt x="54" y="59"/>
                  </a:cubicBezTo>
                  <a:cubicBezTo>
                    <a:pt x="45" y="45"/>
                    <a:pt x="34" y="33"/>
                    <a:pt x="24" y="24"/>
                  </a:cubicBezTo>
                  <a:cubicBezTo>
                    <a:pt x="24" y="24"/>
                    <a:pt x="24" y="24"/>
                    <a:pt x="24" y="24"/>
                  </a:cubicBezTo>
                  <a:cubicBezTo>
                    <a:pt x="29" y="28"/>
                    <a:pt x="33" y="32"/>
                    <a:pt x="38" y="38"/>
                  </a:cubicBezTo>
                  <a:close/>
                  <a:moveTo>
                    <a:pt x="6" y="8"/>
                  </a:moveTo>
                  <a:cubicBezTo>
                    <a:pt x="6" y="8"/>
                    <a:pt x="6" y="8"/>
                    <a:pt x="6" y="8"/>
                  </a:cubicBezTo>
                  <a:cubicBezTo>
                    <a:pt x="6" y="8"/>
                    <a:pt x="6" y="8"/>
                    <a:pt x="6" y="8"/>
                  </a:cubicBezTo>
                  <a:cubicBezTo>
                    <a:pt x="5" y="8"/>
                    <a:pt x="5" y="8"/>
                    <a:pt x="5" y="8"/>
                  </a:cubicBezTo>
                  <a:cubicBezTo>
                    <a:pt x="5" y="8"/>
                    <a:pt x="5" y="8"/>
                    <a:pt x="5" y="8"/>
                  </a:cubicBezTo>
                  <a:cubicBezTo>
                    <a:pt x="5" y="8"/>
                    <a:pt x="5" y="8"/>
                    <a:pt x="6" y="8"/>
                  </a:cubicBezTo>
                  <a:close/>
                  <a:moveTo>
                    <a:pt x="0" y="9"/>
                  </a:moveTo>
                  <a:cubicBezTo>
                    <a:pt x="1" y="9"/>
                    <a:pt x="1" y="9"/>
                    <a:pt x="1" y="9"/>
                  </a:cubicBezTo>
                  <a:cubicBezTo>
                    <a:pt x="0" y="9"/>
                    <a:pt x="0" y="9"/>
                    <a:pt x="0" y="9"/>
                  </a:cubicBezTo>
                  <a:cubicBezTo>
                    <a:pt x="0" y="9"/>
                    <a:pt x="0" y="9"/>
                    <a:pt x="0"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1"/>
            <p:cNvSpPr/>
            <p:nvPr/>
          </p:nvSpPr>
          <p:spPr bwMode="auto">
            <a:xfrm>
              <a:off x="1178" y="1485"/>
              <a:ext cx="24" cy="54"/>
            </a:xfrm>
            <a:custGeom>
              <a:avLst/>
              <a:gdLst>
                <a:gd name="T0" fmla="*/ 0 w 24"/>
                <a:gd name="T1" fmla="*/ 3 h 54"/>
                <a:gd name="T2" fmla="*/ 12 w 24"/>
                <a:gd name="T3" fmla="*/ 0 h 54"/>
                <a:gd name="T4" fmla="*/ 24 w 24"/>
                <a:gd name="T5" fmla="*/ 51 h 54"/>
                <a:gd name="T6" fmla="*/ 12 w 24"/>
                <a:gd name="T7" fmla="*/ 54 h 54"/>
                <a:gd name="T8" fmla="*/ 0 w 24"/>
                <a:gd name="T9" fmla="*/ 3 h 54"/>
                <a:gd name="T10" fmla="*/ 0 w 24"/>
                <a:gd name="T11" fmla="*/ 3 h 54"/>
              </a:gdLst>
              <a:ahLst/>
              <a:cxnLst>
                <a:cxn ang="0">
                  <a:pos x="T0" y="T1"/>
                </a:cxn>
                <a:cxn ang="0">
                  <a:pos x="T2" y="T3"/>
                </a:cxn>
                <a:cxn ang="0">
                  <a:pos x="T4" y="T5"/>
                </a:cxn>
                <a:cxn ang="0">
                  <a:pos x="T6" y="T7"/>
                </a:cxn>
                <a:cxn ang="0">
                  <a:pos x="T8" y="T9"/>
                </a:cxn>
                <a:cxn ang="0">
                  <a:pos x="T10" y="T11"/>
                </a:cxn>
              </a:cxnLst>
              <a:rect l="0" t="0" r="r" b="b"/>
              <a:pathLst>
                <a:path w="24" h="54">
                  <a:moveTo>
                    <a:pt x="0" y="3"/>
                  </a:moveTo>
                  <a:lnTo>
                    <a:pt x="12" y="0"/>
                  </a:lnTo>
                  <a:lnTo>
                    <a:pt x="24" y="51"/>
                  </a:lnTo>
                  <a:lnTo>
                    <a:pt x="12" y="54"/>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
            <p:cNvSpPr/>
            <p:nvPr/>
          </p:nvSpPr>
          <p:spPr bwMode="auto">
            <a:xfrm>
              <a:off x="1172" y="1480"/>
              <a:ext cx="39" cy="65"/>
            </a:xfrm>
            <a:custGeom>
              <a:avLst/>
              <a:gdLst>
                <a:gd name="T0" fmla="*/ 0 w 39"/>
                <a:gd name="T1" fmla="*/ 8 h 65"/>
                <a:gd name="T2" fmla="*/ 6 w 39"/>
                <a:gd name="T3" fmla="*/ 8 h 65"/>
                <a:gd name="T4" fmla="*/ 9 w 39"/>
                <a:gd name="T5" fmla="*/ 14 h 65"/>
                <a:gd name="T6" fmla="*/ 6 w 39"/>
                <a:gd name="T7" fmla="*/ 8 h 65"/>
                <a:gd name="T8" fmla="*/ 0 w 39"/>
                <a:gd name="T9" fmla="*/ 8 h 65"/>
                <a:gd name="T10" fmla="*/ 0 w 39"/>
                <a:gd name="T11" fmla="*/ 5 h 65"/>
                <a:gd name="T12" fmla="*/ 21 w 39"/>
                <a:gd name="T13" fmla="*/ 0 h 65"/>
                <a:gd name="T14" fmla="*/ 39 w 39"/>
                <a:gd name="T15" fmla="*/ 59 h 65"/>
                <a:gd name="T16" fmla="*/ 15 w 39"/>
                <a:gd name="T17" fmla="*/ 65 h 65"/>
                <a:gd name="T18" fmla="*/ 0 w 39"/>
                <a:gd name="T19" fmla="*/ 8 h 65"/>
                <a:gd name="T20" fmla="*/ 0 w 3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5">
                  <a:moveTo>
                    <a:pt x="0" y="8"/>
                  </a:moveTo>
                  <a:lnTo>
                    <a:pt x="6" y="8"/>
                  </a:lnTo>
                  <a:lnTo>
                    <a:pt x="9" y="14"/>
                  </a:lnTo>
                  <a:lnTo>
                    <a:pt x="6" y="8"/>
                  </a:lnTo>
                  <a:lnTo>
                    <a:pt x="0" y="8"/>
                  </a:lnTo>
                  <a:lnTo>
                    <a:pt x="0" y="5"/>
                  </a:lnTo>
                  <a:lnTo>
                    <a:pt x="21" y="0"/>
                  </a:lnTo>
                  <a:lnTo>
                    <a:pt x="39" y="59"/>
                  </a:lnTo>
                  <a:lnTo>
                    <a:pt x="15" y="65"/>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3"/>
            <p:cNvSpPr/>
            <p:nvPr/>
          </p:nvSpPr>
          <p:spPr bwMode="auto">
            <a:xfrm>
              <a:off x="994" y="2128"/>
              <a:ext cx="294" cy="148"/>
            </a:xfrm>
            <a:custGeom>
              <a:avLst/>
              <a:gdLst>
                <a:gd name="T0" fmla="*/ 53 w 99"/>
                <a:gd name="T1" fmla="*/ 49 h 50"/>
                <a:gd name="T2" fmla="*/ 36 w 99"/>
                <a:gd name="T3" fmla="*/ 28 h 50"/>
                <a:gd name="T4" fmla="*/ 36 w 99"/>
                <a:gd name="T5" fmla="*/ 28 h 50"/>
                <a:gd name="T6" fmla="*/ 27 w 99"/>
                <a:gd name="T7" fmla="*/ 5 h 50"/>
                <a:gd name="T8" fmla="*/ 27 w 99"/>
                <a:gd name="T9" fmla="*/ 5 h 50"/>
                <a:gd name="T10" fmla="*/ 27 w 99"/>
                <a:gd name="T11" fmla="*/ 5 h 50"/>
                <a:gd name="T12" fmla="*/ 27 w 99"/>
                <a:gd name="T13" fmla="*/ 5 h 50"/>
                <a:gd name="T14" fmla="*/ 25 w 99"/>
                <a:gd name="T15" fmla="*/ 4 h 50"/>
                <a:gd name="T16" fmla="*/ 25 w 99"/>
                <a:gd name="T17" fmla="*/ 4 h 50"/>
                <a:gd name="T18" fmla="*/ 1 w 99"/>
                <a:gd name="T19" fmla="*/ 9 h 50"/>
                <a:gd name="T20" fmla="*/ 1 w 99"/>
                <a:gd name="T21" fmla="*/ 9 h 50"/>
                <a:gd name="T22" fmla="*/ 0 w 99"/>
                <a:gd name="T23" fmla="*/ 5 h 50"/>
                <a:gd name="T24" fmla="*/ 25 w 99"/>
                <a:gd name="T25" fmla="*/ 0 h 50"/>
                <a:gd name="T26" fmla="*/ 25 w 99"/>
                <a:gd name="T27" fmla="*/ 0 h 50"/>
                <a:gd name="T28" fmla="*/ 29 w 99"/>
                <a:gd name="T29" fmla="*/ 1 h 50"/>
                <a:gd name="T30" fmla="*/ 29 w 99"/>
                <a:gd name="T31" fmla="*/ 1 h 50"/>
                <a:gd name="T32" fmla="*/ 31 w 99"/>
                <a:gd name="T33" fmla="*/ 4 h 50"/>
                <a:gd name="T34" fmla="*/ 31 w 99"/>
                <a:gd name="T35" fmla="*/ 4 h 50"/>
                <a:gd name="T36" fmla="*/ 40 w 99"/>
                <a:gd name="T37" fmla="*/ 26 h 50"/>
                <a:gd name="T38" fmla="*/ 40 w 99"/>
                <a:gd name="T39" fmla="*/ 26 h 50"/>
                <a:gd name="T40" fmla="*/ 54 w 99"/>
                <a:gd name="T41" fmla="*/ 46 h 50"/>
                <a:gd name="T42" fmla="*/ 54 w 99"/>
                <a:gd name="T43" fmla="*/ 46 h 50"/>
                <a:gd name="T44" fmla="*/ 54 w 99"/>
                <a:gd name="T45" fmla="*/ 46 h 50"/>
                <a:gd name="T46" fmla="*/ 54 w 99"/>
                <a:gd name="T47" fmla="*/ 46 h 50"/>
                <a:gd name="T48" fmla="*/ 64 w 99"/>
                <a:gd name="T49" fmla="*/ 39 h 50"/>
                <a:gd name="T50" fmla="*/ 64 w 99"/>
                <a:gd name="T51" fmla="*/ 39 h 50"/>
                <a:gd name="T52" fmla="*/ 78 w 99"/>
                <a:gd name="T53" fmla="*/ 25 h 50"/>
                <a:gd name="T54" fmla="*/ 78 w 99"/>
                <a:gd name="T55" fmla="*/ 25 h 50"/>
                <a:gd name="T56" fmla="*/ 96 w 99"/>
                <a:gd name="T57" fmla="*/ 3 h 50"/>
                <a:gd name="T58" fmla="*/ 96 w 99"/>
                <a:gd name="T59" fmla="*/ 3 h 50"/>
                <a:gd name="T60" fmla="*/ 99 w 99"/>
                <a:gd name="T61" fmla="*/ 6 h 50"/>
                <a:gd name="T62" fmla="*/ 67 w 99"/>
                <a:gd name="T63" fmla="*/ 42 h 50"/>
                <a:gd name="T64" fmla="*/ 67 w 99"/>
                <a:gd name="T65" fmla="*/ 42 h 50"/>
                <a:gd name="T66" fmla="*/ 54 w 99"/>
                <a:gd name="T67" fmla="*/ 50 h 50"/>
                <a:gd name="T68" fmla="*/ 54 w 99"/>
                <a:gd name="T69" fmla="*/ 50 h 50"/>
                <a:gd name="T70" fmla="*/ 53 w 99"/>
                <a:gd name="T71"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50">
                  <a:moveTo>
                    <a:pt x="53" y="49"/>
                  </a:moveTo>
                  <a:cubicBezTo>
                    <a:pt x="47" y="47"/>
                    <a:pt x="41" y="38"/>
                    <a:pt x="36" y="28"/>
                  </a:cubicBezTo>
                  <a:cubicBezTo>
                    <a:pt x="36" y="28"/>
                    <a:pt x="36" y="28"/>
                    <a:pt x="36" y="28"/>
                  </a:cubicBezTo>
                  <a:cubicBezTo>
                    <a:pt x="31" y="18"/>
                    <a:pt x="28" y="9"/>
                    <a:pt x="27" y="5"/>
                  </a:cubicBezTo>
                  <a:cubicBezTo>
                    <a:pt x="27" y="5"/>
                    <a:pt x="27" y="5"/>
                    <a:pt x="27" y="5"/>
                  </a:cubicBezTo>
                  <a:cubicBezTo>
                    <a:pt x="27" y="5"/>
                    <a:pt x="27" y="5"/>
                    <a:pt x="27" y="5"/>
                  </a:cubicBezTo>
                  <a:cubicBezTo>
                    <a:pt x="27" y="5"/>
                    <a:pt x="27" y="5"/>
                    <a:pt x="27" y="5"/>
                  </a:cubicBezTo>
                  <a:cubicBezTo>
                    <a:pt x="27" y="4"/>
                    <a:pt x="26" y="4"/>
                    <a:pt x="25" y="4"/>
                  </a:cubicBezTo>
                  <a:cubicBezTo>
                    <a:pt x="25" y="4"/>
                    <a:pt x="25" y="4"/>
                    <a:pt x="25" y="4"/>
                  </a:cubicBezTo>
                  <a:cubicBezTo>
                    <a:pt x="17" y="4"/>
                    <a:pt x="1" y="9"/>
                    <a:pt x="1" y="9"/>
                  </a:cubicBezTo>
                  <a:cubicBezTo>
                    <a:pt x="1" y="9"/>
                    <a:pt x="1" y="9"/>
                    <a:pt x="1" y="9"/>
                  </a:cubicBezTo>
                  <a:cubicBezTo>
                    <a:pt x="0" y="5"/>
                    <a:pt x="0" y="5"/>
                    <a:pt x="0" y="5"/>
                  </a:cubicBezTo>
                  <a:cubicBezTo>
                    <a:pt x="0" y="5"/>
                    <a:pt x="16" y="0"/>
                    <a:pt x="25" y="0"/>
                  </a:cubicBezTo>
                  <a:cubicBezTo>
                    <a:pt x="25" y="0"/>
                    <a:pt x="25" y="0"/>
                    <a:pt x="25" y="0"/>
                  </a:cubicBezTo>
                  <a:cubicBezTo>
                    <a:pt x="26" y="0"/>
                    <a:pt x="28" y="0"/>
                    <a:pt x="29" y="1"/>
                  </a:cubicBezTo>
                  <a:cubicBezTo>
                    <a:pt x="29" y="1"/>
                    <a:pt x="29" y="1"/>
                    <a:pt x="29" y="1"/>
                  </a:cubicBezTo>
                  <a:cubicBezTo>
                    <a:pt x="30" y="1"/>
                    <a:pt x="31" y="3"/>
                    <a:pt x="31" y="4"/>
                  </a:cubicBezTo>
                  <a:cubicBezTo>
                    <a:pt x="31" y="4"/>
                    <a:pt x="31" y="4"/>
                    <a:pt x="31" y="4"/>
                  </a:cubicBezTo>
                  <a:cubicBezTo>
                    <a:pt x="31" y="6"/>
                    <a:pt x="35" y="17"/>
                    <a:pt x="40" y="26"/>
                  </a:cubicBezTo>
                  <a:cubicBezTo>
                    <a:pt x="40" y="26"/>
                    <a:pt x="40" y="26"/>
                    <a:pt x="40" y="26"/>
                  </a:cubicBezTo>
                  <a:cubicBezTo>
                    <a:pt x="44" y="36"/>
                    <a:pt x="51" y="45"/>
                    <a:pt x="54" y="46"/>
                  </a:cubicBezTo>
                  <a:cubicBezTo>
                    <a:pt x="54" y="46"/>
                    <a:pt x="54" y="46"/>
                    <a:pt x="54" y="46"/>
                  </a:cubicBezTo>
                  <a:cubicBezTo>
                    <a:pt x="54" y="46"/>
                    <a:pt x="54" y="46"/>
                    <a:pt x="54" y="46"/>
                  </a:cubicBezTo>
                  <a:cubicBezTo>
                    <a:pt x="54" y="46"/>
                    <a:pt x="54" y="46"/>
                    <a:pt x="54" y="46"/>
                  </a:cubicBezTo>
                  <a:cubicBezTo>
                    <a:pt x="56" y="46"/>
                    <a:pt x="60" y="43"/>
                    <a:pt x="64" y="39"/>
                  </a:cubicBezTo>
                  <a:cubicBezTo>
                    <a:pt x="64" y="39"/>
                    <a:pt x="64" y="39"/>
                    <a:pt x="64" y="39"/>
                  </a:cubicBezTo>
                  <a:cubicBezTo>
                    <a:pt x="68" y="35"/>
                    <a:pt x="73" y="30"/>
                    <a:pt x="78" y="25"/>
                  </a:cubicBezTo>
                  <a:cubicBezTo>
                    <a:pt x="78" y="25"/>
                    <a:pt x="78" y="25"/>
                    <a:pt x="78" y="25"/>
                  </a:cubicBezTo>
                  <a:cubicBezTo>
                    <a:pt x="88" y="14"/>
                    <a:pt x="96" y="3"/>
                    <a:pt x="96" y="3"/>
                  </a:cubicBezTo>
                  <a:cubicBezTo>
                    <a:pt x="96" y="3"/>
                    <a:pt x="96" y="3"/>
                    <a:pt x="96" y="3"/>
                  </a:cubicBezTo>
                  <a:cubicBezTo>
                    <a:pt x="99" y="6"/>
                    <a:pt x="99" y="6"/>
                    <a:pt x="99" y="6"/>
                  </a:cubicBezTo>
                  <a:cubicBezTo>
                    <a:pt x="99" y="6"/>
                    <a:pt x="81" y="30"/>
                    <a:pt x="67" y="42"/>
                  </a:cubicBezTo>
                  <a:cubicBezTo>
                    <a:pt x="67" y="42"/>
                    <a:pt x="67" y="42"/>
                    <a:pt x="67" y="42"/>
                  </a:cubicBezTo>
                  <a:cubicBezTo>
                    <a:pt x="62" y="46"/>
                    <a:pt x="58" y="49"/>
                    <a:pt x="54" y="50"/>
                  </a:cubicBezTo>
                  <a:cubicBezTo>
                    <a:pt x="54" y="50"/>
                    <a:pt x="54" y="50"/>
                    <a:pt x="54" y="50"/>
                  </a:cubicBezTo>
                  <a:cubicBezTo>
                    <a:pt x="54" y="50"/>
                    <a:pt x="53" y="49"/>
                    <a:pt x="5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4"/>
            <p:cNvSpPr>
              <a:spLocks noEditPoints="1"/>
            </p:cNvSpPr>
            <p:nvPr/>
          </p:nvSpPr>
          <p:spPr bwMode="auto">
            <a:xfrm>
              <a:off x="985" y="2122"/>
              <a:ext cx="312" cy="160"/>
            </a:xfrm>
            <a:custGeom>
              <a:avLst/>
              <a:gdLst>
                <a:gd name="T0" fmla="*/ 56 w 105"/>
                <a:gd name="T1" fmla="*/ 51 h 54"/>
                <a:gd name="T2" fmla="*/ 37 w 105"/>
                <a:gd name="T3" fmla="*/ 31 h 54"/>
                <a:gd name="T4" fmla="*/ 29 w 105"/>
                <a:gd name="T5" fmla="*/ 8 h 54"/>
                <a:gd name="T6" fmla="*/ 28 w 105"/>
                <a:gd name="T7" fmla="*/ 8 h 54"/>
                <a:gd name="T8" fmla="*/ 28 w 105"/>
                <a:gd name="T9" fmla="*/ 8 h 54"/>
                <a:gd name="T10" fmla="*/ 28 w 105"/>
                <a:gd name="T11" fmla="*/ 8 h 54"/>
                <a:gd name="T12" fmla="*/ 5 w 105"/>
                <a:gd name="T13" fmla="*/ 13 h 54"/>
                <a:gd name="T14" fmla="*/ 5 w 105"/>
                <a:gd name="T15" fmla="*/ 13 h 54"/>
                <a:gd name="T16" fmla="*/ 5 w 105"/>
                <a:gd name="T17" fmla="*/ 13 h 54"/>
                <a:gd name="T18" fmla="*/ 2 w 105"/>
                <a:gd name="T19" fmla="*/ 11 h 54"/>
                <a:gd name="T20" fmla="*/ 3 w 105"/>
                <a:gd name="T21" fmla="*/ 5 h 54"/>
                <a:gd name="T22" fmla="*/ 3 w 105"/>
                <a:gd name="T23" fmla="*/ 5 h 54"/>
                <a:gd name="T24" fmla="*/ 5 w 105"/>
                <a:gd name="T25" fmla="*/ 4 h 54"/>
                <a:gd name="T26" fmla="*/ 12 w 105"/>
                <a:gd name="T27" fmla="*/ 3 h 54"/>
                <a:gd name="T28" fmla="*/ 28 w 105"/>
                <a:gd name="T29" fmla="*/ 0 h 54"/>
                <a:gd name="T30" fmla="*/ 32 w 105"/>
                <a:gd name="T31" fmla="*/ 1 h 54"/>
                <a:gd name="T32" fmla="*/ 36 w 105"/>
                <a:gd name="T33" fmla="*/ 6 h 54"/>
                <a:gd name="T34" fmla="*/ 36 w 105"/>
                <a:gd name="T35" fmla="*/ 7 h 54"/>
                <a:gd name="T36" fmla="*/ 45 w 105"/>
                <a:gd name="T37" fmla="*/ 27 h 54"/>
                <a:gd name="T38" fmla="*/ 52 w 105"/>
                <a:gd name="T39" fmla="*/ 40 h 54"/>
                <a:gd name="T40" fmla="*/ 57 w 105"/>
                <a:gd name="T41" fmla="*/ 46 h 54"/>
                <a:gd name="T42" fmla="*/ 57 w 105"/>
                <a:gd name="T43" fmla="*/ 46 h 54"/>
                <a:gd name="T44" fmla="*/ 57 w 105"/>
                <a:gd name="T45" fmla="*/ 46 h 54"/>
                <a:gd name="T46" fmla="*/ 58 w 105"/>
                <a:gd name="T47" fmla="*/ 46 h 54"/>
                <a:gd name="T48" fmla="*/ 58 w 105"/>
                <a:gd name="T49" fmla="*/ 45 h 54"/>
                <a:gd name="T50" fmla="*/ 60 w 105"/>
                <a:gd name="T51" fmla="*/ 44 h 54"/>
                <a:gd name="T52" fmla="*/ 66 w 105"/>
                <a:gd name="T53" fmla="*/ 40 h 54"/>
                <a:gd name="T54" fmla="*/ 80 w 105"/>
                <a:gd name="T55" fmla="*/ 25 h 54"/>
                <a:gd name="T56" fmla="*/ 97 w 105"/>
                <a:gd name="T57" fmla="*/ 4 h 54"/>
                <a:gd name="T58" fmla="*/ 98 w 105"/>
                <a:gd name="T59" fmla="*/ 2 h 54"/>
                <a:gd name="T60" fmla="*/ 104 w 105"/>
                <a:gd name="T61" fmla="*/ 9 h 54"/>
                <a:gd name="T62" fmla="*/ 71 w 105"/>
                <a:gd name="T63" fmla="*/ 46 h 54"/>
                <a:gd name="T64" fmla="*/ 57 w 105"/>
                <a:gd name="T65" fmla="*/ 54 h 54"/>
                <a:gd name="T66" fmla="*/ 57 w 105"/>
                <a:gd name="T67" fmla="*/ 50 h 54"/>
                <a:gd name="T68" fmla="*/ 57 w 105"/>
                <a:gd name="T69" fmla="*/ 50 h 54"/>
                <a:gd name="T70" fmla="*/ 57 w 105"/>
                <a:gd name="T71" fmla="*/ 50 h 54"/>
                <a:gd name="T72" fmla="*/ 58 w 105"/>
                <a:gd name="T73" fmla="*/ 49 h 54"/>
                <a:gd name="T74" fmla="*/ 67 w 105"/>
                <a:gd name="T75" fmla="*/ 44 h 54"/>
                <a:gd name="T76" fmla="*/ 56 w 105"/>
                <a:gd name="T77" fmla="*/ 49 h 54"/>
                <a:gd name="T78" fmla="*/ 56 w 105"/>
                <a:gd name="T79" fmla="*/ 49 h 54"/>
                <a:gd name="T80" fmla="*/ 56 w 105"/>
                <a:gd name="T81" fmla="*/ 49 h 54"/>
                <a:gd name="T82" fmla="*/ 52 w 105"/>
                <a:gd name="T83" fmla="*/ 46 h 54"/>
                <a:gd name="T84" fmla="*/ 49 w 105"/>
                <a:gd name="T85" fmla="*/ 42 h 54"/>
                <a:gd name="T86" fmla="*/ 47 w 105"/>
                <a:gd name="T87" fmla="*/ 39 h 54"/>
                <a:gd name="T88" fmla="*/ 72 w 105"/>
                <a:gd name="T89" fmla="*/ 39 h 54"/>
                <a:gd name="T90" fmla="*/ 73 w 105"/>
                <a:gd name="T91" fmla="*/ 39 h 54"/>
                <a:gd name="T92" fmla="*/ 83 w 105"/>
                <a:gd name="T93" fmla="*/ 28 h 54"/>
                <a:gd name="T94" fmla="*/ 73 w 105"/>
                <a:gd name="T95" fmla="*/ 39 h 54"/>
                <a:gd name="T96" fmla="*/ 99 w 105"/>
                <a:gd name="T97" fmla="*/ 8 h 54"/>
                <a:gd name="T98" fmla="*/ 83 w 105"/>
                <a:gd name="T99" fmla="*/ 28 h 54"/>
                <a:gd name="T100" fmla="*/ 5 w 105"/>
                <a:gd name="T101" fmla="*/ 11 h 54"/>
                <a:gd name="T102" fmla="*/ 5 w 105"/>
                <a:gd name="T103" fmla="*/ 13 h 54"/>
                <a:gd name="T104" fmla="*/ 32 w 105"/>
                <a:gd name="T105" fmla="*/ 6 h 54"/>
                <a:gd name="T106" fmla="*/ 32 w 105"/>
                <a:gd name="T107" fmla="*/ 6 h 54"/>
                <a:gd name="T108" fmla="*/ 32 w 105"/>
                <a:gd name="T109" fmla="*/ 6 h 54"/>
                <a:gd name="T110" fmla="*/ 31 w 105"/>
                <a:gd name="T111" fmla="*/ 5 h 54"/>
                <a:gd name="T112" fmla="*/ 31 w 105"/>
                <a:gd name="T113" fmla="*/ 5 h 54"/>
                <a:gd name="T114" fmla="*/ 31 w 105"/>
                <a:gd name="T11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54">
                  <a:moveTo>
                    <a:pt x="56" y="53"/>
                  </a:moveTo>
                  <a:cubicBezTo>
                    <a:pt x="56" y="51"/>
                    <a:pt x="56" y="51"/>
                    <a:pt x="56" y="51"/>
                  </a:cubicBezTo>
                  <a:cubicBezTo>
                    <a:pt x="55" y="53"/>
                    <a:pt x="55" y="53"/>
                    <a:pt x="55" y="53"/>
                  </a:cubicBezTo>
                  <a:cubicBezTo>
                    <a:pt x="48" y="51"/>
                    <a:pt x="43" y="41"/>
                    <a:pt x="37" y="31"/>
                  </a:cubicBezTo>
                  <a:cubicBezTo>
                    <a:pt x="37" y="31"/>
                    <a:pt x="37" y="31"/>
                    <a:pt x="37" y="31"/>
                  </a:cubicBezTo>
                  <a:cubicBezTo>
                    <a:pt x="33" y="22"/>
                    <a:pt x="30" y="13"/>
                    <a:pt x="29" y="8"/>
                  </a:cubicBezTo>
                  <a:cubicBezTo>
                    <a:pt x="29" y="8"/>
                    <a:pt x="29" y="8"/>
                    <a:pt x="29" y="8"/>
                  </a:cubicBezTo>
                  <a:cubicBezTo>
                    <a:pt x="29"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1" y="8"/>
                    <a:pt x="6" y="12"/>
                    <a:pt x="5" y="13"/>
                  </a:cubicBezTo>
                  <a:cubicBezTo>
                    <a:pt x="5" y="13"/>
                    <a:pt x="5" y="13"/>
                    <a:pt x="5" y="13"/>
                  </a:cubicBezTo>
                  <a:cubicBezTo>
                    <a:pt x="5" y="13"/>
                    <a:pt x="5" y="13"/>
                    <a:pt x="5" y="13"/>
                  </a:cubicBezTo>
                  <a:cubicBezTo>
                    <a:pt x="5" y="13"/>
                    <a:pt x="5" y="13"/>
                    <a:pt x="5" y="13"/>
                  </a:cubicBezTo>
                  <a:cubicBezTo>
                    <a:pt x="5" y="13"/>
                    <a:pt x="5" y="13"/>
                    <a:pt x="5" y="13"/>
                  </a:cubicBezTo>
                  <a:cubicBezTo>
                    <a:pt x="5" y="13"/>
                    <a:pt x="5" y="13"/>
                    <a:pt x="5" y="13"/>
                  </a:cubicBezTo>
                  <a:cubicBezTo>
                    <a:pt x="4" y="11"/>
                    <a:pt x="4" y="11"/>
                    <a:pt x="4" y="11"/>
                  </a:cubicBezTo>
                  <a:cubicBezTo>
                    <a:pt x="2" y="11"/>
                    <a:pt x="2" y="11"/>
                    <a:pt x="2" y="11"/>
                  </a:cubicBezTo>
                  <a:cubicBezTo>
                    <a:pt x="0" y="5"/>
                    <a:pt x="0" y="5"/>
                    <a:pt x="0" y="5"/>
                  </a:cubicBezTo>
                  <a:cubicBezTo>
                    <a:pt x="3" y="5"/>
                    <a:pt x="3" y="5"/>
                    <a:pt x="3" y="5"/>
                  </a:cubicBezTo>
                  <a:cubicBezTo>
                    <a:pt x="3" y="5"/>
                    <a:pt x="3" y="5"/>
                    <a:pt x="3" y="5"/>
                  </a:cubicBezTo>
                  <a:cubicBezTo>
                    <a:pt x="3" y="5"/>
                    <a:pt x="3" y="5"/>
                    <a:pt x="3" y="5"/>
                  </a:cubicBezTo>
                  <a:cubicBezTo>
                    <a:pt x="4" y="5"/>
                    <a:pt x="4" y="5"/>
                    <a:pt x="5" y="4"/>
                  </a:cubicBezTo>
                  <a:cubicBezTo>
                    <a:pt x="5" y="4"/>
                    <a:pt x="5" y="4"/>
                    <a:pt x="5" y="4"/>
                  </a:cubicBezTo>
                  <a:cubicBezTo>
                    <a:pt x="7" y="4"/>
                    <a:pt x="9" y="3"/>
                    <a:pt x="12" y="3"/>
                  </a:cubicBezTo>
                  <a:cubicBezTo>
                    <a:pt x="12" y="3"/>
                    <a:pt x="12" y="3"/>
                    <a:pt x="12" y="3"/>
                  </a:cubicBezTo>
                  <a:cubicBezTo>
                    <a:pt x="17" y="2"/>
                    <a:pt x="23" y="0"/>
                    <a:pt x="28" y="0"/>
                  </a:cubicBezTo>
                  <a:cubicBezTo>
                    <a:pt x="28" y="0"/>
                    <a:pt x="28" y="0"/>
                    <a:pt x="28" y="0"/>
                  </a:cubicBezTo>
                  <a:cubicBezTo>
                    <a:pt x="29" y="0"/>
                    <a:pt x="31" y="0"/>
                    <a:pt x="32" y="1"/>
                  </a:cubicBezTo>
                  <a:cubicBezTo>
                    <a:pt x="32" y="1"/>
                    <a:pt x="32" y="1"/>
                    <a:pt x="32" y="1"/>
                  </a:cubicBezTo>
                  <a:cubicBezTo>
                    <a:pt x="34" y="2"/>
                    <a:pt x="36" y="3"/>
                    <a:pt x="36" y="6"/>
                  </a:cubicBezTo>
                  <a:cubicBezTo>
                    <a:pt x="36" y="6"/>
                    <a:pt x="36" y="6"/>
                    <a:pt x="36" y="6"/>
                  </a:cubicBezTo>
                  <a:cubicBezTo>
                    <a:pt x="36" y="6"/>
                    <a:pt x="36" y="6"/>
                    <a:pt x="36" y="6"/>
                  </a:cubicBezTo>
                  <a:cubicBezTo>
                    <a:pt x="36" y="7"/>
                    <a:pt x="36" y="7"/>
                    <a:pt x="36" y="7"/>
                  </a:cubicBezTo>
                  <a:cubicBezTo>
                    <a:pt x="36" y="8"/>
                    <a:pt x="40" y="19"/>
                    <a:pt x="45" y="27"/>
                  </a:cubicBezTo>
                  <a:cubicBezTo>
                    <a:pt x="45" y="27"/>
                    <a:pt x="45" y="27"/>
                    <a:pt x="45" y="27"/>
                  </a:cubicBezTo>
                  <a:cubicBezTo>
                    <a:pt x="47" y="32"/>
                    <a:pt x="50" y="37"/>
                    <a:pt x="52" y="40"/>
                  </a:cubicBezTo>
                  <a:cubicBezTo>
                    <a:pt x="52" y="40"/>
                    <a:pt x="52" y="40"/>
                    <a:pt x="52" y="40"/>
                  </a:cubicBezTo>
                  <a:cubicBezTo>
                    <a:pt x="54" y="43"/>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8" y="46"/>
                  </a:cubicBezTo>
                  <a:cubicBezTo>
                    <a:pt x="58" y="46"/>
                    <a:pt x="58" y="46"/>
                    <a:pt x="58" y="46"/>
                  </a:cubicBezTo>
                  <a:cubicBezTo>
                    <a:pt x="58" y="45"/>
                    <a:pt x="58" y="45"/>
                    <a:pt x="58" y="45"/>
                  </a:cubicBezTo>
                  <a:cubicBezTo>
                    <a:pt x="58" y="45"/>
                    <a:pt x="58" y="45"/>
                    <a:pt x="58" y="45"/>
                  </a:cubicBezTo>
                  <a:cubicBezTo>
                    <a:pt x="59" y="45"/>
                    <a:pt x="59" y="45"/>
                    <a:pt x="60" y="44"/>
                  </a:cubicBezTo>
                  <a:cubicBezTo>
                    <a:pt x="60" y="44"/>
                    <a:pt x="60" y="44"/>
                    <a:pt x="60" y="44"/>
                  </a:cubicBezTo>
                  <a:cubicBezTo>
                    <a:pt x="62" y="43"/>
                    <a:pt x="64" y="42"/>
                    <a:pt x="66" y="40"/>
                  </a:cubicBezTo>
                  <a:cubicBezTo>
                    <a:pt x="66" y="40"/>
                    <a:pt x="66" y="40"/>
                    <a:pt x="66" y="40"/>
                  </a:cubicBezTo>
                  <a:cubicBezTo>
                    <a:pt x="70" y="36"/>
                    <a:pt x="75" y="31"/>
                    <a:pt x="80" y="25"/>
                  </a:cubicBezTo>
                  <a:cubicBezTo>
                    <a:pt x="80" y="25"/>
                    <a:pt x="80" y="25"/>
                    <a:pt x="80" y="25"/>
                  </a:cubicBezTo>
                  <a:cubicBezTo>
                    <a:pt x="88" y="15"/>
                    <a:pt x="96" y="5"/>
                    <a:pt x="97" y="4"/>
                  </a:cubicBezTo>
                  <a:cubicBezTo>
                    <a:pt x="97" y="4"/>
                    <a:pt x="97" y="4"/>
                    <a:pt x="97" y="4"/>
                  </a:cubicBezTo>
                  <a:cubicBezTo>
                    <a:pt x="97" y="4"/>
                    <a:pt x="97" y="4"/>
                    <a:pt x="97" y="4"/>
                  </a:cubicBezTo>
                  <a:cubicBezTo>
                    <a:pt x="98" y="2"/>
                    <a:pt x="98" y="2"/>
                    <a:pt x="98" y="2"/>
                  </a:cubicBezTo>
                  <a:cubicBezTo>
                    <a:pt x="105" y="7"/>
                    <a:pt x="105" y="7"/>
                    <a:pt x="105" y="7"/>
                  </a:cubicBezTo>
                  <a:cubicBezTo>
                    <a:pt x="104" y="9"/>
                    <a:pt x="104" y="9"/>
                    <a:pt x="104" y="9"/>
                  </a:cubicBezTo>
                  <a:cubicBezTo>
                    <a:pt x="103" y="9"/>
                    <a:pt x="85" y="33"/>
                    <a:pt x="71" y="46"/>
                  </a:cubicBezTo>
                  <a:cubicBezTo>
                    <a:pt x="71" y="46"/>
                    <a:pt x="71" y="46"/>
                    <a:pt x="71" y="46"/>
                  </a:cubicBezTo>
                  <a:cubicBezTo>
                    <a:pt x="66" y="50"/>
                    <a:pt x="62" y="53"/>
                    <a:pt x="57" y="54"/>
                  </a:cubicBezTo>
                  <a:cubicBezTo>
                    <a:pt x="57" y="54"/>
                    <a:pt x="57" y="54"/>
                    <a:pt x="57" y="54"/>
                  </a:cubicBezTo>
                  <a:cubicBezTo>
                    <a:pt x="57" y="54"/>
                    <a:pt x="56" y="53"/>
                    <a:pt x="56" y="53"/>
                  </a:cubicBezTo>
                  <a:close/>
                  <a:moveTo>
                    <a:pt x="57" y="50"/>
                  </a:moveTo>
                  <a:cubicBezTo>
                    <a:pt x="57" y="50"/>
                    <a:pt x="57" y="50"/>
                    <a:pt x="57" y="50"/>
                  </a:cubicBezTo>
                  <a:cubicBezTo>
                    <a:pt x="57" y="50"/>
                    <a:pt x="57" y="50"/>
                    <a:pt x="57" y="50"/>
                  </a:cubicBezTo>
                  <a:cubicBezTo>
                    <a:pt x="57" y="50"/>
                    <a:pt x="57" y="50"/>
                    <a:pt x="57" y="50"/>
                  </a:cubicBezTo>
                  <a:cubicBezTo>
                    <a:pt x="57" y="50"/>
                    <a:pt x="57" y="50"/>
                    <a:pt x="57" y="50"/>
                  </a:cubicBezTo>
                  <a:cubicBezTo>
                    <a:pt x="57" y="50"/>
                    <a:pt x="57" y="50"/>
                    <a:pt x="57" y="50"/>
                  </a:cubicBezTo>
                  <a:close/>
                  <a:moveTo>
                    <a:pt x="58" y="49"/>
                  </a:moveTo>
                  <a:cubicBezTo>
                    <a:pt x="61" y="49"/>
                    <a:pt x="64" y="47"/>
                    <a:pt x="67" y="44"/>
                  </a:cubicBezTo>
                  <a:cubicBezTo>
                    <a:pt x="67" y="44"/>
                    <a:pt x="67" y="44"/>
                    <a:pt x="67" y="44"/>
                  </a:cubicBezTo>
                  <a:cubicBezTo>
                    <a:pt x="64" y="47"/>
                    <a:pt x="61" y="49"/>
                    <a:pt x="58" y="49"/>
                  </a:cubicBezTo>
                  <a:close/>
                  <a:moveTo>
                    <a:pt x="56" y="49"/>
                  </a:moveTo>
                  <a:cubicBezTo>
                    <a:pt x="56" y="49"/>
                    <a:pt x="56" y="49"/>
                    <a:pt x="56" y="49"/>
                  </a:cubicBezTo>
                  <a:cubicBezTo>
                    <a:pt x="56" y="49"/>
                    <a:pt x="56" y="49"/>
                    <a:pt x="56" y="49"/>
                  </a:cubicBezTo>
                  <a:cubicBezTo>
                    <a:pt x="56" y="49"/>
                    <a:pt x="56" y="49"/>
                    <a:pt x="56" y="49"/>
                  </a:cubicBezTo>
                  <a:cubicBezTo>
                    <a:pt x="56" y="49"/>
                    <a:pt x="56" y="49"/>
                    <a:pt x="56" y="49"/>
                  </a:cubicBezTo>
                  <a:cubicBezTo>
                    <a:pt x="56" y="49"/>
                    <a:pt x="56" y="49"/>
                    <a:pt x="56" y="49"/>
                  </a:cubicBezTo>
                  <a:close/>
                  <a:moveTo>
                    <a:pt x="52" y="46"/>
                  </a:moveTo>
                  <a:cubicBezTo>
                    <a:pt x="51" y="45"/>
                    <a:pt x="50" y="44"/>
                    <a:pt x="49" y="42"/>
                  </a:cubicBezTo>
                  <a:cubicBezTo>
                    <a:pt x="49" y="42"/>
                    <a:pt x="49" y="42"/>
                    <a:pt x="49" y="42"/>
                  </a:cubicBezTo>
                  <a:cubicBezTo>
                    <a:pt x="48" y="41"/>
                    <a:pt x="47" y="40"/>
                    <a:pt x="47" y="39"/>
                  </a:cubicBezTo>
                  <a:cubicBezTo>
                    <a:pt x="47" y="39"/>
                    <a:pt x="47" y="39"/>
                    <a:pt x="47" y="39"/>
                  </a:cubicBezTo>
                  <a:cubicBezTo>
                    <a:pt x="48" y="42"/>
                    <a:pt x="50" y="44"/>
                    <a:pt x="52" y="46"/>
                  </a:cubicBezTo>
                  <a:close/>
                  <a:moveTo>
                    <a:pt x="72" y="39"/>
                  </a:moveTo>
                  <a:cubicBezTo>
                    <a:pt x="73" y="39"/>
                    <a:pt x="73" y="39"/>
                    <a:pt x="73" y="39"/>
                  </a:cubicBezTo>
                  <a:cubicBezTo>
                    <a:pt x="73" y="39"/>
                    <a:pt x="73" y="39"/>
                    <a:pt x="73" y="39"/>
                  </a:cubicBezTo>
                  <a:cubicBezTo>
                    <a:pt x="73" y="39"/>
                    <a:pt x="73" y="39"/>
                    <a:pt x="72" y="39"/>
                  </a:cubicBezTo>
                  <a:close/>
                  <a:moveTo>
                    <a:pt x="83" y="28"/>
                  </a:moveTo>
                  <a:cubicBezTo>
                    <a:pt x="79" y="32"/>
                    <a:pt x="76" y="35"/>
                    <a:pt x="73" y="39"/>
                  </a:cubicBezTo>
                  <a:cubicBezTo>
                    <a:pt x="73" y="39"/>
                    <a:pt x="73" y="39"/>
                    <a:pt x="73" y="39"/>
                  </a:cubicBezTo>
                  <a:cubicBezTo>
                    <a:pt x="83" y="28"/>
                    <a:pt x="95" y="13"/>
                    <a:pt x="99" y="8"/>
                  </a:cubicBezTo>
                  <a:cubicBezTo>
                    <a:pt x="99" y="8"/>
                    <a:pt x="99" y="8"/>
                    <a:pt x="99" y="8"/>
                  </a:cubicBezTo>
                  <a:cubicBezTo>
                    <a:pt x="99" y="8"/>
                    <a:pt x="99" y="8"/>
                    <a:pt x="99" y="8"/>
                  </a:cubicBezTo>
                  <a:cubicBezTo>
                    <a:pt x="97" y="11"/>
                    <a:pt x="90" y="20"/>
                    <a:pt x="83" y="28"/>
                  </a:cubicBezTo>
                  <a:close/>
                  <a:moveTo>
                    <a:pt x="5" y="13"/>
                  </a:moveTo>
                  <a:cubicBezTo>
                    <a:pt x="5" y="11"/>
                    <a:pt x="5" y="11"/>
                    <a:pt x="5" y="11"/>
                  </a:cubicBezTo>
                  <a:cubicBezTo>
                    <a:pt x="5" y="11"/>
                    <a:pt x="5" y="11"/>
                    <a:pt x="5" y="11"/>
                  </a:cubicBezTo>
                  <a:cubicBezTo>
                    <a:pt x="5" y="13"/>
                    <a:pt x="5" y="13"/>
                    <a:pt x="5" y="13"/>
                  </a:cubicBezTo>
                  <a:close/>
                  <a:moveTo>
                    <a:pt x="32" y="6"/>
                  </a:moveTo>
                  <a:cubicBezTo>
                    <a:pt x="32" y="6"/>
                    <a:pt x="32" y="6"/>
                    <a:pt x="32" y="6"/>
                  </a:cubicBezTo>
                  <a:cubicBezTo>
                    <a:pt x="32" y="6"/>
                    <a:pt x="32" y="6"/>
                    <a:pt x="32" y="6"/>
                  </a:cubicBezTo>
                  <a:cubicBezTo>
                    <a:pt x="32" y="6"/>
                    <a:pt x="32" y="6"/>
                    <a:pt x="32" y="6"/>
                  </a:cubicBezTo>
                  <a:cubicBezTo>
                    <a:pt x="32" y="6"/>
                    <a:pt x="32" y="6"/>
                    <a:pt x="32" y="6"/>
                  </a:cubicBezTo>
                  <a:cubicBezTo>
                    <a:pt x="32" y="6"/>
                    <a:pt x="32" y="6"/>
                    <a:pt x="32" y="6"/>
                  </a:cubicBezTo>
                  <a:close/>
                  <a:moveTo>
                    <a:pt x="31" y="5"/>
                  </a:moveTo>
                  <a:cubicBezTo>
                    <a:pt x="31" y="5"/>
                    <a:pt x="31" y="5"/>
                    <a:pt x="31" y="5"/>
                  </a:cubicBezTo>
                  <a:cubicBezTo>
                    <a:pt x="31" y="5"/>
                    <a:pt x="31" y="5"/>
                    <a:pt x="31" y="5"/>
                  </a:cubicBezTo>
                  <a:cubicBezTo>
                    <a:pt x="31" y="5"/>
                    <a:pt x="31" y="5"/>
                    <a:pt x="31" y="5"/>
                  </a:cubicBezTo>
                  <a:cubicBezTo>
                    <a:pt x="31" y="5"/>
                    <a:pt x="31" y="5"/>
                    <a:pt x="31" y="5"/>
                  </a:cubicBezTo>
                  <a:cubicBezTo>
                    <a:pt x="31" y="5"/>
                    <a:pt x="31" y="5"/>
                    <a:pt x="31" y="5"/>
                  </a:cubicBezTo>
                  <a:cubicBezTo>
                    <a:pt x="31" y="5"/>
                    <a:pt x="31" y="5"/>
                    <a:pt x="3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
            <p:cNvSpPr/>
            <p:nvPr/>
          </p:nvSpPr>
          <p:spPr bwMode="auto">
            <a:xfrm>
              <a:off x="1294" y="2187"/>
              <a:ext cx="98" cy="462"/>
            </a:xfrm>
            <a:custGeom>
              <a:avLst/>
              <a:gdLst>
                <a:gd name="T0" fmla="*/ 1 w 33"/>
                <a:gd name="T1" fmla="*/ 147 h 156"/>
                <a:gd name="T2" fmla="*/ 0 w 33"/>
                <a:gd name="T3" fmla="*/ 143 h 156"/>
                <a:gd name="T4" fmla="*/ 0 w 33"/>
                <a:gd name="T5" fmla="*/ 143 h 156"/>
                <a:gd name="T6" fmla="*/ 21 w 33"/>
                <a:gd name="T7" fmla="*/ 0 h 156"/>
                <a:gd name="T8" fmla="*/ 21 w 33"/>
                <a:gd name="T9" fmla="*/ 0 h 156"/>
                <a:gd name="T10" fmla="*/ 21 w 33"/>
                <a:gd name="T11" fmla="*/ 0 h 156"/>
                <a:gd name="T12" fmla="*/ 25 w 33"/>
                <a:gd name="T13" fmla="*/ 1 h 156"/>
                <a:gd name="T14" fmla="*/ 15 w 33"/>
                <a:gd name="T15" fmla="*/ 63 h 156"/>
                <a:gd name="T16" fmla="*/ 15 w 33"/>
                <a:gd name="T17" fmla="*/ 63 h 156"/>
                <a:gd name="T18" fmla="*/ 4 w 33"/>
                <a:gd name="T19" fmla="*/ 143 h 156"/>
                <a:gd name="T20" fmla="*/ 4 w 33"/>
                <a:gd name="T21" fmla="*/ 143 h 156"/>
                <a:gd name="T22" fmla="*/ 5 w 33"/>
                <a:gd name="T23" fmla="*/ 146 h 156"/>
                <a:gd name="T24" fmla="*/ 5 w 33"/>
                <a:gd name="T25" fmla="*/ 146 h 156"/>
                <a:gd name="T26" fmla="*/ 17 w 33"/>
                <a:gd name="T27" fmla="*/ 152 h 156"/>
                <a:gd name="T28" fmla="*/ 17 w 33"/>
                <a:gd name="T29" fmla="*/ 152 h 156"/>
                <a:gd name="T30" fmla="*/ 32 w 33"/>
                <a:gd name="T31" fmla="*/ 150 h 156"/>
                <a:gd name="T32" fmla="*/ 32 w 33"/>
                <a:gd name="T33" fmla="*/ 150 h 156"/>
                <a:gd name="T34" fmla="*/ 33 w 33"/>
                <a:gd name="T35" fmla="*/ 153 h 156"/>
                <a:gd name="T36" fmla="*/ 17 w 33"/>
                <a:gd name="T37" fmla="*/ 156 h 156"/>
                <a:gd name="T38" fmla="*/ 17 w 33"/>
                <a:gd name="T39" fmla="*/ 156 h 156"/>
                <a:gd name="T40" fmla="*/ 1 w 33"/>
                <a:gd name="T41"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56">
                  <a:moveTo>
                    <a:pt x="1" y="147"/>
                  </a:moveTo>
                  <a:cubicBezTo>
                    <a:pt x="1" y="146"/>
                    <a:pt x="0" y="145"/>
                    <a:pt x="0" y="143"/>
                  </a:cubicBezTo>
                  <a:cubicBezTo>
                    <a:pt x="0" y="143"/>
                    <a:pt x="0" y="143"/>
                    <a:pt x="0" y="143"/>
                  </a:cubicBezTo>
                  <a:cubicBezTo>
                    <a:pt x="1" y="118"/>
                    <a:pt x="21" y="1"/>
                    <a:pt x="21" y="0"/>
                  </a:cubicBezTo>
                  <a:cubicBezTo>
                    <a:pt x="21" y="0"/>
                    <a:pt x="21" y="0"/>
                    <a:pt x="21" y="0"/>
                  </a:cubicBezTo>
                  <a:cubicBezTo>
                    <a:pt x="21" y="0"/>
                    <a:pt x="21" y="0"/>
                    <a:pt x="21" y="0"/>
                  </a:cubicBezTo>
                  <a:cubicBezTo>
                    <a:pt x="25" y="1"/>
                    <a:pt x="25" y="1"/>
                    <a:pt x="25" y="1"/>
                  </a:cubicBezTo>
                  <a:cubicBezTo>
                    <a:pt x="25" y="1"/>
                    <a:pt x="20" y="31"/>
                    <a:pt x="15" y="63"/>
                  </a:cubicBezTo>
                  <a:cubicBezTo>
                    <a:pt x="15" y="63"/>
                    <a:pt x="15" y="63"/>
                    <a:pt x="15" y="63"/>
                  </a:cubicBezTo>
                  <a:cubicBezTo>
                    <a:pt x="10" y="95"/>
                    <a:pt x="4" y="131"/>
                    <a:pt x="4" y="143"/>
                  </a:cubicBezTo>
                  <a:cubicBezTo>
                    <a:pt x="4" y="143"/>
                    <a:pt x="4" y="143"/>
                    <a:pt x="4" y="143"/>
                  </a:cubicBezTo>
                  <a:cubicBezTo>
                    <a:pt x="4" y="145"/>
                    <a:pt x="5" y="146"/>
                    <a:pt x="5" y="146"/>
                  </a:cubicBezTo>
                  <a:cubicBezTo>
                    <a:pt x="5" y="146"/>
                    <a:pt x="5" y="146"/>
                    <a:pt x="5" y="146"/>
                  </a:cubicBezTo>
                  <a:cubicBezTo>
                    <a:pt x="6" y="150"/>
                    <a:pt x="10" y="152"/>
                    <a:pt x="17" y="152"/>
                  </a:cubicBezTo>
                  <a:cubicBezTo>
                    <a:pt x="17" y="152"/>
                    <a:pt x="17" y="152"/>
                    <a:pt x="17" y="152"/>
                  </a:cubicBezTo>
                  <a:cubicBezTo>
                    <a:pt x="24" y="152"/>
                    <a:pt x="32" y="150"/>
                    <a:pt x="32" y="150"/>
                  </a:cubicBezTo>
                  <a:cubicBezTo>
                    <a:pt x="32" y="150"/>
                    <a:pt x="32" y="150"/>
                    <a:pt x="32" y="150"/>
                  </a:cubicBezTo>
                  <a:cubicBezTo>
                    <a:pt x="33" y="153"/>
                    <a:pt x="33" y="153"/>
                    <a:pt x="33" y="153"/>
                  </a:cubicBezTo>
                  <a:cubicBezTo>
                    <a:pt x="33" y="153"/>
                    <a:pt x="25" y="156"/>
                    <a:pt x="17" y="156"/>
                  </a:cubicBezTo>
                  <a:cubicBezTo>
                    <a:pt x="17" y="156"/>
                    <a:pt x="17" y="156"/>
                    <a:pt x="17" y="156"/>
                  </a:cubicBezTo>
                  <a:cubicBezTo>
                    <a:pt x="10" y="156"/>
                    <a:pt x="3" y="154"/>
                    <a:pt x="1"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6"/>
            <p:cNvSpPr>
              <a:spLocks noEditPoints="1"/>
            </p:cNvSpPr>
            <p:nvPr/>
          </p:nvSpPr>
          <p:spPr bwMode="auto">
            <a:xfrm>
              <a:off x="1288" y="2181"/>
              <a:ext cx="110" cy="474"/>
            </a:xfrm>
            <a:custGeom>
              <a:avLst/>
              <a:gdLst>
                <a:gd name="T0" fmla="*/ 3 w 37"/>
                <a:gd name="T1" fmla="*/ 149 h 160"/>
                <a:gd name="T2" fmla="*/ 0 w 37"/>
                <a:gd name="T3" fmla="*/ 145 h 160"/>
                <a:gd name="T4" fmla="*/ 21 w 37"/>
                <a:gd name="T5" fmla="*/ 2 h 160"/>
                <a:gd name="T6" fmla="*/ 21 w 37"/>
                <a:gd name="T7" fmla="*/ 2 h 160"/>
                <a:gd name="T8" fmla="*/ 23 w 37"/>
                <a:gd name="T9" fmla="*/ 0 h 160"/>
                <a:gd name="T10" fmla="*/ 30 w 37"/>
                <a:gd name="T11" fmla="*/ 2 h 160"/>
                <a:gd name="T12" fmla="*/ 29 w 37"/>
                <a:gd name="T13" fmla="*/ 4 h 160"/>
                <a:gd name="T14" fmla="*/ 29 w 37"/>
                <a:gd name="T15" fmla="*/ 5 h 160"/>
                <a:gd name="T16" fmla="*/ 28 w 37"/>
                <a:gd name="T17" fmla="*/ 9 h 160"/>
                <a:gd name="T18" fmla="*/ 26 w 37"/>
                <a:gd name="T19" fmla="*/ 22 h 160"/>
                <a:gd name="T20" fmla="*/ 19 w 37"/>
                <a:gd name="T21" fmla="*/ 65 h 160"/>
                <a:gd name="T22" fmla="*/ 8 w 37"/>
                <a:gd name="T23" fmla="*/ 145 h 160"/>
                <a:gd name="T24" fmla="*/ 8 w 37"/>
                <a:gd name="T25" fmla="*/ 145 h 160"/>
                <a:gd name="T26" fmla="*/ 9 w 37"/>
                <a:gd name="T27" fmla="*/ 148 h 160"/>
                <a:gd name="T28" fmla="*/ 19 w 37"/>
                <a:gd name="T29" fmla="*/ 152 h 160"/>
                <a:gd name="T30" fmla="*/ 19 w 37"/>
                <a:gd name="T31" fmla="*/ 152 h 160"/>
                <a:gd name="T32" fmla="*/ 33 w 37"/>
                <a:gd name="T33" fmla="*/ 150 h 160"/>
                <a:gd name="T34" fmla="*/ 33 w 37"/>
                <a:gd name="T35" fmla="*/ 150 h 160"/>
                <a:gd name="T36" fmla="*/ 34 w 37"/>
                <a:gd name="T37" fmla="*/ 150 h 160"/>
                <a:gd name="T38" fmla="*/ 37 w 37"/>
                <a:gd name="T39" fmla="*/ 157 h 160"/>
                <a:gd name="T40" fmla="*/ 35 w 37"/>
                <a:gd name="T41" fmla="*/ 157 h 160"/>
                <a:gd name="T42" fmla="*/ 34 w 37"/>
                <a:gd name="T43" fmla="*/ 158 h 160"/>
                <a:gd name="T44" fmla="*/ 30 w 37"/>
                <a:gd name="T45" fmla="*/ 158 h 160"/>
                <a:gd name="T46" fmla="*/ 19 w 37"/>
                <a:gd name="T47" fmla="*/ 160 h 160"/>
                <a:gd name="T48" fmla="*/ 18 w 37"/>
                <a:gd name="T49" fmla="*/ 160 h 160"/>
                <a:gd name="T50" fmla="*/ 1 w 37"/>
                <a:gd name="T51" fmla="*/ 150 h 160"/>
                <a:gd name="T52" fmla="*/ 19 w 37"/>
                <a:gd name="T53" fmla="*/ 156 h 160"/>
                <a:gd name="T54" fmla="*/ 13 w 37"/>
                <a:gd name="T55" fmla="*/ 155 h 160"/>
                <a:gd name="T56" fmla="*/ 19 w 37"/>
                <a:gd name="T57" fmla="*/ 156 h 160"/>
                <a:gd name="T58" fmla="*/ 27 w 37"/>
                <a:gd name="T59" fmla="*/ 155 h 160"/>
                <a:gd name="T60" fmla="*/ 32 w 37"/>
                <a:gd name="T61" fmla="*/ 154 h 160"/>
                <a:gd name="T62" fmla="*/ 29 w 37"/>
                <a:gd name="T63" fmla="*/ 155 h 160"/>
                <a:gd name="T64" fmla="*/ 5 w 37"/>
                <a:gd name="T65" fmla="*/ 149 h 160"/>
                <a:gd name="T66" fmla="*/ 5 w 37"/>
                <a:gd name="T67" fmla="*/ 148 h 160"/>
                <a:gd name="T68" fmla="*/ 5 w 37"/>
                <a:gd name="T69" fmla="*/ 149 h 160"/>
                <a:gd name="T70" fmla="*/ 5 w 37"/>
                <a:gd name="T71" fmla="*/ 149 h 160"/>
                <a:gd name="T72" fmla="*/ 4 w 37"/>
                <a:gd name="T73" fmla="*/ 145 h 160"/>
                <a:gd name="T74" fmla="*/ 4 w 37"/>
                <a:gd name="T75" fmla="*/ 145 h 160"/>
                <a:gd name="T76" fmla="*/ 15 w 37"/>
                <a:gd name="T77" fmla="*/ 65 h 160"/>
                <a:gd name="T78" fmla="*/ 12 w 37"/>
                <a:gd name="T79" fmla="*/ 85 h 160"/>
                <a:gd name="T80" fmla="*/ 15 w 37"/>
                <a:gd name="T81" fmla="*/ 65 h 160"/>
                <a:gd name="T82" fmla="*/ 17 w 37"/>
                <a:gd name="T83" fmla="*/ 5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160">
                  <a:moveTo>
                    <a:pt x="1" y="150"/>
                  </a:moveTo>
                  <a:cubicBezTo>
                    <a:pt x="3" y="149"/>
                    <a:pt x="3" y="149"/>
                    <a:pt x="3" y="149"/>
                  </a:cubicBezTo>
                  <a:cubicBezTo>
                    <a:pt x="1" y="150"/>
                    <a:pt x="1" y="150"/>
                    <a:pt x="1" y="150"/>
                  </a:cubicBezTo>
                  <a:cubicBezTo>
                    <a:pt x="1" y="148"/>
                    <a:pt x="0" y="147"/>
                    <a:pt x="0" y="145"/>
                  </a:cubicBezTo>
                  <a:cubicBezTo>
                    <a:pt x="0" y="145"/>
                    <a:pt x="0" y="145"/>
                    <a:pt x="0" y="145"/>
                  </a:cubicBezTo>
                  <a:cubicBezTo>
                    <a:pt x="1" y="120"/>
                    <a:pt x="20" y="10"/>
                    <a:pt x="21" y="2"/>
                  </a:cubicBezTo>
                  <a:cubicBezTo>
                    <a:pt x="21" y="2"/>
                    <a:pt x="21" y="2"/>
                    <a:pt x="21" y="2"/>
                  </a:cubicBezTo>
                  <a:cubicBezTo>
                    <a:pt x="21" y="2"/>
                    <a:pt x="21" y="2"/>
                    <a:pt x="21" y="2"/>
                  </a:cubicBezTo>
                  <a:cubicBezTo>
                    <a:pt x="21" y="0"/>
                    <a:pt x="21" y="0"/>
                    <a:pt x="21" y="0"/>
                  </a:cubicBezTo>
                  <a:cubicBezTo>
                    <a:pt x="23" y="0"/>
                    <a:pt x="23" y="0"/>
                    <a:pt x="23" y="0"/>
                  </a:cubicBezTo>
                  <a:cubicBezTo>
                    <a:pt x="23" y="0"/>
                    <a:pt x="23" y="0"/>
                    <a:pt x="23" y="0"/>
                  </a:cubicBezTo>
                  <a:cubicBezTo>
                    <a:pt x="30" y="2"/>
                    <a:pt x="30" y="2"/>
                    <a:pt x="30" y="2"/>
                  </a:cubicBezTo>
                  <a:cubicBezTo>
                    <a:pt x="29" y="4"/>
                    <a:pt x="29" y="4"/>
                    <a:pt x="29" y="4"/>
                  </a:cubicBezTo>
                  <a:cubicBezTo>
                    <a:pt x="29" y="4"/>
                    <a:pt x="29" y="4"/>
                    <a:pt x="29" y="4"/>
                  </a:cubicBezTo>
                  <a:cubicBezTo>
                    <a:pt x="29" y="4"/>
                    <a:pt x="29" y="4"/>
                    <a:pt x="29" y="5"/>
                  </a:cubicBezTo>
                  <a:cubicBezTo>
                    <a:pt x="29" y="5"/>
                    <a:pt x="29" y="5"/>
                    <a:pt x="29" y="5"/>
                  </a:cubicBezTo>
                  <a:cubicBezTo>
                    <a:pt x="29" y="6"/>
                    <a:pt x="28" y="7"/>
                    <a:pt x="28" y="9"/>
                  </a:cubicBezTo>
                  <a:cubicBezTo>
                    <a:pt x="28" y="9"/>
                    <a:pt x="28" y="9"/>
                    <a:pt x="28" y="9"/>
                  </a:cubicBezTo>
                  <a:cubicBezTo>
                    <a:pt x="28" y="12"/>
                    <a:pt x="27" y="17"/>
                    <a:pt x="26" y="22"/>
                  </a:cubicBezTo>
                  <a:cubicBezTo>
                    <a:pt x="26" y="22"/>
                    <a:pt x="26" y="22"/>
                    <a:pt x="26" y="22"/>
                  </a:cubicBezTo>
                  <a:cubicBezTo>
                    <a:pt x="24" y="34"/>
                    <a:pt x="21" y="49"/>
                    <a:pt x="19" y="65"/>
                  </a:cubicBezTo>
                  <a:cubicBezTo>
                    <a:pt x="19" y="65"/>
                    <a:pt x="19" y="65"/>
                    <a:pt x="19" y="65"/>
                  </a:cubicBezTo>
                  <a:cubicBezTo>
                    <a:pt x="14" y="97"/>
                    <a:pt x="9" y="133"/>
                    <a:pt x="8" y="145"/>
                  </a:cubicBezTo>
                  <a:cubicBezTo>
                    <a:pt x="8" y="145"/>
                    <a:pt x="8" y="145"/>
                    <a:pt x="8" y="145"/>
                  </a:cubicBezTo>
                  <a:cubicBezTo>
                    <a:pt x="9" y="145"/>
                    <a:pt x="9" y="145"/>
                    <a:pt x="9" y="145"/>
                  </a:cubicBezTo>
                  <a:cubicBezTo>
                    <a:pt x="8" y="145"/>
                    <a:pt x="8" y="145"/>
                    <a:pt x="8" y="145"/>
                  </a:cubicBezTo>
                  <a:cubicBezTo>
                    <a:pt x="8" y="145"/>
                    <a:pt x="8" y="145"/>
                    <a:pt x="8" y="145"/>
                  </a:cubicBezTo>
                  <a:cubicBezTo>
                    <a:pt x="8" y="147"/>
                    <a:pt x="9" y="148"/>
                    <a:pt x="9" y="148"/>
                  </a:cubicBezTo>
                  <a:cubicBezTo>
                    <a:pt x="9" y="148"/>
                    <a:pt x="9" y="148"/>
                    <a:pt x="9" y="148"/>
                  </a:cubicBezTo>
                  <a:cubicBezTo>
                    <a:pt x="9" y="150"/>
                    <a:pt x="13" y="152"/>
                    <a:pt x="19" y="152"/>
                  </a:cubicBezTo>
                  <a:cubicBezTo>
                    <a:pt x="19" y="152"/>
                    <a:pt x="19" y="152"/>
                    <a:pt x="19" y="152"/>
                  </a:cubicBezTo>
                  <a:cubicBezTo>
                    <a:pt x="19" y="152"/>
                    <a:pt x="19" y="152"/>
                    <a:pt x="19" y="152"/>
                  </a:cubicBezTo>
                  <a:cubicBezTo>
                    <a:pt x="26" y="152"/>
                    <a:pt x="33" y="150"/>
                    <a:pt x="33" y="150"/>
                  </a:cubicBezTo>
                  <a:cubicBezTo>
                    <a:pt x="33" y="150"/>
                    <a:pt x="33" y="150"/>
                    <a:pt x="33" y="150"/>
                  </a:cubicBezTo>
                  <a:cubicBezTo>
                    <a:pt x="33" y="150"/>
                    <a:pt x="33" y="150"/>
                    <a:pt x="33" y="150"/>
                  </a:cubicBezTo>
                  <a:cubicBezTo>
                    <a:pt x="33" y="150"/>
                    <a:pt x="33" y="150"/>
                    <a:pt x="33" y="150"/>
                  </a:cubicBezTo>
                  <a:cubicBezTo>
                    <a:pt x="33" y="150"/>
                    <a:pt x="33" y="150"/>
                    <a:pt x="34" y="150"/>
                  </a:cubicBezTo>
                  <a:cubicBezTo>
                    <a:pt x="34" y="150"/>
                    <a:pt x="34" y="150"/>
                    <a:pt x="34" y="150"/>
                  </a:cubicBezTo>
                  <a:cubicBezTo>
                    <a:pt x="35" y="150"/>
                    <a:pt x="35" y="150"/>
                    <a:pt x="35" y="150"/>
                  </a:cubicBezTo>
                  <a:cubicBezTo>
                    <a:pt x="37" y="157"/>
                    <a:pt x="37" y="157"/>
                    <a:pt x="37" y="157"/>
                  </a:cubicBezTo>
                  <a:cubicBezTo>
                    <a:pt x="35" y="157"/>
                    <a:pt x="35" y="157"/>
                    <a:pt x="35" y="157"/>
                  </a:cubicBezTo>
                  <a:cubicBezTo>
                    <a:pt x="35" y="157"/>
                    <a:pt x="35" y="157"/>
                    <a:pt x="35" y="157"/>
                  </a:cubicBezTo>
                  <a:cubicBezTo>
                    <a:pt x="35" y="157"/>
                    <a:pt x="35" y="157"/>
                    <a:pt x="35" y="157"/>
                  </a:cubicBezTo>
                  <a:cubicBezTo>
                    <a:pt x="35" y="157"/>
                    <a:pt x="34" y="158"/>
                    <a:pt x="34" y="158"/>
                  </a:cubicBezTo>
                  <a:cubicBezTo>
                    <a:pt x="34" y="158"/>
                    <a:pt x="34" y="158"/>
                    <a:pt x="34" y="158"/>
                  </a:cubicBezTo>
                  <a:cubicBezTo>
                    <a:pt x="33" y="158"/>
                    <a:pt x="32" y="158"/>
                    <a:pt x="30" y="158"/>
                  </a:cubicBezTo>
                  <a:cubicBezTo>
                    <a:pt x="30" y="158"/>
                    <a:pt x="30" y="158"/>
                    <a:pt x="30" y="158"/>
                  </a:cubicBezTo>
                  <a:cubicBezTo>
                    <a:pt x="27" y="159"/>
                    <a:pt x="23" y="160"/>
                    <a:pt x="19" y="160"/>
                  </a:cubicBezTo>
                  <a:cubicBezTo>
                    <a:pt x="19" y="160"/>
                    <a:pt x="19" y="160"/>
                    <a:pt x="19" y="160"/>
                  </a:cubicBezTo>
                  <a:cubicBezTo>
                    <a:pt x="19" y="160"/>
                    <a:pt x="18" y="160"/>
                    <a:pt x="18" y="160"/>
                  </a:cubicBezTo>
                  <a:cubicBezTo>
                    <a:pt x="18" y="160"/>
                    <a:pt x="18" y="160"/>
                    <a:pt x="18" y="160"/>
                  </a:cubicBezTo>
                  <a:cubicBezTo>
                    <a:pt x="12" y="160"/>
                    <a:pt x="4" y="158"/>
                    <a:pt x="1" y="150"/>
                  </a:cubicBezTo>
                  <a:close/>
                  <a:moveTo>
                    <a:pt x="19" y="156"/>
                  </a:moveTo>
                  <a:cubicBezTo>
                    <a:pt x="19" y="156"/>
                    <a:pt x="19" y="156"/>
                    <a:pt x="19" y="156"/>
                  </a:cubicBezTo>
                  <a:cubicBezTo>
                    <a:pt x="19" y="156"/>
                    <a:pt x="19" y="156"/>
                    <a:pt x="19" y="156"/>
                  </a:cubicBezTo>
                  <a:cubicBezTo>
                    <a:pt x="17" y="156"/>
                    <a:pt x="15" y="155"/>
                    <a:pt x="13" y="155"/>
                  </a:cubicBezTo>
                  <a:cubicBezTo>
                    <a:pt x="13" y="155"/>
                    <a:pt x="13" y="155"/>
                    <a:pt x="13" y="155"/>
                  </a:cubicBezTo>
                  <a:cubicBezTo>
                    <a:pt x="15" y="155"/>
                    <a:pt x="17" y="156"/>
                    <a:pt x="19" y="156"/>
                  </a:cubicBezTo>
                  <a:close/>
                  <a:moveTo>
                    <a:pt x="29" y="155"/>
                  </a:moveTo>
                  <a:cubicBezTo>
                    <a:pt x="28" y="155"/>
                    <a:pt x="28" y="155"/>
                    <a:pt x="27" y="155"/>
                  </a:cubicBezTo>
                  <a:cubicBezTo>
                    <a:pt x="27" y="155"/>
                    <a:pt x="27" y="155"/>
                    <a:pt x="27" y="155"/>
                  </a:cubicBezTo>
                  <a:cubicBezTo>
                    <a:pt x="29" y="155"/>
                    <a:pt x="30" y="154"/>
                    <a:pt x="32" y="154"/>
                  </a:cubicBezTo>
                  <a:cubicBezTo>
                    <a:pt x="32" y="154"/>
                    <a:pt x="32" y="154"/>
                    <a:pt x="32" y="154"/>
                  </a:cubicBezTo>
                  <a:cubicBezTo>
                    <a:pt x="31" y="154"/>
                    <a:pt x="30" y="154"/>
                    <a:pt x="29" y="155"/>
                  </a:cubicBezTo>
                  <a:close/>
                  <a:moveTo>
                    <a:pt x="5" y="149"/>
                  </a:moveTo>
                  <a:cubicBezTo>
                    <a:pt x="5" y="149"/>
                    <a:pt x="5" y="149"/>
                    <a:pt x="5" y="149"/>
                  </a:cubicBezTo>
                  <a:cubicBezTo>
                    <a:pt x="5" y="149"/>
                    <a:pt x="5" y="149"/>
                    <a:pt x="5" y="149"/>
                  </a:cubicBezTo>
                  <a:cubicBezTo>
                    <a:pt x="5" y="149"/>
                    <a:pt x="5" y="148"/>
                    <a:pt x="5" y="148"/>
                  </a:cubicBezTo>
                  <a:cubicBezTo>
                    <a:pt x="5" y="148"/>
                    <a:pt x="5" y="148"/>
                    <a:pt x="5" y="148"/>
                  </a:cubicBezTo>
                  <a:cubicBezTo>
                    <a:pt x="5" y="148"/>
                    <a:pt x="5" y="149"/>
                    <a:pt x="5" y="149"/>
                  </a:cubicBezTo>
                  <a:cubicBezTo>
                    <a:pt x="5" y="149"/>
                    <a:pt x="5" y="149"/>
                    <a:pt x="5" y="149"/>
                  </a:cubicBezTo>
                  <a:cubicBezTo>
                    <a:pt x="5" y="149"/>
                    <a:pt x="5" y="149"/>
                    <a:pt x="5" y="149"/>
                  </a:cubicBezTo>
                  <a:cubicBezTo>
                    <a:pt x="5" y="149"/>
                    <a:pt x="5" y="149"/>
                    <a:pt x="5" y="149"/>
                  </a:cubicBezTo>
                  <a:close/>
                  <a:moveTo>
                    <a:pt x="4" y="145"/>
                  </a:moveTo>
                  <a:cubicBezTo>
                    <a:pt x="4" y="145"/>
                    <a:pt x="4" y="145"/>
                    <a:pt x="4" y="145"/>
                  </a:cubicBezTo>
                  <a:cubicBezTo>
                    <a:pt x="4" y="145"/>
                    <a:pt x="4" y="145"/>
                    <a:pt x="4" y="145"/>
                  </a:cubicBezTo>
                  <a:cubicBezTo>
                    <a:pt x="4" y="145"/>
                    <a:pt x="4" y="145"/>
                    <a:pt x="4" y="145"/>
                  </a:cubicBezTo>
                  <a:close/>
                  <a:moveTo>
                    <a:pt x="15" y="65"/>
                  </a:moveTo>
                  <a:cubicBezTo>
                    <a:pt x="14" y="71"/>
                    <a:pt x="13" y="78"/>
                    <a:pt x="12" y="85"/>
                  </a:cubicBezTo>
                  <a:cubicBezTo>
                    <a:pt x="12" y="85"/>
                    <a:pt x="12" y="85"/>
                    <a:pt x="12" y="85"/>
                  </a:cubicBezTo>
                  <a:cubicBezTo>
                    <a:pt x="13" y="78"/>
                    <a:pt x="14" y="71"/>
                    <a:pt x="15" y="65"/>
                  </a:cubicBezTo>
                  <a:cubicBezTo>
                    <a:pt x="15" y="65"/>
                    <a:pt x="15" y="65"/>
                    <a:pt x="15" y="65"/>
                  </a:cubicBezTo>
                  <a:cubicBezTo>
                    <a:pt x="15" y="61"/>
                    <a:pt x="16" y="57"/>
                    <a:pt x="17" y="53"/>
                  </a:cubicBezTo>
                  <a:cubicBezTo>
                    <a:pt x="17" y="53"/>
                    <a:pt x="17" y="53"/>
                    <a:pt x="17" y="53"/>
                  </a:cubicBezTo>
                  <a:cubicBezTo>
                    <a:pt x="16" y="57"/>
                    <a:pt x="15" y="61"/>
                    <a:pt x="15"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 name="Group 55"/>
          <p:cNvGrpSpPr>
            <a:grpSpLocks noChangeAspect="1"/>
          </p:cNvGrpSpPr>
          <p:nvPr/>
        </p:nvGrpSpPr>
        <p:grpSpPr bwMode="auto">
          <a:xfrm>
            <a:off x="1889125" y="2392363"/>
            <a:ext cx="1795463" cy="2636837"/>
            <a:chOff x="1190" y="1507"/>
            <a:chExt cx="1131" cy="1661"/>
          </a:xfrm>
          <a:solidFill>
            <a:schemeClr val="tx1">
              <a:lumMod val="85000"/>
              <a:lumOff val="15000"/>
            </a:schemeClr>
          </a:solidFill>
        </p:grpSpPr>
        <p:sp>
          <p:nvSpPr>
            <p:cNvPr id="164" name="Freeform 56"/>
            <p:cNvSpPr>
              <a:spLocks noEditPoints="1"/>
            </p:cNvSpPr>
            <p:nvPr/>
          </p:nvSpPr>
          <p:spPr bwMode="auto">
            <a:xfrm>
              <a:off x="1406" y="1599"/>
              <a:ext cx="447" cy="438"/>
            </a:xfrm>
            <a:custGeom>
              <a:avLst/>
              <a:gdLst>
                <a:gd name="T0" fmla="*/ 0 w 112"/>
                <a:gd name="T1" fmla="*/ 55 h 110"/>
                <a:gd name="T2" fmla="*/ 56 w 112"/>
                <a:gd name="T3" fmla="*/ 0 h 110"/>
                <a:gd name="T4" fmla="*/ 56 w 112"/>
                <a:gd name="T5" fmla="*/ 0 h 110"/>
                <a:gd name="T6" fmla="*/ 112 w 112"/>
                <a:gd name="T7" fmla="*/ 55 h 110"/>
                <a:gd name="T8" fmla="*/ 112 w 112"/>
                <a:gd name="T9" fmla="*/ 55 h 110"/>
                <a:gd name="T10" fmla="*/ 56 w 112"/>
                <a:gd name="T11" fmla="*/ 110 h 110"/>
                <a:gd name="T12" fmla="*/ 56 w 112"/>
                <a:gd name="T13" fmla="*/ 110 h 110"/>
                <a:gd name="T14" fmla="*/ 0 w 112"/>
                <a:gd name="T15" fmla="*/ 55 h 110"/>
                <a:gd name="T16" fmla="*/ 4 w 112"/>
                <a:gd name="T17" fmla="*/ 55 h 110"/>
                <a:gd name="T18" fmla="*/ 56 w 112"/>
                <a:gd name="T19" fmla="*/ 106 h 110"/>
                <a:gd name="T20" fmla="*/ 56 w 112"/>
                <a:gd name="T21" fmla="*/ 106 h 110"/>
                <a:gd name="T22" fmla="*/ 108 w 112"/>
                <a:gd name="T23" fmla="*/ 55 h 110"/>
                <a:gd name="T24" fmla="*/ 108 w 112"/>
                <a:gd name="T25" fmla="*/ 55 h 110"/>
                <a:gd name="T26" fmla="*/ 56 w 112"/>
                <a:gd name="T27" fmla="*/ 4 h 110"/>
                <a:gd name="T28" fmla="*/ 56 w 112"/>
                <a:gd name="T29" fmla="*/ 4 h 110"/>
                <a:gd name="T30" fmla="*/ 4 w 112"/>
                <a:gd name="T31"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0">
                  <a:moveTo>
                    <a:pt x="0" y="55"/>
                  </a:moveTo>
                  <a:cubicBezTo>
                    <a:pt x="0" y="24"/>
                    <a:pt x="25" y="0"/>
                    <a:pt x="56" y="0"/>
                  </a:cubicBezTo>
                  <a:cubicBezTo>
                    <a:pt x="56" y="0"/>
                    <a:pt x="56" y="0"/>
                    <a:pt x="56" y="0"/>
                  </a:cubicBezTo>
                  <a:cubicBezTo>
                    <a:pt x="87" y="0"/>
                    <a:pt x="112" y="24"/>
                    <a:pt x="112" y="55"/>
                  </a:cubicBezTo>
                  <a:cubicBezTo>
                    <a:pt x="112" y="55"/>
                    <a:pt x="112" y="55"/>
                    <a:pt x="112" y="55"/>
                  </a:cubicBezTo>
                  <a:cubicBezTo>
                    <a:pt x="112" y="85"/>
                    <a:pt x="87" y="110"/>
                    <a:pt x="56" y="110"/>
                  </a:cubicBezTo>
                  <a:cubicBezTo>
                    <a:pt x="56" y="110"/>
                    <a:pt x="56" y="110"/>
                    <a:pt x="56" y="110"/>
                  </a:cubicBezTo>
                  <a:cubicBezTo>
                    <a:pt x="25" y="110"/>
                    <a:pt x="0" y="85"/>
                    <a:pt x="0" y="55"/>
                  </a:cubicBezTo>
                  <a:close/>
                  <a:moveTo>
                    <a:pt x="4" y="55"/>
                  </a:moveTo>
                  <a:cubicBezTo>
                    <a:pt x="4" y="83"/>
                    <a:pt x="27" y="106"/>
                    <a:pt x="56" y="106"/>
                  </a:cubicBezTo>
                  <a:cubicBezTo>
                    <a:pt x="56" y="106"/>
                    <a:pt x="56" y="106"/>
                    <a:pt x="56" y="106"/>
                  </a:cubicBezTo>
                  <a:cubicBezTo>
                    <a:pt x="85" y="106"/>
                    <a:pt x="108" y="83"/>
                    <a:pt x="108" y="55"/>
                  </a:cubicBezTo>
                  <a:cubicBezTo>
                    <a:pt x="108" y="55"/>
                    <a:pt x="108" y="55"/>
                    <a:pt x="108" y="55"/>
                  </a:cubicBezTo>
                  <a:cubicBezTo>
                    <a:pt x="108" y="26"/>
                    <a:pt x="85" y="4"/>
                    <a:pt x="56" y="4"/>
                  </a:cubicBezTo>
                  <a:cubicBezTo>
                    <a:pt x="56" y="4"/>
                    <a:pt x="56" y="4"/>
                    <a:pt x="56" y="4"/>
                  </a:cubicBezTo>
                  <a:cubicBezTo>
                    <a:pt x="27" y="4"/>
                    <a:pt x="4" y="26"/>
                    <a:pt x="4"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7"/>
            <p:cNvSpPr>
              <a:spLocks noEditPoints="1"/>
            </p:cNvSpPr>
            <p:nvPr/>
          </p:nvSpPr>
          <p:spPr bwMode="auto">
            <a:xfrm>
              <a:off x="1398" y="1591"/>
              <a:ext cx="463" cy="454"/>
            </a:xfrm>
            <a:custGeom>
              <a:avLst/>
              <a:gdLst>
                <a:gd name="T0" fmla="*/ 0 w 116"/>
                <a:gd name="T1" fmla="*/ 57 h 114"/>
                <a:gd name="T2" fmla="*/ 58 w 116"/>
                <a:gd name="T3" fmla="*/ 0 h 114"/>
                <a:gd name="T4" fmla="*/ 58 w 116"/>
                <a:gd name="T5" fmla="*/ 0 h 114"/>
                <a:gd name="T6" fmla="*/ 116 w 116"/>
                <a:gd name="T7" fmla="*/ 57 h 114"/>
                <a:gd name="T8" fmla="*/ 116 w 116"/>
                <a:gd name="T9" fmla="*/ 57 h 114"/>
                <a:gd name="T10" fmla="*/ 58 w 116"/>
                <a:gd name="T11" fmla="*/ 114 h 114"/>
                <a:gd name="T12" fmla="*/ 58 w 116"/>
                <a:gd name="T13" fmla="*/ 114 h 114"/>
                <a:gd name="T14" fmla="*/ 0 w 116"/>
                <a:gd name="T15" fmla="*/ 57 h 114"/>
                <a:gd name="T16" fmla="*/ 58 w 116"/>
                <a:gd name="T17" fmla="*/ 110 h 114"/>
                <a:gd name="T18" fmla="*/ 62 w 116"/>
                <a:gd name="T19" fmla="*/ 109 h 114"/>
                <a:gd name="T20" fmla="*/ 62 w 116"/>
                <a:gd name="T21" fmla="*/ 109 h 114"/>
                <a:gd name="T22" fmla="*/ 58 w 116"/>
                <a:gd name="T23" fmla="*/ 110 h 114"/>
                <a:gd name="T24" fmla="*/ 58 w 116"/>
                <a:gd name="T25" fmla="*/ 110 h 114"/>
                <a:gd name="T26" fmla="*/ 54 w 116"/>
                <a:gd name="T27" fmla="*/ 109 h 114"/>
                <a:gd name="T28" fmla="*/ 54 w 116"/>
                <a:gd name="T29" fmla="*/ 109 h 114"/>
                <a:gd name="T30" fmla="*/ 58 w 116"/>
                <a:gd name="T31" fmla="*/ 110 h 114"/>
                <a:gd name="T32" fmla="*/ 58 w 116"/>
                <a:gd name="T33" fmla="*/ 106 h 114"/>
                <a:gd name="T34" fmla="*/ 108 w 116"/>
                <a:gd name="T35" fmla="*/ 57 h 114"/>
                <a:gd name="T36" fmla="*/ 108 w 116"/>
                <a:gd name="T37" fmla="*/ 57 h 114"/>
                <a:gd name="T38" fmla="*/ 58 w 116"/>
                <a:gd name="T39" fmla="*/ 8 h 114"/>
                <a:gd name="T40" fmla="*/ 58 w 116"/>
                <a:gd name="T41" fmla="*/ 8 h 114"/>
                <a:gd name="T42" fmla="*/ 8 w 116"/>
                <a:gd name="T43" fmla="*/ 57 h 114"/>
                <a:gd name="T44" fmla="*/ 8 w 116"/>
                <a:gd name="T45" fmla="*/ 57 h 114"/>
                <a:gd name="T46" fmla="*/ 58 w 116"/>
                <a:gd name="T47" fmla="*/ 106 h 114"/>
                <a:gd name="T48" fmla="*/ 4 w 116"/>
                <a:gd name="T49" fmla="*/ 57 h 114"/>
                <a:gd name="T50" fmla="*/ 19 w 116"/>
                <a:gd name="T51" fmla="*/ 93 h 114"/>
                <a:gd name="T52" fmla="*/ 19 w 116"/>
                <a:gd name="T53" fmla="*/ 93 h 114"/>
                <a:gd name="T54" fmla="*/ 4 w 116"/>
                <a:gd name="T55" fmla="*/ 57 h 114"/>
                <a:gd name="T56" fmla="*/ 4 w 116"/>
                <a:gd name="T57" fmla="*/ 57 h 114"/>
                <a:gd name="T58" fmla="*/ 99 w 116"/>
                <a:gd name="T59" fmla="*/ 91 h 114"/>
                <a:gd name="T60" fmla="*/ 112 w 116"/>
                <a:gd name="T61" fmla="*/ 57 h 114"/>
                <a:gd name="T62" fmla="*/ 112 w 116"/>
                <a:gd name="T63" fmla="*/ 57 h 114"/>
                <a:gd name="T64" fmla="*/ 99 w 116"/>
                <a:gd name="T65" fmla="*/ 91 h 114"/>
                <a:gd name="T66" fmla="*/ 112 w 116"/>
                <a:gd name="T67" fmla="*/ 57 h 114"/>
                <a:gd name="T68" fmla="*/ 97 w 116"/>
                <a:gd name="T69" fmla="*/ 20 h 114"/>
                <a:gd name="T70" fmla="*/ 97 w 116"/>
                <a:gd name="T71" fmla="*/ 20 h 114"/>
                <a:gd name="T72" fmla="*/ 112 w 116"/>
                <a:gd name="T73" fmla="*/ 57 h 114"/>
                <a:gd name="T74" fmla="*/ 4 w 116"/>
                <a:gd name="T75" fmla="*/ 57 h 114"/>
                <a:gd name="T76" fmla="*/ 20 w 116"/>
                <a:gd name="T77" fmla="*/ 19 h 114"/>
                <a:gd name="T78" fmla="*/ 20 w 116"/>
                <a:gd name="T79" fmla="*/ 19 h 114"/>
                <a:gd name="T80" fmla="*/ 4 w 116"/>
                <a:gd name="T8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14">
                  <a:moveTo>
                    <a:pt x="0" y="57"/>
                  </a:moveTo>
                  <a:cubicBezTo>
                    <a:pt x="0" y="25"/>
                    <a:pt x="26" y="0"/>
                    <a:pt x="58" y="0"/>
                  </a:cubicBezTo>
                  <a:cubicBezTo>
                    <a:pt x="58" y="0"/>
                    <a:pt x="58" y="0"/>
                    <a:pt x="58" y="0"/>
                  </a:cubicBezTo>
                  <a:cubicBezTo>
                    <a:pt x="90" y="0"/>
                    <a:pt x="116" y="25"/>
                    <a:pt x="116" y="57"/>
                  </a:cubicBezTo>
                  <a:cubicBezTo>
                    <a:pt x="116" y="57"/>
                    <a:pt x="116" y="57"/>
                    <a:pt x="116" y="57"/>
                  </a:cubicBezTo>
                  <a:cubicBezTo>
                    <a:pt x="116" y="88"/>
                    <a:pt x="90" y="114"/>
                    <a:pt x="58" y="114"/>
                  </a:cubicBezTo>
                  <a:cubicBezTo>
                    <a:pt x="58" y="114"/>
                    <a:pt x="58" y="114"/>
                    <a:pt x="58" y="114"/>
                  </a:cubicBezTo>
                  <a:cubicBezTo>
                    <a:pt x="26" y="114"/>
                    <a:pt x="0" y="88"/>
                    <a:pt x="0" y="57"/>
                  </a:cubicBezTo>
                  <a:close/>
                  <a:moveTo>
                    <a:pt x="58" y="110"/>
                  </a:moveTo>
                  <a:cubicBezTo>
                    <a:pt x="59" y="110"/>
                    <a:pt x="61" y="110"/>
                    <a:pt x="62" y="109"/>
                  </a:cubicBezTo>
                  <a:cubicBezTo>
                    <a:pt x="62" y="109"/>
                    <a:pt x="62" y="109"/>
                    <a:pt x="62" y="109"/>
                  </a:cubicBezTo>
                  <a:cubicBezTo>
                    <a:pt x="61" y="110"/>
                    <a:pt x="59" y="110"/>
                    <a:pt x="58" y="110"/>
                  </a:cubicBezTo>
                  <a:cubicBezTo>
                    <a:pt x="58" y="110"/>
                    <a:pt x="58" y="110"/>
                    <a:pt x="58" y="110"/>
                  </a:cubicBezTo>
                  <a:cubicBezTo>
                    <a:pt x="57" y="110"/>
                    <a:pt x="55" y="110"/>
                    <a:pt x="54" y="109"/>
                  </a:cubicBezTo>
                  <a:cubicBezTo>
                    <a:pt x="54" y="109"/>
                    <a:pt x="54" y="109"/>
                    <a:pt x="54" y="109"/>
                  </a:cubicBezTo>
                  <a:cubicBezTo>
                    <a:pt x="55" y="110"/>
                    <a:pt x="57" y="110"/>
                    <a:pt x="58" y="110"/>
                  </a:cubicBezTo>
                  <a:close/>
                  <a:moveTo>
                    <a:pt x="58" y="106"/>
                  </a:moveTo>
                  <a:cubicBezTo>
                    <a:pt x="85" y="106"/>
                    <a:pt x="108" y="84"/>
                    <a:pt x="108" y="57"/>
                  </a:cubicBezTo>
                  <a:cubicBezTo>
                    <a:pt x="108" y="57"/>
                    <a:pt x="108" y="57"/>
                    <a:pt x="108" y="57"/>
                  </a:cubicBezTo>
                  <a:cubicBezTo>
                    <a:pt x="108" y="30"/>
                    <a:pt x="85" y="8"/>
                    <a:pt x="58" y="8"/>
                  </a:cubicBezTo>
                  <a:cubicBezTo>
                    <a:pt x="58" y="8"/>
                    <a:pt x="58" y="8"/>
                    <a:pt x="58" y="8"/>
                  </a:cubicBezTo>
                  <a:cubicBezTo>
                    <a:pt x="30" y="8"/>
                    <a:pt x="8" y="30"/>
                    <a:pt x="8" y="57"/>
                  </a:cubicBezTo>
                  <a:cubicBezTo>
                    <a:pt x="8" y="57"/>
                    <a:pt x="8" y="57"/>
                    <a:pt x="8" y="57"/>
                  </a:cubicBezTo>
                  <a:cubicBezTo>
                    <a:pt x="8" y="84"/>
                    <a:pt x="30" y="106"/>
                    <a:pt x="58" y="106"/>
                  </a:cubicBezTo>
                  <a:close/>
                  <a:moveTo>
                    <a:pt x="4" y="57"/>
                  </a:moveTo>
                  <a:cubicBezTo>
                    <a:pt x="4" y="71"/>
                    <a:pt x="10" y="84"/>
                    <a:pt x="19" y="93"/>
                  </a:cubicBezTo>
                  <a:cubicBezTo>
                    <a:pt x="19" y="93"/>
                    <a:pt x="19" y="93"/>
                    <a:pt x="19" y="93"/>
                  </a:cubicBezTo>
                  <a:cubicBezTo>
                    <a:pt x="10" y="84"/>
                    <a:pt x="4" y="71"/>
                    <a:pt x="4" y="57"/>
                  </a:cubicBezTo>
                  <a:cubicBezTo>
                    <a:pt x="4" y="57"/>
                    <a:pt x="4" y="57"/>
                    <a:pt x="4" y="57"/>
                  </a:cubicBezTo>
                  <a:close/>
                  <a:moveTo>
                    <a:pt x="99" y="91"/>
                  </a:moveTo>
                  <a:cubicBezTo>
                    <a:pt x="107" y="82"/>
                    <a:pt x="112" y="70"/>
                    <a:pt x="112" y="57"/>
                  </a:cubicBezTo>
                  <a:cubicBezTo>
                    <a:pt x="112" y="57"/>
                    <a:pt x="112" y="57"/>
                    <a:pt x="112" y="57"/>
                  </a:cubicBezTo>
                  <a:cubicBezTo>
                    <a:pt x="112" y="70"/>
                    <a:pt x="107" y="82"/>
                    <a:pt x="99" y="91"/>
                  </a:cubicBezTo>
                  <a:close/>
                  <a:moveTo>
                    <a:pt x="112" y="57"/>
                  </a:moveTo>
                  <a:cubicBezTo>
                    <a:pt x="112" y="43"/>
                    <a:pt x="106" y="30"/>
                    <a:pt x="97" y="20"/>
                  </a:cubicBezTo>
                  <a:cubicBezTo>
                    <a:pt x="97" y="20"/>
                    <a:pt x="97" y="20"/>
                    <a:pt x="97" y="20"/>
                  </a:cubicBezTo>
                  <a:cubicBezTo>
                    <a:pt x="106" y="30"/>
                    <a:pt x="112" y="43"/>
                    <a:pt x="112" y="57"/>
                  </a:cubicBezTo>
                  <a:close/>
                  <a:moveTo>
                    <a:pt x="4" y="57"/>
                  </a:moveTo>
                  <a:cubicBezTo>
                    <a:pt x="4" y="42"/>
                    <a:pt x="10" y="29"/>
                    <a:pt x="20" y="19"/>
                  </a:cubicBezTo>
                  <a:cubicBezTo>
                    <a:pt x="20" y="19"/>
                    <a:pt x="20" y="19"/>
                    <a:pt x="20" y="19"/>
                  </a:cubicBezTo>
                  <a:cubicBezTo>
                    <a:pt x="10" y="29"/>
                    <a:pt x="4" y="42"/>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8"/>
            <p:cNvSpPr/>
            <p:nvPr/>
          </p:nvSpPr>
          <p:spPr bwMode="auto">
            <a:xfrm>
              <a:off x="1482" y="1766"/>
              <a:ext cx="12" cy="16"/>
            </a:xfrm>
            <a:custGeom>
              <a:avLst/>
              <a:gdLst>
                <a:gd name="T0" fmla="*/ 0 w 12"/>
                <a:gd name="T1" fmla="*/ 16 h 16"/>
                <a:gd name="T2" fmla="*/ 0 w 12"/>
                <a:gd name="T3" fmla="*/ 0 h 16"/>
                <a:gd name="T4" fmla="*/ 12 w 12"/>
                <a:gd name="T5" fmla="*/ 0 h 16"/>
                <a:gd name="T6" fmla="*/ 12 w 12"/>
                <a:gd name="T7" fmla="*/ 16 h 16"/>
                <a:gd name="T8" fmla="*/ 0 w 12"/>
                <a:gd name="T9" fmla="*/ 16 h 16"/>
                <a:gd name="T10" fmla="*/ 0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0" y="16"/>
                  </a:moveTo>
                  <a:lnTo>
                    <a:pt x="0" y="0"/>
                  </a:lnTo>
                  <a:lnTo>
                    <a:pt x="12" y="0"/>
                  </a:lnTo>
                  <a:lnTo>
                    <a:pt x="12" y="16"/>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9"/>
            <p:cNvSpPr/>
            <p:nvPr/>
          </p:nvSpPr>
          <p:spPr bwMode="auto">
            <a:xfrm>
              <a:off x="1474" y="1758"/>
              <a:ext cx="28" cy="32"/>
            </a:xfrm>
            <a:custGeom>
              <a:avLst/>
              <a:gdLst>
                <a:gd name="T0" fmla="*/ 20 w 28"/>
                <a:gd name="T1" fmla="*/ 32 h 32"/>
                <a:gd name="T2" fmla="*/ 8 w 28"/>
                <a:gd name="T3" fmla="*/ 32 h 32"/>
                <a:gd name="T4" fmla="*/ 8 w 28"/>
                <a:gd name="T5" fmla="*/ 24 h 32"/>
                <a:gd name="T6" fmla="*/ 16 w 28"/>
                <a:gd name="T7" fmla="*/ 24 h 32"/>
                <a:gd name="T8" fmla="*/ 8 w 28"/>
                <a:gd name="T9" fmla="*/ 24 h 32"/>
                <a:gd name="T10" fmla="*/ 8 w 28"/>
                <a:gd name="T11" fmla="*/ 32 h 32"/>
                <a:gd name="T12" fmla="*/ 0 w 28"/>
                <a:gd name="T13" fmla="*/ 32 h 32"/>
                <a:gd name="T14" fmla="*/ 0 w 28"/>
                <a:gd name="T15" fmla="*/ 0 h 32"/>
                <a:gd name="T16" fmla="*/ 8 w 28"/>
                <a:gd name="T17" fmla="*/ 0 h 32"/>
                <a:gd name="T18" fmla="*/ 28 w 28"/>
                <a:gd name="T19" fmla="*/ 0 h 32"/>
                <a:gd name="T20" fmla="*/ 28 w 28"/>
                <a:gd name="T21" fmla="*/ 32 h 32"/>
                <a:gd name="T22" fmla="*/ 20 w 28"/>
                <a:gd name="T23" fmla="*/ 32 h 32"/>
                <a:gd name="T24" fmla="*/ 20 w 28"/>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2">
                  <a:moveTo>
                    <a:pt x="20" y="32"/>
                  </a:moveTo>
                  <a:lnTo>
                    <a:pt x="8" y="32"/>
                  </a:lnTo>
                  <a:lnTo>
                    <a:pt x="8" y="24"/>
                  </a:lnTo>
                  <a:lnTo>
                    <a:pt x="16" y="24"/>
                  </a:lnTo>
                  <a:lnTo>
                    <a:pt x="8" y="24"/>
                  </a:lnTo>
                  <a:lnTo>
                    <a:pt x="8" y="32"/>
                  </a:lnTo>
                  <a:lnTo>
                    <a:pt x="0" y="32"/>
                  </a:lnTo>
                  <a:lnTo>
                    <a:pt x="0" y="0"/>
                  </a:lnTo>
                  <a:lnTo>
                    <a:pt x="8" y="0"/>
                  </a:lnTo>
                  <a:lnTo>
                    <a:pt x="28" y="0"/>
                  </a:lnTo>
                  <a:lnTo>
                    <a:pt x="28" y="32"/>
                  </a:lnTo>
                  <a:lnTo>
                    <a:pt x="20" y="32"/>
                  </a:lnTo>
                  <a:lnTo>
                    <a:pt x="2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60"/>
            <p:cNvSpPr/>
            <p:nvPr/>
          </p:nvSpPr>
          <p:spPr bwMode="auto">
            <a:xfrm>
              <a:off x="1382" y="1870"/>
              <a:ext cx="44" cy="35"/>
            </a:xfrm>
            <a:custGeom>
              <a:avLst/>
              <a:gdLst>
                <a:gd name="T0" fmla="*/ 0 w 44"/>
                <a:gd name="T1" fmla="*/ 23 h 35"/>
                <a:gd name="T2" fmla="*/ 36 w 44"/>
                <a:gd name="T3" fmla="*/ 0 h 35"/>
                <a:gd name="T4" fmla="*/ 44 w 44"/>
                <a:gd name="T5" fmla="*/ 12 h 35"/>
                <a:gd name="T6" fmla="*/ 12 w 44"/>
                <a:gd name="T7" fmla="*/ 35 h 35"/>
                <a:gd name="T8" fmla="*/ 0 w 44"/>
                <a:gd name="T9" fmla="*/ 23 h 35"/>
                <a:gd name="T10" fmla="*/ 0 w 44"/>
                <a:gd name="T11" fmla="*/ 23 h 35"/>
              </a:gdLst>
              <a:ahLst/>
              <a:cxnLst>
                <a:cxn ang="0">
                  <a:pos x="T0" y="T1"/>
                </a:cxn>
                <a:cxn ang="0">
                  <a:pos x="T2" y="T3"/>
                </a:cxn>
                <a:cxn ang="0">
                  <a:pos x="T4" y="T5"/>
                </a:cxn>
                <a:cxn ang="0">
                  <a:pos x="T6" y="T7"/>
                </a:cxn>
                <a:cxn ang="0">
                  <a:pos x="T8" y="T9"/>
                </a:cxn>
                <a:cxn ang="0">
                  <a:pos x="T10" y="T11"/>
                </a:cxn>
              </a:cxnLst>
              <a:rect l="0" t="0" r="r" b="b"/>
              <a:pathLst>
                <a:path w="44" h="35">
                  <a:moveTo>
                    <a:pt x="0" y="23"/>
                  </a:moveTo>
                  <a:lnTo>
                    <a:pt x="36" y="0"/>
                  </a:lnTo>
                  <a:lnTo>
                    <a:pt x="44" y="12"/>
                  </a:lnTo>
                  <a:lnTo>
                    <a:pt x="12" y="35"/>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61"/>
            <p:cNvSpPr/>
            <p:nvPr/>
          </p:nvSpPr>
          <p:spPr bwMode="auto">
            <a:xfrm>
              <a:off x="1374" y="1858"/>
              <a:ext cx="64" cy="59"/>
            </a:xfrm>
            <a:custGeom>
              <a:avLst/>
              <a:gdLst>
                <a:gd name="T0" fmla="*/ 4 w 64"/>
                <a:gd name="T1" fmla="*/ 39 h 59"/>
                <a:gd name="T2" fmla="*/ 8 w 64"/>
                <a:gd name="T3" fmla="*/ 35 h 59"/>
                <a:gd name="T4" fmla="*/ 12 w 64"/>
                <a:gd name="T5" fmla="*/ 43 h 59"/>
                <a:gd name="T6" fmla="*/ 8 w 64"/>
                <a:gd name="T7" fmla="*/ 35 h 59"/>
                <a:gd name="T8" fmla="*/ 4 w 64"/>
                <a:gd name="T9" fmla="*/ 39 h 59"/>
                <a:gd name="T10" fmla="*/ 0 w 64"/>
                <a:gd name="T11" fmla="*/ 32 h 59"/>
                <a:gd name="T12" fmla="*/ 48 w 64"/>
                <a:gd name="T13" fmla="*/ 0 h 59"/>
                <a:gd name="T14" fmla="*/ 64 w 64"/>
                <a:gd name="T15" fmla="*/ 28 h 59"/>
                <a:gd name="T16" fmla="*/ 16 w 64"/>
                <a:gd name="T17" fmla="*/ 59 h 59"/>
                <a:gd name="T18" fmla="*/ 4 w 64"/>
                <a:gd name="T19" fmla="*/ 39 h 59"/>
                <a:gd name="T20" fmla="*/ 4 w 64"/>
                <a:gd name="T21" fmla="*/ 3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4" y="39"/>
                  </a:moveTo>
                  <a:lnTo>
                    <a:pt x="8" y="35"/>
                  </a:lnTo>
                  <a:lnTo>
                    <a:pt x="12" y="43"/>
                  </a:lnTo>
                  <a:lnTo>
                    <a:pt x="8" y="35"/>
                  </a:lnTo>
                  <a:lnTo>
                    <a:pt x="4" y="39"/>
                  </a:lnTo>
                  <a:lnTo>
                    <a:pt x="0" y="32"/>
                  </a:lnTo>
                  <a:lnTo>
                    <a:pt x="48" y="0"/>
                  </a:lnTo>
                  <a:lnTo>
                    <a:pt x="64" y="28"/>
                  </a:lnTo>
                  <a:lnTo>
                    <a:pt x="16" y="59"/>
                  </a:lnTo>
                  <a:lnTo>
                    <a:pt x="4" y="39"/>
                  </a:lnTo>
                  <a:lnTo>
                    <a:pt x="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62"/>
            <p:cNvSpPr/>
            <p:nvPr/>
          </p:nvSpPr>
          <p:spPr bwMode="auto">
            <a:xfrm>
              <a:off x="1454" y="1882"/>
              <a:ext cx="224" cy="139"/>
            </a:xfrm>
            <a:custGeom>
              <a:avLst/>
              <a:gdLst>
                <a:gd name="T0" fmla="*/ 23 w 56"/>
                <a:gd name="T1" fmla="*/ 31 h 35"/>
                <a:gd name="T2" fmla="*/ 52 w 56"/>
                <a:gd name="T3" fmla="*/ 17 h 35"/>
                <a:gd name="T4" fmla="*/ 51 w 56"/>
                <a:gd name="T5" fmla="*/ 16 h 35"/>
                <a:gd name="T6" fmla="*/ 51 w 56"/>
                <a:gd name="T7" fmla="*/ 16 h 35"/>
                <a:gd name="T8" fmla="*/ 47 w 56"/>
                <a:gd name="T9" fmla="*/ 10 h 35"/>
                <a:gd name="T10" fmla="*/ 47 w 56"/>
                <a:gd name="T11" fmla="*/ 10 h 35"/>
                <a:gd name="T12" fmla="*/ 28 w 56"/>
                <a:gd name="T13" fmla="*/ 4 h 35"/>
                <a:gd name="T14" fmla="*/ 28 w 56"/>
                <a:gd name="T15" fmla="*/ 4 h 35"/>
                <a:gd name="T16" fmla="*/ 27 w 56"/>
                <a:gd name="T17" fmla="*/ 4 h 35"/>
                <a:gd name="T18" fmla="*/ 27 w 56"/>
                <a:gd name="T19" fmla="*/ 4 h 35"/>
                <a:gd name="T20" fmla="*/ 14 w 56"/>
                <a:gd name="T21" fmla="*/ 11 h 35"/>
                <a:gd name="T22" fmla="*/ 14 w 56"/>
                <a:gd name="T23" fmla="*/ 11 h 35"/>
                <a:gd name="T24" fmla="*/ 2 w 56"/>
                <a:gd name="T25" fmla="*/ 17 h 35"/>
                <a:gd name="T26" fmla="*/ 2 w 56"/>
                <a:gd name="T27" fmla="*/ 17 h 35"/>
                <a:gd name="T28" fmla="*/ 0 w 56"/>
                <a:gd name="T29" fmla="*/ 14 h 35"/>
                <a:gd name="T30" fmla="*/ 12 w 56"/>
                <a:gd name="T31" fmla="*/ 7 h 35"/>
                <a:gd name="T32" fmla="*/ 12 w 56"/>
                <a:gd name="T33" fmla="*/ 7 h 35"/>
                <a:gd name="T34" fmla="*/ 27 w 56"/>
                <a:gd name="T35" fmla="*/ 0 h 35"/>
                <a:gd name="T36" fmla="*/ 27 w 56"/>
                <a:gd name="T37" fmla="*/ 0 h 35"/>
                <a:gd name="T38" fmla="*/ 28 w 56"/>
                <a:gd name="T39" fmla="*/ 0 h 35"/>
                <a:gd name="T40" fmla="*/ 28 w 56"/>
                <a:gd name="T41" fmla="*/ 0 h 35"/>
                <a:gd name="T42" fmla="*/ 50 w 56"/>
                <a:gd name="T43" fmla="*/ 7 h 35"/>
                <a:gd name="T44" fmla="*/ 50 w 56"/>
                <a:gd name="T45" fmla="*/ 7 h 35"/>
                <a:gd name="T46" fmla="*/ 56 w 56"/>
                <a:gd name="T47" fmla="*/ 18 h 35"/>
                <a:gd name="T48" fmla="*/ 56 w 56"/>
                <a:gd name="T49" fmla="*/ 18 h 35"/>
                <a:gd name="T50" fmla="*/ 56 w 56"/>
                <a:gd name="T51" fmla="*/ 19 h 35"/>
                <a:gd name="T52" fmla="*/ 25 w 56"/>
                <a:gd name="T53" fmla="*/ 35 h 35"/>
                <a:gd name="T54" fmla="*/ 23 w 56"/>
                <a:gd name="T55"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 h="35">
                  <a:moveTo>
                    <a:pt x="23" y="31"/>
                  </a:moveTo>
                  <a:cubicBezTo>
                    <a:pt x="52" y="17"/>
                    <a:pt x="52" y="17"/>
                    <a:pt x="52" y="17"/>
                  </a:cubicBezTo>
                  <a:cubicBezTo>
                    <a:pt x="51" y="17"/>
                    <a:pt x="51" y="16"/>
                    <a:pt x="51" y="16"/>
                  </a:cubicBezTo>
                  <a:cubicBezTo>
                    <a:pt x="51" y="16"/>
                    <a:pt x="51" y="16"/>
                    <a:pt x="51" y="16"/>
                  </a:cubicBezTo>
                  <a:cubicBezTo>
                    <a:pt x="50" y="14"/>
                    <a:pt x="49" y="12"/>
                    <a:pt x="47" y="10"/>
                  </a:cubicBezTo>
                  <a:cubicBezTo>
                    <a:pt x="47" y="10"/>
                    <a:pt x="47" y="10"/>
                    <a:pt x="47" y="10"/>
                  </a:cubicBezTo>
                  <a:cubicBezTo>
                    <a:pt x="45" y="7"/>
                    <a:pt x="31" y="3"/>
                    <a:pt x="28" y="4"/>
                  </a:cubicBezTo>
                  <a:cubicBezTo>
                    <a:pt x="28" y="4"/>
                    <a:pt x="28" y="4"/>
                    <a:pt x="28" y="4"/>
                  </a:cubicBezTo>
                  <a:cubicBezTo>
                    <a:pt x="28" y="4"/>
                    <a:pt x="28" y="4"/>
                    <a:pt x="27" y="4"/>
                  </a:cubicBezTo>
                  <a:cubicBezTo>
                    <a:pt x="27" y="4"/>
                    <a:pt x="27" y="4"/>
                    <a:pt x="27" y="4"/>
                  </a:cubicBezTo>
                  <a:cubicBezTo>
                    <a:pt x="27" y="4"/>
                    <a:pt x="20" y="7"/>
                    <a:pt x="14" y="11"/>
                  </a:cubicBezTo>
                  <a:cubicBezTo>
                    <a:pt x="14" y="11"/>
                    <a:pt x="14" y="11"/>
                    <a:pt x="14" y="11"/>
                  </a:cubicBezTo>
                  <a:cubicBezTo>
                    <a:pt x="8" y="14"/>
                    <a:pt x="2" y="17"/>
                    <a:pt x="2" y="17"/>
                  </a:cubicBezTo>
                  <a:cubicBezTo>
                    <a:pt x="2" y="17"/>
                    <a:pt x="2" y="17"/>
                    <a:pt x="2" y="17"/>
                  </a:cubicBezTo>
                  <a:cubicBezTo>
                    <a:pt x="0" y="14"/>
                    <a:pt x="0" y="14"/>
                    <a:pt x="0" y="14"/>
                  </a:cubicBezTo>
                  <a:cubicBezTo>
                    <a:pt x="0" y="14"/>
                    <a:pt x="6" y="11"/>
                    <a:pt x="12" y="7"/>
                  </a:cubicBezTo>
                  <a:cubicBezTo>
                    <a:pt x="12" y="7"/>
                    <a:pt x="12" y="7"/>
                    <a:pt x="12" y="7"/>
                  </a:cubicBezTo>
                  <a:cubicBezTo>
                    <a:pt x="18" y="4"/>
                    <a:pt x="24" y="0"/>
                    <a:pt x="27" y="0"/>
                  </a:cubicBezTo>
                  <a:cubicBezTo>
                    <a:pt x="27" y="0"/>
                    <a:pt x="27" y="0"/>
                    <a:pt x="27" y="0"/>
                  </a:cubicBezTo>
                  <a:cubicBezTo>
                    <a:pt x="27" y="0"/>
                    <a:pt x="27" y="0"/>
                    <a:pt x="28" y="0"/>
                  </a:cubicBezTo>
                  <a:cubicBezTo>
                    <a:pt x="28" y="0"/>
                    <a:pt x="28" y="0"/>
                    <a:pt x="28" y="0"/>
                  </a:cubicBezTo>
                  <a:cubicBezTo>
                    <a:pt x="33" y="0"/>
                    <a:pt x="45" y="3"/>
                    <a:pt x="50" y="7"/>
                  </a:cubicBezTo>
                  <a:cubicBezTo>
                    <a:pt x="50" y="7"/>
                    <a:pt x="50" y="7"/>
                    <a:pt x="50" y="7"/>
                  </a:cubicBezTo>
                  <a:cubicBezTo>
                    <a:pt x="55" y="12"/>
                    <a:pt x="56" y="18"/>
                    <a:pt x="56" y="18"/>
                  </a:cubicBezTo>
                  <a:cubicBezTo>
                    <a:pt x="56" y="18"/>
                    <a:pt x="56" y="18"/>
                    <a:pt x="56" y="18"/>
                  </a:cubicBezTo>
                  <a:cubicBezTo>
                    <a:pt x="56" y="19"/>
                    <a:pt x="56" y="19"/>
                    <a:pt x="56" y="19"/>
                  </a:cubicBezTo>
                  <a:cubicBezTo>
                    <a:pt x="25" y="35"/>
                    <a:pt x="25" y="35"/>
                    <a:pt x="25" y="35"/>
                  </a:cubicBezTo>
                  <a:cubicBezTo>
                    <a:pt x="23" y="31"/>
                    <a:pt x="23" y="31"/>
                    <a:pt x="2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63"/>
            <p:cNvSpPr>
              <a:spLocks noEditPoints="1"/>
            </p:cNvSpPr>
            <p:nvPr/>
          </p:nvSpPr>
          <p:spPr bwMode="auto">
            <a:xfrm>
              <a:off x="1442" y="1874"/>
              <a:ext cx="248" cy="155"/>
            </a:xfrm>
            <a:custGeom>
              <a:avLst/>
              <a:gdLst>
                <a:gd name="T0" fmla="*/ 26 w 62"/>
                <a:gd name="T1" fmla="*/ 33 h 39"/>
                <a:gd name="T2" fmla="*/ 26 w 62"/>
                <a:gd name="T3" fmla="*/ 33 h 39"/>
                <a:gd name="T4" fmla="*/ 23 w 62"/>
                <a:gd name="T5" fmla="*/ 32 h 39"/>
                <a:gd name="T6" fmla="*/ 49 w 62"/>
                <a:gd name="T7" fmla="*/ 13 h 39"/>
                <a:gd name="T8" fmla="*/ 31 w 62"/>
                <a:gd name="T9" fmla="*/ 8 h 39"/>
                <a:gd name="T10" fmla="*/ 31 w 62"/>
                <a:gd name="T11" fmla="*/ 8 h 39"/>
                <a:gd name="T12" fmla="*/ 31 w 62"/>
                <a:gd name="T13" fmla="*/ 8 h 39"/>
                <a:gd name="T14" fmla="*/ 31 w 62"/>
                <a:gd name="T15" fmla="*/ 8 h 39"/>
                <a:gd name="T16" fmla="*/ 30 w 62"/>
                <a:gd name="T17" fmla="*/ 8 h 39"/>
                <a:gd name="T18" fmla="*/ 26 w 62"/>
                <a:gd name="T19" fmla="*/ 10 h 39"/>
                <a:gd name="T20" fmla="*/ 18 w 62"/>
                <a:gd name="T21" fmla="*/ 14 h 39"/>
                <a:gd name="T22" fmla="*/ 6 w 62"/>
                <a:gd name="T23" fmla="*/ 21 h 39"/>
                <a:gd name="T24" fmla="*/ 4 w 62"/>
                <a:gd name="T25" fmla="*/ 22 h 39"/>
                <a:gd name="T26" fmla="*/ 2 w 62"/>
                <a:gd name="T27" fmla="*/ 14 h 39"/>
                <a:gd name="T28" fmla="*/ 3 w 62"/>
                <a:gd name="T29" fmla="*/ 14 h 39"/>
                <a:gd name="T30" fmla="*/ 6 w 62"/>
                <a:gd name="T31" fmla="*/ 12 h 39"/>
                <a:gd name="T32" fmla="*/ 14 w 62"/>
                <a:gd name="T33" fmla="*/ 7 h 39"/>
                <a:gd name="T34" fmla="*/ 30 w 62"/>
                <a:gd name="T35" fmla="*/ 0 h 39"/>
                <a:gd name="T36" fmla="*/ 31 w 62"/>
                <a:gd name="T37" fmla="*/ 0 h 39"/>
                <a:gd name="T38" fmla="*/ 55 w 62"/>
                <a:gd name="T39" fmla="*/ 8 h 39"/>
                <a:gd name="T40" fmla="*/ 61 w 62"/>
                <a:gd name="T41" fmla="*/ 19 h 39"/>
                <a:gd name="T42" fmla="*/ 62 w 62"/>
                <a:gd name="T43" fmla="*/ 23 h 39"/>
                <a:gd name="T44" fmla="*/ 24 w 62"/>
                <a:gd name="T45" fmla="*/ 34 h 39"/>
                <a:gd name="T46" fmla="*/ 57 w 62"/>
                <a:gd name="T47" fmla="*/ 20 h 39"/>
                <a:gd name="T48" fmla="*/ 57 w 62"/>
                <a:gd name="T49" fmla="*/ 20 h 39"/>
                <a:gd name="T50" fmla="*/ 56 w 62"/>
                <a:gd name="T51" fmla="*/ 17 h 39"/>
                <a:gd name="T52" fmla="*/ 56 w 62"/>
                <a:gd name="T53" fmla="*/ 19 h 39"/>
                <a:gd name="T54" fmla="*/ 56 w 62"/>
                <a:gd name="T55" fmla="*/ 17 h 39"/>
                <a:gd name="T56" fmla="*/ 52 w 62"/>
                <a:gd name="T57" fmla="*/ 11 h 39"/>
                <a:gd name="T58" fmla="*/ 56 w 62"/>
                <a:gd name="T59" fmla="*/ 17 h 39"/>
                <a:gd name="T60" fmla="*/ 2 w 62"/>
                <a:gd name="T61" fmla="*/ 14 h 39"/>
                <a:gd name="T62" fmla="*/ 52 w 62"/>
                <a:gd name="T63" fmla="*/ 11 h 39"/>
                <a:gd name="T64" fmla="*/ 52 w 62"/>
                <a:gd name="T65" fmla="*/ 11 h 39"/>
                <a:gd name="T66" fmla="*/ 23 w 62"/>
                <a:gd name="T67" fmla="*/ 7 h 39"/>
                <a:gd name="T68" fmla="*/ 28 w 62"/>
                <a:gd name="T69" fmla="*/ 5 h 39"/>
                <a:gd name="T70" fmla="*/ 39 w 62"/>
                <a:gd name="T71" fmla="*/ 5 h 39"/>
                <a:gd name="T72" fmla="*/ 32 w 62"/>
                <a:gd name="T73" fmla="*/ 4 h 39"/>
                <a:gd name="T74" fmla="*/ 28 w 62"/>
                <a:gd name="T75" fmla="*/ 4 h 39"/>
                <a:gd name="T76" fmla="*/ 28 w 62"/>
                <a:gd name="T77" fmla="*/ 4 h 39"/>
                <a:gd name="T78" fmla="*/ 30 w 62"/>
                <a:gd name="T79" fmla="*/ 4 h 39"/>
                <a:gd name="T80" fmla="*/ 30 w 62"/>
                <a:gd name="T81" fmla="*/ 4 h 39"/>
                <a:gd name="T82" fmla="*/ 30 w 62"/>
                <a:gd name="T83" fmla="*/ 4 h 39"/>
                <a:gd name="T84" fmla="*/ 30 w 62"/>
                <a:gd name="T85" fmla="*/ 4 h 39"/>
                <a:gd name="T86" fmla="*/ 30 w 62"/>
                <a:gd name="T87" fmla="*/ 4 h 39"/>
                <a:gd name="T88" fmla="*/ 30 w 62"/>
                <a:gd name="T89" fmla="*/ 4 h 39"/>
                <a:gd name="T90" fmla="*/ 30 w 62"/>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 h="39">
                  <a:moveTo>
                    <a:pt x="24" y="34"/>
                  </a:moveTo>
                  <a:cubicBezTo>
                    <a:pt x="26" y="33"/>
                    <a:pt x="26" y="33"/>
                    <a:pt x="26" y="33"/>
                  </a:cubicBezTo>
                  <a:cubicBezTo>
                    <a:pt x="27" y="35"/>
                    <a:pt x="27" y="35"/>
                    <a:pt x="27" y="35"/>
                  </a:cubicBezTo>
                  <a:cubicBezTo>
                    <a:pt x="26" y="33"/>
                    <a:pt x="26" y="33"/>
                    <a:pt x="26" y="33"/>
                  </a:cubicBezTo>
                  <a:cubicBezTo>
                    <a:pt x="24" y="34"/>
                    <a:pt x="24" y="34"/>
                    <a:pt x="24" y="34"/>
                  </a:cubicBezTo>
                  <a:cubicBezTo>
                    <a:pt x="23" y="32"/>
                    <a:pt x="23" y="32"/>
                    <a:pt x="23" y="32"/>
                  </a:cubicBezTo>
                  <a:cubicBezTo>
                    <a:pt x="52" y="18"/>
                    <a:pt x="52" y="18"/>
                    <a:pt x="52" y="18"/>
                  </a:cubicBezTo>
                  <a:cubicBezTo>
                    <a:pt x="51" y="17"/>
                    <a:pt x="50" y="15"/>
                    <a:pt x="49" y="13"/>
                  </a:cubicBezTo>
                  <a:cubicBezTo>
                    <a:pt x="49" y="13"/>
                    <a:pt x="49" y="13"/>
                    <a:pt x="49" y="13"/>
                  </a:cubicBezTo>
                  <a:cubicBezTo>
                    <a:pt x="48" y="12"/>
                    <a:pt x="34" y="7"/>
                    <a:pt x="31" y="8"/>
                  </a:cubicBezTo>
                  <a:cubicBezTo>
                    <a:pt x="31" y="8"/>
                    <a:pt x="31" y="8"/>
                    <a:pt x="31" y="8"/>
                  </a:cubicBezTo>
                  <a:cubicBezTo>
                    <a:pt x="31" y="8"/>
                    <a:pt x="31" y="8"/>
                    <a:pt x="31" y="8"/>
                  </a:cubicBezTo>
                  <a:cubicBezTo>
                    <a:pt x="31" y="8"/>
                    <a:pt x="31" y="8"/>
                    <a:pt x="31" y="8"/>
                  </a:cubicBezTo>
                  <a:cubicBezTo>
                    <a:pt x="31" y="8"/>
                    <a:pt x="31" y="8"/>
                    <a:pt x="31" y="8"/>
                  </a:cubicBezTo>
                  <a:cubicBezTo>
                    <a:pt x="31" y="8"/>
                    <a:pt x="31" y="8"/>
                    <a:pt x="31" y="8"/>
                  </a:cubicBezTo>
                  <a:cubicBezTo>
                    <a:pt x="31" y="8"/>
                    <a:pt x="31" y="8"/>
                    <a:pt x="31" y="8"/>
                  </a:cubicBezTo>
                  <a:cubicBezTo>
                    <a:pt x="30" y="8"/>
                    <a:pt x="30" y="8"/>
                    <a:pt x="30" y="8"/>
                  </a:cubicBezTo>
                  <a:cubicBezTo>
                    <a:pt x="30" y="8"/>
                    <a:pt x="30" y="8"/>
                    <a:pt x="30" y="8"/>
                  </a:cubicBezTo>
                  <a:cubicBezTo>
                    <a:pt x="29" y="8"/>
                    <a:pt x="28" y="9"/>
                    <a:pt x="26" y="10"/>
                  </a:cubicBezTo>
                  <a:cubicBezTo>
                    <a:pt x="26" y="10"/>
                    <a:pt x="26" y="10"/>
                    <a:pt x="26" y="10"/>
                  </a:cubicBezTo>
                  <a:cubicBezTo>
                    <a:pt x="24" y="11"/>
                    <a:pt x="21" y="13"/>
                    <a:pt x="18" y="14"/>
                  </a:cubicBezTo>
                  <a:cubicBezTo>
                    <a:pt x="18" y="14"/>
                    <a:pt x="18" y="14"/>
                    <a:pt x="18" y="14"/>
                  </a:cubicBezTo>
                  <a:cubicBezTo>
                    <a:pt x="12" y="17"/>
                    <a:pt x="7" y="21"/>
                    <a:pt x="6" y="21"/>
                  </a:cubicBezTo>
                  <a:cubicBezTo>
                    <a:pt x="6" y="21"/>
                    <a:pt x="6" y="21"/>
                    <a:pt x="6" y="21"/>
                  </a:cubicBezTo>
                  <a:cubicBezTo>
                    <a:pt x="6" y="21"/>
                    <a:pt x="6" y="21"/>
                    <a:pt x="6" y="21"/>
                  </a:cubicBezTo>
                  <a:cubicBezTo>
                    <a:pt x="4" y="22"/>
                    <a:pt x="4" y="22"/>
                    <a:pt x="4" y="22"/>
                  </a:cubicBezTo>
                  <a:cubicBezTo>
                    <a:pt x="0" y="14"/>
                    <a:pt x="0" y="14"/>
                    <a:pt x="0" y="14"/>
                  </a:cubicBezTo>
                  <a:cubicBezTo>
                    <a:pt x="2" y="14"/>
                    <a:pt x="2" y="14"/>
                    <a:pt x="2" y="14"/>
                  </a:cubicBezTo>
                  <a:cubicBezTo>
                    <a:pt x="3" y="14"/>
                    <a:pt x="3" y="14"/>
                    <a:pt x="3" y="14"/>
                  </a:cubicBezTo>
                  <a:cubicBezTo>
                    <a:pt x="3" y="14"/>
                    <a:pt x="3" y="14"/>
                    <a:pt x="3" y="14"/>
                  </a:cubicBezTo>
                  <a:cubicBezTo>
                    <a:pt x="4" y="13"/>
                    <a:pt x="5" y="13"/>
                    <a:pt x="6" y="12"/>
                  </a:cubicBezTo>
                  <a:cubicBezTo>
                    <a:pt x="6" y="12"/>
                    <a:pt x="6" y="12"/>
                    <a:pt x="6" y="12"/>
                  </a:cubicBezTo>
                  <a:cubicBezTo>
                    <a:pt x="8" y="11"/>
                    <a:pt x="11" y="9"/>
                    <a:pt x="14" y="7"/>
                  </a:cubicBezTo>
                  <a:cubicBezTo>
                    <a:pt x="14" y="7"/>
                    <a:pt x="14" y="7"/>
                    <a:pt x="14" y="7"/>
                  </a:cubicBezTo>
                  <a:cubicBezTo>
                    <a:pt x="20" y="4"/>
                    <a:pt x="26" y="0"/>
                    <a:pt x="30" y="0"/>
                  </a:cubicBezTo>
                  <a:cubicBezTo>
                    <a:pt x="30" y="0"/>
                    <a:pt x="30" y="0"/>
                    <a:pt x="30" y="0"/>
                  </a:cubicBezTo>
                  <a:cubicBezTo>
                    <a:pt x="30" y="0"/>
                    <a:pt x="30" y="0"/>
                    <a:pt x="31" y="0"/>
                  </a:cubicBezTo>
                  <a:cubicBezTo>
                    <a:pt x="31" y="0"/>
                    <a:pt x="31" y="0"/>
                    <a:pt x="31" y="0"/>
                  </a:cubicBezTo>
                  <a:cubicBezTo>
                    <a:pt x="36" y="0"/>
                    <a:pt x="49" y="3"/>
                    <a:pt x="55" y="8"/>
                  </a:cubicBezTo>
                  <a:cubicBezTo>
                    <a:pt x="55" y="8"/>
                    <a:pt x="55" y="8"/>
                    <a:pt x="55" y="8"/>
                  </a:cubicBezTo>
                  <a:cubicBezTo>
                    <a:pt x="59" y="12"/>
                    <a:pt x="61" y="18"/>
                    <a:pt x="61" y="19"/>
                  </a:cubicBezTo>
                  <a:cubicBezTo>
                    <a:pt x="61" y="19"/>
                    <a:pt x="61" y="19"/>
                    <a:pt x="61" y="19"/>
                  </a:cubicBezTo>
                  <a:cubicBezTo>
                    <a:pt x="61" y="19"/>
                    <a:pt x="61" y="19"/>
                    <a:pt x="61" y="19"/>
                  </a:cubicBezTo>
                  <a:cubicBezTo>
                    <a:pt x="62" y="23"/>
                    <a:pt x="62" y="23"/>
                    <a:pt x="62" y="23"/>
                  </a:cubicBezTo>
                  <a:cubicBezTo>
                    <a:pt x="27" y="39"/>
                    <a:pt x="27" y="39"/>
                    <a:pt x="27" y="39"/>
                  </a:cubicBezTo>
                  <a:cubicBezTo>
                    <a:pt x="24" y="34"/>
                    <a:pt x="24" y="34"/>
                    <a:pt x="24" y="34"/>
                  </a:cubicBezTo>
                  <a:close/>
                  <a:moveTo>
                    <a:pt x="29" y="34"/>
                  </a:moveTo>
                  <a:cubicBezTo>
                    <a:pt x="57" y="20"/>
                    <a:pt x="57" y="20"/>
                    <a:pt x="57" y="20"/>
                  </a:cubicBezTo>
                  <a:cubicBezTo>
                    <a:pt x="57" y="20"/>
                    <a:pt x="57" y="20"/>
                    <a:pt x="57" y="20"/>
                  </a:cubicBezTo>
                  <a:cubicBezTo>
                    <a:pt x="57" y="20"/>
                    <a:pt x="57" y="20"/>
                    <a:pt x="57" y="20"/>
                  </a:cubicBezTo>
                  <a:cubicBezTo>
                    <a:pt x="29" y="34"/>
                    <a:pt x="29" y="34"/>
                    <a:pt x="29" y="34"/>
                  </a:cubicBezTo>
                  <a:close/>
                  <a:moveTo>
                    <a:pt x="56" y="17"/>
                  </a:moveTo>
                  <a:cubicBezTo>
                    <a:pt x="56" y="18"/>
                    <a:pt x="56" y="18"/>
                    <a:pt x="56" y="19"/>
                  </a:cubicBezTo>
                  <a:cubicBezTo>
                    <a:pt x="56" y="19"/>
                    <a:pt x="56" y="19"/>
                    <a:pt x="56" y="19"/>
                  </a:cubicBezTo>
                  <a:cubicBezTo>
                    <a:pt x="57" y="19"/>
                    <a:pt x="57" y="19"/>
                    <a:pt x="57" y="19"/>
                  </a:cubicBezTo>
                  <a:cubicBezTo>
                    <a:pt x="56" y="18"/>
                    <a:pt x="56" y="18"/>
                    <a:pt x="56" y="17"/>
                  </a:cubicBezTo>
                  <a:cubicBezTo>
                    <a:pt x="56" y="17"/>
                    <a:pt x="56" y="17"/>
                    <a:pt x="56" y="17"/>
                  </a:cubicBezTo>
                  <a:cubicBezTo>
                    <a:pt x="55" y="15"/>
                    <a:pt x="54" y="13"/>
                    <a:pt x="52" y="11"/>
                  </a:cubicBezTo>
                  <a:cubicBezTo>
                    <a:pt x="52" y="11"/>
                    <a:pt x="52" y="11"/>
                    <a:pt x="52" y="11"/>
                  </a:cubicBezTo>
                  <a:cubicBezTo>
                    <a:pt x="54" y="13"/>
                    <a:pt x="55" y="15"/>
                    <a:pt x="56" y="17"/>
                  </a:cubicBezTo>
                  <a:close/>
                  <a:moveTo>
                    <a:pt x="2" y="14"/>
                  </a:moveTo>
                  <a:cubicBezTo>
                    <a:pt x="2" y="14"/>
                    <a:pt x="2" y="14"/>
                    <a:pt x="2" y="14"/>
                  </a:cubicBezTo>
                  <a:cubicBezTo>
                    <a:pt x="2" y="14"/>
                    <a:pt x="2" y="14"/>
                    <a:pt x="2" y="14"/>
                  </a:cubicBezTo>
                  <a:close/>
                  <a:moveTo>
                    <a:pt x="52" y="11"/>
                  </a:moveTo>
                  <a:cubicBezTo>
                    <a:pt x="52" y="11"/>
                    <a:pt x="52" y="11"/>
                    <a:pt x="52" y="11"/>
                  </a:cubicBezTo>
                  <a:cubicBezTo>
                    <a:pt x="52" y="11"/>
                    <a:pt x="52" y="11"/>
                    <a:pt x="52" y="11"/>
                  </a:cubicBezTo>
                  <a:cubicBezTo>
                    <a:pt x="52" y="11"/>
                    <a:pt x="52" y="11"/>
                    <a:pt x="52" y="11"/>
                  </a:cubicBezTo>
                  <a:close/>
                  <a:moveTo>
                    <a:pt x="23" y="7"/>
                  </a:moveTo>
                  <a:cubicBezTo>
                    <a:pt x="25" y="6"/>
                    <a:pt x="27" y="5"/>
                    <a:pt x="28" y="5"/>
                  </a:cubicBezTo>
                  <a:cubicBezTo>
                    <a:pt x="28" y="5"/>
                    <a:pt x="28" y="5"/>
                    <a:pt x="28" y="5"/>
                  </a:cubicBezTo>
                  <a:cubicBezTo>
                    <a:pt x="26" y="5"/>
                    <a:pt x="25" y="6"/>
                    <a:pt x="23" y="7"/>
                  </a:cubicBezTo>
                  <a:close/>
                  <a:moveTo>
                    <a:pt x="39" y="5"/>
                  </a:moveTo>
                  <a:cubicBezTo>
                    <a:pt x="36" y="4"/>
                    <a:pt x="34" y="4"/>
                    <a:pt x="32" y="4"/>
                  </a:cubicBezTo>
                  <a:cubicBezTo>
                    <a:pt x="32" y="4"/>
                    <a:pt x="32" y="4"/>
                    <a:pt x="32" y="4"/>
                  </a:cubicBezTo>
                  <a:cubicBezTo>
                    <a:pt x="34" y="4"/>
                    <a:pt x="36" y="4"/>
                    <a:pt x="39" y="5"/>
                  </a:cubicBezTo>
                  <a:close/>
                  <a:moveTo>
                    <a:pt x="28" y="4"/>
                  </a:moveTo>
                  <a:cubicBezTo>
                    <a:pt x="28" y="4"/>
                    <a:pt x="28" y="4"/>
                    <a:pt x="28" y="4"/>
                  </a:cubicBezTo>
                  <a:cubicBezTo>
                    <a:pt x="28" y="4"/>
                    <a:pt x="28" y="4"/>
                    <a:pt x="28" y="4"/>
                  </a:cubicBezTo>
                  <a:cubicBezTo>
                    <a:pt x="28" y="4"/>
                    <a:pt x="28" y="4"/>
                    <a:pt x="28" y="4"/>
                  </a:cubicBezTo>
                  <a:close/>
                  <a:moveTo>
                    <a:pt x="30" y="4"/>
                  </a:moveTo>
                  <a:cubicBezTo>
                    <a:pt x="30" y="4"/>
                    <a:pt x="30" y="4"/>
                    <a:pt x="30" y="4"/>
                  </a:cubicBezTo>
                  <a:cubicBezTo>
                    <a:pt x="30" y="4"/>
                    <a:pt x="30" y="4"/>
                    <a:pt x="30" y="4"/>
                  </a:cubicBezTo>
                  <a:cubicBezTo>
                    <a:pt x="30" y="4"/>
                    <a:pt x="30" y="4"/>
                    <a:pt x="30" y="4"/>
                  </a:cubicBezTo>
                  <a:cubicBezTo>
                    <a:pt x="30" y="4"/>
                    <a:pt x="30" y="4"/>
                    <a:pt x="30" y="4"/>
                  </a:cubicBezTo>
                  <a:close/>
                  <a:moveTo>
                    <a:pt x="30" y="4"/>
                  </a:move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ubicBezTo>
                    <a:pt x="30" y="4"/>
                    <a:pt x="30" y="4"/>
                    <a:pt x="3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4"/>
            <p:cNvSpPr/>
            <p:nvPr/>
          </p:nvSpPr>
          <p:spPr bwMode="auto">
            <a:xfrm>
              <a:off x="1490" y="1941"/>
              <a:ext cx="104" cy="68"/>
            </a:xfrm>
            <a:custGeom>
              <a:avLst/>
              <a:gdLst>
                <a:gd name="T0" fmla="*/ 12 w 26"/>
                <a:gd name="T1" fmla="*/ 11 h 17"/>
                <a:gd name="T2" fmla="*/ 12 w 26"/>
                <a:gd name="T3" fmla="*/ 10 h 17"/>
                <a:gd name="T4" fmla="*/ 12 w 26"/>
                <a:gd name="T5" fmla="*/ 10 h 17"/>
                <a:gd name="T6" fmla="*/ 12 w 26"/>
                <a:gd name="T7" fmla="*/ 8 h 17"/>
                <a:gd name="T8" fmla="*/ 12 w 26"/>
                <a:gd name="T9" fmla="*/ 8 h 17"/>
                <a:gd name="T10" fmla="*/ 10 w 26"/>
                <a:gd name="T11" fmla="*/ 5 h 17"/>
                <a:gd name="T12" fmla="*/ 10 w 26"/>
                <a:gd name="T13" fmla="*/ 5 h 17"/>
                <a:gd name="T14" fmla="*/ 8 w 26"/>
                <a:gd name="T15" fmla="*/ 4 h 17"/>
                <a:gd name="T16" fmla="*/ 8 w 26"/>
                <a:gd name="T17" fmla="*/ 4 h 17"/>
                <a:gd name="T18" fmla="*/ 5 w 26"/>
                <a:gd name="T19" fmla="*/ 6 h 17"/>
                <a:gd name="T20" fmla="*/ 5 w 26"/>
                <a:gd name="T21" fmla="*/ 6 h 17"/>
                <a:gd name="T22" fmla="*/ 3 w 26"/>
                <a:gd name="T23" fmla="*/ 8 h 17"/>
                <a:gd name="T24" fmla="*/ 3 w 26"/>
                <a:gd name="T25" fmla="*/ 8 h 17"/>
                <a:gd name="T26" fmla="*/ 0 w 26"/>
                <a:gd name="T27" fmla="*/ 6 h 17"/>
                <a:gd name="T28" fmla="*/ 8 w 26"/>
                <a:gd name="T29" fmla="*/ 0 h 17"/>
                <a:gd name="T30" fmla="*/ 8 w 26"/>
                <a:gd name="T31" fmla="*/ 0 h 17"/>
                <a:gd name="T32" fmla="*/ 12 w 26"/>
                <a:gd name="T33" fmla="*/ 2 h 17"/>
                <a:gd name="T34" fmla="*/ 12 w 26"/>
                <a:gd name="T35" fmla="*/ 2 h 17"/>
                <a:gd name="T36" fmla="*/ 15 w 26"/>
                <a:gd name="T37" fmla="*/ 4 h 17"/>
                <a:gd name="T38" fmla="*/ 15 w 26"/>
                <a:gd name="T39" fmla="*/ 4 h 17"/>
                <a:gd name="T40" fmla="*/ 16 w 26"/>
                <a:gd name="T41" fmla="*/ 4 h 17"/>
                <a:gd name="T42" fmla="*/ 16 w 26"/>
                <a:gd name="T43" fmla="*/ 4 h 17"/>
                <a:gd name="T44" fmla="*/ 19 w 26"/>
                <a:gd name="T45" fmla="*/ 4 h 17"/>
                <a:gd name="T46" fmla="*/ 19 w 26"/>
                <a:gd name="T47" fmla="*/ 4 h 17"/>
                <a:gd name="T48" fmla="*/ 25 w 26"/>
                <a:gd name="T49" fmla="*/ 13 h 17"/>
                <a:gd name="T50" fmla="*/ 25 w 26"/>
                <a:gd name="T51" fmla="*/ 13 h 17"/>
                <a:gd name="T52" fmla="*/ 25 w 26"/>
                <a:gd name="T53" fmla="*/ 14 h 17"/>
                <a:gd name="T54" fmla="*/ 25 w 26"/>
                <a:gd name="T55" fmla="*/ 14 h 17"/>
                <a:gd name="T56" fmla="*/ 21 w 26"/>
                <a:gd name="T57" fmla="*/ 14 h 17"/>
                <a:gd name="T58" fmla="*/ 21 w 26"/>
                <a:gd name="T59" fmla="*/ 13 h 17"/>
                <a:gd name="T60" fmla="*/ 21 w 26"/>
                <a:gd name="T61" fmla="*/ 13 h 17"/>
                <a:gd name="T62" fmla="*/ 18 w 26"/>
                <a:gd name="T63" fmla="*/ 8 h 17"/>
                <a:gd name="T64" fmla="*/ 18 w 26"/>
                <a:gd name="T65" fmla="*/ 8 h 17"/>
                <a:gd name="T66" fmla="*/ 16 w 26"/>
                <a:gd name="T67" fmla="*/ 8 h 17"/>
                <a:gd name="T68" fmla="*/ 16 w 26"/>
                <a:gd name="T69" fmla="*/ 8 h 17"/>
                <a:gd name="T70" fmla="*/ 16 w 26"/>
                <a:gd name="T71" fmla="*/ 8 h 17"/>
                <a:gd name="T72" fmla="*/ 16 w 26"/>
                <a:gd name="T73" fmla="*/ 8 h 17"/>
                <a:gd name="T74" fmla="*/ 16 w 26"/>
                <a:gd name="T75" fmla="*/ 9 h 17"/>
                <a:gd name="T76" fmla="*/ 16 w 26"/>
                <a:gd name="T77" fmla="*/ 9 h 17"/>
                <a:gd name="T78" fmla="*/ 15 w 26"/>
                <a:gd name="T79" fmla="*/ 12 h 17"/>
                <a:gd name="T80" fmla="*/ 15 w 26"/>
                <a:gd name="T81" fmla="*/ 12 h 17"/>
                <a:gd name="T82" fmla="*/ 12 w 26"/>
                <a:gd name="T83" fmla="*/ 17 h 17"/>
                <a:gd name="T84" fmla="*/ 12 w 26"/>
                <a:gd name="T85"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17">
                  <a:moveTo>
                    <a:pt x="12" y="11"/>
                  </a:moveTo>
                  <a:cubicBezTo>
                    <a:pt x="12" y="11"/>
                    <a:pt x="12" y="10"/>
                    <a:pt x="12" y="10"/>
                  </a:cubicBezTo>
                  <a:cubicBezTo>
                    <a:pt x="12" y="10"/>
                    <a:pt x="12" y="10"/>
                    <a:pt x="12" y="10"/>
                  </a:cubicBezTo>
                  <a:cubicBezTo>
                    <a:pt x="12" y="9"/>
                    <a:pt x="12" y="8"/>
                    <a:pt x="12" y="8"/>
                  </a:cubicBezTo>
                  <a:cubicBezTo>
                    <a:pt x="12" y="8"/>
                    <a:pt x="12" y="8"/>
                    <a:pt x="12" y="8"/>
                  </a:cubicBezTo>
                  <a:cubicBezTo>
                    <a:pt x="12" y="7"/>
                    <a:pt x="11" y="6"/>
                    <a:pt x="10" y="5"/>
                  </a:cubicBezTo>
                  <a:cubicBezTo>
                    <a:pt x="10" y="5"/>
                    <a:pt x="10" y="5"/>
                    <a:pt x="10" y="5"/>
                  </a:cubicBezTo>
                  <a:cubicBezTo>
                    <a:pt x="9" y="4"/>
                    <a:pt x="9" y="4"/>
                    <a:pt x="8" y="4"/>
                  </a:cubicBezTo>
                  <a:cubicBezTo>
                    <a:pt x="8" y="4"/>
                    <a:pt x="8" y="4"/>
                    <a:pt x="8" y="4"/>
                  </a:cubicBezTo>
                  <a:cubicBezTo>
                    <a:pt x="7" y="4"/>
                    <a:pt x="6" y="5"/>
                    <a:pt x="5" y="6"/>
                  </a:cubicBezTo>
                  <a:cubicBezTo>
                    <a:pt x="5" y="6"/>
                    <a:pt x="5" y="6"/>
                    <a:pt x="5" y="6"/>
                  </a:cubicBezTo>
                  <a:cubicBezTo>
                    <a:pt x="4" y="7"/>
                    <a:pt x="3" y="8"/>
                    <a:pt x="3" y="8"/>
                  </a:cubicBezTo>
                  <a:cubicBezTo>
                    <a:pt x="3" y="8"/>
                    <a:pt x="3" y="8"/>
                    <a:pt x="3" y="8"/>
                  </a:cubicBezTo>
                  <a:cubicBezTo>
                    <a:pt x="0" y="6"/>
                    <a:pt x="0" y="6"/>
                    <a:pt x="0" y="6"/>
                  </a:cubicBezTo>
                  <a:cubicBezTo>
                    <a:pt x="0" y="6"/>
                    <a:pt x="3" y="0"/>
                    <a:pt x="8" y="0"/>
                  </a:cubicBezTo>
                  <a:cubicBezTo>
                    <a:pt x="8" y="0"/>
                    <a:pt x="8" y="0"/>
                    <a:pt x="8" y="0"/>
                  </a:cubicBezTo>
                  <a:cubicBezTo>
                    <a:pt x="10" y="0"/>
                    <a:pt x="11" y="1"/>
                    <a:pt x="12" y="2"/>
                  </a:cubicBezTo>
                  <a:cubicBezTo>
                    <a:pt x="12" y="2"/>
                    <a:pt x="12" y="2"/>
                    <a:pt x="12" y="2"/>
                  </a:cubicBezTo>
                  <a:cubicBezTo>
                    <a:pt x="13" y="3"/>
                    <a:pt x="14" y="3"/>
                    <a:pt x="15" y="4"/>
                  </a:cubicBezTo>
                  <a:cubicBezTo>
                    <a:pt x="15" y="4"/>
                    <a:pt x="15" y="4"/>
                    <a:pt x="15" y="4"/>
                  </a:cubicBezTo>
                  <a:cubicBezTo>
                    <a:pt x="15" y="4"/>
                    <a:pt x="16" y="4"/>
                    <a:pt x="16" y="4"/>
                  </a:cubicBezTo>
                  <a:cubicBezTo>
                    <a:pt x="16" y="4"/>
                    <a:pt x="16" y="4"/>
                    <a:pt x="16" y="4"/>
                  </a:cubicBezTo>
                  <a:cubicBezTo>
                    <a:pt x="17" y="4"/>
                    <a:pt x="18" y="4"/>
                    <a:pt x="19" y="4"/>
                  </a:cubicBezTo>
                  <a:cubicBezTo>
                    <a:pt x="19" y="4"/>
                    <a:pt x="19" y="4"/>
                    <a:pt x="19" y="4"/>
                  </a:cubicBezTo>
                  <a:cubicBezTo>
                    <a:pt x="25" y="7"/>
                    <a:pt x="26" y="12"/>
                    <a:pt x="25" y="13"/>
                  </a:cubicBezTo>
                  <a:cubicBezTo>
                    <a:pt x="25" y="13"/>
                    <a:pt x="25" y="13"/>
                    <a:pt x="25" y="13"/>
                  </a:cubicBezTo>
                  <a:cubicBezTo>
                    <a:pt x="25" y="14"/>
                    <a:pt x="25" y="14"/>
                    <a:pt x="25" y="14"/>
                  </a:cubicBezTo>
                  <a:cubicBezTo>
                    <a:pt x="25" y="14"/>
                    <a:pt x="25" y="14"/>
                    <a:pt x="25" y="14"/>
                  </a:cubicBezTo>
                  <a:cubicBezTo>
                    <a:pt x="21" y="14"/>
                    <a:pt x="21" y="14"/>
                    <a:pt x="21" y="14"/>
                  </a:cubicBezTo>
                  <a:cubicBezTo>
                    <a:pt x="21" y="14"/>
                    <a:pt x="21" y="13"/>
                    <a:pt x="21" y="13"/>
                  </a:cubicBezTo>
                  <a:cubicBezTo>
                    <a:pt x="21" y="13"/>
                    <a:pt x="21" y="13"/>
                    <a:pt x="21" y="13"/>
                  </a:cubicBezTo>
                  <a:cubicBezTo>
                    <a:pt x="21" y="12"/>
                    <a:pt x="21" y="10"/>
                    <a:pt x="18" y="8"/>
                  </a:cubicBezTo>
                  <a:cubicBezTo>
                    <a:pt x="18" y="8"/>
                    <a:pt x="18" y="8"/>
                    <a:pt x="18" y="8"/>
                  </a:cubicBezTo>
                  <a:cubicBezTo>
                    <a:pt x="17" y="8"/>
                    <a:pt x="17" y="8"/>
                    <a:pt x="16" y="8"/>
                  </a:cubicBezTo>
                  <a:cubicBezTo>
                    <a:pt x="16" y="8"/>
                    <a:pt x="16" y="8"/>
                    <a:pt x="16" y="8"/>
                  </a:cubicBezTo>
                  <a:cubicBezTo>
                    <a:pt x="16" y="8"/>
                    <a:pt x="16" y="8"/>
                    <a:pt x="16" y="8"/>
                  </a:cubicBezTo>
                  <a:cubicBezTo>
                    <a:pt x="16" y="8"/>
                    <a:pt x="16" y="8"/>
                    <a:pt x="16" y="8"/>
                  </a:cubicBezTo>
                  <a:cubicBezTo>
                    <a:pt x="16" y="8"/>
                    <a:pt x="16" y="8"/>
                    <a:pt x="16" y="9"/>
                  </a:cubicBezTo>
                  <a:cubicBezTo>
                    <a:pt x="16" y="9"/>
                    <a:pt x="16" y="9"/>
                    <a:pt x="16" y="9"/>
                  </a:cubicBezTo>
                  <a:cubicBezTo>
                    <a:pt x="16" y="10"/>
                    <a:pt x="16" y="11"/>
                    <a:pt x="15" y="12"/>
                  </a:cubicBezTo>
                  <a:cubicBezTo>
                    <a:pt x="15" y="12"/>
                    <a:pt x="15" y="12"/>
                    <a:pt x="15" y="12"/>
                  </a:cubicBezTo>
                  <a:cubicBezTo>
                    <a:pt x="12" y="17"/>
                    <a:pt x="12" y="17"/>
                    <a:pt x="12" y="17"/>
                  </a:cubicBezTo>
                  <a:cubicBezTo>
                    <a:pt x="12" y="11"/>
                    <a:pt x="12" y="11"/>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5"/>
            <p:cNvSpPr>
              <a:spLocks noEditPoints="1"/>
            </p:cNvSpPr>
            <p:nvPr/>
          </p:nvSpPr>
          <p:spPr bwMode="auto">
            <a:xfrm>
              <a:off x="1470" y="1933"/>
              <a:ext cx="128" cy="100"/>
            </a:xfrm>
            <a:custGeom>
              <a:avLst/>
              <a:gdLst>
                <a:gd name="T0" fmla="*/ 15 w 32"/>
                <a:gd name="T1" fmla="*/ 12 h 25"/>
                <a:gd name="T2" fmla="*/ 15 w 32"/>
                <a:gd name="T3" fmla="*/ 10 h 25"/>
                <a:gd name="T4" fmla="*/ 13 w 32"/>
                <a:gd name="T5" fmla="*/ 8 h 25"/>
                <a:gd name="T6" fmla="*/ 13 w 32"/>
                <a:gd name="T7" fmla="*/ 8 h 25"/>
                <a:gd name="T8" fmla="*/ 13 w 32"/>
                <a:gd name="T9" fmla="*/ 8 h 25"/>
                <a:gd name="T10" fmla="*/ 13 w 32"/>
                <a:gd name="T11" fmla="*/ 8 h 25"/>
                <a:gd name="T12" fmla="*/ 12 w 32"/>
                <a:gd name="T13" fmla="*/ 8 h 25"/>
                <a:gd name="T14" fmla="*/ 11 w 32"/>
                <a:gd name="T15" fmla="*/ 9 h 25"/>
                <a:gd name="T16" fmla="*/ 10 w 32"/>
                <a:gd name="T17" fmla="*/ 11 h 25"/>
                <a:gd name="T18" fmla="*/ 0 w 32"/>
                <a:gd name="T19" fmla="*/ 7 h 25"/>
                <a:gd name="T20" fmla="*/ 4 w 32"/>
                <a:gd name="T21" fmla="*/ 6 h 25"/>
                <a:gd name="T22" fmla="*/ 6 w 32"/>
                <a:gd name="T23" fmla="*/ 4 h 25"/>
                <a:gd name="T24" fmla="*/ 13 w 32"/>
                <a:gd name="T25" fmla="*/ 0 h 25"/>
                <a:gd name="T26" fmla="*/ 13 w 32"/>
                <a:gd name="T27" fmla="*/ 0 h 25"/>
                <a:gd name="T28" fmla="*/ 19 w 32"/>
                <a:gd name="T29" fmla="*/ 2 h 25"/>
                <a:gd name="T30" fmla="*/ 20 w 32"/>
                <a:gd name="T31" fmla="*/ 4 h 25"/>
                <a:gd name="T32" fmla="*/ 21 w 32"/>
                <a:gd name="T33" fmla="*/ 4 h 25"/>
                <a:gd name="T34" fmla="*/ 21 w 32"/>
                <a:gd name="T35" fmla="*/ 4 h 25"/>
                <a:gd name="T36" fmla="*/ 22 w 32"/>
                <a:gd name="T37" fmla="*/ 4 h 25"/>
                <a:gd name="T38" fmla="*/ 25 w 32"/>
                <a:gd name="T39" fmla="*/ 5 h 25"/>
                <a:gd name="T40" fmla="*/ 32 w 32"/>
                <a:gd name="T41" fmla="*/ 15 h 25"/>
                <a:gd name="T42" fmla="*/ 32 w 32"/>
                <a:gd name="T43" fmla="*/ 15 h 25"/>
                <a:gd name="T44" fmla="*/ 32 w 32"/>
                <a:gd name="T45" fmla="*/ 16 h 25"/>
                <a:gd name="T46" fmla="*/ 32 w 32"/>
                <a:gd name="T47" fmla="*/ 18 h 25"/>
                <a:gd name="T48" fmla="*/ 25 w 32"/>
                <a:gd name="T49" fmla="*/ 17 h 25"/>
                <a:gd name="T50" fmla="*/ 25 w 32"/>
                <a:gd name="T51" fmla="*/ 17 h 25"/>
                <a:gd name="T52" fmla="*/ 25 w 32"/>
                <a:gd name="T53" fmla="*/ 17 h 25"/>
                <a:gd name="T54" fmla="*/ 24 w 32"/>
                <a:gd name="T55" fmla="*/ 15 h 25"/>
                <a:gd name="T56" fmla="*/ 24 w 32"/>
                <a:gd name="T57" fmla="*/ 15 h 25"/>
                <a:gd name="T58" fmla="*/ 23 w 32"/>
                <a:gd name="T59" fmla="*/ 12 h 25"/>
                <a:gd name="T60" fmla="*/ 22 w 32"/>
                <a:gd name="T61" fmla="*/ 15 h 25"/>
                <a:gd name="T62" fmla="*/ 15 w 32"/>
                <a:gd name="T63" fmla="*/ 13 h 25"/>
                <a:gd name="T64" fmla="*/ 27 w 32"/>
                <a:gd name="T65" fmla="*/ 11 h 25"/>
                <a:gd name="T66" fmla="*/ 28 w 32"/>
                <a:gd name="T67" fmla="*/ 14 h 25"/>
                <a:gd name="T68" fmla="*/ 28 w 32"/>
                <a:gd name="T69" fmla="*/ 14 h 25"/>
                <a:gd name="T70" fmla="*/ 19 w 32"/>
                <a:gd name="T71" fmla="*/ 10 h 25"/>
                <a:gd name="T72" fmla="*/ 19 w 32"/>
                <a:gd name="T73" fmla="*/ 12 h 25"/>
                <a:gd name="T74" fmla="*/ 19 w 32"/>
                <a:gd name="T75" fmla="*/ 12 h 25"/>
                <a:gd name="T76" fmla="*/ 17 w 32"/>
                <a:gd name="T77" fmla="*/ 13 h 25"/>
                <a:gd name="T78" fmla="*/ 19 w 32"/>
                <a:gd name="T79" fmla="*/ 11 h 25"/>
                <a:gd name="T80" fmla="*/ 19 w 32"/>
                <a:gd name="T81" fmla="*/ 10 h 25"/>
                <a:gd name="T82" fmla="*/ 19 w 32"/>
                <a:gd name="T83" fmla="*/ 10 h 25"/>
                <a:gd name="T84" fmla="*/ 20 w 32"/>
                <a:gd name="T85" fmla="*/ 8 h 25"/>
                <a:gd name="T86" fmla="*/ 19 w 32"/>
                <a:gd name="T87" fmla="*/ 9 h 25"/>
                <a:gd name="T88" fmla="*/ 19 w 32"/>
                <a:gd name="T89" fmla="*/ 9 h 25"/>
                <a:gd name="T90" fmla="*/ 23 w 32"/>
                <a:gd name="T91" fmla="*/ 8 h 25"/>
                <a:gd name="T92" fmla="*/ 21 w 32"/>
                <a:gd name="T93" fmla="*/ 8 h 25"/>
                <a:gd name="T94" fmla="*/ 21 w 32"/>
                <a:gd name="T95" fmla="*/ 8 h 25"/>
                <a:gd name="T96" fmla="*/ 21 w 32"/>
                <a:gd name="T97" fmla="*/ 8 h 25"/>
                <a:gd name="T98" fmla="*/ 21 w 32"/>
                <a:gd name="T99" fmla="*/ 8 h 25"/>
                <a:gd name="T100" fmla="*/ 21 w 32"/>
                <a:gd name="T101" fmla="*/ 8 h 25"/>
                <a:gd name="T102" fmla="*/ 21 w 32"/>
                <a:gd name="T103" fmla="*/ 8 h 25"/>
                <a:gd name="T104" fmla="*/ 8 w 32"/>
                <a:gd name="T105" fmla="*/ 7 h 25"/>
                <a:gd name="T106" fmla="*/ 8 w 32"/>
                <a:gd name="T107" fmla="*/ 7 h 25"/>
                <a:gd name="T108" fmla="*/ 10 w 32"/>
                <a:gd name="T109" fmla="*/ 5 h 25"/>
                <a:gd name="T110" fmla="*/ 8 w 32"/>
                <a:gd name="T111" fmla="*/ 7 h 25"/>
                <a:gd name="T112" fmla="*/ 18 w 32"/>
                <a:gd name="T113" fmla="*/ 7 h 25"/>
                <a:gd name="T114" fmla="*/ 16 w 32"/>
                <a:gd name="T115" fmla="*/ 5 h 25"/>
                <a:gd name="T116" fmla="*/ 14 w 32"/>
                <a:gd name="T117" fmla="*/ 4 h 25"/>
                <a:gd name="T118" fmla="*/ 16 w 32"/>
                <a:gd name="T119" fmla="*/ 5 h 25"/>
                <a:gd name="T120" fmla="*/ 13 w 32"/>
                <a:gd name="T121" fmla="*/ 4 h 25"/>
                <a:gd name="T122" fmla="*/ 13 w 32"/>
                <a:gd name="T123"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25">
                  <a:moveTo>
                    <a:pt x="15" y="13"/>
                  </a:moveTo>
                  <a:cubicBezTo>
                    <a:pt x="15" y="13"/>
                    <a:pt x="15" y="12"/>
                    <a:pt x="15" y="12"/>
                  </a:cubicBezTo>
                  <a:cubicBezTo>
                    <a:pt x="15" y="12"/>
                    <a:pt x="15" y="12"/>
                    <a:pt x="15" y="12"/>
                  </a:cubicBezTo>
                  <a:cubicBezTo>
                    <a:pt x="15" y="11"/>
                    <a:pt x="15" y="11"/>
                    <a:pt x="15" y="10"/>
                  </a:cubicBezTo>
                  <a:cubicBezTo>
                    <a:pt x="15" y="10"/>
                    <a:pt x="15" y="10"/>
                    <a:pt x="15" y="10"/>
                  </a:cubicBezTo>
                  <a:cubicBezTo>
                    <a:pt x="15" y="10"/>
                    <a:pt x="14"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9"/>
                    <a:pt x="12" y="9"/>
                    <a:pt x="11" y="9"/>
                  </a:cubicBezTo>
                  <a:cubicBezTo>
                    <a:pt x="11" y="9"/>
                    <a:pt x="11" y="9"/>
                    <a:pt x="11" y="9"/>
                  </a:cubicBezTo>
                  <a:cubicBezTo>
                    <a:pt x="10" y="10"/>
                    <a:pt x="10" y="11"/>
                    <a:pt x="10" y="11"/>
                  </a:cubicBezTo>
                  <a:cubicBezTo>
                    <a:pt x="10" y="11"/>
                    <a:pt x="10" y="11"/>
                    <a:pt x="10" y="11"/>
                  </a:cubicBezTo>
                  <a:cubicBezTo>
                    <a:pt x="8" y="13"/>
                    <a:pt x="8" y="13"/>
                    <a:pt x="8" y="13"/>
                  </a:cubicBezTo>
                  <a:cubicBezTo>
                    <a:pt x="0" y="7"/>
                    <a:pt x="0" y="7"/>
                    <a:pt x="0" y="7"/>
                  </a:cubicBezTo>
                  <a:cubicBezTo>
                    <a:pt x="3" y="6"/>
                    <a:pt x="3" y="6"/>
                    <a:pt x="3" y="6"/>
                  </a:cubicBezTo>
                  <a:cubicBezTo>
                    <a:pt x="4" y="6"/>
                    <a:pt x="4" y="6"/>
                    <a:pt x="4" y="6"/>
                  </a:cubicBezTo>
                  <a:cubicBezTo>
                    <a:pt x="4" y="6"/>
                    <a:pt x="4" y="6"/>
                    <a:pt x="4" y="6"/>
                  </a:cubicBezTo>
                  <a:cubicBezTo>
                    <a:pt x="4" y="5"/>
                    <a:pt x="5" y="4"/>
                    <a:pt x="6" y="4"/>
                  </a:cubicBezTo>
                  <a:cubicBezTo>
                    <a:pt x="6" y="4"/>
                    <a:pt x="6" y="4"/>
                    <a:pt x="6" y="4"/>
                  </a:cubicBezTo>
                  <a:cubicBezTo>
                    <a:pt x="7" y="2"/>
                    <a:pt x="10" y="0"/>
                    <a:pt x="13" y="0"/>
                  </a:cubicBezTo>
                  <a:cubicBezTo>
                    <a:pt x="13" y="0"/>
                    <a:pt x="13" y="0"/>
                    <a:pt x="13" y="0"/>
                  </a:cubicBezTo>
                  <a:cubicBezTo>
                    <a:pt x="13" y="0"/>
                    <a:pt x="13" y="0"/>
                    <a:pt x="13" y="0"/>
                  </a:cubicBezTo>
                  <a:cubicBezTo>
                    <a:pt x="13" y="0"/>
                    <a:pt x="13" y="0"/>
                    <a:pt x="13" y="0"/>
                  </a:cubicBezTo>
                  <a:cubicBezTo>
                    <a:pt x="15" y="0"/>
                    <a:pt x="17" y="1"/>
                    <a:pt x="19" y="2"/>
                  </a:cubicBezTo>
                  <a:cubicBezTo>
                    <a:pt x="19" y="2"/>
                    <a:pt x="19" y="2"/>
                    <a:pt x="19" y="2"/>
                  </a:cubicBezTo>
                  <a:cubicBezTo>
                    <a:pt x="19" y="3"/>
                    <a:pt x="20" y="3"/>
                    <a:pt x="20" y="4"/>
                  </a:cubicBezTo>
                  <a:cubicBezTo>
                    <a:pt x="20" y="4"/>
                    <a:pt x="20" y="4"/>
                    <a:pt x="20" y="4"/>
                  </a:cubicBezTo>
                  <a:cubicBezTo>
                    <a:pt x="21" y="4"/>
                    <a:pt x="21" y="4"/>
                    <a:pt x="21" y="4"/>
                  </a:cubicBezTo>
                  <a:cubicBezTo>
                    <a:pt x="21" y="4"/>
                    <a:pt x="21" y="4"/>
                    <a:pt x="21" y="4"/>
                  </a:cubicBezTo>
                  <a:cubicBezTo>
                    <a:pt x="21" y="4"/>
                    <a:pt x="21" y="4"/>
                    <a:pt x="21" y="4"/>
                  </a:cubicBezTo>
                  <a:cubicBezTo>
                    <a:pt x="21" y="4"/>
                    <a:pt x="21" y="4"/>
                    <a:pt x="21" y="4"/>
                  </a:cubicBezTo>
                  <a:cubicBezTo>
                    <a:pt x="21" y="4"/>
                    <a:pt x="22" y="4"/>
                    <a:pt x="22" y="4"/>
                  </a:cubicBezTo>
                  <a:cubicBezTo>
                    <a:pt x="22" y="4"/>
                    <a:pt x="22" y="4"/>
                    <a:pt x="22" y="4"/>
                  </a:cubicBezTo>
                  <a:cubicBezTo>
                    <a:pt x="23" y="4"/>
                    <a:pt x="24" y="4"/>
                    <a:pt x="25" y="5"/>
                  </a:cubicBezTo>
                  <a:cubicBezTo>
                    <a:pt x="25" y="5"/>
                    <a:pt x="25" y="5"/>
                    <a:pt x="25" y="5"/>
                  </a:cubicBezTo>
                  <a:cubicBezTo>
                    <a:pt x="31" y="7"/>
                    <a:pt x="32" y="13"/>
                    <a:pt x="32" y="15"/>
                  </a:cubicBezTo>
                  <a:cubicBezTo>
                    <a:pt x="32" y="15"/>
                    <a:pt x="32" y="15"/>
                    <a:pt x="32" y="15"/>
                  </a:cubicBezTo>
                  <a:cubicBezTo>
                    <a:pt x="32" y="15"/>
                    <a:pt x="32" y="15"/>
                    <a:pt x="32" y="15"/>
                  </a:cubicBezTo>
                  <a:cubicBezTo>
                    <a:pt x="32" y="15"/>
                    <a:pt x="32" y="15"/>
                    <a:pt x="32" y="15"/>
                  </a:cubicBezTo>
                  <a:cubicBezTo>
                    <a:pt x="32" y="16"/>
                    <a:pt x="32" y="16"/>
                    <a:pt x="32" y="16"/>
                  </a:cubicBezTo>
                  <a:cubicBezTo>
                    <a:pt x="32" y="16"/>
                    <a:pt x="32" y="16"/>
                    <a:pt x="32" y="16"/>
                  </a:cubicBezTo>
                  <a:cubicBezTo>
                    <a:pt x="32" y="18"/>
                    <a:pt x="32" y="18"/>
                    <a:pt x="32" y="18"/>
                  </a:cubicBezTo>
                  <a:cubicBezTo>
                    <a:pt x="30" y="18"/>
                    <a:pt x="30" y="18"/>
                    <a:pt x="30" y="18"/>
                  </a:cubicBezTo>
                  <a:cubicBezTo>
                    <a:pt x="25" y="17"/>
                    <a:pt x="25" y="17"/>
                    <a:pt x="25" y="17"/>
                  </a:cubicBezTo>
                  <a:cubicBezTo>
                    <a:pt x="25" y="17"/>
                    <a:pt x="25" y="17"/>
                    <a:pt x="25" y="17"/>
                  </a:cubicBezTo>
                  <a:cubicBezTo>
                    <a:pt x="25" y="17"/>
                    <a:pt x="25" y="17"/>
                    <a:pt x="25" y="17"/>
                  </a:cubicBezTo>
                  <a:cubicBezTo>
                    <a:pt x="25" y="17"/>
                    <a:pt x="25" y="17"/>
                    <a:pt x="25" y="17"/>
                  </a:cubicBezTo>
                  <a:cubicBezTo>
                    <a:pt x="25" y="17"/>
                    <a:pt x="25" y="17"/>
                    <a:pt x="25" y="17"/>
                  </a:cubicBezTo>
                  <a:cubicBezTo>
                    <a:pt x="25" y="17"/>
                    <a:pt x="24" y="16"/>
                    <a:pt x="24" y="15"/>
                  </a:cubicBezTo>
                  <a:cubicBezTo>
                    <a:pt x="24" y="15"/>
                    <a:pt x="24" y="15"/>
                    <a:pt x="24" y="15"/>
                  </a:cubicBezTo>
                  <a:cubicBezTo>
                    <a:pt x="24" y="15"/>
                    <a:pt x="24" y="15"/>
                    <a:pt x="24" y="15"/>
                  </a:cubicBezTo>
                  <a:cubicBezTo>
                    <a:pt x="24" y="15"/>
                    <a:pt x="24" y="15"/>
                    <a:pt x="24" y="15"/>
                  </a:cubicBezTo>
                  <a:cubicBezTo>
                    <a:pt x="24" y="14"/>
                    <a:pt x="24" y="13"/>
                    <a:pt x="23" y="12"/>
                  </a:cubicBezTo>
                  <a:cubicBezTo>
                    <a:pt x="23" y="12"/>
                    <a:pt x="23" y="12"/>
                    <a:pt x="23" y="12"/>
                  </a:cubicBezTo>
                  <a:cubicBezTo>
                    <a:pt x="23" y="14"/>
                    <a:pt x="22" y="14"/>
                    <a:pt x="22" y="15"/>
                  </a:cubicBezTo>
                  <a:cubicBezTo>
                    <a:pt x="22" y="15"/>
                    <a:pt x="22" y="15"/>
                    <a:pt x="22" y="15"/>
                  </a:cubicBezTo>
                  <a:cubicBezTo>
                    <a:pt x="16" y="25"/>
                    <a:pt x="16" y="25"/>
                    <a:pt x="16" y="25"/>
                  </a:cubicBezTo>
                  <a:cubicBezTo>
                    <a:pt x="15" y="13"/>
                    <a:pt x="15" y="13"/>
                    <a:pt x="15" y="13"/>
                  </a:cubicBezTo>
                  <a:close/>
                  <a:moveTo>
                    <a:pt x="28" y="14"/>
                  </a:moveTo>
                  <a:cubicBezTo>
                    <a:pt x="28" y="13"/>
                    <a:pt x="28" y="12"/>
                    <a:pt x="27" y="11"/>
                  </a:cubicBezTo>
                  <a:cubicBezTo>
                    <a:pt x="27" y="11"/>
                    <a:pt x="27" y="11"/>
                    <a:pt x="27" y="11"/>
                  </a:cubicBezTo>
                  <a:cubicBezTo>
                    <a:pt x="28" y="12"/>
                    <a:pt x="28" y="13"/>
                    <a:pt x="28" y="14"/>
                  </a:cubicBezTo>
                  <a:cubicBezTo>
                    <a:pt x="28" y="14"/>
                    <a:pt x="28" y="14"/>
                    <a:pt x="28" y="14"/>
                  </a:cubicBezTo>
                  <a:cubicBezTo>
                    <a:pt x="28" y="14"/>
                    <a:pt x="28" y="14"/>
                    <a:pt x="28" y="14"/>
                  </a:cubicBezTo>
                  <a:close/>
                  <a:moveTo>
                    <a:pt x="19" y="9"/>
                  </a:moveTo>
                  <a:cubicBezTo>
                    <a:pt x="19" y="10"/>
                    <a:pt x="19" y="10"/>
                    <a:pt x="19" y="10"/>
                  </a:cubicBezTo>
                  <a:cubicBezTo>
                    <a:pt x="19" y="10"/>
                    <a:pt x="19" y="10"/>
                    <a:pt x="19" y="10"/>
                  </a:cubicBezTo>
                  <a:cubicBezTo>
                    <a:pt x="19" y="11"/>
                    <a:pt x="19" y="11"/>
                    <a:pt x="19" y="12"/>
                  </a:cubicBezTo>
                  <a:cubicBezTo>
                    <a:pt x="19" y="12"/>
                    <a:pt x="19" y="12"/>
                    <a:pt x="19" y="12"/>
                  </a:cubicBezTo>
                  <a:cubicBezTo>
                    <a:pt x="19" y="12"/>
                    <a:pt x="19" y="12"/>
                    <a:pt x="19" y="12"/>
                  </a:cubicBezTo>
                  <a:cubicBezTo>
                    <a:pt x="19" y="12"/>
                    <a:pt x="19" y="12"/>
                    <a:pt x="19" y="12"/>
                  </a:cubicBezTo>
                  <a:cubicBezTo>
                    <a:pt x="17" y="13"/>
                    <a:pt x="17" y="13"/>
                    <a:pt x="17" y="13"/>
                  </a:cubicBezTo>
                  <a:cubicBezTo>
                    <a:pt x="19" y="12"/>
                    <a:pt x="19" y="12"/>
                    <a:pt x="19" y="12"/>
                  </a:cubicBezTo>
                  <a:cubicBezTo>
                    <a:pt x="19" y="12"/>
                    <a:pt x="19" y="12"/>
                    <a:pt x="19" y="11"/>
                  </a:cubicBezTo>
                  <a:cubicBezTo>
                    <a:pt x="19" y="11"/>
                    <a:pt x="19" y="11"/>
                    <a:pt x="19" y="11"/>
                  </a:cubicBezTo>
                  <a:cubicBezTo>
                    <a:pt x="19" y="10"/>
                    <a:pt x="19" y="10"/>
                    <a:pt x="19" y="10"/>
                  </a:cubicBezTo>
                  <a:cubicBezTo>
                    <a:pt x="19" y="10"/>
                    <a:pt x="19" y="10"/>
                    <a:pt x="19" y="10"/>
                  </a:cubicBezTo>
                  <a:cubicBezTo>
                    <a:pt x="19" y="10"/>
                    <a:pt x="19" y="10"/>
                    <a:pt x="19" y="10"/>
                  </a:cubicBezTo>
                  <a:cubicBezTo>
                    <a:pt x="19" y="9"/>
                    <a:pt x="19" y="9"/>
                    <a:pt x="19" y="9"/>
                  </a:cubicBezTo>
                  <a:cubicBezTo>
                    <a:pt x="19" y="9"/>
                    <a:pt x="20" y="9"/>
                    <a:pt x="20" y="8"/>
                  </a:cubicBezTo>
                  <a:cubicBezTo>
                    <a:pt x="20" y="8"/>
                    <a:pt x="20" y="8"/>
                    <a:pt x="20" y="8"/>
                  </a:cubicBezTo>
                  <a:cubicBezTo>
                    <a:pt x="19" y="9"/>
                    <a:pt x="19" y="9"/>
                    <a:pt x="19" y="9"/>
                  </a:cubicBezTo>
                  <a:cubicBezTo>
                    <a:pt x="18" y="8"/>
                    <a:pt x="18" y="8"/>
                    <a:pt x="18" y="8"/>
                  </a:cubicBezTo>
                  <a:cubicBezTo>
                    <a:pt x="18" y="8"/>
                    <a:pt x="19" y="9"/>
                    <a:pt x="19" y="9"/>
                  </a:cubicBezTo>
                  <a:close/>
                  <a:moveTo>
                    <a:pt x="21" y="8"/>
                  </a:moveTo>
                  <a:cubicBezTo>
                    <a:pt x="22" y="8"/>
                    <a:pt x="22" y="8"/>
                    <a:pt x="23" y="8"/>
                  </a:cubicBezTo>
                  <a:cubicBezTo>
                    <a:pt x="23" y="8"/>
                    <a:pt x="23" y="8"/>
                    <a:pt x="23" y="8"/>
                  </a:cubicBezTo>
                  <a:cubicBezTo>
                    <a:pt x="22" y="8"/>
                    <a:pt x="22"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lose/>
                  <a:moveTo>
                    <a:pt x="8" y="7"/>
                  </a:moveTo>
                  <a:cubicBezTo>
                    <a:pt x="8" y="7"/>
                    <a:pt x="8" y="7"/>
                    <a:pt x="8" y="7"/>
                  </a:cubicBezTo>
                  <a:cubicBezTo>
                    <a:pt x="8" y="7"/>
                    <a:pt x="8" y="7"/>
                    <a:pt x="8" y="7"/>
                  </a:cubicBezTo>
                  <a:cubicBezTo>
                    <a:pt x="9" y="6"/>
                    <a:pt x="9" y="6"/>
                    <a:pt x="10" y="5"/>
                  </a:cubicBezTo>
                  <a:cubicBezTo>
                    <a:pt x="10" y="5"/>
                    <a:pt x="10" y="5"/>
                    <a:pt x="10" y="5"/>
                  </a:cubicBezTo>
                  <a:cubicBezTo>
                    <a:pt x="9" y="6"/>
                    <a:pt x="8" y="7"/>
                    <a:pt x="8" y="7"/>
                  </a:cubicBezTo>
                  <a:cubicBezTo>
                    <a:pt x="8" y="7"/>
                    <a:pt x="8" y="7"/>
                    <a:pt x="8" y="7"/>
                  </a:cubicBezTo>
                  <a:close/>
                  <a:moveTo>
                    <a:pt x="16" y="5"/>
                  </a:moveTo>
                  <a:cubicBezTo>
                    <a:pt x="17" y="6"/>
                    <a:pt x="17" y="7"/>
                    <a:pt x="18" y="7"/>
                  </a:cubicBezTo>
                  <a:cubicBezTo>
                    <a:pt x="18" y="7"/>
                    <a:pt x="18" y="7"/>
                    <a:pt x="18" y="7"/>
                  </a:cubicBezTo>
                  <a:cubicBezTo>
                    <a:pt x="17" y="7"/>
                    <a:pt x="17" y="6"/>
                    <a:pt x="16" y="5"/>
                  </a:cubicBezTo>
                  <a:cubicBezTo>
                    <a:pt x="16" y="5"/>
                    <a:pt x="16" y="5"/>
                    <a:pt x="16" y="5"/>
                  </a:cubicBezTo>
                  <a:cubicBezTo>
                    <a:pt x="15" y="5"/>
                    <a:pt x="15" y="4"/>
                    <a:pt x="14" y="4"/>
                  </a:cubicBezTo>
                  <a:cubicBezTo>
                    <a:pt x="14" y="4"/>
                    <a:pt x="14" y="4"/>
                    <a:pt x="14" y="4"/>
                  </a:cubicBezTo>
                  <a:cubicBezTo>
                    <a:pt x="15" y="4"/>
                    <a:pt x="15" y="5"/>
                    <a:pt x="16" y="5"/>
                  </a:cubicBezTo>
                  <a:close/>
                  <a:moveTo>
                    <a:pt x="13" y="4"/>
                  </a:moveTo>
                  <a:cubicBezTo>
                    <a:pt x="13" y="4"/>
                    <a:pt x="13" y="4"/>
                    <a:pt x="13" y="4"/>
                  </a:cubicBezTo>
                  <a:cubicBezTo>
                    <a:pt x="13" y="4"/>
                    <a:pt x="13" y="4"/>
                    <a:pt x="13" y="4"/>
                  </a:cubicBezTo>
                  <a:cubicBezTo>
                    <a:pt x="13" y="4"/>
                    <a:pt x="13"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6"/>
            <p:cNvSpPr/>
            <p:nvPr/>
          </p:nvSpPr>
          <p:spPr bwMode="auto">
            <a:xfrm>
              <a:off x="1370" y="1519"/>
              <a:ext cx="140" cy="120"/>
            </a:xfrm>
            <a:custGeom>
              <a:avLst/>
              <a:gdLst>
                <a:gd name="T0" fmla="*/ 3 w 35"/>
                <a:gd name="T1" fmla="*/ 14 h 30"/>
                <a:gd name="T2" fmla="*/ 0 w 35"/>
                <a:gd name="T3" fmla="*/ 8 h 30"/>
                <a:gd name="T4" fmla="*/ 0 w 35"/>
                <a:gd name="T5" fmla="*/ 8 h 30"/>
                <a:gd name="T6" fmla="*/ 9 w 35"/>
                <a:gd name="T7" fmla="*/ 1 h 30"/>
                <a:gd name="T8" fmla="*/ 9 w 35"/>
                <a:gd name="T9" fmla="*/ 1 h 30"/>
                <a:gd name="T10" fmla="*/ 17 w 35"/>
                <a:gd name="T11" fmla="*/ 0 h 30"/>
                <a:gd name="T12" fmla="*/ 17 w 35"/>
                <a:gd name="T13" fmla="*/ 0 h 30"/>
                <a:gd name="T14" fmla="*/ 17 w 35"/>
                <a:gd name="T15" fmla="*/ 0 h 30"/>
                <a:gd name="T16" fmla="*/ 17 w 35"/>
                <a:gd name="T17" fmla="*/ 4 h 30"/>
                <a:gd name="T18" fmla="*/ 12 w 35"/>
                <a:gd name="T19" fmla="*/ 4 h 30"/>
                <a:gd name="T20" fmla="*/ 12 w 35"/>
                <a:gd name="T21" fmla="*/ 4 h 30"/>
                <a:gd name="T22" fmla="*/ 5 w 35"/>
                <a:gd name="T23" fmla="*/ 7 h 30"/>
                <a:gd name="T24" fmla="*/ 5 w 35"/>
                <a:gd name="T25" fmla="*/ 7 h 30"/>
                <a:gd name="T26" fmla="*/ 4 w 35"/>
                <a:gd name="T27" fmla="*/ 8 h 30"/>
                <a:gd name="T28" fmla="*/ 4 w 35"/>
                <a:gd name="T29" fmla="*/ 8 h 30"/>
                <a:gd name="T30" fmla="*/ 6 w 35"/>
                <a:gd name="T31" fmla="*/ 11 h 30"/>
                <a:gd name="T32" fmla="*/ 6 w 35"/>
                <a:gd name="T33" fmla="*/ 11 h 30"/>
                <a:gd name="T34" fmla="*/ 35 w 35"/>
                <a:gd name="T35" fmla="*/ 27 h 30"/>
                <a:gd name="T36" fmla="*/ 35 w 35"/>
                <a:gd name="T37" fmla="*/ 27 h 30"/>
                <a:gd name="T38" fmla="*/ 34 w 35"/>
                <a:gd name="T39" fmla="*/ 30 h 30"/>
                <a:gd name="T40" fmla="*/ 3 w 35"/>
                <a:gd name="T41"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0">
                  <a:moveTo>
                    <a:pt x="3" y="14"/>
                  </a:moveTo>
                  <a:cubicBezTo>
                    <a:pt x="1" y="12"/>
                    <a:pt x="0" y="10"/>
                    <a:pt x="0" y="8"/>
                  </a:cubicBezTo>
                  <a:cubicBezTo>
                    <a:pt x="0" y="8"/>
                    <a:pt x="0" y="8"/>
                    <a:pt x="0" y="8"/>
                  </a:cubicBezTo>
                  <a:cubicBezTo>
                    <a:pt x="0" y="3"/>
                    <a:pt x="5" y="2"/>
                    <a:pt x="9" y="1"/>
                  </a:cubicBezTo>
                  <a:cubicBezTo>
                    <a:pt x="9" y="1"/>
                    <a:pt x="9" y="1"/>
                    <a:pt x="9" y="1"/>
                  </a:cubicBezTo>
                  <a:cubicBezTo>
                    <a:pt x="13" y="0"/>
                    <a:pt x="17" y="0"/>
                    <a:pt x="17" y="0"/>
                  </a:cubicBezTo>
                  <a:cubicBezTo>
                    <a:pt x="17" y="0"/>
                    <a:pt x="17" y="0"/>
                    <a:pt x="17" y="0"/>
                  </a:cubicBezTo>
                  <a:cubicBezTo>
                    <a:pt x="17" y="0"/>
                    <a:pt x="17" y="0"/>
                    <a:pt x="17" y="0"/>
                  </a:cubicBezTo>
                  <a:cubicBezTo>
                    <a:pt x="17" y="4"/>
                    <a:pt x="17" y="4"/>
                    <a:pt x="17" y="4"/>
                  </a:cubicBezTo>
                  <a:cubicBezTo>
                    <a:pt x="17" y="4"/>
                    <a:pt x="15" y="4"/>
                    <a:pt x="12" y="4"/>
                  </a:cubicBezTo>
                  <a:cubicBezTo>
                    <a:pt x="12" y="4"/>
                    <a:pt x="12" y="4"/>
                    <a:pt x="12" y="4"/>
                  </a:cubicBezTo>
                  <a:cubicBezTo>
                    <a:pt x="10" y="5"/>
                    <a:pt x="7" y="6"/>
                    <a:pt x="5" y="7"/>
                  </a:cubicBezTo>
                  <a:cubicBezTo>
                    <a:pt x="5" y="7"/>
                    <a:pt x="5" y="7"/>
                    <a:pt x="5" y="7"/>
                  </a:cubicBezTo>
                  <a:cubicBezTo>
                    <a:pt x="4" y="7"/>
                    <a:pt x="3" y="8"/>
                    <a:pt x="4" y="8"/>
                  </a:cubicBezTo>
                  <a:cubicBezTo>
                    <a:pt x="4" y="8"/>
                    <a:pt x="4" y="8"/>
                    <a:pt x="4" y="8"/>
                  </a:cubicBezTo>
                  <a:cubicBezTo>
                    <a:pt x="3" y="9"/>
                    <a:pt x="4" y="10"/>
                    <a:pt x="6" y="11"/>
                  </a:cubicBezTo>
                  <a:cubicBezTo>
                    <a:pt x="6" y="11"/>
                    <a:pt x="6" y="11"/>
                    <a:pt x="6" y="11"/>
                  </a:cubicBezTo>
                  <a:cubicBezTo>
                    <a:pt x="16" y="20"/>
                    <a:pt x="35" y="27"/>
                    <a:pt x="35" y="27"/>
                  </a:cubicBezTo>
                  <a:cubicBezTo>
                    <a:pt x="35" y="27"/>
                    <a:pt x="35" y="27"/>
                    <a:pt x="35" y="27"/>
                  </a:cubicBezTo>
                  <a:cubicBezTo>
                    <a:pt x="34" y="30"/>
                    <a:pt x="34" y="30"/>
                    <a:pt x="34" y="30"/>
                  </a:cubicBezTo>
                  <a:cubicBezTo>
                    <a:pt x="34" y="30"/>
                    <a:pt x="15" y="2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7"/>
            <p:cNvSpPr>
              <a:spLocks noEditPoints="1"/>
            </p:cNvSpPr>
            <p:nvPr/>
          </p:nvSpPr>
          <p:spPr bwMode="auto">
            <a:xfrm>
              <a:off x="1362" y="1507"/>
              <a:ext cx="160" cy="144"/>
            </a:xfrm>
            <a:custGeom>
              <a:avLst/>
              <a:gdLst>
                <a:gd name="T0" fmla="*/ 35 w 40"/>
                <a:gd name="T1" fmla="*/ 35 h 36"/>
                <a:gd name="T2" fmla="*/ 34 w 40"/>
                <a:gd name="T3" fmla="*/ 35 h 36"/>
                <a:gd name="T4" fmla="*/ 32 w 40"/>
                <a:gd name="T5" fmla="*/ 34 h 36"/>
                <a:gd name="T6" fmla="*/ 24 w 40"/>
                <a:gd name="T7" fmla="*/ 31 h 36"/>
                <a:gd name="T8" fmla="*/ 4 w 40"/>
                <a:gd name="T9" fmla="*/ 19 h 36"/>
                <a:gd name="T10" fmla="*/ 4 w 40"/>
                <a:gd name="T11" fmla="*/ 19 h 36"/>
                <a:gd name="T12" fmla="*/ 0 w 40"/>
                <a:gd name="T13" fmla="*/ 11 h 36"/>
                <a:gd name="T14" fmla="*/ 10 w 40"/>
                <a:gd name="T15" fmla="*/ 2 h 36"/>
                <a:gd name="T16" fmla="*/ 18 w 40"/>
                <a:gd name="T17" fmla="*/ 1 h 36"/>
                <a:gd name="T18" fmla="*/ 21 w 40"/>
                <a:gd name="T19" fmla="*/ 3 h 36"/>
                <a:gd name="T20" fmla="*/ 20 w 40"/>
                <a:gd name="T21" fmla="*/ 8 h 36"/>
                <a:gd name="T22" fmla="*/ 20 w 40"/>
                <a:gd name="T23" fmla="*/ 9 h 36"/>
                <a:gd name="T24" fmla="*/ 19 w 40"/>
                <a:gd name="T25" fmla="*/ 9 h 36"/>
                <a:gd name="T26" fmla="*/ 19 w 40"/>
                <a:gd name="T27" fmla="*/ 9 h 36"/>
                <a:gd name="T28" fmla="*/ 19 w 40"/>
                <a:gd name="T29" fmla="*/ 9 h 36"/>
                <a:gd name="T30" fmla="*/ 19 w 40"/>
                <a:gd name="T31" fmla="*/ 9 h 36"/>
                <a:gd name="T32" fmla="*/ 18 w 40"/>
                <a:gd name="T33" fmla="*/ 9 h 36"/>
                <a:gd name="T34" fmla="*/ 15 w 40"/>
                <a:gd name="T35" fmla="*/ 9 h 36"/>
                <a:gd name="T36" fmla="*/ 8 w 40"/>
                <a:gd name="T37" fmla="*/ 11 h 36"/>
                <a:gd name="T38" fmla="*/ 8 w 40"/>
                <a:gd name="T39" fmla="*/ 11 h 36"/>
                <a:gd name="T40" fmla="*/ 9 w 40"/>
                <a:gd name="T41" fmla="*/ 13 h 36"/>
                <a:gd name="T42" fmla="*/ 38 w 40"/>
                <a:gd name="T43" fmla="*/ 28 h 36"/>
                <a:gd name="T44" fmla="*/ 40 w 40"/>
                <a:gd name="T45" fmla="*/ 28 h 36"/>
                <a:gd name="T46" fmla="*/ 35 w 40"/>
                <a:gd name="T47" fmla="*/ 35 h 36"/>
                <a:gd name="T48" fmla="*/ 33 w 40"/>
                <a:gd name="T49" fmla="*/ 30 h 36"/>
                <a:gd name="T50" fmla="*/ 26 w 40"/>
                <a:gd name="T51" fmla="*/ 27 h 36"/>
                <a:gd name="T52" fmla="*/ 20 w 40"/>
                <a:gd name="T53" fmla="*/ 24 h 36"/>
                <a:gd name="T54" fmla="*/ 35 w 40"/>
                <a:gd name="T55" fmla="*/ 31 h 36"/>
                <a:gd name="T56" fmla="*/ 5 w 40"/>
                <a:gd name="T57" fmla="*/ 14 h 36"/>
                <a:gd name="T58" fmla="*/ 6 w 40"/>
                <a:gd name="T59" fmla="*/ 16 h 36"/>
                <a:gd name="T60" fmla="*/ 4 w 40"/>
                <a:gd name="T61" fmla="*/ 12 h 36"/>
                <a:gd name="T62" fmla="*/ 4 w 40"/>
                <a:gd name="T63" fmla="*/ 12 h 36"/>
                <a:gd name="T64" fmla="*/ 4 w 40"/>
                <a:gd name="T65" fmla="*/ 12 h 36"/>
                <a:gd name="T66" fmla="*/ 4 w 40"/>
                <a:gd name="T67" fmla="*/ 11 h 36"/>
                <a:gd name="T68" fmla="*/ 6 w 40"/>
                <a:gd name="T69" fmla="*/ 8 h 36"/>
                <a:gd name="T70" fmla="*/ 8 w 40"/>
                <a:gd name="T71" fmla="*/ 7 h 36"/>
                <a:gd name="T72" fmla="*/ 4 w 40"/>
                <a:gd name="T73" fmla="*/ 11 h 36"/>
                <a:gd name="T74" fmla="*/ 11 w 40"/>
                <a:gd name="T75" fmla="*/ 6 h 36"/>
                <a:gd name="T76" fmla="*/ 14 w 40"/>
                <a:gd name="T77" fmla="*/ 5 h 36"/>
                <a:gd name="T78" fmla="*/ 17 w 40"/>
                <a:gd name="T79" fmla="*/ 5 h 36"/>
                <a:gd name="T80" fmla="*/ 17 w 40"/>
                <a:gd name="T8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 h="36">
                  <a:moveTo>
                    <a:pt x="35" y="35"/>
                  </a:moveTo>
                  <a:cubicBezTo>
                    <a:pt x="35" y="35"/>
                    <a:pt x="35" y="35"/>
                    <a:pt x="35" y="35"/>
                  </a:cubicBezTo>
                  <a:cubicBezTo>
                    <a:pt x="35" y="35"/>
                    <a:pt x="35" y="35"/>
                    <a:pt x="34" y="35"/>
                  </a:cubicBezTo>
                  <a:cubicBezTo>
                    <a:pt x="34" y="35"/>
                    <a:pt x="34" y="35"/>
                    <a:pt x="34" y="35"/>
                  </a:cubicBezTo>
                  <a:cubicBezTo>
                    <a:pt x="34" y="35"/>
                    <a:pt x="33" y="34"/>
                    <a:pt x="32" y="34"/>
                  </a:cubicBezTo>
                  <a:cubicBezTo>
                    <a:pt x="32" y="34"/>
                    <a:pt x="32" y="34"/>
                    <a:pt x="32" y="34"/>
                  </a:cubicBezTo>
                  <a:cubicBezTo>
                    <a:pt x="30" y="33"/>
                    <a:pt x="27" y="32"/>
                    <a:pt x="24" y="31"/>
                  </a:cubicBezTo>
                  <a:cubicBezTo>
                    <a:pt x="24" y="31"/>
                    <a:pt x="24" y="31"/>
                    <a:pt x="24" y="31"/>
                  </a:cubicBezTo>
                  <a:cubicBezTo>
                    <a:pt x="18" y="28"/>
                    <a:pt x="10" y="24"/>
                    <a:pt x="4" y="19"/>
                  </a:cubicBezTo>
                  <a:cubicBezTo>
                    <a:pt x="4" y="19"/>
                    <a:pt x="4" y="19"/>
                    <a:pt x="4" y="19"/>
                  </a:cubicBezTo>
                  <a:cubicBezTo>
                    <a:pt x="5" y="17"/>
                    <a:pt x="5" y="17"/>
                    <a:pt x="5" y="17"/>
                  </a:cubicBezTo>
                  <a:cubicBezTo>
                    <a:pt x="4" y="19"/>
                    <a:pt x="4" y="19"/>
                    <a:pt x="4" y="19"/>
                  </a:cubicBezTo>
                  <a:cubicBezTo>
                    <a:pt x="1" y="17"/>
                    <a:pt x="0" y="14"/>
                    <a:pt x="0" y="11"/>
                  </a:cubicBezTo>
                  <a:cubicBezTo>
                    <a:pt x="0" y="11"/>
                    <a:pt x="0" y="11"/>
                    <a:pt x="0" y="11"/>
                  </a:cubicBezTo>
                  <a:cubicBezTo>
                    <a:pt x="0" y="5"/>
                    <a:pt x="7" y="3"/>
                    <a:pt x="10" y="2"/>
                  </a:cubicBezTo>
                  <a:cubicBezTo>
                    <a:pt x="10" y="2"/>
                    <a:pt x="10" y="2"/>
                    <a:pt x="10" y="2"/>
                  </a:cubicBezTo>
                  <a:cubicBezTo>
                    <a:pt x="14" y="1"/>
                    <a:pt x="18" y="1"/>
                    <a:pt x="18" y="1"/>
                  </a:cubicBezTo>
                  <a:cubicBezTo>
                    <a:pt x="18" y="1"/>
                    <a:pt x="18" y="1"/>
                    <a:pt x="18" y="1"/>
                  </a:cubicBezTo>
                  <a:cubicBezTo>
                    <a:pt x="21" y="0"/>
                    <a:pt x="21" y="0"/>
                    <a:pt x="21" y="0"/>
                  </a:cubicBezTo>
                  <a:cubicBezTo>
                    <a:pt x="21" y="3"/>
                    <a:pt x="21" y="3"/>
                    <a:pt x="21" y="3"/>
                  </a:cubicBezTo>
                  <a:cubicBezTo>
                    <a:pt x="21" y="7"/>
                    <a:pt x="21" y="7"/>
                    <a:pt x="21" y="7"/>
                  </a:cubicBezTo>
                  <a:cubicBezTo>
                    <a:pt x="21" y="8"/>
                    <a:pt x="20" y="8"/>
                    <a:pt x="20" y="8"/>
                  </a:cubicBezTo>
                  <a:cubicBezTo>
                    <a:pt x="20" y="8"/>
                    <a:pt x="20" y="8"/>
                    <a:pt x="20" y="8"/>
                  </a:cubicBezTo>
                  <a:cubicBezTo>
                    <a:pt x="20" y="8"/>
                    <a:pt x="20" y="8"/>
                    <a:pt x="20" y="9"/>
                  </a:cubicBezTo>
                  <a:cubicBezTo>
                    <a:pt x="20" y="9"/>
                    <a:pt x="20" y="9"/>
                    <a:pt x="20" y="9"/>
                  </a:cubicBezTo>
                  <a:cubicBezTo>
                    <a:pt x="20"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8" y="9"/>
                    <a:pt x="18" y="9"/>
                  </a:cubicBezTo>
                  <a:cubicBezTo>
                    <a:pt x="18" y="9"/>
                    <a:pt x="18" y="9"/>
                    <a:pt x="18" y="9"/>
                  </a:cubicBezTo>
                  <a:cubicBezTo>
                    <a:pt x="17" y="9"/>
                    <a:pt x="16" y="9"/>
                    <a:pt x="15" y="9"/>
                  </a:cubicBezTo>
                  <a:cubicBezTo>
                    <a:pt x="15" y="9"/>
                    <a:pt x="15" y="9"/>
                    <a:pt x="15" y="9"/>
                  </a:cubicBezTo>
                  <a:cubicBezTo>
                    <a:pt x="12" y="10"/>
                    <a:pt x="9" y="11"/>
                    <a:pt x="8" y="11"/>
                  </a:cubicBezTo>
                  <a:cubicBezTo>
                    <a:pt x="8" y="11"/>
                    <a:pt x="8" y="11"/>
                    <a:pt x="8" y="11"/>
                  </a:cubicBezTo>
                  <a:cubicBezTo>
                    <a:pt x="8" y="11"/>
                    <a:pt x="8" y="11"/>
                    <a:pt x="8" y="11"/>
                  </a:cubicBezTo>
                  <a:cubicBezTo>
                    <a:pt x="8" y="11"/>
                    <a:pt x="8" y="11"/>
                    <a:pt x="8" y="11"/>
                  </a:cubicBezTo>
                  <a:cubicBezTo>
                    <a:pt x="8" y="12"/>
                    <a:pt x="8" y="12"/>
                    <a:pt x="9" y="13"/>
                  </a:cubicBezTo>
                  <a:cubicBezTo>
                    <a:pt x="9" y="13"/>
                    <a:pt x="9" y="13"/>
                    <a:pt x="9" y="13"/>
                  </a:cubicBezTo>
                  <a:cubicBezTo>
                    <a:pt x="18" y="20"/>
                    <a:pt x="35" y="27"/>
                    <a:pt x="38" y="28"/>
                  </a:cubicBezTo>
                  <a:cubicBezTo>
                    <a:pt x="38" y="28"/>
                    <a:pt x="38" y="28"/>
                    <a:pt x="38" y="28"/>
                  </a:cubicBezTo>
                  <a:cubicBezTo>
                    <a:pt x="40" y="28"/>
                    <a:pt x="40" y="28"/>
                    <a:pt x="40" y="28"/>
                  </a:cubicBezTo>
                  <a:cubicBezTo>
                    <a:pt x="37" y="36"/>
                    <a:pt x="37" y="36"/>
                    <a:pt x="37" y="36"/>
                  </a:cubicBezTo>
                  <a:cubicBezTo>
                    <a:pt x="35" y="35"/>
                    <a:pt x="35" y="35"/>
                    <a:pt x="35" y="35"/>
                  </a:cubicBezTo>
                  <a:close/>
                  <a:moveTo>
                    <a:pt x="35" y="31"/>
                  </a:moveTo>
                  <a:cubicBezTo>
                    <a:pt x="34" y="31"/>
                    <a:pt x="34" y="30"/>
                    <a:pt x="33" y="30"/>
                  </a:cubicBezTo>
                  <a:cubicBezTo>
                    <a:pt x="33" y="30"/>
                    <a:pt x="33" y="30"/>
                    <a:pt x="33" y="30"/>
                  </a:cubicBezTo>
                  <a:cubicBezTo>
                    <a:pt x="31" y="30"/>
                    <a:pt x="29" y="28"/>
                    <a:pt x="26" y="27"/>
                  </a:cubicBezTo>
                  <a:cubicBezTo>
                    <a:pt x="26" y="27"/>
                    <a:pt x="26" y="27"/>
                    <a:pt x="26" y="27"/>
                  </a:cubicBezTo>
                  <a:cubicBezTo>
                    <a:pt x="24" y="26"/>
                    <a:pt x="22" y="25"/>
                    <a:pt x="20" y="24"/>
                  </a:cubicBezTo>
                  <a:cubicBezTo>
                    <a:pt x="20" y="24"/>
                    <a:pt x="20" y="24"/>
                    <a:pt x="20" y="24"/>
                  </a:cubicBezTo>
                  <a:cubicBezTo>
                    <a:pt x="26" y="27"/>
                    <a:pt x="32" y="30"/>
                    <a:pt x="35" y="31"/>
                  </a:cubicBezTo>
                  <a:close/>
                  <a:moveTo>
                    <a:pt x="6" y="16"/>
                  </a:moveTo>
                  <a:cubicBezTo>
                    <a:pt x="6" y="15"/>
                    <a:pt x="5" y="15"/>
                    <a:pt x="5" y="14"/>
                  </a:cubicBezTo>
                  <a:cubicBezTo>
                    <a:pt x="5" y="14"/>
                    <a:pt x="5" y="14"/>
                    <a:pt x="5" y="14"/>
                  </a:cubicBezTo>
                  <a:cubicBezTo>
                    <a:pt x="5" y="15"/>
                    <a:pt x="6" y="15"/>
                    <a:pt x="6" y="16"/>
                  </a:cubicBezTo>
                  <a:close/>
                  <a:moveTo>
                    <a:pt x="4" y="12"/>
                  </a:move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lose/>
                  <a:moveTo>
                    <a:pt x="4" y="11"/>
                  </a:moveTo>
                  <a:cubicBezTo>
                    <a:pt x="4" y="11"/>
                    <a:pt x="4" y="11"/>
                    <a:pt x="4" y="11"/>
                  </a:cubicBezTo>
                  <a:cubicBezTo>
                    <a:pt x="4" y="11"/>
                    <a:pt x="4" y="11"/>
                    <a:pt x="4" y="11"/>
                  </a:cubicBezTo>
                  <a:cubicBezTo>
                    <a:pt x="4" y="9"/>
                    <a:pt x="5" y="9"/>
                    <a:pt x="6" y="8"/>
                  </a:cubicBezTo>
                  <a:cubicBezTo>
                    <a:pt x="6" y="8"/>
                    <a:pt x="6" y="8"/>
                    <a:pt x="6" y="8"/>
                  </a:cubicBezTo>
                  <a:cubicBezTo>
                    <a:pt x="6" y="8"/>
                    <a:pt x="7" y="7"/>
                    <a:pt x="8" y="7"/>
                  </a:cubicBezTo>
                  <a:cubicBezTo>
                    <a:pt x="8" y="7"/>
                    <a:pt x="8" y="7"/>
                    <a:pt x="8" y="7"/>
                  </a:cubicBezTo>
                  <a:cubicBezTo>
                    <a:pt x="5" y="8"/>
                    <a:pt x="4" y="9"/>
                    <a:pt x="4" y="11"/>
                  </a:cubicBezTo>
                  <a:close/>
                  <a:moveTo>
                    <a:pt x="11" y="6"/>
                  </a:moveTo>
                  <a:cubicBezTo>
                    <a:pt x="11" y="6"/>
                    <a:pt x="11" y="6"/>
                    <a:pt x="11" y="6"/>
                  </a:cubicBezTo>
                  <a:cubicBezTo>
                    <a:pt x="11" y="6"/>
                    <a:pt x="11" y="6"/>
                    <a:pt x="11" y="6"/>
                  </a:cubicBezTo>
                  <a:cubicBezTo>
                    <a:pt x="12" y="6"/>
                    <a:pt x="13" y="5"/>
                    <a:pt x="14" y="5"/>
                  </a:cubicBezTo>
                  <a:cubicBezTo>
                    <a:pt x="14" y="5"/>
                    <a:pt x="14" y="5"/>
                    <a:pt x="14" y="5"/>
                  </a:cubicBezTo>
                  <a:cubicBezTo>
                    <a:pt x="15" y="5"/>
                    <a:pt x="16" y="5"/>
                    <a:pt x="17" y="5"/>
                  </a:cubicBezTo>
                  <a:cubicBezTo>
                    <a:pt x="17" y="5"/>
                    <a:pt x="17" y="5"/>
                    <a:pt x="17" y="5"/>
                  </a:cubicBezTo>
                  <a:cubicBezTo>
                    <a:pt x="17" y="5"/>
                    <a:pt x="17" y="5"/>
                    <a:pt x="17" y="5"/>
                  </a:cubicBezTo>
                  <a:cubicBezTo>
                    <a:pt x="15" y="5"/>
                    <a:pt x="13"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8"/>
            <p:cNvSpPr/>
            <p:nvPr/>
          </p:nvSpPr>
          <p:spPr bwMode="auto">
            <a:xfrm>
              <a:off x="1490" y="1519"/>
              <a:ext cx="60" cy="96"/>
            </a:xfrm>
            <a:custGeom>
              <a:avLst/>
              <a:gdLst>
                <a:gd name="T0" fmla="*/ 3 w 15"/>
                <a:gd name="T1" fmla="*/ 12 h 24"/>
                <a:gd name="T2" fmla="*/ 0 w 15"/>
                <a:gd name="T3" fmla="*/ 6 h 24"/>
                <a:gd name="T4" fmla="*/ 0 w 15"/>
                <a:gd name="T5" fmla="*/ 6 h 24"/>
                <a:gd name="T6" fmla="*/ 5 w 15"/>
                <a:gd name="T7" fmla="*/ 0 h 24"/>
                <a:gd name="T8" fmla="*/ 5 w 15"/>
                <a:gd name="T9" fmla="*/ 0 h 24"/>
                <a:gd name="T10" fmla="*/ 11 w 15"/>
                <a:gd name="T11" fmla="*/ 0 h 24"/>
                <a:gd name="T12" fmla="*/ 11 w 15"/>
                <a:gd name="T13" fmla="*/ 0 h 24"/>
                <a:gd name="T14" fmla="*/ 13 w 15"/>
                <a:gd name="T15" fmla="*/ 0 h 24"/>
                <a:gd name="T16" fmla="*/ 13 w 15"/>
                <a:gd name="T17" fmla="*/ 0 h 24"/>
                <a:gd name="T18" fmla="*/ 12 w 15"/>
                <a:gd name="T19" fmla="*/ 4 h 24"/>
                <a:gd name="T20" fmla="*/ 11 w 15"/>
                <a:gd name="T21" fmla="*/ 4 h 24"/>
                <a:gd name="T22" fmla="*/ 11 w 15"/>
                <a:gd name="T23" fmla="*/ 4 h 24"/>
                <a:gd name="T24" fmla="*/ 6 w 15"/>
                <a:gd name="T25" fmla="*/ 4 h 24"/>
                <a:gd name="T26" fmla="*/ 6 w 15"/>
                <a:gd name="T27" fmla="*/ 4 h 24"/>
                <a:gd name="T28" fmla="*/ 4 w 15"/>
                <a:gd name="T29" fmla="*/ 6 h 24"/>
                <a:gd name="T30" fmla="*/ 4 w 15"/>
                <a:gd name="T31" fmla="*/ 6 h 24"/>
                <a:gd name="T32" fmla="*/ 6 w 15"/>
                <a:gd name="T33" fmla="*/ 10 h 24"/>
                <a:gd name="T34" fmla="*/ 6 w 15"/>
                <a:gd name="T35" fmla="*/ 10 h 24"/>
                <a:gd name="T36" fmla="*/ 13 w 15"/>
                <a:gd name="T37" fmla="*/ 18 h 24"/>
                <a:gd name="T38" fmla="*/ 13 w 15"/>
                <a:gd name="T39" fmla="*/ 18 h 24"/>
                <a:gd name="T40" fmla="*/ 15 w 15"/>
                <a:gd name="T41" fmla="*/ 20 h 24"/>
                <a:gd name="T42" fmla="*/ 15 w 15"/>
                <a:gd name="T43" fmla="*/ 20 h 24"/>
                <a:gd name="T44" fmla="*/ 15 w 15"/>
                <a:gd name="T45" fmla="*/ 20 h 24"/>
                <a:gd name="T46" fmla="*/ 15 w 15"/>
                <a:gd name="T47" fmla="*/ 20 h 24"/>
                <a:gd name="T48" fmla="*/ 15 w 15"/>
                <a:gd name="T49" fmla="*/ 21 h 24"/>
                <a:gd name="T50" fmla="*/ 15 w 15"/>
                <a:gd name="T51" fmla="*/ 24 h 24"/>
                <a:gd name="T52" fmla="*/ 3 w 15"/>
                <a:gd name="T5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4">
                  <a:moveTo>
                    <a:pt x="3" y="12"/>
                  </a:moveTo>
                  <a:cubicBezTo>
                    <a:pt x="1" y="10"/>
                    <a:pt x="0" y="8"/>
                    <a:pt x="0" y="6"/>
                  </a:cubicBezTo>
                  <a:cubicBezTo>
                    <a:pt x="0" y="6"/>
                    <a:pt x="0" y="6"/>
                    <a:pt x="0" y="6"/>
                  </a:cubicBezTo>
                  <a:cubicBezTo>
                    <a:pt x="0" y="3"/>
                    <a:pt x="3" y="1"/>
                    <a:pt x="5" y="0"/>
                  </a:cubicBezTo>
                  <a:cubicBezTo>
                    <a:pt x="5" y="0"/>
                    <a:pt x="5" y="0"/>
                    <a:pt x="5" y="0"/>
                  </a:cubicBezTo>
                  <a:cubicBezTo>
                    <a:pt x="7" y="0"/>
                    <a:pt x="9" y="0"/>
                    <a:pt x="11" y="0"/>
                  </a:cubicBezTo>
                  <a:cubicBezTo>
                    <a:pt x="11" y="0"/>
                    <a:pt x="11" y="0"/>
                    <a:pt x="11" y="0"/>
                  </a:cubicBezTo>
                  <a:cubicBezTo>
                    <a:pt x="12" y="0"/>
                    <a:pt x="12" y="0"/>
                    <a:pt x="13" y="0"/>
                  </a:cubicBezTo>
                  <a:cubicBezTo>
                    <a:pt x="13" y="0"/>
                    <a:pt x="13" y="0"/>
                    <a:pt x="13" y="0"/>
                  </a:cubicBezTo>
                  <a:cubicBezTo>
                    <a:pt x="12" y="4"/>
                    <a:pt x="12" y="4"/>
                    <a:pt x="12" y="4"/>
                  </a:cubicBezTo>
                  <a:cubicBezTo>
                    <a:pt x="12" y="4"/>
                    <a:pt x="12" y="4"/>
                    <a:pt x="11" y="4"/>
                  </a:cubicBezTo>
                  <a:cubicBezTo>
                    <a:pt x="11" y="4"/>
                    <a:pt x="11" y="4"/>
                    <a:pt x="11" y="4"/>
                  </a:cubicBezTo>
                  <a:cubicBezTo>
                    <a:pt x="9" y="4"/>
                    <a:pt x="8" y="4"/>
                    <a:pt x="6" y="4"/>
                  </a:cubicBezTo>
                  <a:cubicBezTo>
                    <a:pt x="6" y="4"/>
                    <a:pt x="6" y="4"/>
                    <a:pt x="6" y="4"/>
                  </a:cubicBezTo>
                  <a:cubicBezTo>
                    <a:pt x="5" y="5"/>
                    <a:pt x="4" y="5"/>
                    <a:pt x="4" y="6"/>
                  </a:cubicBezTo>
                  <a:cubicBezTo>
                    <a:pt x="4" y="6"/>
                    <a:pt x="4" y="6"/>
                    <a:pt x="4" y="6"/>
                  </a:cubicBezTo>
                  <a:cubicBezTo>
                    <a:pt x="4" y="6"/>
                    <a:pt x="5" y="8"/>
                    <a:pt x="6" y="10"/>
                  </a:cubicBezTo>
                  <a:cubicBezTo>
                    <a:pt x="6" y="10"/>
                    <a:pt x="6" y="10"/>
                    <a:pt x="6" y="10"/>
                  </a:cubicBezTo>
                  <a:cubicBezTo>
                    <a:pt x="9" y="14"/>
                    <a:pt x="12" y="17"/>
                    <a:pt x="13" y="18"/>
                  </a:cubicBezTo>
                  <a:cubicBezTo>
                    <a:pt x="13" y="18"/>
                    <a:pt x="13" y="18"/>
                    <a:pt x="13" y="18"/>
                  </a:cubicBezTo>
                  <a:cubicBezTo>
                    <a:pt x="15" y="19"/>
                    <a:pt x="15" y="20"/>
                    <a:pt x="15" y="20"/>
                  </a:cubicBezTo>
                  <a:cubicBezTo>
                    <a:pt x="15" y="20"/>
                    <a:pt x="15" y="20"/>
                    <a:pt x="15" y="20"/>
                  </a:cubicBezTo>
                  <a:cubicBezTo>
                    <a:pt x="15" y="20"/>
                    <a:pt x="15" y="20"/>
                    <a:pt x="15" y="20"/>
                  </a:cubicBezTo>
                  <a:cubicBezTo>
                    <a:pt x="15" y="20"/>
                    <a:pt x="15" y="20"/>
                    <a:pt x="15" y="20"/>
                  </a:cubicBezTo>
                  <a:cubicBezTo>
                    <a:pt x="15" y="21"/>
                    <a:pt x="15" y="21"/>
                    <a:pt x="15" y="21"/>
                  </a:cubicBezTo>
                  <a:cubicBezTo>
                    <a:pt x="15" y="24"/>
                    <a:pt x="15" y="24"/>
                    <a:pt x="15" y="24"/>
                  </a:cubicBezTo>
                  <a:cubicBezTo>
                    <a:pt x="14" y="23"/>
                    <a:pt x="11" y="2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9"/>
            <p:cNvSpPr>
              <a:spLocks noEditPoints="1"/>
            </p:cNvSpPr>
            <p:nvPr/>
          </p:nvSpPr>
          <p:spPr bwMode="auto">
            <a:xfrm>
              <a:off x="1482" y="1511"/>
              <a:ext cx="80" cy="112"/>
            </a:xfrm>
            <a:custGeom>
              <a:avLst/>
              <a:gdLst>
                <a:gd name="T0" fmla="*/ 3 w 20"/>
                <a:gd name="T1" fmla="*/ 15 h 28"/>
                <a:gd name="T2" fmla="*/ 5 w 20"/>
                <a:gd name="T3" fmla="*/ 14 h 28"/>
                <a:gd name="T4" fmla="*/ 0 w 20"/>
                <a:gd name="T5" fmla="*/ 8 h 28"/>
                <a:gd name="T6" fmla="*/ 0 w 20"/>
                <a:gd name="T7" fmla="*/ 8 h 28"/>
                <a:gd name="T8" fmla="*/ 6 w 20"/>
                <a:gd name="T9" fmla="*/ 0 h 28"/>
                <a:gd name="T10" fmla="*/ 13 w 20"/>
                <a:gd name="T11" fmla="*/ 0 h 28"/>
                <a:gd name="T12" fmla="*/ 15 w 20"/>
                <a:gd name="T13" fmla="*/ 0 h 28"/>
                <a:gd name="T14" fmla="*/ 15 w 20"/>
                <a:gd name="T15" fmla="*/ 0 h 28"/>
                <a:gd name="T16" fmla="*/ 16 w 20"/>
                <a:gd name="T17" fmla="*/ 8 h 28"/>
                <a:gd name="T18" fmla="*/ 13 w 20"/>
                <a:gd name="T19" fmla="*/ 8 h 28"/>
                <a:gd name="T20" fmla="*/ 13 w 20"/>
                <a:gd name="T21" fmla="*/ 8 h 28"/>
                <a:gd name="T22" fmla="*/ 9 w 20"/>
                <a:gd name="T23" fmla="*/ 8 h 28"/>
                <a:gd name="T24" fmla="*/ 8 w 20"/>
                <a:gd name="T25" fmla="*/ 8 h 28"/>
                <a:gd name="T26" fmla="*/ 9 w 20"/>
                <a:gd name="T27" fmla="*/ 8 h 28"/>
                <a:gd name="T28" fmla="*/ 10 w 20"/>
                <a:gd name="T29" fmla="*/ 10 h 28"/>
                <a:gd name="T30" fmla="*/ 17 w 20"/>
                <a:gd name="T31" fmla="*/ 19 h 28"/>
                <a:gd name="T32" fmla="*/ 18 w 20"/>
                <a:gd name="T33" fmla="*/ 20 h 28"/>
                <a:gd name="T34" fmla="*/ 19 w 20"/>
                <a:gd name="T35" fmla="*/ 22 h 28"/>
                <a:gd name="T36" fmla="*/ 18 w 20"/>
                <a:gd name="T37" fmla="*/ 28 h 28"/>
                <a:gd name="T38" fmla="*/ 15 w 20"/>
                <a:gd name="T39" fmla="*/ 22 h 28"/>
                <a:gd name="T40" fmla="*/ 14 w 20"/>
                <a:gd name="T41" fmla="*/ 21 h 28"/>
                <a:gd name="T42" fmla="*/ 13 w 20"/>
                <a:gd name="T43" fmla="*/ 21 h 28"/>
                <a:gd name="T44" fmla="*/ 15 w 20"/>
                <a:gd name="T45" fmla="*/ 22 h 28"/>
                <a:gd name="T46" fmla="*/ 6 w 20"/>
                <a:gd name="T47" fmla="*/ 12 h 28"/>
                <a:gd name="T48" fmla="*/ 7 w 20"/>
                <a:gd name="T49" fmla="*/ 13 h 28"/>
                <a:gd name="T50" fmla="*/ 4 w 20"/>
                <a:gd name="T51" fmla="*/ 7 h 28"/>
                <a:gd name="T52" fmla="*/ 4 w 20"/>
                <a:gd name="T53" fmla="*/ 8 h 28"/>
                <a:gd name="T54" fmla="*/ 4 w 20"/>
                <a:gd name="T55" fmla="*/ 8 h 28"/>
                <a:gd name="T56" fmla="*/ 6 w 20"/>
                <a:gd name="T57" fmla="*/ 5 h 28"/>
                <a:gd name="T58" fmla="*/ 4 w 20"/>
                <a:gd name="T59" fmla="*/ 7 h 28"/>
                <a:gd name="T60" fmla="*/ 7 w 20"/>
                <a:gd name="T61" fmla="*/ 4 h 28"/>
                <a:gd name="T62" fmla="*/ 7 w 20"/>
                <a:gd name="T63" fmla="*/ 4 h 28"/>
                <a:gd name="T64" fmla="*/ 8 w 20"/>
                <a:gd name="T65" fmla="*/ 4 h 28"/>
                <a:gd name="T66" fmla="*/ 7 w 20"/>
                <a:gd name="T6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8">
                  <a:moveTo>
                    <a:pt x="16" y="27"/>
                  </a:moveTo>
                  <a:cubicBezTo>
                    <a:pt x="14" y="27"/>
                    <a:pt x="11" y="26"/>
                    <a:pt x="3" y="15"/>
                  </a:cubicBezTo>
                  <a:cubicBezTo>
                    <a:pt x="3" y="15"/>
                    <a:pt x="3" y="15"/>
                    <a:pt x="3" y="15"/>
                  </a:cubicBezTo>
                  <a:cubicBezTo>
                    <a:pt x="5" y="14"/>
                    <a:pt x="5" y="14"/>
                    <a:pt x="5" y="14"/>
                  </a:cubicBezTo>
                  <a:cubicBezTo>
                    <a:pt x="3" y="15"/>
                    <a:pt x="3" y="15"/>
                    <a:pt x="3" y="15"/>
                  </a:cubicBezTo>
                  <a:cubicBezTo>
                    <a:pt x="2" y="13"/>
                    <a:pt x="0" y="10"/>
                    <a:pt x="0" y="8"/>
                  </a:cubicBezTo>
                  <a:cubicBezTo>
                    <a:pt x="0" y="8"/>
                    <a:pt x="0" y="8"/>
                    <a:pt x="0" y="8"/>
                  </a:cubicBezTo>
                  <a:cubicBezTo>
                    <a:pt x="0" y="8"/>
                    <a:pt x="0" y="8"/>
                    <a:pt x="0" y="8"/>
                  </a:cubicBezTo>
                  <a:cubicBezTo>
                    <a:pt x="0" y="8"/>
                    <a:pt x="0" y="8"/>
                    <a:pt x="0" y="8"/>
                  </a:cubicBezTo>
                  <a:cubicBezTo>
                    <a:pt x="0" y="3"/>
                    <a:pt x="4" y="1"/>
                    <a:pt x="6" y="0"/>
                  </a:cubicBezTo>
                  <a:cubicBezTo>
                    <a:pt x="6" y="0"/>
                    <a:pt x="6" y="0"/>
                    <a:pt x="6" y="0"/>
                  </a:cubicBezTo>
                  <a:cubicBezTo>
                    <a:pt x="9" y="0"/>
                    <a:pt x="11" y="0"/>
                    <a:pt x="13" y="0"/>
                  </a:cubicBezTo>
                  <a:cubicBezTo>
                    <a:pt x="13" y="0"/>
                    <a:pt x="13" y="0"/>
                    <a:pt x="13" y="0"/>
                  </a:cubicBezTo>
                  <a:cubicBezTo>
                    <a:pt x="14" y="0"/>
                    <a:pt x="14" y="0"/>
                    <a:pt x="15" y="0"/>
                  </a:cubicBezTo>
                  <a:cubicBezTo>
                    <a:pt x="15" y="0"/>
                    <a:pt x="15" y="0"/>
                    <a:pt x="15" y="0"/>
                  </a:cubicBezTo>
                  <a:cubicBezTo>
                    <a:pt x="15" y="0"/>
                    <a:pt x="15" y="0"/>
                    <a:pt x="15" y="0"/>
                  </a:cubicBezTo>
                  <a:cubicBezTo>
                    <a:pt x="17" y="0"/>
                    <a:pt x="17" y="0"/>
                    <a:pt x="17" y="0"/>
                  </a:cubicBezTo>
                  <a:cubicBezTo>
                    <a:pt x="16" y="8"/>
                    <a:pt x="16" y="8"/>
                    <a:pt x="16" y="8"/>
                  </a:cubicBezTo>
                  <a:cubicBezTo>
                    <a:pt x="14" y="8"/>
                    <a:pt x="14" y="8"/>
                    <a:pt x="14" y="8"/>
                  </a:cubicBezTo>
                  <a:cubicBezTo>
                    <a:pt x="14" y="8"/>
                    <a:pt x="14" y="8"/>
                    <a:pt x="13" y="8"/>
                  </a:cubicBezTo>
                  <a:cubicBezTo>
                    <a:pt x="13" y="8"/>
                    <a:pt x="13" y="8"/>
                    <a:pt x="13" y="8"/>
                  </a:cubicBezTo>
                  <a:cubicBezTo>
                    <a:pt x="13" y="8"/>
                    <a:pt x="13" y="8"/>
                    <a:pt x="13" y="8"/>
                  </a:cubicBezTo>
                  <a:cubicBezTo>
                    <a:pt x="12" y="8"/>
                    <a:pt x="10" y="8"/>
                    <a:pt x="9" y="8"/>
                  </a:cubicBezTo>
                  <a:cubicBezTo>
                    <a:pt x="9" y="8"/>
                    <a:pt x="9" y="8"/>
                    <a:pt x="9" y="8"/>
                  </a:cubicBezTo>
                  <a:cubicBezTo>
                    <a:pt x="9" y="8"/>
                    <a:pt x="9" y="8"/>
                    <a:pt x="8" y="8"/>
                  </a:cubicBezTo>
                  <a:cubicBezTo>
                    <a:pt x="8" y="8"/>
                    <a:pt x="8" y="8"/>
                    <a:pt x="8" y="8"/>
                  </a:cubicBezTo>
                  <a:cubicBezTo>
                    <a:pt x="8" y="8"/>
                    <a:pt x="8" y="8"/>
                    <a:pt x="9" y="8"/>
                  </a:cubicBezTo>
                  <a:cubicBezTo>
                    <a:pt x="9" y="8"/>
                    <a:pt x="9" y="8"/>
                    <a:pt x="9" y="8"/>
                  </a:cubicBezTo>
                  <a:cubicBezTo>
                    <a:pt x="9" y="9"/>
                    <a:pt x="9" y="10"/>
                    <a:pt x="10" y="10"/>
                  </a:cubicBezTo>
                  <a:cubicBezTo>
                    <a:pt x="10" y="10"/>
                    <a:pt x="10" y="10"/>
                    <a:pt x="10" y="10"/>
                  </a:cubicBezTo>
                  <a:cubicBezTo>
                    <a:pt x="13" y="15"/>
                    <a:pt x="15" y="17"/>
                    <a:pt x="17" y="19"/>
                  </a:cubicBezTo>
                  <a:cubicBezTo>
                    <a:pt x="17" y="19"/>
                    <a:pt x="17" y="19"/>
                    <a:pt x="17" y="19"/>
                  </a:cubicBezTo>
                  <a:cubicBezTo>
                    <a:pt x="18" y="19"/>
                    <a:pt x="18" y="20"/>
                    <a:pt x="18" y="20"/>
                  </a:cubicBezTo>
                  <a:cubicBezTo>
                    <a:pt x="18" y="20"/>
                    <a:pt x="18" y="20"/>
                    <a:pt x="18" y="20"/>
                  </a:cubicBezTo>
                  <a:cubicBezTo>
                    <a:pt x="20" y="20"/>
                    <a:pt x="20" y="20"/>
                    <a:pt x="20" y="20"/>
                  </a:cubicBezTo>
                  <a:cubicBezTo>
                    <a:pt x="19" y="22"/>
                    <a:pt x="19" y="22"/>
                    <a:pt x="19" y="22"/>
                  </a:cubicBezTo>
                  <a:cubicBezTo>
                    <a:pt x="19" y="23"/>
                    <a:pt x="19" y="23"/>
                    <a:pt x="19" y="23"/>
                  </a:cubicBezTo>
                  <a:cubicBezTo>
                    <a:pt x="18" y="28"/>
                    <a:pt x="18" y="28"/>
                    <a:pt x="18" y="28"/>
                  </a:cubicBezTo>
                  <a:cubicBezTo>
                    <a:pt x="16" y="27"/>
                    <a:pt x="16" y="27"/>
                    <a:pt x="16" y="27"/>
                  </a:cubicBezTo>
                  <a:close/>
                  <a:moveTo>
                    <a:pt x="15" y="22"/>
                  </a:moveTo>
                  <a:cubicBezTo>
                    <a:pt x="15" y="22"/>
                    <a:pt x="15" y="22"/>
                    <a:pt x="15" y="22"/>
                  </a:cubicBezTo>
                  <a:cubicBezTo>
                    <a:pt x="15" y="22"/>
                    <a:pt x="14" y="22"/>
                    <a:pt x="14" y="21"/>
                  </a:cubicBezTo>
                  <a:cubicBezTo>
                    <a:pt x="14" y="21"/>
                    <a:pt x="14" y="21"/>
                    <a:pt x="14" y="21"/>
                  </a:cubicBezTo>
                  <a:cubicBezTo>
                    <a:pt x="14" y="21"/>
                    <a:pt x="14" y="21"/>
                    <a:pt x="13" y="21"/>
                  </a:cubicBezTo>
                  <a:cubicBezTo>
                    <a:pt x="13" y="21"/>
                    <a:pt x="13" y="21"/>
                    <a:pt x="13" y="21"/>
                  </a:cubicBezTo>
                  <a:cubicBezTo>
                    <a:pt x="14" y="22"/>
                    <a:pt x="15" y="22"/>
                    <a:pt x="15" y="22"/>
                  </a:cubicBezTo>
                  <a:close/>
                  <a:moveTo>
                    <a:pt x="7" y="13"/>
                  </a:moveTo>
                  <a:cubicBezTo>
                    <a:pt x="6" y="12"/>
                    <a:pt x="6" y="12"/>
                    <a:pt x="6" y="12"/>
                  </a:cubicBezTo>
                  <a:cubicBezTo>
                    <a:pt x="6" y="12"/>
                    <a:pt x="6" y="12"/>
                    <a:pt x="6" y="12"/>
                  </a:cubicBezTo>
                  <a:cubicBezTo>
                    <a:pt x="6" y="12"/>
                    <a:pt x="6" y="12"/>
                    <a:pt x="7" y="13"/>
                  </a:cubicBezTo>
                  <a:close/>
                  <a:moveTo>
                    <a:pt x="4" y="8"/>
                  </a:moveTo>
                  <a:cubicBezTo>
                    <a:pt x="4" y="8"/>
                    <a:pt x="4" y="8"/>
                    <a:pt x="4" y="7"/>
                  </a:cubicBezTo>
                  <a:cubicBezTo>
                    <a:pt x="4" y="7"/>
                    <a:pt x="4" y="7"/>
                    <a:pt x="4" y="7"/>
                  </a:cubicBezTo>
                  <a:cubicBezTo>
                    <a:pt x="4" y="8"/>
                    <a:pt x="4" y="8"/>
                    <a:pt x="4" y="8"/>
                  </a:cubicBezTo>
                  <a:cubicBezTo>
                    <a:pt x="4" y="8"/>
                    <a:pt x="4" y="8"/>
                    <a:pt x="4" y="8"/>
                  </a:cubicBezTo>
                  <a:cubicBezTo>
                    <a:pt x="4" y="8"/>
                    <a:pt x="4" y="8"/>
                    <a:pt x="4" y="8"/>
                  </a:cubicBezTo>
                  <a:close/>
                  <a:moveTo>
                    <a:pt x="4" y="7"/>
                  </a:moveTo>
                  <a:cubicBezTo>
                    <a:pt x="5" y="6"/>
                    <a:pt x="5" y="5"/>
                    <a:pt x="6" y="5"/>
                  </a:cubicBezTo>
                  <a:cubicBezTo>
                    <a:pt x="6" y="5"/>
                    <a:pt x="6" y="5"/>
                    <a:pt x="6" y="5"/>
                  </a:cubicBezTo>
                  <a:cubicBezTo>
                    <a:pt x="5" y="5"/>
                    <a:pt x="5" y="6"/>
                    <a:pt x="4" y="7"/>
                  </a:cubicBezTo>
                  <a:close/>
                  <a:moveTo>
                    <a:pt x="7" y="4"/>
                  </a:moveTo>
                  <a:cubicBezTo>
                    <a:pt x="7" y="4"/>
                    <a:pt x="7" y="4"/>
                    <a:pt x="7" y="4"/>
                  </a:cubicBezTo>
                  <a:cubicBezTo>
                    <a:pt x="7" y="4"/>
                    <a:pt x="7" y="4"/>
                    <a:pt x="7" y="4"/>
                  </a:cubicBezTo>
                  <a:cubicBezTo>
                    <a:pt x="7" y="4"/>
                    <a:pt x="7" y="4"/>
                    <a:pt x="7" y="4"/>
                  </a:cubicBezTo>
                  <a:cubicBezTo>
                    <a:pt x="7" y="4"/>
                    <a:pt x="7" y="4"/>
                    <a:pt x="7" y="4"/>
                  </a:cubicBezTo>
                  <a:cubicBezTo>
                    <a:pt x="8" y="4"/>
                    <a:pt x="8" y="4"/>
                    <a:pt x="8" y="4"/>
                  </a:cubicBezTo>
                  <a:cubicBezTo>
                    <a:pt x="8" y="4"/>
                    <a:pt x="8" y="4"/>
                    <a:pt x="8" y="4"/>
                  </a:cubicBezTo>
                  <a:cubicBezTo>
                    <a:pt x="8" y="4"/>
                    <a:pt x="8" y="4"/>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70"/>
            <p:cNvSpPr/>
            <p:nvPr/>
          </p:nvSpPr>
          <p:spPr bwMode="auto">
            <a:xfrm>
              <a:off x="1662" y="2025"/>
              <a:ext cx="16" cy="28"/>
            </a:xfrm>
            <a:custGeom>
              <a:avLst/>
              <a:gdLst>
                <a:gd name="T0" fmla="*/ 0 w 16"/>
                <a:gd name="T1" fmla="*/ 28 h 28"/>
                <a:gd name="T2" fmla="*/ 0 w 16"/>
                <a:gd name="T3" fmla="*/ 0 h 28"/>
                <a:gd name="T4" fmla="*/ 16 w 16"/>
                <a:gd name="T5" fmla="*/ 0 h 28"/>
                <a:gd name="T6" fmla="*/ 16 w 16"/>
                <a:gd name="T7" fmla="*/ 28 h 28"/>
                <a:gd name="T8" fmla="*/ 0 w 16"/>
                <a:gd name="T9" fmla="*/ 28 h 28"/>
                <a:gd name="T10" fmla="*/ 0 w 16"/>
                <a:gd name="T11" fmla="*/ 28 h 28"/>
              </a:gdLst>
              <a:ahLst/>
              <a:cxnLst>
                <a:cxn ang="0">
                  <a:pos x="T0" y="T1"/>
                </a:cxn>
                <a:cxn ang="0">
                  <a:pos x="T2" y="T3"/>
                </a:cxn>
                <a:cxn ang="0">
                  <a:pos x="T4" y="T5"/>
                </a:cxn>
                <a:cxn ang="0">
                  <a:pos x="T6" y="T7"/>
                </a:cxn>
                <a:cxn ang="0">
                  <a:pos x="T8" y="T9"/>
                </a:cxn>
                <a:cxn ang="0">
                  <a:pos x="T10" y="T11"/>
                </a:cxn>
              </a:cxnLst>
              <a:rect l="0" t="0" r="r" b="b"/>
              <a:pathLst>
                <a:path w="16" h="28">
                  <a:moveTo>
                    <a:pt x="0" y="28"/>
                  </a:moveTo>
                  <a:lnTo>
                    <a:pt x="0" y="0"/>
                  </a:lnTo>
                  <a:lnTo>
                    <a:pt x="16" y="0"/>
                  </a:lnTo>
                  <a:lnTo>
                    <a:pt x="16"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71"/>
            <p:cNvSpPr>
              <a:spLocks noEditPoints="1"/>
            </p:cNvSpPr>
            <p:nvPr/>
          </p:nvSpPr>
          <p:spPr bwMode="auto">
            <a:xfrm>
              <a:off x="1654" y="2017"/>
              <a:ext cx="32" cy="44"/>
            </a:xfrm>
            <a:custGeom>
              <a:avLst/>
              <a:gdLst>
                <a:gd name="T0" fmla="*/ 24 w 32"/>
                <a:gd name="T1" fmla="*/ 44 h 44"/>
                <a:gd name="T2" fmla="*/ 8 w 32"/>
                <a:gd name="T3" fmla="*/ 44 h 44"/>
                <a:gd name="T4" fmla="*/ 8 w 32"/>
                <a:gd name="T5" fmla="*/ 36 h 44"/>
                <a:gd name="T6" fmla="*/ 16 w 32"/>
                <a:gd name="T7" fmla="*/ 36 h 44"/>
                <a:gd name="T8" fmla="*/ 8 w 32"/>
                <a:gd name="T9" fmla="*/ 36 h 44"/>
                <a:gd name="T10" fmla="*/ 8 w 32"/>
                <a:gd name="T11" fmla="*/ 44 h 44"/>
                <a:gd name="T12" fmla="*/ 0 w 32"/>
                <a:gd name="T13" fmla="*/ 44 h 44"/>
                <a:gd name="T14" fmla="*/ 0 w 32"/>
                <a:gd name="T15" fmla="*/ 0 h 44"/>
                <a:gd name="T16" fmla="*/ 32 w 32"/>
                <a:gd name="T17" fmla="*/ 0 h 44"/>
                <a:gd name="T18" fmla="*/ 32 w 32"/>
                <a:gd name="T19" fmla="*/ 44 h 44"/>
                <a:gd name="T20" fmla="*/ 24 w 32"/>
                <a:gd name="T21" fmla="*/ 44 h 44"/>
                <a:gd name="T22" fmla="*/ 24 w 32"/>
                <a:gd name="T23" fmla="*/ 44 h 44"/>
                <a:gd name="T24" fmla="*/ 16 w 32"/>
                <a:gd name="T25" fmla="*/ 28 h 44"/>
                <a:gd name="T26" fmla="*/ 16 w 32"/>
                <a:gd name="T27" fmla="*/ 16 h 44"/>
                <a:gd name="T28" fmla="*/ 16 w 32"/>
                <a:gd name="T29" fmla="*/ 28 h 44"/>
                <a:gd name="T30" fmla="*/ 16 w 32"/>
                <a:gd name="T31"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44">
                  <a:moveTo>
                    <a:pt x="24" y="44"/>
                  </a:moveTo>
                  <a:lnTo>
                    <a:pt x="8" y="44"/>
                  </a:lnTo>
                  <a:lnTo>
                    <a:pt x="8" y="36"/>
                  </a:lnTo>
                  <a:lnTo>
                    <a:pt x="16" y="36"/>
                  </a:lnTo>
                  <a:lnTo>
                    <a:pt x="8" y="36"/>
                  </a:lnTo>
                  <a:lnTo>
                    <a:pt x="8" y="44"/>
                  </a:lnTo>
                  <a:lnTo>
                    <a:pt x="0" y="44"/>
                  </a:lnTo>
                  <a:lnTo>
                    <a:pt x="0" y="0"/>
                  </a:lnTo>
                  <a:lnTo>
                    <a:pt x="32" y="0"/>
                  </a:lnTo>
                  <a:lnTo>
                    <a:pt x="32" y="44"/>
                  </a:lnTo>
                  <a:lnTo>
                    <a:pt x="24" y="44"/>
                  </a:lnTo>
                  <a:lnTo>
                    <a:pt x="24" y="44"/>
                  </a:lnTo>
                  <a:close/>
                  <a:moveTo>
                    <a:pt x="16" y="28"/>
                  </a:moveTo>
                  <a:lnTo>
                    <a:pt x="16" y="16"/>
                  </a:lnTo>
                  <a:lnTo>
                    <a:pt x="16" y="28"/>
                  </a:lnTo>
                  <a:lnTo>
                    <a:pt x="1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72"/>
            <p:cNvSpPr/>
            <p:nvPr/>
          </p:nvSpPr>
          <p:spPr bwMode="auto">
            <a:xfrm>
              <a:off x="1542" y="2045"/>
              <a:ext cx="387" cy="522"/>
            </a:xfrm>
            <a:custGeom>
              <a:avLst/>
              <a:gdLst>
                <a:gd name="T0" fmla="*/ 0 w 97"/>
                <a:gd name="T1" fmla="*/ 65 h 131"/>
                <a:gd name="T2" fmla="*/ 7 w 97"/>
                <a:gd name="T3" fmla="*/ 22 h 131"/>
                <a:gd name="T4" fmla="*/ 7 w 97"/>
                <a:gd name="T5" fmla="*/ 22 h 131"/>
                <a:gd name="T6" fmla="*/ 32 w 97"/>
                <a:gd name="T7" fmla="*/ 0 h 131"/>
                <a:gd name="T8" fmla="*/ 32 w 97"/>
                <a:gd name="T9" fmla="*/ 0 h 131"/>
                <a:gd name="T10" fmla="*/ 95 w 97"/>
                <a:gd name="T11" fmla="*/ 54 h 131"/>
                <a:gd name="T12" fmla="*/ 95 w 97"/>
                <a:gd name="T13" fmla="*/ 54 h 131"/>
                <a:gd name="T14" fmla="*/ 93 w 97"/>
                <a:gd name="T15" fmla="*/ 54 h 131"/>
                <a:gd name="T16" fmla="*/ 91 w 97"/>
                <a:gd name="T17" fmla="*/ 55 h 131"/>
                <a:gd name="T18" fmla="*/ 32 w 97"/>
                <a:gd name="T19" fmla="*/ 4 h 131"/>
                <a:gd name="T20" fmla="*/ 32 w 97"/>
                <a:gd name="T21" fmla="*/ 4 h 131"/>
                <a:gd name="T22" fmla="*/ 10 w 97"/>
                <a:gd name="T23" fmla="*/ 23 h 131"/>
                <a:gd name="T24" fmla="*/ 10 w 97"/>
                <a:gd name="T25" fmla="*/ 23 h 131"/>
                <a:gd name="T26" fmla="*/ 4 w 97"/>
                <a:gd name="T27" fmla="*/ 65 h 131"/>
                <a:gd name="T28" fmla="*/ 4 w 97"/>
                <a:gd name="T29" fmla="*/ 65 h 131"/>
                <a:gd name="T30" fmla="*/ 24 w 97"/>
                <a:gd name="T31" fmla="*/ 107 h 131"/>
                <a:gd name="T32" fmla="*/ 24 w 97"/>
                <a:gd name="T33" fmla="*/ 107 h 131"/>
                <a:gd name="T34" fmla="*/ 59 w 97"/>
                <a:gd name="T35" fmla="*/ 127 h 131"/>
                <a:gd name="T36" fmla="*/ 59 w 97"/>
                <a:gd name="T37" fmla="*/ 127 h 131"/>
                <a:gd name="T38" fmla="*/ 83 w 97"/>
                <a:gd name="T39" fmla="*/ 109 h 131"/>
                <a:gd name="T40" fmla="*/ 83 w 97"/>
                <a:gd name="T41" fmla="*/ 109 h 131"/>
                <a:gd name="T42" fmla="*/ 93 w 97"/>
                <a:gd name="T43" fmla="*/ 71 h 131"/>
                <a:gd name="T44" fmla="*/ 93 w 97"/>
                <a:gd name="T45" fmla="*/ 71 h 131"/>
                <a:gd name="T46" fmla="*/ 91 w 97"/>
                <a:gd name="T47" fmla="*/ 55 h 131"/>
                <a:gd name="T48" fmla="*/ 91 w 97"/>
                <a:gd name="T49" fmla="*/ 55 h 131"/>
                <a:gd name="T50" fmla="*/ 93 w 97"/>
                <a:gd name="T51" fmla="*/ 54 h 131"/>
                <a:gd name="T52" fmla="*/ 95 w 97"/>
                <a:gd name="T53" fmla="*/ 54 h 131"/>
                <a:gd name="T54" fmla="*/ 97 w 97"/>
                <a:gd name="T55" fmla="*/ 71 h 131"/>
                <a:gd name="T56" fmla="*/ 97 w 97"/>
                <a:gd name="T57" fmla="*/ 71 h 131"/>
                <a:gd name="T58" fmla="*/ 59 w 97"/>
                <a:gd name="T59" fmla="*/ 131 h 131"/>
                <a:gd name="T60" fmla="*/ 59 w 97"/>
                <a:gd name="T61" fmla="*/ 131 h 131"/>
                <a:gd name="T62" fmla="*/ 0 w 97"/>
                <a:gd name="T63"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 h="131">
                  <a:moveTo>
                    <a:pt x="0" y="65"/>
                  </a:moveTo>
                  <a:cubicBezTo>
                    <a:pt x="0" y="50"/>
                    <a:pt x="2" y="34"/>
                    <a:pt x="7" y="22"/>
                  </a:cubicBezTo>
                  <a:cubicBezTo>
                    <a:pt x="7" y="22"/>
                    <a:pt x="7" y="22"/>
                    <a:pt x="7" y="22"/>
                  </a:cubicBezTo>
                  <a:cubicBezTo>
                    <a:pt x="11" y="9"/>
                    <a:pt x="20" y="0"/>
                    <a:pt x="32" y="0"/>
                  </a:cubicBezTo>
                  <a:cubicBezTo>
                    <a:pt x="32" y="0"/>
                    <a:pt x="32" y="0"/>
                    <a:pt x="32" y="0"/>
                  </a:cubicBezTo>
                  <a:cubicBezTo>
                    <a:pt x="56" y="0"/>
                    <a:pt x="85" y="24"/>
                    <a:pt x="95" y="54"/>
                  </a:cubicBezTo>
                  <a:cubicBezTo>
                    <a:pt x="95" y="54"/>
                    <a:pt x="95" y="54"/>
                    <a:pt x="95" y="54"/>
                  </a:cubicBezTo>
                  <a:cubicBezTo>
                    <a:pt x="93" y="54"/>
                    <a:pt x="93" y="54"/>
                    <a:pt x="93" y="54"/>
                  </a:cubicBezTo>
                  <a:cubicBezTo>
                    <a:pt x="91" y="55"/>
                    <a:pt x="91" y="55"/>
                    <a:pt x="91" y="55"/>
                  </a:cubicBezTo>
                  <a:cubicBezTo>
                    <a:pt x="82" y="27"/>
                    <a:pt x="53" y="4"/>
                    <a:pt x="32" y="4"/>
                  </a:cubicBezTo>
                  <a:cubicBezTo>
                    <a:pt x="32" y="4"/>
                    <a:pt x="32" y="4"/>
                    <a:pt x="32" y="4"/>
                  </a:cubicBezTo>
                  <a:cubicBezTo>
                    <a:pt x="22" y="4"/>
                    <a:pt x="15" y="11"/>
                    <a:pt x="10" y="23"/>
                  </a:cubicBezTo>
                  <a:cubicBezTo>
                    <a:pt x="10" y="23"/>
                    <a:pt x="10" y="23"/>
                    <a:pt x="10" y="23"/>
                  </a:cubicBezTo>
                  <a:cubicBezTo>
                    <a:pt x="6" y="35"/>
                    <a:pt x="4" y="50"/>
                    <a:pt x="4" y="65"/>
                  </a:cubicBezTo>
                  <a:cubicBezTo>
                    <a:pt x="4" y="65"/>
                    <a:pt x="4" y="65"/>
                    <a:pt x="4" y="65"/>
                  </a:cubicBezTo>
                  <a:cubicBezTo>
                    <a:pt x="4" y="80"/>
                    <a:pt x="12" y="95"/>
                    <a:pt x="24" y="107"/>
                  </a:cubicBezTo>
                  <a:cubicBezTo>
                    <a:pt x="24" y="107"/>
                    <a:pt x="24" y="107"/>
                    <a:pt x="24" y="107"/>
                  </a:cubicBezTo>
                  <a:cubicBezTo>
                    <a:pt x="35" y="119"/>
                    <a:pt x="49" y="127"/>
                    <a:pt x="59" y="127"/>
                  </a:cubicBezTo>
                  <a:cubicBezTo>
                    <a:pt x="59" y="127"/>
                    <a:pt x="59" y="127"/>
                    <a:pt x="59" y="127"/>
                  </a:cubicBezTo>
                  <a:cubicBezTo>
                    <a:pt x="68" y="127"/>
                    <a:pt x="76" y="120"/>
                    <a:pt x="83" y="109"/>
                  </a:cubicBezTo>
                  <a:cubicBezTo>
                    <a:pt x="83" y="109"/>
                    <a:pt x="83" y="109"/>
                    <a:pt x="83" y="109"/>
                  </a:cubicBezTo>
                  <a:cubicBezTo>
                    <a:pt x="89" y="98"/>
                    <a:pt x="93" y="84"/>
                    <a:pt x="93" y="71"/>
                  </a:cubicBezTo>
                  <a:cubicBezTo>
                    <a:pt x="93" y="71"/>
                    <a:pt x="93" y="71"/>
                    <a:pt x="93" y="71"/>
                  </a:cubicBezTo>
                  <a:cubicBezTo>
                    <a:pt x="93" y="65"/>
                    <a:pt x="92" y="60"/>
                    <a:pt x="91" y="55"/>
                  </a:cubicBezTo>
                  <a:cubicBezTo>
                    <a:pt x="91" y="55"/>
                    <a:pt x="91" y="55"/>
                    <a:pt x="91" y="55"/>
                  </a:cubicBezTo>
                  <a:cubicBezTo>
                    <a:pt x="93" y="54"/>
                    <a:pt x="93" y="54"/>
                    <a:pt x="93" y="54"/>
                  </a:cubicBezTo>
                  <a:cubicBezTo>
                    <a:pt x="95" y="54"/>
                    <a:pt x="95" y="54"/>
                    <a:pt x="95" y="54"/>
                  </a:cubicBezTo>
                  <a:cubicBezTo>
                    <a:pt x="96" y="59"/>
                    <a:pt x="97" y="65"/>
                    <a:pt x="97" y="71"/>
                  </a:cubicBezTo>
                  <a:cubicBezTo>
                    <a:pt x="97" y="71"/>
                    <a:pt x="97" y="71"/>
                    <a:pt x="97" y="71"/>
                  </a:cubicBezTo>
                  <a:cubicBezTo>
                    <a:pt x="97" y="99"/>
                    <a:pt x="80" y="130"/>
                    <a:pt x="59" y="131"/>
                  </a:cubicBezTo>
                  <a:cubicBezTo>
                    <a:pt x="59" y="131"/>
                    <a:pt x="59" y="131"/>
                    <a:pt x="59" y="131"/>
                  </a:cubicBezTo>
                  <a:cubicBezTo>
                    <a:pt x="35" y="130"/>
                    <a:pt x="0" y="97"/>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73"/>
            <p:cNvSpPr>
              <a:spLocks noEditPoints="1"/>
            </p:cNvSpPr>
            <p:nvPr/>
          </p:nvSpPr>
          <p:spPr bwMode="auto">
            <a:xfrm>
              <a:off x="1534" y="2037"/>
              <a:ext cx="403" cy="538"/>
            </a:xfrm>
            <a:custGeom>
              <a:avLst/>
              <a:gdLst>
                <a:gd name="T0" fmla="*/ 2 w 101"/>
                <a:gd name="T1" fmla="*/ 67 h 135"/>
                <a:gd name="T2" fmla="*/ 7 w 101"/>
                <a:gd name="T3" fmla="*/ 23 h 135"/>
                <a:gd name="T4" fmla="*/ 34 w 101"/>
                <a:gd name="T5" fmla="*/ 0 h 135"/>
                <a:gd name="T6" fmla="*/ 34 w 101"/>
                <a:gd name="T7" fmla="*/ 0 h 135"/>
                <a:gd name="T8" fmla="*/ 34 w 101"/>
                <a:gd name="T9" fmla="*/ 0 h 135"/>
                <a:gd name="T10" fmla="*/ 98 w 101"/>
                <a:gd name="T11" fmla="*/ 53 h 135"/>
                <a:gd name="T12" fmla="*/ 98 w 101"/>
                <a:gd name="T13" fmla="*/ 55 h 135"/>
                <a:gd name="T14" fmla="*/ 99 w 101"/>
                <a:gd name="T15" fmla="*/ 55 h 135"/>
                <a:gd name="T16" fmla="*/ 99 w 101"/>
                <a:gd name="T17" fmla="*/ 57 h 135"/>
                <a:gd name="T18" fmla="*/ 101 w 101"/>
                <a:gd name="T19" fmla="*/ 73 h 135"/>
                <a:gd name="T20" fmla="*/ 61 w 101"/>
                <a:gd name="T21" fmla="*/ 135 h 135"/>
                <a:gd name="T22" fmla="*/ 61 w 101"/>
                <a:gd name="T23" fmla="*/ 131 h 135"/>
                <a:gd name="T24" fmla="*/ 93 w 101"/>
                <a:gd name="T25" fmla="*/ 97 h 135"/>
                <a:gd name="T26" fmla="*/ 86 w 101"/>
                <a:gd name="T27" fmla="*/ 112 h 135"/>
                <a:gd name="T28" fmla="*/ 62 w 101"/>
                <a:gd name="T29" fmla="*/ 131 h 135"/>
                <a:gd name="T30" fmla="*/ 61 w 101"/>
                <a:gd name="T31" fmla="*/ 131 h 135"/>
                <a:gd name="T32" fmla="*/ 61 w 101"/>
                <a:gd name="T33" fmla="*/ 131 h 135"/>
                <a:gd name="T34" fmla="*/ 61 w 101"/>
                <a:gd name="T35" fmla="*/ 131 h 135"/>
                <a:gd name="T36" fmla="*/ 24 w 101"/>
                <a:gd name="T37" fmla="*/ 110 h 135"/>
                <a:gd name="T38" fmla="*/ 14 w 101"/>
                <a:gd name="T39" fmla="*/ 97 h 135"/>
                <a:gd name="T40" fmla="*/ 61 w 101"/>
                <a:gd name="T41" fmla="*/ 131 h 135"/>
                <a:gd name="T42" fmla="*/ 61 w 101"/>
                <a:gd name="T43" fmla="*/ 127 h 135"/>
                <a:gd name="T44" fmla="*/ 62 w 101"/>
                <a:gd name="T45" fmla="*/ 127 h 135"/>
                <a:gd name="T46" fmla="*/ 83 w 101"/>
                <a:gd name="T47" fmla="*/ 110 h 135"/>
                <a:gd name="T48" fmla="*/ 93 w 101"/>
                <a:gd name="T49" fmla="*/ 73 h 135"/>
                <a:gd name="T50" fmla="*/ 93 w 101"/>
                <a:gd name="T51" fmla="*/ 73 h 135"/>
                <a:gd name="T52" fmla="*/ 91 w 101"/>
                <a:gd name="T53" fmla="*/ 58 h 135"/>
                <a:gd name="T54" fmla="*/ 91 w 101"/>
                <a:gd name="T55" fmla="*/ 57 h 135"/>
                <a:gd name="T56" fmla="*/ 34 w 101"/>
                <a:gd name="T57" fmla="*/ 8 h 135"/>
                <a:gd name="T58" fmla="*/ 34 w 101"/>
                <a:gd name="T59" fmla="*/ 8 h 135"/>
                <a:gd name="T60" fmla="*/ 14 w 101"/>
                <a:gd name="T61" fmla="*/ 26 h 135"/>
                <a:gd name="T62" fmla="*/ 8 w 101"/>
                <a:gd name="T63" fmla="*/ 67 h 135"/>
                <a:gd name="T64" fmla="*/ 8 w 101"/>
                <a:gd name="T65" fmla="*/ 68 h 135"/>
                <a:gd name="T66" fmla="*/ 27 w 101"/>
                <a:gd name="T67" fmla="*/ 108 h 135"/>
                <a:gd name="T68" fmla="*/ 61 w 101"/>
                <a:gd name="T69" fmla="*/ 127 h 135"/>
                <a:gd name="T70" fmla="*/ 93 w 101"/>
                <a:gd name="T71" fmla="*/ 97 h 135"/>
                <a:gd name="T72" fmla="*/ 93 w 101"/>
                <a:gd name="T73" fmla="*/ 97 h 135"/>
                <a:gd name="T74" fmla="*/ 93 w 101"/>
                <a:gd name="T75" fmla="*/ 96 h 135"/>
                <a:gd name="T76" fmla="*/ 93 w 101"/>
                <a:gd name="T77" fmla="*/ 96 h 135"/>
                <a:gd name="T78" fmla="*/ 97 w 101"/>
                <a:gd name="T79" fmla="*/ 72 h 135"/>
                <a:gd name="T80" fmla="*/ 95 w 101"/>
                <a:gd name="T81" fmla="*/ 58 h 135"/>
                <a:gd name="T82" fmla="*/ 97 w 101"/>
                <a:gd name="T83" fmla="*/ 72 h 135"/>
                <a:gd name="T84" fmla="*/ 65 w 101"/>
                <a:gd name="T85" fmla="*/ 16 h 135"/>
                <a:gd name="T86" fmla="*/ 92 w 101"/>
                <a:gd name="T87" fmla="*/ 50 h 135"/>
                <a:gd name="T88" fmla="*/ 6 w 101"/>
                <a:gd name="T89" fmla="*/ 41 h 135"/>
                <a:gd name="T90" fmla="*/ 6 w 101"/>
                <a:gd name="T91" fmla="*/ 41 h 135"/>
                <a:gd name="T92" fmla="*/ 6 w 101"/>
                <a:gd name="T93" fmla="*/ 40 h 135"/>
                <a:gd name="T94" fmla="*/ 10 w 101"/>
                <a:gd name="T95" fmla="*/ 24 h 135"/>
                <a:gd name="T96" fmla="*/ 34 w 101"/>
                <a:gd name="T97" fmla="*/ 4 h 135"/>
                <a:gd name="T98" fmla="*/ 34 w 101"/>
                <a:gd name="T99" fmla="*/ 4 h 135"/>
                <a:gd name="T100" fmla="*/ 10 w 101"/>
                <a:gd name="T101" fmla="*/ 24 h 135"/>
                <a:gd name="T102" fmla="*/ 65 w 101"/>
                <a:gd name="T103" fmla="*/ 15 h 135"/>
                <a:gd name="T104" fmla="*/ 65 w 101"/>
                <a:gd name="T105" fmla="*/ 16 h 135"/>
                <a:gd name="T106" fmla="*/ 64 w 101"/>
                <a:gd name="T107" fmla="*/ 15 h 135"/>
                <a:gd name="T108" fmla="*/ 65 w 101"/>
                <a:gd name="T109" fmla="*/ 15 h 135"/>
                <a:gd name="T110" fmla="*/ 64 w 101"/>
                <a:gd name="T111" fmla="*/ 15 h 135"/>
                <a:gd name="T112" fmla="*/ 64 w 101"/>
                <a:gd name="T113" fmla="*/ 15 h 135"/>
                <a:gd name="T114" fmla="*/ 64 w 101"/>
                <a:gd name="T115" fmla="*/ 15 h 135"/>
                <a:gd name="T116" fmla="*/ 64 w 101"/>
                <a:gd name="T117" fmla="*/ 1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35">
                  <a:moveTo>
                    <a:pt x="0" y="67"/>
                  </a:moveTo>
                  <a:cubicBezTo>
                    <a:pt x="2" y="67"/>
                    <a:pt x="2" y="67"/>
                    <a:pt x="2" y="67"/>
                  </a:cubicBezTo>
                  <a:cubicBezTo>
                    <a:pt x="0" y="67"/>
                    <a:pt x="0" y="67"/>
                    <a:pt x="0" y="67"/>
                  </a:cubicBezTo>
                  <a:cubicBezTo>
                    <a:pt x="0" y="52"/>
                    <a:pt x="2" y="36"/>
                    <a:pt x="7" y="23"/>
                  </a:cubicBezTo>
                  <a:cubicBezTo>
                    <a:pt x="7" y="23"/>
                    <a:pt x="7" y="23"/>
                    <a:pt x="7" y="23"/>
                  </a:cubicBezTo>
                  <a:cubicBezTo>
                    <a:pt x="12" y="10"/>
                    <a:pt x="20" y="0"/>
                    <a:pt x="34" y="0"/>
                  </a:cubicBezTo>
                  <a:cubicBezTo>
                    <a:pt x="34" y="0"/>
                    <a:pt x="34" y="0"/>
                    <a:pt x="34" y="0"/>
                  </a:cubicBezTo>
                  <a:cubicBezTo>
                    <a:pt x="34" y="0"/>
                    <a:pt x="34" y="0"/>
                    <a:pt x="34" y="0"/>
                  </a:cubicBezTo>
                  <a:cubicBezTo>
                    <a:pt x="34" y="0"/>
                    <a:pt x="34" y="0"/>
                    <a:pt x="34" y="0"/>
                  </a:cubicBezTo>
                  <a:cubicBezTo>
                    <a:pt x="34" y="0"/>
                    <a:pt x="34" y="0"/>
                    <a:pt x="34" y="0"/>
                  </a:cubicBezTo>
                  <a:cubicBezTo>
                    <a:pt x="59" y="0"/>
                    <a:pt x="88" y="24"/>
                    <a:pt x="98" y="53"/>
                  </a:cubicBezTo>
                  <a:cubicBezTo>
                    <a:pt x="98" y="53"/>
                    <a:pt x="98" y="53"/>
                    <a:pt x="98" y="53"/>
                  </a:cubicBezTo>
                  <a:cubicBezTo>
                    <a:pt x="98" y="53"/>
                    <a:pt x="98" y="53"/>
                    <a:pt x="98" y="53"/>
                  </a:cubicBezTo>
                  <a:cubicBezTo>
                    <a:pt x="98" y="55"/>
                    <a:pt x="98" y="55"/>
                    <a:pt x="98" y="55"/>
                  </a:cubicBezTo>
                  <a:cubicBezTo>
                    <a:pt x="98" y="55"/>
                    <a:pt x="98" y="55"/>
                    <a:pt x="99" y="55"/>
                  </a:cubicBezTo>
                  <a:cubicBezTo>
                    <a:pt x="99" y="55"/>
                    <a:pt x="99" y="55"/>
                    <a:pt x="99" y="55"/>
                  </a:cubicBezTo>
                  <a:cubicBezTo>
                    <a:pt x="99" y="57"/>
                    <a:pt x="99" y="57"/>
                    <a:pt x="99" y="57"/>
                  </a:cubicBezTo>
                  <a:cubicBezTo>
                    <a:pt x="99" y="57"/>
                    <a:pt x="99" y="57"/>
                    <a:pt x="99" y="57"/>
                  </a:cubicBezTo>
                  <a:cubicBezTo>
                    <a:pt x="100" y="62"/>
                    <a:pt x="101" y="67"/>
                    <a:pt x="101" y="73"/>
                  </a:cubicBezTo>
                  <a:cubicBezTo>
                    <a:pt x="101" y="73"/>
                    <a:pt x="101" y="73"/>
                    <a:pt x="101" y="73"/>
                  </a:cubicBezTo>
                  <a:cubicBezTo>
                    <a:pt x="101" y="102"/>
                    <a:pt x="85" y="134"/>
                    <a:pt x="61" y="135"/>
                  </a:cubicBezTo>
                  <a:cubicBezTo>
                    <a:pt x="61" y="135"/>
                    <a:pt x="61" y="135"/>
                    <a:pt x="61" y="135"/>
                  </a:cubicBezTo>
                  <a:cubicBezTo>
                    <a:pt x="36" y="134"/>
                    <a:pt x="1" y="101"/>
                    <a:pt x="0" y="67"/>
                  </a:cubicBezTo>
                  <a:close/>
                  <a:moveTo>
                    <a:pt x="61" y="131"/>
                  </a:moveTo>
                  <a:cubicBezTo>
                    <a:pt x="75" y="131"/>
                    <a:pt x="87" y="116"/>
                    <a:pt x="93" y="97"/>
                  </a:cubicBezTo>
                  <a:cubicBezTo>
                    <a:pt x="93" y="97"/>
                    <a:pt x="93" y="97"/>
                    <a:pt x="93" y="97"/>
                  </a:cubicBezTo>
                  <a:cubicBezTo>
                    <a:pt x="91" y="103"/>
                    <a:pt x="89" y="108"/>
                    <a:pt x="86" y="112"/>
                  </a:cubicBezTo>
                  <a:cubicBezTo>
                    <a:pt x="86" y="112"/>
                    <a:pt x="86" y="112"/>
                    <a:pt x="86" y="112"/>
                  </a:cubicBezTo>
                  <a:cubicBezTo>
                    <a:pt x="80" y="123"/>
                    <a:pt x="71" y="131"/>
                    <a:pt x="62" y="131"/>
                  </a:cubicBezTo>
                  <a:cubicBezTo>
                    <a:pt x="62" y="131"/>
                    <a:pt x="62" y="131"/>
                    <a:pt x="62" y="131"/>
                  </a:cubicBezTo>
                  <a:cubicBezTo>
                    <a:pt x="62" y="131"/>
                    <a:pt x="62" y="131"/>
                    <a:pt x="61" y="131"/>
                  </a:cubicBezTo>
                  <a:cubicBezTo>
                    <a:pt x="61" y="131"/>
                    <a:pt x="61" y="131"/>
                    <a:pt x="61" y="131"/>
                  </a:cubicBezTo>
                  <a:cubicBezTo>
                    <a:pt x="61" y="131"/>
                    <a:pt x="61" y="131"/>
                    <a:pt x="61" y="131"/>
                  </a:cubicBezTo>
                  <a:cubicBezTo>
                    <a:pt x="61" y="131"/>
                    <a:pt x="61" y="131"/>
                    <a:pt x="61" y="131"/>
                  </a:cubicBezTo>
                  <a:cubicBezTo>
                    <a:pt x="61" y="131"/>
                    <a:pt x="61" y="131"/>
                    <a:pt x="61" y="131"/>
                  </a:cubicBezTo>
                  <a:cubicBezTo>
                    <a:pt x="61" y="131"/>
                    <a:pt x="61" y="131"/>
                    <a:pt x="61" y="131"/>
                  </a:cubicBezTo>
                  <a:cubicBezTo>
                    <a:pt x="61" y="131"/>
                    <a:pt x="61" y="131"/>
                    <a:pt x="61" y="131"/>
                  </a:cubicBezTo>
                  <a:cubicBezTo>
                    <a:pt x="50" y="131"/>
                    <a:pt x="36" y="122"/>
                    <a:pt x="24" y="110"/>
                  </a:cubicBezTo>
                  <a:cubicBezTo>
                    <a:pt x="24" y="110"/>
                    <a:pt x="24" y="110"/>
                    <a:pt x="24" y="110"/>
                  </a:cubicBezTo>
                  <a:cubicBezTo>
                    <a:pt x="20" y="106"/>
                    <a:pt x="17" y="102"/>
                    <a:pt x="14" y="97"/>
                  </a:cubicBezTo>
                  <a:cubicBezTo>
                    <a:pt x="14" y="97"/>
                    <a:pt x="14" y="97"/>
                    <a:pt x="14" y="97"/>
                  </a:cubicBezTo>
                  <a:cubicBezTo>
                    <a:pt x="26" y="116"/>
                    <a:pt x="46" y="131"/>
                    <a:pt x="61" y="131"/>
                  </a:cubicBezTo>
                  <a:close/>
                  <a:moveTo>
                    <a:pt x="61" y="127"/>
                  </a:moveTo>
                  <a:cubicBezTo>
                    <a:pt x="61" y="127"/>
                    <a:pt x="61" y="127"/>
                    <a:pt x="61" y="127"/>
                  </a:cubicBezTo>
                  <a:cubicBezTo>
                    <a:pt x="61" y="127"/>
                    <a:pt x="61" y="127"/>
                    <a:pt x="61" y="127"/>
                  </a:cubicBezTo>
                  <a:cubicBezTo>
                    <a:pt x="61" y="127"/>
                    <a:pt x="61" y="127"/>
                    <a:pt x="62" y="127"/>
                  </a:cubicBezTo>
                  <a:cubicBezTo>
                    <a:pt x="62" y="127"/>
                    <a:pt x="62" y="127"/>
                    <a:pt x="62" y="127"/>
                  </a:cubicBezTo>
                  <a:cubicBezTo>
                    <a:pt x="69" y="127"/>
                    <a:pt x="77" y="120"/>
                    <a:pt x="83" y="110"/>
                  </a:cubicBezTo>
                  <a:cubicBezTo>
                    <a:pt x="83" y="110"/>
                    <a:pt x="83" y="110"/>
                    <a:pt x="83" y="110"/>
                  </a:cubicBezTo>
                  <a:cubicBezTo>
                    <a:pt x="89" y="100"/>
                    <a:pt x="93" y="86"/>
                    <a:pt x="93" y="73"/>
                  </a:cubicBezTo>
                  <a:cubicBezTo>
                    <a:pt x="93" y="73"/>
                    <a:pt x="93" y="73"/>
                    <a:pt x="93" y="73"/>
                  </a:cubicBezTo>
                  <a:cubicBezTo>
                    <a:pt x="93" y="73"/>
                    <a:pt x="93" y="73"/>
                    <a:pt x="93" y="73"/>
                  </a:cubicBezTo>
                  <a:cubicBezTo>
                    <a:pt x="93" y="73"/>
                    <a:pt x="93" y="73"/>
                    <a:pt x="93" y="73"/>
                  </a:cubicBezTo>
                  <a:cubicBezTo>
                    <a:pt x="93" y="67"/>
                    <a:pt x="92" y="62"/>
                    <a:pt x="91" y="58"/>
                  </a:cubicBezTo>
                  <a:cubicBezTo>
                    <a:pt x="91" y="58"/>
                    <a:pt x="91" y="58"/>
                    <a:pt x="91" y="58"/>
                  </a:cubicBezTo>
                  <a:cubicBezTo>
                    <a:pt x="91" y="57"/>
                    <a:pt x="91" y="57"/>
                    <a:pt x="91" y="57"/>
                  </a:cubicBezTo>
                  <a:cubicBezTo>
                    <a:pt x="82" y="30"/>
                    <a:pt x="54" y="8"/>
                    <a:pt x="34" y="8"/>
                  </a:cubicBezTo>
                  <a:cubicBezTo>
                    <a:pt x="34" y="8"/>
                    <a:pt x="34" y="8"/>
                    <a:pt x="34" y="8"/>
                  </a:cubicBezTo>
                  <a:cubicBezTo>
                    <a:pt x="34" y="8"/>
                    <a:pt x="34" y="8"/>
                    <a:pt x="34" y="8"/>
                  </a:cubicBezTo>
                  <a:cubicBezTo>
                    <a:pt x="34" y="8"/>
                    <a:pt x="34" y="8"/>
                    <a:pt x="34" y="8"/>
                  </a:cubicBezTo>
                  <a:cubicBezTo>
                    <a:pt x="25" y="8"/>
                    <a:pt x="19" y="14"/>
                    <a:pt x="14" y="26"/>
                  </a:cubicBezTo>
                  <a:cubicBezTo>
                    <a:pt x="14" y="26"/>
                    <a:pt x="14" y="26"/>
                    <a:pt x="14" y="26"/>
                  </a:cubicBezTo>
                  <a:cubicBezTo>
                    <a:pt x="10" y="37"/>
                    <a:pt x="8" y="52"/>
                    <a:pt x="8" y="67"/>
                  </a:cubicBezTo>
                  <a:cubicBezTo>
                    <a:pt x="8" y="67"/>
                    <a:pt x="8" y="67"/>
                    <a:pt x="8" y="67"/>
                  </a:cubicBezTo>
                  <a:cubicBezTo>
                    <a:pt x="8" y="67"/>
                    <a:pt x="8" y="67"/>
                    <a:pt x="8" y="67"/>
                  </a:cubicBezTo>
                  <a:cubicBezTo>
                    <a:pt x="8" y="68"/>
                    <a:pt x="8" y="68"/>
                    <a:pt x="8" y="68"/>
                  </a:cubicBezTo>
                  <a:cubicBezTo>
                    <a:pt x="8" y="81"/>
                    <a:pt x="16" y="96"/>
                    <a:pt x="27" y="108"/>
                  </a:cubicBezTo>
                  <a:cubicBezTo>
                    <a:pt x="27" y="108"/>
                    <a:pt x="27" y="108"/>
                    <a:pt x="27" y="108"/>
                  </a:cubicBezTo>
                  <a:cubicBezTo>
                    <a:pt x="38" y="119"/>
                    <a:pt x="52" y="127"/>
                    <a:pt x="61" y="127"/>
                  </a:cubicBezTo>
                  <a:cubicBezTo>
                    <a:pt x="61" y="127"/>
                    <a:pt x="61" y="127"/>
                    <a:pt x="61" y="127"/>
                  </a:cubicBezTo>
                  <a:cubicBezTo>
                    <a:pt x="61" y="127"/>
                    <a:pt x="61" y="127"/>
                    <a:pt x="61" y="127"/>
                  </a:cubicBezTo>
                  <a:close/>
                  <a:moveTo>
                    <a:pt x="93" y="97"/>
                  </a:moveTo>
                  <a:cubicBezTo>
                    <a:pt x="93" y="97"/>
                    <a:pt x="93" y="97"/>
                    <a:pt x="93" y="97"/>
                  </a:cubicBezTo>
                  <a:cubicBezTo>
                    <a:pt x="93" y="97"/>
                    <a:pt x="93" y="97"/>
                    <a:pt x="93" y="97"/>
                  </a:cubicBezTo>
                  <a:cubicBezTo>
                    <a:pt x="93" y="97"/>
                    <a:pt x="93" y="97"/>
                    <a:pt x="93" y="97"/>
                  </a:cubicBezTo>
                  <a:close/>
                  <a:moveTo>
                    <a:pt x="93" y="96"/>
                  </a:moveTo>
                  <a:cubicBezTo>
                    <a:pt x="93" y="96"/>
                    <a:pt x="93" y="96"/>
                    <a:pt x="93" y="96"/>
                  </a:cubicBezTo>
                  <a:cubicBezTo>
                    <a:pt x="93" y="96"/>
                    <a:pt x="93" y="96"/>
                    <a:pt x="93" y="96"/>
                  </a:cubicBezTo>
                  <a:cubicBezTo>
                    <a:pt x="93" y="96"/>
                    <a:pt x="93" y="96"/>
                    <a:pt x="93" y="96"/>
                  </a:cubicBezTo>
                  <a:close/>
                  <a:moveTo>
                    <a:pt x="97" y="72"/>
                  </a:moveTo>
                  <a:cubicBezTo>
                    <a:pt x="97" y="67"/>
                    <a:pt x="96" y="63"/>
                    <a:pt x="95" y="58"/>
                  </a:cubicBezTo>
                  <a:cubicBezTo>
                    <a:pt x="95" y="58"/>
                    <a:pt x="95" y="58"/>
                    <a:pt x="95" y="58"/>
                  </a:cubicBezTo>
                  <a:cubicBezTo>
                    <a:pt x="95" y="58"/>
                    <a:pt x="95" y="58"/>
                    <a:pt x="95" y="58"/>
                  </a:cubicBezTo>
                  <a:cubicBezTo>
                    <a:pt x="96" y="63"/>
                    <a:pt x="97" y="67"/>
                    <a:pt x="97" y="72"/>
                  </a:cubicBezTo>
                  <a:close/>
                  <a:moveTo>
                    <a:pt x="92" y="50"/>
                  </a:moveTo>
                  <a:cubicBezTo>
                    <a:pt x="86" y="36"/>
                    <a:pt x="76" y="24"/>
                    <a:pt x="65" y="16"/>
                  </a:cubicBezTo>
                  <a:cubicBezTo>
                    <a:pt x="65" y="16"/>
                    <a:pt x="65" y="16"/>
                    <a:pt x="65" y="16"/>
                  </a:cubicBezTo>
                  <a:cubicBezTo>
                    <a:pt x="76" y="24"/>
                    <a:pt x="86" y="36"/>
                    <a:pt x="92" y="50"/>
                  </a:cubicBezTo>
                  <a:close/>
                  <a:moveTo>
                    <a:pt x="6" y="41"/>
                  </a:moveTo>
                  <a:cubicBezTo>
                    <a:pt x="6" y="41"/>
                    <a:pt x="6" y="41"/>
                    <a:pt x="6" y="41"/>
                  </a:cubicBezTo>
                  <a:cubicBezTo>
                    <a:pt x="6" y="41"/>
                    <a:pt x="6" y="41"/>
                    <a:pt x="6" y="41"/>
                  </a:cubicBezTo>
                  <a:cubicBezTo>
                    <a:pt x="6" y="41"/>
                    <a:pt x="6" y="41"/>
                    <a:pt x="6" y="41"/>
                  </a:cubicBezTo>
                  <a:close/>
                  <a:moveTo>
                    <a:pt x="10" y="24"/>
                  </a:moveTo>
                  <a:cubicBezTo>
                    <a:pt x="9" y="29"/>
                    <a:pt x="7" y="35"/>
                    <a:pt x="6" y="40"/>
                  </a:cubicBezTo>
                  <a:cubicBezTo>
                    <a:pt x="6" y="40"/>
                    <a:pt x="6" y="40"/>
                    <a:pt x="6" y="40"/>
                  </a:cubicBezTo>
                  <a:cubicBezTo>
                    <a:pt x="7" y="35"/>
                    <a:pt x="9" y="29"/>
                    <a:pt x="10" y="24"/>
                  </a:cubicBezTo>
                  <a:cubicBezTo>
                    <a:pt x="10" y="24"/>
                    <a:pt x="10" y="24"/>
                    <a:pt x="10" y="24"/>
                  </a:cubicBezTo>
                  <a:cubicBezTo>
                    <a:pt x="15" y="12"/>
                    <a:pt x="23" y="4"/>
                    <a:pt x="34" y="4"/>
                  </a:cubicBezTo>
                  <a:cubicBezTo>
                    <a:pt x="34" y="4"/>
                    <a:pt x="34" y="4"/>
                    <a:pt x="34" y="4"/>
                  </a:cubicBezTo>
                  <a:cubicBezTo>
                    <a:pt x="34" y="4"/>
                    <a:pt x="34" y="4"/>
                    <a:pt x="34" y="4"/>
                  </a:cubicBezTo>
                  <a:cubicBezTo>
                    <a:pt x="34" y="4"/>
                    <a:pt x="34" y="4"/>
                    <a:pt x="34" y="4"/>
                  </a:cubicBezTo>
                  <a:cubicBezTo>
                    <a:pt x="23" y="4"/>
                    <a:pt x="15" y="12"/>
                    <a:pt x="10" y="24"/>
                  </a:cubicBezTo>
                  <a:close/>
                  <a:moveTo>
                    <a:pt x="65" y="16"/>
                  </a:moveTo>
                  <a:cubicBezTo>
                    <a:pt x="65" y="16"/>
                    <a:pt x="65" y="16"/>
                    <a:pt x="65" y="15"/>
                  </a:cubicBezTo>
                  <a:cubicBezTo>
                    <a:pt x="65" y="15"/>
                    <a:pt x="65" y="15"/>
                    <a:pt x="65" y="15"/>
                  </a:cubicBezTo>
                  <a:cubicBezTo>
                    <a:pt x="65" y="16"/>
                    <a:pt x="65" y="16"/>
                    <a:pt x="65" y="16"/>
                  </a:cubicBezTo>
                  <a:close/>
                  <a:moveTo>
                    <a:pt x="65" y="15"/>
                  </a:moveTo>
                  <a:cubicBezTo>
                    <a:pt x="64" y="15"/>
                    <a:pt x="64" y="15"/>
                    <a:pt x="64" y="15"/>
                  </a:cubicBezTo>
                  <a:cubicBezTo>
                    <a:pt x="64" y="15"/>
                    <a:pt x="64" y="15"/>
                    <a:pt x="64" y="15"/>
                  </a:cubicBezTo>
                  <a:cubicBezTo>
                    <a:pt x="64" y="15"/>
                    <a:pt x="64" y="15"/>
                    <a:pt x="65" y="15"/>
                  </a:cubicBezTo>
                  <a:close/>
                  <a:moveTo>
                    <a:pt x="64" y="15"/>
                  </a:moveTo>
                  <a:cubicBezTo>
                    <a:pt x="64" y="15"/>
                    <a:pt x="64" y="15"/>
                    <a:pt x="64" y="15"/>
                  </a:cubicBezTo>
                  <a:cubicBezTo>
                    <a:pt x="64" y="15"/>
                    <a:pt x="64" y="15"/>
                    <a:pt x="64" y="15"/>
                  </a:cubicBezTo>
                  <a:cubicBezTo>
                    <a:pt x="64" y="15"/>
                    <a:pt x="64" y="15"/>
                    <a:pt x="64" y="15"/>
                  </a:cubicBezTo>
                  <a:close/>
                  <a:moveTo>
                    <a:pt x="64" y="15"/>
                  </a:moveTo>
                  <a:cubicBezTo>
                    <a:pt x="64" y="15"/>
                    <a:pt x="64" y="15"/>
                    <a:pt x="64" y="15"/>
                  </a:cubicBezTo>
                  <a:cubicBezTo>
                    <a:pt x="64" y="15"/>
                    <a:pt x="64" y="15"/>
                    <a:pt x="64" y="15"/>
                  </a:cubicBezTo>
                  <a:cubicBezTo>
                    <a:pt x="64" y="15"/>
                    <a:pt x="64" y="15"/>
                    <a:pt x="6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74"/>
            <p:cNvSpPr/>
            <p:nvPr/>
          </p:nvSpPr>
          <p:spPr bwMode="auto">
            <a:xfrm>
              <a:off x="1598" y="2037"/>
              <a:ext cx="128" cy="107"/>
            </a:xfrm>
            <a:custGeom>
              <a:avLst/>
              <a:gdLst>
                <a:gd name="T0" fmla="*/ 0 w 128"/>
                <a:gd name="T1" fmla="*/ 48 h 107"/>
                <a:gd name="T2" fmla="*/ 16 w 128"/>
                <a:gd name="T3" fmla="*/ 40 h 107"/>
                <a:gd name="T4" fmla="*/ 32 w 128"/>
                <a:gd name="T5" fmla="*/ 72 h 107"/>
                <a:gd name="T6" fmla="*/ 72 w 128"/>
                <a:gd name="T7" fmla="*/ 0 h 107"/>
                <a:gd name="T8" fmla="*/ 108 w 128"/>
                <a:gd name="T9" fmla="*/ 52 h 107"/>
                <a:gd name="T10" fmla="*/ 112 w 128"/>
                <a:gd name="T11" fmla="*/ 24 h 107"/>
                <a:gd name="T12" fmla="*/ 128 w 128"/>
                <a:gd name="T13" fmla="*/ 28 h 107"/>
                <a:gd name="T14" fmla="*/ 116 w 128"/>
                <a:gd name="T15" fmla="*/ 91 h 107"/>
                <a:gd name="T16" fmla="*/ 72 w 128"/>
                <a:gd name="T17" fmla="*/ 32 h 107"/>
                <a:gd name="T18" fmla="*/ 32 w 128"/>
                <a:gd name="T19" fmla="*/ 107 h 107"/>
                <a:gd name="T20" fmla="*/ 0 w 128"/>
                <a:gd name="T21" fmla="*/ 48 h 107"/>
                <a:gd name="T22" fmla="*/ 0 w 128"/>
                <a:gd name="T23" fmla="*/ 4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07">
                  <a:moveTo>
                    <a:pt x="0" y="48"/>
                  </a:moveTo>
                  <a:lnTo>
                    <a:pt x="16" y="40"/>
                  </a:lnTo>
                  <a:lnTo>
                    <a:pt x="32" y="72"/>
                  </a:lnTo>
                  <a:lnTo>
                    <a:pt x="72" y="0"/>
                  </a:lnTo>
                  <a:lnTo>
                    <a:pt x="108" y="52"/>
                  </a:lnTo>
                  <a:lnTo>
                    <a:pt x="112" y="24"/>
                  </a:lnTo>
                  <a:lnTo>
                    <a:pt x="128" y="28"/>
                  </a:lnTo>
                  <a:lnTo>
                    <a:pt x="116" y="91"/>
                  </a:lnTo>
                  <a:lnTo>
                    <a:pt x="72" y="32"/>
                  </a:lnTo>
                  <a:lnTo>
                    <a:pt x="32" y="107"/>
                  </a:lnTo>
                  <a:lnTo>
                    <a:pt x="0" y="48"/>
                  </a:lnTo>
                  <a:lnTo>
                    <a:pt x="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75"/>
            <p:cNvSpPr>
              <a:spLocks noEditPoints="1"/>
            </p:cNvSpPr>
            <p:nvPr/>
          </p:nvSpPr>
          <p:spPr bwMode="auto">
            <a:xfrm>
              <a:off x="1590" y="2021"/>
              <a:ext cx="148" cy="139"/>
            </a:xfrm>
            <a:custGeom>
              <a:avLst/>
              <a:gdLst>
                <a:gd name="T0" fmla="*/ 0 w 148"/>
                <a:gd name="T1" fmla="*/ 68 h 139"/>
                <a:gd name="T2" fmla="*/ 8 w 148"/>
                <a:gd name="T3" fmla="*/ 64 h 139"/>
                <a:gd name="T4" fmla="*/ 12 w 148"/>
                <a:gd name="T5" fmla="*/ 72 h 139"/>
                <a:gd name="T6" fmla="*/ 8 w 148"/>
                <a:gd name="T7" fmla="*/ 64 h 139"/>
                <a:gd name="T8" fmla="*/ 0 w 148"/>
                <a:gd name="T9" fmla="*/ 68 h 139"/>
                <a:gd name="T10" fmla="*/ 0 w 148"/>
                <a:gd name="T11" fmla="*/ 64 h 139"/>
                <a:gd name="T12" fmla="*/ 28 w 148"/>
                <a:gd name="T13" fmla="*/ 48 h 139"/>
                <a:gd name="T14" fmla="*/ 40 w 148"/>
                <a:gd name="T15" fmla="*/ 72 h 139"/>
                <a:gd name="T16" fmla="*/ 80 w 148"/>
                <a:gd name="T17" fmla="*/ 0 h 139"/>
                <a:gd name="T18" fmla="*/ 112 w 148"/>
                <a:gd name="T19" fmla="*/ 48 h 139"/>
                <a:gd name="T20" fmla="*/ 116 w 148"/>
                <a:gd name="T21" fmla="*/ 28 h 139"/>
                <a:gd name="T22" fmla="*/ 148 w 148"/>
                <a:gd name="T23" fmla="*/ 36 h 139"/>
                <a:gd name="T24" fmla="*/ 128 w 148"/>
                <a:gd name="T25" fmla="*/ 127 h 139"/>
                <a:gd name="T26" fmla="*/ 80 w 148"/>
                <a:gd name="T27" fmla="*/ 64 h 139"/>
                <a:gd name="T28" fmla="*/ 40 w 148"/>
                <a:gd name="T29" fmla="*/ 139 h 139"/>
                <a:gd name="T30" fmla="*/ 0 w 148"/>
                <a:gd name="T31" fmla="*/ 68 h 139"/>
                <a:gd name="T32" fmla="*/ 0 w 148"/>
                <a:gd name="T33" fmla="*/ 68 h 139"/>
                <a:gd name="T34" fmla="*/ 40 w 148"/>
                <a:gd name="T35" fmla="*/ 104 h 139"/>
                <a:gd name="T36" fmla="*/ 80 w 148"/>
                <a:gd name="T37" fmla="*/ 32 h 139"/>
                <a:gd name="T38" fmla="*/ 120 w 148"/>
                <a:gd name="T39" fmla="*/ 88 h 139"/>
                <a:gd name="T40" fmla="*/ 128 w 148"/>
                <a:gd name="T41" fmla="*/ 48 h 139"/>
                <a:gd name="T42" fmla="*/ 120 w 148"/>
                <a:gd name="T43" fmla="*/ 88 h 139"/>
                <a:gd name="T44" fmla="*/ 80 w 148"/>
                <a:gd name="T45" fmla="*/ 32 h 139"/>
                <a:gd name="T46" fmla="*/ 40 w 148"/>
                <a:gd name="T47" fmla="*/ 104 h 139"/>
                <a:gd name="T48" fmla="*/ 40 w 148"/>
                <a:gd name="T49" fmla="*/ 10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39">
                  <a:moveTo>
                    <a:pt x="0" y="68"/>
                  </a:moveTo>
                  <a:lnTo>
                    <a:pt x="8" y="64"/>
                  </a:lnTo>
                  <a:lnTo>
                    <a:pt x="12" y="72"/>
                  </a:lnTo>
                  <a:lnTo>
                    <a:pt x="8" y="64"/>
                  </a:lnTo>
                  <a:lnTo>
                    <a:pt x="0" y="68"/>
                  </a:lnTo>
                  <a:lnTo>
                    <a:pt x="0" y="64"/>
                  </a:lnTo>
                  <a:lnTo>
                    <a:pt x="28" y="48"/>
                  </a:lnTo>
                  <a:lnTo>
                    <a:pt x="40" y="72"/>
                  </a:lnTo>
                  <a:lnTo>
                    <a:pt x="80" y="0"/>
                  </a:lnTo>
                  <a:lnTo>
                    <a:pt x="112" y="48"/>
                  </a:lnTo>
                  <a:lnTo>
                    <a:pt x="116" y="28"/>
                  </a:lnTo>
                  <a:lnTo>
                    <a:pt x="148" y="36"/>
                  </a:lnTo>
                  <a:lnTo>
                    <a:pt x="128" y="127"/>
                  </a:lnTo>
                  <a:lnTo>
                    <a:pt x="80" y="64"/>
                  </a:lnTo>
                  <a:lnTo>
                    <a:pt x="40" y="139"/>
                  </a:lnTo>
                  <a:lnTo>
                    <a:pt x="0" y="68"/>
                  </a:lnTo>
                  <a:lnTo>
                    <a:pt x="0" y="68"/>
                  </a:lnTo>
                  <a:close/>
                  <a:moveTo>
                    <a:pt x="40" y="104"/>
                  </a:moveTo>
                  <a:lnTo>
                    <a:pt x="80" y="32"/>
                  </a:lnTo>
                  <a:lnTo>
                    <a:pt x="120" y="88"/>
                  </a:lnTo>
                  <a:lnTo>
                    <a:pt x="128" y="48"/>
                  </a:lnTo>
                  <a:lnTo>
                    <a:pt x="120" y="88"/>
                  </a:lnTo>
                  <a:lnTo>
                    <a:pt x="80" y="32"/>
                  </a:lnTo>
                  <a:lnTo>
                    <a:pt x="40" y="104"/>
                  </a:lnTo>
                  <a:lnTo>
                    <a:pt x="40"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76"/>
            <p:cNvSpPr/>
            <p:nvPr/>
          </p:nvSpPr>
          <p:spPr bwMode="auto">
            <a:xfrm>
              <a:off x="1718" y="1870"/>
              <a:ext cx="503" cy="191"/>
            </a:xfrm>
            <a:custGeom>
              <a:avLst/>
              <a:gdLst>
                <a:gd name="T0" fmla="*/ 0 w 503"/>
                <a:gd name="T1" fmla="*/ 175 h 191"/>
                <a:gd name="T2" fmla="*/ 499 w 503"/>
                <a:gd name="T3" fmla="*/ 0 h 191"/>
                <a:gd name="T4" fmla="*/ 503 w 503"/>
                <a:gd name="T5" fmla="*/ 16 h 191"/>
                <a:gd name="T6" fmla="*/ 4 w 503"/>
                <a:gd name="T7" fmla="*/ 191 h 191"/>
                <a:gd name="T8" fmla="*/ 0 w 503"/>
                <a:gd name="T9" fmla="*/ 175 h 191"/>
                <a:gd name="T10" fmla="*/ 0 w 503"/>
                <a:gd name="T11" fmla="*/ 175 h 191"/>
              </a:gdLst>
              <a:ahLst/>
              <a:cxnLst>
                <a:cxn ang="0">
                  <a:pos x="T0" y="T1"/>
                </a:cxn>
                <a:cxn ang="0">
                  <a:pos x="T2" y="T3"/>
                </a:cxn>
                <a:cxn ang="0">
                  <a:pos x="T4" y="T5"/>
                </a:cxn>
                <a:cxn ang="0">
                  <a:pos x="T6" y="T7"/>
                </a:cxn>
                <a:cxn ang="0">
                  <a:pos x="T8" y="T9"/>
                </a:cxn>
                <a:cxn ang="0">
                  <a:pos x="T10" y="T11"/>
                </a:cxn>
              </a:cxnLst>
              <a:rect l="0" t="0" r="r" b="b"/>
              <a:pathLst>
                <a:path w="503" h="191">
                  <a:moveTo>
                    <a:pt x="0" y="175"/>
                  </a:moveTo>
                  <a:lnTo>
                    <a:pt x="499" y="0"/>
                  </a:lnTo>
                  <a:lnTo>
                    <a:pt x="503" y="16"/>
                  </a:lnTo>
                  <a:lnTo>
                    <a:pt x="4" y="191"/>
                  </a:lnTo>
                  <a:lnTo>
                    <a:pt x="0" y="175"/>
                  </a:lnTo>
                  <a:lnTo>
                    <a:pt x="0"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77"/>
            <p:cNvSpPr>
              <a:spLocks noEditPoints="1"/>
            </p:cNvSpPr>
            <p:nvPr/>
          </p:nvSpPr>
          <p:spPr bwMode="auto">
            <a:xfrm>
              <a:off x="1706" y="1858"/>
              <a:ext cx="527" cy="211"/>
            </a:xfrm>
            <a:custGeom>
              <a:avLst/>
              <a:gdLst>
                <a:gd name="T0" fmla="*/ 8 w 527"/>
                <a:gd name="T1" fmla="*/ 207 h 211"/>
                <a:gd name="T2" fmla="*/ 4 w 527"/>
                <a:gd name="T3" fmla="*/ 191 h 211"/>
                <a:gd name="T4" fmla="*/ 12 w 527"/>
                <a:gd name="T5" fmla="*/ 187 h 211"/>
                <a:gd name="T6" fmla="*/ 12 w 527"/>
                <a:gd name="T7" fmla="*/ 195 h 211"/>
                <a:gd name="T8" fmla="*/ 12 w 527"/>
                <a:gd name="T9" fmla="*/ 187 h 211"/>
                <a:gd name="T10" fmla="*/ 4 w 527"/>
                <a:gd name="T11" fmla="*/ 191 h 211"/>
                <a:gd name="T12" fmla="*/ 0 w 527"/>
                <a:gd name="T13" fmla="*/ 183 h 211"/>
                <a:gd name="T14" fmla="*/ 515 w 527"/>
                <a:gd name="T15" fmla="*/ 0 h 211"/>
                <a:gd name="T16" fmla="*/ 527 w 527"/>
                <a:gd name="T17" fmla="*/ 32 h 211"/>
                <a:gd name="T18" fmla="*/ 12 w 527"/>
                <a:gd name="T19" fmla="*/ 211 h 211"/>
                <a:gd name="T20" fmla="*/ 8 w 527"/>
                <a:gd name="T21" fmla="*/ 207 h 211"/>
                <a:gd name="T22" fmla="*/ 8 w 527"/>
                <a:gd name="T23" fmla="*/ 207 h 211"/>
                <a:gd name="T24" fmla="*/ 20 w 527"/>
                <a:gd name="T25" fmla="*/ 191 h 211"/>
                <a:gd name="T26" fmla="*/ 507 w 527"/>
                <a:gd name="T27" fmla="*/ 20 h 211"/>
                <a:gd name="T28" fmla="*/ 507 w 527"/>
                <a:gd name="T29" fmla="*/ 20 h 211"/>
                <a:gd name="T30" fmla="*/ 20 w 527"/>
                <a:gd name="T31" fmla="*/ 191 h 211"/>
                <a:gd name="T32" fmla="*/ 20 w 527"/>
                <a:gd name="T33" fmla="*/ 191 h 211"/>
                <a:gd name="T34" fmla="*/ 20 w 527"/>
                <a:gd name="T3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211">
                  <a:moveTo>
                    <a:pt x="8" y="207"/>
                  </a:moveTo>
                  <a:lnTo>
                    <a:pt x="4" y="191"/>
                  </a:lnTo>
                  <a:lnTo>
                    <a:pt x="12" y="187"/>
                  </a:lnTo>
                  <a:lnTo>
                    <a:pt x="12" y="195"/>
                  </a:lnTo>
                  <a:lnTo>
                    <a:pt x="12" y="187"/>
                  </a:lnTo>
                  <a:lnTo>
                    <a:pt x="4" y="191"/>
                  </a:lnTo>
                  <a:lnTo>
                    <a:pt x="0" y="183"/>
                  </a:lnTo>
                  <a:lnTo>
                    <a:pt x="515" y="0"/>
                  </a:lnTo>
                  <a:lnTo>
                    <a:pt x="527" y="32"/>
                  </a:lnTo>
                  <a:lnTo>
                    <a:pt x="12" y="211"/>
                  </a:lnTo>
                  <a:lnTo>
                    <a:pt x="8" y="207"/>
                  </a:lnTo>
                  <a:lnTo>
                    <a:pt x="8" y="207"/>
                  </a:lnTo>
                  <a:close/>
                  <a:moveTo>
                    <a:pt x="20" y="191"/>
                  </a:moveTo>
                  <a:lnTo>
                    <a:pt x="507" y="20"/>
                  </a:lnTo>
                  <a:lnTo>
                    <a:pt x="507" y="20"/>
                  </a:lnTo>
                  <a:lnTo>
                    <a:pt x="20" y="191"/>
                  </a:lnTo>
                  <a:lnTo>
                    <a:pt x="20" y="191"/>
                  </a:lnTo>
                  <a:lnTo>
                    <a:pt x="20" y="1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8"/>
            <p:cNvSpPr/>
            <p:nvPr/>
          </p:nvSpPr>
          <p:spPr bwMode="auto">
            <a:xfrm>
              <a:off x="1202" y="2121"/>
              <a:ext cx="380" cy="286"/>
            </a:xfrm>
            <a:custGeom>
              <a:avLst/>
              <a:gdLst>
                <a:gd name="T0" fmla="*/ 0 w 380"/>
                <a:gd name="T1" fmla="*/ 270 h 286"/>
                <a:gd name="T2" fmla="*/ 372 w 380"/>
                <a:gd name="T3" fmla="*/ 0 h 286"/>
                <a:gd name="T4" fmla="*/ 380 w 380"/>
                <a:gd name="T5" fmla="*/ 11 h 286"/>
                <a:gd name="T6" fmla="*/ 12 w 380"/>
                <a:gd name="T7" fmla="*/ 286 h 286"/>
                <a:gd name="T8" fmla="*/ 0 w 380"/>
                <a:gd name="T9" fmla="*/ 270 h 286"/>
                <a:gd name="T10" fmla="*/ 0 w 380"/>
                <a:gd name="T11" fmla="*/ 270 h 286"/>
              </a:gdLst>
              <a:ahLst/>
              <a:cxnLst>
                <a:cxn ang="0">
                  <a:pos x="T0" y="T1"/>
                </a:cxn>
                <a:cxn ang="0">
                  <a:pos x="T2" y="T3"/>
                </a:cxn>
                <a:cxn ang="0">
                  <a:pos x="T4" y="T5"/>
                </a:cxn>
                <a:cxn ang="0">
                  <a:pos x="T6" y="T7"/>
                </a:cxn>
                <a:cxn ang="0">
                  <a:pos x="T8" y="T9"/>
                </a:cxn>
                <a:cxn ang="0">
                  <a:pos x="T10" y="T11"/>
                </a:cxn>
              </a:cxnLst>
              <a:rect l="0" t="0" r="r" b="b"/>
              <a:pathLst>
                <a:path w="380" h="286">
                  <a:moveTo>
                    <a:pt x="0" y="270"/>
                  </a:moveTo>
                  <a:lnTo>
                    <a:pt x="372" y="0"/>
                  </a:lnTo>
                  <a:lnTo>
                    <a:pt x="380" y="11"/>
                  </a:lnTo>
                  <a:lnTo>
                    <a:pt x="12" y="286"/>
                  </a:lnTo>
                  <a:lnTo>
                    <a:pt x="0" y="270"/>
                  </a:lnTo>
                  <a:lnTo>
                    <a:pt x="0" y="2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9"/>
            <p:cNvSpPr>
              <a:spLocks noEditPoints="1"/>
            </p:cNvSpPr>
            <p:nvPr/>
          </p:nvSpPr>
          <p:spPr bwMode="auto">
            <a:xfrm>
              <a:off x="1190" y="2109"/>
              <a:ext cx="404" cy="306"/>
            </a:xfrm>
            <a:custGeom>
              <a:avLst/>
              <a:gdLst>
                <a:gd name="T0" fmla="*/ 8 w 404"/>
                <a:gd name="T1" fmla="*/ 286 h 306"/>
                <a:gd name="T2" fmla="*/ 12 w 404"/>
                <a:gd name="T3" fmla="*/ 282 h 306"/>
                <a:gd name="T4" fmla="*/ 16 w 404"/>
                <a:gd name="T5" fmla="*/ 290 h 306"/>
                <a:gd name="T6" fmla="*/ 12 w 404"/>
                <a:gd name="T7" fmla="*/ 282 h 306"/>
                <a:gd name="T8" fmla="*/ 8 w 404"/>
                <a:gd name="T9" fmla="*/ 286 h 306"/>
                <a:gd name="T10" fmla="*/ 0 w 404"/>
                <a:gd name="T11" fmla="*/ 282 h 306"/>
                <a:gd name="T12" fmla="*/ 384 w 404"/>
                <a:gd name="T13" fmla="*/ 0 h 306"/>
                <a:gd name="T14" fmla="*/ 404 w 404"/>
                <a:gd name="T15" fmla="*/ 23 h 306"/>
                <a:gd name="T16" fmla="*/ 20 w 404"/>
                <a:gd name="T17" fmla="*/ 306 h 306"/>
                <a:gd name="T18" fmla="*/ 8 w 404"/>
                <a:gd name="T19" fmla="*/ 286 h 306"/>
                <a:gd name="T20" fmla="*/ 8 w 404"/>
                <a:gd name="T21" fmla="*/ 286 h 306"/>
                <a:gd name="T22" fmla="*/ 24 w 404"/>
                <a:gd name="T23" fmla="*/ 286 h 306"/>
                <a:gd name="T24" fmla="*/ 384 w 404"/>
                <a:gd name="T25" fmla="*/ 23 h 306"/>
                <a:gd name="T26" fmla="*/ 24 w 404"/>
                <a:gd name="T27" fmla="*/ 286 h 306"/>
                <a:gd name="T28" fmla="*/ 24 w 404"/>
                <a:gd name="T29" fmla="*/ 286 h 306"/>
                <a:gd name="T30" fmla="*/ 24 w 404"/>
                <a:gd name="T31" fmla="*/ 28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4" h="306">
                  <a:moveTo>
                    <a:pt x="8" y="286"/>
                  </a:moveTo>
                  <a:lnTo>
                    <a:pt x="12" y="282"/>
                  </a:lnTo>
                  <a:lnTo>
                    <a:pt x="16" y="290"/>
                  </a:lnTo>
                  <a:lnTo>
                    <a:pt x="12" y="282"/>
                  </a:lnTo>
                  <a:lnTo>
                    <a:pt x="8" y="286"/>
                  </a:lnTo>
                  <a:lnTo>
                    <a:pt x="0" y="282"/>
                  </a:lnTo>
                  <a:lnTo>
                    <a:pt x="384" y="0"/>
                  </a:lnTo>
                  <a:lnTo>
                    <a:pt x="404" y="23"/>
                  </a:lnTo>
                  <a:lnTo>
                    <a:pt x="20" y="306"/>
                  </a:lnTo>
                  <a:lnTo>
                    <a:pt x="8" y="286"/>
                  </a:lnTo>
                  <a:lnTo>
                    <a:pt x="8" y="286"/>
                  </a:lnTo>
                  <a:close/>
                  <a:moveTo>
                    <a:pt x="24" y="286"/>
                  </a:moveTo>
                  <a:lnTo>
                    <a:pt x="384" y="23"/>
                  </a:lnTo>
                  <a:lnTo>
                    <a:pt x="24" y="286"/>
                  </a:lnTo>
                  <a:lnTo>
                    <a:pt x="24" y="286"/>
                  </a:lnTo>
                  <a:lnTo>
                    <a:pt x="24" y="2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80"/>
            <p:cNvSpPr>
              <a:spLocks noEditPoints="1"/>
            </p:cNvSpPr>
            <p:nvPr/>
          </p:nvSpPr>
          <p:spPr bwMode="auto">
            <a:xfrm>
              <a:off x="1270" y="2340"/>
              <a:ext cx="20" cy="47"/>
            </a:xfrm>
            <a:custGeom>
              <a:avLst/>
              <a:gdLst>
                <a:gd name="T0" fmla="*/ 0 w 5"/>
                <a:gd name="T1" fmla="*/ 5 h 12"/>
                <a:gd name="T2" fmla="*/ 0 w 5"/>
                <a:gd name="T3" fmla="*/ 2 h 12"/>
                <a:gd name="T4" fmla="*/ 0 w 5"/>
                <a:gd name="T5" fmla="*/ 2 h 12"/>
                <a:gd name="T6" fmla="*/ 0 w 5"/>
                <a:gd name="T7" fmla="*/ 2 h 12"/>
                <a:gd name="T8" fmla="*/ 0 w 5"/>
                <a:gd name="T9" fmla="*/ 2 h 12"/>
                <a:gd name="T10" fmla="*/ 1 w 5"/>
                <a:gd name="T11" fmla="*/ 0 h 12"/>
                <a:gd name="T12" fmla="*/ 1 w 5"/>
                <a:gd name="T13" fmla="*/ 0 h 12"/>
                <a:gd name="T14" fmla="*/ 2 w 5"/>
                <a:gd name="T15" fmla="*/ 0 h 12"/>
                <a:gd name="T16" fmla="*/ 2 w 5"/>
                <a:gd name="T17" fmla="*/ 0 h 12"/>
                <a:gd name="T18" fmla="*/ 4 w 5"/>
                <a:gd name="T19" fmla="*/ 1 h 12"/>
                <a:gd name="T20" fmla="*/ 4 w 5"/>
                <a:gd name="T21" fmla="*/ 1 h 12"/>
                <a:gd name="T22" fmla="*/ 4 w 5"/>
                <a:gd name="T23" fmla="*/ 2 h 12"/>
                <a:gd name="T24" fmla="*/ 4 w 5"/>
                <a:gd name="T25" fmla="*/ 2 h 12"/>
                <a:gd name="T26" fmla="*/ 4 w 5"/>
                <a:gd name="T27" fmla="*/ 5 h 12"/>
                <a:gd name="T28" fmla="*/ 4 w 5"/>
                <a:gd name="T29" fmla="*/ 5 h 12"/>
                <a:gd name="T30" fmla="*/ 5 w 5"/>
                <a:gd name="T31" fmla="*/ 9 h 12"/>
                <a:gd name="T32" fmla="*/ 5 w 5"/>
                <a:gd name="T33" fmla="*/ 9 h 12"/>
                <a:gd name="T34" fmla="*/ 2 w 5"/>
                <a:gd name="T35" fmla="*/ 12 h 12"/>
                <a:gd name="T36" fmla="*/ 0 w 5"/>
                <a:gd name="T37" fmla="*/ 5 h 12"/>
                <a:gd name="T38" fmla="*/ 4 w 5"/>
                <a:gd name="T39" fmla="*/ 3 h 12"/>
                <a:gd name="T40" fmla="*/ 2 w 5"/>
                <a:gd name="T41" fmla="*/ 2 h 12"/>
                <a:gd name="T42" fmla="*/ 4 w 5"/>
                <a:gd name="T43" fmla="*/ 3 h 12"/>
                <a:gd name="T44" fmla="*/ 2 w 5"/>
                <a:gd name="T45" fmla="*/ 2 h 12"/>
                <a:gd name="T46" fmla="*/ 2 w 5"/>
                <a:gd name="T47" fmla="*/ 2 h 12"/>
                <a:gd name="T48" fmla="*/ 2 w 5"/>
                <a:gd name="T49" fmla="*/ 2 h 12"/>
                <a:gd name="T50" fmla="*/ 2 w 5"/>
                <a:gd name="T5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12">
                  <a:moveTo>
                    <a:pt x="0" y="5"/>
                  </a:moveTo>
                  <a:cubicBezTo>
                    <a:pt x="0" y="4"/>
                    <a:pt x="0" y="3"/>
                    <a:pt x="0" y="2"/>
                  </a:cubicBezTo>
                  <a:cubicBezTo>
                    <a:pt x="0" y="2"/>
                    <a:pt x="0" y="2"/>
                    <a:pt x="0" y="2"/>
                  </a:cubicBezTo>
                  <a:cubicBezTo>
                    <a:pt x="0" y="2"/>
                    <a:pt x="0" y="2"/>
                    <a:pt x="0" y="2"/>
                  </a:cubicBezTo>
                  <a:cubicBezTo>
                    <a:pt x="0" y="2"/>
                    <a:pt x="0" y="2"/>
                    <a:pt x="0" y="2"/>
                  </a:cubicBezTo>
                  <a:cubicBezTo>
                    <a:pt x="0" y="1"/>
                    <a:pt x="0" y="1"/>
                    <a:pt x="1" y="0"/>
                  </a:cubicBezTo>
                  <a:cubicBezTo>
                    <a:pt x="1" y="0"/>
                    <a:pt x="1" y="0"/>
                    <a:pt x="1" y="0"/>
                  </a:cubicBezTo>
                  <a:cubicBezTo>
                    <a:pt x="1" y="0"/>
                    <a:pt x="2" y="0"/>
                    <a:pt x="2" y="0"/>
                  </a:cubicBezTo>
                  <a:cubicBezTo>
                    <a:pt x="2" y="0"/>
                    <a:pt x="2" y="0"/>
                    <a:pt x="2" y="0"/>
                  </a:cubicBezTo>
                  <a:cubicBezTo>
                    <a:pt x="4" y="0"/>
                    <a:pt x="4" y="1"/>
                    <a:pt x="4" y="1"/>
                  </a:cubicBezTo>
                  <a:cubicBezTo>
                    <a:pt x="4" y="1"/>
                    <a:pt x="4" y="1"/>
                    <a:pt x="4" y="1"/>
                  </a:cubicBezTo>
                  <a:cubicBezTo>
                    <a:pt x="4" y="2"/>
                    <a:pt x="4" y="2"/>
                    <a:pt x="4" y="2"/>
                  </a:cubicBezTo>
                  <a:cubicBezTo>
                    <a:pt x="4" y="2"/>
                    <a:pt x="4" y="2"/>
                    <a:pt x="4" y="2"/>
                  </a:cubicBezTo>
                  <a:cubicBezTo>
                    <a:pt x="4" y="3"/>
                    <a:pt x="4" y="4"/>
                    <a:pt x="4" y="5"/>
                  </a:cubicBezTo>
                  <a:cubicBezTo>
                    <a:pt x="4" y="5"/>
                    <a:pt x="4" y="5"/>
                    <a:pt x="4" y="5"/>
                  </a:cubicBezTo>
                  <a:cubicBezTo>
                    <a:pt x="4" y="7"/>
                    <a:pt x="4" y="8"/>
                    <a:pt x="5" y="9"/>
                  </a:cubicBezTo>
                  <a:cubicBezTo>
                    <a:pt x="5" y="9"/>
                    <a:pt x="5" y="9"/>
                    <a:pt x="5" y="9"/>
                  </a:cubicBezTo>
                  <a:cubicBezTo>
                    <a:pt x="2" y="12"/>
                    <a:pt x="2" y="12"/>
                    <a:pt x="2" y="12"/>
                  </a:cubicBezTo>
                  <a:cubicBezTo>
                    <a:pt x="0" y="10"/>
                    <a:pt x="0" y="7"/>
                    <a:pt x="0" y="5"/>
                  </a:cubicBezTo>
                  <a:close/>
                  <a:moveTo>
                    <a:pt x="4" y="3"/>
                  </a:moveTo>
                  <a:cubicBezTo>
                    <a:pt x="2" y="2"/>
                    <a:pt x="2" y="2"/>
                    <a:pt x="2" y="2"/>
                  </a:cubicBezTo>
                  <a:cubicBezTo>
                    <a:pt x="4" y="3"/>
                    <a:pt x="4" y="3"/>
                    <a:pt x="4" y="3"/>
                  </a:cubicBezTo>
                  <a:close/>
                  <a:moveTo>
                    <a:pt x="2" y="2"/>
                  </a:move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81"/>
            <p:cNvSpPr>
              <a:spLocks noEditPoints="1"/>
            </p:cNvSpPr>
            <p:nvPr/>
          </p:nvSpPr>
          <p:spPr bwMode="auto">
            <a:xfrm>
              <a:off x="1262" y="2332"/>
              <a:ext cx="40" cy="67"/>
            </a:xfrm>
            <a:custGeom>
              <a:avLst/>
              <a:gdLst>
                <a:gd name="T0" fmla="*/ 3 w 10"/>
                <a:gd name="T1" fmla="*/ 15 h 17"/>
                <a:gd name="T2" fmla="*/ 0 w 10"/>
                <a:gd name="T3" fmla="*/ 7 h 17"/>
                <a:gd name="T4" fmla="*/ 0 w 10"/>
                <a:gd name="T5" fmla="*/ 7 h 17"/>
                <a:gd name="T6" fmla="*/ 2 w 10"/>
                <a:gd name="T7" fmla="*/ 7 h 17"/>
                <a:gd name="T8" fmla="*/ 0 w 10"/>
                <a:gd name="T9" fmla="*/ 7 h 17"/>
                <a:gd name="T10" fmla="*/ 0 w 10"/>
                <a:gd name="T11" fmla="*/ 4 h 17"/>
                <a:gd name="T12" fmla="*/ 0 w 10"/>
                <a:gd name="T13" fmla="*/ 4 h 17"/>
                <a:gd name="T14" fmla="*/ 0 w 10"/>
                <a:gd name="T15" fmla="*/ 4 h 17"/>
                <a:gd name="T16" fmla="*/ 0 w 10"/>
                <a:gd name="T17" fmla="*/ 4 h 17"/>
                <a:gd name="T18" fmla="*/ 1 w 10"/>
                <a:gd name="T19" fmla="*/ 1 h 17"/>
                <a:gd name="T20" fmla="*/ 1 w 10"/>
                <a:gd name="T21" fmla="*/ 1 h 17"/>
                <a:gd name="T22" fmla="*/ 4 w 10"/>
                <a:gd name="T23" fmla="*/ 0 h 17"/>
                <a:gd name="T24" fmla="*/ 4 w 10"/>
                <a:gd name="T25" fmla="*/ 0 h 17"/>
                <a:gd name="T26" fmla="*/ 8 w 10"/>
                <a:gd name="T27" fmla="*/ 3 h 17"/>
                <a:gd name="T28" fmla="*/ 8 w 10"/>
                <a:gd name="T29" fmla="*/ 3 h 17"/>
                <a:gd name="T30" fmla="*/ 8 w 10"/>
                <a:gd name="T31" fmla="*/ 4 h 17"/>
                <a:gd name="T32" fmla="*/ 8 w 10"/>
                <a:gd name="T33" fmla="*/ 4 h 17"/>
                <a:gd name="T34" fmla="*/ 8 w 10"/>
                <a:gd name="T35" fmla="*/ 4 h 17"/>
                <a:gd name="T36" fmla="*/ 8 w 10"/>
                <a:gd name="T37" fmla="*/ 4 h 17"/>
                <a:gd name="T38" fmla="*/ 8 w 10"/>
                <a:gd name="T39" fmla="*/ 8 h 17"/>
                <a:gd name="T40" fmla="*/ 8 w 10"/>
                <a:gd name="T41" fmla="*/ 8 h 17"/>
                <a:gd name="T42" fmla="*/ 8 w 10"/>
                <a:gd name="T43" fmla="*/ 8 h 17"/>
                <a:gd name="T44" fmla="*/ 8 w 10"/>
                <a:gd name="T45" fmla="*/ 9 h 17"/>
                <a:gd name="T46" fmla="*/ 8 w 10"/>
                <a:gd name="T47" fmla="*/ 9 h 17"/>
                <a:gd name="T48" fmla="*/ 8 w 10"/>
                <a:gd name="T49" fmla="*/ 9 h 17"/>
                <a:gd name="T50" fmla="*/ 10 w 10"/>
                <a:gd name="T51" fmla="*/ 11 h 17"/>
                <a:gd name="T52" fmla="*/ 4 w 10"/>
                <a:gd name="T53" fmla="*/ 17 h 17"/>
                <a:gd name="T54" fmla="*/ 3 w 10"/>
                <a:gd name="T55" fmla="*/ 15 h 17"/>
                <a:gd name="T56" fmla="*/ 4 w 10"/>
                <a:gd name="T57" fmla="*/ 9 h 17"/>
                <a:gd name="T58" fmla="*/ 4 w 10"/>
                <a:gd name="T59" fmla="*/ 8 h 17"/>
                <a:gd name="T60" fmla="*/ 4 w 10"/>
                <a:gd name="T61" fmla="*/ 8 h 17"/>
                <a:gd name="T62" fmla="*/ 4 w 10"/>
                <a:gd name="T63" fmla="*/ 9 h 17"/>
                <a:gd name="T64" fmla="*/ 4 w 10"/>
                <a:gd name="T65" fmla="*/ 7 h 17"/>
                <a:gd name="T66" fmla="*/ 4 w 10"/>
                <a:gd name="T67" fmla="*/ 6 h 17"/>
                <a:gd name="T68" fmla="*/ 4 w 10"/>
                <a:gd name="T69" fmla="*/ 6 h 17"/>
                <a:gd name="T70" fmla="*/ 4 w 10"/>
                <a:gd name="T71" fmla="*/ 6 h 17"/>
                <a:gd name="T72" fmla="*/ 4 w 10"/>
                <a:gd name="T73" fmla="*/ 7 h 17"/>
                <a:gd name="T74" fmla="*/ 6 w 10"/>
                <a:gd name="T75" fmla="*/ 5 h 17"/>
                <a:gd name="T76" fmla="*/ 7 w 10"/>
                <a:gd name="T77" fmla="*/ 4 h 17"/>
                <a:gd name="T78" fmla="*/ 6 w 10"/>
                <a:gd name="T79" fmla="*/ 5 h 17"/>
                <a:gd name="T80" fmla="*/ 6 w 10"/>
                <a:gd name="T81" fmla="*/ 5 h 17"/>
                <a:gd name="T82" fmla="*/ 7 w 10"/>
                <a:gd name="T83" fmla="*/ 4 h 17"/>
                <a:gd name="T84" fmla="*/ 6 w 10"/>
                <a:gd name="T8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 h="17">
                  <a:moveTo>
                    <a:pt x="3" y="15"/>
                  </a:moveTo>
                  <a:cubicBezTo>
                    <a:pt x="0" y="13"/>
                    <a:pt x="0" y="9"/>
                    <a:pt x="0" y="7"/>
                  </a:cubicBezTo>
                  <a:cubicBezTo>
                    <a:pt x="0" y="7"/>
                    <a:pt x="0" y="7"/>
                    <a:pt x="0" y="7"/>
                  </a:cubicBezTo>
                  <a:cubicBezTo>
                    <a:pt x="2" y="7"/>
                    <a:pt x="2" y="7"/>
                    <a:pt x="2" y="7"/>
                  </a:cubicBezTo>
                  <a:cubicBezTo>
                    <a:pt x="0" y="7"/>
                    <a:pt x="0" y="7"/>
                    <a:pt x="0" y="7"/>
                  </a:cubicBezTo>
                  <a:cubicBezTo>
                    <a:pt x="0" y="6"/>
                    <a:pt x="0" y="5"/>
                    <a:pt x="0" y="4"/>
                  </a:cubicBezTo>
                  <a:cubicBezTo>
                    <a:pt x="0" y="4"/>
                    <a:pt x="0" y="4"/>
                    <a:pt x="0" y="4"/>
                  </a:cubicBezTo>
                  <a:cubicBezTo>
                    <a:pt x="0" y="4"/>
                    <a:pt x="0" y="4"/>
                    <a:pt x="0" y="4"/>
                  </a:cubicBezTo>
                  <a:cubicBezTo>
                    <a:pt x="0" y="4"/>
                    <a:pt x="0" y="4"/>
                    <a:pt x="0" y="4"/>
                  </a:cubicBezTo>
                  <a:cubicBezTo>
                    <a:pt x="0" y="2"/>
                    <a:pt x="1" y="2"/>
                    <a:pt x="1" y="1"/>
                  </a:cubicBezTo>
                  <a:cubicBezTo>
                    <a:pt x="1" y="1"/>
                    <a:pt x="1" y="1"/>
                    <a:pt x="1" y="1"/>
                  </a:cubicBezTo>
                  <a:cubicBezTo>
                    <a:pt x="2" y="0"/>
                    <a:pt x="3" y="0"/>
                    <a:pt x="4" y="0"/>
                  </a:cubicBezTo>
                  <a:cubicBezTo>
                    <a:pt x="4" y="0"/>
                    <a:pt x="4" y="0"/>
                    <a:pt x="4" y="0"/>
                  </a:cubicBezTo>
                  <a:cubicBezTo>
                    <a:pt x="7" y="0"/>
                    <a:pt x="8" y="2"/>
                    <a:pt x="8" y="3"/>
                  </a:cubicBezTo>
                  <a:cubicBezTo>
                    <a:pt x="8" y="3"/>
                    <a:pt x="8" y="3"/>
                    <a:pt x="8" y="3"/>
                  </a:cubicBezTo>
                  <a:cubicBezTo>
                    <a:pt x="8" y="3"/>
                    <a:pt x="8" y="4"/>
                    <a:pt x="8" y="4"/>
                  </a:cubicBezTo>
                  <a:cubicBezTo>
                    <a:pt x="8" y="4"/>
                    <a:pt x="8" y="4"/>
                    <a:pt x="8" y="4"/>
                  </a:cubicBezTo>
                  <a:cubicBezTo>
                    <a:pt x="8" y="4"/>
                    <a:pt x="8" y="4"/>
                    <a:pt x="8" y="4"/>
                  </a:cubicBezTo>
                  <a:cubicBezTo>
                    <a:pt x="8" y="4"/>
                    <a:pt x="8" y="4"/>
                    <a:pt x="8" y="4"/>
                  </a:cubicBezTo>
                  <a:cubicBezTo>
                    <a:pt x="8" y="5"/>
                    <a:pt x="8" y="6"/>
                    <a:pt x="8" y="8"/>
                  </a:cubicBezTo>
                  <a:cubicBezTo>
                    <a:pt x="8" y="8"/>
                    <a:pt x="8" y="8"/>
                    <a:pt x="8" y="8"/>
                  </a:cubicBezTo>
                  <a:cubicBezTo>
                    <a:pt x="8" y="8"/>
                    <a:pt x="8" y="8"/>
                    <a:pt x="8" y="8"/>
                  </a:cubicBezTo>
                  <a:cubicBezTo>
                    <a:pt x="8" y="8"/>
                    <a:pt x="8" y="9"/>
                    <a:pt x="8" y="9"/>
                  </a:cubicBezTo>
                  <a:cubicBezTo>
                    <a:pt x="8" y="9"/>
                    <a:pt x="8" y="9"/>
                    <a:pt x="8" y="9"/>
                  </a:cubicBezTo>
                  <a:cubicBezTo>
                    <a:pt x="8" y="9"/>
                    <a:pt x="8" y="9"/>
                    <a:pt x="8" y="9"/>
                  </a:cubicBezTo>
                  <a:cubicBezTo>
                    <a:pt x="10" y="11"/>
                    <a:pt x="10" y="11"/>
                    <a:pt x="10" y="11"/>
                  </a:cubicBezTo>
                  <a:cubicBezTo>
                    <a:pt x="4" y="17"/>
                    <a:pt x="4" y="17"/>
                    <a:pt x="4" y="17"/>
                  </a:cubicBezTo>
                  <a:cubicBezTo>
                    <a:pt x="3" y="15"/>
                    <a:pt x="3" y="15"/>
                    <a:pt x="3" y="15"/>
                  </a:cubicBezTo>
                  <a:close/>
                  <a:moveTo>
                    <a:pt x="4" y="9"/>
                  </a:moveTo>
                  <a:cubicBezTo>
                    <a:pt x="4" y="9"/>
                    <a:pt x="4" y="8"/>
                    <a:pt x="4" y="8"/>
                  </a:cubicBezTo>
                  <a:cubicBezTo>
                    <a:pt x="4" y="8"/>
                    <a:pt x="4" y="8"/>
                    <a:pt x="4" y="8"/>
                  </a:cubicBezTo>
                  <a:cubicBezTo>
                    <a:pt x="4" y="8"/>
                    <a:pt x="4" y="9"/>
                    <a:pt x="4" y="9"/>
                  </a:cubicBezTo>
                  <a:close/>
                  <a:moveTo>
                    <a:pt x="4" y="7"/>
                  </a:moveTo>
                  <a:cubicBezTo>
                    <a:pt x="4" y="7"/>
                    <a:pt x="4" y="7"/>
                    <a:pt x="4" y="6"/>
                  </a:cubicBezTo>
                  <a:cubicBezTo>
                    <a:pt x="4" y="6"/>
                    <a:pt x="4" y="6"/>
                    <a:pt x="4" y="6"/>
                  </a:cubicBezTo>
                  <a:cubicBezTo>
                    <a:pt x="4" y="6"/>
                    <a:pt x="4" y="6"/>
                    <a:pt x="4" y="6"/>
                  </a:cubicBezTo>
                  <a:cubicBezTo>
                    <a:pt x="4" y="7"/>
                    <a:pt x="4" y="7"/>
                    <a:pt x="4" y="7"/>
                  </a:cubicBezTo>
                  <a:close/>
                  <a:moveTo>
                    <a:pt x="6" y="5"/>
                  </a:moveTo>
                  <a:cubicBezTo>
                    <a:pt x="7" y="4"/>
                    <a:pt x="7" y="4"/>
                    <a:pt x="7" y="4"/>
                  </a:cubicBezTo>
                  <a:cubicBezTo>
                    <a:pt x="6" y="5"/>
                    <a:pt x="6" y="5"/>
                    <a:pt x="6" y="5"/>
                  </a:cubicBezTo>
                  <a:close/>
                  <a:moveTo>
                    <a:pt x="6" y="5"/>
                  </a:moveTo>
                  <a:cubicBezTo>
                    <a:pt x="7" y="4"/>
                    <a:pt x="7" y="4"/>
                    <a:pt x="7" y="4"/>
                  </a:cubicBezTo>
                  <a:cubicBezTo>
                    <a:pt x="6" y="5"/>
                    <a:pt x="6" y="5"/>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82"/>
            <p:cNvSpPr>
              <a:spLocks noEditPoints="1"/>
            </p:cNvSpPr>
            <p:nvPr/>
          </p:nvSpPr>
          <p:spPr bwMode="auto">
            <a:xfrm>
              <a:off x="1654" y="2065"/>
              <a:ext cx="104" cy="374"/>
            </a:xfrm>
            <a:custGeom>
              <a:avLst/>
              <a:gdLst>
                <a:gd name="T0" fmla="*/ 24 w 104"/>
                <a:gd name="T1" fmla="*/ 287 h 374"/>
                <a:gd name="T2" fmla="*/ 32 w 104"/>
                <a:gd name="T3" fmla="*/ 283 h 374"/>
                <a:gd name="T4" fmla="*/ 40 w 104"/>
                <a:gd name="T5" fmla="*/ 283 h 374"/>
                <a:gd name="T6" fmla="*/ 32 w 104"/>
                <a:gd name="T7" fmla="*/ 283 h 374"/>
                <a:gd name="T8" fmla="*/ 24 w 104"/>
                <a:gd name="T9" fmla="*/ 287 h 374"/>
                <a:gd name="T10" fmla="*/ 24 w 104"/>
                <a:gd name="T11" fmla="*/ 287 h 374"/>
                <a:gd name="T12" fmla="*/ 0 w 104"/>
                <a:gd name="T13" fmla="*/ 0 h 374"/>
                <a:gd name="T14" fmla="*/ 16 w 104"/>
                <a:gd name="T15" fmla="*/ 0 h 374"/>
                <a:gd name="T16" fmla="*/ 104 w 104"/>
                <a:gd name="T17" fmla="*/ 283 h 374"/>
                <a:gd name="T18" fmla="*/ 104 w 104"/>
                <a:gd name="T19" fmla="*/ 374 h 374"/>
                <a:gd name="T20" fmla="*/ 24 w 104"/>
                <a:gd name="T21" fmla="*/ 287 h 374"/>
                <a:gd name="T22" fmla="*/ 24 w 104"/>
                <a:gd name="T23" fmla="*/ 287 h 374"/>
                <a:gd name="T24" fmla="*/ 88 w 104"/>
                <a:gd name="T25" fmla="*/ 330 h 374"/>
                <a:gd name="T26" fmla="*/ 88 w 104"/>
                <a:gd name="T27" fmla="*/ 283 h 374"/>
                <a:gd name="T28" fmla="*/ 24 w 104"/>
                <a:gd name="T29" fmla="*/ 75 h 374"/>
                <a:gd name="T30" fmla="*/ 40 w 104"/>
                <a:gd name="T31" fmla="*/ 279 h 374"/>
                <a:gd name="T32" fmla="*/ 88 w 104"/>
                <a:gd name="T33" fmla="*/ 330 h 374"/>
                <a:gd name="T34" fmla="*/ 88 w 104"/>
                <a:gd name="T35" fmla="*/ 33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74">
                  <a:moveTo>
                    <a:pt x="24" y="287"/>
                  </a:moveTo>
                  <a:lnTo>
                    <a:pt x="32" y="283"/>
                  </a:lnTo>
                  <a:lnTo>
                    <a:pt x="40" y="283"/>
                  </a:lnTo>
                  <a:lnTo>
                    <a:pt x="32" y="283"/>
                  </a:lnTo>
                  <a:lnTo>
                    <a:pt x="24" y="287"/>
                  </a:lnTo>
                  <a:lnTo>
                    <a:pt x="24" y="287"/>
                  </a:lnTo>
                  <a:lnTo>
                    <a:pt x="0" y="0"/>
                  </a:lnTo>
                  <a:lnTo>
                    <a:pt x="16" y="0"/>
                  </a:lnTo>
                  <a:lnTo>
                    <a:pt x="104" y="283"/>
                  </a:lnTo>
                  <a:lnTo>
                    <a:pt x="104" y="374"/>
                  </a:lnTo>
                  <a:lnTo>
                    <a:pt x="24" y="287"/>
                  </a:lnTo>
                  <a:lnTo>
                    <a:pt x="24" y="287"/>
                  </a:lnTo>
                  <a:close/>
                  <a:moveTo>
                    <a:pt x="88" y="330"/>
                  </a:moveTo>
                  <a:lnTo>
                    <a:pt x="88" y="283"/>
                  </a:lnTo>
                  <a:lnTo>
                    <a:pt x="24" y="75"/>
                  </a:lnTo>
                  <a:lnTo>
                    <a:pt x="40" y="279"/>
                  </a:lnTo>
                  <a:lnTo>
                    <a:pt x="88" y="330"/>
                  </a:lnTo>
                  <a:lnTo>
                    <a:pt x="88" y="3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83"/>
            <p:cNvSpPr>
              <a:spLocks noEditPoints="1"/>
            </p:cNvSpPr>
            <p:nvPr/>
          </p:nvSpPr>
          <p:spPr bwMode="auto">
            <a:xfrm>
              <a:off x="1646" y="2053"/>
              <a:ext cx="120" cy="406"/>
            </a:xfrm>
            <a:custGeom>
              <a:avLst/>
              <a:gdLst>
                <a:gd name="T0" fmla="*/ 28 w 120"/>
                <a:gd name="T1" fmla="*/ 306 h 406"/>
                <a:gd name="T2" fmla="*/ 24 w 120"/>
                <a:gd name="T3" fmla="*/ 303 h 406"/>
                <a:gd name="T4" fmla="*/ 24 w 120"/>
                <a:gd name="T5" fmla="*/ 303 h 406"/>
                <a:gd name="T6" fmla="*/ 24 w 120"/>
                <a:gd name="T7" fmla="*/ 299 h 406"/>
                <a:gd name="T8" fmla="*/ 24 w 120"/>
                <a:gd name="T9" fmla="*/ 299 h 406"/>
                <a:gd name="T10" fmla="*/ 0 w 120"/>
                <a:gd name="T11" fmla="*/ 8 h 406"/>
                <a:gd name="T12" fmla="*/ 28 w 120"/>
                <a:gd name="T13" fmla="*/ 0 h 406"/>
                <a:gd name="T14" fmla="*/ 120 w 120"/>
                <a:gd name="T15" fmla="*/ 291 h 406"/>
                <a:gd name="T16" fmla="*/ 120 w 120"/>
                <a:gd name="T17" fmla="*/ 406 h 406"/>
                <a:gd name="T18" fmla="*/ 28 w 120"/>
                <a:gd name="T19" fmla="*/ 306 h 406"/>
                <a:gd name="T20" fmla="*/ 28 w 120"/>
                <a:gd name="T21" fmla="*/ 306 h 406"/>
                <a:gd name="T22" fmla="*/ 104 w 120"/>
                <a:gd name="T23" fmla="*/ 362 h 406"/>
                <a:gd name="T24" fmla="*/ 104 w 120"/>
                <a:gd name="T25" fmla="*/ 295 h 406"/>
                <a:gd name="T26" fmla="*/ 104 w 120"/>
                <a:gd name="T27" fmla="*/ 342 h 406"/>
                <a:gd name="T28" fmla="*/ 104 w 120"/>
                <a:gd name="T29" fmla="*/ 362 h 406"/>
                <a:gd name="T30" fmla="*/ 48 w 120"/>
                <a:gd name="T31" fmla="*/ 303 h 406"/>
                <a:gd name="T32" fmla="*/ 48 w 120"/>
                <a:gd name="T33" fmla="*/ 303 h 406"/>
                <a:gd name="T34" fmla="*/ 104 w 120"/>
                <a:gd name="T35" fmla="*/ 362 h 406"/>
                <a:gd name="T36" fmla="*/ 104 w 120"/>
                <a:gd name="T37" fmla="*/ 362 h 406"/>
                <a:gd name="T38" fmla="*/ 96 w 120"/>
                <a:gd name="T39" fmla="*/ 342 h 406"/>
                <a:gd name="T40" fmla="*/ 100 w 120"/>
                <a:gd name="T41" fmla="*/ 338 h 406"/>
                <a:gd name="T42" fmla="*/ 96 w 120"/>
                <a:gd name="T43" fmla="*/ 342 h 406"/>
                <a:gd name="T44" fmla="*/ 96 w 120"/>
                <a:gd name="T45" fmla="*/ 342 h 406"/>
                <a:gd name="T46" fmla="*/ 56 w 120"/>
                <a:gd name="T47" fmla="*/ 287 h 406"/>
                <a:gd name="T48" fmla="*/ 88 w 120"/>
                <a:gd name="T49" fmla="*/ 322 h 406"/>
                <a:gd name="T50" fmla="*/ 88 w 120"/>
                <a:gd name="T51" fmla="*/ 295 h 406"/>
                <a:gd name="T52" fmla="*/ 44 w 120"/>
                <a:gd name="T53" fmla="*/ 159 h 406"/>
                <a:gd name="T54" fmla="*/ 56 w 120"/>
                <a:gd name="T55" fmla="*/ 287 h 406"/>
                <a:gd name="T56" fmla="*/ 56 w 120"/>
                <a:gd name="T57" fmla="*/ 287 h 406"/>
                <a:gd name="T58" fmla="*/ 40 w 120"/>
                <a:gd name="T59" fmla="*/ 287 h 406"/>
                <a:gd name="T60" fmla="*/ 40 w 120"/>
                <a:gd name="T61" fmla="*/ 275 h 406"/>
                <a:gd name="T62" fmla="*/ 40 w 120"/>
                <a:gd name="T63" fmla="*/ 287 h 406"/>
                <a:gd name="T64" fmla="*/ 40 w 120"/>
                <a:gd name="T65" fmla="*/ 287 h 406"/>
                <a:gd name="T66" fmla="*/ 16 w 120"/>
                <a:gd name="T67" fmla="*/ 20 h 406"/>
                <a:gd name="T68" fmla="*/ 24 w 120"/>
                <a:gd name="T69" fmla="*/ 87 h 406"/>
                <a:gd name="T70" fmla="*/ 40 w 120"/>
                <a:gd name="T71" fmla="*/ 83 h 406"/>
                <a:gd name="T72" fmla="*/ 20 w 120"/>
                <a:gd name="T73" fmla="*/ 20 h 406"/>
                <a:gd name="T74" fmla="*/ 16 w 120"/>
                <a:gd name="T75" fmla="*/ 20 h 406"/>
                <a:gd name="T76" fmla="*/ 16 w 120"/>
                <a:gd name="T77" fmla="*/ 2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406">
                  <a:moveTo>
                    <a:pt x="28" y="306"/>
                  </a:moveTo>
                  <a:lnTo>
                    <a:pt x="24" y="303"/>
                  </a:lnTo>
                  <a:lnTo>
                    <a:pt x="24" y="303"/>
                  </a:lnTo>
                  <a:lnTo>
                    <a:pt x="24" y="299"/>
                  </a:lnTo>
                  <a:lnTo>
                    <a:pt x="24" y="299"/>
                  </a:lnTo>
                  <a:lnTo>
                    <a:pt x="0" y="8"/>
                  </a:lnTo>
                  <a:lnTo>
                    <a:pt x="28" y="0"/>
                  </a:lnTo>
                  <a:lnTo>
                    <a:pt x="120" y="291"/>
                  </a:lnTo>
                  <a:lnTo>
                    <a:pt x="120" y="406"/>
                  </a:lnTo>
                  <a:lnTo>
                    <a:pt x="28" y="306"/>
                  </a:lnTo>
                  <a:lnTo>
                    <a:pt x="28" y="306"/>
                  </a:lnTo>
                  <a:close/>
                  <a:moveTo>
                    <a:pt x="104" y="362"/>
                  </a:moveTo>
                  <a:lnTo>
                    <a:pt x="104" y="295"/>
                  </a:lnTo>
                  <a:lnTo>
                    <a:pt x="104" y="342"/>
                  </a:lnTo>
                  <a:lnTo>
                    <a:pt x="104" y="362"/>
                  </a:lnTo>
                  <a:lnTo>
                    <a:pt x="48" y="303"/>
                  </a:lnTo>
                  <a:lnTo>
                    <a:pt x="48" y="303"/>
                  </a:lnTo>
                  <a:lnTo>
                    <a:pt x="104" y="362"/>
                  </a:lnTo>
                  <a:lnTo>
                    <a:pt x="104" y="362"/>
                  </a:lnTo>
                  <a:close/>
                  <a:moveTo>
                    <a:pt x="96" y="342"/>
                  </a:moveTo>
                  <a:lnTo>
                    <a:pt x="100" y="338"/>
                  </a:lnTo>
                  <a:lnTo>
                    <a:pt x="96" y="342"/>
                  </a:lnTo>
                  <a:lnTo>
                    <a:pt x="96" y="342"/>
                  </a:lnTo>
                  <a:close/>
                  <a:moveTo>
                    <a:pt x="56" y="287"/>
                  </a:moveTo>
                  <a:lnTo>
                    <a:pt x="88" y="322"/>
                  </a:lnTo>
                  <a:lnTo>
                    <a:pt x="88" y="295"/>
                  </a:lnTo>
                  <a:lnTo>
                    <a:pt x="44" y="159"/>
                  </a:lnTo>
                  <a:lnTo>
                    <a:pt x="56" y="287"/>
                  </a:lnTo>
                  <a:lnTo>
                    <a:pt x="56" y="287"/>
                  </a:lnTo>
                  <a:close/>
                  <a:moveTo>
                    <a:pt x="40" y="287"/>
                  </a:moveTo>
                  <a:lnTo>
                    <a:pt x="40" y="275"/>
                  </a:lnTo>
                  <a:lnTo>
                    <a:pt x="40" y="287"/>
                  </a:lnTo>
                  <a:lnTo>
                    <a:pt x="40" y="287"/>
                  </a:lnTo>
                  <a:close/>
                  <a:moveTo>
                    <a:pt x="16" y="20"/>
                  </a:moveTo>
                  <a:lnTo>
                    <a:pt x="24" y="87"/>
                  </a:lnTo>
                  <a:lnTo>
                    <a:pt x="40" y="83"/>
                  </a:lnTo>
                  <a:lnTo>
                    <a:pt x="20" y="20"/>
                  </a:lnTo>
                  <a:lnTo>
                    <a:pt x="16" y="20"/>
                  </a:lnTo>
                  <a:lnTo>
                    <a:pt x="1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84"/>
            <p:cNvSpPr/>
            <p:nvPr/>
          </p:nvSpPr>
          <p:spPr bwMode="auto">
            <a:xfrm>
              <a:off x="1662" y="2559"/>
              <a:ext cx="84" cy="601"/>
            </a:xfrm>
            <a:custGeom>
              <a:avLst/>
              <a:gdLst>
                <a:gd name="T0" fmla="*/ 0 w 21"/>
                <a:gd name="T1" fmla="*/ 147 h 151"/>
                <a:gd name="T2" fmla="*/ 16 w 21"/>
                <a:gd name="T3" fmla="*/ 143 h 151"/>
                <a:gd name="T4" fmla="*/ 9 w 21"/>
                <a:gd name="T5" fmla="*/ 96 h 151"/>
                <a:gd name="T6" fmla="*/ 9 w 21"/>
                <a:gd name="T7" fmla="*/ 96 h 151"/>
                <a:gd name="T8" fmla="*/ 3 w 21"/>
                <a:gd name="T9" fmla="*/ 3 h 151"/>
                <a:gd name="T10" fmla="*/ 3 w 21"/>
                <a:gd name="T11" fmla="*/ 3 h 151"/>
                <a:gd name="T12" fmla="*/ 3 w 21"/>
                <a:gd name="T13" fmla="*/ 0 h 151"/>
                <a:gd name="T14" fmla="*/ 3 w 21"/>
                <a:gd name="T15" fmla="*/ 0 h 151"/>
                <a:gd name="T16" fmla="*/ 3 w 21"/>
                <a:gd name="T17" fmla="*/ 0 h 151"/>
                <a:gd name="T18" fmla="*/ 7 w 21"/>
                <a:gd name="T19" fmla="*/ 0 h 151"/>
                <a:gd name="T20" fmla="*/ 7 w 21"/>
                <a:gd name="T21" fmla="*/ 3 h 151"/>
                <a:gd name="T22" fmla="*/ 7 w 21"/>
                <a:gd name="T23" fmla="*/ 3 h 151"/>
                <a:gd name="T24" fmla="*/ 13 w 21"/>
                <a:gd name="T25" fmla="*/ 94 h 151"/>
                <a:gd name="T26" fmla="*/ 13 w 21"/>
                <a:gd name="T27" fmla="*/ 94 h 151"/>
                <a:gd name="T28" fmla="*/ 20 w 21"/>
                <a:gd name="T29" fmla="*/ 145 h 151"/>
                <a:gd name="T30" fmla="*/ 20 w 21"/>
                <a:gd name="T31" fmla="*/ 145 h 151"/>
                <a:gd name="T32" fmla="*/ 21 w 21"/>
                <a:gd name="T33" fmla="*/ 146 h 151"/>
                <a:gd name="T34" fmla="*/ 1 w 21"/>
                <a:gd name="T35" fmla="*/ 151 h 151"/>
                <a:gd name="T36" fmla="*/ 0 w 21"/>
                <a:gd name="T37"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51">
                  <a:moveTo>
                    <a:pt x="0" y="147"/>
                  </a:moveTo>
                  <a:cubicBezTo>
                    <a:pt x="16" y="143"/>
                    <a:pt x="16" y="143"/>
                    <a:pt x="16" y="143"/>
                  </a:cubicBezTo>
                  <a:cubicBezTo>
                    <a:pt x="16" y="137"/>
                    <a:pt x="15" y="116"/>
                    <a:pt x="9" y="96"/>
                  </a:cubicBezTo>
                  <a:cubicBezTo>
                    <a:pt x="9" y="96"/>
                    <a:pt x="9" y="96"/>
                    <a:pt x="9" y="96"/>
                  </a:cubicBezTo>
                  <a:cubicBezTo>
                    <a:pt x="3" y="74"/>
                    <a:pt x="3" y="17"/>
                    <a:pt x="3" y="3"/>
                  </a:cubicBezTo>
                  <a:cubicBezTo>
                    <a:pt x="3" y="3"/>
                    <a:pt x="3" y="3"/>
                    <a:pt x="3" y="3"/>
                  </a:cubicBezTo>
                  <a:cubicBezTo>
                    <a:pt x="3" y="1"/>
                    <a:pt x="3" y="0"/>
                    <a:pt x="3" y="0"/>
                  </a:cubicBezTo>
                  <a:cubicBezTo>
                    <a:pt x="3" y="0"/>
                    <a:pt x="3" y="0"/>
                    <a:pt x="3" y="0"/>
                  </a:cubicBezTo>
                  <a:cubicBezTo>
                    <a:pt x="3" y="0"/>
                    <a:pt x="3" y="0"/>
                    <a:pt x="3" y="0"/>
                  </a:cubicBezTo>
                  <a:cubicBezTo>
                    <a:pt x="7" y="0"/>
                    <a:pt x="7" y="0"/>
                    <a:pt x="7" y="0"/>
                  </a:cubicBezTo>
                  <a:cubicBezTo>
                    <a:pt x="7" y="0"/>
                    <a:pt x="7" y="1"/>
                    <a:pt x="7" y="3"/>
                  </a:cubicBezTo>
                  <a:cubicBezTo>
                    <a:pt x="7" y="3"/>
                    <a:pt x="7" y="3"/>
                    <a:pt x="7" y="3"/>
                  </a:cubicBezTo>
                  <a:cubicBezTo>
                    <a:pt x="7" y="17"/>
                    <a:pt x="7" y="74"/>
                    <a:pt x="13" y="94"/>
                  </a:cubicBezTo>
                  <a:cubicBezTo>
                    <a:pt x="13" y="94"/>
                    <a:pt x="13" y="94"/>
                    <a:pt x="13" y="94"/>
                  </a:cubicBezTo>
                  <a:cubicBezTo>
                    <a:pt x="20" y="119"/>
                    <a:pt x="20" y="144"/>
                    <a:pt x="20" y="145"/>
                  </a:cubicBezTo>
                  <a:cubicBezTo>
                    <a:pt x="20" y="145"/>
                    <a:pt x="20" y="145"/>
                    <a:pt x="20" y="145"/>
                  </a:cubicBezTo>
                  <a:cubicBezTo>
                    <a:pt x="21" y="146"/>
                    <a:pt x="21" y="146"/>
                    <a:pt x="21" y="146"/>
                  </a:cubicBezTo>
                  <a:cubicBezTo>
                    <a:pt x="1" y="151"/>
                    <a:pt x="1" y="151"/>
                    <a:pt x="1" y="151"/>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85"/>
            <p:cNvSpPr>
              <a:spLocks noEditPoints="1"/>
            </p:cNvSpPr>
            <p:nvPr/>
          </p:nvSpPr>
          <p:spPr bwMode="auto">
            <a:xfrm>
              <a:off x="1650" y="2551"/>
              <a:ext cx="104" cy="617"/>
            </a:xfrm>
            <a:custGeom>
              <a:avLst/>
              <a:gdLst>
                <a:gd name="T0" fmla="*/ 2 w 26"/>
                <a:gd name="T1" fmla="*/ 153 h 155"/>
                <a:gd name="T2" fmla="*/ 1 w 26"/>
                <a:gd name="T3" fmla="*/ 149 h 155"/>
                <a:gd name="T4" fmla="*/ 3 w 26"/>
                <a:gd name="T5" fmla="*/ 149 h 155"/>
                <a:gd name="T6" fmla="*/ 3 w 26"/>
                <a:gd name="T7" fmla="*/ 151 h 155"/>
                <a:gd name="T8" fmla="*/ 3 w 26"/>
                <a:gd name="T9" fmla="*/ 149 h 155"/>
                <a:gd name="T10" fmla="*/ 1 w 26"/>
                <a:gd name="T11" fmla="*/ 149 h 155"/>
                <a:gd name="T12" fmla="*/ 0 w 26"/>
                <a:gd name="T13" fmla="*/ 147 h 155"/>
                <a:gd name="T14" fmla="*/ 17 w 26"/>
                <a:gd name="T15" fmla="*/ 143 h 155"/>
                <a:gd name="T16" fmla="*/ 10 w 26"/>
                <a:gd name="T17" fmla="*/ 98 h 155"/>
                <a:gd name="T18" fmla="*/ 10 w 26"/>
                <a:gd name="T19" fmla="*/ 98 h 155"/>
                <a:gd name="T20" fmla="*/ 4 w 26"/>
                <a:gd name="T21" fmla="*/ 5 h 155"/>
                <a:gd name="T22" fmla="*/ 4 w 26"/>
                <a:gd name="T23" fmla="*/ 5 h 155"/>
                <a:gd name="T24" fmla="*/ 4 w 26"/>
                <a:gd name="T25" fmla="*/ 4 h 155"/>
                <a:gd name="T26" fmla="*/ 4 w 26"/>
                <a:gd name="T27" fmla="*/ 4 h 155"/>
                <a:gd name="T28" fmla="*/ 4 w 26"/>
                <a:gd name="T29" fmla="*/ 2 h 155"/>
                <a:gd name="T30" fmla="*/ 4 w 26"/>
                <a:gd name="T31" fmla="*/ 2 h 155"/>
                <a:gd name="T32" fmla="*/ 4 w 26"/>
                <a:gd name="T33" fmla="*/ 1 h 155"/>
                <a:gd name="T34" fmla="*/ 4 w 26"/>
                <a:gd name="T35" fmla="*/ 1 h 155"/>
                <a:gd name="T36" fmla="*/ 6 w 26"/>
                <a:gd name="T37" fmla="*/ 0 h 155"/>
                <a:gd name="T38" fmla="*/ 6 w 26"/>
                <a:gd name="T39" fmla="*/ 0 h 155"/>
                <a:gd name="T40" fmla="*/ 6 w 26"/>
                <a:gd name="T41" fmla="*/ 0 h 155"/>
                <a:gd name="T42" fmla="*/ 6 w 26"/>
                <a:gd name="T43" fmla="*/ 0 h 155"/>
                <a:gd name="T44" fmla="*/ 12 w 26"/>
                <a:gd name="T45" fmla="*/ 0 h 155"/>
                <a:gd name="T46" fmla="*/ 12 w 26"/>
                <a:gd name="T47" fmla="*/ 2 h 155"/>
                <a:gd name="T48" fmla="*/ 12 w 26"/>
                <a:gd name="T49" fmla="*/ 5 h 155"/>
                <a:gd name="T50" fmla="*/ 12 w 26"/>
                <a:gd name="T51" fmla="*/ 5 h 155"/>
                <a:gd name="T52" fmla="*/ 12 w 26"/>
                <a:gd name="T53" fmla="*/ 6 h 155"/>
                <a:gd name="T54" fmla="*/ 12 w 26"/>
                <a:gd name="T55" fmla="*/ 6 h 155"/>
                <a:gd name="T56" fmla="*/ 18 w 26"/>
                <a:gd name="T57" fmla="*/ 96 h 155"/>
                <a:gd name="T58" fmla="*/ 18 w 26"/>
                <a:gd name="T59" fmla="*/ 96 h 155"/>
                <a:gd name="T60" fmla="*/ 25 w 26"/>
                <a:gd name="T61" fmla="*/ 146 h 155"/>
                <a:gd name="T62" fmla="*/ 25 w 26"/>
                <a:gd name="T63" fmla="*/ 146 h 155"/>
                <a:gd name="T64" fmla="*/ 26 w 26"/>
                <a:gd name="T65" fmla="*/ 150 h 155"/>
                <a:gd name="T66" fmla="*/ 2 w 26"/>
                <a:gd name="T67" fmla="*/ 155 h 155"/>
                <a:gd name="T68" fmla="*/ 2 w 26"/>
                <a:gd name="T69" fmla="*/ 153 h 155"/>
                <a:gd name="T70" fmla="*/ 5 w 26"/>
                <a:gd name="T71" fmla="*/ 150 h 155"/>
                <a:gd name="T72" fmla="*/ 21 w 26"/>
                <a:gd name="T73" fmla="*/ 147 h 155"/>
                <a:gd name="T74" fmla="*/ 21 w 26"/>
                <a:gd name="T75" fmla="*/ 147 h 155"/>
                <a:gd name="T76" fmla="*/ 21 w 26"/>
                <a:gd name="T77" fmla="*/ 147 h 155"/>
                <a:gd name="T78" fmla="*/ 5 w 26"/>
                <a:gd name="T79" fmla="*/ 150 h 155"/>
                <a:gd name="T80" fmla="*/ 5 w 26"/>
                <a:gd name="T81" fmla="*/ 150 h 155"/>
                <a:gd name="T82" fmla="*/ 21 w 26"/>
                <a:gd name="T83" fmla="*/ 145 h 155"/>
                <a:gd name="T84" fmla="*/ 21 w 26"/>
                <a:gd name="T85" fmla="*/ 146 h 155"/>
                <a:gd name="T86" fmla="*/ 17 w 26"/>
                <a:gd name="T87" fmla="*/ 110 h 155"/>
                <a:gd name="T88" fmla="*/ 17 w 26"/>
                <a:gd name="T89" fmla="*/ 110 h 155"/>
                <a:gd name="T90" fmla="*/ 21 w 26"/>
                <a:gd name="T91" fmla="*/ 145 h 155"/>
                <a:gd name="T92" fmla="*/ 17 w 26"/>
                <a:gd name="T93" fmla="*/ 110 h 155"/>
                <a:gd name="T94" fmla="*/ 17 w 26"/>
                <a:gd name="T95" fmla="*/ 110 h 155"/>
                <a:gd name="T96" fmla="*/ 17 w 26"/>
                <a:gd name="T97" fmla="*/ 110 h 155"/>
                <a:gd name="T98" fmla="*/ 17 w 26"/>
                <a:gd name="T99" fmla="*/ 110 h 155"/>
                <a:gd name="T100" fmla="*/ 8 w 26"/>
                <a:gd name="T101" fmla="*/ 4 h 155"/>
                <a:gd name="T102" fmla="*/ 8 w 26"/>
                <a:gd name="T103" fmla="*/ 5 h 155"/>
                <a:gd name="T104" fmla="*/ 8 w 26"/>
                <a:gd name="T105" fmla="*/ 5 h 155"/>
                <a:gd name="T106" fmla="*/ 8 w 26"/>
                <a:gd name="T107" fmla="*/ 4 h 155"/>
                <a:gd name="T108" fmla="*/ 8 w 26"/>
                <a:gd name="T109" fmla="*/ 4 h 155"/>
                <a:gd name="T110" fmla="*/ 8 w 26"/>
                <a:gd name="T111" fmla="*/ 4 h 155"/>
                <a:gd name="T112" fmla="*/ 8 w 26"/>
                <a:gd name="T113" fmla="*/ 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155">
                  <a:moveTo>
                    <a:pt x="2" y="153"/>
                  </a:moveTo>
                  <a:cubicBezTo>
                    <a:pt x="1" y="149"/>
                    <a:pt x="1" y="149"/>
                    <a:pt x="1" y="149"/>
                  </a:cubicBezTo>
                  <a:cubicBezTo>
                    <a:pt x="3" y="149"/>
                    <a:pt x="3" y="149"/>
                    <a:pt x="3" y="149"/>
                  </a:cubicBezTo>
                  <a:cubicBezTo>
                    <a:pt x="3" y="151"/>
                    <a:pt x="3" y="151"/>
                    <a:pt x="3" y="151"/>
                  </a:cubicBezTo>
                  <a:cubicBezTo>
                    <a:pt x="3" y="149"/>
                    <a:pt x="3" y="149"/>
                    <a:pt x="3" y="149"/>
                  </a:cubicBezTo>
                  <a:cubicBezTo>
                    <a:pt x="1" y="149"/>
                    <a:pt x="1" y="149"/>
                    <a:pt x="1" y="149"/>
                  </a:cubicBezTo>
                  <a:cubicBezTo>
                    <a:pt x="0" y="147"/>
                    <a:pt x="0" y="147"/>
                    <a:pt x="0" y="147"/>
                  </a:cubicBezTo>
                  <a:cubicBezTo>
                    <a:pt x="17" y="143"/>
                    <a:pt x="17" y="143"/>
                    <a:pt x="17" y="143"/>
                  </a:cubicBezTo>
                  <a:cubicBezTo>
                    <a:pt x="17" y="136"/>
                    <a:pt x="15" y="116"/>
                    <a:pt x="10" y="98"/>
                  </a:cubicBezTo>
                  <a:cubicBezTo>
                    <a:pt x="10" y="98"/>
                    <a:pt x="10" y="98"/>
                    <a:pt x="10" y="98"/>
                  </a:cubicBezTo>
                  <a:cubicBezTo>
                    <a:pt x="4" y="76"/>
                    <a:pt x="4" y="19"/>
                    <a:pt x="4" y="5"/>
                  </a:cubicBezTo>
                  <a:cubicBezTo>
                    <a:pt x="4" y="5"/>
                    <a:pt x="4" y="5"/>
                    <a:pt x="4" y="5"/>
                  </a:cubicBezTo>
                  <a:cubicBezTo>
                    <a:pt x="4" y="5"/>
                    <a:pt x="4" y="4"/>
                    <a:pt x="4" y="4"/>
                  </a:cubicBezTo>
                  <a:cubicBezTo>
                    <a:pt x="4" y="4"/>
                    <a:pt x="4" y="4"/>
                    <a:pt x="4" y="4"/>
                  </a:cubicBezTo>
                  <a:cubicBezTo>
                    <a:pt x="4" y="2"/>
                    <a:pt x="4" y="2"/>
                    <a:pt x="4" y="2"/>
                  </a:cubicBezTo>
                  <a:cubicBezTo>
                    <a:pt x="4" y="2"/>
                    <a:pt x="4" y="2"/>
                    <a:pt x="4" y="2"/>
                  </a:cubicBezTo>
                  <a:cubicBezTo>
                    <a:pt x="4" y="2"/>
                    <a:pt x="4" y="2"/>
                    <a:pt x="4" y="1"/>
                  </a:cubicBezTo>
                  <a:cubicBezTo>
                    <a:pt x="4" y="1"/>
                    <a:pt x="4" y="1"/>
                    <a:pt x="4" y="1"/>
                  </a:cubicBezTo>
                  <a:cubicBezTo>
                    <a:pt x="4" y="0"/>
                    <a:pt x="5" y="0"/>
                    <a:pt x="6" y="0"/>
                  </a:cubicBezTo>
                  <a:cubicBezTo>
                    <a:pt x="6" y="0"/>
                    <a:pt x="6" y="0"/>
                    <a:pt x="6" y="0"/>
                  </a:cubicBezTo>
                  <a:cubicBezTo>
                    <a:pt x="6" y="0"/>
                    <a:pt x="6" y="0"/>
                    <a:pt x="6" y="0"/>
                  </a:cubicBezTo>
                  <a:cubicBezTo>
                    <a:pt x="6" y="0"/>
                    <a:pt x="6" y="0"/>
                    <a:pt x="6" y="0"/>
                  </a:cubicBezTo>
                  <a:cubicBezTo>
                    <a:pt x="12" y="0"/>
                    <a:pt x="12" y="0"/>
                    <a:pt x="12" y="0"/>
                  </a:cubicBezTo>
                  <a:cubicBezTo>
                    <a:pt x="12" y="2"/>
                    <a:pt x="12" y="2"/>
                    <a:pt x="12" y="2"/>
                  </a:cubicBezTo>
                  <a:cubicBezTo>
                    <a:pt x="12" y="2"/>
                    <a:pt x="12" y="3"/>
                    <a:pt x="12" y="5"/>
                  </a:cubicBezTo>
                  <a:cubicBezTo>
                    <a:pt x="12" y="5"/>
                    <a:pt x="12" y="5"/>
                    <a:pt x="12" y="5"/>
                  </a:cubicBezTo>
                  <a:cubicBezTo>
                    <a:pt x="12" y="5"/>
                    <a:pt x="12" y="6"/>
                    <a:pt x="12" y="6"/>
                  </a:cubicBezTo>
                  <a:cubicBezTo>
                    <a:pt x="12" y="6"/>
                    <a:pt x="12" y="6"/>
                    <a:pt x="12" y="6"/>
                  </a:cubicBezTo>
                  <a:cubicBezTo>
                    <a:pt x="12" y="21"/>
                    <a:pt x="12" y="77"/>
                    <a:pt x="18" y="96"/>
                  </a:cubicBezTo>
                  <a:cubicBezTo>
                    <a:pt x="18" y="96"/>
                    <a:pt x="18" y="96"/>
                    <a:pt x="18" y="96"/>
                  </a:cubicBezTo>
                  <a:cubicBezTo>
                    <a:pt x="25" y="121"/>
                    <a:pt x="25" y="146"/>
                    <a:pt x="25" y="146"/>
                  </a:cubicBezTo>
                  <a:cubicBezTo>
                    <a:pt x="25" y="146"/>
                    <a:pt x="25" y="146"/>
                    <a:pt x="25" y="146"/>
                  </a:cubicBezTo>
                  <a:cubicBezTo>
                    <a:pt x="26" y="150"/>
                    <a:pt x="26" y="150"/>
                    <a:pt x="26" y="150"/>
                  </a:cubicBezTo>
                  <a:cubicBezTo>
                    <a:pt x="2" y="155"/>
                    <a:pt x="2" y="155"/>
                    <a:pt x="2" y="155"/>
                  </a:cubicBezTo>
                  <a:cubicBezTo>
                    <a:pt x="2" y="153"/>
                    <a:pt x="2" y="153"/>
                    <a:pt x="2" y="153"/>
                  </a:cubicBezTo>
                  <a:close/>
                  <a:moveTo>
                    <a:pt x="5" y="150"/>
                  </a:moveTo>
                  <a:cubicBezTo>
                    <a:pt x="21" y="147"/>
                    <a:pt x="21" y="147"/>
                    <a:pt x="21" y="147"/>
                  </a:cubicBezTo>
                  <a:cubicBezTo>
                    <a:pt x="21" y="147"/>
                    <a:pt x="21" y="147"/>
                    <a:pt x="21" y="147"/>
                  </a:cubicBezTo>
                  <a:cubicBezTo>
                    <a:pt x="21" y="147"/>
                    <a:pt x="21" y="147"/>
                    <a:pt x="21" y="147"/>
                  </a:cubicBezTo>
                  <a:cubicBezTo>
                    <a:pt x="5" y="150"/>
                    <a:pt x="5" y="150"/>
                    <a:pt x="5" y="150"/>
                  </a:cubicBezTo>
                  <a:cubicBezTo>
                    <a:pt x="5" y="150"/>
                    <a:pt x="5" y="150"/>
                    <a:pt x="5" y="150"/>
                  </a:cubicBezTo>
                  <a:close/>
                  <a:moveTo>
                    <a:pt x="21" y="145"/>
                  </a:moveTo>
                  <a:cubicBezTo>
                    <a:pt x="21" y="146"/>
                    <a:pt x="21" y="146"/>
                    <a:pt x="21" y="146"/>
                  </a:cubicBezTo>
                  <a:cubicBezTo>
                    <a:pt x="21" y="143"/>
                    <a:pt x="21" y="128"/>
                    <a:pt x="17" y="110"/>
                  </a:cubicBezTo>
                  <a:cubicBezTo>
                    <a:pt x="17" y="110"/>
                    <a:pt x="17" y="110"/>
                    <a:pt x="17" y="110"/>
                  </a:cubicBezTo>
                  <a:cubicBezTo>
                    <a:pt x="20" y="126"/>
                    <a:pt x="21" y="140"/>
                    <a:pt x="21" y="145"/>
                  </a:cubicBezTo>
                  <a:close/>
                  <a:moveTo>
                    <a:pt x="17" y="110"/>
                  </a:moveTo>
                  <a:cubicBezTo>
                    <a:pt x="17" y="110"/>
                    <a:pt x="17" y="110"/>
                    <a:pt x="17" y="110"/>
                  </a:cubicBezTo>
                  <a:cubicBezTo>
                    <a:pt x="17" y="110"/>
                    <a:pt x="17" y="110"/>
                    <a:pt x="17" y="110"/>
                  </a:cubicBezTo>
                  <a:cubicBezTo>
                    <a:pt x="17" y="110"/>
                    <a:pt x="17" y="110"/>
                    <a:pt x="17" y="110"/>
                  </a:cubicBezTo>
                  <a:close/>
                  <a:moveTo>
                    <a:pt x="8" y="4"/>
                  </a:moveTo>
                  <a:cubicBezTo>
                    <a:pt x="8" y="4"/>
                    <a:pt x="8" y="4"/>
                    <a:pt x="8" y="5"/>
                  </a:cubicBezTo>
                  <a:cubicBezTo>
                    <a:pt x="8" y="5"/>
                    <a:pt x="8" y="5"/>
                    <a:pt x="8" y="5"/>
                  </a:cubicBezTo>
                  <a:cubicBezTo>
                    <a:pt x="8" y="4"/>
                    <a:pt x="8" y="4"/>
                    <a:pt x="8" y="4"/>
                  </a:cubicBezTo>
                  <a:cubicBezTo>
                    <a:pt x="8" y="4"/>
                    <a:pt x="8" y="4"/>
                    <a:pt x="8" y="4"/>
                  </a:cubicBez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86"/>
            <p:cNvSpPr/>
            <p:nvPr/>
          </p:nvSpPr>
          <p:spPr bwMode="auto">
            <a:xfrm>
              <a:off x="1865" y="2379"/>
              <a:ext cx="444" cy="160"/>
            </a:xfrm>
            <a:custGeom>
              <a:avLst/>
              <a:gdLst>
                <a:gd name="T0" fmla="*/ 87 w 111"/>
                <a:gd name="T1" fmla="*/ 38 h 40"/>
                <a:gd name="T2" fmla="*/ 79 w 111"/>
                <a:gd name="T3" fmla="*/ 27 h 40"/>
                <a:gd name="T4" fmla="*/ 79 w 111"/>
                <a:gd name="T5" fmla="*/ 27 h 40"/>
                <a:gd name="T6" fmla="*/ 58 w 111"/>
                <a:gd name="T7" fmla="*/ 7 h 40"/>
                <a:gd name="T8" fmla="*/ 58 w 111"/>
                <a:gd name="T9" fmla="*/ 7 h 40"/>
                <a:gd name="T10" fmla="*/ 49 w 111"/>
                <a:gd name="T11" fmla="*/ 4 h 40"/>
                <a:gd name="T12" fmla="*/ 49 w 111"/>
                <a:gd name="T13" fmla="*/ 4 h 40"/>
                <a:gd name="T14" fmla="*/ 19 w 111"/>
                <a:gd name="T15" fmla="*/ 15 h 40"/>
                <a:gd name="T16" fmla="*/ 19 w 111"/>
                <a:gd name="T17" fmla="*/ 15 h 40"/>
                <a:gd name="T18" fmla="*/ 2 w 111"/>
                <a:gd name="T19" fmla="*/ 25 h 40"/>
                <a:gd name="T20" fmla="*/ 2 w 111"/>
                <a:gd name="T21" fmla="*/ 25 h 40"/>
                <a:gd name="T22" fmla="*/ 0 w 111"/>
                <a:gd name="T23" fmla="*/ 22 h 40"/>
                <a:gd name="T24" fmla="*/ 49 w 111"/>
                <a:gd name="T25" fmla="*/ 0 h 40"/>
                <a:gd name="T26" fmla="*/ 49 w 111"/>
                <a:gd name="T27" fmla="*/ 0 h 40"/>
                <a:gd name="T28" fmla="*/ 60 w 111"/>
                <a:gd name="T29" fmla="*/ 3 h 40"/>
                <a:gd name="T30" fmla="*/ 60 w 111"/>
                <a:gd name="T31" fmla="*/ 3 h 40"/>
                <a:gd name="T32" fmla="*/ 89 w 111"/>
                <a:gd name="T33" fmla="*/ 35 h 40"/>
                <a:gd name="T34" fmla="*/ 89 w 111"/>
                <a:gd name="T35" fmla="*/ 35 h 40"/>
                <a:gd name="T36" fmla="*/ 109 w 111"/>
                <a:gd name="T37" fmla="*/ 25 h 40"/>
                <a:gd name="T38" fmla="*/ 111 w 111"/>
                <a:gd name="T39" fmla="*/ 29 h 40"/>
                <a:gd name="T40" fmla="*/ 88 w 111"/>
                <a:gd name="T41" fmla="*/ 40 h 40"/>
                <a:gd name="T42" fmla="*/ 87 w 111"/>
                <a:gd name="T43"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40">
                  <a:moveTo>
                    <a:pt x="87" y="38"/>
                  </a:moveTo>
                  <a:cubicBezTo>
                    <a:pt x="87" y="38"/>
                    <a:pt x="84" y="33"/>
                    <a:pt x="79" y="27"/>
                  </a:cubicBezTo>
                  <a:cubicBezTo>
                    <a:pt x="79" y="27"/>
                    <a:pt x="79" y="27"/>
                    <a:pt x="79" y="27"/>
                  </a:cubicBezTo>
                  <a:cubicBezTo>
                    <a:pt x="74" y="21"/>
                    <a:pt x="67" y="13"/>
                    <a:pt x="58" y="7"/>
                  </a:cubicBezTo>
                  <a:cubicBezTo>
                    <a:pt x="58" y="7"/>
                    <a:pt x="58" y="7"/>
                    <a:pt x="58" y="7"/>
                  </a:cubicBezTo>
                  <a:cubicBezTo>
                    <a:pt x="56" y="5"/>
                    <a:pt x="53" y="4"/>
                    <a:pt x="49" y="4"/>
                  </a:cubicBezTo>
                  <a:cubicBezTo>
                    <a:pt x="49" y="4"/>
                    <a:pt x="49" y="4"/>
                    <a:pt x="49" y="4"/>
                  </a:cubicBezTo>
                  <a:cubicBezTo>
                    <a:pt x="40" y="4"/>
                    <a:pt x="28" y="9"/>
                    <a:pt x="19" y="15"/>
                  </a:cubicBezTo>
                  <a:cubicBezTo>
                    <a:pt x="19" y="15"/>
                    <a:pt x="19" y="15"/>
                    <a:pt x="19" y="15"/>
                  </a:cubicBezTo>
                  <a:cubicBezTo>
                    <a:pt x="9" y="20"/>
                    <a:pt x="2" y="25"/>
                    <a:pt x="2" y="25"/>
                  </a:cubicBezTo>
                  <a:cubicBezTo>
                    <a:pt x="2" y="25"/>
                    <a:pt x="2" y="25"/>
                    <a:pt x="2" y="25"/>
                  </a:cubicBezTo>
                  <a:cubicBezTo>
                    <a:pt x="0" y="22"/>
                    <a:pt x="0" y="22"/>
                    <a:pt x="0" y="22"/>
                  </a:cubicBezTo>
                  <a:cubicBezTo>
                    <a:pt x="0" y="22"/>
                    <a:pt x="28" y="0"/>
                    <a:pt x="49" y="0"/>
                  </a:cubicBezTo>
                  <a:cubicBezTo>
                    <a:pt x="49" y="0"/>
                    <a:pt x="49" y="0"/>
                    <a:pt x="49" y="0"/>
                  </a:cubicBezTo>
                  <a:cubicBezTo>
                    <a:pt x="53" y="0"/>
                    <a:pt x="57" y="1"/>
                    <a:pt x="60" y="3"/>
                  </a:cubicBezTo>
                  <a:cubicBezTo>
                    <a:pt x="60" y="3"/>
                    <a:pt x="60" y="3"/>
                    <a:pt x="60" y="3"/>
                  </a:cubicBezTo>
                  <a:cubicBezTo>
                    <a:pt x="76" y="14"/>
                    <a:pt x="86" y="30"/>
                    <a:pt x="89" y="35"/>
                  </a:cubicBezTo>
                  <a:cubicBezTo>
                    <a:pt x="89" y="35"/>
                    <a:pt x="89" y="35"/>
                    <a:pt x="89" y="35"/>
                  </a:cubicBezTo>
                  <a:cubicBezTo>
                    <a:pt x="109" y="25"/>
                    <a:pt x="109" y="25"/>
                    <a:pt x="109" y="25"/>
                  </a:cubicBezTo>
                  <a:cubicBezTo>
                    <a:pt x="111" y="29"/>
                    <a:pt x="111" y="29"/>
                    <a:pt x="111" y="29"/>
                  </a:cubicBezTo>
                  <a:cubicBezTo>
                    <a:pt x="88" y="40"/>
                    <a:pt x="88" y="40"/>
                    <a:pt x="88" y="40"/>
                  </a:cubicBezTo>
                  <a:cubicBezTo>
                    <a:pt x="87" y="38"/>
                    <a:pt x="87" y="38"/>
                    <a:pt x="8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7"/>
            <p:cNvSpPr>
              <a:spLocks noEditPoints="1"/>
            </p:cNvSpPr>
            <p:nvPr/>
          </p:nvSpPr>
          <p:spPr bwMode="auto">
            <a:xfrm>
              <a:off x="1849" y="2371"/>
              <a:ext cx="472" cy="176"/>
            </a:xfrm>
            <a:custGeom>
              <a:avLst/>
              <a:gdLst>
                <a:gd name="T0" fmla="*/ 89 w 118"/>
                <a:gd name="T1" fmla="*/ 41 h 44"/>
                <a:gd name="T2" fmla="*/ 89 w 118"/>
                <a:gd name="T3" fmla="*/ 41 h 44"/>
                <a:gd name="T4" fmla="*/ 89 w 118"/>
                <a:gd name="T5" fmla="*/ 41 h 44"/>
                <a:gd name="T6" fmla="*/ 89 w 118"/>
                <a:gd name="T7" fmla="*/ 40 h 44"/>
                <a:gd name="T8" fmla="*/ 87 w 118"/>
                <a:gd name="T9" fmla="*/ 38 h 44"/>
                <a:gd name="T10" fmla="*/ 81 w 118"/>
                <a:gd name="T11" fmla="*/ 30 h 44"/>
                <a:gd name="T12" fmla="*/ 61 w 118"/>
                <a:gd name="T13" fmla="*/ 10 h 44"/>
                <a:gd name="T14" fmla="*/ 53 w 118"/>
                <a:gd name="T15" fmla="*/ 8 h 44"/>
                <a:gd name="T16" fmla="*/ 24 w 118"/>
                <a:gd name="T17" fmla="*/ 18 h 44"/>
                <a:gd name="T18" fmla="*/ 8 w 118"/>
                <a:gd name="T19" fmla="*/ 29 h 44"/>
                <a:gd name="T20" fmla="*/ 7 w 118"/>
                <a:gd name="T21" fmla="*/ 29 h 44"/>
                <a:gd name="T22" fmla="*/ 6 w 118"/>
                <a:gd name="T23" fmla="*/ 30 h 44"/>
                <a:gd name="T24" fmla="*/ 3 w 118"/>
                <a:gd name="T25" fmla="*/ 22 h 44"/>
                <a:gd name="T26" fmla="*/ 4 w 118"/>
                <a:gd name="T27" fmla="*/ 22 h 44"/>
                <a:gd name="T28" fmla="*/ 8 w 118"/>
                <a:gd name="T29" fmla="*/ 19 h 44"/>
                <a:gd name="T30" fmla="*/ 20 w 118"/>
                <a:gd name="T31" fmla="*/ 11 h 44"/>
                <a:gd name="T32" fmla="*/ 53 w 118"/>
                <a:gd name="T33" fmla="*/ 0 h 44"/>
                <a:gd name="T34" fmla="*/ 66 w 118"/>
                <a:gd name="T35" fmla="*/ 4 h 44"/>
                <a:gd name="T36" fmla="*/ 94 w 118"/>
                <a:gd name="T37" fmla="*/ 34 h 44"/>
                <a:gd name="T38" fmla="*/ 118 w 118"/>
                <a:gd name="T39" fmla="*/ 32 h 44"/>
                <a:gd name="T40" fmla="*/ 90 w 118"/>
                <a:gd name="T41" fmla="*/ 43 h 44"/>
                <a:gd name="T42" fmla="*/ 89 w 118"/>
                <a:gd name="T43" fmla="*/ 41 h 44"/>
                <a:gd name="T44" fmla="*/ 91 w 118"/>
                <a:gd name="T45" fmla="*/ 40 h 44"/>
                <a:gd name="T46" fmla="*/ 91 w 118"/>
                <a:gd name="T47" fmla="*/ 40 h 44"/>
                <a:gd name="T48" fmla="*/ 91 w 118"/>
                <a:gd name="T49" fmla="*/ 40 h 44"/>
                <a:gd name="T50" fmla="*/ 112 w 118"/>
                <a:gd name="T51" fmla="*/ 30 h 44"/>
                <a:gd name="T52" fmla="*/ 92 w 118"/>
                <a:gd name="T53" fmla="*/ 38 h 44"/>
                <a:gd name="T54" fmla="*/ 81 w 118"/>
                <a:gd name="T55" fmla="*/ 23 h 44"/>
                <a:gd name="T56" fmla="*/ 85 w 118"/>
                <a:gd name="T57" fmla="*/ 28 h 44"/>
                <a:gd name="T58" fmla="*/ 92 w 118"/>
                <a:gd name="T59" fmla="*/ 39 h 44"/>
                <a:gd name="T60" fmla="*/ 93 w 118"/>
                <a:gd name="T61" fmla="*/ 39 h 44"/>
                <a:gd name="T62" fmla="*/ 93 w 118"/>
                <a:gd name="T63" fmla="*/ 39 h 44"/>
                <a:gd name="T64" fmla="*/ 93 w 118"/>
                <a:gd name="T65" fmla="*/ 39 h 44"/>
                <a:gd name="T66" fmla="*/ 7 w 118"/>
                <a:gd name="T67" fmla="*/ 25 h 44"/>
                <a:gd name="T68" fmla="*/ 7 w 118"/>
                <a:gd name="T69" fmla="*/ 25 h 44"/>
                <a:gd name="T70" fmla="*/ 8 w 118"/>
                <a:gd name="T71" fmla="*/ 23 h 44"/>
                <a:gd name="T72" fmla="*/ 10 w 118"/>
                <a:gd name="T73" fmla="*/ 22 h 44"/>
                <a:gd name="T74" fmla="*/ 19 w 118"/>
                <a:gd name="T75" fmla="*/ 17 h 44"/>
                <a:gd name="T76" fmla="*/ 81 w 118"/>
                <a:gd name="T77" fmla="*/ 23 h 44"/>
                <a:gd name="T78" fmla="*/ 80 w 118"/>
                <a:gd name="T79" fmla="*/ 23 h 44"/>
                <a:gd name="T80" fmla="*/ 80 w 118"/>
                <a:gd name="T81" fmla="*/ 22 h 44"/>
                <a:gd name="T82" fmla="*/ 80 w 118"/>
                <a:gd name="T83" fmla="*/ 22 h 44"/>
                <a:gd name="T84" fmla="*/ 59 w 118"/>
                <a:gd name="T85" fmla="*/ 5 h 44"/>
                <a:gd name="T86" fmla="*/ 53 w 118"/>
                <a:gd name="T87" fmla="*/ 4 h 44"/>
                <a:gd name="T88" fmla="*/ 53 w 118"/>
                <a:gd name="T89" fmla="*/ 4 h 44"/>
                <a:gd name="T90" fmla="*/ 53 w 118"/>
                <a:gd name="T91" fmla="*/ 4 h 44"/>
                <a:gd name="T92" fmla="*/ 53 w 118"/>
                <a:gd name="T93"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
                  <a:moveTo>
                    <a:pt x="90" y="43"/>
                  </a:moveTo>
                  <a:cubicBezTo>
                    <a:pt x="89"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89" y="41"/>
                    <a:pt x="89" y="41"/>
                    <a:pt x="89" y="40"/>
                  </a:cubicBezTo>
                  <a:cubicBezTo>
                    <a:pt x="89" y="40"/>
                    <a:pt x="89" y="40"/>
                    <a:pt x="89" y="40"/>
                  </a:cubicBezTo>
                  <a:cubicBezTo>
                    <a:pt x="88" y="40"/>
                    <a:pt x="88" y="39"/>
                    <a:pt x="87" y="38"/>
                  </a:cubicBezTo>
                  <a:cubicBezTo>
                    <a:pt x="87" y="38"/>
                    <a:pt x="87" y="38"/>
                    <a:pt x="87" y="38"/>
                  </a:cubicBezTo>
                  <a:cubicBezTo>
                    <a:pt x="86" y="36"/>
                    <a:pt x="84" y="33"/>
                    <a:pt x="81" y="30"/>
                  </a:cubicBezTo>
                  <a:cubicBezTo>
                    <a:pt x="81" y="30"/>
                    <a:pt x="81" y="30"/>
                    <a:pt x="81" y="30"/>
                  </a:cubicBezTo>
                  <a:cubicBezTo>
                    <a:pt x="77" y="24"/>
                    <a:pt x="69" y="16"/>
                    <a:pt x="61" y="10"/>
                  </a:cubicBezTo>
                  <a:cubicBezTo>
                    <a:pt x="61" y="10"/>
                    <a:pt x="61" y="10"/>
                    <a:pt x="61" y="10"/>
                  </a:cubicBezTo>
                  <a:cubicBezTo>
                    <a:pt x="59" y="9"/>
                    <a:pt x="56" y="8"/>
                    <a:pt x="53" y="8"/>
                  </a:cubicBezTo>
                  <a:cubicBezTo>
                    <a:pt x="53" y="8"/>
                    <a:pt x="53" y="8"/>
                    <a:pt x="53" y="8"/>
                  </a:cubicBezTo>
                  <a:cubicBezTo>
                    <a:pt x="53" y="8"/>
                    <a:pt x="53" y="8"/>
                    <a:pt x="53" y="8"/>
                  </a:cubicBezTo>
                  <a:cubicBezTo>
                    <a:pt x="44" y="8"/>
                    <a:pt x="33" y="13"/>
                    <a:pt x="24" y="18"/>
                  </a:cubicBezTo>
                  <a:cubicBezTo>
                    <a:pt x="24" y="18"/>
                    <a:pt x="24" y="18"/>
                    <a:pt x="24" y="18"/>
                  </a:cubicBezTo>
                  <a:cubicBezTo>
                    <a:pt x="15" y="24"/>
                    <a:pt x="8" y="29"/>
                    <a:pt x="8" y="29"/>
                  </a:cubicBezTo>
                  <a:cubicBezTo>
                    <a:pt x="8" y="29"/>
                    <a:pt x="8" y="29"/>
                    <a:pt x="8" y="29"/>
                  </a:cubicBezTo>
                  <a:cubicBezTo>
                    <a:pt x="8" y="29"/>
                    <a:pt x="8" y="29"/>
                    <a:pt x="7" y="29"/>
                  </a:cubicBezTo>
                  <a:cubicBezTo>
                    <a:pt x="7" y="29"/>
                    <a:pt x="7" y="29"/>
                    <a:pt x="7" y="29"/>
                  </a:cubicBezTo>
                  <a:cubicBezTo>
                    <a:pt x="6" y="30"/>
                    <a:pt x="6" y="30"/>
                    <a:pt x="6" y="30"/>
                  </a:cubicBezTo>
                  <a:cubicBezTo>
                    <a:pt x="0" y="23"/>
                    <a:pt x="0" y="23"/>
                    <a:pt x="0" y="23"/>
                  </a:cubicBezTo>
                  <a:cubicBezTo>
                    <a:pt x="3" y="22"/>
                    <a:pt x="3" y="22"/>
                    <a:pt x="3" y="22"/>
                  </a:cubicBezTo>
                  <a:cubicBezTo>
                    <a:pt x="3" y="22"/>
                    <a:pt x="4" y="22"/>
                    <a:pt x="4" y="22"/>
                  </a:cubicBezTo>
                  <a:cubicBezTo>
                    <a:pt x="4" y="22"/>
                    <a:pt x="4" y="22"/>
                    <a:pt x="4" y="22"/>
                  </a:cubicBezTo>
                  <a:cubicBezTo>
                    <a:pt x="5" y="21"/>
                    <a:pt x="6" y="20"/>
                    <a:pt x="8" y="19"/>
                  </a:cubicBezTo>
                  <a:cubicBezTo>
                    <a:pt x="8" y="19"/>
                    <a:pt x="8" y="19"/>
                    <a:pt x="8" y="19"/>
                  </a:cubicBezTo>
                  <a:cubicBezTo>
                    <a:pt x="11" y="17"/>
                    <a:pt x="15" y="14"/>
                    <a:pt x="20" y="11"/>
                  </a:cubicBezTo>
                  <a:cubicBezTo>
                    <a:pt x="20" y="11"/>
                    <a:pt x="20" y="11"/>
                    <a:pt x="20" y="11"/>
                  </a:cubicBezTo>
                  <a:cubicBezTo>
                    <a:pt x="30" y="6"/>
                    <a:pt x="42" y="0"/>
                    <a:pt x="53" y="0"/>
                  </a:cubicBezTo>
                  <a:cubicBezTo>
                    <a:pt x="53" y="0"/>
                    <a:pt x="53" y="0"/>
                    <a:pt x="53" y="0"/>
                  </a:cubicBezTo>
                  <a:cubicBezTo>
                    <a:pt x="57" y="0"/>
                    <a:pt x="62" y="1"/>
                    <a:pt x="66" y="4"/>
                  </a:cubicBezTo>
                  <a:cubicBezTo>
                    <a:pt x="66" y="4"/>
                    <a:pt x="66" y="4"/>
                    <a:pt x="66" y="4"/>
                  </a:cubicBezTo>
                  <a:cubicBezTo>
                    <a:pt x="80" y="14"/>
                    <a:pt x="90" y="28"/>
                    <a:pt x="94" y="34"/>
                  </a:cubicBezTo>
                  <a:cubicBezTo>
                    <a:pt x="94" y="34"/>
                    <a:pt x="94" y="34"/>
                    <a:pt x="94" y="34"/>
                  </a:cubicBezTo>
                  <a:cubicBezTo>
                    <a:pt x="114" y="25"/>
                    <a:pt x="114" y="25"/>
                    <a:pt x="114" y="25"/>
                  </a:cubicBezTo>
                  <a:cubicBezTo>
                    <a:pt x="118" y="32"/>
                    <a:pt x="118" y="32"/>
                    <a:pt x="118" y="32"/>
                  </a:cubicBezTo>
                  <a:cubicBezTo>
                    <a:pt x="91" y="44"/>
                    <a:pt x="91" y="44"/>
                    <a:pt x="91" y="44"/>
                  </a:cubicBezTo>
                  <a:cubicBezTo>
                    <a:pt x="90" y="43"/>
                    <a:pt x="90" y="43"/>
                    <a:pt x="90" y="43"/>
                  </a:cubicBezTo>
                  <a:close/>
                  <a:moveTo>
                    <a:pt x="91" y="40"/>
                  </a:moveTo>
                  <a:cubicBezTo>
                    <a:pt x="89" y="41"/>
                    <a:pt x="89" y="41"/>
                    <a:pt x="89" y="41"/>
                  </a:cubicBezTo>
                  <a:cubicBezTo>
                    <a:pt x="91" y="40"/>
                    <a:pt x="91" y="40"/>
                    <a:pt x="91" y="40"/>
                  </a:cubicBezTo>
                  <a:cubicBezTo>
                    <a:pt x="91" y="40"/>
                    <a:pt x="91" y="40"/>
                    <a:pt x="91" y="40"/>
                  </a:cubicBezTo>
                  <a:cubicBezTo>
                    <a:pt x="91" y="40"/>
                    <a:pt x="91" y="40"/>
                    <a:pt x="91" y="40"/>
                  </a:cubicBezTo>
                  <a:close/>
                  <a:moveTo>
                    <a:pt x="91" y="40"/>
                  </a:moveTo>
                  <a:cubicBezTo>
                    <a:pt x="92" y="38"/>
                    <a:pt x="92" y="38"/>
                    <a:pt x="92" y="38"/>
                  </a:cubicBezTo>
                  <a:cubicBezTo>
                    <a:pt x="91" y="40"/>
                    <a:pt x="91" y="40"/>
                    <a:pt x="91" y="40"/>
                  </a:cubicBezTo>
                  <a:close/>
                  <a:moveTo>
                    <a:pt x="93" y="39"/>
                  </a:moveTo>
                  <a:cubicBezTo>
                    <a:pt x="112" y="30"/>
                    <a:pt x="112" y="30"/>
                    <a:pt x="112" y="30"/>
                  </a:cubicBezTo>
                  <a:cubicBezTo>
                    <a:pt x="93" y="39"/>
                    <a:pt x="93" y="39"/>
                    <a:pt x="93" y="39"/>
                  </a:cubicBezTo>
                  <a:cubicBezTo>
                    <a:pt x="92" y="38"/>
                    <a:pt x="92" y="38"/>
                    <a:pt x="92" y="38"/>
                  </a:cubicBezTo>
                  <a:cubicBezTo>
                    <a:pt x="90" y="35"/>
                    <a:pt x="86" y="29"/>
                    <a:pt x="81" y="23"/>
                  </a:cubicBezTo>
                  <a:cubicBezTo>
                    <a:pt x="81" y="23"/>
                    <a:pt x="81" y="23"/>
                    <a:pt x="81" y="23"/>
                  </a:cubicBezTo>
                  <a:cubicBezTo>
                    <a:pt x="82" y="25"/>
                    <a:pt x="83" y="26"/>
                    <a:pt x="85" y="28"/>
                  </a:cubicBezTo>
                  <a:cubicBezTo>
                    <a:pt x="85" y="28"/>
                    <a:pt x="85" y="28"/>
                    <a:pt x="85" y="28"/>
                  </a:cubicBezTo>
                  <a:cubicBezTo>
                    <a:pt x="89" y="33"/>
                    <a:pt x="92" y="37"/>
                    <a:pt x="92" y="39"/>
                  </a:cubicBezTo>
                  <a:cubicBezTo>
                    <a:pt x="92" y="39"/>
                    <a:pt x="92" y="39"/>
                    <a:pt x="92" y="39"/>
                  </a:cubicBezTo>
                  <a:cubicBezTo>
                    <a:pt x="92" y="39"/>
                    <a:pt x="92" y="39"/>
                    <a:pt x="92" y="39"/>
                  </a:cubicBezTo>
                  <a:cubicBezTo>
                    <a:pt x="93" y="39"/>
                    <a:pt x="93" y="39"/>
                    <a:pt x="93" y="39"/>
                  </a:cubicBezTo>
                  <a:cubicBezTo>
                    <a:pt x="93" y="39"/>
                    <a:pt x="93" y="39"/>
                    <a:pt x="93" y="39"/>
                  </a:cubicBezTo>
                  <a:cubicBezTo>
                    <a:pt x="93" y="39"/>
                    <a:pt x="93" y="39"/>
                    <a:pt x="93" y="39"/>
                  </a:cubicBezTo>
                  <a:cubicBezTo>
                    <a:pt x="93" y="39"/>
                    <a:pt x="93" y="39"/>
                    <a:pt x="93" y="39"/>
                  </a:cubicBezTo>
                  <a:cubicBezTo>
                    <a:pt x="93" y="39"/>
                    <a:pt x="93" y="39"/>
                    <a:pt x="93" y="39"/>
                  </a:cubicBezTo>
                  <a:close/>
                  <a:moveTo>
                    <a:pt x="7" y="25"/>
                  </a:moveTo>
                  <a:cubicBezTo>
                    <a:pt x="7" y="25"/>
                    <a:pt x="7" y="25"/>
                    <a:pt x="7" y="25"/>
                  </a:cubicBezTo>
                  <a:cubicBezTo>
                    <a:pt x="7" y="25"/>
                    <a:pt x="7" y="25"/>
                    <a:pt x="7" y="25"/>
                  </a:cubicBezTo>
                  <a:cubicBezTo>
                    <a:pt x="7" y="25"/>
                    <a:pt x="7" y="25"/>
                    <a:pt x="7" y="25"/>
                  </a:cubicBezTo>
                  <a:cubicBezTo>
                    <a:pt x="7" y="25"/>
                    <a:pt x="7" y="25"/>
                    <a:pt x="7" y="25"/>
                  </a:cubicBezTo>
                  <a:close/>
                  <a:moveTo>
                    <a:pt x="8" y="23"/>
                  </a:moveTo>
                  <a:cubicBezTo>
                    <a:pt x="9" y="23"/>
                    <a:pt x="9" y="23"/>
                    <a:pt x="10" y="22"/>
                  </a:cubicBezTo>
                  <a:cubicBezTo>
                    <a:pt x="10" y="22"/>
                    <a:pt x="10" y="22"/>
                    <a:pt x="10" y="22"/>
                  </a:cubicBezTo>
                  <a:cubicBezTo>
                    <a:pt x="12" y="21"/>
                    <a:pt x="15" y="19"/>
                    <a:pt x="19" y="17"/>
                  </a:cubicBezTo>
                  <a:cubicBezTo>
                    <a:pt x="19" y="17"/>
                    <a:pt x="19" y="17"/>
                    <a:pt x="19" y="17"/>
                  </a:cubicBezTo>
                  <a:cubicBezTo>
                    <a:pt x="15" y="19"/>
                    <a:pt x="11" y="22"/>
                    <a:pt x="8" y="23"/>
                  </a:cubicBezTo>
                  <a:close/>
                  <a:moveTo>
                    <a:pt x="81" y="23"/>
                  </a:moveTo>
                  <a:cubicBezTo>
                    <a:pt x="81" y="23"/>
                    <a:pt x="81" y="23"/>
                    <a:pt x="80" y="23"/>
                  </a:cubicBezTo>
                  <a:cubicBezTo>
                    <a:pt x="80" y="23"/>
                    <a:pt x="80" y="23"/>
                    <a:pt x="80" y="23"/>
                  </a:cubicBezTo>
                  <a:cubicBezTo>
                    <a:pt x="81" y="23"/>
                    <a:pt x="81" y="23"/>
                    <a:pt x="81" y="23"/>
                  </a:cubicBezTo>
                  <a:close/>
                  <a:moveTo>
                    <a:pt x="80" y="22"/>
                  </a:moveTo>
                  <a:cubicBezTo>
                    <a:pt x="80" y="22"/>
                    <a:pt x="80" y="22"/>
                    <a:pt x="80" y="22"/>
                  </a:cubicBezTo>
                  <a:cubicBezTo>
                    <a:pt x="80" y="22"/>
                    <a:pt x="80" y="22"/>
                    <a:pt x="80" y="22"/>
                  </a:cubicBezTo>
                  <a:cubicBezTo>
                    <a:pt x="80" y="22"/>
                    <a:pt x="80" y="22"/>
                    <a:pt x="80" y="22"/>
                  </a:cubicBezTo>
                  <a:close/>
                  <a:moveTo>
                    <a:pt x="59" y="5"/>
                  </a:moveTo>
                  <a:cubicBezTo>
                    <a:pt x="57" y="4"/>
                    <a:pt x="55" y="4"/>
                    <a:pt x="53" y="4"/>
                  </a:cubicBezTo>
                  <a:cubicBezTo>
                    <a:pt x="53" y="4"/>
                    <a:pt x="53" y="4"/>
                    <a:pt x="53" y="4"/>
                  </a:cubicBezTo>
                  <a:cubicBezTo>
                    <a:pt x="53" y="4"/>
                    <a:pt x="53" y="4"/>
                    <a:pt x="53" y="4"/>
                  </a:cubicBezTo>
                  <a:cubicBezTo>
                    <a:pt x="53" y="4"/>
                    <a:pt x="53" y="4"/>
                    <a:pt x="53" y="4"/>
                  </a:cubicBezTo>
                  <a:cubicBezTo>
                    <a:pt x="55" y="4"/>
                    <a:pt x="57" y="4"/>
                    <a:pt x="59" y="5"/>
                  </a:cubicBezTo>
                  <a:close/>
                  <a:moveTo>
                    <a:pt x="53" y="4"/>
                  </a:moveTo>
                  <a:cubicBezTo>
                    <a:pt x="53" y="4"/>
                    <a:pt x="53" y="4"/>
                    <a:pt x="53" y="4"/>
                  </a:cubicBezTo>
                  <a:cubicBezTo>
                    <a:pt x="53" y="4"/>
                    <a:pt x="53" y="4"/>
                    <a:pt x="53" y="4"/>
                  </a:cubicBezTo>
                  <a:cubicBezTo>
                    <a:pt x="53" y="4"/>
                    <a:pt x="53" y="4"/>
                    <a:pt x="5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8"/>
            <p:cNvSpPr/>
            <p:nvPr/>
          </p:nvSpPr>
          <p:spPr bwMode="auto">
            <a:xfrm>
              <a:off x="2193" y="1822"/>
              <a:ext cx="100" cy="68"/>
            </a:xfrm>
            <a:custGeom>
              <a:avLst/>
              <a:gdLst>
                <a:gd name="T0" fmla="*/ 0 w 100"/>
                <a:gd name="T1" fmla="*/ 68 h 68"/>
                <a:gd name="T2" fmla="*/ 32 w 100"/>
                <a:gd name="T3" fmla="*/ 0 h 68"/>
                <a:gd name="T4" fmla="*/ 48 w 100"/>
                <a:gd name="T5" fmla="*/ 8 h 68"/>
                <a:gd name="T6" fmla="*/ 28 w 100"/>
                <a:gd name="T7" fmla="*/ 52 h 68"/>
                <a:gd name="T8" fmla="*/ 100 w 100"/>
                <a:gd name="T9" fmla="*/ 52 h 68"/>
                <a:gd name="T10" fmla="*/ 100 w 100"/>
                <a:gd name="T11" fmla="*/ 68 h 68"/>
                <a:gd name="T12" fmla="*/ 0 w 100"/>
                <a:gd name="T13" fmla="*/ 68 h 68"/>
                <a:gd name="T14" fmla="*/ 0 w 100"/>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68">
                  <a:moveTo>
                    <a:pt x="0" y="68"/>
                  </a:moveTo>
                  <a:lnTo>
                    <a:pt x="32" y="0"/>
                  </a:lnTo>
                  <a:lnTo>
                    <a:pt x="48" y="8"/>
                  </a:lnTo>
                  <a:lnTo>
                    <a:pt x="28" y="52"/>
                  </a:lnTo>
                  <a:lnTo>
                    <a:pt x="100" y="52"/>
                  </a:lnTo>
                  <a:lnTo>
                    <a:pt x="100" y="68"/>
                  </a:lnTo>
                  <a:lnTo>
                    <a:pt x="0" y="68"/>
                  </a:lnTo>
                  <a:lnTo>
                    <a:pt x="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89"/>
            <p:cNvSpPr/>
            <p:nvPr/>
          </p:nvSpPr>
          <p:spPr bwMode="auto">
            <a:xfrm>
              <a:off x="2181" y="1810"/>
              <a:ext cx="120" cy="87"/>
            </a:xfrm>
            <a:custGeom>
              <a:avLst/>
              <a:gdLst>
                <a:gd name="T0" fmla="*/ 12 w 120"/>
                <a:gd name="T1" fmla="*/ 87 h 87"/>
                <a:gd name="T2" fmla="*/ 12 w 120"/>
                <a:gd name="T3" fmla="*/ 80 h 87"/>
                <a:gd name="T4" fmla="*/ 20 w 120"/>
                <a:gd name="T5" fmla="*/ 83 h 87"/>
                <a:gd name="T6" fmla="*/ 12 w 120"/>
                <a:gd name="T7" fmla="*/ 80 h 87"/>
                <a:gd name="T8" fmla="*/ 12 w 120"/>
                <a:gd name="T9" fmla="*/ 87 h 87"/>
                <a:gd name="T10" fmla="*/ 0 w 120"/>
                <a:gd name="T11" fmla="*/ 87 h 87"/>
                <a:gd name="T12" fmla="*/ 40 w 120"/>
                <a:gd name="T13" fmla="*/ 0 h 87"/>
                <a:gd name="T14" fmla="*/ 68 w 120"/>
                <a:gd name="T15" fmla="*/ 16 h 87"/>
                <a:gd name="T16" fmla="*/ 52 w 120"/>
                <a:gd name="T17" fmla="*/ 56 h 87"/>
                <a:gd name="T18" fmla="*/ 120 w 120"/>
                <a:gd name="T19" fmla="*/ 56 h 87"/>
                <a:gd name="T20" fmla="*/ 120 w 120"/>
                <a:gd name="T21" fmla="*/ 87 h 87"/>
                <a:gd name="T22" fmla="*/ 12 w 120"/>
                <a:gd name="T23" fmla="*/ 87 h 87"/>
                <a:gd name="T24" fmla="*/ 12 w 120"/>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87">
                  <a:moveTo>
                    <a:pt x="12" y="87"/>
                  </a:moveTo>
                  <a:lnTo>
                    <a:pt x="12" y="80"/>
                  </a:lnTo>
                  <a:lnTo>
                    <a:pt x="20" y="83"/>
                  </a:lnTo>
                  <a:lnTo>
                    <a:pt x="12" y="80"/>
                  </a:lnTo>
                  <a:lnTo>
                    <a:pt x="12" y="87"/>
                  </a:lnTo>
                  <a:lnTo>
                    <a:pt x="0" y="87"/>
                  </a:lnTo>
                  <a:lnTo>
                    <a:pt x="40" y="0"/>
                  </a:lnTo>
                  <a:lnTo>
                    <a:pt x="68" y="16"/>
                  </a:lnTo>
                  <a:lnTo>
                    <a:pt x="52" y="56"/>
                  </a:lnTo>
                  <a:lnTo>
                    <a:pt x="120" y="56"/>
                  </a:lnTo>
                  <a:lnTo>
                    <a:pt x="120" y="87"/>
                  </a:lnTo>
                  <a:lnTo>
                    <a:pt x="12" y="87"/>
                  </a:lnTo>
                  <a:lnTo>
                    <a:pt x="12"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90"/>
            <p:cNvSpPr/>
            <p:nvPr/>
          </p:nvSpPr>
          <p:spPr bwMode="auto">
            <a:xfrm>
              <a:off x="2205" y="1846"/>
              <a:ext cx="64" cy="44"/>
            </a:xfrm>
            <a:custGeom>
              <a:avLst/>
              <a:gdLst>
                <a:gd name="T0" fmla="*/ 0 w 64"/>
                <a:gd name="T1" fmla="*/ 28 h 44"/>
                <a:gd name="T2" fmla="*/ 60 w 64"/>
                <a:gd name="T3" fmla="*/ 0 h 44"/>
                <a:gd name="T4" fmla="*/ 64 w 64"/>
                <a:gd name="T5" fmla="*/ 16 h 44"/>
                <a:gd name="T6" fmla="*/ 4 w 64"/>
                <a:gd name="T7" fmla="*/ 44 h 44"/>
                <a:gd name="T8" fmla="*/ 0 w 64"/>
                <a:gd name="T9" fmla="*/ 28 h 44"/>
                <a:gd name="T10" fmla="*/ 0 w 64"/>
                <a:gd name="T11" fmla="*/ 28 h 44"/>
              </a:gdLst>
              <a:ahLst/>
              <a:cxnLst>
                <a:cxn ang="0">
                  <a:pos x="T0" y="T1"/>
                </a:cxn>
                <a:cxn ang="0">
                  <a:pos x="T2" y="T3"/>
                </a:cxn>
                <a:cxn ang="0">
                  <a:pos x="T4" y="T5"/>
                </a:cxn>
                <a:cxn ang="0">
                  <a:pos x="T6" y="T7"/>
                </a:cxn>
                <a:cxn ang="0">
                  <a:pos x="T8" y="T9"/>
                </a:cxn>
                <a:cxn ang="0">
                  <a:pos x="T10" y="T11"/>
                </a:cxn>
              </a:cxnLst>
              <a:rect l="0" t="0" r="r" b="b"/>
              <a:pathLst>
                <a:path w="64" h="44">
                  <a:moveTo>
                    <a:pt x="0" y="28"/>
                  </a:moveTo>
                  <a:lnTo>
                    <a:pt x="60" y="0"/>
                  </a:lnTo>
                  <a:lnTo>
                    <a:pt x="64" y="16"/>
                  </a:lnTo>
                  <a:lnTo>
                    <a:pt x="4" y="44"/>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91"/>
            <p:cNvSpPr/>
            <p:nvPr/>
          </p:nvSpPr>
          <p:spPr bwMode="auto">
            <a:xfrm>
              <a:off x="2193" y="1834"/>
              <a:ext cx="88" cy="63"/>
            </a:xfrm>
            <a:custGeom>
              <a:avLst/>
              <a:gdLst>
                <a:gd name="T0" fmla="*/ 4 w 88"/>
                <a:gd name="T1" fmla="*/ 44 h 63"/>
                <a:gd name="T2" fmla="*/ 12 w 88"/>
                <a:gd name="T3" fmla="*/ 40 h 63"/>
                <a:gd name="T4" fmla="*/ 16 w 88"/>
                <a:gd name="T5" fmla="*/ 48 h 63"/>
                <a:gd name="T6" fmla="*/ 12 w 88"/>
                <a:gd name="T7" fmla="*/ 40 h 63"/>
                <a:gd name="T8" fmla="*/ 4 w 88"/>
                <a:gd name="T9" fmla="*/ 44 h 63"/>
                <a:gd name="T10" fmla="*/ 0 w 88"/>
                <a:gd name="T11" fmla="*/ 36 h 63"/>
                <a:gd name="T12" fmla="*/ 76 w 88"/>
                <a:gd name="T13" fmla="*/ 0 h 63"/>
                <a:gd name="T14" fmla="*/ 88 w 88"/>
                <a:gd name="T15" fmla="*/ 32 h 63"/>
                <a:gd name="T16" fmla="*/ 16 w 88"/>
                <a:gd name="T17" fmla="*/ 63 h 63"/>
                <a:gd name="T18" fmla="*/ 4 w 88"/>
                <a:gd name="T19" fmla="*/ 44 h 63"/>
                <a:gd name="T20" fmla="*/ 4 w 88"/>
                <a:gd name="T21"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63">
                  <a:moveTo>
                    <a:pt x="4" y="44"/>
                  </a:moveTo>
                  <a:lnTo>
                    <a:pt x="12" y="40"/>
                  </a:lnTo>
                  <a:lnTo>
                    <a:pt x="16" y="48"/>
                  </a:lnTo>
                  <a:lnTo>
                    <a:pt x="12" y="40"/>
                  </a:lnTo>
                  <a:lnTo>
                    <a:pt x="4" y="44"/>
                  </a:lnTo>
                  <a:lnTo>
                    <a:pt x="0" y="36"/>
                  </a:lnTo>
                  <a:lnTo>
                    <a:pt x="76" y="0"/>
                  </a:lnTo>
                  <a:lnTo>
                    <a:pt x="88" y="32"/>
                  </a:lnTo>
                  <a:lnTo>
                    <a:pt x="16" y="63"/>
                  </a:lnTo>
                  <a:lnTo>
                    <a:pt x="4" y="44"/>
                  </a:lnTo>
                  <a:lnTo>
                    <a:pt x="4"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7" name="文本框 246"/>
          <p:cNvSpPr txBox="1"/>
          <p:nvPr/>
        </p:nvSpPr>
        <p:spPr>
          <a:xfrm>
            <a:off x="3379788" y="2019339"/>
            <a:ext cx="2010534" cy="1107996"/>
          </a:xfrm>
          <a:prstGeom prst="rect">
            <a:avLst/>
          </a:prstGeom>
          <a:noFill/>
        </p:spPr>
        <p:txBody>
          <a:bodyPr wrap="square" rtlCol="0">
            <a:spAutoFit/>
          </a:bodyPr>
          <a:lstStyle/>
          <a:p>
            <a:r>
              <a:rPr lang="zh-CN" altLang="en-US" sz="6600" b="1" spc="300">
                <a:solidFill>
                  <a:schemeClr val="tx1">
                    <a:lumMod val="85000"/>
                    <a:lumOff val="15000"/>
                  </a:schemeClr>
                </a:solidFill>
                <a:latin typeface="方正静蕾简体" panose="02000000000000000000" pitchFamily="2" charset="-122"/>
                <a:ea typeface="方正静蕾简体" panose="02000000000000000000" pitchFamily="2" charset="-122"/>
              </a:rPr>
              <a:t>目录</a:t>
            </a:r>
            <a:endParaRPr lang="zh-CN" altLang="en-US" sz="13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24" name="文本框 323"/>
          <p:cNvSpPr txBox="1"/>
          <p:nvPr/>
        </p:nvSpPr>
        <p:spPr>
          <a:xfrm>
            <a:off x="7100358" y="1888193"/>
            <a:ext cx="3335156"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a:t>
            </a:r>
            <a:r>
              <a:rPr lang="zh-CN" altLang="en-US"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您的精彩文本</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28" name="Freeform 298"/>
          <p:cNvSpPr>
            <a:spLocks noEditPoints="1"/>
          </p:cNvSpPr>
          <p:nvPr/>
        </p:nvSpPr>
        <p:spPr bwMode="auto">
          <a:xfrm>
            <a:off x="6576506" y="1919349"/>
            <a:ext cx="376767" cy="378622"/>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29" name="文本框 328"/>
          <p:cNvSpPr txBox="1"/>
          <p:nvPr/>
        </p:nvSpPr>
        <p:spPr>
          <a:xfrm>
            <a:off x="7100358" y="2785564"/>
            <a:ext cx="3335156"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a:t>
            </a:r>
            <a:r>
              <a:rPr lang="zh-CN" altLang="en-US"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您的精彩文本</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0" name="Freeform 298"/>
          <p:cNvSpPr>
            <a:spLocks noEditPoints="1"/>
          </p:cNvSpPr>
          <p:nvPr/>
        </p:nvSpPr>
        <p:spPr bwMode="auto">
          <a:xfrm>
            <a:off x="6576506" y="2816720"/>
            <a:ext cx="376767" cy="378622"/>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31" name="文本框 330"/>
          <p:cNvSpPr txBox="1"/>
          <p:nvPr/>
        </p:nvSpPr>
        <p:spPr>
          <a:xfrm>
            <a:off x="7100358" y="3767900"/>
            <a:ext cx="3335156"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a:t>
            </a:r>
            <a:r>
              <a:rPr lang="zh-CN" altLang="en-US"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您的精彩文本</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2" name="Freeform 298"/>
          <p:cNvSpPr>
            <a:spLocks noEditPoints="1"/>
          </p:cNvSpPr>
          <p:nvPr/>
        </p:nvSpPr>
        <p:spPr bwMode="auto">
          <a:xfrm>
            <a:off x="6576506" y="3799056"/>
            <a:ext cx="376767" cy="378622"/>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33" name="文本框 332"/>
          <p:cNvSpPr txBox="1"/>
          <p:nvPr/>
        </p:nvSpPr>
        <p:spPr>
          <a:xfrm>
            <a:off x="7100358" y="4665271"/>
            <a:ext cx="3335156"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a:t>
            </a:r>
            <a:r>
              <a:rPr lang="zh-CN" altLang="en-US" sz="28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您的精彩文本</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4" name="Freeform 298"/>
          <p:cNvSpPr>
            <a:spLocks noEditPoints="1"/>
          </p:cNvSpPr>
          <p:nvPr/>
        </p:nvSpPr>
        <p:spPr bwMode="auto">
          <a:xfrm>
            <a:off x="6576506" y="4696427"/>
            <a:ext cx="376767" cy="378622"/>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a:xfrm flipH="1">
            <a:off x="1412966" y="2743253"/>
            <a:ext cx="6879755" cy="32087"/>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405176" y="4190067"/>
            <a:ext cx="805813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364745" y="5665758"/>
            <a:ext cx="7631620" cy="44195"/>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847365" y="1645859"/>
            <a:ext cx="1811490"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1348164" y="2117423"/>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a:p>
            <a:pPr algn="ct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1339683" y="3490183"/>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a:p>
            <a:pPr algn="ct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1335829" y="4993996"/>
            <a:ext cx="5930914" cy="830997"/>
          </a:xfrm>
          <a:prstGeom prst="rect">
            <a:avLst/>
          </a:prstGeom>
          <a:noFill/>
        </p:spPr>
        <p:txBody>
          <a:bodyPr wrap="square" rtlCol="0">
            <a:spAutoFit/>
          </a:bodyPr>
          <a:lstStyle/>
          <a:p>
            <a:pPr algn="ct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a:p>
            <a:pPr algn="ct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9" name="Freeform 8"/>
          <p:cNvSpPr>
            <a:spLocks noEditPoints="1"/>
          </p:cNvSpPr>
          <p:nvPr/>
        </p:nvSpPr>
        <p:spPr bwMode="auto">
          <a:xfrm rot="1556340" flipH="1">
            <a:off x="1471643" y="1605429"/>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50" name="文本框 49"/>
          <p:cNvSpPr txBox="1"/>
          <p:nvPr/>
        </p:nvSpPr>
        <p:spPr>
          <a:xfrm>
            <a:off x="1847365" y="3092634"/>
            <a:ext cx="1811490"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1" name="Freeform 8"/>
          <p:cNvSpPr>
            <a:spLocks noEditPoints="1"/>
          </p:cNvSpPr>
          <p:nvPr/>
        </p:nvSpPr>
        <p:spPr bwMode="auto">
          <a:xfrm rot="1556340" flipH="1">
            <a:off x="1471643" y="3052204"/>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52" name="文本框 51"/>
          <p:cNvSpPr txBox="1"/>
          <p:nvPr/>
        </p:nvSpPr>
        <p:spPr>
          <a:xfrm>
            <a:off x="1822945" y="4580040"/>
            <a:ext cx="1811490" cy="461665"/>
          </a:xfrm>
          <a:prstGeom prst="rect">
            <a:avLst/>
          </a:prstGeom>
          <a:noFill/>
        </p:spPr>
        <p:txBody>
          <a:bodyPr wrap="square" rtlCol="0">
            <a:spAutoFit/>
          </a:bodyPr>
          <a:lstStyle/>
          <a:p>
            <a:r>
              <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rPr>
              <a:t>输入</a:t>
            </a:r>
            <a:r>
              <a:rPr lang="zh-CN" altLang="en-US" sz="2400"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3" name="Freeform 8"/>
          <p:cNvSpPr>
            <a:spLocks noEditPoints="1"/>
          </p:cNvSpPr>
          <p:nvPr/>
        </p:nvSpPr>
        <p:spPr bwMode="auto">
          <a:xfrm rot="1556340" flipH="1">
            <a:off x="1447223" y="4539610"/>
            <a:ext cx="343812" cy="392237"/>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rgbClr val="1F4E79"/>
              </a:solidFill>
            </a:endParaRPr>
          </a:p>
        </p:txBody>
      </p:sp>
      <p:grpSp>
        <p:nvGrpSpPr>
          <p:cNvPr id="54" name="Group 5"/>
          <p:cNvGrpSpPr>
            <a:grpSpLocks noChangeAspect="1"/>
          </p:cNvGrpSpPr>
          <p:nvPr/>
        </p:nvGrpSpPr>
        <p:grpSpPr bwMode="auto">
          <a:xfrm>
            <a:off x="7965183" y="1952681"/>
            <a:ext cx="868559" cy="790572"/>
            <a:chOff x="2279" y="1811"/>
            <a:chExt cx="1136" cy="1034"/>
          </a:xfrm>
        </p:grpSpPr>
        <p:sp>
          <p:nvSpPr>
            <p:cNvPr id="55" name="AutoShape 4"/>
            <p:cNvSpPr>
              <a:spLocks noChangeAspect="1" noChangeArrowheads="1" noTextEdit="1"/>
            </p:cNvSpPr>
            <p:nvPr/>
          </p:nvSpPr>
          <p:spPr bwMode="auto">
            <a:xfrm>
              <a:off x="2280" y="1823"/>
              <a:ext cx="1124" cy="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6" name="Freeform 6"/>
            <p:cNvSpPr>
              <a:spLocks noEditPoints="1"/>
            </p:cNvSpPr>
            <p:nvPr/>
          </p:nvSpPr>
          <p:spPr bwMode="auto">
            <a:xfrm>
              <a:off x="2619" y="1870"/>
              <a:ext cx="281" cy="952"/>
            </a:xfrm>
            <a:custGeom>
              <a:avLst/>
              <a:gdLst>
                <a:gd name="T0" fmla="*/ 22 w 24"/>
                <a:gd name="T1" fmla="*/ 0 h 81"/>
                <a:gd name="T2" fmla="*/ 0 w 24"/>
                <a:gd name="T3" fmla="*/ 26 h 81"/>
                <a:gd name="T4" fmla="*/ 24 w 24"/>
                <a:gd name="T5" fmla="*/ 2 h 81"/>
                <a:gd name="T6" fmla="*/ 23 w 24"/>
                <a:gd name="T7" fmla="*/ 1 h 81"/>
                <a:gd name="T8" fmla="*/ 19 w 24"/>
                <a:gd name="T9" fmla="*/ 0 h 81"/>
                <a:gd name="T10" fmla="*/ 0 w 24"/>
                <a:gd name="T11" fmla="*/ 15 h 81"/>
                <a:gd name="T12" fmla="*/ 19 w 24"/>
                <a:gd name="T13" fmla="*/ 0 h 81"/>
                <a:gd name="T14" fmla="*/ 0 w 24"/>
                <a:gd name="T15" fmla="*/ 12 h 81"/>
                <a:gd name="T16" fmla="*/ 7 w 24"/>
                <a:gd name="T17" fmla="*/ 0 h 81"/>
                <a:gd name="T18" fmla="*/ 5 w 24"/>
                <a:gd name="T19" fmla="*/ 0 h 81"/>
                <a:gd name="T20" fmla="*/ 0 w 24"/>
                <a:gd name="T21" fmla="*/ 2 h 81"/>
                <a:gd name="T22" fmla="*/ 2 w 24"/>
                <a:gd name="T23" fmla="*/ 0 h 81"/>
                <a:gd name="T24" fmla="*/ 0 w 24"/>
                <a:gd name="T25" fmla="*/ 29 h 81"/>
                <a:gd name="T26" fmla="*/ 24 w 24"/>
                <a:gd name="T27" fmla="*/ 10 h 81"/>
                <a:gd name="T28" fmla="*/ 0 w 24"/>
                <a:gd name="T29" fmla="*/ 29 h 81"/>
                <a:gd name="T30" fmla="*/ 24 w 24"/>
                <a:gd name="T31" fmla="*/ 12 h 81"/>
                <a:gd name="T32" fmla="*/ 0 w 24"/>
                <a:gd name="T33" fmla="*/ 40 h 81"/>
                <a:gd name="T34" fmla="*/ 0 w 24"/>
                <a:gd name="T35" fmla="*/ 43 h 81"/>
                <a:gd name="T36" fmla="*/ 24 w 24"/>
                <a:gd name="T37" fmla="*/ 24 h 81"/>
                <a:gd name="T38" fmla="*/ 0 w 24"/>
                <a:gd name="T39" fmla="*/ 43 h 81"/>
                <a:gd name="T40" fmla="*/ 0 w 24"/>
                <a:gd name="T41" fmla="*/ 55 h 81"/>
                <a:gd name="T42" fmla="*/ 24 w 24"/>
                <a:gd name="T43" fmla="*/ 27 h 81"/>
                <a:gd name="T44" fmla="*/ 0 w 24"/>
                <a:gd name="T45" fmla="*/ 58 h 81"/>
                <a:gd name="T46" fmla="*/ 24 w 24"/>
                <a:gd name="T47" fmla="*/ 38 h 81"/>
                <a:gd name="T48" fmla="*/ 0 w 24"/>
                <a:gd name="T49" fmla="*/ 58 h 81"/>
                <a:gd name="T50" fmla="*/ 0 w 24"/>
                <a:gd name="T51" fmla="*/ 69 h 81"/>
                <a:gd name="T52" fmla="*/ 24 w 24"/>
                <a:gd name="T53" fmla="*/ 41 h 81"/>
                <a:gd name="T54" fmla="*/ 0 w 24"/>
                <a:gd name="T55" fmla="*/ 72 h 81"/>
                <a:gd name="T56" fmla="*/ 24 w 24"/>
                <a:gd name="T57" fmla="*/ 52 h 81"/>
                <a:gd name="T58" fmla="*/ 0 w 24"/>
                <a:gd name="T59" fmla="*/ 72 h 81"/>
                <a:gd name="T60" fmla="*/ 24 w 24"/>
                <a:gd name="T61" fmla="*/ 55 h 81"/>
                <a:gd name="T62" fmla="*/ 2 w 24"/>
                <a:gd name="T63" fmla="*/ 81 h 81"/>
                <a:gd name="T64" fmla="*/ 0 w 24"/>
                <a:gd name="T65" fmla="*/ 81 h 81"/>
                <a:gd name="T66" fmla="*/ 0 w 24"/>
                <a:gd name="T67" fmla="*/ 79 h 81"/>
                <a:gd name="T68" fmla="*/ 5 w 24"/>
                <a:gd name="T69" fmla="*/ 81 h 81"/>
                <a:gd name="T70" fmla="*/ 24 w 24"/>
                <a:gd name="T71" fmla="*/ 67 h 81"/>
                <a:gd name="T72" fmla="*/ 5 w 24"/>
                <a:gd name="T73" fmla="*/ 81 h 81"/>
                <a:gd name="T74" fmla="*/ 17 w 24"/>
                <a:gd name="T75" fmla="*/ 81 h 81"/>
                <a:gd name="T76" fmla="*/ 24 w 24"/>
                <a:gd name="T77" fmla="*/ 70 h 81"/>
                <a:gd name="T78" fmla="*/ 19 w 24"/>
                <a:gd name="T79" fmla="*/ 81 h 81"/>
                <a:gd name="T80" fmla="*/ 23 w 24"/>
                <a:gd name="T81" fmla="*/ 81 h 81"/>
                <a:gd name="T82" fmla="*/ 24 w 24"/>
                <a:gd name="T83"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81">
                  <a:moveTo>
                    <a:pt x="22" y="0"/>
                  </a:moveTo>
                  <a:cubicBezTo>
                    <a:pt x="22" y="0"/>
                    <a:pt x="22" y="0"/>
                    <a:pt x="22" y="0"/>
                  </a:cubicBezTo>
                  <a:cubicBezTo>
                    <a:pt x="0" y="22"/>
                    <a:pt x="0" y="22"/>
                    <a:pt x="0" y="22"/>
                  </a:cubicBezTo>
                  <a:cubicBezTo>
                    <a:pt x="0" y="26"/>
                    <a:pt x="0" y="26"/>
                    <a:pt x="0" y="26"/>
                  </a:cubicBezTo>
                  <a:cubicBezTo>
                    <a:pt x="24" y="2"/>
                    <a:pt x="24" y="2"/>
                    <a:pt x="24" y="2"/>
                  </a:cubicBezTo>
                  <a:cubicBezTo>
                    <a:pt x="24" y="2"/>
                    <a:pt x="24" y="2"/>
                    <a:pt x="24" y="2"/>
                  </a:cubicBezTo>
                  <a:cubicBezTo>
                    <a:pt x="24" y="1"/>
                    <a:pt x="23" y="1"/>
                    <a:pt x="23" y="1"/>
                  </a:cubicBezTo>
                  <a:cubicBezTo>
                    <a:pt x="23" y="1"/>
                    <a:pt x="23" y="1"/>
                    <a:pt x="23" y="1"/>
                  </a:cubicBezTo>
                  <a:cubicBezTo>
                    <a:pt x="23" y="0"/>
                    <a:pt x="22" y="0"/>
                    <a:pt x="22" y="0"/>
                  </a:cubicBezTo>
                  <a:close/>
                  <a:moveTo>
                    <a:pt x="19" y="0"/>
                  </a:moveTo>
                  <a:cubicBezTo>
                    <a:pt x="0" y="19"/>
                    <a:pt x="0" y="19"/>
                    <a:pt x="0" y="19"/>
                  </a:cubicBezTo>
                  <a:cubicBezTo>
                    <a:pt x="0" y="15"/>
                    <a:pt x="0" y="15"/>
                    <a:pt x="0" y="15"/>
                  </a:cubicBezTo>
                  <a:cubicBezTo>
                    <a:pt x="15" y="0"/>
                    <a:pt x="15" y="0"/>
                    <a:pt x="15" y="0"/>
                  </a:cubicBezTo>
                  <a:cubicBezTo>
                    <a:pt x="19" y="0"/>
                    <a:pt x="19" y="0"/>
                    <a:pt x="19" y="0"/>
                  </a:cubicBezTo>
                  <a:close/>
                  <a:moveTo>
                    <a:pt x="12" y="0"/>
                  </a:moveTo>
                  <a:cubicBezTo>
                    <a:pt x="0" y="12"/>
                    <a:pt x="0" y="12"/>
                    <a:pt x="0" y="12"/>
                  </a:cubicBezTo>
                  <a:cubicBezTo>
                    <a:pt x="0" y="8"/>
                    <a:pt x="0" y="8"/>
                    <a:pt x="0" y="8"/>
                  </a:cubicBezTo>
                  <a:cubicBezTo>
                    <a:pt x="7" y="0"/>
                    <a:pt x="7" y="0"/>
                    <a:pt x="7" y="0"/>
                  </a:cubicBezTo>
                  <a:cubicBezTo>
                    <a:pt x="12" y="0"/>
                    <a:pt x="12" y="0"/>
                    <a:pt x="12" y="0"/>
                  </a:cubicBezTo>
                  <a:close/>
                  <a:moveTo>
                    <a:pt x="5" y="0"/>
                  </a:moveTo>
                  <a:cubicBezTo>
                    <a:pt x="0" y="5"/>
                    <a:pt x="0" y="5"/>
                    <a:pt x="0" y="5"/>
                  </a:cubicBezTo>
                  <a:cubicBezTo>
                    <a:pt x="0" y="2"/>
                    <a:pt x="0" y="2"/>
                    <a:pt x="0" y="2"/>
                  </a:cubicBezTo>
                  <a:cubicBezTo>
                    <a:pt x="0" y="1"/>
                    <a:pt x="0" y="1"/>
                    <a:pt x="0" y="1"/>
                  </a:cubicBezTo>
                  <a:cubicBezTo>
                    <a:pt x="1" y="0"/>
                    <a:pt x="1" y="0"/>
                    <a:pt x="2" y="0"/>
                  </a:cubicBezTo>
                  <a:cubicBezTo>
                    <a:pt x="5" y="0"/>
                    <a:pt x="5" y="0"/>
                    <a:pt x="5" y="0"/>
                  </a:cubicBezTo>
                  <a:close/>
                  <a:moveTo>
                    <a:pt x="0" y="29"/>
                  </a:moveTo>
                  <a:cubicBezTo>
                    <a:pt x="24" y="5"/>
                    <a:pt x="24" y="5"/>
                    <a:pt x="24" y="5"/>
                  </a:cubicBezTo>
                  <a:cubicBezTo>
                    <a:pt x="24" y="10"/>
                    <a:pt x="24" y="10"/>
                    <a:pt x="24" y="10"/>
                  </a:cubicBezTo>
                  <a:cubicBezTo>
                    <a:pt x="0" y="33"/>
                    <a:pt x="0" y="33"/>
                    <a:pt x="0" y="33"/>
                  </a:cubicBezTo>
                  <a:cubicBezTo>
                    <a:pt x="0" y="29"/>
                    <a:pt x="0" y="29"/>
                    <a:pt x="0" y="29"/>
                  </a:cubicBezTo>
                  <a:close/>
                  <a:moveTo>
                    <a:pt x="0" y="36"/>
                  </a:moveTo>
                  <a:cubicBezTo>
                    <a:pt x="24" y="12"/>
                    <a:pt x="24" y="12"/>
                    <a:pt x="24" y="12"/>
                  </a:cubicBezTo>
                  <a:cubicBezTo>
                    <a:pt x="24" y="17"/>
                    <a:pt x="24" y="17"/>
                    <a:pt x="24" y="17"/>
                  </a:cubicBezTo>
                  <a:cubicBezTo>
                    <a:pt x="0" y="40"/>
                    <a:pt x="0" y="40"/>
                    <a:pt x="0" y="40"/>
                  </a:cubicBezTo>
                  <a:cubicBezTo>
                    <a:pt x="0" y="36"/>
                    <a:pt x="0" y="36"/>
                    <a:pt x="0" y="36"/>
                  </a:cubicBezTo>
                  <a:close/>
                  <a:moveTo>
                    <a:pt x="0" y="43"/>
                  </a:moveTo>
                  <a:cubicBezTo>
                    <a:pt x="24" y="20"/>
                    <a:pt x="24" y="20"/>
                    <a:pt x="24" y="20"/>
                  </a:cubicBezTo>
                  <a:cubicBezTo>
                    <a:pt x="24" y="24"/>
                    <a:pt x="24" y="24"/>
                    <a:pt x="24" y="24"/>
                  </a:cubicBezTo>
                  <a:cubicBezTo>
                    <a:pt x="0" y="48"/>
                    <a:pt x="0" y="48"/>
                    <a:pt x="0" y="48"/>
                  </a:cubicBezTo>
                  <a:cubicBezTo>
                    <a:pt x="0" y="43"/>
                    <a:pt x="0" y="43"/>
                    <a:pt x="0" y="43"/>
                  </a:cubicBezTo>
                  <a:close/>
                  <a:moveTo>
                    <a:pt x="0" y="51"/>
                  </a:moveTo>
                  <a:cubicBezTo>
                    <a:pt x="0" y="55"/>
                    <a:pt x="0" y="55"/>
                    <a:pt x="0" y="55"/>
                  </a:cubicBezTo>
                  <a:cubicBezTo>
                    <a:pt x="24" y="31"/>
                    <a:pt x="24" y="31"/>
                    <a:pt x="24" y="31"/>
                  </a:cubicBezTo>
                  <a:cubicBezTo>
                    <a:pt x="24" y="27"/>
                    <a:pt x="24" y="27"/>
                    <a:pt x="24" y="27"/>
                  </a:cubicBezTo>
                  <a:cubicBezTo>
                    <a:pt x="0" y="51"/>
                    <a:pt x="0" y="51"/>
                    <a:pt x="0" y="51"/>
                  </a:cubicBezTo>
                  <a:close/>
                  <a:moveTo>
                    <a:pt x="0" y="58"/>
                  </a:moveTo>
                  <a:cubicBezTo>
                    <a:pt x="0" y="62"/>
                    <a:pt x="0" y="62"/>
                    <a:pt x="0" y="62"/>
                  </a:cubicBezTo>
                  <a:cubicBezTo>
                    <a:pt x="24" y="38"/>
                    <a:pt x="24" y="38"/>
                    <a:pt x="24" y="38"/>
                  </a:cubicBezTo>
                  <a:cubicBezTo>
                    <a:pt x="24" y="34"/>
                    <a:pt x="24" y="34"/>
                    <a:pt x="24" y="34"/>
                  </a:cubicBezTo>
                  <a:cubicBezTo>
                    <a:pt x="0" y="58"/>
                    <a:pt x="0" y="58"/>
                    <a:pt x="0" y="58"/>
                  </a:cubicBezTo>
                  <a:close/>
                  <a:moveTo>
                    <a:pt x="0" y="65"/>
                  </a:moveTo>
                  <a:cubicBezTo>
                    <a:pt x="0" y="69"/>
                    <a:pt x="0" y="69"/>
                    <a:pt x="0" y="69"/>
                  </a:cubicBezTo>
                  <a:cubicBezTo>
                    <a:pt x="24" y="45"/>
                    <a:pt x="24" y="45"/>
                    <a:pt x="24" y="45"/>
                  </a:cubicBezTo>
                  <a:cubicBezTo>
                    <a:pt x="24" y="41"/>
                    <a:pt x="24" y="41"/>
                    <a:pt x="24" y="41"/>
                  </a:cubicBezTo>
                  <a:cubicBezTo>
                    <a:pt x="0" y="65"/>
                    <a:pt x="0" y="65"/>
                    <a:pt x="0" y="65"/>
                  </a:cubicBezTo>
                  <a:close/>
                  <a:moveTo>
                    <a:pt x="0" y="72"/>
                  </a:moveTo>
                  <a:cubicBezTo>
                    <a:pt x="24" y="48"/>
                    <a:pt x="24" y="48"/>
                    <a:pt x="24" y="48"/>
                  </a:cubicBezTo>
                  <a:cubicBezTo>
                    <a:pt x="24" y="52"/>
                    <a:pt x="24" y="52"/>
                    <a:pt x="24" y="52"/>
                  </a:cubicBezTo>
                  <a:cubicBezTo>
                    <a:pt x="0" y="76"/>
                    <a:pt x="0" y="76"/>
                    <a:pt x="0" y="76"/>
                  </a:cubicBezTo>
                  <a:cubicBezTo>
                    <a:pt x="0" y="72"/>
                    <a:pt x="0" y="72"/>
                    <a:pt x="0" y="72"/>
                  </a:cubicBezTo>
                  <a:close/>
                  <a:moveTo>
                    <a:pt x="0" y="79"/>
                  </a:moveTo>
                  <a:cubicBezTo>
                    <a:pt x="24" y="55"/>
                    <a:pt x="24" y="55"/>
                    <a:pt x="24" y="55"/>
                  </a:cubicBezTo>
                  <a:cubicBezTo>
                    <a:pt x="24" y="60"/>
                    <a:pt x="24" y="60"/>
                    <a:pt x="24" y="60"/>
                  </a:cubicBezTo>
                  <a:cubicBezTo>
                    <a:pt x="2" y="81"/>
                    <a:pt x="2" y="81"/>
                    <a:pt x="2" y="81"/>
                  </a:cubicBezTo>
                  <a:cubicBezTo>
                    <a:pt x="2" y="81"/>
                    <a:pt x="2" y="81"/>
                    <a:pt x="2" y="81"/>
                  </a:cubicBezTo>
                  <a:cubicBezTo>
                    <a:pt x="1" y="81"/>
                    <a:pt x="1" y="81"/>
                    <a:pt x="0" y="81"/>
                  </a:cubicBezTo>
                  <a:cubicBezTo>
                    <a:pt x="0" y="81"/>
                    <a:pt x="0" y="81"/>
                    <a:pt x="0" y="81"/>
                  </a:cubicBezTo>
                  <a:cubicBezTo>
                    <a:pt x="0" y="80"/>
                    <a:pt x="0" y="80"/>
                    <a:pt x="0" y="79"/>
                  </a:cubicBezTo>
                  <a:cubicBezTo>
                    <a:pt x="0" y="79"/>
                    <a:pt x="0" y="79"/>
                    <a:pt x="0" y="79"/>
                  </a:cubicBezTo>
                  <a:close/>
                  <a:moveTo>
                    <a:pt x="5" y="81"/>
                  </a:moveTo>
                  <a:cubicBezTo>
                    <a:pt x="24" y="63"/>
                    <a:pt x="24" y="63"/>
                    <a:pt x="24" y="63"/>
                  </a:cubicBezTo>
                  <a:cubicBezTo>
                    <a:pt x="24" y="67"/>
                    <a:pt x="24" y="67"/>
                    <a:pt x="24" y="67"/>
                  </a:cubicBezTo>
                  <a:cubicBezTo>
                    <a:pt x="9" y="81"/>
                    <a:pt x="9" y="81"/>
                    <a:pt x="9" y="81"/>
                  </a:cubicBezTo>
                  <a:cubicBezTo>
                    <a:pt x="5" y="81"/>
                    <a:pt x="5" y="81"/>
                    <a:pt x="5" y="81"/>
                  </a:cubicBezTo>
                  <a:close/>
                  <a:moveTo>
                    <a:pt x="12" y="81"/>
                  </a:moveTo>
                  <a:cubicBezTo>
                    <a:pt x="17" y="81"/>
                    <a:pt x="17" y="81"/>
                    <a:pt x="17" y="81"/>
                  </a:cubicBezTo>
                  <a:cubicBezTo>
                    <a:pt x="24" y="74"/>
                    <a:pt x="24" y="74"/>
                    <a:pt x="24" y="74"/>
                  </a:cubicBezTo>
                  <a:cubicBezTo>
                    <a:pt x="24" y="70"/>
                    <a:pt x="24" y="70"/>
                    <a:pt x="24" y="70"/>
                  </a:cubicBezTo>
                  <a:cubicBezTo>
                    <a:pt x="12" y="81"/>
                    <a:pt x="12" y="81"/>
                    <a:pt x="12" y="81"/>
                  </a:cubicBezTo>
                  <a:close/>
                  <a:moveTo>
                    <a:pt x="19" y="81"/>
                  </a:moveTo>
                  <a:cubicBezTo>
                    <a:pt x="22" y="81"/>
                    <a:pt x="22" y="81"/>
                    <a:pt x="22" y="81"/>
                  </a:cubicBezTo>
                  <a:cubicBezTo>
                    <a:pt x="22" y="81"/>
                    <a:pt x="23" y="81"/>
                    <a:pt x="23" y="81"/>
                  </a:cubicBezTo>
                  <a:cubicBezTo>
                    <a:pt x="23" y="80"/>
                    <a:pt x="24" y="80"/>
                    <a:pt x="24" y="79"/>
                  </a:cubicBezTo>
                  <a:cubicBezTo>
                    <a:pt x="24" y="77"/>
                    <a:pt x="24" y="77"/>
                    <a:pt x="24" y="77"/>
                  </a:cubicBezTo>
                  <a:lnTo>
                    <a:pt x="19" y="8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a:spLocks noEditPoints="1"/>
            </p:cNvSpPr>
            <p:nvPr/>
          </p:nvSpPr>
          <p:spPr bwMode="auto">
            <a:xfrm>
              <a:off x="2982" y="1847"/>
              <a:ext cx="398" cy="975"/>
            </a:xfrm>
            <a:custGeom>
              <a:avLst/>
              <a:gdLst>
                <a:gd name="T0" fmla="*/ 14 w 34"/>
                <a:gd name="T1" fmla="*/ 1 h 83"/>
                <a:gd name="T2" fmla="*/ 2 w 34"/>
                <a:gd name="T3" fmla="*/ 17 h 83"/>
                <a:gd name="T4" fmla="*/ 10 w 34"/>
                <a:gd name="T5" fmla="*/ 1 h 83"/>
                <a:gd name="T6" fmla="*/ 0 w 34"/>
                <a:gd name="T7" fmla="*/ 7 h 83"/>
                <a:gd name="T8" fmla="*/ 10 w 34"/>
                <a:gd name="T9" fmla="*/ 1 h 83"/>
                <a:gd name="T10" fmla="*/ 0 w 34"/>
                <a:gd name="T11" fmla="*/ 4 h 83"/>
                <a:gd name="T12" fmla="*/ 0 w 34"/>
                <a:gd name="T13" fmla="*/ 3 h 83"/>
                <a:gd name="T14" fmla="*/ 2 w 34"/>
                <a:gd name="T15" fmla="*/ 2 h 83"/>
                <a:gd name="T16" fmla="*/ 2 w 34"/>
                <a:gd name="T17" fmla="*/ 19 h 83"/>
                <a:gd name="T18" fmla="*/ 23 w 34"/>
                <a:gd name="T19" fmla="*/ 0 h 83"/>
                <a:gd name="T20" fmla="*/ 24 w 34"/>
                <a:gd name="T21" fmla="*/ 1 h 83"/>
                <a:gd name="T22" fmla="*/ 24 w 34"/>
                <a:gd name="T23" fmla="*/ 2 h 83"/>
                <a:gd name="T24" fmla="*/ 2 w 34"/>
                <a:gd name="T25" fmla="*/ 19 h 83"/>
                <a:gd name="T26" fmla="*/ 24 w 34"/>
                <a:gd name="T27" fmla="*/ 5 h 83"/>
                <a:gd name="T28" fmla="*/ 4 w 34"/>
                <a:gd name="T29" fmla="*/ 29 h 83"/>
                <a:gd name="T30" fmla="*/ 4 w 34"/>
                <a:gd name="T31" fmla="*/ 32 h 83"/>
                <a:gd name="T32" fmla="*/ 25 w 34"/>
                <a:gd name="T33" fmla="*/ 15 h 83"/>
                <a:gd name="T34" fmla="*/ 4 w 34"/>
                <a:gd name="T35" fmla="*/ 32 h 83"/>
                <a:gd name="T36" fmla="*/ 5 w 34"/>
                <a:gd name="T37" fmla="*/ 42 h 83"/>
                <a:gd name="T38" fmla="*/ 26 w 34"/>
                <a:gd name="T39" fmla="*/ 17 h 83"/>
                <a:gd name="T40" fmla="*/ 6 w 34"/>
                <a:gd name="T41" fmla="*/ 45 h 83"/>
                <a:gd name="T42" fmla="*/ 27 w 34"/>
                <a:gd name="T43" fmla="*/ 27 h 83"/>
                <a:gd name="T44" fmla="*/ 6 w 34"/>
                <a:gd name="T45" fmla="*/ 45 h 83"/>
                <a:gd name="T46" fmla="*/ 7 w 34"/>
                <a:gd name="T47" fmla="*/ 55 h 83"/>
                <a:gd name="T48" fmla="*/ 28 w 34"/>
                <a:gd name="T49" fmla="*/ 30 h 83"/>
                <a:gd name="T50" fmla="*/ 7 w 34"/>
                <a:gd name="T51" fmla="*/ 57 h 83"/>
                <a:gd name="T52" fmla="*/ 29 w 34"/>
                <a:gd name="T53" fmla="*/ 40 h 83"/>
                <a:gd name="T54" fmla="*/ 7 w 34"/>
                <a:gd name="T55" fmla="*/ 57 h 83"/>
                <a:gd name="T56" fmla="*/ 29 w 34"/>
                <a:gd name="T57" fmla="*/ 42 h 83"/>
                <a:gd name="T58" fmla="*/ 9 w 34"/>
                <a:gd name="T59" fmla="*/ 67 h 83"/>
                <a:gd name="T60" fmla="*/ 9 w 34"/>
                <a:gd name="T61" fmla="*/ 70 h 83"/>
                <a:gd name="T62" fmla="*/ 31 w 34"/>
                <a:gd name="T63" fmla="*/ 52 h 83"/>
                <a:gd name="T64" fmla="*/ 9 w 34"/>
                <a:gd name="T65" fmla="*/ 70 h 83"/>
                <a:gd name="T66" fmla="*/ 10 w 34"/>
                <a:gd name="T67" fmla="*/ 80 h 83"/>
                <a:gd name="T68" fmla="*/ 31 w 34"/>
                <a:gd name="T69" fmla="*/ 55 h 83"/>
                <a:gd name="T70" fmla="*/ 11 w 34"/>
                <a:gd name="T71" fmla="*/ 82 h 83"/>
                <a:gd name="T72" fmla="*/ 11 w 34"/>
                <a:gd name="T73" fmla="*/ 82 h 83"/>
                <a:gd name="T74" fmla="*/ 13 w 34"/>
                <a:gd name="T75" fmla="*/ 83 h 83"/>
                <a:gd name="T76" fmla="*/ 32 w 34"/>
                <a:gd name="T77" fmla="*/ 65 h 83"/>
                <a:gd name="T78" fmla="*/ 11 w 34"/>
                <a:gd name="T79" fmla="*/ 82 h 83"/>
                <a:gd name="T80" fmla="*/ 23 w 34"/>
                <a:gd name="T81" fmla="*/ 81 h 83"/>
                <a:gd name="T82" fmla="*/ 33 w 34"/>
                <a:gd name="T83" fmla="*/ 67 h 83"/>
                <a:gd name="T84" fmla="*/ 27 w 34"/>
                <a:gd name="T85" fmla="*/ 81 h 83"/>
                <a:gd name="T86" fmla="*/ 34 w 34"/>
                <a:gd name="T87" fmla="*/ 77 h 83"/>
                <a:gd name="T88" fmla="*/ 27 w 34"/>
                <a:gd name="T89" fmla="*/ 8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 h="83">
                  <a:moveTo>
                    <a:pt x="18" y="0"/>
                  </a:moveTo>
                  <a:cubicBezTo>
                    <a:pt x="14" y="1"/>
                    <a:pt x="14" y="1"/>
                    <a:pt x="14" y="1"/>
                  </a:cubicBezTo>
                  <a:cubicBezTo>
                    <a:pt x="1" y="13"/>
                    <a:pt x="1" y="13"/>
                    <a:pt x="1" y="13"/>
                  </a:cubicBezTo>
                  <a:cubicBezTo>
                    <a:pt x="2" y="17"/>
                    <a:pt x="2" y="17"/>
                    <a:pt x="2" y="17"/>
                  </a:cubicBezTo>
                  <a:cubicBezTo>
                    <a:pt x="18" y="0"/>
                    <a:pt x="18" y="0"/>
                    <a:pt x="18" y="0"/>
                  </a:cubicBezTo>
                  <a:close/>
                  <a:moveTo>
                    <a:pt x="10" y="1"/>
                  </a:moveTo>
                  <a:cubicBezTo>
                    <a:pt x="1" y="10"/>
                    <a:pt x="1" y="10"/>
                    <a:pt x="1" y="10"/>
                  </a:cubicBezTo>
                  <a:cubicBezTo>
                    <a:pt x="0" y="7"/>
                    <a:pt x="0" y="7"/>
                    <a:pt x="0" y="7"/>
                  </a:cubicBezTo>
                  <a:cubicBezTo>
                    <a:pt x="5" y="2"/>
                    <a:pt x="5" y="2"/>
                    <a:pt x="5" y="2"/>
                  </a:cubicBezTo>
                  <a:cubicBezTo>
                    <a:pt x="10" y="1"/>
                    <a:pt x="10" y="1"/>
                    <a:pt x="10" y="1"/>
                  </a:cubicBezTo>
                  <a:close/>
                  <a:moveTo>
                    <a:pt x="2" y="2"/>
                  </a:moveTo>
                  <a:cubicBezTo>
                    <a:pt x="0" y="4"/>
                    <a:pt x="0" y="4"/>
                    <a:pt x="0" y="4"/>
                  </a:cubicBezTo>
                  <a:cubicBezTo>
                    <a:pt x="0" y="4"/>
                    <a:pt x="0" y="3"/>
                    <a:pt x="0" y="3"/>
                  </a:cubicBezTo>
                  <a:cubicBezTo>
                    <a:pt x="0" y="3"/>
                    <a:pt x="0" y="3"/>
                    <a:pt x="0" y="3"/>
                  </a:cubicBezTo>
                  <a:cubicBezTo>
                    <a:pt x="1" y="3"/>
                    <a:pt x="1" y="3"/>
                    <a:pt x="2" y="2"/>
                  </a:cubicBezTo>
                  <a:cubicBezTo>
                    <a:pt x="2" y="2"/>
                    <a:pt x="2" y="2"/>
                    <a:pt x="2" y="2"/>
                  </a:cubicBezTo>
                  <a:cubicBezTo>
                    <a:pt x="2" y="2"/>
                    <a:pt x="2" y="2"/>
                    <a:pt x="2" y="2"/>
                  </a:cubicBezTo>
                  <a:close/>
                  <a:moveTo>
                    <a:pt x="2" y="19"/>
                  </a:moveTo>
                  <a:cubicBezTo>
                    <a:pt x="22" y="0"/>
                    <a:pt x="22" y="0"/>
                    <a:pt x="22" y="0"/>
                  </a:cubicBezTo>
                  <a:cubicBezTo>
                    <a:pt x="22" y="0"/>
                    <a:pt x="23" y="0"/>
                    <a:pt x="23" y="0"/>
                  </a:cubicBezTo>
                  <a:cubicBezTo>
                    <a:pt x="23" y="0"/>
                    <a:pt x="23" y="0"/>
                    <a:pt x="23" y="0"/>
                  </a:cubicBezTo>
                  <a:cubicBezTo>
                    <a:pt x="23" y="0"/>
                    <a:pt x="24" y="1"/>
                    <a:pt x="24" y="1"/>
                  </a:cubicBezTo>
                  <a:cubicBezTo>
                    <a:pt x="24" y="1"/>
                    <a:pt x="24" y="1"/>
                    <a:pt x="24" y="1"/>
                  </a:cubicBezTo>
                  <a:cubicBezTo>
                    <a:pt x="24" y="2"/>
                    <a:pt x="24" y="2"/>
                    <a:pt x="24" y="2"/>
                  </a:cubicBezTo>
                  <a:cubicBezTo>
                    <a:pt x="3" y="23"/>
                    <a:pt x="3" y="23"/>
                    <a:pt x="3" y="23"/>
                  </a:cubicBezTo>
                  <a:cubicBezTo>
                    <a:pt x="2" y="19"/>
                    <a:pt x="2" y="19"/>
                    <a:pt x="2" y="19"/>
                  </a:cubicBezTo>
                  <a:close/>
                  <a:moveTo>
                    <a:pt x="3" y="26"/>
                  </a:moveTo>
                  <a:cubicBezTo>
                    <a:pt x="24" y="5"/>
                    <a:pt x="24" y="5"/>
                    <a:pt x="24" y="5"/>
                  </a:cubicBezTo>
                  <a:cubicBezTo>
                    <a:pt x="25" y="8"/>
                    <a:pt x="25" y="8"/>
                    <a:pt x="25" y="8"/>
                  </a:cubicBezTo>
                  <a:cubicBezTo>
                    <a:pt x="4" y="29"/>
                    <a:pt x="4" y="29"/>
                    <a:pt x="4" y="29"/>
                  </a:cubicBezTo>
                  <a:cubicBezTo>
                    <a:pt x="3" y="26"/>
                    <a:pt x="3" y="26"/>
                    <a:pt x="3" y="26"/>
                  </a:cubicBezTo>
                  <a:close/>
                  <a:moveTo>
                    <a:pt x="4" y="32"/>
                  </a:moveTo>
                  <a:cubicBezTo>
                    <a:pt x="25" y="11"/>
                    <a:pt x="25" y="11"/>
                    <a:pt x="25" y="11"/>
                  </a:cubicBezTo>
                  <a:cubicBezTo>
                    <a:pt x="25" y="15"/>
                    <a:pt x="25" y="15"/>
                    <a:pt x="25" y="15"/>
                  </a:cubicBezTo>
                  <a:cubicBezTo>
                    <a:pt x="4" y="36"/>
                    <a:pt x="4" y="36"/>
                    <a:pt x="4" y="36"/>
                  </a:cubicBezTo>
                  <a:cubicBezTo>
                    <a:pt x="4" y="32"/>
                    <a:pt x="4" y="32"/>
                    <a:pt x="4" y="32"/>
                  </a:cubicBezTo>
                  <a:close/>
                  <a:moveTo>
                    <a:pt x="5" y="38"/>
                  </a:moveTo>
                  <a:cubicBezTo>
                    <a:pt x="5" y="42"/>
                    <a:pt x="5" y="42"/>
                    <a:pt x="5" y="42"/>
                  </a:cubicBezTo>
                  <a:cubicBezTo>
                    <a:pt x="26" y="21"/>
                    <a:pt x="26" y="21"/>
                    <a:pt x="26" y="21"/>
                  </a:cubicBezTo>
                  <a:cubicBezTo>
                    <a:pt x="26" y="17"/>
                    <a:pt x="26" y="17"/>
                    <a:pt x="26" y="17"/>
                  </a:cubicBezTo>
                  <a:cubicBezTo>
                    <a:pt x="5" y="38"/>
                    <a:pt x="5" y="38"/>
                    <a:pt x="5" y="38"/>
                  </a:cubicBezTo>
                  <a:close/>
                  <a:moveTo>
                    <a:pt x="6" y="45"/>
                  </a:moveTo>
                  <a:cubicBezTo>
                    <a:pt x="6" y="48"/>
                    <a:pt x="6" y="48"/>
                    <a:pt x="6" y="48"/>
                  </a:cubicBezTo>
                  <a:cubicBezTo>
                    <a:pt x="27" y="27"/>
                    <a:pt x="27" y="27"/>
                    <a:pt x="27" y="27"/>
                  </a:cubicBezTo>
                  <a:cubicBezTo>
                    <a:pt x="27" y="23"/>
                    <a:pt x="27" y="23"/>
                    <a:pt x="27" y="23"/>
                  </a:cubicBezTo>
                  <a:cubicBezTo>
                    <a:pt x="6" y="45"/>
                    <a:pt x="6" y="45"/>
                    <a:pt x="6" y="45"/>
                  </a:cubicBezTo>
                  <a:close/>
                  <a:moveTo>
                    <a:pt x="6" y="51"/>
                  </a:moveTo>
                  <a:cubicBezTo>
                    <a:pt x="7" y="55"/>
                    <a:pt x="7" y="55"/>
                    <a:pt x="7" y="55"/>
                  </a:cubicBezTo>
                  <a:cubicBezTo>
                    <a:pt x="28" y="33"/>
                    <a:pt x="28" y="33"/>
                    <a:pt x="28" y="33"/>
                  </a:cubicBezTo>
                  <a:cubicBezTo>
                    <a:pt x="28" y="30"/>
                    <a:pt x="28" y="30"/>
                    <a:pt x="28" y="30"/>
                  </a:cubicBezTo>
                  <a:cubicBezTo>
                    <a:pt x="6" y="51"/>
                    <a:pt x="6" y="51"/>
                    <a:pt x="6" y="51"/>
                  </a:cubicBezTo>
                  <a:close/>
                  <a:moveTo>
                    <a:pt x="7" y="57"/>
                  </a:moveTo>
                  <a:cubicBezTo>
                    <a:pt x="28" y="36"/>
                    <a:pt x="28" y="36"/>
                    <a:pt x="28" y="36"/>
                  </a:cubicBezTo>
                  <a:cubicBezTo>
                    <a:pt x="29" y="40"/>
                    <a:pt x="29" y="40"/>
                    <a:pt x="29" y="40"/>
                  </a:cubicBezTo>
                  <a:cubicBezTo>
                    <a:pt x="8" y="61"/>
                    <a:pt x="8" y="61"/>
                    <a:pt x="8" y="61"/>
                  </a:cubicBezTo>
                  <a:cubicBezTo>
                    <a:pt x="7" y="57"/>
                    <a:pt x="7" y="57"/>
                    <a:pt x="7" y="57"/>
                  </a:cubicBezTo>
                  <a:close/>
                  <a:moveTo>
                    <a:pt x="8" y="63"/>
                  </a:moveTo>
                  <a:cubicBezTo>
                    <a:pt x="29" y="42"/>
                    <a:pt x="29" y="42"/>
                    <a:pt x="29" y="42"/>
                  </a:cubicBezTo>
                  <a:cubicBezTo>
                    <a:pt x="30" y="46"/>
                    <a:pt x="30" y="46"/>
                    <a:pt x="30" y="46"/>
                  </a:cubicBezTo>
                  <a:cubicBezTo>
                    <a:pt x="9" y="67"/>
                    <a:pt x="9" y="67"/>
                    <a:pt x="9" y="67"/>
                  </a:cubicBezTo>
                  <a:cubicBezTo>
                    <a:pt x="8" y="63"/>
                    <a:pt x="8" y="63"/>
                    <a:pt x="8" y="63"/>
                  </a:cubicBezTo>
                  <a:close/>
                  <a:moveTo>
                    <a:pt x="9" y="70"/>
                  </a:moveTo>
                  <a:cubicBezTo>
                    <a:pt x="30" y="49"/>
                    <a:pt x="30" y="49"/>
                    <a:pt x="30" y="49"/>
                  </a:cubicBezTo>
                  <a:cubicBezTo>
                    <a:pt x="31" y="52"/>
                    <a:pt x="31" y="52"/>
                    <a:pt x="31" y="52"/>
                  </a:cubicBezTo>
                  <a:cubicBezTo>
                    <a:pt x="10" y="73"/>
                    <a:pt x="10" y="73"/>
                    <a:pt x="10" y="73"/>
                  </a:cubicBezTo>
                  <a:cubicBezTo>
                    <a:pt x="9" y="70"/>
                    <a:pt x="9" y="70"/>
                    <a:pt x="9" y="70"/>
                  </a:cubicBezTo>
                  <a:close/>
                  <a:moveTo>
                    <a:pt x="10" y="76"/>
                  </a:moveTo>
                  <a:cubicBezTo>
                    <a:pt x="10" y="80"/>
                    <a:pt x="10" y="80"/>
                    <a:pt x="10" y="80"/>
                  </a:cubicBezTo>
                  <a:cubicBezTo>
                    <a:pt x="32" y="59"/>
                    <a:pt x="32" y="59"/>
                    <a:pt x="32" y="59"/>
                  </a:cubicBezTo>
                  <a:cubicBezTo>
                    <a:pt x="31" y="55"/>
                    <a:pt x="31" y="55"/>
                    <a:pt x="31" y="55"/>
                  </a:cubicBezTo>
                  <a:cubicBezTo>
                    <a:pt x="10" y="76"/>
                    <a:pt x="10" y="76"/>
                    <a:pt x="10" y="76"/>
                  </a:cubicBezTo>
                  <a:close/>
                  <a:moveTo>
                    <a:pt x="11" y="82"/>
                  </a:moveTo>
                  <a:cubicBezTo>
                    <a:pt x="11" y="82"/>
                    <a:pt x="11" y="82"/>
                    <a:pt x="11" y="82"/>
                  </a:cubicBezTo>
                  <a:cubicBezTo>
                    <a:pt x="11" y="82"/>
                    <a:pt x="11" y="82"/>
                    <a:pt x="11" y="82"/>
                  </a:cubicBezTo>
                  <a:cubicBezTo>
                    <a:pt x="12" y="83"/>
                    <a:pt x="12" y="83"/>
                    <a:pt x="13" y="83"/>
                  </a:cubicBezTo>
                  <a:cubicBezTo>
                    <a:pt x="13" y="83"/>
                    <a:pt x="13" y="83"/>
                    <a:pt x="13" y="83"/>
                  </a:cubicBezTo>
                  <a:cubicBezTo>
                    <a:pt x="15" y="82"/>
                    <a:pt x="15" y="82"/>
                    <a:pt x="15" y="82"/>
                  </a:cubicBezTo>
                  <a:cubicBezTo>
                    <a:pt x="32" y="65"/>
                    <a:pt x="32" y="65"/>
                    <a:pt x="32" y="65"/>
                  </a:cubicBezTo>
                  <a:cubicBezTo>
                    <a:pt x="32" y="61"/>
                    <a:pt x="32" y="61"/>
                    <a:pt x="32" y="61"/>
                  </a:cubicBezTo>
                  <a:cubicBezTo>
                    <a:pt x="11" y="82"/>
                    <a:pt x="11" y="82"/>
                    <a:pt x="11" y="82"/>
                  </a:cubicBezTo>
                  <a:close/>
                  <a:moveTo>
                    <a:pt x="18" y="82"/>
                  </a:moveTo>
                  <a:cubicBezTo>
                    <a:pt x="23" y="81"/>
                    <a:pt x="23" y="81"/>
                    <a:pt x="23" y="81"/>
                  </a:cubicBezTo>
                  <a:cubicBezTo>
                    <a:pt x="33" y="71"/>
                    <a:pt x="33" y="71"/>
                    <a:pt x="33" y="71"/>
                  </a:cubicBezTo>
                  <a:cubicBezTo>
                    <a:pt x="33" y="67"/>
                    <a:pt x="33" y="67"/>
                    <a:pt x="33" y="67"/>
                  </a:cubicBezTo>
                  <a:cubicBezTo>
                    <a:pt x="18" y="82"/>
                    <a:pt x="18" y="82"/>
                    <a:pt x="18" y="82"/>
                  </a:cubicBezTo>
                  <a:close/>
                  <a:moveTo>
                    <a:pt x="27" y="81"/>
                  </a:moveTo>
                  <a:cubicBezTo>
                    <a:pt x="34" y="74"/>
                    <a:pt x="34" y="74"/>
                    <a:pt x="34" y="74"/>
                  </a:cubicBezTo>
                  <a:cubicBezTo>
                    <a:pt x="34" y="77"/>
                    <a:pt x="34" y="77"/>
                    <a:pt x="34" y="77"/>
                  </a:cubicBezTo>
                  <a:cubicBezTo>
                    <a:pt x="31" y="80"/>
                    <a:pt x="31" y="80"/>
                    <a:pt x="31" y="80"/>
                  </a:cubicBezTo>
                  <a:lnTo>
                    <a:pt x="27" y="81"/>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8"/>
            <p:cNvSpPr>
              <a:spLocks noEditPoints="1"/>
            </p:cNvSpPr>
            <p:nvPr/>
          </p:nvSpPr>
          <p:spPr bwMode="auto">
            <a:xfrm>
              <a:off x="2315" y="1870"/>
              <a:ext cx="281" cy="952"/>
            </a:xfrm>
            <a:custGeom>
              <a:avLst/>
              <a:gdLst>
                <a:gd name="T0" fmla="*/ 19 w 24"/>
                <a:gd name="T1" fmla="*/ 0 h 81"/>
                <a:gd name="T2" fmla="*/ 0 w 24"/>
                <a:gd name="T3" fmla="*/ 24 h 81"/>
                <a:gd name="T4" fmla="*/ 22 w 24"/>
                <a:gd name="T5" fmla="*/ 0 h 81"/>
                <a:gd name="T6" fmla="*/ 0 w 24"/>
                <a:gd name="T7" fmla="*/ 17 h 81"/>
                <a:gd name="T8" fmla="*/ 12 w 24"/>
                <a:gd name="T9" fmla="*/ 0 h 81"/>
                <a:gd name="T10" fmla="*/ 9 w 24"/>
                <a:gd name="T11" fmla="*/ 0 h 81"/>
                <a:gd name="T12" fmla="*/ 0 w 24"/>
                <a:gd name="T13" fmla="*/ 5 h 81"/>
                <a:gd name="T14" fmla="*/ 9 w 24"/>
                <a:gd name="T15" fmla="*/ 0 h 81"/>
                <a:gd name="T16" fmla="*/ 0 w 24"/>
                <a:gd name="T17" fmla="*/ 2 h 81"/>
                <a:gd name="T18" fmla="*/ 0 w 24"/>
                <a:gd name="T19" fmla="*/ 1 h 81"/>
                <a:gd name="T20" fmla="*/ 2 w 24"/>
                <a:gd name="T21" fmla="*/ 0 h 81"/>
                <a:gd name="T22" fmla="*/ 24 w 24"/>
                <a:gd name="T23" fmla="*/ 3 h 81"/>
                <a:gd name="T24" fmla="*/ 0 w 24"/>
                <a:gd name="T25" fmla="*/ 31 h 81"/>
                <a:gd name="T26" fmla="*/ 0 w 24"/>
                <a:gd name="T27" fmla="*/ 34 h 81"/>
                <a:gd name="T28" fmla="*/ 24 w 24"/>
                <a:gd name="T29" fmla="*/ 14 h 81"/>
                <a:gd name="T30" fmla="*/ 0 w 24"/>
                <a:gd name="T31" fmla="*/ 34 h 81"/>
                <a:gd name="T32" fmla="*/ 24 w 24"/>
                <a:gd name="T33" fmla="*/ 17 h 81"/>
                <a:gd name="T34" fmla="*/ 0 w 24"/>
                <a:gd name="T35" fmla="*/ 45 h 81"/>
                <a:gd name="T36" fmla="*/ 0 w 24"/>
                <a:gd name="T37" fmla="*/ 48 h 81"/>
                <a:gd name="T38" fmla="*/ 24 w 24"/>
                <a:gd name="T39" fmla="*/ 29 h 81"/>
                <a:gd name="T40" fmla="*/ 0 w 24"/>
                <a:gd name="T41" fmla="*/ 48 h 81"/>
                <a:gd name="T42" fmla="*/ 0 w 24"/>
                <a:gd name="T43" fmla="*/ 59 h 81"/>
                <a:gd name="T44" fmla="*/ 24 w 24"/>
                <a:gd name="T45" fmla="*/ 31 h 81"/>
                <a:gd name="T46" fmla="*/ 0 w 24"/>
                <a:gd name="T47" fmla="*/ 62 h 81"/>
                <a:gd name="T48" fmla="*/ 24 w 24"/>
                <a:gd name="T49" fmla="*/ 43 h 81"/>
                <a:gd name="T50" fmla="*/ 0 w 24"/>
                <a:gd name="T51" fmla="*/ 62 h 81"/>
                <a:gd name="T52" fmla="*/ 24 w 24"/>
                <a:gd name="T53" fmla="*/ 46 h 81"/>
                <a:gd name="T54" fmla="*/ 0 w 24"/>
                <a:gd name="T55" fmla="*/ 74 h 81"/>
                <a:gd name="T56" fmla="*/ 0 w 24"/>
                <a:gd name="T57" fmla="*/ 77 h 81"/>
                <a:gd name="T58" fmla="*/ 24 w 24"/>
                <a:gd name="T59" fmla="*/ 57 h 81"/>
                <a:gd name="T60" fmla="*/ 0 w 24"/>
                <a:gd name="T61" fmla="*/ 79 h 81"/>
                <a:gd name="T62" fmla="*/ 3 w 24"/>
                <a:gd name="T63" fmla="*/ 81 h 81"/>
                <a:gd name="T64" fmla="*/ 24 w 24"/>
                <a:gd name="T65" fmla="*/ 64 h 81"/>
                <a:gd name="T66" fmla="*/ 3 w 24"/>
                <a:gd name="T67" fmla="*/ 81 h 81"/>
                <a:gd name="T68" fmla="*/ 14 w 24"/>
                <a:gd name="T69" fmla="*/ 81 h 81"/>
                <a:gd name="T70" fmla="*/ 24 w 24"/>
                <a:gd name="T71" fmla="*/ 67 h 81"/>
                <a:gd name="T72" fmla="*/ 17 w 24"/>
                <a:gd name="T73" fmla="*/ 81 h 81"/>
                <a:gd name="T74" fmla="*/ 24 w 24"/>
                <a:gd name="T75" fmla="*/ 79 h 81"/>
                <a:gd name="T76" fmla="*/ 17 w 24"/>
                <a:gd name="T7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 h="81">
                  <a:moveTo>
                    <a:pt x="22" y="0"/>
                  </a:moveTo>
                  <a:cubicBezTo>
                    <a:pt x="19" y="0"/>
                    <a:pt x="19" y="0"/>
                    <a:pt x="19" y="0"/>
                  </a:cubicBezTo>
                  <a:cubicBezTo>
                    <a:pt x="0" y="19"/>
                    <a:pt x="0" y="19"/>
                    <a:pt x="0" y="19"/>
                  </a:cubicBezTo>
                  <a:cubicBezTo>
                    <a:pt x="0" y="24"/>
                    <a:pt x="0" y="24"/>
                    <a:pt x="0" y="24"/>
                  </a:cubicBezTo>
                  <a:cubicBezTo>
                    <a:pt x="23" y="1"/>
                    <a:pt x="23" y="1"/>
                    <a:pt x="23" y="1"/>
                  </a:cubicBezTo>
                  <a:cubicBezTo>
                    <a:pt x="23" y="0"/>
                    <a:pt x="22" y="0"/>
                    <a:pt x="22" y="0"/>
                  </a:cubicBezTo>
                  <a:close/>
                  <a:moveTo>
                    <a:pt x="16" y="0"/>
                  </a:moveTo>
                  <a:cubicBezTo>
                    <a:pt x="0" y="17"/>
                    <a:pt x="0" y="17"/>
                    <a:pt x="0" y="17"/>
                  </a:cubicBezTo>
                  <a:cubicBezTo>
                    <a:pt x="0" y="12"/>
                    <a:pt x="0" y="12"/>
                    <a:pt x="0" y="12"/>
                  </a:cubicBezTo>
                  <a:cubicBezTo>
                    <a:pt x="12" y="0"/>
                    <a:pt x="12" y="0"/>
                    <a:pt x="12" y="0"/>
                  </a:cubicBezTo>
                  <a:cubicBezTo>
                    <a:pt x="16" y="0"/>
                    <a:pt x="16" y="0"/>
                    <a:pt x="16" y="0"/>
                  </a:cubicBezTo>
                  <a:close/>
                  <a:moveTo>
                    <a:pt x="9" y="0"/>
                  </a:moveTo>
                  <a:cubicBezTo>
                    <a:pt x="0" y="9"/>
                    <a:pt x="0" y="9"/>
                    <a:pt x="0" y="9"/>
                  </a:cubicBezTo>
                  <a:cubicBezTo>
                    <a:pt x="0" y="5"/>
                    <a:pt x="0" y="5"/>
                    <a:pt x="0" y="5"/>
                  </a:cubicBezTo>
                  <a:cubicBezTo>
                    <a:pt x="5" y="0"/>
                    <a:pt x="5" y="0"/>
                    <a:pt x="5" y="0"/>
                  </a:cubicBezTo>
                  <a:cubicBezTo>
                    <a:pt x="9" y="0"/>
                    <a:pt x="9" y="0"/>
                    <a:pt x="9" y="0"/>
                  </a:cubicBezTo>
                  <a:close/>
                  <a:moveTo>
                    <a:pt x="2" y="0"/>
                  </a:moveTo>
                  <a:cubicBezTo>
                    <a:pt x="0" y="2"/>
                    <a:pt x="0" y="2"/>
                    <a:pt x="0" y="2"/>
                  </a:cubicBezTo>
                  <a:cubicBezTo>
                    <a:pt x="0" y="2"/>
                    <a:pt x="0" y="2"/>
                    <a:pt x="0" y="2"/>
                  </a:cubicBezTo>
                  <a:cubicBezTo>
                    <a:pt x="0" y="1"/>
                    <a:pt x="0" y="1"/>
                    <a:pt x="0" y="1"/>
                  </a:cubicBezTo>
                  <a:cubicBezTo>
                    <a:pt x="1" y="0"/>
                    <a:pt x="1" y="0"/>
                    <a:pt x="2" y="0"/>
                  </a:cubicBezTo>
                  <a:cubicBezTo>
                    <a:pt x="2" y="0"/>
                    <a:pt x="2" y="0"/>
                    <a:pt x="2" y="0"/>
                  </a:cubicBezTo>
                  <a:close/>
                  <a:moveTo>
                    <a:pt x="0" y="27"/>
                  </a:moveTo>
                  <a:cubicBezTo>
                    <a:pt x="24" y="3"/>
                    <a:pt x="24" y="3"/>
                    <a:pt x="24" y="3"/>
                  </a:cubicBezTo>
                  <a:cubicBezTo>
                    <a:pt x="24" y="7"/>
                    <a:pt x="24" y="7"/>
                    <a:pt x="24" y="7"/>
                  </a:cubicBezTo>
                  <a:cubicBezTo>
                    <a:pt x="0" y="31"/>
                    <a:pt x="0" y="31"/>
                    <a:pt x="0" y="31"/>
                  </a:cubicBezTo>
                  <a:cubicBezTo>
                    <a:pt x="0" y="27"/>
                    <a:pt x="0" y="27"/>
                    <a:pt x="0" y="27"/>
                  </a:cubicBezTo>
                  <a:close/>
                  <a:moveTo>
                    <a:pt x="0" y="34"/>
                  </a:moveTo>
                  <a:cubicBezTo>
                    <a:pt x="24" y="10"/>
                    <a:pt x="24" y="10"/>
                    <a:pt x="24" y="10"/>
                  </a:cubicBezTo>
                  <a:cubicBezTo>
                    <a:pt x="24" y="14"/>
                    <a:pt x="24" y="14"/>
                    <a:pt x="24" y="14"/>
                  </a:cubicBezTo>
                  <a:cubicBezTo>
                    <a:pt x="0" y="38"/>
                    <a:pt x="0" y="38"/>
                    <a:pt x="0" y="38"/>
                  </a:cubicBezTo>
                  <a:cubicBezTo>
                    <a:pt x="0" y="34"/>
                    <a:pt x="0" y="34"/>
                    <a:pt x="0" y="34"/>
                  </a:cubicBezTo>
                  <a:close/>
                  <a:moveTo>
                    <a:pt x="0" y="41"/>
                  </a:moveTo>
                  <a:cubicBezTo>
                    <a:pt x="24" y="17"/>
                    <a:pt x="24" y="17"/>
                    <a:pt x="24" y="17"/>
                  </a:cubicBezTo>
                  <a:cubicBezTo>
                    <a:pt x="24" y="21"/>
                    <a:pt x="24" y="21"/>
                    <a:pt x="24" y="21"/>
                  </a:cubicBezTo>
                  <a:cubicBezTo>
                    <a:pt x="0" y="45"/>
                    <a:pt x="0" y="45"/>
                    <a:pt x="0" y="45"/>
                  </a:cubicBezTo>
                  <a:cubicBezTo>
                    <a:pt x="0" y="41"/>
                    <a:pt x="0" y="41"/>
                    <a:pt x="0" y="41"/>
                  </a:cubicBezTo>
                  <a:close/>
                  <a:moveTo>
                    <a:pt x="0" y="48"/>
                  </a:moveTo>
                  <a:cubicBezTo>
                    <a:pt x="0" y="52"/>
                    <a:pt x="0" y="52"/>
                    <a:pt x="0" y="52"/>
                  </a:cubicBezTo>
                  <a:cubicBezTo>
                    <a:pt x="24" y="29"/>
                    <a:pt x="24" y="29"/>
                    <a:pt x="24" y="29"/>
                  </a:cubicBezTo>
                  <a:cubicBezTo>
                    <a:pt x="24" y="24"/>
                    <a:pt x="24" y="24"/>
                    <a:pt x="24" y="24"/>
                  </a:cubicBezTo>
                  <a:cubicBezTo>
                    <a:pt x="0" y="48"/>
                    <a:pt x="0" y="48"/>
                    <a:pt x="0" y="48"/>
                  </a:cubicBezTo>
                  <a:close/>
                  <a:moveTo>
                    <a:pt x="0" y="55"/>
                  </a:moveTo>
                  <a:cubicBezTo>
                    <a:pt x="0" y="59"/>
                    <a:pt x="0" y="59"/>
                    <a:pt x="0" y="59"/>
                  </a:cubicBezTo>
                  <a:cubicBezTo>
                    <a:pt x="24" y="36"/>
                    <a:pt x="24" y="36"/>
                    <a:pt x="24" y="36"/>
                  </a:cubicBezTo>
                  <a:cubicBezTo>
                    <a:pt x="24" y="31"/>
                    <a:pt x="24" y="31"/>
                    <a:pt x="24" y="31"/>
                  </a:cubicBezTo>
                  <a:cubicBezTo>
                    <a:pt x="0" y="55"/>
                    <a:pt x="0" y="55"/>
                    <a:pt x="0" y="55"/>
                  </a:cubicBezTo>
                  <a:close/>
                  <a:moveTo>
                    <a:pt x="0" y="62"/>
                  </a:moveTo>
                  <a:cubicBezTo>
                    <a:pt x="0" y="67"/>
                    <a:pt x="0" y="67"/>
                    <a:pt x="0" y="67"/>
                  </a:cubicBezTo>
                  <a:cubicBezTo>
                    <a:pt x="24" y="43"/>
                    <a:pt x="24" y="43"/>
                    <a:pt x="24" y="43"/>
                  </a:cubicBezTo>
                  <a:cubicBezTo>
                    <a:pt x="24" y="39"/>
                    <a:pt x="24" y="39"/>
                    <a:pt x="24" y="39"/>
                  </a:cubicBezTo>
                  <a:cubicBezTo>
                    <a:pt x="0" y="62"/>
                    <a:pt x="0" y="62"/>
                    <a:pt x="0" y="62"/>
                  </a:cubicBezTo>
                  <a:close/>
                  <a:moveTo>
                    <a:pt x="0" y="70"/>
                  </a:moveTo>
                  <a:cubicBezTo>
                    <a:pt x="24" y="46"/>
                    <a:pt x="24" y="46"/>
                    <a:pt x="24" y="46"/>
                  </a:cubicBezTo>
                  <a:cubicBezTo>
                    <a:pt x="24" y="50"/>
                    <a:pt x="24" y="50"/>
                    <a:pt x="24" y="50"/>
                  </a:cubicBezTo>
                  <a:cubicBezTo>
                    <a:pt x="0" y="74"/>
                    <a:pt x="0" y="74"/>
                    <a:pt x="0" y="74"/>
                  </a:cubicBezTo>
                  <a:cubicBezTo>
                    <a:pt x="0" y="70"/>
                    <a:pt x="0" y="70"/>
                    <a:pt x="0" y="70"/>
                  </a:cubicBezTo>
                  <a:close/>
                  <a:moveTo>
                    <a:pt x="0" y="77"/>
                  </a:moveTo>
                  <a:cubicBezTo>
                    <a:pt x="24" y="53"/>
                    <a:pt x="24" y="53"/>
                    <a:pt x="24" y="53"/>
                  </a:cubicBezTo>
                  <a:cubicBezTo>
                    <a:pt x="24" y="57"/>
                    <a:pt x="24" y="57"/>
                    <a:pt x="24" y="57"/>
                  </a:cubicBezTo>
                  <a:cubicBezTo>
                    <a:pt x="0" y="80"/>
                    <a:pt x="0" y="80"/>
                    <a:pt x="0" y="80"/>
                  </a:cubicBezTo>
                  <a:cubicBezTo>
                    <a:pt x="0" y="80"/>
                    <a:pt x="0" y="80"/>
                    <a:pt x="0" y="79"/>
                  </a:cubicBezTo>
                  <a:cubicBezTo>
                    <a:pt x="0" y="77"/>
                    <a:pt x="0" y="77"/>
                    <a:pt x="0" y="77"/>
                  </a:cubicBezTo>
                  <a:close/>
                  <a:moveTo>
                    <a:pt x="3" y="81"/>
                  </a:moveTo>
                  <a:cubicBezTo>
                    <a:pt x="24" y="60"/>
                    <a:pt x="24" y="60"/>
                    <a:pt x="24" y="60"/>
                  </a:cubicBezTo>
                  <a:cubicBezTo>
                    <a:pt x="24" y="64"/>
                    <a:pt x="24" y="64"/>
                    <a:pt x="24" y="64"/>
                  </a:cubicBezTo>
                  <a:cubicBezTo>
                    <a:pt x="7" y="81"/>
                    <a:pt x="7" y="81"/>
                    <a:pt x="7" y="81"/>
                  </a:cubicBezTo>
                  <a:cubicBezTo>
                    <a:pt x="3" y="81"/>
                    <a:pt x="3" y="81"/>
                    <a:pt x="3" y="81"/>
                  </a:cubicBezTo>
                  <a:close/>
                  <a:moveTo>
                    <a:pt x="10" y="81"/>
                  </a:moveTo>
                  <a:cubicBezTo>
                    <a:pt x="14" y="81"/>
                    <a:pt x="14" y="81"/>
                    <a:pt x="14" y="81"/>
                  </a:cubicBezTo>
                  <a:cubicBezTo>
                    <a:pt x="24" y="71"/>
                    <a:pt x="24" y="71"/>
                    <a:pt x="24" y="71"/>
                  </a:cubicBezTo>
                  <a:cubicBezTo>
                    <a:pt x="24" y="67"/>
                    <a:pt x="24" y="67"/>
                    <a:pt x="24" y="67"/>
                  </a:cubicBezTo>
                  <a:cubicBezTo>
                    <a:pt x="10" y="81"/>
                    <a:pt x="10" y="81"/>
                    <a:pt x="10" y="81"/>
                  </a:cubicBezTo>
                  <a:close/>
                  <a:moveTo>
                    <a:pt x="17" y="81"/>
                  </a:moveTo>
                  <a:cubicBezTo>
                    <a:pt x="21" y="81"/>
                    <a:pt x="21" y="81"/>
                    <a:pt x="21" y="81"/>
                  </a:cubicBezTo>
                  <a:cubicBezTo>
                    <a:pt x="24" y="79"/>
                    <a:pt x="24" y="79"/>
                    <a:pt x="24" y="79"/>
                  </a:cubicBezTo>
                  <a:cubicBezTo>
                    <a:pt x="24" y="74"/>
                    <a:pt x="24" y="74"/>
                    <a:pt x="24" y="74"/>
                  </a:cubicBezTo>
                  <a:lnTo>
                    <a:pt x="17" y="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
            <p:cNvSpPr>
              <a:spLocks noEditPoints="1"/>
            </p:cNvSpPr>
            <p:nvPr/>
          </p:nvSpPr>
          <p:spPr bwMode="auto">
            <a:xfrm>
              <a:off x="2279" y="1811"/>
              <a:ext cx="1136" cy="1034"/>
            </a:xfrm>
            <a:custGeom>
              <a:avLst/>
              <a:gdLst>
                <a:gd name="T0" fmla="*/ 3 w 97"/>
                <a:gd name="T1" fmla="*/ 6 h 88"/>
                <a:gd name="T2" fmla="*/ 3 w 97"/>
                <a:gd name="T3" fmla="*/ 86 h 88"/>
                <a:gd name="T4" fmla="*/ 25 w 97"/>
                <a:gd name="T5" fmla="*/ 86 h 88"/>
                <a:gd name="T6" fmla="*/ 27 w 97"/>
                <a:gd name="T7" fmla="*/ 7 h 88"/>
                <a:gd name="T8" fmla="*/ 25 w 97"/>
                <a:gd name="T9" fmla="*/ 5 h 88"/>
                <a:gd name="T10" fmla="*/ 78 w 97"/>
                <a:gd name="T11" fmla="*/ 57 h 88"/>
                <a:gd name="T12" fmla="*/ 75 w 97"/>
                <a:gd name="T13" fmla="*/ 17 h 88"/>
                <a:gd name="T14" fmla="*/ 36 w 97"/>
                <a:gd name="T15" fmla="*/ 61 h 88"/>
                <a:gd name="T16" fmla="*/ 36 w 97"/>
                <a:gd name="T17" fmla="*/ 17 h 88"/>
                <a:gd name="T18" fmla="*/ 46 w 97"/>
                <a:gd name="T19" fmla="*/ 73 h 88"/>
                <a:gd name="T20" fmla="*/ 44 w 97"/>
                <a:gd name="T21" fmla="*/ 18 h 88"/>
                <a:gd name="T22" fmla="*/ 46 w 97"/>
                <a:gd name="T23" fmla="*/ 73 h 88"/>
                <a:gd name="T24" fmla="*/ 62 w 97"/>
                <a:gd name="T25" fmla="*/ 5 h 88"/>
                <a:gd name="T26" fmla="*/ 60 w 97"/>
                <a:gd name="T27" fmla="*/ 7 h 88"/>
                <a:gd name="T28" fmla="*/ 71 w 97"/>
                <a:gd name="T29" fmla="*/ 84 h 88"/>
                <a:gd name="T30" fmla="*/ 73 w 97"/>
                <a:gd name="T31" fmla="*/ 86 h 88"/>
                <a:gd name="T32" fmla="*/ 93 w 97"/>
                <a:gd name="T33" fmla="*/ 83 h 88"/>
                <a:gd name="T34" fmla="*/ 94 w 97"/>
                <a:gd name="T35" fmla="*/ 81 h 88"/>
                <a:gd name="T36" fmla="*/ 84 w 97"/>
                <a:gd name="T37" fmla="*/ 4 h 88"/>
                <a:gd name="T38" fmla="*/ 82 w 97"/>
                <a:gd name="T39" fmla="*/ 3 h 88"/>
                <a:gd name="T40" fmla="*/ 61 w 97"/>
                <a:gd name="T41" fmla="*/ 3 h 88"/>
                <a:gd name="T42" fmla="*/ 59 w 97"/>
                <a:gd name="T43" fmla="*/ 5 h 88"/>
                <a:gd name="T44" fmla="*/ 68 w 97"/>
                <a:gd name="T45" fmla="*/ 84 h 88"/>
                <a:gd name="T46" fmla="*/ 70 w 97"/>
                <a:gd name="T47" fmla="*/ 87 h 88"/>
                <a:gd name="T48" fmla="*/ 73 w 97"/>
                <a:gd name="T49" fmla="*/ 88 h 88"/>
                <a:gd name="T50" fmla="*/ 96 w 97"/>
                <a:gd name="T51" fmla="*/ 84 h 88"/>
                <a:gd name="T52" fmla="*/ 97 w 97"/>
                <a:gd name="T53" fmla="*/ 81 h 88"/>
                <a:gd name="T54" fmla="*/ 86 w 97"/>
                <a:gd name="T55" fmla="*/ 4 h 88"/>
                <a:gd name="T56" fmla="*/ 84 w 97"/>
                <a:gd name="T57" fmla="*/ 1 h 88"/>
                <a:gd name="T58" fmla="*/ 61 w 97"/>
                <a:gd name="T59" fmla="*/ 3 h 88"/>
                <a:gd name="T60" fmla="*/ 29 w 97"/>
                <a:gd name="T61" fmla="*/ 6 h 88"/>
                <a:gd name="T62" fmla="*/ 29 w 97"/>
                <a:gd name="T63" fmla="*/ 86 h 88"/>
                <a:gd name="T64" fmla="*/ 51 w 97"/>
                <a:gd name="T65" fmla="*/ 86 h 88"/>
                <a:gd name="T66" fmla="*/ 53 w 97"/>
                <a:gd name="T67" fmla="*/ 7 h 88"/>
                <a:gd name="T68" fmla="*/ 51 w 97"/>
                <a:gd name="T69" fmla="*/ 5 h 88"/>
                <a:gd name="T70" fmla="*/ 54 w 97"/>
                <a:gd name="T71" fmla="*/ 4 h 88"/>
                <a:gd name="T72" fmla="*/ 55 w 97"/>
                <a:gd name="T73" fmla="*/ 84 h 88"/>
                <a:gd name="T74" fmla="*/ 31 w 97"/>
                <a:gd name="T75" fmla="*/ 88 h 88"/>
                <a:gd name="T76" fmla="*/ 28 w 97"/>
                <a:gd name="T77" fmla="*/ 87 h 88"/>
                <a:gd name="T78" fmla="*/ 25 w 97"/>
                <a:gd name="T79" fmla="*/ 88 h 88"/>
                <a:gd name="T80" fmla="*/ 2 w 97"/>
                <a:gd name="T81" fmla="*/ 87 h 88"/>
                <a:gd name="T82" fmla="*/ 0 w 97"/>
                <a:gd name="T83" fmla="*/ 7 h 88"/>
                <a:gd name="T84" fmla="*/ 5 w 97"/>
                <a:gd name="T85" fmla="*/ 3 h 88"/>
                <a:gd name="T86" fmla="*/ 28 w 97"/>
                <a:gd name="T87" fmla="*/ 4 h 88"/>
                <a:gd name="T88" fmla="*/ 28 w 97"/>
                <a:gd name="T89" fmla="*/ 4 h 88"/>
                <a:gd name="T90" fmla="*/ 15 w 97"/>
                <a:gd name="T91" fmla="*/ 61 h 88"/>
                <a:gd name="T92" fmla="*/ 15 w 97"/>
                <a:gd name="T9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88">
                  <a:moveTo>
                    <a:pt x="25" y="5"/>
                  </a:moveTo>
                  <a:cubicBezTo>
                    <a:pt x="5" y="5"/>
                    <a:pt x="5" y="5"/>
                    <a:pt x="5" y="5"/>
                  </a:cubicBezTo>
                  <a:cubicBezTo>
                    <a:pt x="4" y="5"/>
                    <a:pt x="4" y="5"/>
                    <a:pt x="3" y="6"/>
                  </a:cubicBezTo>
                  <a:cubicBezTo>
                    <a:pt x="3" y="6"/>
                    <a:pt x="3" y="6"/>
                    <a:pt x="3" y="7"/>
                  </a:cubicBezTo>
                  <a:cubicBezTo>
                    <a:pt x="3" y="84"/>
                    <a:pt x="3" y="84"/>
                    <a:pt x="3" y="84"/>
                  </a:cubicBezTo>
                  <a:cubicBezTo>
                    <a:pt x="3" y="85"/>
                    <a:pt x="3" y="85"/>
                    <a:pt x="3" y="86"/>
                  </a:cubicBezTo>
                  <a:cubicBezTo>
                    <a:pt x="3" y="86"/>
                    <a:pt x="3" y="86"/>
                    <a:pt x="3" y="86"/>
                  </a:cubicBezTo>
                  <a:cubicBezTo>
                    <a:pt x="4" y="86"/>
                    <a:pt x="4" y="86"/>
                    <a:pt x="5" y="86"/>
                  </a:cubicBezTo>
                  <a:cubicBezTo>
                    <a:pt x="25" y="86"/>
                    <a:pt x="25" y="86"/>
                    <a:pt x="25" y="86"/>
                  </a:cubicBezTo>
                  <a:cubicBezTo>
                    <a:pt x="25" y="86"/>
                    <a:pt x="26" y="86"/>
                    <a:pt x="26" y="86"/>
                  </a:cubicBezTo>
                  <a:cubicBezTo>
                    <a:pt x="26" y="85"/>
                    <a:pt x="27" y="85"/>
                    <a:pt x="27" y="84"/>
                  </a:cubicBezTo>
                  <a:cubicBezTo>
                    <a:pt x="27" y="7"/>
                    <a:pt x="27" y="7"/>
                    <a:pt x="27" y="7"/>
                  </a:cubicBezTo>
                  <a:cubicBezTo>
                    <a:pt x="27" y="6"/>
                    <a:pt x="26" y="6"/>
                    <a:pt x="26" y="6"/>
                  </a:cubicBezTo>
                  <a:cubicBezTo>
                    <a:pt x="26" y="6"/>
                    <a:pt x="26" y="6"/>
                    <a:pt x="26" y="6"/>
                  </a:cubicBezTo>
                  <a:cubicBezTo>
                    <a:pt x="26" y="5"/>
                    <a:pt x="25" y="5"/>
                    <a:pt x="25" y="5"/>
                  </a:cubicBezTo>
                  <a:close/>
                  <a:moveTo>
                    <a:pt x="80" y="57"/>
                  </a:moveTo>
                  <a:cubicBezTo>
                    <a:pt x="80" y="58"/>
                    <a:pt x="80" y="58"/>
                    <a:pt x="79" y="58"/>
                  </a:cubicBezTo>
                  <a:cubicBezTo>
                    <a:pt x="78" y="59"/>
                    <a:pt x="78" y="58"/>
                    <a:pt x="78" y="57"/>
                  </a:cubicBezTo>
                  <a:cubicBezTo>
                    <a:pt x="72" y="17"/>
                    <a:pt x="72" y="17"/>
                    <a:pt x="72" y="17"/>
                  </a:cubicBezTo>
                  <a:cubicBezTo>
                    <a:pt x="72" y="16"/>
                    <a:pt x="73" y="16"/>
                    <a:pt x="73" y="16"/>
                  </a:cubicBezTo>
                  <a:cubicBezTo>
                    <a:pt x="74" y="15"/>
                    <a:pt x="74" y="16"/>
                    <a:pt x="75" y="17"/>
                  </a:cubicBezTo>
                  <a:cubicBezTo>
                    <a:pt x="80" y="57"/>
                    <a:pt x="80" y="57"/>
                    <a:pt x="80" y="57"/>
                  </a:cubicBezTo>
                  <a:close/>
                  <a:moveTo>
                    <a:pt x="37" y="59"/>
                  </a:moveTo>
                  <a:cubicBezTo>
                    <a:pt x="37" y="60"/>
                    <a:pt x="37" y="61"/>
                    <a:pt x="36" y="61"/>
                  </a:cubicBezTo>
                  <a:cubicBezTo>
                    <a:pt x="36" y="61"/>
                    <a:pt x="35" y="60"/>
                    <a:pt x="35" y="59"/>
                  </a:cubicBezTo>
                  <a:cubicBezTo>
                    <a:pt x="35" y="18"/>
                    <a:pt x="35" y="18"/>
                    <a:pt x="35" y="18"/>
                  </a:cubicBezTo>
                  <a:cubicBezTo>
                    <a:pt x="35" y="17"/>
                    <a:pt x="36" y="17"/>
                    <a:pt x="36" y="17"/>
                  </a:cubicBezTo>
                  <a:cubicBezTo>
                    <a:pt x="37" y="17"/>
                    <a:pt x="37" y="17"/>
                    <a:pt x="37" y="18"/>
                  </a:cubicBezTo>
                  <a:cubicBezTo>
                    <a:pt x="37" y="59"/>
                    <a:pt x="37" y="59"/>
                    <a:pt x="37" y="59"/>
                  </a:cubicBezTo>
                  <a:close/>
                  <a:moveTo>
                    <a:pt x="46" y="73"/>
                  </a:moveTo>
                  <a:cubicBezTo>
                    <a:pt x="46" y="74"/>
                    <a:pt x="46" y="75"/>
                    <a:pt x="45" y="75"/>
                  </a:cubicBezTo>
                  <a:cubicBezTo>
                    <a:pt x="45" y="75"/>
                    <a:pt x="44" y="74"/>
                    <a:pt x="44" y="73"/>
                  </a:cubicBezTo>
                  <a:cubicBezTo>
                    <a:pt x="44" y="18"/>
                    <a:pt x="44" y="18"/>
                    <a:pt x="44" y="18"/>
                  </a:cubicBezTo>
                  <a:cubicBezTo>
                    <a:pt x="44" y="17"/>
                    <a:pt x="45" y="17"/>
                    <a:pt x="45" y="17"/>
                  </a:cubicBezTo>
                  <a:cubicBezTo>
                    <a:pt x="46" y="17"/>
                    <a:pt x="46" y="17"/>
                    <a:pt x="46" y="18"/>
                  </a:cubicBezTo>
                  <a:cubicBezTo>
                    <a:pt x="46" y="73"/>
                    <a:pt x="46" y="73"/>
                    <a:pt x="46" y="73"/>
                  </a:cubicBezTo>
                  <a:close/>
                  <a:moveTo>
                    <a:pt x="82" y="3"/>
                  </a:moveTo>
                  <a:cubicBezTo>
                    <a:pt x="62" y="5"/>
                    <a:pt x="62" y="5"/>
                    <a:pt x="62" y="5"/>
                  </a:cubicBezTo>
                  <a:cubicBezTo>
                    <a:pt x="62" y="5"/>
                    <a:pt x="62" y="5"/>
                    <a:pt x="62" y="5"/>
                  </a:cubicBezTo>
                  <a:cubicBezTo>
                    <a:pt x="61" y="6"/>
                    <a:pt x="61" y="6"/>
                    <a:pt x="60" y="6"/>
                  </a:cubicBezTo>
                  <a:cubicBezTo>
                    <a:pt x="60" y="6"/>
                    <a:pt x="60" y="6"/>
                    <a:pt x="60" y="6"/>
                  </a:cubicBezTo>
                  <a:cubicBezTo>
                    <a:pt x="60" y="6"/>
                    <a:pt x="60" y="7"/>
                    <a:pt x="60" y="7"/>
                  </a:cubicBezTo>
                  <a:cubicBezTo>
                    <a:pt x="60" y="7"/>
                    <a:pt x="60" y="7"/>
                    <a:pt x="60" y="7"/>
                  </a:cubicBezTo>
                  <a:cubicBezTo>
                    <a:pt x="71" y="84"/>
                    <a:pt x="71" y="84"/>
                    <a:pt x="71" y="84"/>
                  </a:cubicBezTo>
                  <a:cubicBezTo>
                    <a:pt x="71" y="84"/>
                    <a:pt x="71" y="84"/>
                    <a:pt x="71" y="84"/>
                  </a:cubicBezTo>
                  <a:cubicBezTo>
                    <a:pt x="71" y="85"/>
                    <a:pt x="71" y="85"/>
                    <a:pt x="71" y="85"/>
                  </a:cubicBezTo>
                  <a:cubicBezTo>
                    <a:pt x="71" y="85"/>
                    <a:pt x="71" y="85"/>
                    <a:pt x="71" y="85"/>
                  </a:cubicBezTo>
                  <a:cubicBezTo>
                    <a:pt x="72" y="86"/>
                    <a:pt x="72" y="86"/>
                    <a:pt x="73" y="86"/>
                  </a:cubicBezTo>
                  <a:cubicBezTo>
                    <a:pt x="73" y="86"/>
                    <a:pt x="73" y="86"/>
                    <a:pt x="73" y="86"/>
                  </a:cubicBezTo>
                  <a:cubicBezTo>
                    <a:pt x="93" y="83"/>
                    <a:pt x="93" y="83"/>
                    <a:pt x="93" y="83"/>
                  </a:cubicBezTo>
                  <a:cubicBezTo>
                    <a:pt x="93" y="83"/>
                    <a:pt x="93" y="83"/>
                    <a:pt x="93" y="83"/>
                  </a:cubicBezTo>
                  <a:cubicBezTo>
                    <a:pt x="93" y="83"/>
                    <a:pt x="94" y="83"/>
                    <a:pt x="94" y="82"/>
                  </a:cubicBezTo>
                  <a:cubicBezTo>
                    <a:pt x="94" y="82"/>
                    <a:pt x="94" y="82"/>
                    <a:pt x="94" y="82"/>
                  </a:cubicBezTo>
                  <a:cubicBezTo>
                    <a:pt x="94" y="82"/>
                    <a:pt x="94" y="81"/>
                    <a:pt x="94" y="81"/>
                  </a:cubicBezTo>
                  <a:cubicBezTo>
                    <a:pt x="94" y="81"/>
                    <a:pt x="94" y="81"/>
                    <a:pt x="94" y="81"/>
                  </a:cubicBezTo>
                  <a:cubicBezTo>
                    <a:pt x="84" y="4"/>
                    <a:pt x="84" y="4"/>
                    <a:pt x="84" y="4"/>
                  </a:cubicBezTo>
                  <a:cubicBezTo>
                    <a:pt x="84" y="4"/>
                    <a:pt x="84" y="4"/>
                    <a:pt x="84" y="4"/>
                  </a:cubicBezTo>
                  <a:cubicBezTo>
                    <a:pt x="84" y="4"/>
                    <a:pt x="83" y="3"/>
                    <a:pt x="83" y="3"/>
                  </a:cubicBezTo>
                  <a:cubicBezTo>
                    <a:pt x="83" y="3"/>
                    <a:pt x="83" y="3"/>
                    <a:pt x="83" y="3"/>
                  </a:cubicBezTo>
                  <a:cubicBezTo>
                    <a:pt x="83" y="3"/>
                    <a:pt x="82" y="3"/>
                    <a:pt x="82" y="3"/>
                  </a:cubicBezTo>
                  <a:cubicBezTo>
                    <a:pt x="82" y="3"/>
                    <a:pt x="82" y="3"/>
                    <a:pt x="82" y="3"/>
                  </a:cubicBezTo>
                  <a:close/>
                  <a:moveTo>
                    <a:pt x="61" y="3"/>
                  </a:moveTo>
                  <a:cubicBezTo>
                    <a:pt x="61" y="3"/>
                    <a:pt x="61" y="3"/>
                    <a:pt x="61" y="3"/>
                  </a:cubicBezTo>
                  <a:cubicBezTo>
                    <a:pt x="60" y="3"/>
                    <a:pt x="59" y="4"/>
                    <a:pt x="59" y="5"/>
                  </a:cubicBezTo>
                  <a:cubicBezTo>
                    <a:pt x="59" y="5"/>
                    <a:pt x="59" y="5"/>
                    <a:pt x="59" y="5"/>
                  </a:cubicBezTo>
                  <a:cubicBezTo>
                    <a:pt x="59" y="5"/>
                    <a:pt x="59" y="5"/>
                    <a:pt x="59" y="5"/>
                  </a:cubicBezTo>
                  <a:cubicBezTo>
                    <a:pt x="58" y="6"/>
                    <a:pt x="58" y="7"/>
                    <a:pt x="58" y="8"/>
                  </a:cubicBezTo>
                  <a:cubicBezTo>
                    <a:pt x="58" y="8"/>
                    <a:pt x="58" y="8"/>
                    <a:pt x="58" y="8"/>
                  </a:cubicBezTo>
                  <a:cubicBezTo>
                    <a:pt x="68" y="84"/>
                    <a:pt x="68" y="84"/>
                    <a:pt x="68" y="84"/>
                  </a:cubicBezTo>
                  <a:cubicBezTo>
                    <a:pt x="68" y="84"/>
                    <a:pt x="68" y="85"/>
                    <a:pt x="68" y="85"/>
                  </a:cubicBezTo>
                  <a:cubicBezTo>
                    <a:pt x="68" y="86"/>
                    <a:pt x="69" y="87"/>
                    <a:pt x="70" y="87"/>
                  </a:cubicBezTo>
                  <a:cubicBezTo>
                    <a:pt x="70" y="87"/>
                    <a:pt x="70" y="87"/>
                    <a:pt x="70" y="87"/>
                  </a:cubicBezTo>
                  <a:cubicBezTo>
                    <a:pt x="70" y="87"/>
                    <a:pt x="70" y="87"/>
                    <a:pt x="70" y="87"/>
                  </a:cubicBezTo>
                  <a:cubicBezTo>
                    <a:pt x="71" y="88"/>
                    <a:pt x="72" y="88"/>
                    <a:pt x="73" y="88"/>
                  </a:cubicBezTo>
                  <a:cubicBezTo>
                    <a:pt x="73" y="88"/>
                    <a:pt x="73" y="88"/>
                    <a:pt x="73" y="88"/>
                  </a:cubicBezTo>
                  <a:cubicBezTo>
                    <a:pt x="93" y="85"/>
                    <a:pt x="93" y="85"/>
                    <a:pt x="93" y="85"/>
                  </a:cubicBezTo>
                  <a:cubicBezTo>
                    <a:pt x="93" y="85"/>
                    <a:pt x="93" y="85"/>
                    <a:pt x="93" y="85"/>
                  </a:cubicBezTo>
                  <a:cubicBezTo>
                    <a:pt x="94" y="85"/>
                    <a:pt x="95" y="85"/>
                    <a:pt x="96" y="84"/>
                  </a:cubicBezTo>
                  <a:cubicBezTo>
                    <a:pt x="96" y="84"/>
                    <a:pt x="96" y="84"/>
                    <a:pt x="96" y="84"/>
                  </a:cubicBezTo>
                  <a:cubicBezTo>
                    <a:pt x="96" y="84"/>
                    <a:pt x="96" y="84"/>
                    <a:pt x="96" y="84"/>
                  </a:cubicBezTo>
                  <a:cubicBezTo>
                    <a:pt x="96" y="83"/>
                    <a:pt x="97" y="82"/>
                    <a:pt x="97" y="81"/>
                  </a:cubicBezTo>
                  <a:cubicBezTo>
                    <a:pt x="97" y="81"/>
                    <a:pt x="97" y="81"/>
                    <a:pt x="97" y="81"/>
                  </a:cubicBezTo>
                  <a:cubicBezTo>
                    <a:pt x="86" y="4"/>
                    <a:pt x="86" y="4"/>
                    <a:pt x="86" y="4"/>
                  </a:cubicBezTo>
                  <a:cubicBezTo>
                    <a:pt x="86" y="4"/>
                    <a:pt x="86" y="4"/>
                    <a:pt x="86" y="4"/>
                  </a:cubicBezTo>
                  <a:cubicBezTo>
                    <a:pt x="86" y="3"/>
                    <a:pt x="85" y="2"/>
                    <a:pt x="84" y="1"/>
                  </a:cubicBezTo>
                  <a:cubicBezTo>
                    <a:pt x="84" y="1"/>
                    <a:pt x="84" y="1"/>
                    <a:pt x="84" y="1"/>
                  </a:cubicBezTo>
                  <a:cubicBezTo>
                    <a:pt x="84" y="1"/>
                    <a:pt x="84" y="1"/>
                    <a:pt x="84" y="1"/>
                  </a:cubicBezTo>
                  <a:cubicBezTo>
                    <a:pt x="84" y="1"/>
                    <a:pt x="83" y="0"/>
                    <a:pt x="81" y="0"/>
                  </a:cubicBezTo>
                  <a:cubicBezTo>
                    <a:pt x="81" y="0"/>
                    <a:pt x="81" y="0"/>
                    <a:pt x="81" y="0"/>
                  </a:cubicBezTo>
                  <a:cubicBezTo>
                    <a:pt x="61" y="3"/>
                    <a:pt x="61" y="3"/>
                    <a:pt x="61" y="3"/>
                  </a:cubicBezTo>
                  <a:close/>
                  <a:moveTo>
                    <a:pt x="51" y="5"/>
                  </a:moveTo>
                  <a:cubicBezTo>
                    <a:pt x="31" y="5"/>
                    <a:pt x="31" y="5"/>
                    <a:pt x="31" y="5"/>
                  </a:cubicBezTo>
                  <a:cubicBezTo>
                    <a:pt x="30" y="5"/>
                    <a:pt x="30" y="5"/>
                    <a:pt x="29" y="6"/>
                  </a:cubicBezTo>
                  <a:cubicBezTo>
                    <a:pt x="29" y="6"/>
                    <a:pt x="29" y="6"/>
                    <a:pt x="29" y="7"/>
                  </a:cubicBezTo>
                  <a:cubicBezTo>
                    <a:pt x="29" y="84"/>
                    <a:pt x="29" y="84"/>
                    <a:pt x="29" y="84"/>
                  </a:cubicBezTo>
                  <a:cubicBezTo>
                    <a:pt x="29" y="85"/>
                    <a:pt x="29" y="85"/>
                    <a:pt x="29" y="86"/>
                  </a:cubicBezTo>
                  <a:cubicBezTo>
                    <a:pt x="29" y="86"/>
                    <a:pt x="29" y="86"/>
                    <a:pt x="29" y="86"/>
                  </a:cubicBezTo>
                  <a:cubicBezTo>
                    <a:pt x="30" y="86"/>
                    <a:pt x="30" y="86"/>
                    <a:pt x="31" y="86"/>
                  </a:cubicBezTo>
                  <a:cubicBezTo>
                    <a:pt x="51" y="86"/>
                    <a:pt x="51" y="86"/>
                    <a:pt x="51" y="86"/>
                  </a:cubicBezTo>
                  <a:cubicBezTo>
                    <a:pt x="51" y="86"/>
                    <a:pt x="52" y="86"/>
                    <a:pt x="52" y="86"/>
                  </a:cubicBezTo>
                  <a:cubicBezTo>
                    <a:pt x="52" y="85"/>
                    <a:pt x="53" y="85"/>
                    <a:pt x="53" y="84"/>
                  </a:cubicBezTo>
                  <a:cubicBezTo>
                    <a:pt x="53" y="7"/>
                    <a:pt x="53" y="7"/>
                    <a:pt x="53" y="7"/>
                  </a:cubicBezTo>
                  <a:cubicBezTo>
                    <a:pt x="53" y="6"/>
                    <a:pt x="52" y="6"/>
                    <a:pt x="52" y="6"/>
                  </a:cubicBezTo>
                  <a:cubicBezTo>
                    <a:pt x="52" y="6"/>
                    <a:pt x="52" y="6"/>
                    <a:pt x="52" y="6"/>
                  </a:cubicBezTo>
                  <a:cubicBezTo>
                    <a:pt x="52" y="5"/>
                    <a:pt x="51" y="5"/>
                    <a:pt x="51" y="5"/>
                  </a:cubicBezTo>
                  <a:close/>
                  <a:moveTo>
                    <a:pt x="31" y="3"/>
                  </a:moveTo>
                  <a:cubicBezTo>
                    <a:pt x="51" y="3"/>
                    <a:pt x="51" y="3"/>
                    <a:pt x="51" y="3"/>
                  </a:cubicBezTo>
                  <a:cubicBezTo>
                    <a:pt x="52" y="3"/>
                    <a:pt x="53" y="3"/>
                    <a:pt x="54" y="4"/>
                  </a:cubicBezTo>
                  <a:cubicBezTo>
                    <a:pt x="54" y="4"/>
                    <a:pt x="54" y="4"/>
                    <a:pt x="54" y="4"/>
                  </a:cubicBezTo>
                  <a:cubicBezTo>
                    <a:pt x="55" y="5"/>
                    <a:pt x="55" y="6"/>
                    <a:pt x="55" y="7"/>
                  </a:cubicBezTo>
                  <a:cubicBezTo>
                    <a:pt x="55" y="84"/>
                    <a:pt x="55" y="84"/>
                    <a:pt x="55" y="84"/>
                  </a:cubicBezTo>
                  <a:cubicBezTo>
                    <a:pt x="55" y="85"/>
                    <a:pt x="55" y="86"/>
                    <a:pt x="54" y="87"/>
                  </a:cubicBezTo>
                  <a:cubicBezTo>
                    <a:pt x="53" y="88"/>
                    <a:pt x="52" y="88"/>
                    <a:pt x="51" y="88"/>
                  </a:cubicBezTo>
                  <a:cubicBezTo>
                    <a:pt x="31" y="88"/>
                    <a:pt x="31" y="88"/>
                    <a:pt x="31" y="88"/>
                  </a:cubicBezTo>
                  <a:cubicBezTo>
                    <a:pt x="30" y="88"/>
                    <a:pt x="29" y="88"/>
                    <a:pt x="28" y="87"/>
                  </a:cubicBezTo>
                  <a:cubicBezTo>
                    <a:pt x="28" y="87"/>
                    <a:pt x="28" y="87"/>
                    <a:pt x="28" y="87"/>
                  </a:cubicBezTo>
                  <a:cubicBezTo>
                    <a:pt x="28" y="87"/>
                    <a:pt x="28" y="87"/>
                    <a:pt x="28" y="87"/>
                  </a:cubicBezTo>
                  <a:cubicBezTo>
                    <a:pt x="28" y="87"/>
                    <a:pt x="28" y="87"/>
                    <a:pt x="28" y="87"/>
                  </a:cubicBezTo>
                  <a:cubicBezTo>
                    <a:pt x="28" y="87"/>
                    <a:pt x="28" y="87"/>
                    <a:pt x="28" y="87"/>
                  </a:cubicBezTo>
                  <a:cubicBezTo>
                    <a:pt x="27" y="88"/>
                    <a:pt x="26" y="88"/>
                    <a:pt x="25" y="88"/>
                  </a:cubicBezTo>
                  <a:cubicBezTo>
                    <a:pt x="5" y="88"/>
                    <a:pt x="5" y="88"/>
                    <a:pt x="5" y="88"/>
                  </a:cubicBezTo>
                  <a:cubicBezTo>
                    <a:pt x="3" y="88"/>
                    <a:pt x="2" y="88"/>
                    <a:pt x="2" y="87"/>
                  </a:cubicBezTo>
                  <a:cubicBezTo>
                    <a:pt x="2" y="87"/>
                    <a:pt x="2" y="87"/>
                    <a:pt x="2" y="87"/>
                  </a:cubicBezTo>
                  <a:cubicBezTo>
                    <a:pt x="2" y="87"/>
                    <a:pt x="2" y="87"/>
                    <a:pt x="2" y="87"/>
                  </a:cubicBezTo>
                  <a:cubicBezTo>
                    <a:pt x="1" y="86"/>
                    <a:pt x="0" y="85"/>
                    <a:pt x="0" y="84"/>
                  </a:cubicBezTo>
                  <a:cubicBezTo>
                    <a:pt x="0" y="7"/>
                    <a:pt x="0" y="7"/>
                    <a:pt x="0" y="7"/>
                  </a:cubicBezTo>
                  <a:cubicBezTo>
                    <a:pt x="0" y="6"/>
                    <a:pt x="1" y="5"/>
                    <a:pt x="2" y="4"/>
                  </a:cubicBezTo>
                  <a:cubicBezTo>
                    <a:pt x="2" y="4"/>
                    <a:pt x="2" y="4"/>
                    <a:pt x="2" y="4"/>
                  </a:cubicBezTo>
                  <a:cubicBezTo>
                    <a:pt x="2" y="3"/>
                    <a:pt x="3" y="3"/>
                    <a:pt x="5" y="3"/>
                  </a:cubicBezTo>
                  <a:cubicBezTo>
                    <a:pt x="25" y="3"/>
                    <a:pt x="25" y="3"/>
                    <a:pt x="25" y="3"/>
                  </a:cubicBezTo>
                  <a:cubicBezTo>
                    <a:pt x="26" y="3"/>
                    <a:pt x="27" y="3"/>
                    <a:pt x="28" y="4"/>
                  </a:cubicBezTo>
                  <a:cubicBezTo>
                    <a:pt x="28" y="4"/>
                    <a:pt x="28" y="4"/>
                    <a:pt x="28" y="4"/>
                  </a:cubicBezTo>
                  <a:cubicBezTo>
                    <a:pt x="28" y="4"/>
                    <a:pt x="28" y="4"/>
                    <a:pt x="28" y="4"/>
                  </a:cubicBezTo>
                  <a:cubicBezTo>
                    <a:pt x="28" y="4"/>
                    <a:pt x="28" y="4"/>
                    <a:pt x="28" y="4"/>
                  </a:cubicBezTo>
                  <a:cubicBezTo>
                    <a:pt x="28" y="4"/>
                    <a:pt x="28" y="4"/>
                    <a:pt x="28" y="4"/>
                  </a:cubicBezTo>
                  <a:cubicBezTo>
                    <a:pt x="29" y="3"/>
                    <a:pt x="30" y="3"/>
                    <a:pt x="31" y="3"/>
                  </a:cubicBezTo>
                  <a:close/>
                  <a:moveTo>
                    <a:pt x="16" y="59"/>
                  </a:moveTo>
                  <a:cubicBezTo>
                    <a:pt x="16" y="60"/>
                    <a:pt x="15" y="61"/>
                    <a:pt x="15" y="61"/>
                  </a:cubicBezTo>
                  <a:cubicBezTo>
                    <a:pt x="14" y="61"/>
                    <a:pt x="13" y="60"/>
                    <a:pt x="13" y="59"/>
                  </a:cubicBezTo>
                  <a:cubicBezTo>
                    <a:pt x="13" y="18"/>
                    <a:pt x="13" y="18"/>
                    <a:pt x="13" y="18"/>
                  </a:cubicBezTo>
                  <a:cubicBezTo>
                    <a:pt x="13" y="17"/>
                    <a:pt x="14" y="17"/>
                    <a:pt x="15" y="17"/>
                  </a:cubicBezTo>
                  <a:cubicBezTo>
                    <a:pt x="15" y="17"/>
                    <a:pt x="16" y="17"/>
                    <a:pt x="16" y="18"/>
                  </a:cubicBezTo>
                  <a:lnTo>
                    <a:pt x="16" y="59"/>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Group 5"/>
          <p:cNvGrpSpPr>
            <a:grpSpLocks noChangeAspect="1"/>
          </p:cNvGrpSpPr>
          <p:nvPr/>
        </p:nvGrpSpPr>
        <p:grpSpPr bwMode="auto">
          <a:xfrm>
            <a:off x="8816975" y="3551238"/>
            <a:ext cx="982663" cy="657225"/>
            <a:chOff x="5554" y="2237"/>
            <a:chExt cx="619" cy="414"/>
          </a:xfrm>
        </p:grpSpPr>
        <p:sp>
          <p:nvSpPr>
            <p:cNvPr id="61" name="Freeform 6"/>
            <p:cNvSpPr>
              <a:spLocks noEditPoints="1"/>
            </p:cNvSpPr>
            <p:nvPr/>
          </p:nvSpPr>
          <p:spPr bwMode="auto">
            <a:xfrm>
              <a:off x="5567" y="2335"/>
              <a:ext cx="162" cy="250"/>
            </a:xfrm>
            <a:custGeom>
              <a:avLst/>
              <a:gdLst>
                <a:gd name="T0" fmla="*/ 162 w 162"/>
                <a:gd name="T1" fmla="*/ 125 h 250"/>
                <a:gd name="T2" fmla="*/ 149 w 162"/>
                <a:gd name="T3" fmla="*/ 112 h 250"/>
                <a:gd name="T4" fmla="*/ 33 w 162"/>
                <a:gd name="T5" fmla="*/ 231 h 250"/>
                <a:gd name="T6" fmla="*/ 129 w 162"/>
                <a:gd name="T7" fmla="*/ 158 h 250"/>
                <a:gd name="T8" fmla="*/ 162 w 162"/>
                <a:gd name="T9" fmla="*/ 125 h 250"/>
                <a:gd name="T10" fmla="*/ 162 w 162"/>
                <a:gd name="T11" fmla="*/ 125 h 250"/>
                <a:gd name="T12" fmla="*/ 142 w 162"/>
                <a:gd name="T13" fmla="*/ 106 h 250"/>
                <a:gd name="T14" fmla="*/ 0 w 162"/>
                <a:gd name="T15" fmla="*/ 250 h 250"/>
                <a:gd name="T16" fmla="*/ 0 w 162"/>
                <a:gd name="T17" fmla="*/ 224 h 250"/>
                <a:gd name="T18" fmla="*/ 129 w 162"/>
                <a:gd name="T19" fmla="*/ 93 h 250"/>
                <a:gd name="T20" fmla="*/ 142 w 162"/>
                <a:gd name="T21" fmla="*/ 106 h 250"/>
                <a:gd name="T22" fmla="*/ 142 w 162"/>
                <a:gd name="T23" fmla="*/ 106 h 250"/>
                <a:gd name="T24" fmla="*/ 116 w 162"/>
                <a:gd name="T25" fmla="*/ 86 h 250"/>
                <a:gd name="T26" fmla="*/ 0 w 162"/>
                <a:gd name="T27" fmla="*/ 211 h 250"/>
                <a:gd name="T28" fmla="*/ 0 w 162"/>
                <a:gd name="T29" fmla="*/ 185 h 250"/>
                <a:gd name="T30" fmla="*/ 104 w 162"/>
                <a:gd name="T31" fmla="*/ 79 h 250"/>
                <a:gd name="T32" fmla="*/ 116 w 162"/>
                <a:gd name="T33" fmla="*/ 86 h 250"/>
                <a:gd name="T34" fmla="*/ 116 w 162"/>
                <a:gd name="T35" fmla="*/ 86 h 250"/>
                <a:gd name="T36" fmla="*/ 97 w 162"/>
                <a:gd name="T37" fmla="*/ 73 h 250"/>
                <a:gd name="T38" fmla="*/ 0 w 162"/>
                <a:gd name="T39" fmla="*/ 165 h 250"/>
                <a:gd name="T40" fmla="*/ 0 w 162"/>
                <a:gd name="T41" fmla="*/ 145 h 250"/>
                <a:gd name="T42" fmla="*/ 84 w 162"/>
                <a:gd name="T43" fmla="*/ 60 h 250"/>
                <a:gd name="T44" fmla="*/ 97 w 162"/>
                <a:gd name="T45" fmla="*/ 73 h 250"/>
                <a:gd name="T46" fmla="*/ 97 w 162"/>
                <a:gd name="T47" fmla="*/ 73 h 250"/>
                <a:gd name="T48" fmla="*/ 71 w 162"/>
                <a:gd name="T49" fmla="*/ 53 h 250"/>
                <a:gd name="T50" fmla="*/ 0 w 162"/>
                <a:gd name="T51" fmla="*/ 125 h 250"/>
                <a:gd name="T52" fmla="*/ 0 w 162"/>
                <a:gd name="T53" fmla="*/ 106 h 250"/>
                <a:gd name="T54" fmla="*/ 58 w 162"/>
                <a:gd name="T55" fmla="*/ 40 h 250"/>
                <a:gd name="T56" fmla="*/ 71 w 162"/>
                <a:gd name="T57" fmla="*/ 53 h 250"/>
                <a:gd name="T58" fmla="*/ 71 w 162"/>
                <a:gd name="T59" fmla="*/ 53 h 250"/>
                <a:gd name="T60" fmla="*/ 52 w 162"/>
                <a:gd name="T61" fmla="*/ 33 h 250"/>
                <a:gd name="T62" fmla="*/ 39 w 162"/>
                <a:gd name="T63" fmla="*/ 27 h 250"/>
                <a:gd name="T64" fmla="*/ 0 w 162"/>
                <a:gd name="T65" fmla="*/ 60 h 250"/>
                <a:gd name="T66" fmla="*/ 0 w 162"/>
                <a:gd name="T67" fmla="*/ 86 h 250"/>
                <a:gd name="T68" fmla="*/ 52 w 162"/>
                <a:gd name="T69" fmla="*/ 33 h 250"/>
                <a:gd name="T70" fmla="*/ 52 w 162"/>
                <a:gd name="T71" fmla="*/ 33 h 250"/>
                <a:gd name="T72" fmla="*/ 26 w 162"/>
                <a:gd name="T73" fmla="*/ 20 h 250"/>
                <a:gd name="T74" fmla="*/ 13 w 162"/>
                <a:gd name="T75" fmla="*/ 7 h 250"/>
                <a:gd name="T76" fmla="*/ 0 w 162"/>
                <a:gd name="T77" fmla="*/ 20 h 250"/>
                <a:gd name="T78" fmla="*/ 0 w 162"/>
                <a:gd name="T79" fmla="*/ 47 h 250"/>
                <a:gd name="T80" fmla="*/ 26 w 162"/>
                <a:gd name="T81" fmla="*/ 20 h 250"/>
                <a:gd name="T82" fmla="*/ 26 w 162"/>
                <a:gd name="T83" fmla="*/ 20 h 250"/>
                <a:gd name="T84" fmla="*/ 7 w 162"/>
                <a:gd name="T85" fmla="*/ 0 h 250"/>
                <a:gd name="T86" fmla="*/ 0 w 162"/>
                <a:gd name="T87" fmla="*/ 0 h 250"/>
                <a:gd name="T88" fmla="*/ 0 w 162"/>
                <a:gd name="T89" fmla="*/ 7 h 250"/>
                <a:gd name="T90" fmla="*/ 7 w 162"/>
                <a:gd name="T9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250">
                  <a:moveTo>
                    <a:pt x="162" y="125"/>
                  </a:moveTo>
                  <a:lnTo>
                    <a:pt x="149" y="112"/>
                  </a:lnTo>
                  <a:lnTo>
                    <a:pt x="33" y="231"/>
                  </a:lnTo>
                  <a:lnTo>
                    <a:pt x="129" y="158"/>
                  </a:lnTo>
                  <a:lnTo>
                    <a:pt x="162" y="125"/>
                  </a:lnTo>
                  <a:lnTo>
                    <a:pt x="162" y="125"/>
                  </a:lnTo>
                  <a:close/>
                  <a:moveTo>
                    <a:pt x="142" y="106"/>
                  </a:moveTo>
                  <a:lnTo>
                    <a:pt x="0" y="250"/>
                  </a:lnTo>
                  <a:lnTo>
                    <a:pt x="0" y="224"/>
                  </a:lnTo>
                  <a:lnTo>
                    <a:pt x="129" y="93"/>
                  </a:lnTo>
                  <a:lnTo>
                    <a:pt x="142" y="106"/>
                  </a:lnTo>
                  <a:lnTo>
                    <a:pt x="142" y="106"/>
                  </a:lnTo>
                  <a:close/>
                  <a:moveTo>
                    <a:pt x="116" y="86"/>
                  </a:moveTo>
                  <a:lnTo>
                    <a:pt x="0" y="211"/>
                  </a:lnTo>
                  <a:lnTo>
                    <a:pt x="0" y="185"/>
                  </a:lnTo>
                  <a:lnTo>
                    <a:pt x="104" y="79"/>
                  </a:lnTo>
                  <a:lnTo>
                    <a:pt x="116" y="86"/>
                  </a:lnTo>
                  <a:lnTo>
                    <a:pt x="116" y="86"/>
                  </a:lnTo>
                  <a:close/>
                  <a:moveTo>
                    <a:pt x="97" y="73"/>
                  </a:moveTo>
                  <a:lnTo>
                    <a:pt x="0" y="165"/>
                  </a:lnTo>
                  <a:lnTo>
                    <a:pt x="0" y="145"/>
                  </a:lnTo>
                  <a:lnTo>
                    <a:pt x="84" y="60"/>
                  </a:lnTo>
                  <a:lnTo>
                    <a:pt x="97" y="73"/>
                  </a:lnTo>
                  <a:lnTo>
                    <a:pt x="97" y="73"/>
                  </a:lnTo>
                  <a:close/>
                  <a:moveTo>
                    <a:pt x="71" y="53"/>
                  </a:moveTo>
                  <a:lnTo>
                    <a:pt x="0" y="125"/>
                  </a:lnTo>
                  <a:lnTo>
                    <a:pt x="0" y="106"/>
                  </a:lnTo>
                  <a:lnTo>
                    <a:pt x="58" y="40"/>
                  </a:lnTo>
                  <a:lnTo>
                    <a:pt x="71" y="53"/>
                  </a:lnTo>
                  <a:lnTo>
                    <a:pt x="71" y="53"/>
                  </a:lnTo>
                  <a:close/>
                  <a:moveTo>
                    <a:pt x="52" y="33"/>
                  </a:moveTo>
                  <a:lnTo>
                    <a:pt x="39" y="27"/>
                  </a:lnTo>
                  <a:lnTo>
                    <a:pt x="0" y="60"/>
                  </a:lnTo>
                  <a:lnTo>
                    <a:pt x="0" y="86"/>
                  </a:lnTo>
                  <a:lnTo>
                    <a:pt x="52" y="33"/>
                  </a:lnTo>
                  <a:lnTo>
                    <a:pt x="52" y="33"/>
                  </a:lnTo>
                  <a:close/>
                  <a:moveTo>
                    <a:pt x="26" y="20"/>
                  </a:moveTo>
                  <a:lnTo>
                    <a:pt x="13" y="7"/>
                  </a:lnTo>
                  <a:lnTo>
                    <a:pt x="0" y="20"/>
                  </a:lnTo>
                  <a:lnTo>
                    <a:pt x="0" y="47"/>
                  </a:lnTo>
                  <a:lnTo>
                    <a:pt x="26" y="20"/>
                  </a:lnTo>
                  <a:lnTo>
                    <a:pt x="26" y="20"/>
                  </a:lnTo>
                  <a:close/>
                  <a:moveTo>
                    <a:pt x="7" y="0"/>
                  </a:moveTo>
                  <a:lnTo>
                    <a:pt x="0" y="0"/>
                  </a:lnTo>
                  <a:lnTo>
                    <a:pt x="0" y="7"/>
                  </a:lnTo>
                  <a:lnTo>
                    <a:pt x="7"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
            <p:cNvSpPr>
              <a:spLocks noEditPoints="1"/>
            </p:cNvSpPr>
            <p:nvPr/>
          </p:nvSpPr>
          <p:spPr bwMode="auto">
            <a:xfrm>
              <a:off x="5567" y="2474"/>
              <a:ext cx="587" cy="157"/>
            </a:xfrm>
            <a:custGeom>
              <a:avLst/>
              <a:gdLst>
                <a:gd name="T0" fmla="*/ 62 w 91"/>
                <a:gd name="T1" fmla="*/ 1 h 24"/>
                <a:gd name="T2" fmla="*/ 42 w 91"/>
                <a:gd name="T3" fmla="*/ 24 h 24"/>
                <a:gd name="T4" fmla="*/ 64 w 91"/>
                <a:gd name="T5" fmla="*/ 0 h 24"/>
                <a:gd name="T6" fmla="*/ 36 w 91"/>
                <a:gd name="T7" fmla="*/ 24 h 24"/>
                <a:gd name="T8" fmla="*/ 45 w 91"/>
                <a:gd name="T9" fmla="*/ 11 h 24"/>
                <a:gd name="T10" fmla="*/ 50 w 91"/>
                <a:gd name="T11" fmla="*/ 10 h 24"/>
                <a:gd name="T12" fmla="*/ 43 w 91"/>
                <a:gd name="T13" fmla="*/ 11 h 24"/>
                <a:gd name="T14" fmla="*/ 26 w 91"/>
                <a:gd name="T15" fmla="*/ 24 h 24"/>
                <a:gd name="T16" fmla="*/ 41 w 91"/>
                <a:gd name="T17" fmla="*/ 10 h 24"/>
                <a:gd name="T18" fmla="*/ 40 w 91"/>
                <a:gd name="T19" fmla="*/ 8 h 24"/>
                <a:gd name="T20" fmla="*/ 20 w 91"/>
                <a:gd name="T21" fmla="*/ 24 h 24"/>
                <a:gd name="T22" fmla="*/ 40 w 91"/>
                <a:gd name="T23" fmla="*/ 8 h 24"/>
                <a:gd name="T24" fmla="*/ 34 w 91"/>
                <a:gd name="T25" fmla="*/ 4 h 24"/>
                <a:gd name="T26" fmla="*/ 17 w 91"/>
                <a:gd name="T27" fmla="*/ 24 h 24"/>
                <a:gd name="T28" fmla="*/ 32 w 91"/>
                <a:gd name="T29" fmla="*/ 3 h 24"/>
                <a:gd name="T30" fmla="*/ 7 w 91"/>
                <a:gd name="T31" fmla="*/ 24 h 24"/>
                <a:gd name="T32" fmla="*/ 32 w 91"/>
                <a:gd name="T33" fmla="*/ 3 h 24"/>
                <a:gd name="T34" fmla="*/ 28 w 91"/>
                <a:gd name="T35" fmla="*/ 0 h 24"/>
                <a:gd name="T36" fmla="*/ 2 w 91"/>
                <a:gd name="T37" fmla="*/ 23 h 24"/>
                <a:gd name="T38" fmla="*/ 29 w 91"/>
                <a:gd name="T39" fmla="*/ 0 h 24"/>
                <a:gd name="T40" fmla="*/ 1 w 91"/>
                <a:gd name="T41" fmla="*/ 22 h 24"/>
                <a:gd name="T42" fmla="*/ 9 w 91"/>
                <a:gd name="T43" fmla="*/ 14 h 24"/>
                <a:gd name="T44" fmla="*/ 67 w 91"/>
                <a:gd name="T45" fmla="*/ 2 h 24"/>
                <a:gd name="T46" fmla="*/ 48 w 91"/>
                <a:gd name="T47" fmla="*/ 24 h 24"/>
                <a:gd name="T48" fmla="*/ 51 w 91"/>
                <a:gd name="T49" fmla="*/ 24 h 24"/>
                <a:gd name="T50" fmla="*/ 73 w 91"/>
                <a:gd name="T51" fmla="*/ 6 h 24"/>
                <a:gd name="T52" fmla="*/ 51 w 91"/>
                <a:gd name="T53" fmla="*/ 24 h 24"/>
                <a:gd name="T54" fmla="*/ 74 w 91"/>
                <a:gd name="T55" fmla="*/ 8 h 24"/>
                <a:gd name="T56" fmla="*/ 61 w 91"/>
                <a:gd name="T57" fmla="*/ 24 h 24"/>
                <a:gd name="T58" fmla="*/ 63 w 91"/>
                <a:gd name="T59" fmla="*/ 24 h 24"/>
                <a:gd name="T60" fmla="*/ 80 w 91"/>
                <a:gd name="T61" fmla="*/ 12 h 24"/>
                <a:gd name="T62" fmla="*/ 63 w 91"/>
                <a:gd name="T63" fmla="*/ 24 h 24"/>
                <a:gd name="T64" fmla="*/ 73 w 91"/>
                <a:gd name="T65" fmla="*/ 24 h 24"/>
                <a:gd name="T66" fmla="*/ 81 w 91"/>
                <a:gd name="T67" fmla="*/ 13 h 24"/>
                <a:gd name="T68" fmla="*/ 76 w 91"/>
                <a:gd name="T69" fmla="*/ 24 h 24"/>
                <a:gd name="T70" fmla="*/ 87 w 91"/>
                <a:gd name="T71" fmla="*/ 17 h 24"/>
                <a:gd name="T72" fmla="*/ 76 w 91"/>
                <a:gd name="T73" fmla="*/ 24 h 24"/>
                <a:gd name="T74" fmla="*/ 88 w 91"/>
                <a:gd name="T75" fmla="*/ 18 h 24"/>
                <a:gd name="T76" fmla="*/ 86 w 91"/>
                <a:gd name="T77" fmla="*/ 24 h 24"/>
                <a:gd name="T78" fmla="*/ 89 w 91"/>
                <a:gd name="T79" fmla="*/ 24 h 24"/>
                <a:gd name="T80" fmla="*/ 90 w 91"/>
                <a:gd name="T81" fmla="*/ 23 h 24"/>
                <a:gd name="T82" fmla="*/ 91 w 91"/>
                <a:gd name="T83"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24">
                  <a:moveTo>
                    <a:pt x="64" y="0"/>
                  </a:moveTo>
                  <a:cubicBezTo>
                    <a:pt x="62" y="1"/>
                    <a:pt x="62" y="1"/>
                    <a:pt x="62" y="1"/>
                  </a:cubicBezTo>
                  <a:cubicBezTo>
                    <a:pt x="38" y="24"/>
                    <a:pt x="38" y="24"/>
                    <a:pt x="38" y="24"/>
                  </a:cubicBezTo>
                  <a:cubicBezTo>
                    <a:pt x="42" y="24"/>
                    <a:pt x="42" y="24"/>
                    <a:pt x="42" y="24"/>
                  </a:cubicBezTo>
                  <a:cubicBezTo>
                    <a:pt x="65" y="1"/>
                    <a:pt x="65" y="1"/>
                    <a:pt x="65" y="1"/>
                  </a:cubicBezTo>
                  <a:cubicBezTo>
                    <a:pt x="64" y="0"/>
                    <a:pt x="64" y="0"/>
                    <a:pt x="64" y="0"/>
                  </a:cubicBezTo>
                  <a:close/>
                  <a:moveTo>
                    <a:pt x="52" y="9"/>
                  </a:moveTo>
                  <a:cubicBezTo>
                    <a:pt x="36" y="24"/>
                    <a:pt x="36" y="24"/>
                    <a:pt x="36" y="24"/>
                  </a:cubicBezTo>
                  <a:cubicBezTo>
                    <a:pt x="32" y="24"/>
                    <a:pt x="32" y="24"/>
                    <a:pt x="32" y="24"/>
                  </a:cubicBezTo>
                  <a:cubicBezTo>
                    <a:pt x="45" y="11"/>
                    <a:pt x="45" y="11"/>
                    <a:pt x="45" y="11"/>
                  </a:cubicBezTo>
                  <a:cubicBezTo>
                    <a:pt x="46" y="11"/>
                    <a:pt x="46" y="11"/>
                    <a:pt x="46" y="11"/>
                  </a:cubicBezTo>
                  <a:cubicBezTo>
                    <a:pt x="47" y="11"/>
                    <a:pt x="49" y="11"/>
                    <a:pt x="50" y="10"/>
                  </a:cubicBezTo>
                  <a:cubicBezTo>
                    <a:pt x="52" y="9"/>
                    <a:pt x="52" y="9"/>
                    <a:pt x="52" y="9"/>
                  </a:cubicBezTo>
                  <a:close/>
                  <a:moveTo>
                    <a:pt x="43" y="11"/>
                  </a:moveTo>
                  <a:cubicBezTo>
                    <a:pt x="30" y="24"/>
                    <a:pt x="30" y="24"/>
                    <a:pt x="30" y="24"/>
                  </a:cubicBezTo>
                  <a:cubicBezTo>
                    <a:pt x="26" y="24"/>
                    <a:pt x="26" y="24"/>
                    <a:pt x="26" y="24"/>
                  </a:cubicBezTo>
                  <a:cubicBezTo>
                    <a:pt x="41" y="10"/>
                    <a:pt x="41" y="10"/>
                    <a:pt x="41" y="10"/>
                  </a:cubicBezTo>
                  <a:cubicBezTo>
                    <a:pt x="41" y="10"/>
                    <a:pt x="41" y="10"/>
                    <a:pt x="41" y="10"/>
                  </a:cubicBezTo>
                  <a:cubicBezTo>
                    <a:pt x="42" y="10"/>
                    <a:pt x="43" y="11"/>
                    <a:pt x="43" y="11"/>
                  </a:cubicBezTo>
                  <a:close/>
                  <a:moveTo>
                    <a:pt x="40" y="8"/>
                  </a:moveTo>
                  <a:cubicBezTo>
                    <a:pt x="24" y="24"/>
                    <a:pt x="24" y="24"/>
                    <a:pt x="24" y="24"/>
                  </a:cubicBezTo>
                  <a:cubicBezTo>
                    <a:pt x="20" y="24"/>
                    <a:pt x="20" y="24"/>
                    <a:pt x="20" y="24"/>
                  </a:cubicBezTo>
                  <a:cubicBezTo>
                    <a:pt x="37" y="7"/>
                    <a:pt x="37" y="7"/>
                    <a:pt x="37" y="7"/>
                  </a:cubicBezTo>
                  <a:cubicBezTo>
                    <a:pt x="40" y="8"/>
                    <a:pt x="40" y="8"/>
                    <a:pt x="40" y="8"/>
                  </a:cubicBezTo>
                  <a:close/>
                  <a:moveTo>
                    <a:pt x="36" y="6"/>
                  </a:moveTo>
                  <a:cubicBezTo>
                    <a:pt x="34" y="4"/>
                    <a:pt x="34" y="4"/>
                    <a:pt x="34" y="4"/>
                  </a:cubicBezTo>
                  <a:cubicBezTo>
                    <a:pt x="14" y="24"/>
                    <a:pt x="14" y="24"/>
                    <a:pt x="14" y="24"/>
                  </a:cubicBezTo>
                  <a:cubicBezTo>
                    <a:pt x="17" y="24"/>
                    <a:pt x="17" y="24"/>
                    <a:pt x="17" y="24"/>
                  </a:cubicBezTo>
                  <a:cubicBezTo>
                    <a:pt x="36" y="6"/>
                    <a:pt x="36" y="6"/>
                    <a:pt x="36" y="6"/>
                  </a:cubicBezTo>
                  <a:close/>
                  <a:moveTo>
                    <a:pt x="32" y="3"/>
                  </a:moveTo>
                  <a:cubicBezTo>
                    <a:pt x="30" y="2"/>
                    <a:pt x="30" y="2"/>
                    <a:pt x="30" y="2"/>
                  </a:cubicBezTo>
                  <a:cubicBezTo>
                    <a:pt x="7" y="24"/>
                    <a:pt x="7" y="24"/>
                    <a:pt x="7" y="24"/>
                  </a:cubicBezTo>
                  <a:cubicBezTo>
                    <a:pt x="11" y="24"/>
                    <a:pt x="11" y="24"/>
                    <a:pt x="11" y="24"/>
                  </a:cubicBezTo>
                  <a:cubicBezTo>
                    <a:pt x="32" y="3"/>
                    <a:pt x="32" y="3"/>
                    <a:pt x="32" y="3"/>
                  </a:cubicBezTo>
                  <a:close/>
                  <a:moveTo>
                    <a:pt x="29" y="0"/>
                  </a:moveTo>
                  <a:cubicBezTo>
                    <a:pt x="28" y="0"/>
                    <a:pt x="28" y="0"/>
                    <a:pt x="28" y="0"/>
                  </a:cubicBezTo>
                  <a:cubicBezTo>
                    <a:pt x="20" y="6"/>
                    <a:pt x="20" y="6"/>
                    <a:pt x="20" y="6"/>
                  </a:cubicBezTo>
                  <a:cubicBezTo>
                    <a:pt x="2" y="23"/>
                    <a:pt x="2" y="23"/>
                    <a:pt x="2" y="23"/>
                  </a:cubicBezTo>
                  <a:cubicBezTo>
                    <a:pt x="3" y="24"/>
                    <a:pt x="4" y="24"/>
                    <a:pt x="5" y="24"/>
                  </a:cubicBezTo>
                  <a:cubicBezTo>
                    <a:pt x="29" y="0"/>
                    <a:pt x="29" y="0"/>
                    <a:pt x="29" y="0"/>
                  </a:cubicBezTo>
                  <a:close/>
                  <a:moveTo>
                    <a:pt x="9" y="14"/>
                  </a:moveTo>
                  <a:cubicBezTo>
                    <a:pt x="1" y="22"/>
                    <a:pt x="1" y="22"/>
                    <a:pt x="1" y="22"/>
                  </a:cubicBezTo>
                  <a:cubicBezTo>
                    <a:pt x="1" y="22"/>
                    <a:pt x="0" y="21"/>
                    <a:pt x="0" y="21"/>
                  </a:cubicBezTo>
                  <a:cubicBezTo>
                    <a:pt x="9" y="14"/>
                    <a:pt x="9" y="14"/>
                    <a:pt x="9" y="14"/>
                  </a:cubicBezTo>
                  <a:close/>
                  <a:moveTo>
                    <a:pt x="45" y="24"/>
                  </a:moveTo>
                  <a:cubicBezTo>
                    <a:pt x="67" y="2"/>
                    <a:pt x="67" y="2"/>
                    <a:pt x="67" y="2"/>
                  </a:cubicBezTo>
                  <a:cubicBezTo>
                    <a:pt x="69" y="4"/>
                    <a:pt x="69" y="4"/>
                    <a:pt x="69" y="4"/>
                  </a:cubicBezTo>
                  <a:cubicBezTo>
                    <a:pt x="48" y="24"/>
                    <a:pt x="48" y="24"/>
                    <a:pt x="48" y="24"/>
                  </a:cubicBezTo>
                  <a:cubicBezTo>
                    <a:pt x="45" y="24"/>
                    <a:pt x="45" y="24"/>
                    <a:pt x="45" y="24"/>
                  </a:cubicBezTo>
                  <a:close/>
                  <a:moveTo>
                    <a:pt x="51" y="24"/>
                  </a:moveTo>
                  <a:cubicBezTo>
                    <a:pt x="70" y="5"/>
                    <a:pt x="70" y="5"/>
                    <a:pt x="70" y="5"/>
                  </a:cubicBezTo>
                  <a:cubicBezTo>
                    <a:pt x="73" y="6"/>
                    <a:pt x="73" y="6"/>
                    <a:pt x="73" y="6"/>
                  </a:cubicBezTo>
                  <a:cubicBezTo>
                    <a:pt x="55" y="24"/>
                    <a:pt x="55" y="24"/>
                    <a:pt x="55" y="24"/>
                  </a:cubicBezTo>
                  <a:cubicBezTo>
                    <a:pt x="51" y="24"/>
                    <a:pt x="51" y="24"/>
                    <a:pt x="51" y="24"/>
                  </a:cubicBezTo>
                  <a:close/>
                  <a:moveTo>
                    <a:pt x="57" y="24"/>
                  </a:moveTo>
                  <a:cubicBezTo>
                    <a:pt x="74" y="8"/>
                    <a:pt x="74" y="8"/>
                    <a:pt x="74" y="8"/>
                  </a:cubicBezTo>
                  <a:cubicBezTo>
                    <a:pt x="76" y="9"/>
                    <a:pt x="76" y="9"/>
                    <a:pt x="76" y="9"/>
                  </a:cubicBezTo>
                  <a:cubicBezTo>
                    <a:pt x="61" y="24"/>
                    <a:pt x="61" y="24"/>
                    <a:pt x="61" y="24"/>
                  </a:cubicBezTo>
                  <a:cubicBezTo>
                    <a:pt x="57" y="24"/>
                    <a:pt x="57" y="24"/>
                    <a:pt x="57" y="24"/>
                  </a:cubicBezTo>
                  <a:close/>
                  <a:moveTo>
                    <a:pt x="63" y="24"/>
                  </a:moveTo>
                  <a:cubicBezTo>
                    <a:pt x="78" y="10"/>
                    <a:pt x="78" y="10"/>
                    <a:pt x="78" y="10"/>
                  </a:cubicBezTo>
                  <a:cubicBezTo>
                    <a:pt x="80" y="12"/>
                    <a:pt x="80" y="12"/>
                    <a:pt x="80" y="12"/>
                  </a:cubicBezTo>
                  <a:cubicBezTo>
                    <a:pt x="67" y="24"/>
                    <a:pt x="67" y="24"/>
                    <a:pt x="67" y="24"/>
                  </a:cubicBezTo>
                  <a:cubicBezTo>
                    <a:pt x="63" y="24"/>
                    <a:pt x="63" y="24"/>
                    <a:pt x="63" y="24"/>
                  </a:cubicBezTo>
                  <a:close/>
                  <a:moveTo>
                    <a:pt x="69" y="24"/>
                  </a:moveTo>
                  <a:cubicBezTo>
                    <a:pt x="73" y="24"/>
                    <a:pt x="73" y="24"/>
                    <a:pt x="73" y="24"/>
                  </a:cubicBezTo>
                  <a:cubicBezTo>
                    <a:pt x="83" y="14"/>
                    <a:pt x="83" y="14"/>
                    <a:pt x="83" y="14"/>
                  </a:cubicBezTo>
                  <a:cubicBezTo>
                    <a:pt x="81" y="13"/>
                    <a:pt x="81" y="13"/>
                    <a:pt x="81" y="13"/>
                  </a:cubicBezTo>
                  <a:cubicBezTo>
                    <a:pt x="69" y="24"/>
                    <a:pt x="69" y="24"/>
                    <a:pt x="69" y="24"/>
                  </a:cubicBezTo>
                  <a:close/>
                  <a:moveTo>
                    <a:pt x="76" y="24"/>
                  </a:moveTo>
                  <a:cubicBezTo>
                    <a:pt x="79" y="24"/>
                    <a:pt x="79" y="24"/>
                    <a:pt x="79" y="24"/>
                  </a:cubicBezTo>
                  <a:cubicBezTo>
                    <a:pt x="87" y="17"/>
                    <a:pt x="87" y="17"/>
                    <a:pt x="87" y="17"/>
                  </a:cubicBezTo>
                  <a:cubicBezTo>
                    <a:pt x="85" y="16"/>
                    <a:pt x="85" y="16"/>
                    <a:pt x="85" y="16"/>
                  </a:cubicBezTo>
                  <a:cubicBezTo>
                    <a:pt x="76" y="24"/>
                    <a:pt x="76" y="24"/>
                    <a:pt x="76" y="24"/>
                  </a:cubicBezTo>
                  <a:close/>
                  <a:moveTo>
                    <a:pt x="82" y="24"/>
                  </a:moveTo>
                  <a:cubicBezTo>
                    <a:pt x="88" y="18"/>
                    <a:pt x="88" y="18"/>
                    <a:pt x="88" y="18"/>
                  </a:cubicBezTo>
                  <a:cubicBezTo>
                    <a:pt x="90" y="20"/>
                    <a:pt x="90" y="20"/>
                    <a:pt x="90" y="20"/>
                  </a:cubicBezTo>
                  <a:cubicBezTo>
                    <a:pt x="86" y="24"/>
                    <a:pt x="86" y="24"/>
                    <a:pt x="86" y="24"/>
                  </a:cubicBezTo>
                  <a:cubicBezTo>
                    <a:pt x="82" y="24"/>
                    <a:pt x="82" y="24"/>
                    <a:pt x="82" y="24"/>
                  </a:cubicBezTo>
                  <a:close/>
                  <a:moveTo>
                    <a:pt x="89" y="24"/>
                  </a:moveTo>
                  <a:cubicBezTo>
                    <a:pt x="89" y="24"/>
                    <a:pt x="90" y="23"/>
                    <a:pt x="90" y="23"/>
                  </a:cubicBezTo>
                  <a:cubicBezTo>
                    <a:pt x="90" y="23"/>
                    <a:pt x="90" y="23"/>
                    <a:pt x="90" y="23"/>
                  </a:cubicBezTo>
                  <a:cubicBezTo>
                    <a:pt x="90" y="23"/>
                    <a:pt x="90" y="23"/>
                    <a:pt x="90" y="23"/>
                  </a:cubicBezTo>
                  <a:cubicBezTo>
                    <a:pt x="90" y="23"/>
                    <a:pt x="91" y="22"/>
                    <a:pt x="91" y="22"/>
                  </a:cubicBezTo>
                  <a:lnTo>
                    <a:pt x="89" y="2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8"/>
            <p:cNvSpPr>
              <a:spLocks noEditPoints="1"/>
            </p:cNvSpPr>
            <p:nvPr/>
          </p:nvSpPr>
          <p:spPr bwMode="auto">
            <a:xfrm>
              <a:off x="5986" y="2335"/>
              <a:ext cx="175" cy="257"/>
            </a:xfrm>
            <a:custGeom>
              <a:avLst/>
              <a:gdLst>
                <a:gd name="T0" fmla="*/ 175 w 175"/>
                <a:gd name="T1" fmla="*/ 0 h 257"/>
                <a:gd name="T2" fmla="*/ 149 w 175"/>
                <a:gd name="T3" fmla="*/ 20 h 257"/>
                <a:gd name="T4" fmla="*/ 20 w 175"/>
                <a:gd name="T5" fmla="*/ 145 h 257"/>
                <a:gd name="T6" fmla="*/ 33 w 175"/>
                <a:gd name="T7" fmla="*/ 152 h 257"/>
                <a:gd name="T8" fmla="*/ 175 w 175"/>
                <a:gd name="T9" fmla="*/ 14 h 257"/>
                <a:gd name="T10" fmla="*/ 175 w 175"/>
                <a:gd name="T11" fmla="*/ 0 h 257"/>
                <a:gd name="T12" fmla="*/ 175 w 175"/>
                <a:gd name="T13" fmla="*/ 0 h 257"/>
                <a:gd name="T14" fmla="*/ 78 w 175"/>
                <a:gd name="T15" fmla="*/ 66 h 257"/>
                <a:gd name="T16" fmla="*/ 13 w 175"/>
                <a:gd name="T17" fmla="*/ 139 h 257"/>
                <a:gd name="T18" fmla="*/ 0 w 175"/>
                <a:gd name="T19" fmla="*/ 125 h 257"/>
                <a:gd name="T20" fmla="*/ 78 w 175"/>
                <a:gd name="T21" fmla="*/ 66 h 257"/>
                <a:gd name="T22" fmla="*/ 78 w 175"/>
                <a:gd name="T23" fmla="*/ 66 h 257"/>
                <a:gd name="T24" fmla="*/ 46 w 175"/>
                <a:gd name="T25" fmla="*/ 158 h 257"/>
                <a:gd name="T26" fmla="*/ 175 w 175"/>
                <a:gd name="T27" fmla="*/ 33 h 257"/>
                <a:gd name="T28" fmla="*/ 175 w 175"/>
                <a:gd name="T29" fmla="*/ 53 h 257"/>
                <a:gd name="T30" fmla="*/ 59 w 175"/>
                <a:gd name="T31" fmla="*/ 171 h 257"/>
                <a:gd name="T32" fmla="*/ 46 w 175"/>
                <a:gd name="T33" fmla="*/ 158 h 257"/>
                <a:gd name="T34" fmla="*/ 46 w 175"/>
                <a:gd name="T35" fmla="*/ 158 h 257"/>
                <a:gd name="T36" fmla="*/ 65 w 175"/>
                <a:gd name="T37" fmla="*/ 178 h 257"/>
                <a:gd name="T38" fmla="*/ 175 w 175"/>
                <a:gd name="T39" fmla="*/ 73 h 257"/>
                <a:gd name="T40" fmla="*/ 175 w 175"/>
                <a:gd name="T41" fmla="*/ 99 h 257"/>
                <a:gd name="T42" fmla="*/ 84 w 175"/>
                <a:gd name="T43" fmla="*/ 191 h 257"/>
                <a:gd name="T44" fmla="*/ 65 w 175"/>
                <a:gd name="T45" fmla="*/ 178 h 257"/>
                <a:gd name="T46" fmla="*/ 65 w 175"/>
                <a:gd name="T47" fmla="*/ 178 h 257"/>
                <a:gd name="T48" fmla="*/ 91 w 175"/>
                <a:gd name="T49" fmla="*/ 198 h 257"/>
                <a:gd name="T50" fmla="*/ 175 w 175"/>
                <a:gd name="T51" fmla="*/ 112 h 257"/>
                <a:gd name="T52" fmla="*/ 175 w 175"/>
                <a:gd name="T53" fmla="*/ 139 h 257"/>
                <a:gd name="T54" fmla="*/ 104 w 175"/>
                <a:gd name="T55" fmla="*/ 204 h 257"/>
                <a:gd name="T56" fmla="*/ 91 w 175"/>
                <a:gd name="T57" fmla="*/ 198 h 257"/>
                <a:gd name="T58" fmla="*/ 91 w 175"/>
                <a:gd name="T59" fmla="*/ 198 h 257"/>
                <a:gd name="T60" fmla="*/ 117 w 175"/>
                <a:gd name="T61" fmla="*/ 211 h 257"/>
                <a:gd name="T62" fmla="*/ 129 w 175"/>
                <a:gd name="T63" fmla="*/ 224 h 257"/>
                <a:gd name="T64" fmla="*/ 175 w 175"/>
                <a:gd name="T65" fmla="*/ 178 h 257"/>
                <a:gd name="T66" fmla="*/ 175 w 175"/>
                <a:gd name="T67" fmla="*/ 152 h 257"/>
                <a:gd name="T68" fmla="*/ 117 w 175"/>
                <a:gd name="T69" fmla="*/ 211 h 257"/>
                <a:gd name="T70" fmla="*/ 117 w 175"/>
                <a:gd name="T71" fmla="*/ 211 h 257"/>
                <a:gd name="T72" fmla="*/ 136 w 175"/>
                <a:gd name="T73" fmla="*/ 231 h 257"/>
                <a:gd name="T74" fmla="*/ 149 w 175"/>
                <a:gd name="T75" fmla="*/ 244 h 257"/>
                <a:gd name="T76" fmla="*/ 175 w 175"/>
                <a:gd name="T77" fmla="*/ 217 h 257"/>
                <a:gd name="T78" fmla="*/ 175 w 175"/>
                <a:gd name="T79" fmla="*/ 198 h 257"/>
                <a:gd name="T80" fmla="*/ 136 w 175"/>
                <a:gd name="T81" fmla="*/ 231 h 257"/>
                <a:gd name="T82" fmla="*/ 136 w 175"/>
                <a:gd name="T83" fmla="*/ 231 h 257"/>
                <a:gd name="T84" fmla="*/ 162 w 175"/>
                <a:gd name="T85" fmla="*/ 250 h 257"/>
                <a:gd name="T86" fmla="*/ 175 w 175"/>
                <a:gd name="T87" fmla="*/ 237 h 257"/>
                <a:gd name="T88" fmla="*/ 175 w 175"/>
                <a:gd name="T89" fmla="*/ 257 h 257"/>
                <a:gd name="T90" fmla="*/ 162 w 175"/>
                <a:gd name="T91" fmla="*/ 25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257">
                  <a:moveTo>
                    <a:pt x="175" y="0"/>
                  </a:moveTo>
                  <a:lnTo>
                    <a:pt x="149" y="20"/>
                  </a:lnTo>
                  <a:lnTo>
                    <a:pt x="20" y="145"/>
                  </a:lnTo>
                  <a:lnTo>
                    <a:pt x="33" y="152"/>
                  </a:lnTo>
                  <a:lnTo>
                    <a:pt x="175" y="14"/>
                  </a:lnTo>
                  <a:lnTo>
                    <a:pt x="175" y="0"/>
                  </a:lnTo>
                  <a:lnTo>
                    <a:pt x="175" y="0"/>
                  </a:lnTo>
                  <a:close/>
                  <a:moveTo>
                    <a:pt x="78" y="66"/>
                  </a:moveTo>
                  <a:lnTo>
                    <a:pt x="13" y="139"/>
                  </a:lnTo>
                  <a:lnTo>
                    <a:pt x="0" y="125"/>
                  </a:lnTo>
                  <a:lnTo>
                    <a:pt x="78" y="66"/>
                  </a:lnTo>
                  <a:lnTo>
                    <a:pt x="78" y="66"/>
                  </a:lnTo>
                  <a:close/>
                  <a:moveTo>
                    <a:pt x="46" y="158"/>
                  </a:moveTo>
                  <a:lnTo>
                    <a:pt x="175" y="33"/>
                  </a:lnTo>
                  <a:lnTo>
                    <a:pt x="175" y="53"/>
                  </a:lnTo>
                  <a:lnTo>
                    <a:pt x="59" y="171"/>
                  </a:lnTo>
                  <a:lnTo>
                    <a:pt x="46" y="158"/>
                  </a:lnTo>
                  <a:lnTo>
                    <a:pt x="46" y="158"/>
                  </a:lnTo>
                  <a:close/>
                  <a:moveTo>
                    <a:pt x="65" y="178"/>
                  </a:moveTo>
                  <a:lnTo>
                    <a:pt x="175" y="73"/>
                  </a:lnTo>
                  <a:lnTo>
                    <a:pt x="175" y="99"/>
                  </a:lnTo>
                  <a:lnTo>
                    <a:pt x="84" y="191"/>
                  </a:lnTo>
                  <a:lnTo>
                    <a:pt x="65" y="178"/>
                  </a:lnTo>
                  <a:lnTo>
                    <a:pt x="65" y="178"/>
                  </a:lnTo>
                  <a:close/>
                  <a:moveTo>
                    <a:pt x="91" y="198"/>
                  </a:moveTo>
                  <a:lnTo>
                    <a:pt x="175" y="112"/>
                  </a:lnTo>
                  <a:lnTo>
                    <a:pt x="175" y="139"/>
                  </a:lnTo>
                  <a:lnTo>
                    <a:pt x="104" y="204"/>
                  </a:lnTo>
                  <a:lnTo>
                    <a:pt x="91" y="198"/>
                  </a:lnTo>
                  <a:lnTo>
                    <a:pt x="91" y="198"/>
                  </a:lnTo>
                  <a:close/>
                  <a:moveTo>
                    <a:pt x="117" y="211"/>
                  </a:moveTo>
                  <a:lnTo>
                    <a:pt x="129" y="224"/>
                  </a:lnTo>
                  <a:lnTo>
                    <a:pt x="175" y="178"/>
                  </a:lnTo>
                  <a:lnTo>
                    <a:pt x="175" y="152"/>
                  </a:lnTo>
                  <a:lnTo>
                    <a:pt x="117" y="211"/>
                  </a:lnTo>
                  <a:lnTo>
                    <a:pt x="117" y="211"/>
                  </a:lnTo>
                  <a:close/>
                  <a:moveTo>
                    <a:pt x="136" y="231"/>
                  </a:moveTo>
                  <a:lnTo>
                    <a:pt x="149" y="244"/>
                  </a:lnTo>
                  <a:lnTo>
                    <a:pt x="175" y="217"/>
                  </a:lnTo>
                  <a:lnTo>
                    <a:pt x="175" y="198"/>
                  </a:lnTo>
                  <a:lnTo>
                    <a:pt x="136" y="231"/>
                  </a:lnTo>
                  <a:lnTo>
                    <a:pt x="136" y="231"/>
                  </a:lnTo>
                  <a:close/>
                  <a:moveTo>
                    <a:pt x="162" y="250"/>
                  </a:moveTo>
                  <a:lnTo>
                    <a:pt x="175" y="237"/>
                  </a:lnTo>
                  <a:lnTo>
                    <a:pt x="175" y="257"/>
                  </a:lnTo>
                  <a:lnTo>
                    <a:pt x="162" y="25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9"/>
            <p:cNvSpPr>
              <a:spLocks noEditPoints="1"/>
            </p:cNvSpPr>
            <p:nvPr/>
          </p:nvSpPr>
          <p:spPr bwMode="auto">
            <a:xfrm>
              <a:off x="5567" y="2250"/>
              <a:ext cx="594" cy="283"/>
            </a:xfrm>
            <a:custGeom>
              <a:avLst/>
              <a:gdLst>
                <a:gd name="T0" fmla="*/ 2 w 92"/>
                <a:gd name="T1" fmla="*/ 12 h 43"/>
                <a:gd name="T2" fmla="*/ 10 w 92"/>
                <a:gd name="T3" fmla="*/ 0 h 43"/>
                <a:gd name="T4" fmla="*/ 4 w 92"/>
                <a:gd name="T5" fmla="*/ 13 h 43"/>
                <a:gd name="T6" fmla="*/ 20 w 92"/>
                <a:gd name="T7" fmla="*/ 0 h 43"/>
                <a:gd name="T8" fmla="*/ 4 w 92"/>
                <a:gd name="T9" fmla="*/ 13 h 43"/>
                <a:gd name="T10" fmla="*/ 22 w 92"/>
                <a:gd name="T11" fmla="*/ 0 h 43"/>
                <a:gd name="T12" fmla="*/ 9 w 92"/>
                <a:gd name="T13" fmla="*/ 17 h 43"/>
                <a:gd name="T14" fmla="*/ 11 w 92"/>
                <a:gd name="T15" fmla="*/ 18 h 43"/>
                <a:gd name="T16" fmla="*/ 32 w 92"/>
                <a:gd name="T17" fmla="*/ 0 h 43"/>
                <a:gd name="T18" fmla="*/ 11 w 92"/>
                <a:gd name="T19" fmla="*/ 18 h 43"/>
                <a:gd name="T20" fmla="*/ 16 w 92"/>
                <a:gd name="T21" fmla="*/ 22 h 43"/>
                <a:gd name="T22" fmla="*/ 35 w 92"/>
                <a:gd name="T23" fmla="*/ 0 h 43"/>
                <a:gd name="T24" fmla="*/ 18 w 92"/>
                <a:gd name="T25" fmla="*/ 23 h 43"/>
                <a:gd name="T26" fmla="*/ 44 w 92"/>
                <a:gd name="T27" fmla="*/ 0 h 43"/>
                <a:gd name="T28" fmla="*/ 18 w 92"/>
                <a:gd name="T29" fmla="*/ 23 h 43"/>
                <a:gd name="T30" fmla="*/ 23 w 92"/>
                <a:gd name="T31" fmla="*/ 28 h 43"/>
                <a:gd name="T32" fmla="*/ 47 w 92"/>
                <a:gd name="T33" fmla="*/ 0 h 43"/>
                <a:gd name="T34" fmla="*/ 25 w 92"/>
                <a:gd name="T35" fmla="*/ 29 h 43"/>
                <a:gd name="T36" fmla="*/ 57 w 92"/>
                <a:gd name="T37" fmla="*/ 0 h 43"/>
                <a:gd name="T38" fmla="*/ 25 w 92"/>
                <a:gd name="T39" fmla="*/ 29 h 43"/>
                <a:gd name="T40" fmla="*/ 29 w 92"/>
                <a:gd name="T41" fmla="*/ 32 h 43"/>
                <a:gd name="T42" fmla="*/ 30 w 92"/>
                <a:gd name="T43" fmla="*/ 33 h 43"/>
                <a:gd name="T44" fmla="*/ 59 w 92"/>
                <a:gd name="T45" fmla="*/ 0 h 43"/>
                <a:gd name="T46" fmla="*/ 32 w 92"/>
                <a:gd name="T47" fmla="*/ 34 h 43"/>
                <a:gd name="T48" fmla="*/ 69 w 92"/>
                <a:gd name="T49" fmla="*/ 0 h 43"/>
                <a:gd name="T50" fmla="*/ 32 w 92"/>
                <a:gd name="T51" fmla="*/ 34 h 43"/>
                <a:gd name="T52" fmla="*/ 72 w 92"/>
                <a:gd name="T53" fmla="*/ 0 h 43"/>
                <a:gd name="T54" fmla="*/ 37 w 92"/>
                <a:gd name="T55" fmla="*/ 38 h 43"/>
                <a:gd name="T56" fmla="*/ 39 w 92"/>
                <a:gd name="T57" fmla="*/ 39 h 43"/>
                <a:gd name="T58" fmla="*/ 82 w 92"/>
                <a:gd name="T59" fmla="*/ 0 h 43"/>
                <a:gd name="T60" fmla="*/ 39 w 92"/>
                <a:gd name="T61" fmla="*/ 39 h 43"/>
                <a:gd name="T62" fmla="*/ 84 w 92"/>
                <a:gd name="T63" fmla="*/ 0 h 43"/>
                <a:gd name="T64" fmla="*/ 88 w 92"/>
                <a:gd name="T65" fmla="*/ 0 h 43"/>
                <a:gd name="T66" fmla="*/ 43 w 92"/>
                <a:gd name="T67" fmla="*/ 42 h 43"/>
                <a:gd name="T68" fmla="*/ 48 w 92"/>
                <a:gd name="T69" fmla="*/ 43 h 43"/>
                <a:gd name="T70" fmla="*/ 90 w 92"/>
                <a:gd name="T71" fmla="*/ 2 h 43"/>
                <a:gd name="T72" fmla="*/ 91 w 92"/>
                <a:gd name="T73" fmla="*/ 3 h 43"/>
                <a:gd name="T74" fmla="*/ 49 w 92"/>
                <a:gd name="T75" fmla="*/ 42 h 43"/>
                <a:gd name="T76" fmla="*/ 73 w 92"/>
                <a:gd name="T77" fmla="*/ 24 h 43"/>
                <a:gd name="T78" fmla="*/ 92 w 92"/>
                <a:gd name="T79" fmla="*/ 9 h 43"/>
                <a:gd name="T80" fmla="*/ 92 w 92"/>
                <a:gd name="T81" fmla="*/ 5 h 43"/>
                <a:gd name="T82" fmla="*/ 7 w 92"/>
                <a:gd name="T83" fmla="*/ 0 h 43"/>
                <a:gd name="T84" fmla="*/ 0 w 92"/>
                <a:gd name="T85" fmla="*/ 5 h 43"/>
                <a:gd name="T86" fmla="*/ 3 w 92"/>
                <a:gd name="T87" fmla="*/ 1 h 43"/>
                <a:gd name="T88" fmla="*/ 7 w 92"/>
                <a:gd name="T8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43">
                  <a:moveTo>
                    <a:pt x="0" y="10"/>
                  </a:moveTo>
                  <a:cubicBezTo>
                    <a:pt x="2" y="12"/>
                    <a:pt x="2" y="12"/>
                    <a:pt x="2" y="12"/>
                  </a:cubicBezTo>
                  <a:cubicBezTo>
                    <a:pt x="13" y="0"/>
                    <a:pt x="13" y="0"/>
                    <a:pt x="13" y="0"/>
                  </a:cubicBezTo>
                  <a:cubicBezTo>
                    <a:pt x="10" y="0"/>
                    <a:pt x="10" y="0"/>
                    <a:pt x="10" y="0"/>
                  </a:cubicBezTo>
                  <a:cubicBezTo>
                    <a:pt x="0" y="10"/>
                    <a:pt x="0" y="10"/>
                    <a:pt x="0" y="10"/>
                  </a:cubicBezTo>
                  <a:close/>
                  <a:moveTo>
                    <a:pt x="4" y="13"/>
                  </a:moveTo>
                  <a:cubicBezTo>
                    <a:pt x="16" y="0"/>
                    <a:pt x="16" y="0"/>
                    <a:pt x="16" y="0"/>
                  </a:cubicBezTo>
                  <a:cubicBezTo>
                    <a:pt x="20" y="0"/>
                    <a:pt x="20" y="0"/>
                    <a:pt x="20" y="0"/>
                  </a:cubicBezTo>
                  <a:cubicBezTo>
                    <a:pt x="6" y="14"/>
                    <a:pt x="6" y="14"/>
                    <a:pt x="6" y="14"/>
                  </a:cubicBezTo>
                  <a:cubicBezTo>
                    <a:pt x="4" y="13"/>
                    <a:pt x="4" y="13"/>
                    <a:pt x="4" y="13"/>
                  </a:cubicBezTo>
                  <a:close/>
                  <a:moveTo>
                    <a:pt x="7" y="15"/>
                  </a:moveTo>
                  <a:cubicBezTo>
                    <a:pt x="22" y="0"/>
                    <a:pt x="22" y="0"/>
                    <a:pt x="22" y="0"/>
                  </a:cubicBezTo>
                  <a:cubicBezTo>
                    <a:pt x="26" y="0"/>
                    <a:pt x="26" y="0"/>
                    <a:pt x="26" y="0"/>
                  </a:cubicBezTo>
                  <a:cubicBezTo>
                    <a:pt x="9" y="17"/>
                    <a:pt x="9" y="17"/>
                    <a:pt x="9" y="17"/>
                  </a:cubicBezTo>
                  <a:cubicBezTo>
                    <a:pt x="7" y="15"/>
                    <a:pt x="7" y="15"/>
                    <a:pt x="7" y="15"/>
                  </a:cubicBezTo>
                  <a:close/>
                  <a:moveTo>
                    <a:pt x="11" y="18"/>
                  </a:moveTo>
                  <a:cubicBezTo>
                    <a:pt x="28" y="0"/>
                    <a:pt x="28" y="0"/>
                    <a:pt x="28" y="0"/>
                  </a:cubicBezTo>
                  <a:cubicBezTo>
                    <a:pt x="32" y="0"/>
                    <a:pt x="32" y="0"/>
                    <a:pt x="32" y="0"/>
                  </a:cubicBezTo>
                  <a:cubicBezTo>
                    <a:pt x="13" y="20"/>
                    <a:pt x="13" y="20"/>
                    <a:pt x="13" y="20"/>
                  </a:cubicBezTo>
                  <a:cubicBezTo>
                    <a:pt x="11" y="18"/>
                    <a:pt x="11" y="18"/>
                    <a:pt x="11" y="18"/>
                  </a:cubicBezTo>
                  <a:close/>
                  <a:moveTo>
                    <a:pt x="14" y="21"/>
                  </a:moveTo>
                  <a:cubicBezTo>
                    <a:pt x="16" y="22"/>
                    <a:pt x="16" y="22"/>
                    <a:pt x="16" y="22"/>
                  </a:cubicBezTo>
                  <a:cubicBezTo>
                    <a:pt x="38" y="0"/>
                    <a:pt x="38" y="0"/>
                    <a:pt x="38" y="0"/>
                  </a:cubicBezTo>
                  <a:cubicBezTo>
                    <a:pt x="35" y="0"/>
                    <a:pt x="35" y="0"/>
                    <a:pt x="35" y="0"/>
                  </a:cubicBezTo>
                  <a:cubicBezTo>
                    <a:pt x="14" y="21"/>
                    <a:pt x="14" y="21"/>
                    <a:pt x="14" y="21"/>
                  </a:cubicBezTo>
                  <a:close/>
                  <a:moveTo>
                    <a:pt x="18" y="23"/>
                  </a:moveTo>
                  <a:cubicBezTo>
                    <a:pt x="20" y="25"/>
                    <a:pt x="20" y="25"/>
                    <a:pt x="20" y="25"/>
                  </a:cubicBezTo>
                  <a:cubicBezTo>
                    <a:pt x="44" y="0"/>
                    <a:pt x="44" y="0"/>
                    <a:pt x="44" y="0"/>
                  </a:cubicBezTo>
                  <a:cubicBezTo>
                    <a:pt x="41" y="0"/>
                    <a:pt x="41" y="0"/>
                    <a:pt x="41" y="0"/>
                  </a:cubicBezTo>
                  <a:cubicBezTo>
                    <a:pt x="18" y="23"/>
                    <a:pt x="18" y="23"/>
                    <a:pt x="18" y="23"/>
                  </a:cubicBezTo>
                  <a:close/>
                  <a:moveTo>
                    <a:pt x="21" y="26"/>
                  </a:moveTo>
                  <a:cubicBezTo>
                    <a:pt x="23" y="28"/>
                    <a:pt x="23" y="28"/>
                    <a:pt x="23" y="28"/>
                  </a:cubicBezTo>
                  <a:cubicBezTo>
                    <a:pt x="51" y="0"/>
                    <a:pt x="51" y="0"/>
                    <a:pt x="51" y="0"/>
                  </a:cubicBezTo>
                  <a:cubicBezTo>
                    <a:pt x="47" y="0"/>
                    <a:pt x="47" y="0"/>
                    <a:pt x="47" y="0"/>
                  </a:cubicBezTo>
                  <a:cubicBezTo>
                    <a:pt x="21" y="26"/>
                    <a:pt x="21" y="26"/>
                    <a:pt x="21" y="26"/>
                  </a:cubicBezTo>
                  <a:close/>
                  <a:moveTo>
                    <a:pt x="25" y="29"/>
                  </a:moveTo>
                  <a:cubicBezTo>
                    <a:pt x="27" y="30"/>
                    <a:pt x="27" y="30"/>
                    <a:pt x="27" y="30"/>
                  </a:cubicBezTo>
                  <a:cubicBezTo>
                    <a:pt x="57" y="0"/>
                    <a:pt x="57" y="0"/>
                    <a:pt x="57" y="0"/>
                  </a:cubicBezTo>
                  <a:cubicBezTo>
                    <a:pt x="53" y="0"/>
                    <a:pt x="53" y="0"/>
                    <a:pt x="53" y="0"/>
                  </a:cubicBezTo>
                  <a:cubicBezTo>
                    <a:pt x="25" y="29"/>
                    <a:pt x="25" y="29"/>
                    <a:pt x="25" y="29"/>
                  </a:cubicBezTo>
                  <a:close/>
                  <a:moveTo>
                    <a:pt x="28" y="31"/>
                  </a:moveTo>
                  <a:cubicBezTo>
                    <a:pt x="29" y="32"/>
                    <a:pt x="29" y="32"/>
                    <a:pt x="29" y="32"/>
                  </a:cubicBezTo>
                  <a:cubicBezTo>
                    <a:pt x="29" y="32"/>
                    <a:pt x="29" y="32"/>
                    <a:pt x="29" y="32"/>
                  </a:cubicBezTo>
                  <a:cubicBezTo>
                    <a:pt x="30" y="33"/>
                    <a:pt x="30" y="33"/>
                    <a:pt x="30" y="33"/>
                  </a:cubicBezTo>
                  <a:cubicBezTo>
                    <a:pt x="63" y="0"/>
                    <a:pt x="63" y="0"/>
                    <a:pt x="63" y="0"/>
                  </a:cubicBezTo>
                  <a:cubicBezTo>
                    <a:pt x="59" y="0"/>
                    <a:pt x="59" y="0"/>
                    <a:pt x="59" y="0"/>
                  </a:cubicBezTo>
                  <a:cubicBezTo>
                    <a:pt x="28" y="31"/>
                    <a:pt x="28" y="31"/>
                    <a:pt x="28" y="31"/>
                  </a:cubicBezTo>
                  <a:close/>
                  <a:moveTo>
                    <a:pt x="32" y="34"/>
                  </a:moveTo>
                  <a:cubicBezTo>
                    <a:pt x="34" y="36"/>
                    <a:pt x="34" y="36"/>
                    <a:pt x="34" y="36"/>
                  </a:cubicBezTo>
                  <a:cubicBezTo>
                    <a:pt x="69" y="0"/>
                    <a:pt x="69" y="0"/>
                    <a:pt x="69" y="0"/>
                  </a:cubicBezTo>
                  <a:cubicBezTo>
                    <a:pt x="66" y="0"/>
                    <a:pt x="66" y="0"/>
                    <a:pt x="66" y="0"/>
                  </a:cubicBezTo>
                  <a:cubicBezTo>
                    <a:pt x="32" y="34"/>
                    <a:pt x="32" y="34"/>
                    <a:pt x="32" y="34"/>
                  </a:cubicBezTo>
                  <a:close/>
                  <a:moveTo>
                    <a:pt x="35" y="37"/>
                  </a:moveTo>
                  <a:cubicBezTo>
                    <a:pt x="72" y="0"/>
                    <a:pt x="72" y="0"/>
                    <a:pt x="72" y="0"/>
                  </a:cubicBezTo>
                  <a:cubicBezTo>
                    <a:pt x="75" y="0"/>
                    <a:pt x="75" y="0"/>
                    <a:pt x="75" y="0"/>
                  </a:cubicBezTo>
                  <a:cubicBezTo>
                    <a:pt x="37" y="38"/>
                    <a:pt x="37" y="38"/>
                    <a:pt x="37" y="38"/>
                  </a:cubicBezTo>
                  <a:cubicBezTo>
                    <a:pt x="35" y="37"/>
                    <a:pt x="35" y="37"/>
                    <a:pt x="35" y="37"/>
                  </a:cubicBezTo>
                  <a:close/>
                  <a:moveTo>
                    <a:pt x="39" y="39"/>
                  </a:moveTo>
                  <a:cubicBezTo>
                    <a:pt x="78" y="0"/>
                    <a:pt x="78" y="0"/>
                    <a:pt x="78" y="0"/>
                  </a:cubicBezTo>
                  <a:cubicBezTo>
                    <a:pt x="82" y="0"/>
                    <a:pt x="82" y="0"/>
                    <a:pt x="82" y="0"/>
                  </a:cubicBezTo>
                  <a:cubicBezTo>
                    <a:pt x="41" y="41"/>
                    <a:pt x="41" y="41"/>
                    <a:pt x="41" y="41"/>
                  </a:cubicBezTo>
                  <a:cubicBezTo>
                    <a:pt x="39" y="39"/>
                    <a:pt x="39" y="39"/>
                    <a:pt x="39" y="39"/>
                  </a:cubicBezTo>
                  <a:close/>
                  <a:moveTo>
                    <a:pt x="42" y="42"/>
                  </a:moveTo>
                  <a:cubicBezTo>
                    <a:pt x="84" y="0"/>
                    <a:pt x="84" y="0"/>
                    <a:pt x="84" y="0"/>
                  </a:cubicBezTo>
                  <a:cubicBezTo>
                    <a:pt x="86" y="0"/>
                    <a:pt x="86" y="0"/>
                    <a:pt x="86" y="0"/>
                  </a:cubicBezTo>
                  <a:cubicBezTo>
                    <a:pt x="87" y="0"/>
                    <a:pt x="87" y="0"/>
                    <a:pt x="88" y="0"/>
                  </a:cubicBezTo>
                  <a:cubicBezTo>
                    <a:pt x="45" y="43"/>
                    <a:pt x="45" y="43"/>
                    <a:pt x="45" y="43"/>
                  </a:cubicBezTo>
                  <a:cubicBezTo>
                    <a:pt x="44" y="43"/>
                    <a:pt x="43" y="43"/>
                    <a:pt x="43" y="42"/>
                  </a:cubicBezTo>
                  <a:cubicBezTo>
                    <a:pt x="42" y="42"/>
                    <a:pt x="42" y="42"/>
                    <a:pt x="42" y="42"/>
                  </a:cubicBezTo>
                  <a:close/>
                  <a:moveTo>
                    <a:pt x="48" y="43"/>
                  </a:moveTo>
                  <a:cubicBezTo>
                    <a:pt x="89" y="1"/>
                    <a:pt x="89" y="1"/>
                    <a:pt x="89" y="1"/>
                  </a:cubicBezTo>
                  <a:cubicBezTo>
                    <a:pt x="90" y="1"/>
                    <a:pt x="90" y="2"/>
                    <a:pt x="90" y="2"/>
                  </a:cubicBezTo>
                  <a:cubicBezTo>
                    <a:pt x="90" y="2"/>
                    <a:pt x="90" y="2"/>
                    <a:pt x="90" y="2"/>
                  </a:cubicBezTo>
                  <a:cubicBezTo>
                    <a:pt x="90" y="2"/>
                    <a:pt x="91" y="3"/>
                    <a:pt x="91" y="3"/>
                  </a:cubicBezTo>
                  <a:cubicBezTo>
                    <a:pt x="62" y="32"/>
                    <a:pt x="62" y="32"/>
                    <a:pt x="62" y="32"/>
                  </a:cubicBezTo>
                  <a:cubicBezTo>
                    <a:pt x="49" y="42"/>
                    <a:pt x="49" y="42"/>
                    <a:pt x="49" y="42"/>
                  </a:cubicBezTo>
                  <a:cubicBezTo>
                    <a:pt x="49" y="42"/>
                    <a:pt x="48" y="43"/>
                    <a:pt x="48" y="43"/>
                  </a:cubicBezTo>
                  <a:close/>
                  <a:moveTo>
                    <a:pt x="73" y="24"/>
                  </a:moveTo>
                  <a:cubicBezTo>
                    <a:pt x="88" y="13"/>
                    <a:pt x="88" y="13"/>
                    <a:pt x="88" y="13"/>
                  </a:cubicBezTo>
                  <a:cubicBezTo>
                    <a:pt x="92" y="9"/>
                    <a:pt x="92" y="9"/>
                    <a:pt x="92" y="9"/>
                  </a:cubicBezTo>
                  <a:cubicBezTo>
                    <a:pt x="92" y="5"/>
                    <a:pt x="92" y="5"/>
                    <a:pt x="92" y="5"/>
                  </a:cubicBezTo>
                  <a:cubicBezTo>
                    <a:pt x="92" y="5"/>
                    <a:pt x="92" y="5"/>
                    <a:pt x="92" y="5"/>
                  </a:cubicBezTo>
                  <a:cubicBezTo>
                    <a:pt x="73" y="24"/>
                    <a:pt x="73" y="24"/>
                    <a:pt x="73" y="24"/>
                  </a:cubicBezTo>
                  <a:close/>
                  <a:moveTo>
                    <a:pt x="7" y="0"/>
                  </a:moveTo>
                  <a:cubicBezTo>
                    <a:pt x="0" y="7"/>
                    <a:pt x="0" y="7"/>
                    <a:pt x="0" y="7"/>
                  </a:cubicBezTo>
                  <a:cubicBezTo>
                    <a:pt x="0" y="5"/>
                    <a:pt x="0" y="5"/>
                    <a:pt x="0" y="5"/>
                  </a:cubicBezTo>
                  <a:cubicBezTo>
                    <a:pt x="0" y="5"/>
                    <a:pt x="0" y="4"/>
                    <a:pt x="1" y="3"/>
                  </a:cubicBezTo>
                  <a:cubicBezTo>
                    <a:pt x="3" y="1"/>
                    <a:pt x="3" y="1"/>
                    <a:pt x="3" y="1"/>
                  </a:cubicBezTo>
                  <a:cubicBezTo>
                    <a:pt x="4" y="0"/>
                    <a:pt x="4" y="0"/>
                    <a:pt x="5" y="0"/>
                  </a:cubicBezTo>
                  <a:lnTo>
                    <a:pt x="7" y="0"/>
                  </a:ln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
            <p:cNvSpPr>
              <a:spLocks noEditPoints="1"/>
            </p:cNvSpPr>
            <p:nvPr/>
          </p:nvSpPr>
          <p:spPr bwMode="auto">
            <a:xfrm>
              <a:off x="5554" y="2237"/>
              <a:ext cx="619" cy="414"/>
            </a:xfrm>
            <a:custGeom>
              <a:avLst/>
              <a:gdLst>
                <a:gd name="T0" fmla="*/ 96 w 96"/>
                <a:gd name="T1" fmla="*/ 56 h 63"/>
                <a:gd name="T2" fmla="*/ 95 w 96"/>
                <a:gd name="T3" fmla="*/ 57 h 63"/>
                <a:gd name="T4" fmla="*/ 93 w 96"/>
                <a:gd name="T5" fmla="*/ 60 h 63"/>
                <a:gd name="T6" fmla="*/ 93 w 96"/>
                <a:gd name="T7" fmla="*/ 60 h 63"/>
                <a:gd name="T8" fmla="*/ 88 w 96"/>
                <a:gd name="T9" fmla="*/ 63 h 63"/>
                <a:gd name="T10" fmla="*/ 7 w 96"/>
                <a:gd name="T11" fmla="*/ 63 h 63"/>
                <a:gd name="T12" fmla="*/ 2 w 96"/>
                <a:gd name="T13" fmla="*/ 60 h 63"/>
                <a:gd name="T14" fmla="*/ 0 w 96"/>
                <a:gd name="T15" fmla="*/ 57 h 63"/>
                <a:gd name="T16" fmla="*/ 0 w 96"/>
                <a:gd name="T17" fmla="*/ 56 h 63"/>
                <a:gd name="T18" fmla="*/ 0 w 96"/>
                <a:gd name="T19" fmla="*/ 55 h 63"/>
                <a:gd name="T20" fmla="*/ 0 w 96"/>
                <a:gd name="T21" fmla="*/ 7 h 63"/>
                <a:gd name="T22" fmla="*/ 2 w 96"/>
                <a:gd name="T23" fmla="*/ 2 h 63"/>
                <a:gd name="T24" fmla="*/ 2 w 96"/>
                <a:gd name="T25" fmla="*/ 2 h 63"/>
                <a:gd name="T26" fmla="*/ 7 w 96"/>
                <a:gd name="T27" fmla="*/ 0 h 63"/>
                <a:gd name="T28" fmla="*/ 88 w 96"/>
                <a:gd name="T29" fmla="*/ 0 h 63"/>
                <a:gd name="T30" fmla="*/ 93 w 96"/>
                <a:gd name="T31" fmla="*/ 2 h 63"/>
                <a:gd name="T32" fmla="*/ 93 w 96"/>
                <a:gd name="T33" fmla="*/ 2 h 63"/>
                <a:gd name="T34" fmla="*/ 93 w 96"/>
                <a:gd name="T35" fmla="*/ 2 h 63"/>
                <a:gd name="T36" fmla="*/ 93 w 96"/>
                <a:gd name="T37" fmla="*/ 2 h 63"/>
                <a:gd name="T38" fmla="*/ 96 w 96"/>
                <a:gd name="T39" fmla="*/ 7 h 63"/>
                <a:gd name="T40" fmla="*/ 96 w 96"/>
                <a:gd name="T41" fmla="*/ 55 h 63"/>
                <a:gd name="T42" fmla="*/ 96 w 96"/>
                <a:gd name="T43" fmla="*/ 56 h 63"/>
                <a:gd name="T44" fmla="*/ 2 w 96"/>
                <a:gd name="T45" fmla="*/ 12 h 63"/>
                <a:gd name="T46" fmla="*/ 31 w 96"/>
                <a:gd name="T47" fmla="*/ 34 h 63"/>
                <a:gd name="T48" fmla="*/ 31 w 96"/>
                <a:gd name="T49" fmla="*/ 34 h 63"/>
                <a:gd name="T50" fmla="*/ 45 w 96"/>
                <a:gd name="T51" fmla="*/ 44 h 63"/>
                <a:gd name="T52" fmla="*/ 48 w 96"/>
                <a:gd name="T53" fmla="*/ 45 h 63"/>
                <a:gd name="T54" fmla="*/ 51 w 96"/>
                <a:gd name="T55" fmla="*/ 44 h 63"/>
                <a:gd name="T56" fmla="*/ 65 w 96"/>
                <a:gd name="T57" fmla="*/ 34 h 63"/>
                <a:gd name="T58" fmla="*/ 65 w 96"/>
                <a:gd name="T59" fmla="*/ 34 h 63"/>
                <a:gd name="T60" fmla="*/ 94 w 96"/>
                <a:gd name="T61" fmla="*/ 12 h 63"/>
                <a:gd name="T62" fmla="*/ 94 w 96"/>
                <a:gd name="T63" fmla="*/ 7 h 63"/>
                <a:gd name="T64" fmla="*/ 92 w 96"/>
                <a:gd name="T65" fmla="*/ 4 h 63"/>
                <a:gd name="T66" fmla="*/ 92 w 96"/>
                <a:gd name="T67" fmla="*/ 4 h 63"/>
                <a:gd name="T68" fmla="*/ 88 w 96"/>
                <a:gd name="T69" fmla="*/ 2 h 63"/>
                <a:gd name="T70" fmla="*/ 7 w 96"/>
                <a:gd name="T71" fmla="*/ 2 h 63"/>
                <a:gd name="T72" fmla="*/ 4 w 96"/>
                <a:gd name="T73" fmla="*/ 4 h 63"/>
                <a:gd name="T74" fmla="*/ 4 w 96"/>
                <a:gd name="T75" fmla="*/ 4 h 63"/>
                <a:gd name="T76" fmla="*/ 2 w 96"/>
                <a:gd name="T77" fmla="*/ 7 h 63"/>
                <a:gd name="T78" fmla="*/ 2 w 96"/>
                <a:gd name="T79" fmla="*/ 12 h 63"/>
                <a:gd name="T80" fmla="*/ 94 w 96"/>
                <a:gd name="T81" fmla="*/ 15 h 63"/>
                <a:gd name="T82" fmla="*/ 67 w 96"/>
                <a:gd name="T83" fmla="*/ 34 h 63"/>
                <a:gd name="T84" fmla="*/ 94 w 96"/>
                <a:gd name="T85" fmla="*/ 54 h 63"/>
                <a:gd name="T86" fmla="*/ 94 w 96"/>
                <a:gd name="T87" fmla="*/ 15 h 63"/>
                <a:gd name="T88" fmla="*/ 66 w 96"/>
                <a:gd name="T89" fmla="*/ 36 h 63"/>
                <a:gd name="T90" fmla="*/ 52 w 96"/>
                <a:gd name="T91" fmla="*/ 46 h 63"/>
                <a:gd name="T92" fmla="*/ 48 w 96"/>
                <a:gd name="T93" fmla="*/ 47 h 63"/>
                <a:gd name="T94" fmla="*/ 43 w 96"/>
                <a:gd name="T95" fmla="*/ 46 h 63"/>
                <a:gd name="T96" fmla="*/ 30 w 96"/>
                <a:gd name="T97" fmla="*/ 36 h 63"/>
                <a:gd name="T98" fmla="*/ 2 w 96"/>
                <a:gd name="T99" fmla="*/ 57 h 63"/>
                <a:gd name="T100" fmla="*/ 4 w 96"/>
                <a:gd name="T101" fmla="*/ 59 h 63"/>
                <a:gd name="T102" fmla="*/ 7 w 96"/>
                <a:gd name="T103" fmla="*/ 60 h 63"/>
                <a:gd name="T104" fmla="*/ 88 w 96"/>
                <a:gd name="T105" fmla="*/ 60 h 63"/>
                <a:gd name="T106" fmla="*/ 92 w 96"/>
                <a:gd name="T107" fmla="*/ 59 h 63"/>
                <a:gd name="T108" fmla="*/ 92 w 96"/>
                <a:gd name="T109" fmla="*/ 59 h 63"/>
                <a:gd name="T110" fmla="*/ 92 w 96"/>
                <a:gd name="T111" fmla="*/ 59 h 63"/>
                <a:gd name="T112" fmla="*/ 93 w 96"/>
                <a:gd name="T113" fmla="*/ 57 h 63"/>
                <a:gd name="T114" fmla="*/ 66 w 96"/>
                <a:gd name="T115" fmla="*/ 36 h 63"/>
                <a:gd name="T116" fmla="*/ 28 w 96"/>
                <a:gd name="T117" fmla="*/ 34 h 63"/>
                <a:gd name="T118" fmla="*/ 2 w 96"/>
                <a:gd name="T119" fmla="*/ 15 h 63"/>
                <a:gd name="T120" fmla="*/ 2 w 96"/>
                <a:gd name="T121" fmla="*/ 54 h 63"/>
                <a:gd name="T122" fmla="*/ 28 w 96"/>
                <a:gd name="T123"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63">
                  <a:moveTo>
                    <a:pt x="96" y="56"/>
                  </a:moveTo>
                  <a:cubicBezTo>
                    <a:pt x="96" y="56"/>
                    <a:pt x="96" y="57"/>
                    <a:pt x="95" y="57"/>
                  </a:cubicBezTo>
                  <a:cubicBezTo>
                    <a:pt x="95" y="58"/>
                    <a:pt x="94" y="59"/>
                    <a:pt x="93" y="60"/>
                  </a:cubicBezTo>
                  <a:cubicBezTo>
                    <a:pt x="93" y="60"/>
                    <a:pt x="93" y="60"/>
                    <a:pt x="93" y="60"/>
                  </a:cubicBezTo>
                  <a:cubicBezTo>
                    <a:pt x="92" y="62"/>
                    <a:pt x="90" y="63"/>
                    <a:pt x="88" y="63"/>
                  </a:cubicBezTo>
                  <a:cubicBezTo>
                    <a:pt x="7" y="63"/>
                    <a:pt x="7" y="63"/>
                    <a:pt x="7" y="63"/>
                  </a:cubicBezTo>
                  <a:cubicBezTo>
                    <a:pt x="5" y="63"/>
                    <a:pt x="3" y="62"/>
                    <a:pt x="2" y="60"/>
                  </a:cubicBezTo>
                  <a:cubicBezTo>
                    <a:pt x="1" y="59"/>
                    <a:pt x="0" y="58"/>
                    <a:pt x="0" y="57"/>
                  </a:cubicBezTo>
                  <a:cubicBezTo>
                    <a:pt x="0" y="57"/>
                    <a:pt x="0" y="56"/>
                    <a:pt x="0" y="56"/>
                  </a:cubicBezTo>
                  <a:cubicBezTo>
                    <a:pt x="0" y="56"/>
                    <a:pt x="0" y="56"/>
                    <a:pt x="0" y="55"/>
                  </a:cubicBezTo>
                  <a:cubicBezTo>
                    <a:pt x="0" y="7"/>
                    <a:pt x="0" y="7"/>
                    <a:pt x="0" y="7"/>
                  </a:cubicBezTo>
                  <a:cubicBezTo>
                    <a:pt x="0" y="5"/>
                    <a:pt x="1" y="4"/>
                    <a:pt x="2" y="2"/>
                  </a:cubicBezTo>
                  <a:cubicBezTo>
                    <a:pt x="2" y="2"/>
                    <a:pt x="2" y="2"/>
                    <a:pt x="2" y="2"/>
                  </a:cubicBezTo>
                  <a:cubicBezTo>
                    <a:pt x="3" y="1"/>
                    <a:pt x="5" y="0"/>
                    <a:pt x="7" y="0"/>
                  </a:cubicBezTo>
                  <a:cubicBezTo>
                    <a:pt x="88" y="0"/>
                    <a:pt x="88" y="0"/>
                    <a:pt x="88" y="0"/>
                  </a:cubicBezTo>
                  <a:cubicBezTo>
                    <a:pt x="90" y="0"/>
                    <a:pt x="92" y="1"/>
                    <a:pt x="93" y="2"/>
                  </a:cubicBezTo>
                  <a:cubicBezTo>
                    <a:pt x="93" y="2"/>
                    <a:pt x="93" y="2"/>
                    <a:pt x="93" y="2"/>
                  </a:cubicBezTo>
                  <a:cubicBezTo>
                    <a:pt x="93" y="2"/>
                    <a:pt x="93" y="2"/>
                    <a:pt x="93" y="2"/>
                  </a:cubicBezTo>
                  <a:cubicBezTo>
                    <a:pt x="93" y="2"/>
                    <a:pt x="93" y="2"/>
                    <a:pt x="93" y="2"/>
                  </a:cubicBezTo>
                  <a:cubicBezTo>
                    <a:pt x="95" y="4"/>
                    <a:pt x="96" y="5"/>
                    <a:pt x="96" y="7"/>
                  </a:cubicBezTo>
                  <a:cubicBezTo>
                    <a:pt x="96" y="55"/>
                    <a:pt x="96" y="55"/>
                    <a:pt x="96" y="55"/>
                  </a:cubicBezTo>
                  <a:cubicBezTo>
                    <a:pt x="96" y="56"/>
                    <a:pt x="96" y="56"/>
                    <a:pt x="96" y="56"/>
                  </a:cubicBezTo>
                  <a:close/>
                  <a:moveTo>
                    <a:pt x="2" y="12"/>
                  </a:moveTo>
                  <a:cubicBezTo>
                    <a:pt x="31" y="34"/>
                    <a:pt x="31" y="34"/>
                    <a:pt x="31" y="34"/>
                  </a:cubicBezTo>
                  <a:cubicBezTo>
                    <a:pt x="31" y="34"/>
                    <a:pt x="31" y="34"/>
                    <a:pt x="31" y="34"/>
                  </a:cubicBezTo>
                  <a:cubicBezTo>
                    <a:pt x="45" y="44"/>
                    <a:pt x="45" y="44"/>
                    <a:pt x="45" y="44"/>
                  </a:cubicBezTo>
                  <a:cubicBezTo>
                    <a:pt x="46" y="45"/>
                    <a:pt x="47" y="45"/>
                    <a:pt x="48" y="45"/>
                  </a:cubicBezTo>
                  <a:cubicBezTo>
                    <a:pt x="49" y="45"/>
                    <a:pt x="50" y="45"/>
                    <a:pt x="51" y="44"/>
                  </a:cubicBezTo>
                  <a:cubicBezTo>
                    <a:pt x="65" y="34"/>
                    <a:pt x="65" y="34"/>
                    <a:pt x="65" y="34"/>
                  </a:cubicBezTo>
                  <a:cubicBezTo>
                    <a:pt x="65" y="34"/>
                    <a:pt x="65" y="34"/>
                    <a:pt x="65" y="34"/>
                  </a:cubicBezTo>
                  <a:cubicBezTo>
                    <a:pt x="94" y="12"/>
                    <a:pt x="94" y="12"/>
                    <a:pt x="94" y="12"/>
                  </a:cubicBezTo>
                  <a:cubicBezTo>
                    <a:pt x="94" y="7"/>
                    <a:pt x="94" y="7"/>
                    <a:pt x="94" y="7"/>
                  </a:cubicBezTo>
                  <a:cubicBezTo>
                    <a:pt x="94" y="6"/>
                    <a:pt x="93" y="5"/>
                    <a:pt x="92" y="4"/>
                  </a:cubicBezTo>
                  <a:cubicBezTo>
                    <a:pt x="92" y="4"/>
                    <a:pt x="92" y="4"/>
                    <a:pt x="92" y="4"/>
                  </a:cubicBezTo>
                  <a:cubicBezTo>
                    <a:pt x="91" y="3"/>
                    <a:pt x="90" y="2"/>
                    <a:pt x="88" y="2"/>
                  </a:cubicBezTo>
                  <a:cubicBezTo>
                    <a:pt x="7" y="2"/>
                    <a:pt x="7" y="2"/>
                    <a:pt x="7" y="2"/>
                  </a:cubicBezTo>
                  <a:cubicBezTo>
                    <a:pt x="6" y="2"/>
                    <a:pt x="5" y="3"/>
                    <a:pt x="4" y="4"/>
                  </a:cubicBezTo>
                  <a:cubicBezTo>
                    <a:pt x="4" y="4"/>
                    <a:pt x="4" y="4"/>
                    <a:pt x="4" y="4"/>
                  </a:cubicBezTo>
                  <a:cubicBezTo>
                    <a:pt x="3" y="5"/>
                    <a:pt x="2" y="6"/>
                    <a:pt x="2" y="7"/>
                  </a:cubicBezTo>
                  <a:cubicBezTo>
                    <a:pt x="2" y="12"/>
                    <a:pt x="2" y="12"/>
                    <a:pt x="2" y="12"/>
                  </a:cubicBezTo>
                  <a:close/>
                  <a:moveTo>
                    <a:pt x="94" y="15"/>
                  </a:moveTo>
                  <a:cubicBezTo>
                    <a:pt x="67" y="34"/>
                    <a:pt x="67" y="34"/>
                    <a:pt x="67" y="34"/>
                  </a:cubicBezTo>
                  <a:cubicBezTo>
                    <a:pt x="94" y="54"/>
                    <a:pt x="94" y="54"/>
                    <a:pt x="94" y="54"/>
                  </a:cubicBezTo>
                  <a:cubicBezTo>
                    <a:pt x="94" y="15"/>
                    <a:pt x="94" y="15"/>
                    <a:pt x="94" y="15"/>
                  </a:cubicBezTo>
                  <a:close/>
                  <a:moveTo>
                    <a:pt x="66" y="36"/>
                  </a:moveTo>
                  <a:cubicBezTo>
                    <a:pt x="52" y="46"/>
                    <a:pt x="52" y="46"/>
                    <a:pt x="52" y="46"/>
                  </a:cubicBezTo>
                  <a:cubicBezTo>
                    <a:pt x="51" y="47"/>
                    <a:pt x="49" y="47"/>
                    <a:pt x="48" y="47"/>
                  </a:cubicBezTo>
                  <a:cubicBezTo>
                    <a:pt x="46" y="47"/>
                    <a:pt x="45" y="47"/>
                    <a:pt x="43" y="46"/>
                  </a:cubicBezTo>
                  <a:cubicBezTo>
                    <a:pt x="30" y="36"/>
                    <a:pt x="30" y="36"/>
                    <a:pt x="30" y="36"/>
                  </a:cubicBezTo>
                  <a:cubicBezTo>
                    <a:pt x="2" y="57"/>
                    <a:pt x="2" y="57"/>
                    <a:pt x="2" y="57"/>
                  </a:cubicBezTo>
                  <a:cubicBezTo>
                    <a:pt x="2" y="58"/>
                    <a:pt x="3" y="58"/>
                    <a:pt x="4" y="59"/>
                  </a:cubicBezTo>
                  <a:cubicBezTo>
                    <a:pt x="5" y="60"/>
                    <a:pt x="6" y="60"/>
                    <a:pt x="7" y="60"/>
                  </a:cubicBezTo>
                  <a:cubicBezTo>
                    <a:pt x="88" y="60"/>
                    <a:pt x="88" y="60"/>
                    <a:pt x="88" y="60"/>
                  </a:cubicBezTo>
                  <a:cubicBezTo>
                    <a:pt x="90" y="60"/>
                    <a:pt x="91" y="60"/>
                    <a:pt x="92" y="59"/>
                  </a:cubicBezTo>
                  <a:cubicBezTo>
                    <a:pt x="92" y="59"/>
                    <a:pt x="92" y="59"/>
                    <a:pt x="92" y="59"/>
                  </a:cubicBezTo>
                  <a:cubicBezTo>
                    <a:pt x="92" y="59"/>
                    <a:pt x="92" y="59"/>
                    <a:pt x="92" y="59"/>
                  </a:cubicBezTo>
                  <a:cubicBezTo>
                    <a:pt x="93" y="58"/>
                    <a:pt x="93" y="58"/>
                    <a:pt x="93" y="57"/>
                  </a:cubicBezTo>
                  <a:cubicBezTo>
                    <a:pt x="66" y="36"/>
                    <a:pt x="66" y="36"/>
                    <a:pt x="66" y="36"/>
                  </a:cubicBezTo>
                  <a:close/>
                  <a:moveTo>
                    <a:pt x="28" y="34"/>
                  </a:moveTo>
                  <a:cubicBezTo>
                    <a:pt x="2" y="15"/>
                    <a:pt x="2" y="15"/>
                    <a:pt x="2" y="15"/>
                  </a:cubicBezTo>
                  <a:cubicBezTo>
                    <a:pt x="2" y="54"/>
                    <a:pt x="2" y="54"/>
                    <a:pt x="2" y="54"/>
                  </a:cubicBezTo>
                  <a:lnTo>
                    <a:pt x="28" y="34"/>
                  </a:ln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Group 4"/>
          <p:cNvGrpSpPr>
            <a:grpSpLocks noChangeAspect="1"/>
          </p:cNvGrpSpPr>
          <p:nvPr/>
        </p:nvGrpSpPr>
        <p:grpSpPr bwMode="auto">
          <a:xfrm>
            <a:off x="8502650" y="4981575"/>
            <a:ext cx="687388" cy="687388"/>
            <a:chOff x="5356" y="3138"/>
            <a:chExt cx="433" cy="433"/>
          </a:xfrm>
        </p:grpSpPr>
        <p:sp>
          <p:nvSpPr>
            <p:cNvPr id="4" name="Freeform 5"/>
            <p:cNvSpPr>
              <a:spLocks noEditPoints="1"/>
            </p:cNvSpPr>
            <p:nvPr/>
          </p:nvSpPr>
          <p:spPr bwMode="auto">
            <a:xfrm>
              <a:off x="5693" y="3390"/>
              <a:ext cx="81" cy="126"/>
            </a:xfrm>
            <a:custGeom>
              <a:avLst/>
              <a:gdLst>
                <a:gd name="T0" fmla="*/ 16 w 16"/>
                <a:gd name="T1" fmla="*/ 0 h 25"/>
                <a:gd name="T2" fmla="*/ 12 w 16"/>
                <a:gd name="T3" fmla="*/ 1 h 25"/>
                <a:gd name="T4" fmla="*/ 6 w 16"/>
                <a:gd name="T5" fmla="*/ 7 h 25"/>
                <a:gd name="T6" fmla="*/ 1 w 16"/>
                <a:gd name="T7" fmla="*/ 15 h 25"/>
                <a:gd name="T8" fmla="*/ 1 w 16"/>
                <a:gd name="T9" fmla="*/ 15 h 25"/>
                <a:gd name="T10" fmla="*/ 16 w 16"/>
                <a:gd name="T11" fmla="*/ 1 h 25"/>
                <a:gd name="T12" fmla="*/ 16 w 16"/>
                <a:gd name="T13" fmla="*/ 0 h 25"/>
                <a:gd name="T14" fmla="*/ 1 w 16"/>
                <a:gd name="T15" fmla="*/ 18 h 25"/>
                <a:gd name="T16" fmla="*/ 15 w 16"/>
                <a:gd name="T17" fmla="*/ 4 h 25"/>
                <a:gd name="T18" fmla="*/ 13 w 16"/>
                <a:gd name="T19" fmla="*/ 10 h 25"/>
                <a:gd name="T20" fmla="*/ 0 w 16"/>
                <a:gd name="T21" fmla="*/ 23 h 25"/>
                <a:gd name="T22" fmla="*/ 1 w 16"/>
                <a:gd name="T23" fmla="*/ 18 h 25"/>
                <a:gd name="T24" fmla="*/ 1 w 16"/>
                <a:gd name="T25" fmla="*/ 24 h 25"/>
                <a:gd name="T26" fmla="*/ 2 w 16"/>
                <a:gd name="T27" fmla="*/ 25 h 25"/>
                <a:gd name="T28" fmla="*/ 10 w 16"/>
                <a:gd name="T29" fmla="*/ 16 h 25"/>
                <a:gd name="T30" fmla="*/ 1 w 16"/>
                <a:gd name="T3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25">
                  <a:moveTo>
                    <a:pt x="16" y="0"/>
                  </a:moveTo>
                  <a:cubicBezTo>
                    <a:pt x="12" y="1"/>
                    <a:pt x="12" y="1"/>
                    <a:pt x="12" y="1"/>
                  </a:cubicBezTo>
                  <a:cubicBezTo>
                    <a:pt x="6" y="7"/>
                    <a:pt x="6" y="7"/>
                    <a:pt x="6" y="7"/>
                  </a:cubicBezTo>
                  <a:cubicBezTo>
                    <a:pt x="1" y="15"/>
                    <a:pt x="1" y="15"/>
                    <a:pt x="1" y="15"/>
                  </a:cubicBezTo>
                  <a:cubicBezTo>
                    <a:pt x="1" y="15"/>
                    <a:pt x="1" y="15"/>
                    <a:pt x="1" y="15"/>
                  </a:cubicBezTo>
                  <a:cubicBezTo>
                    <a:pt x="16" y="1"/>
                    <a:pt x="16" y="1"/>
                    <a:pt x="16" y="1"/>
                  </a:cubicBezTo>
                  <a:cubicBezTo>
                    <a:pt x="16" y="0"/>
                    <a:pt x="16" y="0"/>
                    <a:pt x="16" y="0"/>
                  </a:cubicBezTo>
                  <a:close/>
                  <a:moveTo>
                    <a:pt x="1" y="18"/>
                  </a:moveTo>
                  <a:cubicBezTo>
                    <a:pt x="15" y="4"/>
                    <a:pt x="15" y="4"/>
                    <a:pt x="15" y="4"/>
                  </a:cubicBezTo>
                  <a:cubicBezTo>
                    <a:pt x="14" y="6"/>
                    <a:pt x="14" y="8"/>
                    <a:pt x="13" y="10"/>
                  </a:cubicBezTo>
                  <a:cubicBezTo>
                    <a:pt x="0" y="23"/>
                    <a:pt x="0" y="23"/>
                    <a:pt x="0" y="23"/>
                  </a:cubicBezTo>
                  <a:cubicBezTo>
                    <a:pt x="1" y="18"/>
                    <a:pt x="1" y="18"/>
                    <a:pt x="1" y="18"/>
                  </a:cubicBezTo>
                  <a:close/>
                  <a:moveTo>
                    <a:pt x="1" y="24"/>
                  </a:moveTo>
                  <a:cubicBezTo>
                    <a:pt x="2" y="25"/>
                    <a:pt x="2" y="25"/>
                    <a:pt x="2" y="25"/>
                  </a:cubicBezTo>
                  <a:cubicBezTo>
                    <a:pt x="5" y="22"/>
                    <a:pt x="8" y="19"/>
                    <a:pt x="10" y="16"/>
                  </a:cubicBezTo>
                  <a:lnTo>
                    <a:pt x="1" y="2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5547" y="3450"/>
              <a:ext cx="141" cy="101"/>
            </a:xfrm>
            <a:custGeom>
              <a:avLst/>
              <a:gdLst>
                <a:gd name="T0" fmla="*/ 141 w 141"/>
                <a:gd name="T1" fmla="*/ 15 h 101"/>
                <a:gd name="T2" fmla="*/ 136 w 141"/>
                <a:gd name="T3" fmla="*/ 15 h 101"/>
                <a:gd name="T4" fmla="*/ 56 w 141"/>
                <a:gd name="T5" fmla="*/ 96 h 101"/>
                <a:gd name="T6" fmla="*/ 71 w 141"/>
                <a:gd name="T7" fmla="*/ 101 h 101"/>
                <a:gd name="T8" fmla="*/ 141 w 141"/>
                <a:gd name="T9" fmla="*/ 30 h 101"/>
                <a:gd name="T10" fmla="*/ 141 w 141"/>
                <a:gd name="T11" fmla="*/ 15 h 101"/>
                <a:gd name="T12" fmla="*/ 141 w 141"/>
                <a:gd name="T13" fmla="*/ 15 h 101"/>
                <a:gd name="T14" fmla="*/ 126 w 141"/>
                <a:gd name="T15" fmla="*/ 10 h 101"/>
                <a:gd name="T16" fmla="*/ 46 w 141"/>
                <a:gd name="T17" fmla="*/ 96 h 101"/>
                <a:gd name="T18" fmla="*/ 30 w 141"/>
                <a:gd name="T19" fmla="*/ 91 h 101"/>
                <a:gd name="T20" fmla="*/ 116 w 141"/>
                <a:gd name="T21" fmla="*/ 5 h 101"/>
                <a:gd name="T22" fmla="*/ 126 w 141"/>
                <a:gd name="T23" fmla="*/ 10 h 101"/>
                <a:gd name="T24" fmla="*/ 126 w 141"/>
                <a:gd name="T25" fmla="*/ 10 h 101"/>
                <a:gd name="T26" fmla="*/ 106 w 141"/>
                <a:gd name="T27" fmla="*/ 5 h 101"/>
                <a:gd name="T28" fmla="*/ 20 w 141"/>
                <a:gd name="T29" fmla="*/ 86 h 101"/>
                <a:gd name="T30" fmla="*/ 5 w 141"/>
                <a:gd name="T31" fmla="*/ 86 h 101"/>
                <a:gd name="T32" fmla="*/ 91 w 141"/>
                <a:gd name="T33" fmla="*/ 0 h 101"/>
                <a:gd name="T34" fmla="*/ 106 w 141"/>
                <a:gd name="T35" fmla="*/ 5 h 101"/>
                <a:gd name="T36" fmla="*/ 106 w 141"/>
                <a:gd name="T37" fmla="*/ 5 h 101"/>
                <a:gd name="T38" fmla="*/ 76 w 141"/>
                <a:gd name="T39" fmla="*/ 0 h 101"/>
                <a:gd name="T40" fmla="*/ 0 w 141"/>
                <a:gd name="T41" fmla="*/ 76 h 101"/>
                <a:gd name="T42" fmla="*/ 5 w 141"/>
                <a:gd name="T43" fmla="*/ 56 h 101"/>
                <a:gd name="T44" fmla="*/ 41 w 141"/>
                <a:gd name="T45" fmla="*/ 20 h 101"/>
                <a:gd name="T46" fmla="*/ 76 w 141"/>
                <a:gd name="T47" fmla="*/ 0 h 101"/>
                <a:gd name="T48" fmla="*/ 76 w 141"/>
                <a:gd name="T49" fmla="*/ 0 h 101"/>
                <a:gd name="T50" fmla="*/ 15 w 141"/>
                <a:gd name="T51" fmla="*/ 30 h 101"/>
                <a:gd name="T52" fmla="*/ 10 w 141"/>
                <a:gd name="T53" fmla="*/ 35 h 101"/>
                <a:gd name="T54" fmla="*/ 5 w 141"/>
                <a:gd name="T55" fmla="*/ 40 h 101"/>
                <a:gd name="T56" fmla="*/ 15 w 141"/>
                <a:gd name="T57" fmla="*/ 30 h 101"/>
                <a:gd name="T58" fmla="*/ 15 w 141"/>
                <a:gd name="T59" fmla="*/ 30 h 101"/>
                <a:gd name="T60" fmla="*/ 86 w 141"/>
                <a:gd name="T61" fmla="*/ 96 h 101"/>
                <a:gd name="T62" fmla="*/ 136 w 141"/>
                <a:gd name="T63" fmla="*/ 45 h 101"/>
                <a:gd name="T64" fmla="*/ 136 w 141"/>
                <a:gd name="T65" fmla="*/ 61 h 101"/>
                <a:gd name="T66" fmla="*/ 86 w 141"/>
                <a:gd name="T67" fmla="*/ 9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01">
                  <a:moveTo>
                    <a:pt x="141" y="15"/>
                  </a:moveTo>
                  <a:lnTo>
                    <a:pt x="136" y="15"/>
                  </a:lnTo>
                  <a:lnTo>
                    <a:pt x="56" y="96"/>
                  </a:lnTo>
                  <a:lnTo>
                    <a:pt x="71" y="101"/>
                  </a:lnTo>
                  <a:lnTo>
                    <a:pt x="141" y="30"/>
                  </a:lnTo>
                  <a:lnTo>
                    <a:pt x="141" y="15"/>
                  </a:lnTo>
                  <a:lnTo>
                    <a:pt x="141" y="15"/>
                  </a:lnTo>
                  <a:close/>
                  <a:moveTo>
                    <a:pt x="126" y="10"/>
                  </a:moveTo>
                  <a:lnTo>
                    <a:pt x="46" y="96"/>
                  </a:lnTo>
                  <a:lnTo>
                    <a:pt x="30" y="91"/>
                  </a:lnTo>
                  <a:lnTo>
                    <a:pt x="116" y="5"/>
                  </a:lnTo>
                  <a:lnTo>
                    <a:pt x="126" y="10"/>
                  </a:lnTo>
                  <a:lnTo>
                    <a:pt x="126" y="10"/>
                  </a:lnTo>
                  <a:close/>
                  <a:moveTo>
                    <a:pt x="106" y="5"/>
                  </a:moveTo>
                  <a:lnTo>
                    <a:pt x="20" y="86"/>
                  </a:lnTo>
                  <a:lnTo>
                    <a:pt x="5" y="86"/>
                  </a:lnTo>
                  <a:lnTo>
                    <a:pt x="91" y="0"/>
                  </a:lnTo>
                  <a:lnTo>
                    <a:pt x="106" y="5"/>
                  </a:lnTo>
                  <a:lnTo>
                    <a:pt x="106" y="5"/>
                  </a:lnTo>
                  <a:close/>
                  <a:moveTo>
                    <a:pt x="76" y="0"/>
                  </a:moveTo>
                  <a:lnTo>
                    <a:pt x="0" y="76"/>
                  </a:lnTo>
                  <a:lnTo>
                    <a:pt x="5" y="56"/>
                  </a:lnTo>
                  <a:lnTo>
                    <a:pt x="41" y="20"/>
                  </a:lnTo>
                  <a:lnTo>
                    <a:pt x="76" y="0"/>
                  </a:lnTo>
                  <a:lnTo>
                    <a:pt x="76" y="0"/>
                  </a:lnTo>
                  <a:close/>
                  <a:moveTo>
                    <a:pt x="15" y="30"/>
                  </a:moveTo>
                  <a:lnTo>
                    <a:pt x="10" y="35"/>
                  </a:lnTo>
                  <a:lnTo>
                    <a:pt x="5" y="40"/>
                  </a:lnTo>
                  <a:lnTo>
                    <a:pt x="15" y="30"/>
                  </a:lnTo>
                  <a:lnTo>
                    <a:pt x="15" y="30"/>
                  </a:lnTo>
                  <a:close/>
                  <a:moveTo>
                    <a:pt x="86" y="96"/>
                  </a:moveTo>
                  <a:lnTo>
                    <a:pt x="136" y="45"/>
                  </a:lnTo>
                  <a:lnTo>
                    <a:pt x="136" y="61"/>
                  </a:lnTo>
                  <a:lnTo>
                    <a:pt x="86" y="96"/>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5683" y="3521"/>
              <a:ext cx="10" cy="5"/>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0"/>
                  </a:cubicBezTo>
                  <a:cubicBezTo>
                    <a:pt x="2" y="0"/>
                    <a:pt x="2" y="0"/>
                    <a:pt x="2" y="0"/>
                  </a:cubicBezTo>
                  <a:lnTo>
                    <a:pt x="0" y="1"/>
                  </a:lnTo>
                  <a:close/>
                </a:path>
              </a:pathLst>
            </a:custGeom>
            <a:solidFill>
              <a:srgbClr val="91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a:spLocks noEditPoints="1"/>
            </p:cNvSpPr>
            <p:nvPr/>
          </p:nvSpPr>
          <p:spPr bwMode="auto">
            <a:xfrm>
              <a:off x="5633" y="3334"/>
              <a:ext cx="101" cy="116"/>
            </a:xfrm>
            <a:custGeom>
              <a:avLst/>
              <a:gdLst>
                <a:gd name="T0" fmla="*/ 101 w 101"/>
                <a:gd name="T1" fmla="*/ 61 h 116"/>
                <a:gd name="T2" fmla="*/ 96 w 101"/>
                <a:gd name="T3" fmla="*/ 56 h 116"/>
                <a:gd name="T4" fmla="*/ 35 w 101"/>
                <a:gd name="T5" fmla="*/ 116 h 116"/>
                <a:gd name="T6" fmla="*/ 50 w 101"/>
                <a:gd name="T7" fmla="*/ 116 h 116"/>
                <a:gd name="T8" fmla="*/ 80 w 101"/>
                <a:gd name="T9" fmla="*/ 86 h 116"/>
                <a:gd name="T10" fmla="*/ 101 w 101"/>
                <a:gd name="T11" fmla="*/ 61 h 116"/>
                <a:gd name="T12" fmla="*/ 101 w 101"/>
                <a:gd name="T13" fmla="*/ 61 h 116"/>
                <a:gd name="T14" fmla="*/ 91 w 101"/>
                <a:gd name="T15" fmla="*/ 46 h 116"/>
                <a:gd name="T16" fmla="*/ 25 w 101"/>
                <a:gd name="T17" fmla="*/ 111 h 116"/>
                <a:gd name="T18" fmla="*/ 15 w 101"/>
                <a:gd name="T19" fmla="*/ 106 h 116"/>
                <a:gd name="T20" fmla="*/ 85 w 101"/>
                <a:gd name="T21" fmla="*/ 36 h 116"/>
                <a:gd name="T22" fmla="*/ 91 w 101"/>
                <a:gd name="T23" fmla="*/ 46 h 116"/>
                <a:gd name="T24" fmla="*/ 91 w 101"/>
                <a:gd name="T25" fmla="*/ 46 h 116"/>
                <a:gd name="T26" fmla="*/ 80 w 101"/>
                <a:gd name="T27" fmla="*/ 26 h 116"/>
                <a:gd name="T28" fmla="*/ 5 w 101"/>
                <a:gd name="T29" fmla="*/ 101 h 116"/>
                <a:gd name="T30" fmla="*/ 0 w 101"/>
                <a:gd name="T31" fmla="*/ 101 h 116"/>
                <a:gd name="T32" fmla="*/ 5 w 101"/>
                <a:gd name="T33" fmla="*/ 86 h 116"/>
                <a:gd name="T34" fmla="*/ 75 w 101"/>
                <a:gd name="T35" fmla="*/ 15 h 116"/>
                <a:gd name="T36" fmla="*/ 80 w 101"/>
                <a:gd name="T37" fmla="*/ 26 h 116"/>
                <a:gd name="T38" fmla="*/ 80 w 101"/>
                <a:gd name="T39" fmla="*/ 26 h 116"/>
                <a:gd name="T40" fmla="*/ 70 w 101"/>
                <a:gd name="T41" fmla="*/ 5 h 116"/>
                <a:gd name="T42" fmla="*/ 5 w 101"/>
                <a:gd name="T43" fmla="*/ 71 h 116"/>
                <a:gd name="T44" fmla="*/ 5 w 101"/>
                <a:gd name="T45" fmla="*/ 51 h 116"/>
                <a:gd name="T46" fmla="*/ 50 w 101"/>
                <a:gd name="T47" fmla="*/ 5 h 116"/>
                <a:gd name="T48" fmla="*/ 65 w 101"/>
                <a:gd name="T49" fmla="*/ 0 h 116"/>
                <a:gd name="T50" fmla="*/ 70 w 101"/>
                <a:gd name="T51" fmla="*/ 5 h 116"/>
                <a:gd name="T52" fmla="*/ 70 w 101"/>
                <a:gd name="T53" fmla="*/ 5 h 116"/>
                <a:gd name="T54" fmla="*/ 30 w 101"/>
                <a:gd name="T55" fmla="*/ 15 h 116"/>
                <a:gd name="T56" fmla="*/ 5 w 101"/>
                <a:gd name="T57" fmla="*/ 26 h 116"/>
                <a:gd name="T58" fmla="*/ 5 w 101"/>
                <a:gd name="T59" fmla="*/ 41 h 116"/>
                <a:gd name="T60" fmla="*/ 30 w 101"/>
                <a:gd name="T61"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16">
                  <a:moveTo>
                    <a:pt x="101" y="61"/>
                  </a:moveTo>
                  <a:lnTo>
                    <a:pt x="96" y="56"/>
                  </a:lnTo>
                  <a:lnTo>
                    <a:pt x="35" y="116"/>
                  </a:lnTo>
                  <a:lnTo>
                    <a:pt x="50" y="116"/>
                  </a:lnTo>
                  <a:lnTo>
                    <a:pt x="80" y="86"/>
                  </a:lnTo>
                  <a:lnTo>
                    <a:pt x="101" y="61"/>
                  </a:lnTo>
                  <a:lnTo>
                    <a:pt x="101" y="61"/>
                  </a:lnTo>
                  <a:close/>
                  <a:moveTo>
                    <a:pt x="91" y="46"/>
                  </a:moveTo>
                  <a:lnTo>
                    <a:pt x="25" y="111"/>
                  </a:lnTo>
                  <a:lnTo>
                    <a:pt x="15" y="106"/>
                  </a:lnTo>
                  <a:lnTo>
                    <a:pt x="85" y="36"/>
                  </a:lnTo>
                  <a:lnTo>
                    <a:pt x="91" y="46"/>
                  </a:lnTo>
                  <a:lnTo>
                    <a:pt x="91" y="46"/>
                  </a:lnTo>
                  <a:close/>
                  <a:moveTo>
                    <a:pt x="80" y="26"/>
                  </a:moveTo>
                  <a:lnTo>
                    <a:pt x="5" y="101"/>
                  </a:lnTo>
                  <a:lnTo>
                    <a:pt x="0" y="101"/>
                  </a:lnTo>
                  <a:lnTo>
                    <a:pt x="5" y="86"/>
                  </a:lnTo>
                  <a:lnTo>
                    <a:pt x="75" y="15"/>
                  </a:lnTo>
                  <a:lnTo>
                    <a:pt x="80" y="26"/>
                  </a:lnTo>
                  <a:lnTo>
                    <a:pt x="80" y="26"/>
                  </a:lnTo>
                  <a:close/>
                  <a:moveTo>
                    <a:pt x="70" y="5"/>
                  </a:moveTo>
                  <a:lnTo>
                    <a:pt x="5" y="71"/>
                  </a:lnTo>
                  <a:lnTo>
                    <a:pt x="5" y="51"/>
                  </a:lnTo>
                  <a:lnTo>
                    <a:pt x="50" y="5"/>
                  </a:lnTo>
                  <a:lnTo>
                    <a:pt x="65" y="0"/>
                  </a:lnTo>
                  <a:lnTo>
                    <a:pt x="70" y="5"/>
                  </a:lnTo>
                  <a:lnTo>
                    <a:pt x="70" y="5"/>
                  </a:lnTo>
                  <a:close/>
                  <a:moveTo>
                    <a:pt x="30" y="15"/>
                  </a:moveTo>
                  <a:lnTo>
                    <a:pt x="5" y="26"/>
                  </a:lnTo>
                  <a:lnTo>
                    <a:pt x="5" y="41"/>
                  </a:lnTo>
                  <a:lnTo>
                    <a:pt x="30" y="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a:spLocks noEditPoints="1"/>
            </p:cNvSpPr>
            <p:nvPr/>
          </p:nvSpPr>
          <p:spPr bwMode="auto">
            <a:xfrm>
              <a:off x="5708" y="3244"/>
              <a:ext cx="66" cy="141"/>
            </a:xfrm>
            <a:custGeom>
              <a:avLst/>
              <a:gdLst>
                <a:gd name="T0" fmla="*/ 6 w 13"/>
                <a:gd name="T1" fmla="*/ 0 h 28"/>
                <a:gd name="T2" fmla="*/ 0 w 13"/>
                <a:gd name="T3" fmla="*/ 2 h 28"/>
                <a:gd name="T4" fmla="*/ 0 w 13"/>
                <a:gd name="T5" fmla="*/ 2 h 28"/>
                <a:gd name="T6" fmla="*/ 0 w 13"/>
                <a:gd name="T7" fmla="*/ 6 h 28"/>
                <a:gd name="T8" fmla="*/ 6 w 13"/>
                <a:gd name="T9" fmla="*/ 0 h 28"/>
                <a:gd name="T10" fmla="*/ 0 w 13"/>
                <a:gd name="T11" fmla="*/ 8 h 28"/>
                <a:gd name="T12" fmla="*/ 7 w 13"/>
                <a:gd name="T13" fmla="*/ 1 h 28"/>
                <a:gd name="T14" fmla="*/ 9 w 13"/>
                <a:gd name="T15" fmla="*/ 3 h 28"/>
                <a:gd name="T16" fmla="*/ 0 w 13"/>
                <a:gd name="T17" fmla="*/ 12 h 28"/>
                <a:gd name="T18" fmla="*/ 0 w 13"/>
                <a:gd name="T19" fmla="*/ 8 h 28"/>
                <a:gd name="T20" fmla="*/ 0 w 13"/>
                <a:gd name="T21" fmla="*/ 14 h 28"/>
                <a:gd name="T22" fmla="*/ 9 w 13"/>
                <a:gd name="T23" fmla="*/ 5 h 28"/>
                <a:gd name="T24" fmla="*/ 11 w 13"/>
                <a:gd name="T25" fmla="*/ 7 h 28"/>
                <a:gd name="T26" fmla="*/ 1 w 13"/>
                <a:gd name="T27" fmla="*/ 17 h 28"/>
                <a:gd name="T28" fmla="*/ 0 w 13"/>
                <a:gd name="T29" fmla="*/ 16 h 28"/>
                <a:gd name="T30" fmla="*/ 0 w 13"/>
                <a:gd name="T31" fmla="*/ 14 h 28"/>
                <a:gd name="T32" fmla="*/ 1 w 13"/>
                <a:gd name="T33" fmla="*/ 19 h 28"/>
                <a:gd name="T34" fmla="*/ 3 w 13"/>
                <a:gd name="T35" fmla="*/ 21 h 28"/>
                <a:gd name="T36" fmla="*/ 12 w 13"/>
                <a:gd name="T37" fmla="*/ 12 h 28"/>
                <a:gd name="T38" fmla="*/ 12 w 13"/>
                <a:gd name="T39" fmla="*/ 12 h 28"/>
                <a:gd name="T40" fmla="*/ 11 w 13"/>
                <a:gd name="T41" fmla="*/ 9 h 28"/>
                <a:gd name="T42" fmla="*/ 1 w 13"/>
                <a:gd name="T43" fmla="*/ 19 h 28"/>
                <a:gd name="T44" fmla="*/ 4 w 13"/>
                <a:gd name="T45" fmla="*/ 23 h 28"/>
                <a:gd name="T46" fmla="*/ 5 w 13"/>
                <a:gd name="T47" fmla="*/ 25 h 28"/>
                <a:gd name="T48" fmla="*/ 13 w 13"/>
                <a:gd name="T49" fmla="*/ 17 h 28"/>
                <a:gd name="T50" fmla="*/ 13 w 13"/>
                <a:gd name="T51" fmla="*/ 14 h 28"/>
                <a:gd name="T52" fmla="*/ 4 w 13"/>
                <a:gd name="T53" fmla="*/ 23 h 28"/>
                <a:gd name="T54" fmla="*/ 6 w 13"/>
                <a:gd name="T55" fmla="*/ 27 h 28"/>
                <a:gd name="T56" fmla="*/ 13 w 13"/>
                <a:gd name="T57" fmla="*/ 20 h 28"/>
                <a:gd name="T58" fmla="*/ 13 w 13"/>
                <a:gd name="T59" fmla="*/ 23 h 28"/>
                <a:gd name="T60" fmla="*/ 8 w 13"/>
                <a:gd name="T61" fmla="*/ 28 h 28"/>
                <a:gd name="T62" fmla="*/ 7 w 13"/>
                <a:gd name="T63" fmla="*/ 28 h 28"/>
                <a:gd name="T64" fmla="*/ 6 w 13"/>
                <a:gd name="T65" fmla="*/ 27 h 28"/>
                <a:gd name="T66" fmla="*/ 12 w 13"/>
                <a:gd name="T67" fmla="*/ 27 h 28"/>
                <a:gd name="T68" fmla="*/ 13 w 13"/>
                <a:gd name="T69" fmla="*/ 27 h 28"/>
                <a:gd name="T70" fmla="*/ 13 w 13"/>
                <a:gd name="T71" fmla="*/ 26 h 28"/>
                <a:gd name="T72" fmla="*/ 12 w 13"/>
                <a:gd name="T73"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6" y="0"/>
                  </a:moveTo>
                  <a:cubicBezTo>
                    <a:pt x="0" y="2"/>
                    <a:pt x="0" y="2"/>
                    <a:pt x="0" y="2"/>
                  </a:cubicBezTo>
                  <a:cubicBezTo>
                    <a:pt x="0" y="2"/>
                    <a:pt x="0" y="2"/>
                    <a:pt x="0" y="2"/>
                  </a:cubicBezTo>
                  <a:cubicBezTo>
                    <a:pt x="0" y="6"/>
                    <a:pt x="0" y="6"/>
                    <a:pt x="0" y="6"/>
                  </a:cubicBezTo>
                  <a:cubicBezTo>
                    <a:pt x="6" y="0"/>
                    <a:pt x="6" y="0"/>
                    <a:pt x="6" y="0"/>
                  </a:cubicBezTo>
                  <a:close/>
                  <a:moveTo>
                    <a:pt x="0" y="8"/>
                  </a:moveTo>
                  <a:cubicBezTo>
                    <a:pt x="7" y="1"/>
                    <a:pt x="7" y="1"/>
                    <a:pt x="7" y="1"/>
                  </a:cubicBezTo>
                  <a:cubicBezTo>
                    <a:pt x="8" y="2"/>
                    <a:pt x="8" y="2"/>
                    <a:pt x="9" y="3"/>
                  </a:cubicBezTo>
                  <a:cubicBezTo>
                    <a:pt x="0" y="12"/>
                    <a:pt x="0" y="12"/>
                    <a:pt x="0" y="12"/>
                  </a:cubicBezTo>
                  <a:cubicBezTo>
                    <a:pt x="0" y="8"/>
                    <a:pt x="0" y="8"/>
                    <a:pt x="0" y="8"/>
                  </a:cubicBezTo>
                  <a:close/>
                  <a:moveTo>
                    <a:pt x="0" y="14"/>
                  </a:moveTo>
                  <a:cubicBezTo>
                    <a:pt x="9" y="5"/>
                    <a:pt x="9" y="5"/>
                    <a:pt x="9" y="5"/>
                  </a:cubicBezTo>
                  <a:cubicBezTo>
                    <a:pt x="10" y="6"/>
                    <a:pt x="10" y="7"/>
                    <a:pt x="11" y="7"/>
                  </a:cubicBezTo>
                  <a:cubicBezTo>
                    <a:pt x="1" y="17"/>
                    <a:pt x="1" y="17"/>
                    <a:pt x="1" y="17"/>
                  </a:cubicBezTo>
                  <a:cubicBezTo>
                    <a:pt x="0" y="16"/>
                    <a:pt x="0" y="16"/>
                    <a:pt x="0" y="16"/>
                  </a:cubicBezTo>
                  <a:cubicBezTo>
                    <a:pt x="0" y="14"/>
                    <a:pt x="0" y="14"/>
                    <a:pt x="0" y="14"/>
                  </a:cubicBezTo>
                  <a:close/>
                  <a:moveTo>
                    <a:pt x="1" y="19"/>
                  </a:moveTo>
                  <a:cubicBezTo>
                    <a:pt x="3" y="21"/>
                    <a:pt x="3" y="21"/>
                    <a:pt x="3" y="21"/>
                  </a:cubicBezTo>
                  <a:cubicBezTo>
                    <a:pt x="12" y="12"/>
                    <a:pt x="12" y="12"/>
                    <a:pt x="12" y="12"/>
                  </a:cubicBezTo>
                  <a:cubicBezTo>
                    <a:pt x="12" y="12"/>
                    <a:pt x="12" y="12"/>
                    <a:pt x="12" y="12"/>
                  </a:cubicBezTo>
                  <a:cubicBezTo>
                    <a:pt x="12" y="11"/>
                    <a:pt x="12" y="10"/>
                    <a:pt x="11" y="9"/>
                  </a:cubicBezTo>
                  <a:cubicBezTo>
                    <a:pt x="1" y="19"/>
                    <a:pt x="1" y="19"/>
                    <a:pt x="1" y="19"/>
                  </a:cubicBezTo>
                  <a:close/>
                  <a:moveTo>
                    <a:pt x="4" y="23"/>
                  </a:moveTo>
                  <a:cubicBezTo>
                    <a:pt x="5" y="25"/>
                    <a:pt x="5" y="25"/>
                    <a:pt x="5" y="25"/>
                  </a:cubicBezTo>
                  <a:cubicBezTo>
                    <a:pt x="13" y="17"/>
                    <a:pt x="13" y="17"/>
                    <a:pt x="13" y="17"/>
                  </a:cubicBezTo>
                  <a:cubicBezTo>
                    <a:pt x="13" y="16"/>
                    <a:pt x="13" y="15"/>
                    <a:pt x="13" y="14"/>
                  </a:cubicBezTo>
                  <a:cubicBezTo>
                    <a:pt x="4" y="23"/>
                    <a:pt x="4" y="23"/>
                    <a:pt x="4" y="23"/>
                  </a:cubicBezTo>
                  <a:close/>
                  <a:moveTo>
                    <a:pt x="6" y="27"/>
                  </a:moveTo>
                  <a:cubicBezTo>
                    <a:pt x="13" y="20"/>
                    <a:pt x="13" y="20"/>
                    <a:pt x="13" y="20"/>
                  </a:cubicBezTo>
                  <a:cubicBezTo>
                    <a:pt x="13" y="21"/>
                    <a:pt x="13" y="22"/>
                    <a:pt x="13" y="23"/>
                  </a:cubicBezTo>
                  <a:cubicBezTo>
                    <a:pt x="8" y="28"/>
                    <a:pt x="8" y="28"/>
                    <a:pt x="8" y="28"/>
                  </a:cubicBezTo>
                  <a:cubicBezTo>
                    <a:pt x="7" y="28"/>
                    <a:pt x="7" y="28"/>
                    <a:pt x="7" y="28"/>
                  </a:cubicBezTo>
                  <a:cubicBezTo>
                    <a:pt x="6" y="27"/>
                    <a:pt x="6" y="27"/>
                    <a:pt x="6" y="27"/>
                  </a:cubicBezTo>
                  <a:close/>
                  <a:moveTo>
                    <a:pt x="12" y="27"/>
                  </a:moveTo>
                  <a:cubicBezTo>
                    <a:pt x="13" y="27"/>
                    <a:pt x="13" y="27"/>
                    <a:pt x="13" y="27"/>
                  </a:cubicBezTo>
                  <a:cubicBezTo>
                    <a:pt x="13" y="27"/>
                    <a:pt x="13" y="26"/>
                    <a:pt x="13" y="26"/>
                  </a:cubicBezTo>
                  <a:lnTo>
                    <a:pt x="12" y="27"/>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5623" y="3158"/>
              <a:ext cx="111" cy="86"/>
            </a:xfrm>
            <a:custGeom>
              <a:avLst/>
              <a:gdLst>
                <a:gd name="T0" fmla="*/ 0 w 22"/>
                <a:gd name="T1" fmla="*/ 0 h 17"/>
                <a:gd name="T2" fmla="*/ 1 w 22"/>
                <a:gd name="T3" fmla="*/ 2 h 17"/>
                <a:gd name="T4" fmla="*/ 2 w 22"/>
                <a:gd name="T5" fmla="*/ 1 h 17"/>
                <a:gd name="T6" fmla="*/ 0 w 22"/>
                <a:gd name="T7" fmla="*/ 0 h 17"/>
                <a:gd name="T8" fmla="*/ 1 w 22"/>
                <a:gd name="T9" fmla="*/ 4 h 17"/>
                <a:gd name="T10" fmla="*/ 4 w 22"/>
                <a:gd name="T11" fmla="*/ 1 h 17"/>
                <a:gd name="T12" fmla="*/ 6 w 22"/>
                <a:gd name="T13" fmla="*/ 2 h 17"/>
                <a:gd name="T14" fmla="*/ 2 w 22"/>
                <a:gd name="T15" fmla="*/ 7 h 17"/>
                <a:gd name="T16" fmla="*/ 1 w 22"/>
                <a:gd name="T17" fmla="*/ 4 h 17"/>
                <a:gd name="T18" fmla="*/ 3 w 22"/>
                <a:gd name="T19" fmla="*/ 8 h 17"/>
                <a:gd name="T20" fmla="*/ 5 w 22"/>
                <a:gd name="T21" fmla="*/ 10 h 17"/>
                <a:gd name="T22" fmla="*/ 10 w 22"/>
                <a:gd name="T23" fmla="*/ 4 h 17"/>
                <a:gd name="T24" fmla="*/ 10 w 22"/>
                <a:gd name="T25" fmla="*/ 4 h 17"/>
                <a:gd name="T26" fmla="*/ 10 w 22"/>
                <a:gd name="T27" fmla="*/ 4 h 17"/>
                <a:gd name="T28" fmla="*/ 8 w 22"/>
                <a:gd name="T29" fmla="*/ 3 h 17"/>
                <a:gd name="T30" fmla="*/ 3 w 22"/>
                <a:gd name="T31" fmla="*/ 8 h 17"/>
                <a:gd name="T32" fmla="*/ 7 w 22"/>
                <a:gd name="T33" fmla="*/ 11 h 17"/>
                <a:gd name="T34" fmla="*/ 12 w 22"/>
                <a:gd name="T35" fmla="*/ 5 h 17"/>
                <a:gd name="T36" fmla="*/ 14 w 22"/>
                <a:gd name="T37" fmla="*/ 7 h 17"/>
                <a:gd name="T38" fmla="*/ 9 w 22"/>
                <a:gd name="T39" fmla="*/ 12 h 17"/>
                <a:gd name="T40" fmla="*/ 7 w 22"/>
                <a:gd name="T41" fmla="*/ 11 h 17"/>
                <a:gd name="T42" fmla="*/ 10 w 22"/>
                <a:gd name="T43" fmla="*/ 13 h 17"/>
                <a:gd name="T44" fmla="*/ 13 w 22"/>
                <a:gd name="T45" fmla="*/ 15 h 17"/>
                <a:gd name="T46" fmla="*/ 17 w 22"/>
                <a:gd name="T47" fmla="*/ 10 h 17"/>
                <a:gd name="T48" fmla="*/ 16 w 22"/>
                <a:gd name="T49" fmla="*/ 8 h 17"/>
                <a:gd name="T50" fmla="*/ 10 w 22"/>
                <a:gd name="T51" fmla="*/ 13 h 17"/>
                <a:gd name="T52" fmla="*/ 14 w 22"/>
                <a:gd name="T53" fmla="*/ 16 h 17"/>
                <a:gd name="T54" fmla="*/ 16 w 22"/>
                <a:gd name="T55" fmla="*/ 17 h 17"/>
                <a:gd name="T56" fmla="*/ 17 w 22"/>
                <a:gd name="T57" fmla="*/ 17 h 17"/>
                <a:gd name="T58" fmla="*/ 21 w 22"/>
                <a:gd name="T59" fmla="*/ 13 h 17"/>
                <a:gd name="T60" fmla="*/ 19 w 22"/>
                <a:gd name="T61" fmla="*/ 11 h 17"/>
                <a:gd name="T62" fmla="*/ 14 w 22"/>
                <a:gd name="T63" fmla="*/ 16 h 17"/>
                <a:gd name="T64" fmla="*/ 20 w 22"/>
                <a:gd name="T65" fmla="*/ 16 h 17"/>
                <a:gd name="T66" fmla="*/ 22 w 22"/>
                <a:gd name="T67" fmla="*/ 14 h 17"/>
                <a:gd name="T68" fmla="*/ 22 w 22"/>
                <a:gd name="T69" fmla="*/ 15 h 17"/>
                <a:gd name="T70" fmla="*/ 22 w 22"/>
                <a:gd name="T71" fmla="*/ 15 h 17"/>
                <a:gd name="T72" fmla="*/ 20 w 22"/>
                <a:gd name="T7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17">
                  <a:moveTo>
                    <a:pt x="0" y="0"/>
                  </a:moveTo>
                  <a:cubicBezTo>
                    <a:pt x="1" y="2"/>
                    <a:pt x="1" y="2"/>
                    <a:pt x="1" y="2"/>
                  </a:cubicBezTo>
                  <a:cubicBezTo>
                    <a:pt x="2" y="1"/>
                    <a:pt x="2" y="1"/>
                    <a:pt x="2" y="1"/>
                  </a:cubicBezTo>
                  <a:cubicBezTo>
                    <a:pt x="1" y="0"/>
                    <a:pt x="1" y="0"/>
                    <a:pt x="0" y="0"/>
                  </a:cubicBezTo>
                  <a:close/>
                  <a:moveTo>
                    <a:pt x="1" y="4"/>
                  </a:moveTo>
                  <a:cubicBezTo>
                    <a:pt x="4" y="1"/>
                    <a:pt x="4" y="1"/>
                    <a:pt x="4" y="1"/>
                  </a:cubicBezTo>
                  <a:cubicBezTo>
                    <a:pt x="5" y="2"/>
                    <a:pt x="5" y="2"/>
                    <a:pt x="6" y="2"/>
                  </a:cubicBezTo>
                  <a:cubicBezTo>
                    <a:pt x="2" y="7"/>
                    <a:pt x="2" y="7"/>
                    <a:pt x="2" y="7"/>
                  </a:cubicBezTo>
                  <a:cubicBezTo>
                    <a:pt x="1" y="4"/>
                    <a:pt x="1" y="4"/>
                    <a:pt x="1" y="4"/>
                  </a:cubicBezTo>
                  <a:close/>
                  <a:moveTo>
                    <a:pt x="3" y="8"/>
                  </a:moveTo>
                  <a:cubicBezTo>
                    <a:pt x="5" y="10"/>
                    <a:pt x="5" y="10"/>
                    <a:pt x="5" y="10"/>
                  </a:cubicBezTo>
                  <a:cubicBezTo>
                    <a:pt x="10" y="4"/>
                    <a:pt x="10" y="4"/>
                    <a:pt x="10" y="4"/>
                  </a:cubicBezTo>
                  <a:cubicBezTo>
                    <a:pt x="10" y="4"/>
                    <a:pt x="10" y="4"/>
                    <a:pt x="10" y="4"/>
                  </a:cubicBezTo>
                  <a:cubicBezTo>
                    <a:pt x="10" y="4"/>
                    <a:pt x="10" y="4"/>
                    <a:pt x="10" y="4"/>
                  </a:cubicBezTo>
                  <a:cubicBezTo>
                    <a:pt x="9" y="4"/>
                    <a:pt x="9" y="3"/>
                    <a:pt x="8" y="3"/>
                  </a:cubicBezTo>
                  <a:cubicBezTo>
                    <a:pt x="3" y="8"/>
                    <a:pt x="3" y="8"/>
                    <a:pt x="3" y="8"/>
                  </a:cubicBezTo>
                  <a:close/>
                  <a:moveTo>
                    <a:pt x="7" y="11"/>
                  </a:moveTo>
                  <a:cubicBezTo>
                    <a:pt x="12" y="5"/>
                    <a:pt x="12" y="5"/>
                    <a:pt x="12" y="5"/>
                  </a:cubicBezTo>
                  <a:cubicBezTo>
                    <a:pt x="13" y="6"/>
                    <a:pt x="13" y="6"/>
                    <a:pt x="14" y="7"/>
                  </a:cubicBezTo>
                  <a:cubicBezTo>
                    <a:pt x="9" y="12"/>
                    <a:pt x="9" y="12"/>
                    <a:pt x="9" y="12"/>
                  </a:cubicBezTo>
                  <a:cubicBezTo>
                    <a:pt x="7" y="11"/>
                    <a:pt x="7" y="11"/>
                    <a:pt x="7" y="11"/>
                  </a:cubicBezTo>
                  <a:close/>
                  <a:moveTo>
                    <a:pt x="10" y="13"/>
                  </a:moveTo>
                  <a:cubicBezTo>
                    <a:pt x="13" y="15"/>
                    <a:pt x="13" y="15"/>
                    <a:pt x="13" y="15"/>
                  </a:cubicBezTo>
                  <a:cubicBezTo>
                    <a:pt x="17" y="10"/>
                    <a:pt x="17" y="10"/>
                    <a:pt x="17" y="10"/>
                  </a:cubicBezTo>
                  <a:cubicBezTo>
                    <a:pt x="17" y="9"/>
                    <a:pt x="16" y="9"/>
                    <a:pt x="16" y="8"/>
                  </a:cubicBezTo>
                  <a:cubicBezTo>
                    <a:pt x="10" y="13"/>
                    <a:pt x="10" y="13"/>
                    <a:pt x="10" y="13"/>
                  </a:cubicBezTo>
                  <a:close/>
                  <a:moveTo>
                    <a:pt x="14" y="16"/>
                  </a:moveTo>
                  <a:cubicBezTo>
                    <a:pt x="16" y="17"/>
                    <a:pt x="16" y="17"/>
                    <a:pt x="16" y="17"/>
                  </a:cubicBezTo>
                  <a:cubicBezTo>
                    <a:pt x="17" y="17"/>
                    <a:pt x="17" y="17"/>
                    <a:pt x="17" y="17"/>
                  </a:cubicBezTo>
                  <a:cubicBezTo>
                    <a:pt x="21" y="13"/>
                    <a:pt x="21" y="13"/>
                    <a:pt x="21" y="13"/>
                  </a:cubicBezTo>
                  <a:cubicBezTo>
                    <a:pt x="20" y="12"/>
                    <a:pt x="19" y="12"/>
                    <a:pt x="19" y="11"/>
                  </a:cubicBezTo>
                  <a:cubicBezTo>
                    <a:pt x="14" y="16"/>
                    <a:pt x="14" y="16"/>
                    <a:pt x="14" y="16"/>
                  </a:cubicBezTo>
                  <a:close/>
                  <a:moveTo>
                    <a:pt x="20" y="16"/>
                  </a:moveTo>
                  <a:cubicBezTo>
                    <a:pt x="22" y="14"/>
                    <a:pt x="22" y="14"/>
                    <a:pt x="22" y="14"/>
                  </a:cubicBezTo>
                  <a:cubicBezTo>
                    <a:pt x="22" y="15"/>
                    <a:pt x="22" y="15"/>
                    <a:pt x="22" y="15"/>
                  </a:cubicBezTo>
                  <a:cubicBezTo>
                    <a:pt x="22" y="15"/>
                    <a:pt x="22" y="15"/>
                    <a:pt x="22" y="15"/>
                  </a:cubicBezTo>
                  <a:lnTo>
                    <a:pt x="20"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a:spLocks noEditPoints="1"/>
            </p:cNvSpPr>
            <p:nvPr/>
          </p:nvSpPr>
          <p:spPr bwMode="auto">
            <a:xfrm>
              <a:off x="5562" y="3208"/>
              <a:ext cx="136" cy="141"/>
            </a:xfrm>
            <a:custGeom>
              <a:avLst/>
              <a:gdLst>
                <a:gd name="T0" fmla="*/ 51 w 136"/>
                <a:gd name="T1" fmla="*/ 0 h 141"/>
                <a:gd name="T2" fmla="*/ 21 w 136"/>
                <a:gd name="T3" fmla="*/ 16 h 141"/>
                <a:gd name="T4" fmla="*/ 0 w 136"/>
                <a:gd name="T5" fmla="*/ 36 h 141"/>
                <a:gd name="T6" fmla="*/ 0 w 136"/>
                <a:gd name="T7" fmla="*/ 56 h 141"/>
                <a:gd name="T8" fmla="*/ 51 w 136"/>
                <a:gd name="T9" fmla="*/ 0 h 141"/>
                <a:gd name="T10" fmla="*/ 51 w 136"/>
                <a:gd name="T11" fmla="*/ 0 h 141"/>
                <a:gd name="T12" fmla="*/ 0 w 136"/>
                <a:gd name="T13" fmla="*/ 66 h 141"/>
                <a:gd name="T14" fmla="*/ 71 w 136"/>
                <a:gd name="T15" fmla="*/ 0 h 141"/>
                <a:gd name="T16" fmla="*/ 81 w 136"/>
                <a:gd name="T17" fmla="*/ 5 h 141"/>
                <a:gd name="T18" fmla="*/ 0 w 136"/>
                <a:gd name="T19" fmla="*/ 86 h 141"/>
                <a:gd name="T20" fmla="*/ 0 w 136"/>
                <a:gd name="T21" fmla="*/ 66 h 141"/>
                <a:gd name="T22" fmla="*/ 0 w 136"/>
                <a:gd name="T23" fmla="*/ 66 h 141"/>
                <a:gd name="T24" fmla="*/ 0 w 136"/>
                <a:gd name="T25" fmla="*/ 96 h 141"/>
                <a:gd name="T26" fmla="*/ 86 w 136"/>
                <a:gd name="T27" fmla="*/ 11 h 141"/>
                <a:gd name="T28" fmla="*/ 96 w 136"/>
                <a:gd name="T29" fmla="*/ 21 h 141"/>
                <a:gd name="T30" fmla="*/ 15 w 136"/>
                <a:gd name="T31" fmla="*/ 101 h 141"/>
                <a:gd name="T32" fmla="*/ 0 w 136"/>
                <a:gd name="T33" fmla="*/ 96 h 141"/>
                <a:gd name="T34" fmla="*/ 0 w 136"/>
                <a:gd name="T35" fmla="*/ 96 h 141"/>
                <a:gd name="T36" fmla="*/ 21 w 136"/>
                <a:gd name="T37" fmla="*/ 106 h 141"/>
                <a:gd name="T38" fmla="*/ 106 w 136"/>
                <a:gd name="T39" fmla="*/ 26 h 141"/>
                <a:gd name="T40" fmla="*/ 116 w 136"/>
                <a:gd name="T41" fmla="*/ 31 h 141"/>
                <a:gd name="T42" fmla="*/ 31 w 136"/>
                <a:gd name="T43" fmla="*/ 116 h 141"/>
                <a:gd name="T44" fmla="*/ 21 w 136"/>
                <a:gd name="T45" fmla="*/ 106 h 141"/>
                <a:gd name="T46" fmla="*/ 21 w 136"/>
                <a:gd name="T47" fmla="*/ 106 h 141"/>
                <a:gd name="T48" fmla="*/ 41 w 136"/>
                <a:gd name="T49" fmla="*/ 121 h 141"/>
                <a:gd name="T50" fmla="*/ 126 w 136"/>
                <a:gd name="T51" fmla="*/ 36 h 141"/>
                <a:gd name="T52" fmla="*/ 136 w 136"/>
                <a:gd name="T53" fmla="*/ 46 h 141"/>
                <a:gd name="T54" fmla="*/ 51 w 136"/>
                <a:gd name="T55" fmla="*/ 126 h 141"/>
                <a:gd name="T56" fmla="*/ 41 w 136"/>
                <a:gd name="T57" fmla="*/ 121 h 141"/>
                <a:gd name="T58" fmla="*/ 41 w 136"/>
                <a:gd name="T59" fmla="*/ 121 h 141"/>
                <a:gd name="T60" fmla="*/ 61 w 136"/>
                <a:gd name="T61" fmla="*/ 131 h 141"/>
                <a:gd name="T62" fmla="*/ 71 w 136"/>
                <a:gd name="T63" fmla="*/ 141 h 141"/>
                <a:gd name="T64" fmla="*/ 136 w 136"/>
                <a:gd name="T65" fmla="*/ 76 h 141"/>
                <a:gd name="T66" fmla="*/ 136 w 136"/>
                <a:gd name="T67" fmla="*/ 56 h 141"/>
                <a:gd name="T68" fmla="*/ 61 w 136"/>
                <a:gd name="T69" fmla="*/ 131 h 141"/>
                <a:gd name="T70" fmla="*/ 61 w 136"/>
                <a:gd name="T71" fmla="*/ 131 h 141"/>
                <a:gd name="T72" fmla="*/ 91 w 136"/>
                <a:gd name="T73" fmla="*/ 131 h 141"/>
                <a:gd name="T74" fmla="*/ 121 w 136"/>
                <a:gd name="T75" fmla="*/ 121 h 141"/>
                <a:gd name="T76" fmla="*/ 136 w 136"/>
                <a:gd name="T77" fmla="*/ 106 h 141"/>
                <a:gd name="T78" fmla="*/ 136 w 136"/>
                <a:gd name="T79" fmla="*/ 86 h 141"/>
                <a:gd name="T80" fmla="*/ 91 w 136"/>
                <a:gd name="T81"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141">
                  <a:moveTo>
                    <a:pt x="51" y="0"/>
                  </a:moveTo>
                  <a:lnTo>
                    <a:pt x="21" y="16"/>
                  </a:lnTo>
                  <a:lnTo>
                    <a:pt x="0" y="36"/>
                  </a:lnTo>
                  <a:lnTo>
                    <a:pt x="0" y="56"/>
                  </a:lnTo>
                  <a:lnTo>
                    <a:pt x="51" y="0"/>
                  </a:lnTo>
                  <a:lnTo>
                    <a:pt x="51" y="0"/>
                  </a:lnTo>
                  <a:close/>
                  <a:moveTo>
                    <a:pt x="0" y="66"/>
                  </a:moveTo>
                  <a:lnTo>
                    <a:pt x="71" y="0"/>
                  </a:lnTo>
                  <a:lnTo>
                    <a:pt x="81" y="5"/>
                  </a:lnTo>
                  <a:lnTo>
                    <a:pt x="0" y="86"/>
                  </a:lnTo>
                  <a:lnTo>
                    <a:pt x="0" y="66"/>
                  </a:lnTo>
                  <a:lnTo>
                    <a:pt x="0" y="66"/>
                  </a:lnTo>
                  <a:close/>
                  <a:moveTo>
                    <a:pt x="0" y="96"/>
                  </a:moveTo>
                  <a:lnTo>
                    <a:pt x="86" y="11"/>
                  </a:lnTo>
                  <a:lnTo>
                    <a:pt x="96" y="21"/>
                  </a:lnTo>
                  <a:lnTo>
                    <a:pt x="15" y="101"/>
                  </a:lnTo>
                  <a:lnTo>
                    <a:pt x="0" y="96"/>
                  </a:lnTo>
                  <a:lnTo>
                    <a:pt x="0" y="96"/>
                  </a:lnTo>
                  <a:close/>
                  <a:moveTo>
                    <a:pt x="21" y="106"/>
                  </a:moveTo>
                  <a:lnTo>
                    <a:pt x="106" y="26"/>
                  </a:lnTo>
                  <a:lnTo>
                    <a:pt x="116" y="31"/>
                  </a:lnTo>
                  <a:lnTo>
                    <a:pt x="31" y="116"/>
                  </a:lnTo>
                  <a:lnTo>
                    <a:pt x="21" y="106"/>
                  </a:lnTo>
                  <a:lnTo>
                    <a:pt x="21" y="106"/>
                  </a:lnTo>
                  <a:close/>
                  <a:moveTo>
                    <a:pt x="41" y="121"/>
                  </a:moveTo>
                  <a:lnTo>
                    <a:pt x="126" y="36"/>
                  </a:lnTo>
                  <a:lnTo>
                    <a:pt x="136" y="46"/>
                  </a:lnTo>
                  <a:lnTo>
                    <a:pt x="51" y="126"/>
                  </a:lnTo>
                  <a:lnTo>
                    <a:pt x="41" y="121"/>
                  </a:lnTo>
                  <a:lnTo>
                    <a:pt x="41" y="121"/>
                  </a:lnTo>
                  <a:close/>
                  <a:moveTo>
                    <a:pt x="61" y="131"/>
                  </a:moveTo>
                  <a:lnTo>
                    <a:pt x="71" y="141"/>
                  </a:lnTo>
                  <a:lnTo>
                    <a:pt x="136" y="76"/>
                  </a:lnTo>
                  <a:lnTo>
                    <a:pt x="136" y="56"/>
                  </a:lnTo>
                  <a:lnTo>
                    <a:pt x="61" y="131"/>
                  </a:lnTo>
                  <a:lnTo>
                    <a:pt x="61" y="131"/>
                  </a:lnTo>
                  <a:close/>
                  <a:moveTo>
                    <a:pt x="91" y="131"/>
                  </a:moveTo>
                  <a:lnTo>
                    <a:pt x="121" y="121"/>
                  </a:lnTo>
                  <a:lnTo>
                    <a:pt x="136" y="106"/>
                  </a:lnTo>
                  <a:lnTo>
                    <a:pt x="136" y="86"/>
                  </a:lnTo>
                  <a:lnTo>
                    <a:pt x="91" y="13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a:spLocks noEditPoints="1"/>
            </p:cNvSpPr>
            <p:nvPr/>
          </p:nvSpPr>
          <p:spPr bwMode="auto">
            <a:xfrm>
              <a:off x="5482" y="3314"/>
              <a:ext cx="146" cy="161"/>
            </a:xfrm>
            <a:custGeom>
              <a:avLst/>
              <a:gdLst>
                <a:gd name="T0" fmla="*/ 75 w 146"/>
                <a:gd name="T1" fmla="*/ 0 h 161"/>
                <a:gd name="T2" fmla="*/ 70 w 146"/>
                <a:gd name="T3" fmla="*/ 0 h 161"/>
                <a:gd name="T4" fmla="*/ 5 w 146"/>
                <a:gd name="T5" fmla="*/ 71 h 161"/>
                <a:gd name="T6" fmla="*/ 0 w 146"/>
                <a:gd name="T7" fmla="*/ 91 h 161"/>
                <a:gd name="T8" fmla="*/ 85 w 146"/>
                <a:gd name="T9" fmla="*/ 5 h 161"/>
                <a:gd name="T10" fmla="*/ 75 w 146"/>
                <a:gd name="T11" fmla="*/ 0 h 161"/>
                <a:gd name="T12" fmla="*/ 75 w 146"/>
                <a:gd name="T13" fmla="*/ 0 h 161"/>
                <a:gd name="T14" fmla="*/ 45 w 146"/>
                <a:gd name="T15" fmla="*/ 15 h 161"/>
                <a:gd name="T16" fmla="*/ 5 w 146"/>
                <a:gd name="T17" fmla="*/ 56 h 161"/>
                <a:gd name="T18" fmla="*/ 5 w 146"/>
                <a:gd name="T19" fmla="*/ 35 h 161"/>
                <a:gd name="T20" fmla="*/ 5 w 146"/>
                <a:gd name="T21" fmla="*/ 35 h 161"/>
                <a:gd name="T22" fmla="*/ 45 w 146"/>
                <a:gd name="T23" fmla="*/ 15 h 161"/>
                <a:gd name="T24" fmla="*/ 45 w 146"/>
                <a:gd name="T25" fmla="*/ 15 h 161"/>
                <a:gd name="T26" fmla="*/ 0 w 146"/>
                <a:gd name="T27" fmla="*/ 101 h 161"/>
                <a:gd name="T28" fmla="*/ 95 w 146"/>
                <a:gd name="T29" fmla="*/ 10 h 161"/>
                <a:gd name="T30" fmla="*/ 106 w 146"/>
                <a:gd name="T31" fmla="*/ 15 h 161"/>
                <a:gd name="T32" fmla="*/ 5 w 146"/>
                <a:gd name="T33" fmla="*/ 121 h 161"/>
                <a:gd name="T34" fmla="*/ 0 w 146"/>
                <a:gd name="T35" fmla="*/ 116 h 161"/>
                <a:gd name="T36" fmla="*/ 0 w 146"/>
                <a:gd name="T37" fmla="*/ 101 h 161"/>
                <a:gd name="T38" fmla="*/ 0 w 146"/>
                <a:gd name="T39" fmla="*/ 101 h 161"/>
                <a:gd name="T40" fmla="*/ 10 w 146"/>
                <a:gd name="T41" fmla="*/ 126 h 161"/>
                <a:gd name="T42" fmla="*/ 116 w 146"/>
                <a:gd name="T43" fmla="*/ 20 h 161"/>
                <a:gd name="T44" fmla="*/ 126 w 146"/>
                <a:gd name="T45" fmla="*/ 30 h 161"/>
                <a:gd name="T46" fmla="*/ 20 w 146"/>
                <a:gd name="T47" fmla="*/ 131 h 161"/>
                <a:gd name="T48" fmla="*/ 10 w 146"/>
                <a:gd name="T49" fmla="*/ 126 h 161"/>
                <a:gd name="T50" fmla="*/ 10 w 146"/>
                <a:gd name="T51" fmla="*/ 126 h 161"/>
                <a:gd name="T52" fmla="*/ 30 w 146"/>
                <a:gd name="T53" fmla="*/ 136 h 161"/>
                <a:gd name="T54" fmla="*/ 131 w 146"/>
                <a:gd name="T55" fmla="*/ 35 h 161"/>
                <a:gd name="T56" fmla="*/ 146 w 146"/>
                <a:gd name="T57" fmla="*/ 40 h 161"/>
                <a:gd name="T58" fmla="*/ 40 w 146"/>
                <a:gd name="T59" fmla="*/ 141 h 161"/>
                <a:gd name="T60" fmla="*/ 30 w 146"/>
                <a:gd name="T61" fmla="*/ 136 h 161"/>
                <a:gd name="T62" fmla="*/ 30 w 146"/>
                <a:gd name="T63" fmla="*/ 136 h 161"/>
                <a:gd name="T64" fmla="*/ 50 w 146"/>
                <a:gd name="T65" fmla="*/ 146 h 161"/>
                <a:gd name="T66" fmla="*/ 146 w 146"/>
                <a:gd name="T67" fmla="*/ 51 h 161"/>
                <a:gd name="T68" fmla="*/ 146 w 146"/>
                <a:gd name="T69" fmla="*/ 71 h 161"/>
                <a:gd name="T70" fmla="*/ 60 w 146"/>
                <a:gd name="T71" fmla="*/ 156 h 161"/>
                <a:gd name="T72" fmla="*/ 50 w 146"/>
                <a:gd name="T73" fmla="*/ 146 h 161"/>
                <a:gd name="T74" fmla="*/ 50 w 146"/>
                <a:gd name="T75" fmla="*/ 146 h 161"/>
                <a:gd name="T76" fmla="*/ 65 w 146"/>
                <a:gd name="T77" fmla="*/ 161 h 161"/>
                <a:gd name="T78" fmla="*/ 146 w 146"/>
                <a:gd name="T79" fmla="*/ 81 h 161"/>
                <a:gd name="T80" fmla="*/ 146 w 146"/>
                <a:gd name="T81" fmla="*/ 101 h 161"/>
                <a:gd name="T82" fmla="*/ 101 w 146"/>
                <a:gd name="T83" fmla="*/ 146 h 161"/>
                <a:gd name="T84" fmla="*/ 70 w 146"/>
                <a:gd name="T85" fmla="*/ 161 h 161"/>
                <a:gd name="T86" fmla="*/ 65 w 146"/>
                <a:gd name="T87" fmla="*/ 161 h 161"/>
                <a:gd name="T88" fmla="*/ 65 w 146"/>
                <a:gd name="T89" fmla="*/ 161 h 161"/>
                <a:gd name="T90" fmla="*/ 131 w 146"/>
                <a:gd name="T91" fmla="*/ 131 h 161"/>
                <a:gd name="T92" fmla="*/ 141 w 146"/>
                <a:gd name="T93" fmla="*/ 121 h 161"/>
                <a:gd name="T94" fmla="*/ 141 w 146"/>
                <a:gd name="T95" fmla="*/ 116 h 161"/>
                <a:gd name="T96" fmla="*/ 131 w 146"/>
                <a:gd name="T97" fmla="*/ 13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6" h="161">
                  <a:moveTo>
                    <a:pt x="75" y="0"/>
                  </a:moveTo>
                  <a:lnTo>
                    <a:pt x="70" y="0"/>
                  </a:lnTo>
                  <a:lnTo>
                    <a:pt x="5" y="71"/>
                  </a:lnTo>
                  <a:lnTo>
                    <a:pt x="0" y="91"/>
                  </a:lnTo>
                  <a:lnTo>
                    <a:pt x="85" y="5"/>
                  </a:lnTo>
                  <a:lnTo>
                    <a:pt x="75" y="0"/>
                  </a:lnTo>
                  <a:lnTo>
                    <a:pt x="75" y="0"/>
                  </a:lnTo>
                  <a:close/>
                  <a:moveTo>
                    <a:pt x="45" y="15"/>
                  </a:moveTo>
                  <a:lnTo>
                    <a:pt x="5" y="56"/>
                  </a:lnTo>
                  <a:lnTo>
                    <a:pt x="5" y="35"/>
                  </a:lnTo>
                  <a:lnTo>
                    <a:pt x="5" y="35"/>
                  </a:lnTo>
                  <a:lnTo>
                    <a:pt x="45" y="15"/>
                  </a:lnTo>
                  <a:lnTo>
                    <a:pt x="45" y="15"/>
                  </a:lnTo>
                  <a:close/>
                  <a:moveTo>
                    <a:pt x="0" y="101"/>
                  </a:moveTo>
                  <a:lnTo>
                    <a:pt x="95" y="10"/>
                  </a:lnTo>
                  <a:lnTo>
                    <a:pt x="106" y="15"/>
                  </a:lnTo>
                  <a:lnTo>
                    <a:pt x="5" y="121"/>
                  </a:lnTo>
                  <a:lnTo>
                    <a:pt x="0" y="116"/>
                  </a:lnTo>
                  <a:lnTo>
                    <a:pt x="0" y="101"/>
                  </a:lnTo>
                  <a:lnTo>
                    <a:pt x="0" y="101"/>
                  </a:lnTo>
                  <a:close/>
                  <a:moveTo>
                    <a:pt x="10" y="126"/>
                  </a:moveTo>
                  <a:lnTo>
                    <a:pt x="116" y="20"/>
                  </a:lnTo>
                  <a:lnTo>
                    <a:pt x="126" y="30"/>
                  </a:lnTo>
                  <a:lnTo>
                    <a:pt x="20" y="131"/>
                  </a:lnTo>
                  <a:lnTo>
                    <a:pt x="10" y="126"/>
                  </a:lnTo>
                  <a:lnTo>
                    <a:pt x="10" y="126"/>
                  </a:lnTo>
                  <a:close/>
                  <a:moveTo>
                    <a:pt x="30" y="136"/>
                  </a:moveTo>
                  <a:lnTo>
                    <a:pt x="131" y="35"/>
                  </a:lnTo>
                  <a:lnTo>
                    <a:pt x="146" y="40"/>
                  </a:lnTo>
                  <a:lnTo>
                    <a:pt x="40" y="141"/>
                  </a:lnTo>
                  <a:lnTo>
                    <a:pt x="30" y="136"/>
                  </a:lnTo>
                  <a:lnTo>
                    <a:pt x="30" y="136"/>
                  </a:lnTo>
                  <a:close/>
                  <a:moveTo>
                    <a:pt x="50" y="146"/>
                  </a:moveTo>
                  <a:lnTo>
                    <a:pt x="146" y="51"/>
                  </a:lnTo>
                  <a:lnTo>
                    <a:pt x="146" y="71"/>
                  </a:lnTo>
                  <a:lnTo>
                    <a:pt x="60" y="156"/>
                  </a:lnTo>
                  <a:lnTo>
                    <a:pt x="50" y="146"/>
                  </a:lnTo>
                  <a:lnTo>
                    <a:pt x="50" y="146"/>
                  </a:lnTo>
                  <a:close/>
                  <a:moveTo>
                    <a:pt x="65" y="161"/>
                  </a:moveTo>
                  <a:lnTo>
                    <a:pt x="146" y="81"/>
                  </a:lnTo>
                  <a:lnTo>
                    <a:pt x="146" y="101"/>
                  </a:lnTo>
                  <a:lnTo>
                    <a:pt x="101" y="146"/>
                  </a:lnTo>
                  <a:lnTo>
                    <a:pt x="70" y="161"/>
                  </a:lnTo>
                  <a:lnTo>
                    <a:pt x="65" y="161"/>
                  </a:lnTo>
                  <a:lnTo>
                    <a:pt x="65" y="161"/>
                  </a:lnTo>
                  <a:close/>
                  <a:moveTo>
                    <a:pt x="131" y="131"/>
                  </a:moveTo>
                  <a:lnTo>
                    <a:pt x="141" y="121"/>
                  </a:lnTo>
                  <a:lnTo>
                    <a:pt x="141" y="116"/>
                  </a:lnTo>
                  <a:lnTo>
                    <a:pt x="131" y="13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a:spLocks noEditPoints="1"/>
            </p:cNvSpPr>
            <p:nvPr/>
          </p:nvSpPr>
          <p:spPr bwMode="auto">
            <a:xfrm>
              <a:off x="5366" y="3309"/>
              <a:ext cx="15" cy="81"/>
            </a:xfrm>
            <a:custGeom>
              <a:avLst/>
              <a:gdLst>
                <a:gd name="T0" fmla="*/ 1 w 3"/>
                <a:gd name="T1" fmla="*/ 16 h 16"/>
                <a:gd name="T2" fmla="*/ 1 w 3"/>
                <a:gd name="T3" fmla="*/ 12 h 16"/>
                <a:gd name="T4" fmla="*/ 0 w 3"/>
                <a:gd name="T5" fmla="*/ 13 h 16"/>
                <a:gd name="T6" fmla="*/ 1 w 3"/>
                <a:gd name="T7" fmla="*/ 16 h 16"/>
                <a:gd name="T8" fmla="*/ 2 w 3"/>
                <a:gd name="T9" fmla="*/ 9 h 16"/>
                <a:gd name="T10" fmla="*/ 2 w 3"/>
                <a:gd name="T11" fmla="*/ 5 h 16"/>
                <a:gd name="T12" fmla="*/ 0 w 3"/>
                <a:gd name="T13" fmla="*/ 7 h 16"/>
                <a:gd name="T14" fmla="*/ 0 w 3"/>
                <a:gd name="T15" fmla="*/ 11 h 16"/>
                <a:gd name="T16" fmla="*/ 2 w 3"/>
                <a:gd name="T17" fmla="*/ 9 h 16"/>
                <a:gd name="T18" fmla="*/ 3 w 3"/>
                <a:gd name="T19" fmla="*/ 2 h 16"/>
                <a:gd name="T20" fmla="*/ 3 w 3"/>
                <a:gd name="T21" fmla="*/ 2 h 16"/>
                <a:gd name="T22" fmla="*/ 1 w 3"/>
                <a:gd name="T23" fmla="*/ 0 h 16"/>
                <a:gd name="T24" fmla="*/ 1 w 3"/>
                <a:gd name="T25" fmla="*/ 0 h 16"/>
                <a:gd name="T26" fmla="*/ 1 w 3"/>
                <a:gd name="T27" fmla="*/ 4 h 16"/>
                <a:gd name="T28" fmla="*/ 1 w 3"/>
                <a:gd name="T29" fmla="*/ 4 h 16"/>
                <a:gd name="T30" fmla="*/ 3 w 3"/>
                <a:gd name="T3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16">
                  <a:moveTo>
                    <a:pt x="1" y="16"/>
                  </a:moveTo>
                  <a:cubicBezTo>
                    <a:pt x="1" y="12"/>
                    <a:pt x="1" y="12"/>
                    <a:pt x="1" y="12"/>
                  </a:cubicBezTo>
                  <a:cubicBezTo>
                    <a:pt x="0" y="13"/>
                    <a:pt x="0" y="13"/>
                    <a:pt x="0" y="13"/>
                  </a:cubicBezTo>
                  <a:cubicBezTo>
                    <a:pt x="0" y="14"/>
                    <a:pt x="1" y="15"/>
                    <a:pt x="1" y="16"/>
                  </a:cubicBezTo>
                  <a:close/>
                  <a:moveTo>
                    <a:pt x="2" y="9"/>
                  </a:moveTo>
                  <a:cubicBezTo>
                    <a:pt x="2" y="5"/>
                    <a:pt x="2" y="5"/>
                    <a:pt x="2" y="5"/>
                  </a:cubicBezTo>
                  <a:cubicBezTo>
                    <a:pt x="0" y="7"/>
                    <a:pt x="0" y="7"/>
                    <a:pt x="0" y="7"/>
                  </a:cubicBezTo>
                  <a:cubicBezTo>
                    <a:pt x="0" y="8"/>
                    <a:pt x="0" y="10"/>
                    <a:pt x="0" y="11"/>
                  </a:cubicBezTo>
                  <a:cubicBezTo>
                    <a:pt x="2" y="9"/>
                    <a:pt x="2" y="9"/>
                    <a:pt x="2" y="9"/>
                  </a:cubicBezTo>
                  <a:close/>
                  <a:moveTo>
                    <a:pt x="3" y="2"/>
                  </a:moveTo>
                  <a:cubicBezTo>
                    <a:pt x="3" y="2"/>
                    <a:pt x="3" y="2"/>
                    <a:pt x="3" y="2"/>
                  </a:cubicBezTo>
                  <a:cubicBezTo>
                    <a:pt x="1" y="0"/>
                    <a:pt x="1" y="0"/>
                    <a:pt x="1" y="0"/>
                  </a:cubicBezTo>
                  <a:cubicBezTo>
                    <a:pt x="1" y="0"/>
                    <a:pt x="1" y="0"/>
                    <a:pt x="1" y="0"/>
                  </a:cubicBezTo>
                  <a:cubicBezTo>
                    <a:pt x="1" y="1"/>
                    <a:pt x="1" y="3"/>
                    <a:pt x="1" y="4"/>
                  </a:cubicBezTo>
                  <a:cubicBezTo>
                    <a:pt x="1" y="4"/>
                    <a:pt x="1" y="4"/>
                    <a:pt x="1" y="4"/>
                  </a:cubicBezTo>
                  <a:lnTo>
                    <a:pt x="3" y="2"/>
                  </a:lnTo>
                  <a:close/>
                </a:path>
              </a:pathLst>
            </a:custGeom>
            <a:solidFill>
              <a:srgbClr val="91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5376" y="3410"/>
              <a:ext cx="76" cy="111"/>
            </a:xfrm>
            <a:custGeom>
              <a:avLst/>
              <a:gdLst>
                <a:gd name="T0" fmla="*/ 15 w 15"/>
                <a:gd name="T1" fmla="*/ 22 h 22"/>
                <a:gd name="T2" fmla="*/ 14 w 15"/>
                <a:gd name="T3" fmla="*/ 21 h 22"/>
                <a:gd name="T4" fmla="*/ 14 w 15"/>
                <a:gd name="T5" fmla="*/ 21 h 22"/>
                <a:gd name="T6" fmla="*/ 15 w 15"/>
                <a:gd name="T7" fmla="*/ 22 h 22"/>
                <a:gd name="T8" fmla="*/ 13 w 15"/>
                <a:gd name="T9" fmla="*/ 19 h 22"/>
                <a:gd name="T10" fmla="*/ 12 w 15"/>
                <a:gd name="T11" fmla="*/ 17 h 22"/>
                <a:gd name="T12" fmla="*/ 10 w 15"/>
                <a:gd name="T13" fmla="*/ 18 h 22"/>
                <a:gd name="T14" fmla="*/ 12 w 15"/>
                <a:gd name="T15" fmla="*/ 20 h 22"/>
                <a:gd name="T16" fmla="*/ 13 w 15"/>
                <a:gd name="T17" fmla="*/ 19 h 22"/>
                <a:gd name="T18" fmla="*/ 11 w 15"/>
                <a:gd name="T19" fmla="*/ 15 h 22"/>
                <a:gd name="T20" fmla="*/ 9 w 15"/>
                <a:gd name="T21" fmla="*/ 17 h 22"/>
                <a:gd name="T22" fmla="*/ 7 w 15"/>
                <a:gd name="T23" fmla="*/ 15 h 22"/>
                <a:gd name="T24" fmla="*/ 10 w 15"/>
                <a:gd name="T25" fmla="*/ 13 h 22"/>
                <a:gd name="T26" fmla="*/ 11 w 15"/>
                <a:gd name="T27" fmla="*/ 15 h 22"/>
                <a:gd name="T28" fmla="*/ 9 w 15"/>
                <a:gd name="T29" fmla="*/ 11 h 22"/>
                <a:gd name="T30" fmla="*/ 7 w 15"/>
                <a:gd name="T31" fmla="*/ 9 h 22"/>
                <a:gd name="T32" fmla="*/ 5 w 15"/>
                <a:gd name="T33" fmla="*/ 12 h 22"/>
                <a:gd name="T34" fmla="*/ 6 w 15"/>
                <a:gd name="T35" fmla="*/ 14 h 22"/>
                <a:gd name="T36" fmla="*/ 9 w 15"/>
                <a:gd name="T37" fmla="*/ 11 h 22"/>
                <a:gd name="T38" fmla="*/ 6 w 15"/>
                <a:gd name="T39" fmla="*/ 8 h 22"/>
                <a:gd name="T40" fmla="*/ 4 w 15"/>
                <a:gd name="T41" fmla="*/ 10 h 22"/>
                <a:gd name="T42" fmla="*/ 3 w 15"/>
                <a:gd name="T43" fmla="*/ 8 h 22"/>
                <a:gd name="T44" fmla="*/ 5 w 15"/>
                <a:gd name="T45" fmla="*/ 6 h 22"/>
                <a:gd name="T46" fmla="*/ 6 w 15"/>
                <a:gd name="T47" fmla="*/ 8 h 22"/>
                <a:gd name="T48" fmla="*/ 3 w 15"/>
                <a:gd name="T49" fmla="*/ 4 h 22"/>
                <a:gd name="T50" fmla="*/ 2 w 15"/>
                <a:gd name="T51" fmla="*/ 2 h 22"/>
                <a:gd name="T52" fmla="*/ 1 w 15"/>
                <a:gd name="T53" fmla="*/ 3 h 22"/>
                <a:gd name="T54" fmla="*/ 2 w 15"/>
                <a:gd name="T55" fmla="*/ 6 h 22"/>
                <a:gd name="T56" fmla="*/ 3 w 15"/>
                <a:gd name="T57" fmla="*/ 4 h 22"/>
                <a:gd name="T58" fmla="*/ 1 w 15"/>
                <a:gd name="T59" fmla="*/ 1 h 22"/>
                <a:gd name="T60" fmla="*/ 0 w 15"/>
                <a:gd name="T61" fmla="*/ 0 h 22"/>
                <a:gd name="T62" fmla="*/ 0 w 15"/>
                <a:gd name="T63" fmla="*/ 0 h 22"/>
                <a:gd name="T64" fmla="*/ 0 w 15"/>
                <a:gd name="T65" fmla="*/ 1 h 22"/>
                <a:gd name="T66" fmla="*/ 1 w 15"/>
                <a:gd name="T6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22">
                  <a:moveTo>
                    <a:pt x="15" y="22"/>
                  </a:moveTo>
                  <a:cubicBezTo>
                    <a:pt x="14" y="21"/>
                    <a:pt x="14" y="21"/>
                    <a:pt x="14" y="21"/>
                  </a:cubicBezTo>
                  <a:cubicBezTo>
                    <a:pt x="14" y="21"/>
                    <a:pt x="14" y="21"/>
                    <a:pt x="14" y="21"/>
                  </a:cubicBezTo>
                  <a:cubicBezTo>
                    <a:pt x="14" y="22"/>
                    <a:pt x="14" y="22"/>
                    <a:pt x="15" y="22"/>
                  </a:cubicBezTo>
                  <a:close/>
                  <a:moveTo>
                    <a:pt x="13" y="19"/>
                  </a:moveTo>
                  <a:cubicBezTo>
                    <a:pt x="12" y="17"/>
                    <a:pt x="12" y="17"/>
                    <a:pt x="12" y="17"/>
                  </a:cubicBezTo>
                  <a:cubicBezTo>
                    <a:pt x="10" y="18"/>
                    <a:pt x="10" y="18"/>
                    <a:pt x="10" y="18"/>
                  </a:cubicBezTo>
                  <a:cubicBezTo>
                    <a:pt x="11" y="19"/>
                    <a:pt x="12" y="20"/>
                    <a:pt x="12" y="20"/>
                  </a:cubicBezTo>
                  <a:cubicBezTo>
                    <a:pt x="13" y="19"/>
                    <a:pt x="13" y="19"/>
                    <a:pt x="13" y="19"/>
                  </a:cubicBezTo>
                  <a:close/>
                  <a:moveTo>
                    <a:pt x="11" y="15"/>
                  </a:moveTo>
                  <a:cubicBezTo>
                    <a:pt x="9" y="17"/>
                    <a:pt x="9" y="17"/>
                    <a:pt x="9" y="17"/>
                  </a:cubicBezTo>
                  <a:cubicBezTo>
                    <a:pt x="8" y="16"/>
                    <a:pt x="8" y="16"/>
                    <a:pt x="7" y="15"/>
                  </a:cubicBezTo>
                  <a:cubicBezTo>
                    <a:pt x="10" y="13"/>
                    <a:pt x="10" y="13"/>
                    <a:pt x="10" y="13"/>
                  </a:cubicBezTo>
                  <a:cubicBezTo>
                    <a:pt x="11" y="15"/>
                    <a:pt x="11" y="15"/>
                    <a:pt x="11" y="15"/>
                  </a:cubicBezTo>
                  <a:close/>
                  <a:moveTo>
                    <a:pt x="9" y="11"/>
                  </a:moveTo>
                  <a:cubicBezTo>
                    <a:pt x="7" y="9"/>
                    <a:pt x="7" y="9"/>
                    <a:pt x="7" y="9"/>
                  </a:cubicBezTo>
                  <a:cubicBezTo>
                    <a:pt x="5" y="12"/>
                    <a:pt x="5" y="12"/>
                    <a:pt x="5" y="12"/>
                  </a:cubicBezTo>
                  <a:cubicBezTo>
                    <a:pt x="5" y="12"/>
                    <a:pt x="6" y="13"/>
                    <a:pt x="6" y="14"/>
                  </a:cubicBezTo>
                  <a:cubicBezTo>
                    <a:pt x="9" y="11"/>
                    <a:pt x="9" y="11"/>
                    <a:pt x="9" y="11"/>
                  </a:cubicBezTo>
                  <a:close/>
                  <a:moveTo>
                    <a:pt x="6" y="8"/>
                  </a:moveTo>
                  <a:cubicBezTo>
                    <a:pt x="4" y="10"/>
                    <a:pt x="4" y="10"/>
                    <a:pt x="4" y="10"/>
                  </a:cubicBezTo>
                  <a:cubicBezTo>
                    <a:pt x="3" y="9"/>
                    <a:pt x="3" y="8"/>
                    <a:pt x="3" y="8"/>
                  </a:cubicBezTo>
                  <a:cubicBezTo>
                    <a:pt x="5" y="6"/>
                    <a:pt x="5" y="6"/>
                    <a:pt x="5" y="6"/>
                  </a:cubicBezTo>
                  <a:cubicBezTo>
                    <a:pt x="6" y="8"/>
                    <a:pt x="6" y="8"/>
                    <a:pt x="6" y="8"/>
                  </a:cubicBezTo>
                  <a:close/>
                  <a:moveTo>
                    <a:pt x="3" y="4"/>
                  </a:moveTo>
                  <a:cubicBezTo>
                    <a:pt x="2" y="2"/>
                    <a:pt x="2" y="2"/>
                    <a:pt x="2" y="2"/>
                  </a:cubicBezTo>
                  <a:cubicBezTo>
                    <a:pt x="1" y="3"/>
                    <a:pt x="1" y="3"/>
                    <a:pt x="1" y="3"/>
                  </a:cubicBezTo>
                  <a:cubicBezTo>
                    <a:pt x="1" y="4"/>
                    <a:pt x="1" y="5"/>
                    <a:pt x="2" y="6"/>
                  </a:cubicBezTo>
                  <a:cubicBezTo>
                    <a:pt x="3" y="4"/>
                    <a:pt x="3" y="4"/>
                    <a:pt x="3" y="4"/>
                  </a:cubicBezTo>
                  <a:close/>
                  <a:moveTo>
                    <a:pt x="1" y="1"/>
                  </a:moveTo>
                  <a:cubicBezTo>
                    <a:pt x="0" y="0"/>
                    <a:pt x="0" y="0"/>
                    <a:pt x="0" y="0"/>
                  </a:cubicBezTo>
                  <a:cubicBezTo>
                    <a:pt x="0" y="0"/>
                    <a:pt x="0" y="0"/>
                    <a:pt x="0" y="0"/>
                  </a:cubicBezTo>
                  <a:cubicBezTo>
                    <a:pt x="0" y="0"/>
                    <a:pt x="0" y="1"/>
                    <a:pt x="0" y="1"/>
                  </a:cubicBezTo>
                  <a:lnTo>
                    <a:pt x="1" y="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a:spLocks noEditPoints="1"/>
            </p:cNvSpPr>
            <p:nvPr/>
          </p:nvSpPr>
          <p:spPr bwMode="auto">
            <a:xfrm>
              <a:off x="5482" y="3541"/>
              <a:ext cx="121" cy="20"/>
            </a:xfrm>
            <a:custGeom>
              <a:avLst/>
              <a:gdLst>
                <a:gd name="T0" fmla="*/ 10 w 24"/>
                <a:gd name="T1" fmla="*/ 0 h 4"/>
                <a:gd name="T2" fmla="*/ 6 w 24"/>
                <a:gd name="T3" fmla="*/ 0 h 4"/>
                <a:gd name="T4" fmla="*/ 5 w 24"/>
                <a:gd name="T5" fmla="*/ 2 h 4"/>
                <a:gd name="T6" fmla="*/ 7 w 24"/>
                <a:gd name="T7" fmla="*/ 3 h 4"/>
                <a:gd name="T8" fmla="*/ 10 w 24"/>
                <a:gd name="T9" fmla="*/ 0 h 4"/>
                <a:gd name="T10" fmla="*/ 4 w 24"/>
                <a:gd name="T11" fmla="*/ 0 h 4"/>
                <a:gd name="T12" fmla="*/ 0 w 24"/>
                <a:gd name="T13" fmla="*/ 0 h 4"/>
                <a:gd name="T14" fmla="*/ 3 w 24"/>
                <a:gd name="T15" fmla="*/ 1 h 4"/>
                <a:gd name="T16" fmla="*/ 4 w 24"/>
                <a:gd name="T17" fmla="*/ 0 h 4"/>
                <a:gd name="T18" fmla="*/ 9 w 24"/>
                <a:gd name="T19" fmla="*/ 3 h 4"/>
                <a:gd name="T20" fmla="*/ 12 w 24"/>
                <a:gd name="T21" fmla="*/ 0 h 4"/>
                <a:gd name="T22" fmla="*/ 15 w 24"/>
                <a:gd name="T23" fmla="*/ 1 h 4"/>
                <a:gd name="T24" fmla="*/ 13 w 24"/>
                <a:gd name="T25" fmla="*/ 4 h 4"/>
                <a:gd name="T26" fmla="*/ 13 w 24"/>
                <a:gd name="T27" fmla="*/ 4 h 4"/>
                <a:gd name="T28" fmla="*/ 9 w 24"/>
                <a:gd name="T29" fmla="*/ 3 h 4"/>
                <a:gd name="T30" fmla="*/ 15 w 24"/>
                <a:gd name="T31" fmla="*/ 4 h 4"/>
                <a:gd name="T32" fmla="*/ 18 w 24"/>
                <a:gd name="T33" fmla="*/ 4 h 4"/>
                <a:gd name="T34" fmla="*/ 20 w 24"/>
                <a:gd name="T35" fmla="*/ 2 h 4"/>
                <a:gd name="T36" fmla="*/ 17 w 24"/>
                <a:gd name="T37" fmla="*/ 2 h 4"/>
                <a:gd name="T38" fmla="*/ 15 w 24"/>
                <a:gd name="T39" fmla="*/ 4 h 4"/>
                <a:gd name="T40" fmla="*/ 21 w 24"/>
                <a:gd name="T41" fmla="*/ 4 h 4"/>
                <a:gd name="T42" fmla="*/ 24 w 24"/>
                <a:gd name="T43" fmla="*/ 4 h 4"/>
                <a:gd name="T44" fmla="*/ 22 w 24"/>
                <a:gd name="T45" fmla="*/ 3 h 4"/>
                <a:gd name="T46" fmla="*/ 21 w 24"/>
                <a:gd name="T4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
                  <a:moveTo>
                    <a:pt x="10" y="0"/>
                  </a:moveTo>
                  <a:cubicBezTo>
                    <a:pt x="6" y="0"/>
                    <a:pt x="6" y="0"/>
                    <a:pt x="6" y="0"/>
                  </a:cubicBezTo>
                  <a:cubicBezTo>
                    <a:pt x="5" y="2"/>
                    <a:pt x="5" y="2"/>
                    <a:pt x="5" y="2"/>
                  </a:cubicBezTo>
                  <a:cubicBezTo>
                    <a:pt x="6" y="2"/>
                    <a:pt x="6" y="2"/>
                    <a:pt x="7" y="3"/>
                  </a:cubicBezTo>
                  <a:cubicBezTo>
                    <a:pt x="10" y="0"/>
                    <a:pt x="10" y="0"/>
                    <a:pt x="10" y="0"/>
                  </a:cubicBezTo>
                  <a:close/>
                  <a:moveTo>
                    <a:pt x="4" y="0"/>
                  </a:moveTo>
                  <a:cubicBezTo>
                    <a:pt x="0" y="0"/>
                    <a:pt x="0" y="0"/>
                    <a:pt x="0" y="0"/>
                  </a:cubicBezTo>
                  <a:cubicBezTo>
                    <a:pt x="1" y="0"/>
                    <a:pt x="2" y="1"/>
                    <a:pt x="3" y="1"/>
                  </a:cubicBezTo>
                  <a:cubicBezTo>
                    <a:pt x="4" y="0"/>
                    <a:pt x="4" y="0"/>
                    <a:pt x="4" y="0"/>
                  </a:cubicBezTo>
                  <a:close/>
                  <a:moveTo>
                    <a:pt x="9" y="3"/>
                  </a:moveTo>
                  <a:cubicBezTo>
                    <a:pt x="12" y="0"/>
                    <a:pt x="12" y="0"/>
                    <a:pt x="12" y="0"/>
                  </a:cubicBezTo>
                  <a:cubicBezTo>
                    <a:pt x="15" y="1"/>
                    <a:pt x="15" y="1"/>
                    <a:pt x="15" y="1"/>
                  </a:cubicBezTo>
                  <a:cubicBezTo>
                    <a:pt x="13" y="4"/>
                    <a:pt x="13" y="4"/>
                    <a:pt x="13" y="4"/>
                  </a:cubicBezTo>
                  <a:cubicBezTo>
                    <a:pt x="13" y="4"/>
                    <a:pt x="13" y="4"/>
                    <a:pt x="13" y="4"/>
                  </a:cubicBezTo>
                  <a:cubicBezTo>
                    <a:pt x="12" y="4"/>
                    <a:pt x="10" y="3"/>
                    <a:pt x="9" y="3"/>
                  </a:cubicBezTo>
                  <a:close/>
                  <a:moveTo>
                    <a:pt x="15" y="4"/>
                  </a:moveTo>
                  <a:cubicBezTo>
                    <a:pt x="16" y="4"/>
                    <a:pt x="17" y="4"/>
                    <a:pt x="18" y="4"/>
                  </a:cubicBezTo>
                  <a:cubicBezTo>
                    <a:pt x="20" y="2"/>
                    <a:pt x="20" y="2"/>
                    <a:pt x="20" y="2"/>
                  </a:cubicBezTo>
                  <a:cubicBezTo>
                    <a:pt x="17" y="2"/>
                    <a:pt x="17" y="2"/>
                    <a:pt x="17" y="2"/>
                  </a:cubicBezTo>
                  <a:cubicBezTo>
                    <a:pt x="15" y="4"/>
                    <a:pt x="15" y="4"/>
                    <a:pt x="15" y="4"/>
                  </a:cubicBezTo>
                  <a:close/>
                  <a:moveTo>
                    <a:pt x="21" y="4"/>
                  </a:moveTo>
                  <a:cubicBezTo>
                    <a:pt x="22" y="4"/>
                    <a:pt x="23" y="4"/>
                    <a:pt x="24" y="4"/>
                  </a:cubicBezTo>
                  <a:cubicBezTo>
                    <a:pt x="22" y="3"/>
                    <a:pt x="22" y="3"/>
                    <a:pt x="22" y="3"/>
                  </a:cubicBezTo>
                  <a:lnTo>
                    <a:pt x="21" y="4"/>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a:spLocks noEditPoints="1"/>
            </p:cNvSpPr>
            <p:nvPr/>
          </p:nvSpPr>
          <p:spPr bwMode="auto">
            <a:xfrm>
              <a:off x="5442" y="3224"/>
              <a:ext cx="110" cy="115"/>
            </a:xfrm>
            <a:custGeom>
              <a:avLst/>
              <a:gdLst>
                <a:gd name="T0" fmla="*/ 110 w 110"/>
                <a:gd name="T1" fmla="*/ 10 h 115"/>
                <a:gd name="T2" fmla="*/ 100 w 110"/>
                <a:gd name="T3" fmla="*/ 10 h 115"/>
                <a:gd name="T4" fmla="*/ 20 w 110"/>
                <a:gd name="T5" fmla="*/ 90 h 115"/>
                <a:gd name="T6" fmla="*/ 25 w 110"/>
                <a:gd name="T7" fmla="*/ 100 h 115"/>
                <a:gd name="T8" fmla="*/ 110 w 110"/>
                <a:gd name="T9" fmla="*/ 20 h 115"/>
                <a:gd name="T10" fmla="*/ 110 w 110"/>
                <a:gd name="T11" fmla="*/ 10 h 115"/>
                <a:gd name="T12" fmla="*/ 110 w 110"/>
                <a:gd name="T13" fmla="*/ 10 h 115"/>
                <a:gd name="T14" fmla="*/ 90 w 110"/>
                <a:gd name="T15" fmla="*/ 10 h 115"/>
                <a:gd name="T16" fmla="*/ 15 w 110"/>
                <a:gd name="T17" fmla="*/ 85 h 115"/>
                <a:gd name="T18" fmla="*/ 5 w 110"/>
                <a:gd name="T19" fmla="*/ 75 h 115"/>
                <a:gd name="T20" fmla="*/ 70 w 110"/>
                <a:gd name="T21" fmla="*/ 5 h 115"/>
                <a:gd name="T22" fmla="*/ 90 w 110"/>
                <a:gd name="T23" fmla="*/ 10 h 115"/>
                <a:gd name="T24" fmla="*/ 90 w 110"/>
                <a:gd name="T25" fmla="*/ 10 h 115"/>
                <a:gd name="T26" fmla="*/ 60 w 110"/>
                <a:gd name="T27" fmla="*/ 5 h 115"/>
                <a:gd name="T28" fmla="*/ 0 w 110"/>
                <a:gd name="T29" fmla="*/ 65 h 115"/>
                <a:gd name="T30" fmla="*/ 0 w 110"/>
                <a:gd name="T31" fmla="*/ 65 h 115"/>
                <a:gd name="T32" fmla="*/ 40 w 110"/>
                <a:gd name="T33" fmla="*/ 10 h 115"/>
                <a:gd name="T34" fmla="*/ 45 w 110"/>
                <a:gd name="T35" fmla="*/ 0 h 115"/>
                <a:gd name="T36" fmla="*/ 60 w 110"/>
                <a:gd name="T37" fmla="*/ 5 h 115"/>
                <a:gd name="T38" fmla="*/ 60 w 110"/>
                <a:gd name="T39" fmla="*/ 5 h 115"/>
                <a:gd name="T40" fmla="*/ 35 w 110"/>
                <a:gd name="T41" fmla="*/ 105 h 115"/>
                <a:gd name="T42" fmla="*/ 110 w 110"/>
                <a:gd name="T43" fmla="*/ 30 h 115"/>
                <a:gd name="T44" fmla="*/ 110 w 110"/>
                <a:gd name="T45" fmla="*/ 50 h 115"/>
                <a:gd name="T46" fmla="*/ 45 w 110"/>
                <a:gd name="T47" fmla="*/ 115 h 115"/>
                <a:gd name="T48" fmla="*/ 40 w 110"/>
                <a:gd name="T49" fmla="*/ 115 h 115"/>
                <a:gd name="T50" fmla="*/ 35 w 110"/>
                <a:gd name="T51" fmla="*/ 105 h 115"/>
                <a:gd name="T52" fmla="*/ 35 w 110"/>
                <a:gd name="T53" fmla="*/ 105 h 115"/>
                <a:gd name="T54" fmla="*/ 70 w 110"/>
                <a:gd name="T55" fmla="*/ 100 h 115"/>
                <a:gd name="T56" fmla="*/ 110 w 110"/>
                <a:gd name="T57" fmla="*/ 60 h 115"/>
                <a:gd name="T58" fmla="*/ 110 w 110"/>
                <a:gd name="T59" fmla="*/ 80 h 115"/>
                <a:gd name="T60" fmla="*/ 110 w 110"/>
                <a:gd name="T61" fmla="*/ 80 h 115"/>
                <a:gd name="T62" fmla="*/ 70 w 110"/>
                <a:gd name="T63" fmla="*/ 10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115">
                  <a:moveTo>
                    <a:pt x="110" y="10"/>
                  </a:moveTo>
                  <a:lnTo>
                    <a:pt x="100" y="10"/>
                  </a:lnTo>
                  <a:lnTo>
                    <a:pt x="20" y="90"/>
                  </a:lnTo>
                  <a:lnTo>
                    <a:pt x="25" y="100"/>
                  </a:lnTo>
                  <a:lnTo>
                    <a:pt x="110" y="20"/>
                  </a:lnTo>
                  <a:lnTo>
                    <a:pt x="110" y="10"/>
                  </a:lnTo>
                  <a:lnTo>
                    <a:pt x="110" y="10"/>
                  </a:lnTo>
                  <a:close/>
                  <a:moveTo>
                    <a:pt x="90" y="10"/>
                  </a:moveTo>
                  <a:lnTo>
                    <a:pt x="15" y="85"/>
                  </a:lnTo>
                  <a:lnTo>
                    <a:pt x="5" y="75"/>
                  </a:lnTo>
                  <a:lnTo>
                    <a:pt x="70" y="5"/>
                  </a:lnTo>
                  <a:lnTo>
                    <a:pt x="90" y="10"/>
                  </a:lnTo>
                  <a:lnTo>
                    <a:pt x="90" y="10"/>
                  </a:lnTo>
                  <a:close/>
                  <a:moveTo>
                    <a:pt x="60" y="5"/>
                  </a:moveTo>
                  <a:lnTo>
                    <a:pt x="0" y="65"/>
                  </a:lnTo>
                  <a:lnTo>
                    <a:pt x="0" y="65"/>
                  </a:lnTo>
                  <a:lnTo>
                    <a:pt x="40" y="10"/>
                  </a:lnTo>
                  <a:lnTo>
                    <a:pt x="45" y="0"/>
                  </a:lnTo>
                  <a:lnTo>
                    <a:pt x="60" y="5"/>
                  </a:lnTo>
                  <a:lnTo>
                    <a:pt x="60" y="5"/>
                  </a:lnTo>
                  <a:close/>
                  <a:moveTo>
                    <a:pt x="35" y="105"/>
                  </a:moveTo>
                  <a:lnTo>
                    <a:pt x="110" y="30"/>
                  </a:lnTo>
                  <a:lnTo>
                    <a:pt x="110" y="50"/>
                  </a:lnTo>
                  <a:lnTo>
                    <a:pt x="45" y="115"/>
                  </a:lnTo>
                  <a:lnTo>
                    <a:pt x="40" y="115"/>
                  </a:lnTo>
                  <a:lnTo>
                    <a:pt x="35" y="105"/>
                  </a:lnTo>
                  <a:lnTo>
                    <a:pt x="35" y="105"/>
                  </a:lnTo>
                  <a:close/>
                  <a:moveTo>
                    <a:pt x="70" y="100"/>
                  </a:moveTo>
                  <a:lnTo>
                    <a:pt x="110" y="60"/>
                  </a:lnTo>
                  <a:lnTo>
                    <a:pt x="110" y="80"/>
                  </a:lnTo>
                  <a:lnTo>
                    <a:pt x="110" y="80"/>
                  </a:lnTo>
                  <a:lnTo>
                    <a:pt x="70"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5477" y="3153"/>
              <a:ext cx="146" cy="71"/>
            </a:xfrm>
            <a:custGeom>
              <a:avLst/>
              <a:gdLst>
                <a:gd name="T0" fmla="*/ 0 w 29"/>
                <a:gd name="T1" fmla="*/ 4 h 14"/>
                <a:gd name="T2" fmla="*/ 1 w 29"/>
                <a:gd name="T3" fmla="*/ 7 h 14"/>
                <a:gd name="T4" fmla="*/ 6 w 29"/>
                <a:gd name="T5" fmla="*/ 2 h 14"/>
                <a:gd name="T6" fmla="*/ 0 w 29"/>
                <a:gd name="T7" fmla="*/ 4 h 14"/>
                <a:gd name="T8" fmla="*/ 1 w 29"/>
                <a:gd name="T9" fmla="*/ 9 h 14"/>
                <a:gd name="T10" fmla="*/ 9 w 29"/>
                <a:gd name="T11" fmla="*/ 1 h 14"/>
                <a:gd name="T12" fmla="*/ 14 w 29"/>
                <a:gd name="T13" fmla="*/ 0 h 14"/>
                <a:gd name="T14" fmla="*/ 2 w 29"/>
                <a:gd name="T15" fmla="*/ 12 h 14"/>
                <a:gd name="T16" fmla="*/ 1 w 29"/>
                <a:gd name="T17" fmla="*/ 9 h 14"/>
                <a:gd name="T18" fmla="*/ 4 w 29"/>
                <a:gd name="T19" fmla="*/ 13 h 14"/>
                <a:gd name="T20" fmla="*/ 17 w 29"/>
                <a:gd name="T21" fmla="*/ 0 h 14"/>
                <a:gd name="T22" fmla="*/ 20 w 29"/>
                <a:gd name="T23" fmla="*/ 0 h 14"/>
                <a:gd name="T24" fmla="*/ 7 w 29"/>
                <a:gd name="T25" fmla="*/ 13 h 14"/>
                <a:gd name="T26" fmla="*/ 4 w 29"/>
                <a:gd name="T27" fmla="*/ 13 h 14"/>
                <a:gd name="T28" fmla="*/ 9 w 29"/>
                <a:gd name="T29" fmla="*/ 13 h 14"/>
                <a:gd name="T30" fmla="*/ 12 w 29"/>
                <a:gd name="T31" fmla="*/ 14 h 14"/>
                <a:gd name="T32" fmla="*/ 26 w 29"/>
                <a:gd name="T33" fmla="*/ 0 h 14"/>
                <a:gd name="T34" fmla="*/ 24 w 29"/>
                <a:gd name="T35" fmla="*/ 0 h 14"/>
                <a:gd name="T36" fmla="*/ 23 w 29"/>
                <a:gd name="T37" fmla="*/ 0 h 14"/>
                <a:gd name="T38" fmla="*/ 9 w 29"/>
                <a:gd name="T39" fmla="*/ 13 h 14"/>
                <a:gd name="T40" fmla="*/ 15 w 29"/>
                <a:gd name="T41" fmla="*/ 14 h 14"/>
                <a:gd name="T42" fmla="*/ 15 w 29"/>
                <a:gd name="T43" fmla="*/ 14 h 14"/>
                <a:gd name="T44" fmla="*/ 20 w 29"/>
                <a:gd name="T45" fmla="*/ 12 h 14"/>
                <a:gd name="T46" fmla="*/ 28 w 29"/>
                <a:gd name="T47" fmla="*/ 4 h 14"/>
                <a:gd name="T48" fmla="*/ 27 w 29"/>
                <a:gd name="T49" fmla="*/ 1 h 14"/>
                <a:gd name="T50" fmla="*/ 15 w 29"/>
                <a:gd name="T51" fmla="*/ 14 h 14"/>
                <a:gd name="T52" fmla="*/ 25 w 29"/>
                <a:gd name="T53" fmla="*/ 10 h 14"/>
                <a:gd name="T54" fmla="*/ 29 w 29"/>
                <a:gd name="T55" fmla="*/ 6 h 14"/>
                <a:gd name="T56" fmla="*/ 29 w 29"/>
                <a:gd name="T57" fmla="*/ 8 h 14"/>
                <a:gd name="T58" fmla="*/ 25 w 29"/>
                <a:gd name="T5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4">
                  <a:moveTo>
                    <a:pt x="0" y="4"/>
                  </a:moveTo>
                  <a:cubicBezTo>
                    <a:pt x="1" y="7"/>
                    <a:pt x="1" y="7"/>
                    <a:pt x="1" y="7"/>
                  </a:cubicBezTo>
                  <a:cubicBezTo>
                    <a:pt x="6" y="2"/>
                    <a:pt x="6" y="2"/>
                    <a:pt x="6" y="2"/>
                  </a:cubicBezTo>
                  <a:cubicBezTo>
                    <a:pt x="4" y="3"/>
                    <a:pt x="2" y="3"/>
                    <a:pt x="0" y="4"/>
                  </a:cubicBezTo>
                  <a:close/>
                  <a:moveTo>
                    <a:pt x="1" y="9"/>
                  </a:moveTo>
                  <a:cubicBezTo>
                    <a:pt x="9" y="1"/>
                    <a:pt x="9" y="1"/>
                    <a:pt x="9" y="1"/>
                  </a:cubicBezTo>
                  <a:cubicBezTo>
                    <a:pt x="11" y="1"/>
                    <a:pt x="12" y="0"/>
                    <a:pt x="14" y="0"/>
                  </a:cubicBezTo>
                  <a:cubicBezTo>
                    <a:pt x="2" y="12"/>
                    <a:pt x="2" y="12"/>
                    <a:pt x="2" y="12"/>
                  </a:cubicBezTo>
                  <a:cubicBezTo>
                    <a:pt x="1" y="9"/>
                    <a:pt x="1" y="9"/>
                    <a:pt x="1" y="9"/>
                  </a:cubicBezTo>
                  <a:close/>
                  <a:moveTo>
                    <a:pt x="4" y="13"/>
                  </a:moveTo>
                  <a:cubicBezTo>
                    <a:pt x="17" y="0"/>
                    <a:pt x="17" y="0"/>
                    <a:pt x="17" y="0"/>
                  </a:cubicBezTo>
                  <a:cubicBezTo>
                    <a:pt x="18" y="0"/>
                    <a:pt x="19" y="0"/>
                    <a:pt x="20" y="0"/>
                  </a:cubicBezTo>
                  <a:cubicBezTo>
                    <a:pt x="7" y="13"/>
                    <a:pt x="7" y="13"/>
                    <a:pt x="7" y="13"/>
                  </a:cubicBezTo>
                  <a:cubicBezTo>
                    <a:pt x="4" y="13"/>
                    <a:pt x="4" y="13"/>
                    <a:pt x="4" y="13"/>
                  </a:cubicBezTo>
                  <a:close/>
                  <a:moveTo>
                    <a:pt x="9" y="13"/>
                  </a:moveTo>
                  <a:cubicBezTo>
                    <a:pt x="12" y="14"/>
                    <a:pt x="12" y="14"/>
                    <a:pt x="12" y="14"/>
                  </a:cubicBezTo>
                  <a:cubicBezTo>
                    <a:pt x="26" y="0"/>
                    <a:pt x="26" y="0"/>
                    <a:pt x="26" y="0"/>
                  </a:cubicBezTo>
                  <a:cubicBezTo>
                    <a:pt x="25" y="0"/>
                    <a:pt x="25" y="0"/>
                    <a:pt x="24" y="0"/>
                  </a:cubicBezTo>
                  <a:cubicBezTo>
                    <a:pt x="24" y="0"/>
                    <a:pt x="23" y="0"/>
                    <a:pt x="23" y="0"/>
                  </a:cubicBezTo>
                  <a:cubicBezTo>
                    <a:pt x="9" y="13"/>
                    <a:pt x="9" y="13"/>
                    <a:pt x="9" y="13"/>
                  </a:cubicBezTo>
                  <a:close/>
                  <a:moveTo>
                    <a:pt x="15" y="14"/>
                  </a:moveTo>
                  <a:cubicBezTo>
                    <a:pt x="15" y="14"/>
                    <a:pt x="15" y="14"/>
                    <a:pt x="15" y="14"/>
                  </a:cubicBezTo>
                  <a:cubicBezTo>
                    <a:pt x="20" y="12"/>
                    <a:pt x="20" y="12"/>
                    <a:pt x="20" y="12"/>
                  </a:cubicBezTo>
                  <a:cubicBezTo>
                    <a:pt x="28" y="4"/>
                    <a:pt x="28" y="4"/>
                    <a:pt x="28" y="4"/>
                  </a:cubicBezTo>
                  <a:cubicBezTo>
                    <a:pt x="27" y="1"/>
                    <a:pt x="27" y="1"/>
                    <a:pt x="27" y="1"/>
                  </a:cubicBezTo>
                  <a:cubicBezTo>
                    <a:pt x="15" y="14"/>
                    <a:pt x="15" y="14"/>
                    <a:pt x="15" y="14"/>
                  </a:cubicBezTo>
                  <a:close/>
                  <a:moveTo>
                    <a:pt x="25" y="10"/>
                  </a:moveTo>
                  <a:cubicBezTo>
                    <a:pt x="29" y="6"/>
                    <a:pt x="29" y="6"/>
                    <a:pt x="29" y="6"/>
                  </a:cubicBezTo>
                  <a:cubicBezTo>
                    <a:pt x="29" y="8"/>
                    <a:pt x="29" y="8"/>
                    <a:pt x="29" y="8"/>
                  </a:cubicBezTo>
                  <a:lnTo>
                    <a:pt x="25" y="1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
            <p:cNvSpPr>
              <a:spLocks noEditPoints="1"/>
            </p:cNvSpPr>
            <p:nvPr/>
          </p:nvSpPr>
          <p:spPr bwMode="auto">
            <a:xfrm>
              <a:off x="5376" y="3183"/>
              <a:ext cx="101" cy="126"/>
            </a:xfrm>
            <a:custGeom>
              <a:avLst/>
              <a:gdLst>
                <a:gd name="T0" fmla="*/ 20 w 20"/>
                <a:gd name="T1" fmla="*/ 7 h 25"/>
                <a:gd name="T2" fmla="*/ 20 w 20"/>
                <a:gd name="T3" fmla="*/ 5 h 25"/>
                <a:gd name="T4" fmla="*/ 1 w 20"/>
                <a:gd name="T5" fmla="*/ 23 h 25"/>
                <a:gd name="T6" fmla="*/ 2 w 20"/>
                <a:gd name="T7" fmla="*/ 25 h 25"/>
                <a:gd name="T8" fmla="*/ 3 w 20"/>
                <a:gd name="T9" fmla="*/ 24 h 25"/>
                <a:gd name="T10" fmla="*/ 18 w 20"/>
                <a:gd name="T11" fmla="*/ 9 h 25"/>
                <a:gd name="T12" fmla="*/ 20 w 20"/>
                <a:gd name="T13" fmla="*/ 7 h 25"/>
                <a:gd name="T14" fmla="*/ 19 w 20"/>
                <a:gd name="T15" fmla="*/ 3 h 25"/>
                <a:gd name="T16" fmla="*/ 0 w 20"/>
                <a:gd name="T17" fmla="*/ 21 h 25"/>
                <a:gd name="T18" fmla="*/ 3 w 20"/>
                <a:gd name="T19" fmla="*/ 15 h 25"/>
                <a:gd name="T20" fmla="*/ 18 w 20"/>
                <a:gd name="T21" fmla="*/ 0 h 25"/>
                <a:gd name="T22" fmla="*/ 19 w 20"/>
                <a:gd name="T23" fmla="*/ 3 h 25"/>
                <a:gd name="T24" fmla="*/ 9 w 20"/>
                <a:gd name="T25" fmla="*/ 21 h 25"/>
                <a:gd name="T26" fmla="*/ 12 w 20"/>
                <a:gd name="T27" fmla="*/ 18 h 25"/>
                <a:gd name="T28" fmla="*/ 11 w 20"/>
                <a:gd name="T29" fmla="*/ 20 h 25"/>
                <a:gd name="T30" fmla="*/ 9 w 20"/>
                <a:gd name="T31"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5">
                  <a:moveTo>
                    <a:pt x="20" y="7"/>
                  </a:moveTo>
                  <a:cubicBezTo>
                    <a:pt x="20" y="5"/>
                    <a:pt x="20" y="5"/>
                    <a:pt x="20" y="5"/>
                  </a:cubicBezTo>
                  <a:cubicBezTo>
                    <a:pt x="1" y="23"/>
                    <a:pt x="1" y="23"/>
                    <a:pt x="1" y="23"/>
                  </a:cubicBezTo>
                  <a:cubicBezTo>
                    <a:pt x="2" y="25"/>
                    <a:pt x="2" y="25"/>
                    <a:pt x="2" y="25"/>
                  </a:cubicBezTo>
                  <a:cubicBezTo>
                    <a:pt x="3" y="24"/>
                    <a:pt x="3" y="24"/>
                    <a:pt x="3" y="24"/>
                  </a:cubicBezTo>
                  <a:cubicBezTo>
                    <a:pt x="18" y="9"/>
                    <a:pt x="18" y="9"/>
                    <a:pt x="18" y="9"/>
                  </a:cubicBezTo>
                  <a:cubicBezTo>
                    <a:pt x="20" y="7"/>
                    <a:pt x="20" y="7"/>
                    <a:pt x="20" y="7"/>
                  </a:cubicBezTo>
                  <a:close/>
                  <a:moveTo>
                    <a:pt x="19" y="3"/>
                  </a:moveTo>
                  <a:cubicBezTo>
                    <a:pt x="0" y="21"/>
                    <a:pt x="0" y="21"/>
                    <a:pt x="0" y="21"/>
                  </a:cubicBezTo>
                  <a:cubicBezTo>
                    <a:pt x="1" y="19"/>
                    <a:pt x="2" y="17"/>
                    <a:pt x="3" y="15"/>
                  </a:cubicBezTo>
                  <a:cubicBezTo>
                    <a:pt x="18" y="0"/>
                    <a:pt x="18" y="0"/>
                    <a:pt x="18" y="0"/>
                  </a:cubicBezTo>
                  <a:cubicBezTo>
                    <a:pt x="19" y="3"/>
                    <a:pt x="19" y="3"/>
                    <a:pt x="19" y="3"/>
                  </a:cubicBezTo>
                  <a:close/>
                  <a:moveTo>
                    <a:pt x="9" y="21"/>
                  </a:moveTo>
                  <a:cubicBezTo>
                    <a:pt x="12" y="18"/>
                    <a:pt x="12" y="18"/>
                    <a:pt x="12" y="18"/>
                  </a:cubicBezTo>
                  <a:cubicBezTo>
                    <a:pt x="11" y="20"/>
                    <a:pt x="11" y="20"/>
                    <a:pt x="11" y="20"/>
                  </a:cubicBezTo>
                  <a:lnTo>
                    <a:pt x="9" y="21"/>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9"/>
            <p:cNvSpPr>
              <a:spLocks noEditPoints="1"/>
            </p:cNvSpPr>
            <p:nvPr/>
          </p:nvSpPr>
          <p:spPr bwMode="auto">
            <a:xfrm>
              <a:off x="5431" y="3440"/>
              <a:ext cx="111" cy="91"/>
            </a:xfrm>
            <a:custGeom>
              <a:avLst/>
              <a:gdLst>
                <a:gd name="T0" fmla="*/ 46 w 111"/>
                <a:gd name="T1" fmla="*/ 0 h 91"/>
                <a:gd name="T2" fmla="*/ 5 w 111"/>
                <a:gd name="T3" fmla="*/ 25 h 91"/>
                <a:gd name="T4" fmla="*/ 0 w 111"/>
                <a:gd name="T5" fmla="*/ 25 h 91"/>
                <a:gd name="T6" fmla="*/ 11 w 111"/>
                <a:gd name="T7" fmla="*/ 40 h 91"/>
                <a:gd name="T8" fmla="*/ 46 w 111"/>
                <a:gd name="T9" fmla="*/ 0 h 91"/>
                <a:gd name="T10" fmla="*/ 46 w 111"/>
                <a:gd name="T11" fmla="*/ 0 h 91"/>
                <a:gd name="T12" fmla="*/ 16 w 111"/>
                <a:gd name="T13" fmla="*/ 45 h 91"/>
                <a:gd name="T14" fmla="*/ 56 w 111"/>
                <a:gd name="T15" fmla="*/ 5 h 91"/>
                <a:gd name="T16" fmla="*/ 66 w 111"/>
                <a:gd name="T17" fmla="*/ 15 h 91"/>
                <a:gd name="T18" fmla="*/ 21 w 111"/>
                <a:gd name="T19" fmla="*/ 61 h 91"/>
                <a:gd name="T20" fmla="*/ 16 w 111"/>
                <a:gd name="T21" fmla="*/ 45 h 91"/>
                <a:gd name="T22" fmla="*/ 16 w 111"/>
                <a:gd name="T23" fmla="*/ 45 h 91"/>
                <a:gd name="T24" fmla="*/ 26 w 111"/>
                <a:gd name="T25" fmla="*/ 66 h 91"/>
                <a:gd name="T26" fmla="*/ 71 w 111"/>
                <a:gd name="T27" fmla="*/ 20 h 91"/>
                <a:gd name="T28" fmla="*/ 86 w 111"/>
                <a:gd name="T29" fmla="*/ 25 h 91"/>
                <a:gd name="T30" fmla="*/ 31 w 111"/>
                <a:gd name="T31" fmla="*/ 81 h 91"/>
                <a:gd name="T32" fmla="*/ 26 w 111"/>
                <a:gd name="T33" fmla="*/ 66 h 91"/>
                <a:gd name="T34" fmla="*/ 26 w 111"/>
                <a:gd name="T35" fmla="*/ 66 h 91"/>
                <a:gd name="T36" fmla="*/ 36 w 111"/>
                <a:gd name="T37" fmla="*/ 86 h 91"/>
                <a:gd name="T38" fmla="*/ 91 w 111"/>
                <a:gd name="T39" fmla="*/ 30 h 91"/>
                <a:gd name="T40" fmla="*/ 101 w 111"/>
                <a:gd name="T41" fmla="*/ 35 h 91"/>
                <a:gd name="T42" fmla="*/ 51 w 111"/>
                <a:gd name="T43" fmla="*/ 91 h 91"/>
                <a:gd name="T44" fmla="*/ 36 w 111"/>
                <a:gd name="T45" fmla="*/ 91 h 91"/>
                <a:gd name="T46" fmla="*/ 36 w 111"/>
                <a:gd name="T47" fmla="*/ 86 h 91"/>
                <a:gd name="T48" fmla="*/ 36 w 111"/>
                <a:gd name="T49" fmla="*/ 86 h 91"/>
                <a:gd name="T50" fmla="*/ 61 w 111"/>
                <a:gd name="T51" fmla="*/ 91 h 91"/>
                <a:gd name="T52" fmla="*/ 81 w 111"/>
                <a:gd name="T53" fmla="*/ 91 h 91"/>
                <a:gd name="T54" fmla="*/ 111 w 111"/>
                <a:gd name="T55" fmla="*/ 61 h 91"/>
                <a:gd name="T56" fmla="*/ 111 w 111"/>
                <a:gd name="T57" fmla="*/ 45 h 91"/>
                <a:gd name="T58" fmla="*/ 111 w 111"/>
                <a:gd name="T59" fmla="*/ 40 h 91"/>
                <a:gd name="T60" fmla="*/ 61 w 111"/>
                <a:gd name="T61" fmla="*/ 91 h 91"/>
                <a:gd name="T62" fmla="*/ 61 w 111"/>
                <a:gd name="T63" fmla="*/ 91 h 91"/>
                <a:gd name="T64" fmla="*/ 91 w 111"/>
                <a:gd name="T65" fmla="*/ 91 h 91"/>
                <a:gd name="T66" fmla="*/ 106 w 111"/>
                <a:gd name="T67" fmla="*/ 91 h 91"/>
                <a:gd name="T68" fmla="*/ 111 w 111"/>
                <a:gd name="T69" fmla="*/ 76 h 91"/>
                <a:gd name="T70" fmla="*/ 91 w 111"/>
                <a:gd name="T7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91">
                  <a:moveTo>
                    <a:pt x="46" y="0"/>
                  </a:moveTo>
                  <a:lnTo>
                    <a:pt x="5" y="25"/>
                  </a:lnTo>
                  <a:lnTo>
                    <a:pt x="0" y="25"/>
                  </a:lnTo>
                  <a:lnTo>
                    <a:pt x="11" y="40"/>
                  </a:lnTo>
                  <a:lnTo>
                    <a:pt x="46" y="0"/>
                  </a:lnTo>
                  <a:lnTo>
                    <a:pt x="46" y="0"/>
                  </a:lnTo>
                  <a:close/>
                  <a:moveTo>
                    <a:pt x="16" y="45"/>
                  </a:moveTo>
                  <a:lnTo>
                    <a:pt x="56" y="5"/>
                  </a:lnTo>
                  <a:lnTo>
                    <a:pt x="66" y="15"/>
                  </a:lnTo>
                  <a:lnTo>
                    <a:pt x="21" y="61"/>
                  </a:lnTo>
                  <a:lnTo>
                    <a:pt x="16" y="45"/>
                  </a:lnTo>
                  <a:lnTo>
                    <a:pt x="16" y="45"/>
                  </a:lnTo>
                  <a:close/>
                  <a:moveTo>
                    <a:pt x="26" y="66"/>
                  </a:moveTo>
                  <a:lnTo>
                    <a:pt x="71" y="20"/>
                  </a:lnTo>
                  <a:lnTo>
                    <a:pt x="86" y="25"/>
                  </a:lnTo>
                  <a:lnTo>
                    <a:pt x="31" y="81"/>
                  </a:lnTo>
                  <a:lnTo>
                    <a:pt x="26" y="66"/>
                  </a:lnTo>
                  <a:lnTo>
                    <a:pt x="26" y="66"/>
                  </a:lnTo>
                  <a:close/>
                  <a:moveTo>
                    <a:pt x="36" y="86"/>
                  </a:moveTo>
                  <a:lnTo>
                    <a:pt x="91" y="30"/>
                  </a:lnTo>
                  <a:lnTo>
                    <a:pt x="101" y="35"/>
                  </a:lnTo>
                  <a:lnTo>
                    <a:pt x="51" y="91"/>
                  </a:lnTo>
                  <a:lnTo>
                    <a:pt x="36" y="91"/>
                  </a:lnTo>
                  <a:lnTo>
                    <a:pt x="36" y="86"/>
                  </a:lnTo>
                  <a:lnTo>
                    <a:pt x="36" y="86"/>
                  </a:lnTo>
                  <a:close/>
                  <a:moveTo>
                    <a:pt x="61" y="91"/>
                  </a:moveTo>
                  <a:lnTo>
                    <a:pt x="81" y="91"/>
                  </a:lnTo>
                  <a:lnTo>
                    <a:pt x="111" y="61"/>
                  </a:lnTo>
                  <a:lnTo>
                    <a:pt x="111" y="45"/>
                  </a:lnTo>
                  <a:lnTo>
                    <a:pt x="111" y="40"/>
                  </a:lnTo>
                  <a:lnTo>
                    <a:pt x="61" y="91"/>
                  </a:lnTo>
                  <a:lnTo>
                    <a:pt x="61" y="91"/>
                  </a:lnTo>
                  <a:close/>
                  <a:moveTo>
                    <a:pt x="91" y="91"/>
                  </a:moveTo>
                  <a:lnTo>
                    <a:pt x="106" y="91"/>
                  </a:lnTo>
                  <a:lnTo>
                    <a:pt x="111" y="76"/>
                  </a:lnTo>
                  <a:lnTo>
                    <a:pt x="91" y="9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0"/>
            <p:cNvSpPr>
              <a:spLocks noEditPoints="1"/>
            </p:cNvSpPr>
            <p:nvPr/>
          </p:nvSpPr>
          <p:spPr bwMode="auto">
            <a:xfrm>
              <a:off x="5381" y="3294"/>
              <a:ext cx="96" cy="161"/>
            </a:xfrm>
            <a:custGeom>
              <a:avLst/>
              <a:gdLst>
                <a:gd name="T0" fmla="*/ 45 w 96"/>
                <a:gd name="T1" fmla="*/ 161 h 161"/>
                <a:gd name="T2" fmla="*/ 50 w 96"/>
                <a:gd name="T3" fmla="*/ 161 h 161"/>
                <a:gd name="T4" fmla="*/ 91 w 96"/>
                <a:gd name="T5" fmla="*/ 121 h 161"/>
                <a:gd name="T6" fmla="*/ 91 w 96"/>
                <a:gd name="T7" fmla="*/ 101 h 161"/>
                <a:gd name="T8" fmla="*/ 40 w 96"/>
                <a:gd name="T9" fmla="*/ 156 h 161"/>
                <a:gd name="T10" fmla="*/ 45 w 96"/>
                <a:gd name="T11" fmla="*/ 161 h 161"/>
                <a:gd name="T12" fmla="*/ 45 w 96"/>
                <a:gd name="T13" fmla="*/ 161 h 161"/>
                <a:gd name="T14" fmla="*/ 81 w 96"/>
                <a:gd name="T15" fmla="*/ 146 h 161"/>
                <a:gd name="T16" fmla="*/ 91 w 96"/>
                <a:gd name="T17" fmla="*/ 131 h 161"/>
                <a:gd name="T18" fmla="*/ 91 w 96"/>
                <a:gd name="T19" fmla="*/ 136 h 161"/>
                <a:gd name="T20" fmla="*/ 81 w 96"/>
                <a:gd name="T21" fmla="*/ 146 h 161"/>
                <a:gd name="T22" fmla="*/ 81 w 96"/>
                <a:gd name="T23" fmla="*/ 146 h 161"/>
                <a:gd name="T24" fmla="*/ 91 w 96"/>
                <a:gd name="T25" fmla="*/ 86 h 161"/>
                <a:gd name="T26" fmla="*/ 35 w 96"/>
                <a:gd name="T27" fmla="*/ 146 h 161"/>
                <a:gd name="T28" fmla="*/ 25 w 96"/>
                <a:gd name="T29" fmla="*/ 136 h 161"/>
                <a:gd name="T30" fmla="*/ 96 w 96"/>
                <a:gd name="T31" fmla="*/ 71 h 161"/>
                <a:gd name="T32" fmla="*/ 91 w 96"/>
                <a:gd name="T33" fmla="*/ 86 h 161"/>
                <a:gd name="T34" fmla="*/ 91 w 96"/>
                <a:gd name="T35" fmla="*/ 86 h 161"/>
                <a:gd name="T36" fmla="*/ 96 w 96"/>
                <a:gd name="T37" fmla="*/ 55 h 161"/>
                <a:gd name="T38" fmla="*/ 20 w 96"/>
                <a:gd name="T39" fmla="*/ 131 h 161"/>
                <a:gd name="T40" fmla="*/ 10 w 96"/>
                <a:gd name="T41" fmla="*/ 121 h 161"/>
                <a:gd name="T42" fmla="*/ 86 w 96"/>
                <a:gd name="T43" fmla="*/ 45 h 161"/>
                <a:gd name="T44" fmla="*/ 96 w 96"/>
                <a:gd name="T45" fmla="*/ 55 h 161"/>
                <a:gd name="T46" fmla="*/ 96 w 96"/>
                <a:gd name="T47" fmla="*/ 55 h 161"/>
                <a:gd name="T48" fmla="*/ 81 w 96"/>
                <a:gd name="T49" fmla="*/ 40 h 161"/>
                <a:gd name="T50" fmla="*/ 5 w 96"/>
                <a:gd name="T51" fmla="*/ 111 h 161"/>
                <a:gd name="T52" fmla="*/ 0 w 96"/>
                <a:gd name="T53" fmla="*/ 106 h 161"/>
                <a:gd name="T54" fmla="*/ 0 w 96"/>
                <a:gd name="T55" fmla="*/ 101 h 161"/>
                <a:gd name="T56" fmla="*/ 71 w 96"/>
                <a:gd name="T57" fmla="*/ 30 h 161"/>
                <a:gd name="T58" fmla="*/ 81 w 96"/>
                <a:gd name="T59" fmla="*/ 40 h 161"/>
                <a:gd name="T60" fmla="*/ 81 w 96"/>
                <a:gd name="T61" fmla="*/ 40 h 161"/>
                <a:gd name="T62" fmla="*/ 66 w 96"/>
                <a:gd name="T63" fmla="*/ 20 h 161"/>
                <a:gd name="T64" fmla="*/ 61 w 96"/>
                <a:gd name="T65" fmla="*/ 10 h 161"/>
                <a:gd name="T66" fmla="*/ 5 w 96"/>
                <a:gd name="T67" fmla="*/ 66 h 161"/>
                <a:gd name="T68" fmla="*/ 0 w 96"/>
                <a:gd name="T69" fmla="*/ 86 h 161"/>
                <a:gd name="T70" fmla="*/ 66 w 96"/>
                <a:gd name="T71" fmla="*/ 20 h 161"/>
                <a:gd name="T72" fmla="*/ 66 w 96"/>
                <a:gd name="T73" fmla="*/ 20 h 161"/>
                <a:gd name="T74" fmla="*/ 50 w 96"/>
                <a:gd name="T75" fmla="*/ 5 h 161"/>
                <a:gd name="T76" fmla="*/ 50 w 96"/>
                <a:gd name="T77" fmla="*/ 0 h 161"/>
                <a:gd name="T78" fmla="*/ 15 w 96"/>
                <a:gd name="T79" fmla="*/ 25 h 161"/>
                <a:gd name="T80" fmla="*/ 10 w 96"/>
                <a:gd name="T81" fmla="*/ 30 h 161"/>
                <a:gd name="T82" fmla="*/ 5 w 96"/>
                <a:gd name="T83" fmla="*/ 50 h 161"/>
                <a:gd name="T84" fmla="*/ 50 w 96"/>
                <a:gd name="T85"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161">
                  <a:moveTo>
                    <a:pt x="45" y="161"/>
                  </a:moveTo>
                  <a:lnTo>
                    <a:pt x="50" y="161"/>
                  </a:lnTo>
                  <a:lnTo>
                    <a:pt x="91" y="121"/>
                  </a:lnTo>
                  <a:lnTo>
                    <a:pt x="91" y="101"/>
                  </a:lnTo>
                  <a:lnTo>
                    <a:pt x="40" y="156"/>
                  </a:lnTo>
                  <a:lnTo>
                    <a:pt x="45" y="161"/>
                  </a:lnTo>
                  <a:lnTo>
                    <a:pt x="45" y="161"/>
                  </a:lnTo>
                  <a:close/>
                  <a:moveTo>
                    <a:pt x="81" y="146"/>
                  </a:moveTo>
                  <a:lnTo>
                    <a:pt x="91" y="131"/>
                  </a:lnTo>
                  <a:lnTo>
                    <a:pt x="91" y="136"/>
                  </a:lnTo>
                  <a:lnTo>
                    <a:pt x="81" y="146"/>
                  </a:lnTo>
                  <a:lnTo>
                    <a:pt x="81" y="146"/>
                  </a:lnTo>
                  <a:close/>
                  <a:moveTo>
                    <a:pt x="91" y="86"/>
                  </a:moveTo>
                  <a:lnTo>
                    <a:pt x="35" y="146"/>
                  </a:lnTo>
                  <a:lnTo>
                    <a:pt x="25" y="136"/>
                  </a:lnTo>
                  <a:lnTo>
                    <a:pt x="96" y="71"/>
                  </a:lnTo>
                  <a:lnTo>
                    <a:pt x="91" y="86"/>
                  </a:lnTo>
                  <a:lnTo>
                    <a:pt x="91" y="86"/>
                  </a:lnTo>
                  <a:close/>
                  <a:moveTo>
                    <a:pt x="96" y="55"/>
                  </a:moveTo>
                  <a:lnTo>
                    <a:pt x="20" y="131"/>
                  </a:lnTo>
                  <a:lnTo>
                    <a:pt x="10" y="121"/>
                  </a:lnTo>
                  <a:lnTo>
                    <a:pt x="86" y="45"/>
                  </a:lnTo>
                  <a:lnTo>
                    <a:pt x="96" y="55"/>
                  </a:lnTo>
                  <a:lnTo>
                    <a:pt x="96" y="55"/>
                  </a:lnTo>
                  <a:close/>
                  <a:moveTo>
                    <a:pt x="81" y="40"/>
                  </a:moveTo>
                  <a:lnTo>
                    <a:pt x="5" y="111"/>
                  </a:lnTo>
                  <a:lnTo>
                    <a:pt x="0" y="106"/>
                  </a:lnTo>
                  <a:lnTo>
                    <a:pt x="0" y="101"/>
                  </a:lnTo>
                  <a:lnTo>
                    <a:pt x="71" y="30"/>
                  </a:lnTo>
                  <a:lnTo>
                    <a:pt x="81" y="40"/>
                  </a:lnTo>
                  <a:lnTo>
                    <a:pt x="81" y="40"/>
                  </a:lnTo>
                  <a:close/>
                  <a:moveTo>
                    <a:pt x="66" y="20"/>
                  </a:moveTo>
                  <a:lnTo>
                    <a:pt x="61" y="10"/>
                  </a:lnTo>
                  <a:lnTo>
                    <a:pt x="5" y="66"/>
                  </a:lnTo>
                  <a:lnTo>
                    <a:pt x="0" y="86"/>
                  </a:lnTo>
                  <a:lnTo>
                    <a:pt x="66" y="20"/>
                  </a:lnTo>
                  <a:lnTo>
                    <a:pt x="66" y="20"/>
                  </a:lnTo>
                  <a:close/>
                  <a:moveTo>
                    <a:pt x="50" y="5"/>
                  </a:moveTo>
                  <a:lnTo>
                    <a:pt x="50" y="0"/>
                  </a:lnTo>
                  <a:lnTo>
                    <a:pt x="15" y="25"/>
                  </a:lnTo>
                  <a:lnTo>
                    <a:pt x="10" y="30"/>
                  </a:lnTo>
                  <a:lnTo>
                    <a:pt x="5" y="50"/>
                  </a:lnTo>
                  <a:lnTo>
                    <a:pt x="50" y="5"/>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1"/>
            <p:cNvSpPr>
              <a:spLocks noEditPoints="1"/>
            </p:cNvSpPr>
            <p:nvPr/>
          </p:nvSpPr>
          <p:spPr bwMode="auto">
            <a:xfrm>
              <a:off x="5356" y="3138"/>
              <a:ext cx="433" cy="433"/>
            </a:xfrm>
            <a:custGeom>
              <a:avLst/>
              <a:gdLst>
                <a:gd name="T0" fmla="*/ 84 w 86"/>
                <a:gd name="T1" fmla="*/ 32 h 86"/>
                <a:gd name="T2" fmla="*/ 80 w 86"/>
                <a:gd name="T3" fmla="*/ 65 h 86"/>
                <a:gd name="T4" fmla="*/ 69 w 86"/>
                <a:gd name="T5" fmla="*/ 77 h 86"/>
                <a:gd name="T6" fmla="*/ 54 w 86"/>
                <a:gd name="T7" fmla="*/ 85 h 86"/>
                <a:gd name="T8" fmla="*/ 54 w 86"/>
                <a:gd name="T9" fmla="*/ 85 h 86"/>
                <a:gd name="T10" fmla="*/ 21 w 86"/>
                <a:gd name="T11" fmla="*/ 80 h 86"/>
                <a:gd name="T12" fmla="*/ 2 w 86"/>
                <a:gd name="T13" fmla="*/ 54 h 86"/>
                <a:gd name="T14" fmla="*/ 2 w 86"/>
                <a:gd name="T15" fmla="*/ 31 h 86"/>
                <a:gd name="T16" fmla="*/ 17 w 86"/>
                <a:gd name="T17" fmla="*/ 10 h 86"/>
                <a:gd name="T18" fmla="*/ 32 w 86"/>
                <a:gd name="T19" fmla="*/ 2 h 86"/>
                <a:gd name="T20" fmla="*/ 52 w 86"/>
                <a:gd name="T21" fmla="*/ 2 h 86"/>
                <a:gd name="T22" fmla="*/ 64 w 86"/>
                <a:gd name="T23" fmla="*/ 6 h 86"/>
                <a:gd name="T24" fmla="*/ 24 w 86"/>
                <a:gd name="T25" fmla="*/ 42 h 86"/>
                <a:gd name="T26" fmla="*/ 5 w 86"/>
                <a:gd name="T27" fmla="*/ 52 h 86"/>
                <a:gd name="T28" fmla="*/ 15 w 86"/>
                <a:gd name="T29" fmla="*/ 65 h 86"/>
                <a:gd name="T30" fmla="*/ 37 w 86"/>
                <a:gd name="T31" fmla="*/ 69 h 86"/>
                <a:gd name="T32" fmla="*/ 22 w 86"/>
                <a:gd name="T33" fmla="*/ 8 h 86"/>
                <a:gd name="T34" fmla="*/ 8 w 86"/>
                <a:gd name="T35" fmla="*/ 23 h 86"/>
                <a:gd name="T36" fmla="*/ 15 w 86"/>
                <a:gd name="T37" fmla="*/ 29 h 86"/>
                <a:gd name="T38" fmla="*/ 26 w 86"/>
                <a:gd name="T39" fmla="*/ 15 h 86"/>
                <a:gd name="T40" fmla="*/ 51 w 86"/>
                <a:gd name="T41" fmla="*/ 4 h 86"/>
                <a:gd name="T42" fmla="*/ 24 w 86"/>
                <a:gd name="T43" fmla="*/ 7 h 86"/>
                <a:gd name="T44" fmla="*/ 17 w 86"/>
                <a:gd name="T45" fmla="*/ 30 h 86"/>
                <a:gd name="T46" fmla="*/ 39 w 86"/>
                <a:gd name="T47" fmla="*/ 19 h 86"/>
                <a:gd name="T48" fmla="*/ 38 w 86"/>
                <a:gd name="T49" fmla="*/ 84 h 86"/>
                <a:gd name="T50" fmla="*/ 19 w 86"/>
                <a:gd name="T51" fmla="*/ 76 h 86"/>
                <a:gd name="T52" fmla="*/ 4 w 86"/>
                <a:gd name="T53" fmla="*/ 54 h 86"/>
                <a:gd name="T54" fmla="*/ 3 w 86"/>
                <a:gd name="T55" fmla="*/ 50 h 86"/>
                <a:gd name="T56" fmla="*/ 3 w 86"/>
                <a:gd name="T57" fmla="*/ 38 h 86"/>
                <a:gd name="T58" fmla="*/ 26 w 86"/>
                <a:gd name="T59" fmla="*/ 42 h 86"/>
                <a:gd name="T60" fmla="*/ 53 w 86"/>
                <a:gd name="T61" fmla="*/ 59 h 86"/>
                <a:gd name="T62" fmla="*/ 54 w 86"/>
                <a:gd name="T63" fmla="*/ 13 h 86"/>
                <a:gd name="T64" fmla="*/ 55 w 86"/>
                <a:gd name="T65" fmla="*/ 42 h 86"/>
                <a:gd name="T66" fmla="*/ 54 w 86"/>
                <a:gd name="T67" fmla="*/ 13 h 86"/>
                <a:gd name="T68" fmla="*/ 69 w 86"/>
                <a:gd name="T69" fmla="*/ 21 h 86"/>
                <a:gd name="T70" fmla="*/ 63 w 86"/>
                <a:gd name="T71" fmla="*/ 8 h 86"/>
                <a:gd name="T72" fmla="*/ 76 w 86"/>
                <a:gd name="T73" fmla="*/ 21 h 86"/>
                <a:gd name="T74" fmla="*/ 77 w 86"/>
                <a:gd name="T75" fmla="*/ 49 h 86"/>
                <a:gd name="T76" fmla="*/ 76 w 86"/>
                <a:gd name="T77" fmla="*/ 21 h 86"/>
                <a:gd name="T78" fmla="*/ 56 w 86"/>
                <a:gd name="T79" fmla="*/ 44 h 86"/>
                <a:gd name="T80" fmla="*/ 75 w 86"/>
                <a:gd name="T81" fmla="*/ 51 h 86"/>
                <a:gd name="T82" fmla="*/ 67 w 86"/>
                <a:gd name="T83" fmla="*/ 76 h 86"/>
                <a:gd name="T84" fmla="*/ 54 w 86"/>
                <a:gd name="T85" fmla="*/ 61 h 86"/>
                <a:gd name="T86" fmla="*/ 53 w 86"/>
                <a:gd name="T87" fmla="*/ 83 h 86"/>
                <a:gd name="T88" fmla="*/ 83 w 86"/>
                <a:gd name="T89" fmla="*/ 50 h 86"/>
                <a:gd name="T90" fmla="*/ 67 w 86"/>
                <a:gd name="T91" fmla="*/ 74 h 86"/>
                <a:gd name="T92" fmla="*/ 78 w 86"/>
                <a:gd name="T93"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64" y="6"/>
                  </a:moveTo>
                  <a:cubicBezTo>
                    <a:pt x="69" y="9"/>
                    <a:pt x="73" y="13"/>
                    <a:pt x="77" y="17"/>
                  </a:cubicBezTo>
                  <a:cubicBezTo>
                    <a:pt x="80" y="22"/>
                    <a:pt x="83" y="27"/>
                    <a:pt x="84" y="32"/>
                  </a:cubicBezTo>
                  <a:cubicBezTo>
                    <a:pt x="86" y="38"/>
                    <a:pt x="86" y="44"/>
                    <a:pt x="85" y="49"/>
                  </a:cubicBezTo>
                  <a:cubicBezTo>
                    <a:pt x="85" y="49"/>
                    <a:pt x="85" y="49"/>
                    <a:pt x="85" y="49"/>
                  </a:cubicBezTo>
                  <a:cubicBezTo>
                    <a:pt x="84" y="55"/>
                    <a:pt x="83" y="60"/>
                    <a:pt x="80" y="65"/>
                  </a:cubicBezTo>
                  <a:cubicBezTo>
                    <a:pt x="80" y="65"/>
                    <a:pt x="80" y="65"/>
                    <a:pt x="80" y="65"/>
                  </a:cubicBezTo>
                  <a:cubicBezTo>
                    <a:pt x="80" y="65"/>
                    <a:pt x="80" y="65"/>
                    <a:pt x="80" y="65"/>
                  </a:cubicBezTo>
                  <a:cubicBezTo>
                    <a:pt x="77" y="70"/>
                    <a:pt x="73" y="74"/>
                    <a:pt x="69" y="77"/>
                  </a:cubicBezTo>
                  <a:cubicBezTo>
                    <a:pt x="64" y="81"/>
                    <a:pt x="59" y="83"/>
                    <a:pt x="54" y="85"/>
                  </a:cubicBezTo>
                  <a:cubicBezTo>
                    <a:pt x="54" y="85"/>
                    <a:pt x="54" y="85"/>
                    <a:pt x="54" y="85"/>
                  </a:cubicBezTo>
                  <a:cubicBezTo>
                    <a:pt x="54" y="85"/>
                    <a:pt x="54" y="85"/>
                    <a:pt x="54" y="85"/>
                  </a:cubicBezTo>
                  <a:cubicBezTo>
                    <a:pt x="54" y="85"/>
                    <a:pt x="54" y="85"/>
                    <a:pt x="54" y="85"/>
                  </a:cubicBezTo>
                  <a:cubicBezTo>
                    <a:pt x="54" y="85"/>
                    <a:pt x="54" y="85"/>
                    <a:pt x="54" y="85"/>
                  </a:cubicBezTo>
                  <a:cubicBezTo>
                    <a:pt x="54" y="85"/>
                    <a:pt x="54" y="85"/>
                    <a:pt x="54" y="85"/>
                  </a:cubicBezTo>
                  <a:cubicBezTo>
                    <a:pt x="48" y="86"/>
                    <a:pt x="43" y="86"/>
                    <a:pt x="37" y="86"/>
                  </a:cubicBezTo>
                  <a:cubicBezTo>
                    <a:pt x="32" y="85"/>
                    <a:pt x="26" y="83"/>
                    <a:pt x="21" y="80"/>
                  </a:cubicBezTo>
                  <a:cubicBezTo>
                    <a:pt x="21" y="80"/>
                    <a:pt x="21" y="80"/>
                    <a:pt x="21" y="80"/>
                  </a:cubicBezTo>
                  <a:cubicBezTo>
                    <a:pt x="21" y="80"/>
                    <a:pt x="21" y="80"/>
                    <a:pt x="21" y="80"/>
                  </a:cubicBezTo>
                  <a:cubicBezTo>
                    <a:pt x="17" y="78"/>
                    <a:pt x="12" y="74"/>
                    <a:pt x="9" y="69"/>
                  </a:cubicBezTo>
                  <a:cubicBezTo>
                    <a:pt x="6" y="65"/>
                    <a:pt x="3" y="60"/>
                    <a:pt x="2" y="54"/>
                  </a:cubicBezTo>
                  <a:cubicBezTo>
                    <a:pt x="0" y="49"/>
                    <a:pt x="0" y="43"/>
                    <a:pt x="1" y="38"/>
                  </a:cubicBezTo>
                  <a:cubicBezTo>
                    <a:pt x="1" y="36"/>
                    <a:pt x="1" y="33"/>
                    <a:pt x="2" y="31"/>
                  </a:cubicBezTo>
                  <a:cubicBezTo>
                    <a:pt x="2" y="31"/>
                    <a:pt x="2" y="31"/>
                    <a:pt x="2" y="31"/>
                  </a:cubicBezTo>
                  <a:cubicBezTo>
                    <a:pt x="3" y="28"/>
                    <a:pt x="4" y="25"/>
                    <a:pt x="6" y="22"/>
                  </a:cubicBezTo>
                  <a:cubicBezTo>
                    <a:pt x="6" y="22"/>
                    <a:pt x="6" y="22"/>
                    <a:pt x="6" y="22"/>
                  </a:cubicBezTo>
                  <a:cubicBezTo>
                    <a:pt x="9" y="17"/>
                    <a:pt x="12" y="13"/>
                    <a:pt x="17" y="10"/>
                  </a:cubicBezTo>
                  <a:cubicBezTo>
                    <a:pt x="19" y="8"/>
                    <a:pt x="20" y="7"/>
                    <a:pt x="22" y="6"/>
                  </a:cubicBezTo>
                  <a:cubicBezTo>
                    <a:pt x="23" y="6"/>
                    <a:pt x="23" y="6"/>
                    <a:pt x="23" y="6"/>
                  </a:cubicBezTo>
                  <a:cubicBezTo>
                    <a:pt x="25" y="4"/>
                    <a:pt x="29" y="3"/>
                    <a:pt x="32" y="2"/>
                  </a:cubicBezTo>
                  <a:cubicBezTo>
                    <a:pt x="37" y="1"/>
                    <a:pt x="43" y="0"/>
                    <a:pt x="48" y="1"/>
                  </a:cubicBezTo>
                  <a:cubicBezTo>
                    <a:pt x="50" y="1"/>
                    <a:pt x="51" y="2"/>
                    <a:pt x="52" y="2"/>
                  </a:cubicBezTo>
                  <a:cubicBezTo>
                    <a:pt x="52" y="2"/>
                    <a:pt x="52" y="2"/>
                    <a:pt x="52" y="2"/>
                  </a:cubicBezTo>
                  <a:cubicBezTo>
                    <a:pt x="56" y="3"/>
                    <a:pt x="60" y="4"/>
                    <a:pt x="64" y="6"/>
                  </a:cubicBezTo>
                  <a:cubicBezTo>
                    <a:pt x="64" y="6"/>
                    <a:pt x="64" y="6"/>
                    <a:pt x="64" y="6"/>
                  </a:cubicBezTo>
                  <a:cubicBezTo>
                    <a:pt x="64" y="6"/>
                    <a:pt x="64" y="6"/>
                    <a:pt x="64" y="6"/>
                  </a:cubicBezTo>
                  <a:close/>
                  <a:moveTo>
                    <a:pt x="14" y="63"/>
                  </a:moveTo>
                  <a:cubicBezTo>
                    <a:pt x="23" y="58"/>
                    <a:pt x="23" y="58"/>
                    <a:pt x="23" y="58"/>
                  </a:cubicBezTo>
                  <a:cubicBezTo>
                    <a:pt x="24" y="42"/>
                    <a:pt x="24" y="42"/>
                    <a:pt x="24" y="42"/>
                  </a:cubicBezTo>
                  <a:cubicBezTo>
                    <a:pt x="15" y="31"/>
                    <a:pt x="15" y="31"/>
                    <a:pt x="15" y="31"/>
                  </a:cubicBezTo>
                  <a:cubicBezTo>
                    <a:pt x="7" y="36"/>
                    <a:pt x="7" y="36"/>
                    <a:pt x="7" y="36"/>
                  </a:cubicBezTo>
                  <a:cubicBezTo>
                    <a:pt x="5" y="52"/>
                    <a:pt x="5" y="52"/>
                    <a:pt x="5" y="52"/>
                  </a:cubicBezTo>
                  <a:cubicBezTo>
                    <a:pt x="14" y="63"/>
                    <a:pt x="14" y="63"/>
                    <a:pt x="14" y="63"/>
                  </a:cubicBezTo>
                  <a:close/>
                  <a:moveTo>
                    <a:pt x="24" y="60"/>
                  </a:moveTo>
                  <a:cubicBezTo>
                    <a:pt x="15" y="65"/>
                    <a:pt x="15" y="65"/>
                    <a:pt x="15" y="65"/>
                  </a:cubicBezTo>
                  <a:cubicBezTo>
                    <a:pt x="22" y="78"/>
                    <a:pt x="22" y="78"/>
                    <a:pt x="22" y="78"/>
                  </a:cubicBezTo>
                  <a:cubicBezTo>
                    <a:pt x="36" y="78"/>
                    <a:pt x="36" y="78"/>
                    <a:pt x="36" y="78"/>
                  </a:cubicBezTo>
                  <a:cubicBezTo>
                    <a:pt x="37" y="69"/>
                    <a:pt x="37" y="69"/>
                    <a:pt x="37" y="69"/>
                  </a:cubicBezTo>
                  <a:cubicBezTo>
                    <a:pt x="24" y="60"/>
                    <a:pt x="24" y="60"/>
                    <a:pt x="24" y="60"/>
                  </a:cubicBezTo>
                  <a:close/>
                  <a:moveTo>
                    <a:pt x="24" y="16"/>
                  </a:moveTo>
                  <a:cubicBezTo>
                    <a:pt x="22" y="8"/>
                    <a:pt x="22" y="8"/>
                    <a:pt x="22" y="8"/>
                  </a:cubicBezTo>
                  <a:cubicBezTo>
                    <a:pt x="21" y="9"/>
                    <a:pt x="19" y="10"/>
                    <a:pt x="18" y="11"/>
                  </a:cubicBezTo>
                  <a:cubicBezTo>
                    <a:pt x="14" y="14"/>
                    <a:pt x="10" y="19"/>
                    <a:pt x="8" y="23"/>
                  </a:cubicBezTo>
                  <a:cubicBezTo>
                    <a:pt x="8" y="23"/>
                    <a:pt x="8" y="23"/>
                    <a:pt x="8" y="23"/>
                  </a:cubicBezTo>
                  <a:cubicBezTo>
                    <a:pt x="6" y="26"/>
                    <a:pt x="5" y="28"/>
                    <a:pt x="4" y="31"/>
                  </a:cubicBezTo>
                  <a:cubicBezTo>
                    <a:pt x="6" y="34"/>
                    <a:pt x="6" y="34"/>
                    <a:pt x="6" y="34"/>
                  </a:cubicBezTo>
                  <a:cubicBezTo>
                    <a:pt x="15" y="29"/>
                    <a:pt x="15" y="29"/>
                    <a:pt x="15" y="29"/>
                  </a:cubicBezTo>
                  <a:cubicBezTo>
                    <a:pt x="24" y="16"/>
                    <a:pt x="24" y="16"/>
                    <a:pt x="24" y="16"/>
                  </a:cubicBezTo>
                  <a:close/>
                  <a:moveTo>
                    <a:pt x="24" y="7"/>
                  </a:moveTo>
                  <a:cubicBezTo>
                    <a:pt x="26" y="15"/>
                    <a:pt x="26" y="15"/>
                    <a:pt x="26" y="15"/>
                  </a:cubicBezTo>
                  <a:cubicBezTo>
                    <a:pt x="39" y="17"/>
                    <a:pt x="39" y="17"/>
                    <a:pt x="39" y="17"/>
                  </a:cubicBezTo>
                  <a:cubicBezTo>
                    <a:pt x="53" y="11"/>
                    <a:pt x="53" y="11"/>
                    <a:pt x="53" y="11"/>
                  </a:cubicBezTo>
                  <a:cubicBezTo>
                    <a:pt x="51" y="4"/>
                    <a:pt x="51" y="4"/>
                    <a:pt x="51" y="4"/>
                  </a:cubicBezTo>
                  <a:cubicBezTo>
                    <a:pt x="50" y="3"/>
                    <a:pt x="49" y="3"/>
                    <a:pt x="48" y="3"/>
                  </a:cubicBezTo>
                  <a:cubicBezTo>
                    <a:pt x="43" y="2"/>
                    <a:pt x="38" y="3"/>
                    <a:pt x="32" y="4"/>
                  </a:cubicBezTo>
                  <a:cubicBezTo>
                    <a:pt x="29" y="5"/>
                    <a:pt x="27" y="6"/>
                    <a:pt x="24" y="7"/>
                  </a:cubicBezTo>
                  <a:close/>
                  <a:moveTo>
                    <a:pt x="39" y="19"/>
                  </a:moveTo>
                  <a:cubicBezTo>
                    <a:pt x="26" y="17"/>
                    <a:pt x="26" y="17"/>
                    <a:pt x="26" y="17"/>
                  </a:cubicBezTo>
                  <a:cubicBezTo>
                    <a:pt x="17" y="30"/>
                    <a:pt x="17" y="30"/>
                    <a:pt x="17" y="30"/>
                  </a:cubicBezTo>
                  <a:cubicBezTo>
                    <a:pt x="25" y="40"/>
                    <a:pt x="25" y="40"/>
                    <a:pt x="25" y="40"/>
                  </a:cubicBezTo>
                  <a:cubicBezTo>
                    <a:pt x="39" y="33"/>
                    <a:pt x="39" y="33"/>
                    <a:pt x="39" y="33"/>
                  </a:cubicBezTo>
                  <a:cubicBezTo>
                    <a:pt x="39" y="19"/>
                    <a:pt x="39" y="19"/>
                    <a:pt x="39" y="19"/>
                  </a:cubicBezTo>
                  <a:close/>
                  <a:moveTo>
                    <a:pt x="37" y="80"/>
                  </a:moveTo>
                  <a:cubicBezTo>
                    <a:pt x="25" y="80"/>
                    <a:pt x="25" y="80"/>
                    <a:pt x="25" y="80"/>
                  </a:cubicBezTo>
                  <a:cubicBezTo>
                    <a:pt x="29" y="82"/>
                    <a:pt x="33" y="83"/>
                    <a:pt x="38" y="84"/>
                  </a:cubicBezTo>
                  <a:cubicBezTo>
                    <a:pt x="41" y="84"/>
                    <a:pt x="45" y="84"/>
                    <a:pt x="49" y="84"/>
                  </a:cubicBezTo>
                  <a:cubicBezTo>
                    <a:pt x="37" y="80"/>
                    <a:pt x="37" y="80"/>
                    <a:pt x="37" y="80"/>
                  </a:cubicBezTo>
                  <a:close/>
                  <a:moveTo>
                    <a:pt x="19" y="76"/>
                  </a:moveTo>
                  <a:cubicBezTo>
                    <a:pt x="13" y="65"/>
                    <a:pt x="13" y="65"/>
                    <a:pt x="13" y="65"/>
                  </a:cubicBezTo>
                  <a:cubicBezTo>
                    <a:pt x="4" y="54"/>
                    <a:pt x="4" y="54"/>
                    <a:pt x="4" y="54"/>
                  </a:cubicBezTo>
                  <a:cubicBezTo>
                    <a:pt x="4" y="54"/>
                    <a:pt x="4" y="54"/>
                    <a:pt x="4" y="54"/>
                  </a:cubicBezTo>
                  <a:cubicBezTo>
                    <a:pt x="5" y="59"/>
                    <a:pt x="7" y="64"/>
                    <a:pt x="11" y="68"/>
                  </a:cubicBezTo>
                  <a:cubicBezTo>
                    <a:pt x="13" y="71"/>
                    <a:pt x="16" y="74"/>
                    <a:pt x="19" y="76"/>
                  </a:cubicBezTo>
                  <a:close/>
                  <a:moveTo>
                    <a:pt x="3" y="50"/>
                  </a:moveTo>
                  <a:cubicBezTo>
                    <a:pt x="5" y="36"/>
                    <a:pt x="5" y="36"/>
                    <a:pt x="5" y="36"/>
                  </a:cubicBezTo>
                  <a:cubicBezTo>
                    <a:pt x="3" y="34"/>
                    <a:pt x="3" y="34"/>
                    <a:pt x="3" y="34"/>
                  </a:cubicBezTo>
                  <a:cubicBezTo>
                    <a:pt x="3" y="35"/>
                    <a:pt x="3" y="37"/>
                    <a:pt x="3" y="38"/>
                  </a:cubicBezTo>
                  <a:cubicBezTo>
                    <a:pt x="2" y="42"/>
                    <a:pt x="2" y="46"/>
                    <a:pt x="3" y="50"/>
                  </a:cubicBezTo>
                  <a:close/>
                  <a:moveTo>
                    <a:pt x="40" y="35"/>
                  </a:moveTo>
                  <a:cubicBezTo>
                    <a:pt x="26" y="42"/>
                    <a:pt x="26" y="42"/>
                    <a:pt x="26" y="42"/>
                  </a:cubicBezTo>
                  <a:cubicBezTo>
                    <a:pt x="25" y="58"/>
                    <a:pt x="25" y="58"/>
                    <a:pt x="25" y="58"/>
                  </a:cubicBezTo>
                  <a:cubicBezTo>
                    <a:pt x="39" y="67"/>
                    <a:pt x="39" y="67"/>
                    <a:pt x="39" y="67"/>
                  </a:cubicBezTo>
                  <a:cubicBezTo>
                    <a:pt x="53" y="59"/>
                    <a:pt x="53" y="59"/>
                    <a:pt x="53" y="59"/>
                  </a:cubicBezTo>
                  <a:cubicBezTo>
                    <a:pt x="54" y="43"/>
                    <a:pt x="54" y="43"/>
                    <a:pt x="54" y="43"/>
                  </a:cubicBezTo>
                  <a:cubicBezTo>
                    <a:pt x="40" y="35"/>
                    <a:pt x="40" y="35"/>
                    <a:pt x="40" y="35"/>
                  </a:cubicBezTo>
                  <a:close/>
                  <a:moveTo>
                    <a:pt x="54" y="13"/>
                  </a:moveTo>
                  <a:cubicBezTo>
                    <a:pt x="41" y="19"/>
                    <a:pt x="41" y="19"/>
                    <a:pt x="41" y="19"/>
                  </a:cubicBezTo>
                  <a:cubicBezTo>
                    <a:pt x="41" y="33"/>
                    <a:pt x="41" y="33"/>
                    <a:pt x="41" y="33"/>
                  </a:cubicBezTo>
                  <a:cubicBezTo>
                    <a:pt x="55" y="42"/>
                    <a:pt x="55" y="42"/>
                    <a:pt x="55" y="42"/>
                  </a:cubicBezTo>
                  <a:cubicBezTo>
                    <a:pt x="68" y="37"/>
                    <a:pt x="68" y="37"/>
                    <a:pt x="68" y="37"/>
                  </a:cubicBezTo>
                  <a:cubicBezTo>
                    <a:pt x="68" y="23"/>
                    <a:pt x="68" y="23"/>
                    <a:pt x="68" y="23"/>
                  </a:cubicBezTo>
                  <a:cubicBezTo>
                    <a:pt x="54" y="13"/>
                    <a:pt x="54" y="13"/>
                    <a:pt x="54" y="13"/>
                  </a:cubicBezTo>
                  <a:close/>
                  <a:moveTo>
                    <a:pt x="53" y="4"/>
                  </a:moveTo>
                  <a:cubicBezTo>
                    <a:pt x="55" y="11"/>
                    <a:pt x="55" y="11"/>
                    <a:pt x="55" y="11"/>
                  </a:cubicBezTo>
                  <a:cubicBezTo>
                    <a:pt x="69" y="21"/>
                    <a:pt x="69" y="21"/>
                    <a:pt x="69" y="21"/>
                  </a:cubicBezTo>
                  <a:cubicBezTo>
                    <a:pt x="75" y="19"/>
                    <a:pt x="75" y="19"/>
                    <a:pt x="75" y="19"/>
                  </a:cubicBezTo>
                  <a:cubicBezTo>
                    <a:pt x="75" y="19"/>
                    <a:pt x="75" y="19"/>
                    <a:pt x="75" y="19"/>
                  </a:cubicBezTo>
                  <a:cubicBezTo>
                    <a:pt x="72" y="14"/>
                    <a:pt x="68" y="11"/>
                    <a:pt x="63" y="8"/>
                  </a:cubicBezTo>
                  <a:cubicBezTo>
                    <a:pt x="63" y="8"/>
                    <a:pt x="63" y="8"/>
                    <a:pt x="63" y="8"/>
                  </a:cubicBezTo>
                  <a:cubicBezTo>
                    <a:pt x="60" y="6"/>
                    <a:pt x="57" y="5"/>
                    <a:pt x="53" y="4"/>
                  </a:cubicBezTo>
                  <a:close/>
                  <a:moveTo>
                    <a:pt x="76" y="21"/>
                  </a:moveTo>
                  <a:cubicBezTo>
                    <a:pt x="70" y="23"/>
                    <a:pt x="70" y="23"/>
                    <a:pt x="70" y="23"/>
                  </a:cubicBezTo>
                  <a:cubicBezTo>
                    <a:pt x="70" y="37"/>
                    <a:pt x="70" y="37"/>
                    <a:pt x="70" y="37"/>
                  </a:cubicBezTo>
                  <a:cubicBezTo>
                    <a:pt x="77" y="49"/>
                    <a:pt x="77" y="49"/>
                    <a:pt x="77" y="49"/>
                  </a:cubicBezTo>
                  <a:cubicBezTo>
                    <a:pt x="83" y="48"/>
                    <a:pt x="83" y="48"/>
                    <a:pt x="83" y="48"/>
                  </a:cubicBezTo>
                  <a:cubicBezTo>
                    <a:pt x="84" y="43"/>
                    <a:pt x="83" y="38"/>
                    <a:pt x="82" y="33"/>
                  </a:cubicBezTo>
                  <a:cubicBezTo>
                    <a:pt x="81" y="28"/>
                    <a:pt x="79" y="24"/>
                    <a:pt x="76" y="21"/>
                  </a:cubicBezTo>
                  <a:close/>
                  <a:moveTo>
                    <a:pt x="75" y="51"/>
                  </a:moveTo>
                  <a:cubicBezTo>
                    <a:pt x="68" y="39"/>
                    <a:pt x="68" y="39"/>
                    <a:pt x="68" y="39"/>
                  </a:cubicBezTo>
                  <a:cubicBezTo>
                    <a:pt x="56" y="44"/>
                    <a:pt x="56" y="44"/>
                    <a:pt x="56" y="44"/>
                  </a:cubicBezTo>
                  <a:cubicBezTo>
                    <a:pt x="55" y="59"/>
                    <a:pt x="55" y="59"/>
                    <a:pt x="55" y="59"/>
                  </a:cubicBezTo>
                  <a:cubicBezTo>
                    <a:pt x="67" y="63"/>
                    <a:pt x="67" y="63"/>
                    <a:pt x="67" y="63"/>
                  </a:cubicBezTo>
                  <a:cubicBezTo>
                    <a:pt x="75" y="51"/>
                    <a:pt x="75" y="51"/>
                    <a:pt x="75" y="51"/>
                  </a:cubicBezTo>
                  <a:close/>
                  <a:moveTo>
                    <a:pt x="66" y="75"/>
                  </a:moveTo>
                  <a:cubicBezTo>
                    <a:pt x="59" y="80"/>
                    <a:pt x="59" y="80"/>
                    <a:pt x="59" y="80"/>
                  </a:cubicBezTo>
                  <a:cubicBezTo>
                    <a:pt x="62" y="79"/>
                    <a:pt x="65" y="78"/>
                    <a:pt x="67" y="76"/>
                  </a:cubicBezTo>
                  <a:cubicBezTo>
                    <a:pt x="66" y="75"/>
                    <a:pt x="66" y="75"/>
                    <a:pt x="66" y="75"/>
                  </a:cubicBezTo>
                  <a:close/>
                  <a:moveTo>
                    <a:pt x="66" y="65"/>
                  </a:moveTo>
                  <a:cubicBezTo>
                    <a:pt x="54" y="61"/>
                    <a:pt x="54" y="61"/>
                    <a:pt x="54" y="61"/>
                  </a:cubicBezTo>
                  <a:cubicBezTo>
                    <a:pt x="40" y="69"/>
                    <a:pt x="40" y="69"/>
                    <a:pt x="40" y="69"/>
                  </a:cubicBezTo>
                  <a:cubicBezTo>
                    <a:pt x="38" y="78"/>
                    <a:pt x="38" y="78"/>
                    <a:pt x="38" y="78"/>
                  </a:cubicBezTo>
                  <a:cubicBezTo>
                    <a:pt x="53" y="83"/>
                    <a:pt x="53" y="83"/>
                    <a:pt x="53" y="83"/>
                  </a:cubicBezTo>
                  <a:cubicBezTo>
                    <a:pt x="65" y="74"/>
                    <a:pt x="65" y="74"/>
                    <a:pt x="65" y="74"/>
                  </a:cubicBezTo>
                  <a:cubicBezTo>
                    <a:pt x="66" y="65"/>
                    <a:pt x="66" y="65"/>
                    <a:pt x="66" y="65"/>
                  </a:cubicBezTo>
                  <a:close/>
                  <a:moveTo>
                    <a:pt x="83" y="50"/>
                  </a:moveTo>
                  <a:cubicBezTo>
                    <a:pt x="77" y="52"/>
                    <a:pt x="77" y="52"/>
                    <a:pt x="77" y="52"/>
                  </a:cubicBezTo>
                  <a:cubicBezTo>
                    <a:pt x="68" y="65"/>
                    <a:pt x="68" y="65"/>
                    <a:pt x="68" y="65"/>
                  </a:cubicBezTo>
                  <a:cubicBezTo>
                    <a:pt x="67" y="74"/>
                    <a:pt x="67" y="74"/>
                    <a:pt x="67" y="74"/>
                  </a:cubicBezTo>
                  <a:cubicBezTo>
                    <a:pt x="69" y="75"/>
                    <a:pt x="69" y="75"/>
                    <a:pt x="69" y="75"/>
                  </a:cubicBezTo>
                  <a:cubicBezTo>
                    <a:pt x="72" y="72"/>
                    <a:pt x="76" y="68"/>
                    <a:pt x="78" y="64"/>
                  </a:cubicBezTo>
                  <a:cubicBezTo>
                    <a:pt x="78" y="64"/>
                    <a:pt x="78" y="64"/>
                    <a:pt x="78" y="64"/>
                  </a:cubicBezTo>
                  <a:cubicBezTo>
                    <a:pt x="80" y="60"/>
                    <a:pt x="82" y="55"/>
                    <a:pt x="83" y="50"/>
                  </a:cubicBezTo>
                  <a:close/>
                </a:path>
              </a:pathLst>
            </a:custGeom>
            <a:solidFill>
              <a:srgbClr val="403E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4" name="组合 43"/>
          <p:cNvGrpSpPr/>
          <p:nvPr/>
        </p:nvGrpSpPr>
        <p:grpSpPr>
          <a:xfrm rot="1192981">
            <a:off x="318899" y="220711"/>
            <a:ext cx="579734" cy="587264"/>
            <a:chOff x="2118580" y="4342651"/>
            <a:chExt cx="672245" cy="680977"/>
          </a:xfrm>
        </p:grpSpPr>
        <p:grpSp>
          <p:nvGrpSpPr>
            <p:cNvPr id="45" name="组合 44"/>
            <p:cNvGrpSpPr/>
            <p:nvPr/>
          </p:nvGrpSpPr>
          <p:grpSpPr>
            <a:xfrm>
              <a:off x="2124539" y="4342651"/>
              <a:ext cx="641611" cy="680977"/>
              <a:chOff x="2124539" y="4342651"/>
              <a:chExt cx="641611" cy="680977"/>
            </a:xfrm>
          </p:grpSpPr>
          <p:sp>
            <p:nvSpPr>
              <p:cNvPr id="80" name="任意多边形 79"/>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任意多边形 45"/>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p:cNvSpPr txBox="1"/>
          <p:nvPr/>
        </p:nvSpPr>
        <p:spPr>
          <a:xfrm>
            <a:off x="6617670" y="2076081"/>
            <a:ext cx="1468271" cy="523220"/>
          </a:xfrm>
          <a:prstGeom prst="rect">
            <a:avLst/>
          </a:prstGeom>
          <a:noFill/>
        </p:spPr>
        <p:txBody>
          <a:bodyPr wrap="square" rtlCol="0">
            <a:spAutoFit/>
          </a:bodyPr>
          <a:lstStyle/>
          <a:p>
            <a:r>
              <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6617670" y="2750545"/>
            <a:ext cx="3407290"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6" name="任意多边形 45"/>
          <p:cNvSpPr/>
          <p:nvPr/>
        </p:nvSpPr>
        <p:spPr>
          <a:xfrm>
            <a:off x="6716146" y="26641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7" name="文本框 46"/>
          <p:cNvSpPr txBox="1"/>
          <p:nvPr/>
        </p:nvSpPr>
        <p:spPr>
          <a:xfrm>
            <a:off x="6617670" y="3900831"/>
            <a:ext cx="1468271" cy="523220"/>
          </a:xfrm>
          <a:prstGeom prst="rect">
            <a:avLst/>
          </a:prstGeom>
          <a:noFill/>
        </p:spPr>
        <p:txBody>
          <a:bodyPr wrap="square" rtlCol="0">
            <a:spAutoFit/>
          </a:bodyPr>
          <a:lstStyle/>
          <a:p>
            <a:r>
              <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95000"/>
                    <a:lumOff val="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6617670" y="4575295"/>
            <a:ext cx="3407290" cy="707886"/>
          </a:xfrm>
          <a:prstGeom prst="rect">
            <a:avLst/>
          </a:prstGeom>
          <a:noFill/>
        </p:spPr>
        <p:txBody>
          <a:bodyPr wrap="square" rtlCol="0">
            <a:spAutoFit/>
          </a:bodyPr>
          <a:lstStyle/>
          <a:p>
            <a:pPr>
              <a:lnSpc>
                <a:spcPct val="125000"/>
              </a:lnSpc>
            </a:pP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输入</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66" name="任意多边形 65"/>
          <p:cNvSpPr/>
          <p:nvPr/>
        </p:nvSpPr>
        <p:spPr>
          <a:xfrm>
            <a:off x="6716146" y="448889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nvGrpSpPr>
          <p:cNvPr id="21" name="Group 4"/>
          <p:cNvGrpSpPr>
            <a:grpSpLocks noChangeAspect="1"/>
          </p:cNvGrpSpPr>
          <p:nvPr/>
        </p:nvGrpSpPr>
        <p:grpSpPr bwMode="auto">
          <a:xfrm>
            <a:off x="1963738" y="2522538"/>
            <a:ext cx="2727325" cy="2403475"/>
            <a:chOff x="1237" y="1589"/>
            <a:chExt cx="1718" cy="1514"/>
          </a:xfrm>
          <a:solidFill>
            <a:schemeClr val="tx1">
              <a:lumMod val="85000"/>
              <a:lumOff val="15000"/>
            </a:schemeClr>
          </a:solidFill>
        </p:grpSpPr>
        <p:sp>
          <p:nvSpPr>
            <p:cNvPr id="30" name="Freeform 5"/>
            <p:cNvSpPr>
              <a:spLocks noEditPoints="1"/>
            </p:cNvSpPr>
            <p:nvPr/>
          </p:nvSpPr>
          <p:spPr bwMode="auto">
            <a:xfrm>
              <a:off x="1244" y="1768"/>
              <a:ext cx="371" cy="402"/>
            </a:xfrm>
            <a:custGeom>
              <a:avLst/>
              <a:gdLst>
                <a:gd name="T0" fmla="*/ 0 w 110"/>
                <a:gd name="T1" fmla="*/ 59 h 119"/>
                <a:gd name="T2" fmla="*/ 53 w 110"/>
                <a:gd name="T3" fmla="*/ 0 h 119"/>
                <a:gd name="T4" fmla="*/ 53 w 110"/>
                <a:gd name="T5" fmla="*/ 0 h 119"/>
                <a:gd name="T6" fmla="*/ 110 w 110"/>
                <a:gd name="T7" fmla="*/ 60 h 119"/>
                <a:gd name="T8" fmla="*/ 110 w 110"/>
                <a:gd name="T9" fmla="*/ 60 h 119"/>
                <a:gd name="T10" fmla="*/ 52 w 110"/>
                <a:gd name="T11" fmla="*/ 119 h 119"/>
                <a:gd name="T12" fmla="*/ 52 w 110"/>
                <a:gd name="T13" fmla="*/ 119 h 119"/>
                <a:gd name="T14" fmla="*/ 0 w 110"/>
                <a:gd name="T15" fmla="*/ 59 h 119"/>
                <a:gd name="T16" fmla="*/ 4 w 110"/>
                <a:gd name="T17" fmla="*/ 59 h 119"/>
                <a:gd name="T18" fmla="*/ 52 w 110"/>
                <a:gd name="T19" fmla="*/ 115 h 119"/>
                <a:gd name="T20" fmla="*/ 52 w 110"/>
                <a:gd name="T21" fmla="*/ 115 h 119"/>
                <a:gd name="T22" fmla="*/ 89 w 110"/>
                <a:gd name="T23" fmla="*/ 99 h 119"/>
                <a:gd name="T24" fmla="*/ 89 w 110"/>
                <a:gd name="T25" fmla="*/ 99 h 119"/>
                <a:gd name="T26" fmla="*/ 106 w 110"/>
                <a:gd name="T27" fmla="*/ 60 h 119"/>
                <a:gd name="T28" fmla="*/ 106 w 110"/>
                <a:gd name="T29" fmla="*/ 60 h 119"/>
                <a:gd name="T30" fmla="*/ 53 w 110"/>
                <a:gd name="T31" fmla="*/ 4 h 119"/>
                <a:gd name="T32" fmla="*/ 53 w 110"/>
                <a:gd name="T33" fmla="*/ 4 h 119"/>
                <a:gd name="T34" fmla="*/ 4 w 110"/>
                <a:gd name="T35"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19">
                  <a:moveTo>
                    <a:pt x="0" y="59"/>
                  </a:moveTo>
                  <a:cubicBezTo>
                    <a:pt x="0" y="26"/>
                    <a:pt x="23" y="0"/>
                    <a:pt x="53" y="0"/>
                  </a:cubicBezTo>
                  <a:cubicBezTo>
                    <a:pt x="53" y="0"/>
                    <a:pt x="53" y="0"/>
                    <a:pt x="53" y="0"/>
                  </a:cubicBezTo>
                  <a:cubicBezTo>
                    <a:pt x="83" y="0"/>
                    <a:pt x="110" y="27"/>
                    <a:pt x="110" y="60"/>
                  </a:cubicBezTo>
                  <a:cubicBezTo>
                    <a:pt x="110" y="60"/>
                    <a:pt x="110" y="60"/>
                    <a:pt x="110" y="60"/>
                  </a:cubicBezTo>
                  <a:cubicBezTo>
                    <a:pt x="110" y="92"/>
                    <a:pt x="81" y="119"/>
                    <a:pt x="52" y="119"/>
                  </a:cubicBezTo>
                  <a:cubicBezTo>
                    <a:pt x="52" y="119"/>
                    <a:pt x="52" y="119"/>
                    <a:pt x="52" y="119"/>
                  </a:cubicBezTo>
                  <a:cubicBezTo>
                    <a:pt x="22" y="119"/>
                    <a:pt x="0" y="91"/>
                    <a:pt x="0" y="59"/>
                  </a:cubicBezTo>
                  <a:close/>
                  <a:moveTo>
                    <a:pt x="4" y="59"/>
                  </a:moveTo>
                  <a:cubicBezTo>
                    <a:pt x="4" y="90"/>
                    <a:pt x="25" y="115"/>
                    <a:pt x="52" y="115"/>
                  </a:cubicBezTo>
                  <a:cubicBezTo>
                    <a:pt x="52" y="115"/>
                    <a:pt x="52" y="115"/>
                    <a:pt x="52" y="115"/>
                  </a:cubicBezTo>
                  <a:cubicBezTo>
                    <a:pt x="65" y="115"/>
                    <a:pt x="79" y="109"/>
                    <a:pt x="89" y="99"/>
                  </a:cubicBezTo>
                  <a:cubicBezTo>
                    <a:pt x="89" y="99"/>
                    <a:pt x="89" y="99"/>
                    <a:pt x="89" y="99"/>
                  </a:cubicBezTo>
                  <a:cubicBezTo>
                    <a:pt x="99" y="89"/>
                    <a:pt x="106" y="75"/>
                    <a:pt x="106" y="60"/>
                  </a:cubicBezTo>
                  <a:cubicBezTo>
                    <a:pt x="106" y="60"/>
                    <a:pt x="106" y="60"/>
                    <a:pt x="106" y="60"/>
                  </a:cubicBezTo>
                  <a:cubicBezTo>
                    <a:pt x="106" y="29"/>
                    <a:pt x="80" y="4"/>
                    <a:pt x="53" y="4"/>
                  </a:cubicBezTo>
                  <a:cubicBezTo>
                    <a:pt x="53" y="4"/>
                    <a:pt x="53" y="4"/>
                    <a:pt x="53" y="4"/>
                  </a:cubicBezTo>
                  <a:cubicBezTo>
                    <a:pt x="26" y="4"/>
                    <a:pt x="4" y="28"/>
                    <a:pt x="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
            <p:cNvSpPr>
              <a:spLocks noEditPoints="1"/>
            </p:cNvSpPr>
            <p:nvPr/>
          </p:nvSpPr>
          <p:spPr bwMode="auto">
            <a:xfrm>
              <a:off x="1237" y="1762"/>
              <a:ext cx="385" cy="415"/>
            </a:xfrm>
            <a:custGeom>
              <a:avLst/>
              <a:gdLst>
                <a:gd name="T0" fmla="*/ 0 w 114"/>
                <a:gd name="T1" fmla="*/ 61 h 123"/>
                <a:gd name="T2" fmla="*/ 2 w 114"/>
                <a:gd name="T3" fmla="*/ 61 h 123"/>
                <a:gd name="T4" fmla="*/ 0 w 114"/>
                <a:gd name="T5" fmla="*/ 61 h 123"/>
                <a:gd name="T6" fmla="*/ 55 w 114"/>
                <a:gd name="T7" fmla="*/ 0 h 123"/>
                <a:gd name="T8" fmla="*/ 55 w 114"/>
                <a:gd name="T9" fmla="*/ 0 h 123"/>
                <a:gd name="T10" fmla="*/ 114 w 114"/>
                <a:gd name="T11" fmla="*/ 62 h 123"/>
                <a:gd name="T12" fmla="*/ 114 w 114"/>
                <a:gd name="T13" fmla="*/ 62 h 123"/>
                <a:gd name="T14" fmla="*/ 54 w 114"/>
                <a:gd name="T15" fmla="*/ 123 h 123"/>
                <a:gd name="T16" fmla="*/ 54 w 114"/>
                <a:gd name="T17" fmla="*/ 123 h 123"/>
                <a:gd name="T18" fmla="*/ 0 w 114"/>
                <a:gd name="T19" fmla="*/ 61 h 123"/>
                <a:gd name="T20" fmla="*/ 54 w 114"/>
                <a:gd name="T21" fmla="*/ 119 h 123"/>
                <a:gd name="T22" fmla="*/ 102 w 114"/>
                <a:gd name="T23" fmla="*/ 89 h 123"/>
                <a:gd name="T24" fmla="*/ 102 w 114"/>
                <a:gd name="T25" fmla="*/ 89 h 123"/>
                <a:gd name="T26" fmla="*/ 93 w 114"/>
                <a:gd name="T27" fmla="*/ 102 h 123"/>
                <a:gd name="T28" fmla="*/ 93 w 114"/>
                <a:gd name="T29" fmla="*/ 102 h 123"/>
                <a:gd name="T30" fmla="*/ 54 w 114"/>
                <a:gd name="T31" fmla="*/ 119 h 123"/>
                <a:gd name="T32" fmla="*/ 54 w 114"/>
                <a:gd name="T33" fmla="*/ 119 h 123"/>
                <a:gd name="T34" fmla="*/ 54 w 114"/>
                <a:gd name="T35" fmla="*/ 119 h 123"/>
                <a:gd name="T36" fmla="*/ 54 w 114"/>
                <a:gd name="T37" fmla="*/ 119 h 123"/>
                <a:gd name="T38" fmla="*/ 16 w 114"/>
                <a:gd name="T39" fmla="*/ 99 h 123"/>
                <a:gd name="T40" fmla="*/ 16 w 114"/>
                <a:gd name="T41" fmla="*/ 99 h 123"/>
                <a:gd name="T42" fmla="*/ 54 w 114"/>
                <a:gd name="T43" fmla="*/ 119 h 123"/>
                <a:gd name="T44" fmla="*/ 54 w 114"/>
                <a:gd name="T45" fmla="*/ 115 h 123"/>
                <a:gd name="T46" fmla="*/ 54 w 114"/>
                <a:gd name="T47" fmla="*/ 115 h 123"/>
                <a:gd name="T48" fmla="*/ 54 w 114"/>
                <a:gd name="T49" fmla="*/ 115 h 123"/>
                <a:gd name="T50" fmla="*/ 90 w 114"/>
                <a:gd name="T51" fmla="*/ 99 h 123"/>
                <a:gd name="T52" fmla="*/ 90 w 114"/>
                <a:gd name="T53" fmla="*/ 99 h 123"/>
                <a:gd name="T54" fmla="*/ 106 w 114"/>
                <a:gd name="T55" fmla="*/ 62 h 123"/>
                <a:gd name="T56" fmla="*/ 106 w 114"/>
                <a:gd name="T57" fmla="*/ 62 h 123"/>
                <a:gd name="T58" fmla="*/ 55 w 114"/>
                <a:gd name="T59" fmla="*/ 8 h 123"/>
                <a:gd name="T60" fmla="*/ 55 w 114"/>
                <a:gd name="T61" fmla="*/ 8 h 123"/>
                <a:gd name="T62" fmla="*/ 8 w 114"/>
                <a:gd name="T63" fmla="*/ 61 h 123"/>
                <a:gd name="T64" fmla="*/ 8 w 114"/>
                <a:gd name="T65" fmla="*/ 61 h 123"/>
                <a:gd name="T66" fmla="*/ 54 w 114"/>
                <a:gd name="T67" fmla="*/ 115 h 123"/>
                <a:gd name="T68" fmla="*/ 110 w 114"/>
                <a:gd name="T69" fmla="*/ 62 h 123"/>
                <a:gd name="T70" fmla="*/ 55 w 114"/>
                <a:gd name="T71" fmla="*/ 4 h 123"/>
                <a:gd name="T72" fmla="*/ 55 w 114"/>
                <a:gd name="T73" fmla="*/ 4 h 123"/>
                <a:gd name="T74" fmla="*/ 110 w 114"/>
                <a:gd name="T75" fmla="*/ 62 h 123"/>
                <a:gd name="T76" fmla="*/ 6 w 114"/>
                <a:gd name="T77" fmla="*/ 61 h 123"/>
                <a:gd name="T78" fmla="*/ 4 w 114"/>
                <a:gd name="T79" fmla="*/ 61 h 123"/>
                <a:gd name="T80" fmla="*/ 4 w 114"/>
                <a:gd name="T81" fmla="*/ 61 h 123"/>
                <a:gd name="T82" fmla="*/ 4 w 114"/>
                <a:gd name="T83" fmla="*/ 61 h 123"/>
                <a:gd name="T84" fmla="*/ 4 w 114"/>
                <a:gd name="T85" fmla="*/ 61 h 123"/>
                <a:gd name="T86" fmla="*/ 4 w 114"/>
                <a:gd name="T87" fmla="*/ 61 h 123"/>
                <a:gd name="T88" fmla="*/ 6 w 114"/>
                <a:gd name="T89" fmla="*/ 61 h 123"/>
                <a:gd name="T90" fmla="*/ 17 w 114"/>
                <a:gd name="T91" fmla="*/ 23 h 123"/>
                <a:gd name="T92" fmla="*/ 55 w 114"/>
                <a:gd name="T93" fmla="*/ 4 h 123"/>
                <a:gd name="T94" fmla="*/ 55 w 114"/>
                <a:gd name="T95" fmla="*/ 4 h 123"/>
                <a:gd name="T96" fmla="*/ 17 w 114"/>
                <a:gd name="T9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23">
                  <a:moveTo>
                    <a:pt x="0" y="61"/>
                  </a:moveTo>
                  <a:cubicBezTo>
                    <a:pt x="2" y="61"/>
                    <a:pt x="2" y="61"/>
                    <a:pt x="2" y="61"/>
                  </a:cubicBezTo>
                  <a:cubicBezTo>
                    <a:pt x="0" y="61"/>
                    <a:pt x="0" y="61"/>
                    <a:pt x="0" y="61"/>
                  </a:cubicBezTo>
                  <a:cubicBezTo>
                    <a:pt x="0" y="27"/>
                    <a:pt x="24" y="0"/>
                    <a:pt x="55" y="0"/>
                  </a:cubicBezTo>
                  <a:cubicBezTo>
                    <a:pt x="55" y="0"/>
                    <a:pt x="55" y="0"/>
                    <a:pt x="55" y="0"/>
                  </a:cubicBezTo>
                  <a:cubicBezTo>
                    <a:pt x="86" y="0"/>
                    <a:pt x="114" y="28"/>
                    <a:pt x="114" y="62"/>
                  </a:cubicBezTo>
                  <a:cubicBezTo>
                    <a:pt x="114" y="62"/>
                    <a:pt x="114" y="62"/>
                    <a:pt x="114" y="62"/>
                  </a:cubicBezTo>
                  <a:cubicBezTo>
                    <a:pt x="114" y="96"/>
                    <a:pt x="84" y="123"/>
                    <a:pt x="54" y="123"/>
                  </a:cubicBezTo>
                  <a:cubicBezTo>
                    <a:pt x="54" y="123"/>
                    <a:pt x="54" y="123"/>
                    <a:pt x="54" y="123"/>
                  </a:cubicBezTo>
                  <a:cubicBezTo>
                    <a:pt x="23" y="123"/>
                    <a:pt x="0" y="94"/>
                    <a:pt x="0" y="61"/>
                  </a:cubicBezTo>
                  <a:close/>
                  <a:moveTo>
                    <a:pt x="54" y="119"/>
                  </a:moveTo>
                  <a:cubicBezTo>
                    <a:pt x="73" y="119"/>
                    <a:pt x="92" y="107"/>
                    <a:pt x="102" y="89"/>
                  </a:cubicBezTo>
                  <a:cubicBezTo>
                    <a:pt x="102" y="89"/>
                    <a:pt x="102" y="89"/>
                    <a:pt x="102" y="89"/>
                  </a:cubicBezTo>
                  <a:cubicBezTo>
                    <a:pt x="100" y="94"/>
                    <a:pt x="96" y="98"/>
                    <a:pt x="93" y="102"/>
                  </a:cubicBezTo>
                  <a:cubicBezTo>
                    <a:pt x="93" y="102"/>
                    <a:pt x="93" y="102"/>
                    <a:pt x="93" y="102"/>
                  </a:cubicBezTo>
                  <a:cubicBezTo>
                    <a:pt x="82" y="113"/>
                    <a:pt x="68" y="119"/>
                    <a:pt x="54" y="119"/>
                  </a:cubicBezTo>
                  <a:cubicBezTo>
                    <a:pt x="54" y="119"/>
                    <a:pt x="54" y="119"/>
                    <a:pt x="54" y="119"/>
                  </a:cubicBezTo>
                  <a:cubicBezTo>
                    <a:pt x="54" y="119"/>
                    <a:pt x="54" y="119"/>
                    <a:pt x="54" y="119"/>
                  </a:cubicBezTo>
                  <a:cubicBezTo>
                    <a:pt x="54" y="119"/>
                    <a:pt x="54" y="119"/>
                    <a:pt x="54" y="119"/>
                  </a:cubicBezTo>
                  <a:cubicBezTo>
                    <a:pt x="38" y="119"/>
                    <a:pt x="25" y="111"/>
                    <a:pt x="16" y="99"/>
                  </a:cubicBezTo>
                  <a:cubicBezTo>
                    <a:pt x="16" y="99"/>
                    <a:pt x="16" y="99"/>
                    <a:pt x="16" y="99"/>
                  </a:cubicBezTo>
                  <a:cubicBezTo>
                    <a:pt x="25" y="111"/>
                    <a:pt x="38" y="119"/>
                    <a:pt x="54" y="119"/>
                  </a:cubicBezTo>
                  <a:close/>
                  <a:moveTo>
                    <a:pt x="54" y="115"/>
                  </a:moveTo>
                  <a:cubicBezTo>
                    <a:pt x="54" y="115"/>
                    <a:pt x="54" y="115"/>
                    <a:pt x="54" y="115"/>
                  </a:cubicBezTo>
                  <a:cubicBezTo>
                    <a:pt x="54" y="115"/>
                    <a:pt x="54" y="115"/>
                    <a:pt x="54" y="115"/>
                  </a:cubicBezTo>
                  <a:cubicBezTo>
                    <a:pt x="67" y="115"/>
                    <a:pt x="80" y="109"/>
                    <a:pt x="90" y="99"/>
                  </a:cubicBezTo>
                  <a:cubicBezTo>
                    <a:pt x="90" y="99"/>
                    <a:pt x="90" y="99"/>
                    <a:pt x="90" y="99"/>
                  </a:cubicBezTo>
                  <a:cubicBezTo>
                    <a:pt x="100" y="90"/>
                    <a:pt x="106" y="76"/>
                    <a:pt x="106" y="62"/>
                  </a:cubicBezTo>
                  <a:cubicBezTo>
                    <a:pt x="106" y="62"/>
                    <a:pt x="106" y="62"/>
                    <a:pt x="106" y="62"/>
                  </a:cubicBezTo>
                  <a:cubicBezTo>
                    <a:pt x="106" y="32"/>
                    <a:pt x="81" y="8"/>
                    <a:pt x="55" y="8"/>
                  </a:cubicBezTo>
                  <a:cubicBezTo>
                    <a:pt x="55" y="8"/>
                    <a:pt x="55" y="8"/>
                    <a:pt x="55" y="8"/>
                  </a:cubicBezTo>
                  <a:cubicBezTo>
                    <a:pt x="29" y="8"/>
                    <a:pt x="8" y="31"/>
                    <a:pt x="8" y="61"/>
                  </a:cubicBezTo>
                  <a:cubicBezTo>
                    <a:pt x="8" y="61"/>
                    <a:pt x="8" y="61"/>
                    <a:pt x="8" y="61"/>
                  </a:cubicBezTo>
                  <a:cubicBezTo>
                    <a:pt x="8" y="91"/>
                    <a:pt x="28" y="115"/>
                    <a:pt x="54" y="115"/>
                  </a:cubicBezTo>
                  <a:close/>
                  <a:moveTo>
                    <a:pt x="110" y="62"/>
                  </a:moveTo>
                  <a:cubicBezTo>
                    <a:pt x="110" y="30"/>
                    <a:pt x="83" y="4"/>
                    <a:pt x="55" y="4"/>
                  </a:cubicBezTo>
                  <a:cubicBezTo>
                    <a:pt x="55" y="4"/>
                    <a:pt x="55" y="4"/>
                    <a:pt x="55" y="4"/>
                  </a:cubicBezTo>
                  <a:cubicBezTo>
                    <a:pt x="83" y="4"/>
                    <a:pt x="110" y="30"/>
                    <a:pt x="110" y="62"/>
                  </a:cubicBezTo>
                  <a:close/>
                  <a:moveTo>
                    <a:pt x="6" y="61"/>
                  </a:moveTo>
                  <a:cubicBezTo>
                    <a:pt x="4" y="61"/>
                    <a:pt x="4" y="61"/>
                    <a:pt x="4" y="61"/>
                  </a:cubicBezTo>
                  <a:cubicBezTo>
                    <a:pt x="4" y="61"/>
                    <a:pt x="4" y="61"/>
                    <a:pt x="4" y="61"/>
                  </a:cubicBezTo>
                  <a:cubicBezTo>
                    <a:pt x="4" y="61"/>
                    <a:pt x="4" y="61"/>
                    <a:pt x="4" y="61"/>
                  </a:cubicBezTo>
                  <a:cubicBezTo>
                    <a:pt x="4" y="61"/>
                    <a:pt x="4" y="61"/>
                    <a:pt x="4" y="61"/>
                  </a:cubicBezTo>
                  <a:cubicBezTo>
                    <a:pt x="4" y="61"/>
                    <a:pt x="4" y="61"/>
                    <a:pt x="4" y="61"/>
                  </a:cubicBezTo>
                  <a:cubicBezTo>
                    <a:pt x="6" y="61"/>
                    <a:pt x="6" y="61"/>
                    <a:pt x="6" y="61"/>
                  </a:cubicBezTo>
                  <a:close/>
                  <a:moveTo>
                    <a:pt x="17" y="23"/>
                  </a:moveTo>
                  <a:cubicBezTo>
                    <a:pt x="26" y="11"/>
                    <a:pt x="40" y="4"/>
                    <a:pt x="55" y="4"/>
                  </a:cubicBezTo>
                  <a:cubicBezTo>
                    <a:pt x="55" y="4"/>
                    <a:pt x="55" y="4"/>
                    <a:pt x="55" y="4"/>
                  </a:cubicBezTo>
                  <a:cubicBezTo>
                    <a:pt x="40" y="4"/>
                    <a:pt x="26" y="11"/>
                    <a:pt x="1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
            <p:cNvSpPr/>
            <p:nvPr/>
          </p:nvSpPr>
          <p:spPr bwMode="auto">
            <a:xfrm>
              <a:off x="1321" y="1893"/>
              <a:ext cx="14" cy="14"/>
            </a:xfrm>
            <a:custGeom>
              <a:avLst/>
              <a:gdLst>
                <a:gd name="T0" fmla="*/ 0 w 14"/>
                <a:gd name="T1" fmla="*/ 14 h 14"/>
                <a:gd name="T2" fmla="*/ 0 w 14"/>
                <a:gd name="T3" fmla="*/ 0 h 14"/>
                <a:gd name="T4" fmla="*/ 14 w 14"/>
                <a:gd name="T5" fmla="*/ 0 h 14"/>
                <a:gd name="T6" fmla="*/ 14 w 14"/>
                <a:gd name="T7" fmla="*/ 14 h 14"/>
                <a:gd name="T8" fmla="*/ 0 w 14"/>
                <a:gd name="T9" fmla="*/ 14 h 14"/>
                <a:gd name="T10" fmla="*/ 0 w 14"/>
                <a:gd name="T11" fmla="*/ 14 h 14"/>
              </a:gdLst>
              <a:ahLst/>
              <a:cxnLst>
                <a:cxn ang="0">
                  <a:pos x="T0" y="T1"/>
                </a:cxn>
                <a:cxn ang="0">
                  <a:pos x="T2" y="T3"/>
                </a:cxn>
                <a:cxn ang="0">
                  <a:pos x="T4" y="T5"/>
                </a:cxn>
                <a:cxn ang="0">
                  <a:pos x="T6" y="T7"/>
                </a:cxn>
                <a:cxn ang="0">
                  <a:pos x="T8" y="T9"/>
                </a:cxn>
                <a:cxn ang="0">
                  <a:pos x="T10" y="T11"/>
                </a:cxn>
              </a:cxnLst>
              <a:rect l="0" t="0" r="r" b="b"/>
              <a:pathLst>
                <a:path w="14" h="14">
                  <a:moveTo>
                    <a:pt x="0" y="14"/>
                  </a:moveTo>
                  <a:lnTo>
                    <a:pt x="0" y="0"/>
                  </a:lnTo>
                  <a:lnTo>
                    <a:pt x="14" y="0"/>
                  </a:lnTo>
                  <a:lnTo>
                    <a:pt x="14"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
            <p:cNvSpPr>
              <a:spLocks noEditPoints="1"/>
            </p:cNvSpPr>
            <p:nvPr/>
          </p:nvSpPr>
          <p:spPr bwMode="auto">
            <a:xfrm>
              <a:off x="1315" y="1887"/>
              <a:ext cx="27" cy="27"/>
            </a:xfrm>
            <a:custGeom>
              <a:avLst/>
              <a:gdLst>
                <a:gd name="T0" fmla="*/ 20 w 27"/>
                <a:gd name="T1" fmla="*/ 27 h 27"/>
                <a:gd name="T2" fmla="*/ 6 w 27"/>
                <a:gd name="T3" fmla="*/ 27 h 27"/>
                <a:gd name="T4" fmla="*/ 6 w 27"/>
                <a:gd name="T5" fmla="*/ 20 h 27"/>
                <a:gd name="T6" fmla="*/ 13 w 27"/>
                <a:gd name="T7" fmla="*/ 20 h 27"/>
                <a:gd name="T8" fmla="*/ 6 w 27"/>
                <a:gd name="T9" fmla="*/ 20 h 27"/>
                <a:gd name="T10" fmla="*/ 6 w 27"/>
                <a:gd name="T11" fmla="*/ 27 h 27"/>
                <a:gd name="T12" fmla="*/ 0 w 27"/>
                <a:gd name="T13" fmla="*/ 27 h 27"/>
                <a:gd name="T14" fmla="*/ 0 w 27"/>
                <a:gd name="T15" fmla="*/ 0 h 27"/>
                <a:gd name="T16" fmla="*/ 27 w 27"/>
                <a:gd name="T17" fmla="*/ 0 h 27"/>
                <a:gd name="T18" fmla="*/ 27 w 27"/>
                <a:gd name="T19" fmla="*/ 27 h 27"/>
                <a:gd name="T20" fmla="*/ 20 w 27"/>
                <a:gd name="T21" fmla="*/ 27 h 27"/>
                <a:gd name="T22" fmla="*/ 20 w 27"/>
                <a:gd name="T23" fmla="*/ 27 h 27"/>
                <a:gd name="T24" fmla="*/ 13 w 27"/>
                <a:gd name="T25" fmla="*/ 13 h 27"/>
                <a:gd name="T26" fmla="*/ 13 w 27"/>
                <a:gd name="T27" fmla="*/ 13 h 27"/>
                <a:gd name="T28" fmla="*/ 13 w 27"/>
                <a:gd name="T29" fmla="*/ 13 h 27"/>
                <a:gd name="T30" fmla="*/ 13 w 27"/>
                <a:gd name="T3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27">
                  <a:moveTo>
                    <a:pt x="20" y="27"/>
                  </a:moveTo>
                  <a:lnTo>
                    <a:pt x="6" y="27"/>
                  </a:lnTo>
                  <a:lnTo>
                    <a:pt x="6" y="20"/>
                  </a:lnTo>
                  <a:lnTo>
                    <a:pt x="13" y="20"/>
                  </a:lnTo>
                  <a:lnTo>
                    <a:pt x="6" y="20"/>
                  </a:lnTo>
                  <a:lnTo>
                    <a:pt x="6" y="27"/>
                  </a:lnTo>
                  <a:lnTo>
                    <a:pt x="0" y="27"/>
                  </a:lnTo>
                  <a:lnTo>
                    <a:pt x="0" y="0"/>
                  </a:lnTo>
                  <a:lnTo>
                    <a:pt x="27" y="0"/>
                  </a:lnTo>
                  <a:lnTo>
                    <a:pt x="27" y="27"/>
                  </a:lnTo>
                  <a:lnTo>
                    <a:pt x="20" y="27"/>
                  </a:lnTo>
                  <a:lnTo>
                    <a:pt x="20" y="27"/>
                  </a:lnTo>
                  <a:close/>
                  <a:moveTo>
                    <a:pt x="13" y="13"/>
                  </a:moveTo>
                  <a:lnTo>
                    <a:pt x="13" y="13"/>
                  </a:lnTo>
                  <a:lnTo>
                    <a:pt x="13" y="13"/>
                  </a:lnTo>
                  <a:lnTo>
                    <a:pt x="1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9"/>
            <p:cNvSpPr/>
            <p:nvPr/>
          </p:nvSpPr>
          <p:spPr bwMode="auto">
            <a:xfrm>
              <a:off x="1412" y="1856"/>
              <a:ext cx="17" cy="14"/>
            </a:xfrm>
            <a:custGeom>
              <a:avLst/>
              <a:gdLst>
                <a:gd name="T0" fmla="*/ 0 w 17"/>
                <a:gd name="T1" fmla="*/ 14 h 14"/>
                <a:gd name="T2" fmla="*/ 0 w 17"/>
                <a:gd name="T3" fmla="*/ 0 h 14"/>
                <a:gd name="T4" fmla="*/ 17 w 17"/>
                <a:gd name="T5" fmla="*/ 0 h 14"/>
                <a:gd name="T6" fmla="*/ 17 w 17"/>
                <a:gd name="T7" fmla="*/ 14 h 14"/>
                <a:gd name="T8" fmla="*/ 0 w 17"/>
                <a:gd name="T9" fmla="*/ 14 h 14"/>
                <a:gd name="T10" fmla="*/ 0 w 17"/>
                <a:gd name="T11" fmla="*/ 14 h 14"/>
              </a:gdLst>
              <a:ahLst/>
              <a:cxnLst>
                <a:cxn ang="0">
                  <a:pos x="T0" y="T1"/>
                </a:cxn>
                <a:cxn ang="0">
                  <a:pos x="T2" y="T3"/>
                </a:cxn>
                <a:cxn ang="0">
                  <a:pos x="T4" y="T5"/>
                </a:cxn>
                <a:cxn ang="0">
                  <a:pos x="T6" y="T7"/>
                </a:cxn>
                <a:cxn ang="0">
                  <a:pos x="T8" y="T9"/>
                </a:cxn>
                <a:cxn ang="0">
                  <a:pos x="T10" y="T11"/>
                </a:cxn>
              </a:cxnLst>
              <a:rect l="0" t="0" r="r" b="b"/>
              <a:pathLst>
                <a:path w="17" h="14">
                  <a:moveTo>
                    <a:pt x="0" y="14"/>
                  </a:moveTo>
                  <a:lnTo>
                    <a:pt x="0" y="0"/>
                  </a:lnTo>
                  <a:lnTo>
                    <a:pt x="17" y="0"/>
                  </a:lnTo>
                  <a:lnTo>
                    <a:pt x="17"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0"/>
            <p:cNvSpPr>
              <a:spLocks noEditPoints="1"/>
            </p:cNvSpPr>
            <p:nvPr/>
          </p:nvSpPr>
          <p:spPr bwMode="auto">
            <a:xfrm>
              <a:off x="1406" y="1849"/>
              <a:ext cx="30" cy="27"/>
            </a:xfrm>
            <a:custGeom>
              <a:avLst/>
              <a:gdLst>
                <a:gd name="T0" fmla="*/ 23 w 30"/>
                <a:gd name="T1" fmla="*/ 27 h 27"/>
                <a:gd name="T2" fmla="*/ 6 w 30"/>
                <a:gd name="T3" fmla="*/ 27 h 27"/>
                <a:gd name="T4" fmla="*/ 6 w 30"/>
                <a:gd name="T5" fmla="*/ 21 h 27"/>
                <a:gd name="T6" fmla="*/ 13 w 30"/>
                <a:gd name="T7" fmla="*/ 21 h 27"/>
                <a:gd name="T8" fmla="*/ 6 w 30"/>
                <a:gd name="T9" fmla="*/ 21 h 27"/>
                <a:gd name="T10" fmla="*/ 6 w 30"/>
                <a:gd name="T11" fmla="*/ 27 h 27"/>
                <a:gd name="T12" fmla="*/ 0 w 30"/>
                <a:gd name="T13" fmla="*/ 27 h 27"/>
                <a:gd name="T14" fmla="*/ 0 w 30"/>
                <a:gd name="T15" fmla="*/ 0 h 27"/>
                <a:gd name="T16" fmla="*/ 30 w 30"/>
                <a:gd name="T17" fmla="*/ 0 h 27"/>
                <a:gd name="T18" fmla="*/ 30 w 30"/>
                <a:gd name="T19" fmla="*/ 27 h 27"/>
                <a:gd name="T20" fmla="*/ 23 w 30"/>
                <a:gd name="T21" fmla="*/ 27 h 27"/>
                <a:gd name="T22" fmla="*/ 23 w 30"/>
                <a:gd name="T23" fmla="*/ 27 h 27"/>
                <a:gd name="T24" fmla="*/ 17 w 30"/>
                <a:gd name="T25" fmla="*/ 14 h 27"/>
                <a:gd name="T26" fmla="*/ 17 w 30"/>
                <a:gd name="T27" fmla="*/ 14 h 27"/>
                <a:gd name="T28" fmla="*/ 13 w 30"/>
                <a:gd name="T29" fmla="*/ 14 h 27"/>
                <a:gd name="T30" fmla="*/ 13 w 30"/>
                <a:gd name="T31" fmla="*/ 14 h 27"/>
                <a:gd name="T32" fmla="*/ 17 w 30"/>
                <a:gd name="T33" fmla="*/ 14 h 27"/>
                <a:gd name="T34" fmla="*/ 17 w 3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7">
                  <a:moveTo>
                    <a:pt x="23" y="27"/>
                  </a:moveTo>
                  <a:lnTo>
                    <a:pt x="6" y="27"/>
                  </a:lnTo>
                  <a:lnTo>
                    <a:pt x="6" y="21"/>
                  </a:lnTo>
                  <a:lnTo>
                    <a:pt x="13" y="21"/>
                  </a:lnTo>
                  <a:lnTo>
                    <a:pt x="6" y="21"/>
                  </a:lnTo>
                  <a:lnTo>
                    <a:pt x="6" y="27"/>
                  </a:lnTo>
                  <a:lnTo>
                    <a:pt x="0" y="27"/>
                  </a:lnTo>
                  <a:lnTo>
                    <a:pt x="0" y="0"/>
                  </a:lnTo>
                  <a:lnTo>
                    <a:pt x="30" y="0"/>
                  </a:lnTo>
                  <a:lnTo>
                    <a:pt x="30" y="27"/>
                  </a:lnTo>
                  <a:lnTo>
                    <a:pt x="23" y="27"/>
                  </a:lnTo>
                  <a:lnTo>
                    <a:pt x="23" y="27"/>
                  </a:lnTo>
                  <a:close/>
                  <a:moveTo>
                    <a:pt x="17" y="14"/>
                  </a:moveTo>
                  <a:lnTo>
                    <a:pt x="17" y="14"/>
                  </a:lnTo>
                  <a:lnTo>
                    <a:pt x="13" y="14"/>
                  </a:lnTo>
                  <a:lnTo>
                    <a:pt x="13" y="14"/>
                  </a:lnTo>
                  <a:lnTo>
                    <a:pt x="17" y="14"/>
                  </a:lnTo>
                  <a:lnTo>
                    <a:pt x="1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1"/>
            <p:cNvSpPr>
              <a:spLocks noEditPoints="1"/>
            </p:cNvSpPr>
            <p:nvPr/>
          </p:nvSpPr>
          <p:spPr bwMode="auto">
            <a:xfrm>
              <a:off x="1284" y="1931"/>
              <a:ext cx="172" cy="108"/>
            </a:xfrm>
            <a:custGeom>
              <a:avLst/>
              <a:gdLst>
                <a:gd name="T0" fmla="*/ 0 w 51"/>
                <a:gd name="T1" fmla="*/ 18 h 32"/>
                <a:gd name="T2" fmla="*/ 3 w 51"/>
                <a:gd name="T3" fmla="*/ 15 h 32"/>
                <a:gd name="T4" fmla="*/ 11 w 51"/>
                <a:gd name="T5" fmla="*/ 22 h 32"/>
                <a:gd name="T6" fmla="*/ 11 w 51"/>
                <a:gd name="T7" fmla="*/ 22 h 32"/>
                <a:gd name="T8" fmla="*/ 27 w 51"/>
                <a:gd name="T9" fmla="*/ 28 h 32"/>
                <a:gd name="T10" fmla="*/ 27 w 51"/>
                <a:gd name="T11" fmla="*/ 28 h 32"/>
                <a:gd name="T12" fmla="*/ 34 w 51"/>
                <a:gd name="T13" fmla="*/ 26 h 32"/>
                <a:gd name="T14" fmla="*/ 34 w 51"/>
                <a:gd name="T15" fmla="*/ 26 h 32"/>
                <a:gd name="T16" fmla="*/ 47 w 51"/>
                <a:gd name="T17" fmla="*/ 3 h 32"/>
                <a:gd name="T18" fmla="*/ 47 w 51"/>
                <a:gd name="T19" fmla="*/ 3 h 32"/>
                <a:gd name="T20" fmla="*/ 47 w 51"/>
                <a:gd name="T21" fmla="*/ 0 h 32"/>
                <a:gd name="T22" fmla="*/ 47 w 51"/>
                <a:gd name="T23" fmla="*/ 0 h 32"/>
                <a:gd name="T24" fmla="*/ 51 w 51"/>
                <a:gd name="T25" fmla="*/ 0 h 32"/>
                <a:gd name="T26" fmla="*/ 51 w 51"/>
                <a:gd name="T27" fmla="*/ 3 h 32"/>
                <a:gd name="T28" fmla="*/ 51 w 51"/>
                <a:gd name="T29" fmla="*/ 3 h 32"/>
                <a:gd name="T30" fmla="*/ 36 w 51"/>
                <a:gd name="T31" fmla="*/ 30 h 32"/>
                <a:gd name="T32" fmla="*/ 36 w 51"/>
                <a:gd name="T33" fmla="*/ 30 h 32"/>
                <a:gd name="T34" fmla="*/ 27 w 51"/>
                <a:gd name="T35" fmla="*/ 32 h 32"/>
                <a:gd name="T36" fmla="*/ 27 w 51"/>
                <a:gd name="T37" fmla="*/ 32 h 32"/>
                <a:gd name="T38" fmla="*/ 0 w 51"/>
                <a:gd name="T39" fmla="*/ 18 h 32"/>
                <a:gd name="T40" fmla="*/ 0 w 51"/>
                <a:gd name="T41" fmla="*/ 18 h 32"/>
                <a:gd name="T42" fmla="*/ 0 w 51"/>
                <a:gd name="T43" fmla="*/ 18 h 32"/>
                <a:gd name="T44" fmla="*/ 0 w 51"/>
                <a:gd name="T45" fmla="*/ 18 h 32"/>
                <a:gd name="T46" fmla="*/ 0 w 51"/>
                <a:gd name="T47" fmla="*/ 18 h 32"/>
                <a:gd name="T48" fmla="*/ 0 w 51"/>
                <a:gd name="T4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32">
                  <a:moveTo>
                    <a:pt x="0" y="18"/>
                  </a:moveTo>
                  <a:cubicBezTo>
                    <a:pt x="3" y="15"/>
                    <a:pt x="3" y="15"/>
                    <a:pt x="3" y="15"/>
                  </a:cubicBezTo>
                  <a:cubicBezTo>
                    <a:pt x="3" y="15"/>
                    <a:pt x="6" y="18"/>
                    <a:pt x="11" y="22"/>
                  </a:cubicBezTo>
                  <a:cubicBezTo>
                    <a:pt x="11" y="22"/>
                    <a:pt x="11" y="22"/>
                    <a:pt x="11" y="22"/>
                  </a:cubicBezTo>
                  <a:cubicBezTo>
                    <a:pt x="15" y="25"/>
                    <a:pt x="22" y="28"/>
                    <a:pt x="27" y="28"/>
                  </a:cubicBezTo>
                  <a:cubicBezTo>
                    <a:pt x="27" y="28"/>
                    <a:pt x="27" y="28"/>
                    <a:pt x="27" y="28"/>
                  </a:cubicBezTo>
                  <a:cubicBezTo>
                    <a:pt x="30" y="28"/>
                    <a:pt x="32" y="28"/>
                    <a:pt x="34" y="26"/>
                  </a:cubicBezTo>
                  <a:cubicBezTo>
                    <a:pt x="34" y="26"/>
                    <a:pt x="34" y="26"/>
                    <a:pt x="34" y="26"/>
                  </a:cubicBezTo>
                  <a:cubicBezTo>
                    <a:pt x="45" y="21"/>
                    <a:pt x="47" y="9"/>
                    <a:pt x="47" y="3"/>
                  </a:cubicBezTo>
                  <a:cubicBezTo>
                    <a:pt x="47" y="3"/>
                    <a:pt x="47" y="3"/>
                    <a:pt x="47" y="3"/>
                  </a:cubicBezTo>
                  <a:cubicBezTo>
                    <a:pt x="47" y="1"/>
                    <a:pt x="47" y="0"/>
                    <a:pt x="47" y="0"/>
                  </a:cubicBezTo>
                  <a:cubicBezTo>
                    <a:pt x="47" y="0"/>
                    <a:pt x="47" y="0"/>
                    <a:pt x="47" y="0"/>
                  </a:cubicBezTo>
                  <a:cubicBezTo>
                    <a:pt x="51" y="0"/>
                    <a:pt x="51" y="0"/>
                    <a:pt x="51" y="0"/>
                  </a:cubicBezTo>
                  <a:cubicBezTo>
                    <a:pt x="51" y="0"/>
                    <a:pt x="51" y="1"/>
                    <a:pt x="51" y="3"/>
                  </a:cubicBezTo>
                  <a:cubicBezTo>
                    <a:pt x="51" y="3"/>
                    <a:pt x="51" y="3"/>
                    <a:pt x="51" y="3"/>
                  </a:cubicBezTo>
                  <a:cubicBezTo>
                    <a:pt x="51" y="9"/>
                    <a:pt x="49" y="23"/>
                    <a:pt x="36" y="30"/>
                  </a:cubicBezTo>
                  <a:cubicBezTo>
                    <a:pt x="36" y="30"/>
                    <a:pt x="36" y="30"/>
                    <a:pt x="36" y="30"/>
                  </a:cubicBezTo>
                  <a:cubicBezTo>
                    <a:pt x="33" y="31"/>
                    <a:pt x="30" y="32"/>
                    <a:pt x="27" y="32"/>
                  </a:cubicBezTo>
                  <a:cubicBezTo>
                    <a:pt x="27" y="32"/>
                    <a:pt x="27" y="32"/>
                    <a:pt x="27" y="32"/>
                  </a:cubicBezTo>
                  <a:cubicBezTo>
                    <a:pt x="13" y="32"/>
                    <a:pt x="1" y="18"/>
                    <a:pt x="0" y="18"/>
                  </a:cubicBezTo>
                  <a:close/>
                  <a:moveTo>
                    <a:pt x="0" y="18"/>
                  </a:moveTo>
                  <a:cubicBezTo>
                    <a:pt x="0" y="18"/>
                    <a:pt x="0" y="18"/>
                    <a:pt x="0" y="18"/>
                  </a:cubicBezTo>
                  <a:cubicBezTo>
                    <a:pt x="0" y="18"/>
                    <a:pt x="0" y="18"/>
                    <a:pt x="0" y="18"/>
                  </a:cubicBezTo>
                  <a:cubicBezTo>
                    <a:pt x="0" y="18"/>
                    <a:pt x="0" y="18"/>
                    <a:pt x="0" y="18"/>
                  </a:cubicBezTo>
                  <a:cubicBezTo>
                    <a:pt x="0" y="18"/>
                    <a:pt x="0" y="18"/>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2"/>
            <p:cNvSpPr>
              <a:spLocks noEditPoints="1"/>
            </p:cNvSpPr>
            <p:nvPr/>
          </p:nvSpPr>
          <p:spPr bwMode="auto">
            <a:xfrm>
              <a:off x="1274" y="1924"/>
              <a:ext cx="189" cy="121"/>
            </a:xfrm>
            <a:custGeom>
              <a:avLst/>
              <a:gdLst>
                <a:gd name="T0" fmla="*/ 5 w 56"/>
                <a:gd name="T1" fmla="*/ 24 h 36"/>
                <a:gd name="T2" fmla="*/ 5 w 56"/>
                <a:gd name="T3" fmla="*/ 26 h 36"/>
                <a:gd name="T4" fmla="*/ 0 w 56"/>
                <a:gd name="T5" fmla="*/ 20 h 36"/>
                <a:gd name="T6" fmla="*/ 5 w 56"/>
                <a:gd name="T7" fmla="*/ 15 h 36"/>
                <a:gd name="T8" fmla="*/ 6 w 56"/>
                <a:gd name="T9" fmla="*/ 15 h 36"/>
                <a:gd name="T10" fmla="*/ 7 w 56"/>
                <a:gd name="T11" fmla="*/ 15 h 36"/>
                <a:gd name="T12" fmla="*/ 7 w 56"/>
                <a:gd name="T13" fmla="*/ 15 h 36"/>
                <a:gd name="T14" fmla="*/ 8 w 56"/>
                <a:gd name="T15" fmla="*/ 15 h 36"/>
                <a:gd name="T16" fmla="*/ 8 w 56"/>
                <a:gd name="T17" fmla="*/ 15 h 36"/>
                <a:gd name="T18" fmla="*/ 8 w 56"/>
                <a:gd name="T19" fmla="*/ 16 h 36"/>
                <a:gd name="T20" fmla="*/ 8 w 56"/>
                <a:gd name="T21" fmla="*/ 16 h 36"/>
                <a:gd name="T22" fmla="*/ 8 w 56"/>
                <a:gd name="T23" fmla="*/ 16 h 36"/>
                <a:gd name="T24" fmla="*/ 10 w 56"/>
                <a:gd name="T25" fmla="*/ 18 h 36"/>
                <a:gd name="T26" fmla="*/ 15 w 56"/>
                <a:gd name="T27" fmla="*/ 22 h 36"/>
                <a:gd name="T28" fmla="*/ 30 w 56"/>
                <a:gd name="T29" fmla="*/ 28 h 36"/>
                <a:gd name="T30" fmla="*/ 30 w 56"/>
                <a:gd name="T31" fmla="*/ 28 h 36"/>
                <a:gd name="T32" fmla="*/ 31 w 56"/>
                <a:gd name="T33" fmla="*/ 28 h 36"/>
                <a:gd name="T34" fmla="*/ 37 w 56"/>
                <a:gd name="T35" fmla="*/ 27 h 36"/>
                <a:gd name="T36" fmla="*/ 48 w 56"/>
                <a:gd name="T37" fmla="*/ 5 h 36"/>
                <a:gd name="T38" fmla="*/ 48 w 56"/>
                <a:gd name="T39" fmla="*/ 2 h 36"/>
                <a:gd name="T40" fmla="*/ 48 w 56"/>
                <a:gd name="T41" fmla="*/ 1 h 36"/>
                <a:gd name="T42" fmla="*/ 56 w 56"/>
                <a:gd name="T43" fmla="*/ 2 h 36"/>
                <a:gd name="T44" fmla="*/ 56 w 56"/>
                <a:gd name="T45" fmla="*/ 5 h 36"/>
                <a:gd name="T46" fmla="*/ 40 w 56"/>
                <a:gd name="T47" fmla="*/ 34 h 36"/>
                <a:gd name="T48" fmla="*/ 30 w 56"/>
                <a:gd name="T49" fmla="*/ 36 h 36"/>
                <a:gd name="T50" fmla="*/ 30 w 56"/>
                <a:gd name="T51" fmla="*/ 32 h 36"/>
                <a:gd name="T52" fmla="*/ 35 w 56"/>
                <a:gd name="T53" fmla="*/ 31 h 36"/>
                <a:gd name="T54" fmla="*/ 30 w 56"/>
                <a:gd name="T55" fmla="*/ 32 h 36"/>
                <a:gd name="T56" fmla="*/ 30 w 56"/>
                <a:gd name="T57" fmla="*/ 32 h 36"/>
                <a:gd name="T58" fmla="*/ 28 w 56"/>
                <a:gd name="T59" fmla="*/ 32 h 36"/>
                <a:gd name="T60" fmla="*/ 20 w 56"/>
                <a:gd name="T61" fmla="*/ 30 h 36"/>
                <a:gd name="T62" fmla="*/ 20 w 56"/>
                <a:gd name="T63" fmla="*/ 30 h 36"/>
                <a:gd name="T64" fmla="*/ 13 w 56"/>
                <a:gd name="T65" fmla="*/ 25 h 36"/>
                <a:gd name="T66" fmla="*/ 20 w 56"/>
                <a:gd name="T67" fmla="*/ 30 h 36"/>
                <a:gd name="T68" fmla="*/ 13 w 56"/>
                <a:gd name="T69" fmla="*/ 25 h 36"/>
                <a:gd name="T70" fmla="*/ 8 w 56"/>
                <a:gd name="T71" fmla="*/ 21 h 36"/>
                <a:gd name="T72" fmla="*/ 6 w 56"/>
                <a:gd name="T73" fmla="*/ 19 h 36"/>
                <a:gd name="T74" fmla="*/ 5 w 56"/>
                <a:gd name="T75" fmla="*/ 19 h 36"/>
                <a:gd name="T76" fmla="*/ 6 w 56"/>
                <a:gd name="T77" fmla="*/ 19 h 36"/>
                <a:gd name="T78" fmla="*/ 5 w 56"/>
                <a:gd name="T79" fmla="*/ 18 h 36"/>
                <a:gd name="T80" fmla="*/ 4 w 56"/>
                <a:gd name="T8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36">
                  <a:moveTo>
                    <a:pt x="30" y="36"/>
                  </a:moveTo>
                  <a:cubicBezTo>
                    <a:pt x="19" y="36"/>
                    <a:pt x="10" y="29"/>
                    <a:pt x="5" y="24"/>
                  </a:cubicBezTo>
                  <a:cubicBezTo>
                    <a:pt x="5" y="24"/>
                    <a:pt x="5" y="24"/>
                    <a:pt x="5" y="24"/>
                  </a:cubicBezTo>
                  <a:cubicBezTo>
                    <a:pt x="5" y="26"/>
                    <a:pt x="5" y="26"/>
                    <a:pt x="5" y="26"/>
                  </a:cubicBezTo>
                  <a:cubicBezTo>
                    <a:pt x="2" y="21"/>
                    <a:pt x="2" y="21"/>
                    <a:pt x="2" y="21"/>
                  </a:cubicBezTo>
                  <a:cubicBezTo>
                    <a:pt x="0" y="20"/>
                    <a:pt x="0" y="20"/>
                    <a:pt x="0" y="20"/>
                  </a:cubicBezTo>
                  <a:cubicBezTo>
                    <a:pt x="5" y="16"/>
                    <a:pt x="5" y="16"/>
                    <a:pt x="5" y="16"/>
                  </a:cubicBezTo>
                  <a:cubicBezTo>
                    <a:pt x="5" y="16"/>
                    <a:pt x="5" y="16"/>
                    <a:pt x="5" y="15"/>
                  </a:cubicBezTo>
                  <a:cubicBezTo>
                    <a:pt x="5" y="15"/>
                    <a:pt x="5" y="15"/>
                    <a:pt x="5" y="15"/>
                  </a:cubicBezTo>
                  <a:cubicBezTo>
                    <a:pt x="5" y="15"/>
                    <a:pt x="6" y="15"/>
                    <a:pt x="6" y="15"/>
                  </a:cubicBezTo>
                  <a:cubicBezTo>
                    <a:pt x="6" y="15"/>
                    <a:pt x="6" y="15"/>
                    <a:pt x="6" y="15"/>
                  </a:cubicBezTo>
                  <a:cubicBezTo>
                    <a:pt x="6" y="15"/>
                    <a:pt x="7" y="15"/>
                    <a:pt x="7" y="15"/>
                  </a:cubicBezTo>
                  <a:cubicBezTo>
                    <a:pt x="7" y="15"/>
                    <a:pt x="7" y="15"/>
                    <a:pt x="7" y="15"/>
                  </a:cubicBezTo>
                  <a:cubicBezTo>
                    <a:pt x="7" y="15"/>
                    <a:pt x="7" y="15"/>
                    <a:pt x="7" y="15"/>
                  </a:cubicBezTo>
                  <a:cubicBezTo>
                    <a:pt x="7" y="15"/>
                    <a:pt x="7" y="15"/>
                    <a:pt x="7" y="15"/>
                  </a:cubicBezTo>
                  <a:cubicBezTo>
                    <a:pt x="7" y="15"/>
                    <a:pt x="7" y="15"/>
                    <a:pt x="8" y="15"/>
                  </a:cubicBezTo>
                  <a:cubicBezTo>
                    <a:pt x="8" y="15"/>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9" y="16"/>
                    <a:pt x="9" y="17"/>
                    <a:pt x="10" y="18"/>
                  </a:cubicBezTo>
                  <a:cubicBezTo>
                    <a:pt x="10" y="18"/>
                    <a:pt x="10" y="18"/>
                    <a:pt x="10" y="18"/>
                  </a:cubicBezTo>
                  <a:cubicBezTo>
                    <a:pt x="11" y="19"/>
                    <a:pt x="13" y="20"/>
                    <a:pt x="15" y="22"/>
                  </a:cubicBezTo>
                  <a:cubicBezTo>
                    <a:pt x="15" y="22"/>
                    <a:pt x="15" y="22"/>
                    <a:pt x="15" y="22"/>
                  </a:cubicBezTo>
                  <a:cubicBezTo>
                    <a:pt x="19" y="25"/>
                    <a:pt x="25" y="28"/>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8"/>
                  </a:cubicBezTo>
                  <a:cubicBezTo>
                    <a:pt x="33" y="28"/>
                    <a:pt x="35" y="28"/>
                    <a:pt x="37" y="27"/>
                  </a:cubicBezTo>
                  <a:cubicBezTo>
                    <a:pt x="37" y="27"/>
                    <a:pt x="37" y="27"/>
                    <a:pt x="37" y="27"/>
                  </a:cubicBezTo>
                  <a:cubicBezTo>
                    <a:pt x="46" y="22"/>
                    <a:pt x="48" y="10"/>
                    <a:pt x="48" y="5"/>
                  </a:cubicBezTo>
                  <a:cubicBezTo>
                    <a:pt x="48" y="5"/>
                    <a:pt x="48" y="5"/>
                    <a:pt x="48" y="5"/>
                  </a:cubicBezTo>
                  <a:cubicBezTo>
                    <a:pt x="48" y="3"/>
                    <a:pt x="48" y="3"/>
                    <a:pt x="48" y="2"/>
                  </a:cubicBezTo>
                  <a:cubicBezTo>
                    <a:pt x="48" y="2"/>
                    <a:pt x="48" y="2"/>
                    <a:pt x="48" y="2"/>
                  </a:cubicBezTo>
                  <a:cubicBezTo>
                    <a:pt x="48" y="1"/>
                    <a:pt x="48" y="1"/>
                    <a:pt x="48" y="1"/>
                  </a:cubicBezTo>
                  <a:cubicBezTo>
                    <a:pt x="55" y="0"/>
                    <a:pt x="55" y="0"/>
                    <a:pt x="55" y="0"/>
                  </a:cubicBezTo>
                  <a:cubicBezTo>
                    <a:pt x="56" y="2"/>
                    <a:pt x="56" y="2"/>
                    <a:pt x="56" y="2"/>
                  </a:cubicBezTo>
                  <a:cubicBezTo>
                    <a:pt x="56" y="2"/>
                    <a:pt x="56" y="3"/>
                    <a:pt x="56" y="5"/>
                  </a:cubicBezTo>
                  <a:cubicBezTo>
                    <a:pt x="56" y="5"/>
                    <a:pt x="56" y="5"/>
                    <a:pt x="56" y="5"/>
                  </a:cubicBezTo>
                  <a:cubicBezTo>
                    <a:pt x="56" y="11"/>
                    <a:pt x="54" y="26"/>
                    <a:pt x="40" y="34"/>
                  </a:cubicBezTo>
                  <a:cubicBezTo>
                    <a:pt x="40" y="34"/>
                    <a:pt x="40" y="34"/>
                    <a:pt x="40" y="34"/>
                  </a:cubicBezTo>
                  <a:cubicBezTo>
                    <a:pt x="37" y="35"/>
                    <a:pt x="34" y="36"/>
                    <a:pt x="30" y="36"/>
                  </a:cubicBezTo>
                  <a:cubicBezTo>
                    <a:pt x="30" y="36"/>
                    <a:pt x="30" y="36"/>
                    <a:pt x="30" y="36"/>
                  </a:cubicBezTo>
                  <a:cubicBezTo>
                    <a:pt x="30" y="36"/>
                    <a:pt x="30" y="36"/>
                    <a:pt x="30" y="36"/>
                  </a:cubicBezTo>
                  <a:close/>
                  <a:moveTo>
                    <a:pt x="30" y="32"/>
                  </a:moveTo>
                  <a:cubicBezTo>
                    <a:pt x="32" y="32"/>
                    <a:pt x="34" y="32"/>
                    <a:pt x="35" y="31"/>
                  </a:cubicBezTo>
                  <a:cubicBezTo>
                    <a:pt x="35" y="31"/>
                    <a:pt x="35" y="31"/>
                    <a:pt x="35" y="31"/>
                  </a:cubicBezTo>
                  <a:cubicBezTo>
                    <a:pt x="34" y="32"/>
                    <a:pt x="32" y="32"/>
                    <a:pt x="30" y="32"/>
                  </a:cubicBezTo>
                  <a:cubicBezTo>
                    <a:pt x="30" y="32"/>
                    <a:pt x="30" y="32"/>
                    <a:pt x="30" y="32"/>
                  </a:cubicBezTo>
                  <a:cubicBezTo>
                    <a:pt x="30" y="32"/>
                    <a:pt x="30" y="32"/>
                    <a:pt x="30" y="32"/>
                  </a:cubicBezTo>
                  <a:cubicBezTo>
                    <a:pt x="30" y="32"/>
                    <a:pt x="30" y="32"/>
                    <a:pt x="30" y="32"/>
                  </a:cubicBezTo>
                  <a:cubicBezTo>
                    <a:pt x="29" y="32"/>
                    <a:pt x="29" y="32"/>
                    <a:pt x="28" y="32"/>
                  </a:cubicBezTo>
                  <a:cubicBezTo>
                    <a:pt x="28" y="32"/>
                    <a:pt x="28" y="32"/>
                    <a:pt x="28" y="32"/>
                  </a:cubicBezTo>
                  <a:cubicBezTo>
                    <a:pt x="29" y="32"/>
                    <a:pt x="30" y="32"/>
                    <a:pt x="30" y="32"/>
                  </a:cubicBezTo>
                  <a:close/>
                  <a:moveTo>
                    <a:pt x="20" y="30"/>
                  </a:moveTo>
                  <a:cubicBezTo>
                    <a:pt x="20" y="30"/>
                    <a:pt x="20" y="30"/>
                    <a:pt x="20" y="30"/>
                  </a:cubicBezTo>
                  <a:cubicBezTo>
                    <a:pt x="20" y="30"/>
                    <a:pt x="20" y="30"/>
                    <a:pt x="20" y="30"/>
                  </a:cubicBezTo>
                  <a:cubicBezTo>
                    <a:pt x="20" y="30"/>
                    <a:pt x="20" y="30"/>
                    <a:pt x="20" y="30"/>
                  </a:cubicBezTo>
                  <a:close/>
                  <a:moveTo>
                    <a:pt x="13" y="25"/>
                  </a:moveTo>
                  <a:cubicBezTo>
                    <a:pt x="15" y="27"/>
                    <a:pt x="17" y="28"/>
                    <a:pt x="20" y="30"/>
                  </a:cubicBezTo>
                  <a:cubicBezTo>
                    <a:pt x="20" y="30"/>
                    <a:pt x="20" y="30"/>
                    <a:pt x="20" y="30"/>
                  </a:cubicBezTo>
                  <a:cubicBezTo>
                    <a:pt x="17" y="28"/>
                    <a:pt x="15" y="27"/>
                    <a:pt x="13" y="25"/>
                  </a:cubicBezTo>
                  <a:cubicBezTo>
                    <a:pt x="13" y="25"/>
                    <a:pt x="13" y="25"/>
                    <a:pt x="13" y="25"/>
                  </a:cubicBezTo>
                  <a:cubicBezTo>
                    <a:pt x="11" y="24"/>
                    <a:pt x="9" y="23"/>
                    <a:pt x="8" y="21"/>
                  </a:cubicBezTo>
                  <a:cubicBezTo>
                    <a:pt x="8" y="21"/>
                    <a:pt x="8" y="21"/>
                    <a:pt x="8" y="21"/>
                  </a:cubicBezTo>
                  <a:cubicBezTo>
                    <a:pt x="9" y="23"/>
                    <a:pt x="11" y="24"/>
                    <a:pt x="13" y="25"/>
                  </a:cubicBezTo>
                  <a:close/>
                  <a:moveTo>
                    <a:pt x="6" y="19"/>
                  </a:moveTo>
                  <a:cubicBezTo>
                    <a:pt x="6" y="19"/>
                    <a:pt x="5" y="19"/>
                    <a:pt x="5" y="19"/>
                  </a:cubicBezTo>
                  <a:cubicBezTo>
                    <a:pt x="5" y="19"/>
                    <a:pt x="5" y="19"/>
                    <a:pt x="5" y="19"/>
                  </a:cubicBezTo>
                  <a:cubicBezTo>
                    <a:pt x="5" y="19"/>
                    <a:pt x="6" y="19"/>
                    <a:pt x="6" y="19"/>
                  </a:cubicBezTo>
                  <a:cubicBezTo>
                    <a:pt x="6" y="19"/>
                    <a:pt x="6" y="19"/>
                    <a:pt x="6" y="19"/>
                  </a:cubicBezTo>
                  <a:cubicBezTo>
                    <a:pt x="6" y="19"/>
                    <a:pt x="6" y="19"/>
                    <a:pt x="6" y="19"/>
                  </a:cubicBezTo>
                  <a:close/>
                  <a:moveTo>
                    <a:pt x="5" y="18"/>
                  </a:moveTo>
                  <a:cubicBezTo>
                    <a:pt x="4" y="18"/>
                    <a:pt x="4" y="18"/>
                    <a:pt x="4" y="18"/>
                  </a:cubicBezTo>
                  <a:cubicBezTo>
                    <a:pt x="4" y="18"/>
                    <a:pt x="4" y="18"/>
                    <a:pt x="4" y="18"/>
                  </a:cubicBezTo>
                  <a:cubicBezTo>
                    <a:pt x="4" y="18"/>
                    <a:pt x="4" y="18"/>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
            <p:cNvSpPr/>
            <p:nvPr/>
          </p:nvSpPr>
          <p:spPr bwMode="auto">
            <a:xfrm>
              <a:off x="1429" y="1924"/>
              <a:ext cx="31" cy="20"/>
            </a:xfrm>
            <a:custGeom>
              <a:avLst/>
              <a:gdLst>
                <a:gd name="T0" fmla="*/ 0 w 31"/>
                <a:gd name="T1" fmla="*/ 13 h 20"/>
                <a:gd name="T2" fmla="*/ 0 w 31"/>
                <a:gd name="T3" fmla="*/ 0 h 20"/>
                <a:gd name="T4" fmla="*/ 31 w 31"/>
                <a:gd name="T5" fmla="*/ 7 h 20"/>
                <a:gd name="T6" fmla="*/ 31 w 31"/>
                <a:gd name="T7" fmla="*/ 20 h 20"/>
                <a:gd name="T8" fmla="*/ 0 w 31"/>
                <a:gd name="T9" fmla="*/ 13 h 20"/>
                <a:gd name="T10" fmla="*/ 0 w 31"/>
                <a:gd name="T11" fmla="*/ 13 h 20"/>
              </a:gdLst>
              <a:ahLst/>
              <a:cxnLst>
                <a:cxn ang="0">
                  <a:pos x="T0" y="T1"/>
                </a:cxn>
                <a:cxn ang="0">
                  <a:pos x="T2" y="T3"/>
                </a:cxn>
                <a:cxn ang="0">
                  <a:pos x="T4" y="T5"/>
                </a:cxn>
                <a:cxn ang="0">
                  <a:pos x="T6" y="T7"/>
                </a:cxn>
                <a:cxn ang="0">
                  <a:pos x="T8" y="T9"/>
                </a:cxn>
                <a:cxn ang="0">
                  <a:pos x="T10" y="T11"/>
                </a:cxn>
              </a:cxnLst>
              <a:rect l="0" t="0" r="r" b="b"/>
              <a:pathLst>
                <a:path w="31" h="20">
                  <a:moveTo>
                    <a:pt x="0" y="13"/>
                  </a:moveTo>
                  <a:lnTo>
                    <a:pt x="0" y="0"/>
                  </a:lnTo>
                  <a:lnTo>
                    <a:pt x="31" y="7"/>
                  </a:lnTo>
                  <a:lnTo>
                    <a:pt x="31" y="20"/>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4"/>
            <p:cNvSpPr/>
            <p:nvPr/>
          </p:nvSpPr>
          <p:spPr bwMode="auto">
            <a:xfrm>
              <a:off x="1419" y="1917"/>
              <a:ext cx="51" cy="34"/>
            </a:xfrm>
            <a:custGeom>
              <a:avLst/>
              <a:gdLst>
                <a:gd name="T0" fmla="*/ 7 w 51"/>
                <a:gd name="T1" fmla="*/ 27 h 34"/>
                <a:gd name="T2" fmla="*/ 10 w 51"/>
                <a:gd name="T3" fmla="*/ 20 h 34"/>
                <a:gd name="T4" fmla="*/ 14 w 51"/>
                <a:gd name="T5" fmla="*/ 24 h 34"/>
                <a:gd name="T6" fmla="*/ 10 w 51"/>
                <a:gd name="T7" fmla="*/ 20 h 34"/>
                <a:gd name="T8" fmla="*/ 7 w 51"/>
                <a:gd name="T9" fmla="*/ 27 h 34"/>
                <a:gd name="T10" fmla="*/ 0 w 51"/>
                <a:gd name="T11" fmla="*/ 27 h 34"/>
                <a:gd name="T12" fmla="*/ 7 w 51"/>
                <a:gd name="T13" fmla="*/ 0 h 34"/>
                <a:gd name="T14" fmla="*/ 51 w 51"/>
                <a:gd name="T15" fmla="*/ 7 h 34"/>
                <a:gd name="T16" fmla="*/ 44 w 51"/>
                <a:gd name="T17" fmla="*/ 34 h 34"/>
                <a:gd name="T18" fmla="*/ 7 w 51"/>
                <a:gd name="T19" fmla="*/ 27 h 34"/>
                <a:gd name="T20" fmla="*/ 7 w 51"/>
                <a:gd name="T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34">
                  <a:moveTo>
                    <a:pt x="7" y="27"/>
                  </a:moveTo>
                  <a:lnTo>
                    <a:pt x="10" y="20"/>
                  </a:lnTo>
                  <a:lnTo>
                    <a:pt x="14" y="24"/>
                  </a:lnTo>
                  <a:lnTo>
                    <a:pt x="10" y="20"/>
                  </a:lnTo>
                  <a:lnTo>
                    <a:pt x="7" y="27"/>
                  </a:lnTo>
                  <a:lnTo>
                    <a:pt x="0" y="27"/>
                  </a:lnTo>
                  <a:lnTo>
                    <a:pt x="7" y="0"/>
                  </a:lnTo>
                  <a:lnTo>
                    <a:pt x="51" y="7"/>
                  </a:lnTo>
                  <a:lnTo>
                    <a:pt x="44" y="34"/>
                  </a:lnTo>
                  <a:lnTo>
                    <a:pt x="7" y="27"/>
                  </a:lnTo>
                  <a:lnTo>
                    <a:pt x="7"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5"/>
            <p:cNvSpPr/>
            <p:nvPr/>
          </p:nvSpPr>
          <p:spPr bwMode="auto">
            <a:xfrm>
              <a:off x="1274" y="1974"/>
              <a:ext cx="24" cy="34"/>
            </a:xfrm>
            <a:custGeom>
              <a:avLst/>
              <a:gdLst>
                <a:gd name="T0" fmla="*/ 0 w 24"/>
                <a:gd name="T1" fmla="*/ 27 h 34"/>
                <a:gd name="T2" fmla="*/ 10 w 24"/>
                <a:gd name="T3" fmla="*/ 0 h 34"/>
                <a:gd name="T4" fmla="*/ 24 w 24"/>
                <a:gd name="T5" fmla="*/ 7 h 34"/>
                <a:gd name="T6" fmla="*/ 14 w 24"/>
                <a:gd name="T7" fmla="*/ 34 h 34"/>
                <a:gd name="T8" fmla="*/ 0 w 24"/>
                <a:gd name="T9" fmla="*/ 27 h 34"/>
                <a:gd name="T10" fmla="*/ 0 w 24"/>
                <a:gd name="T11" fmla="*/ 27 h 34"/>
              </a:gdLst>
              <a:ahLst/>
              <a:cxnLst>
                <a:cxn ang="0">
                  <a:pos x="T0" y="T1"/>
                </a:cxn>
                <a:cxn ang="0">
                  <a:pos x="T2" y="T3"/>
                </a:cxn>
                <a:cxn ang="0">
                  <a:pos x="T4" y="T5"/>
                </a:cxn>
                <a:cxn ang="0">
                  <a:pos x="T6" y="T7"/>
                </a:cxn>
                <a:cxn ang="0">
                  <a:pos x="T8" y="T9"/>
                </a:cxn>
                <a:cxn ang="0">
                  <a:pos x="T10" y="T11"/>
                </a:cxn>
              </a:cxnLst>
              <a:rect l="0" t="0" r="r" b="b"/>
              <a:pathLst>
                <a:path w="24" h="34">
                  <a:moveTo>
                    <a:pt x="0" y="27"/>
                  </a:moveTo>
                  <a:lnTo>
                    <a:pt x="10" y="0"/>
                  </a:lnTo>
                  <a:lnTo>
                    <a:pt x="24" y="7"/>
                  </a:lnTo>
                  <a:lnTo>
                    <a:pt x="14" y="34"/>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6"/>
            <p:cNvSpPr/>
            <p:nvPr/>
          </p:nvSpPr>
          <p:spPr bwMode="auto">
            <a:xfrm>
              <a:off x="1267" y="1968"/>
              <a:ext cx="37" cy="47"/>
            </a:xfrm>
            <a:custGeom>
              <a:avLst/>
              <a:gdLst>
                <a:gd name="T0" fmla="*/ 17 w 37"/>
                <a:gd name="T1" fmla="*/ 44 h 47"/>
                <a:gd name="T2" fmla="*/ 7 w 37"/>
                <a:gd name="T3" fmla="*/ 40 h 47"/>
                <a:gd name="T4" fmla="*/ 7 w 37"/>
                <a:gd name="T5" fmla="*/ 33 h 47"/>
                <a:gd name="T6" fmla="*/ 14 w 37"/>
                <a:gd name="T7" fmla="*/ 37 h 47"/>
                <a:gd name="T8" fmla="*/ 7 w 37"/>
                <a:gd name="T9" fmla="*/ 33 h 47"/>
                <a:gd name="T10" fmla="*/ 7 w 37"/>
                <a:gd name="T11" fmla="*/ 40 h 47"/>
                <a:gd name="T12" fmla="*/ 0 w 37"/>
                <a:gd name="T13" fmla="*/ 40 h 47"/>
                <a:gd name="T14" fmla="*/ 14 w 37"/>
                <a:gd name="T15" fmla="*/ 0 h 47"/>
                <a:gd name="T16" fmla="*/ 37 w 37"/>
                <a:gd name="T17" fmla="*/ 6 h 47"/>
                <a:gd name="T18" fmla="*/ 24 w 37"/>
                <a:gd name="T19" fmla="*/ 47 h 47"/>
                <a:gd name="T20" fmla="*/ 17 w 37"/>
                <a:gd name="T21" fmla="*/ 44 h 47"/>
                <a:gd name="T22" fmla="*/ 17 w 37"/>
                <a:gd name="T2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47">
                  <a:moveTo>
                    <a:pt x="17" y="44"/>
                  </a:moveTo>
                  <a:lnTo>
                    <a:pt x="7" y="40"/>
                  </a:lnTo>
                  <a:lnTo>
                    <a:pt x="7" y="33"/>
                  </a:lnTo>
                  <a:lnTo>
                    <a:pt x="14" y="37"/>
                  </a:lnTo>
                  <a:lnTo>
                    <a:pt x="7" y="33"/>
                  </a:lnTo>
                  <a:lnTo>
                    <a:pt x="7" y="40"/>
                  </a:lnTo>
                  <a:lnTo>
                    <a:pt x="0" y="40"/>
                  </a:lnTo>
                  <a:lnTo>
                    <a:pt x="14" y="0"/>
                  </a:lnTo>
                  <a:lnTo>
                    <a:pt x="37" y="6"/>
                  </a:lnTo>
                  <a:lnTo>
                    <a:pt x="24" y="47"/>
                  </a:lnTo>
                  <a:lnTo>
                    <a:pt x="17" y="44"/>
                  </a:lnTo>
                  <a:lnTo>
                    <a:pt x="17"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
            <p:cNvSpPr/>
            <p:nvPr/>
          </p:nvSpPr>
          <p:spPr bwMode="auto">
            <a:xfrm>
              <a:off x="1281" y="1660"/>
              <a:ext cx="77" cy="135"/>
            </a:xfrm>
            <a:custGeom>
              <a:avLst/>
              <a:gdLst>
                <a:gd name="T0" fmla="*/ 0 w 23"/>
                <a:gd name="T1" fmla="*/ 13 h 40"/>
                <a:gd name="T2" fmla="*/ 3 w 23"/>
                <a:gd name="T3" fmla="*/ 7 h 40"/>
                <a:gd name="T4" fmla="*/ 3 w 23"/>
                <a:gd name="T5" fmla="*/ 7 h 40"/>
                <a:gd name="T6" fmla="*/ 15 w 23"/>
                <a:gd name="T7" fmla="*/ 0 h 40"/>
                <a:gd name="T8" fmla="*/ 15 w 23"/>
                <a:gd name="T9" fmla="*/ 0 h 40"/>
                <a:gd name="T10" fmla="*/ 23 w 23"/>
                <a:gd name="T11" fmla="*/ 3 h 40"/>
                <a:gd name="T12" fmla="*/ 23 w 23"/>
                <a:gd name="T13" fmla="*/ 3 h 40"/>
                <a:gd name="T14" fmla="*/ 20 w 23"/>
                <a:gd name="T15" fmla="*/ 6 h 40"/>
                <a:gd name="T16" fmla="*/ 19 w 23"/>
                <a:gd name="T17" fmla="*/ 5 h 40"/>
                <a:gd name="T18" fmla="*/ 19 w 23"/>
                <a:gd name="T19" fmla="*/ 5 h 40"/>
                <a:gd name="T20" fmla="*/ 15 w 23"/>
                <a:gd name="T21" fmla="*/ 4 h 40"/>
                <a:gd name="T22" fmla="*/ 15 w 23"/>
                <a:gd name="T23" fmla="*/ 4 h 40"/>
                <a:gd name="T24" fmla="*/ 6 w 23"/>
                <a:gd name="T25" fmla="*/ 9 h 40"/>
                <a:gd name="T26" fmla="*/ 6 w 23"/>
                <a:gd name="T27" fmla="*/ 9 h 40"/>
                <a:gd name="T28" fmla="*/ 4 w 23"/>
                <a:gd name="T29" fmla="*/ 13 h 40"/>
                <a:gd name="T30" fmla="*/ 4 w 23"/>
                <a:gd name="T31" fmla="*/ 13 h 40"/>
                <a:gd name="T32" fmla="*/ 13 w 23"/>
                <a:gd name="T33" fmla="*/ 28 h 40"/>
                <a:gd name="T34" fmla="*/ 13 w 23"/>
                <a:gd name="T35" fmla="*/ 28 h 40"/>
                <a:gd name="T36" fmla="*/ 23 w 23"/>
                <a:gd name="T37" fmla="*/ 37 h 40"/>
                <a:gd name="T38" fmla="*/ 23 w 23"/>
                <a:gd name="T39" fmla="*/ 37 h 40"/>
                <a:gd name="T40" fmla="*/ 23 w 23"/>
                <a:gd name="T41" fmla="*/ 37 h 40"/>
                <a:gd name="T42" fmla="*/ 20 w 23"/>
                <a:gd name="T43" fmla="*/ 40 h 40"/>
                <a:gd name="T44" fmla="*/ 0 w 23"/>
                <a:gd name="T45"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0">
                  <a:moveTo>
                    <a:pt x="0" y="13"/>
                  </a:moveTo>
                  <a:cubicBezTo>
                    <a:pt x="0" y="11"/>
                    <a:pt x="1" y="8"/>
                    <a:pt x="3" y="7"/>
                  </a:cubicBezTo>
                  <a:cubicBezTo>
                    <a:pt x="3" y="7"/>
                    <a:pt x="3" y="7"/>
                    <a:pt x="3" y="7"/>
                  </a:cubicBezTo>
                  <a:cubicBezTo>
                    <a:pt x="7" y="2"/>
                    <a:pt x="12" y="0"/>
                    <a:pt x="15" y="0"/>
                  </a:cubicBezTo>
                  <a:cubicBezTo>
                    <a:pt x="15" y="0"/>
                    <a:pt x="15" y="0"/>
                    <a:pt x="15" y="0"/>
                  </a:cubicBezTo>
                  <a:cubicBezTo>
                    <a:pt x="20" y="0"/>
                    <a:pt x="23" y="3"/>
                    <a:pt x="23" y="3"/>
                  </a:cubicBezTo>
                  <a:cubicBezTo>
                    <a:pt x="23" y="3"/>
                    <a:pt x="23" y="3"/>
                    <a:pt x="23" y="3"/>
                  </a:cubicBezTo>
                  <a:cubicBezTo>
                    <a:pt x="20" y="6"/>
                    <a:pt x="20" y="6"/>
                    <a:pt x="20" y="6"/>
                  </a:cubicBezTo>
                  <a:cubicBezTo>
                    <a:pt x="20" y="6"/>
                    <a:pt x="20" y="5"/>
                    <a:pt x="19" y="5"/>
                  </a:cubicBezTo>
                  <a:cubicBezTo>
                    <a:pt x="19" y="5"/>
                    <a:pt x="19" y="5"/>
                    <a:pt x="19" y="5"/>
                  </a:cubicBezTo>
                  <a:cubicBezTo>
                    <a:pt x="18" y="5"/>
                    <a:pt x="17" y="4"/>
                    <a:pt x="15" y="4"/>
                  </a:cubicBezTo>
                  <a:cubicBezTo>
                    <a:pt x="15" y="4"/>
                    <a:pt x="15" y="4"/>
                    <a:pt x="15" y="4"/>
                  </a:cubicBezTo>
                  <a:cubicBezTo>
                    <a:pt x="13" y="4"/>
                    <a:pt x="10" y="5"/>
                    <a:pt x="6" y="9"/>
                  </a:cubicBezTo>
                  <a:cubicBezTo>
                    <a:pt x="6" y="9"/>
                    <a:pt x="6" y="9"/>
                    <a:pt x="6" y="9"/>
                  </a:cubicBezTo>
                  <a:cubicBezTo>
                    <a:pt x="5" y="10"/>
                    <a:pt x="4" y="12"/>
                    <a:pt x="4" y="13"/>
                  </a:cubicBezTo>
                  <a:cubicBezTo>
                    <a:pt x="4" y="13"/>
                    <a:pt x="4" y="13"/>
                    <a:pt x="4" y="13"/>
                  </a:cubicBezTo>
                  <a:cubicBezTo>
                    <a:pt x="4" y="17"/>
                    <a:pt x="9" y="23"/>
                    <a:pt x="13" y="28"/>
                  </a:cubicBezTo>
                  <a:cubicBezTo>
                    <a:pt x="13" y="28"/>
                    <a:pt x="13" y="28"/>
                    <a:pt x="13" y="28"/>
                  </a:cubicBezTo>
                  <a:cubicBezTo>
                    <a:pt x="18" y="33"/>
                    <a:pt x="23" y="37"/>
                    <a:pt x="23" y="37"/>
                  </a:cubicBezTo>
                  <a:cubicBezTo>
                    <a:pt x="23" y="37"/>
                    <a:pt x="23" y="37"/>
                    <a:pt x="23" y="37"/>
                  </a:cubicBezTo>
                  <a:cubicBezTo>
                    <a:pt x="23" y="37"/>
                    <a:pt x="23" y="37"/>
                    <a:pt x="23" y="37"/>
                  </a:cubicBezTo>
                  <a:cubicBezTo>
                    <a:pt x="20" y="40"/>
                    <a:pt x="20" y="40"/>
                    <a:pt x="20" y="40"/>
                  </a:cubicBezTo>
                  <a:cubicBezTo>
                    <a:pt x="20" y="40"/>
                    <a:pt x="1" y="2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8"/>
            <p:cNvSpPr>
              <a:spLocks noEditPoints="1"/>
            </p:cNvSpPr>
            <p:nvPr/>
          </p:nvSpPr>
          <p:spPr bwMode="auto">
            <a:xfrm>
              <a:off x="1274" y="1654"/>
              <a:ext cx="95" cy="158"/>
            </a:xfrm>
            <a:custGeom>
              <a:avLst/>
              <a:gdLst>
                <a:gd name="T0" fmla="*/ 20 w 28"/>
                <a:gd name="T1" fmla="*/ 43 h 47"/>
                <a:gd name="T2" fmla="*/ 18 w 28"/>
                <a:gd name="T3" fmla="*/ 41 h 47"/>
                <a:gd name="T4" fmla="*/ 11 w 28"/>
                <a:gd name="T5" fmla="*/ 34 h 47"/>
                <a:gd name="T6" fmla="*/ 0 w 28"/>
                <a:gd name="T7" fmla="*/ 15 h 47"/>
                <a:gd name="T8" fmla="*/ 0 w 28"/>
                <a:gd name="T9" fmla="*/ 15 h 47"/>
                <a:gd name="T10" fmla="*/ 3 w 28"/>
                <a:gd name="T11" fmla="*/ 7 h 47"/>
                <a:gd name="T12" fmla="*/ 17 w 28"/>
                <a:gd name="T13" fmla="*/ 0 h 47"/>
                <a:gd name="T14" fmla="*/ 17 w 28"/>
                <a:gd name="T15" fmla="*/ 0 h 47"/>
                <a:gd name="T16" fmla="*/ 18 w 28"/>
                <a:gd name="T17" fmla="*/ 0 h 47"/>
                <a:gd name="T18" fmla="*/ 26 w 28"/>
                <a:gd name="T19" fmla="*/ 3 h 47"/>
                <a:gd name="T20" fmla="*/ 28 w 28"/>
                <a:gd name="T21" fmla="*/ 4 h 47"/>
                <a:gd name="T22" fmla="*/ 22 w 28"/>
                <a:gd name="T23" fmla="*/ 10 h 47"/>
                <a:gd name="T24" fmla="*/ 21 w 28"/>
                <a:gd name="T25" fmla="*/ 9 h 47"/>
                <a:gd name="T26" fmla="*/ 21 w 28"/>
                <a:gd name="T27" fmla="*/ 9 h 47"/>
                <a:gd name="T28" fmla="*/ 21 w 28"/>
                <a:gd name="T29" fmla="*/ 9 h 47"/>
                <a:gd name="T30" fmla="*/ 20 w 28"/>
                <a:gd name="T31" fmla="*/ 9 h 47"/>
                <a:gd name="T32" fmla="*/ 17 w 28"/>
                <a:gd name="T33" fmla="*/ 8 h 47"/>
                <a:gd name="T34" fmla="*/ 9 w 28"/>
                <a:gd name="T35" fmla="*/ 13 h 47"/>
                <a:gd name="T36" fmla="*/ 8 w 28"/>
                <a:gd name="T37" fmla="*/ 15 h 47"/>
                <a:gd name="T38" fmla="*/ 8 w 28"/>
                <a:gd name="T39" fmla="*/ 15 h 47"/>
                <a:gd name="T40" fmla="*/ 17 w 28"/>
                <a:gd name="T41" fmla="*/ 29 h 47"/>
                <a:gd name="T42" fmla="*/ 26 w 28"/>
                <a:gd name="T43" fmla="*/ 37 h 47"/>
                <a:gd name="T44" fmla="*/ 26 w 28"/>
                <a:gd name="T45" fmla="*/ 37 h 47"/>
                <a:gd name="T46" fmla="*/ 21 w 28"/>
                <a:gd name="T47" fmla="*/ 47 h 47"/>
                <a:gd name="T48" fmla="*/ 19 w 28"/>
                <a:gd name="T49" fmla="*/ 37 h 47"/>
                <a:gd name="T50" fmla="*/ 14 w 28"/>
                <a:gd name="T51" fmla="*/ 32 h 47"/>
                <a:gd name="T52" fmla="*/ 8 w 28"/>
                <a:gd name="T53" fmla="*/ 25 h 47"/>
                <a:gd name="T54" fmla="*/ 2 w 28"/>
                <a:gd name="T55" fmla="*/ 15 h 47"/>
                <a:gd name="T56" fmla="*/ 2 w 28"/>
                <a:gd name="T57" fmla="*/ 15 h 47"/>
                <a:gd name="T58" fmla="*/ 2 w 28"/>
                <a:gd name="T59" fmla="*/ 15 h 47"/>
                <a:gd name="T60" fmla="*/ 4 w 28"/>
                <a:gd name="T61" fmla="*/ 15 h 47"/>
                <a:gd name="T62" fmla="*/ 6 w 28"/>
                <a:gd name="T63" fmla="*/ 10 h 47"/>
                <a:gd name="T64" fmla="*/ 17 w 28"/>
                <a:gd name="T65" fmla="*/ 4 h 47"/>
                <a:gd name="T66" fmla="*/ 17 w 28"/>
                <a:gd name="T67" fmla="*/ 4 h 47"/>
                <a:gd name="T68" fmla="*/ 17 w 28"/>
                <a:gd name="T69" fmla="*/ 4 h 47"/>
                <a:gd name="T70" fmla="*/ 6 w 28"/>
                <a:gd name="T71" fmla="*/ 10 h 47"/>
                <a:gd name="T72" fmla="*/ 4 w 28"/>
                <a:gd name="T73" fmla="*/ 15 h 47"/>
                <a:gd name="T74" fmla="*/ 4 w 28"/>
                <a:gd name="T75"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7">
                  <a:moveTo>
                    <a:pt x="20" y="43"/>
                  </a:moveTo>
                  <a:cubicBezTo>
                    <a:pt x="20" y="43"/>
                    <a:pt x="20" y="43"/>
                    <a:pt x="20" y="43"/>
                  </a:cubicBezTo>
                  <a:cubicBezTo>
                    <a:pt x="20" y="43"/>
                    <a:pt x="20" y="43"/>
                    <a:pt x="20" y="43"/>
                  </a:cubicBezTo>
                  <a:cubicBezTo>
                    <a:pt x="20" y="42"/>
                    <a:pt x="19" y="42"/>
                    <a:pt x="18" y="41"/>
                  </a:cubicBezTo>
                  <a:cubicBezTo>
                    <a:pt x="18" y="41"/>
                    <a:pt x="18" y="41"/>
                    <a:pt x="18" y="41"/>
                  </a:cubicBezTo>
                  <a:cubicBezTo>
                    <a:pt x="16" y="39"/>
                    <a:pt x="14" y="37"/>
                    <a:pt x="11" y="34"/>
                  </a:cubicBezTo>
                  <a:cubicBezTo>
                    <a:pt x="11" y="34"/>
                    <a:pt x="11" y="34"/>
                    <a:pt x="11" y="34"/>
                  </a:cubicBezTo>
                  <a:cubicBezTo>
                    <a:pt x="6" y="29"/>
                    <a:pt x="1" y="23"/>
                    <a:pt x="0" y="15"/>
                  </a:cubicBezTo>
                  <a:cubicBezTo>
                    <a:pt x="0" y="15"/>
                    <a:pt x="0" y="15"/>
                    <a:pt x="0" y="15"/>
                  </a:cubicBezTo>
                  <a:cubicBezTo>
                    <a:pt x="0" y="15"/>
                    <a:pt x="0" y="15"/>
                    <a:pt x="0" y="15"/>
                  </a:cubicBezTo>
                  <a:cubicBezTo>
                    <a:pt x="0" y="15"/>
                    <a:pt x="0" y="15"/>
                    <a:pt x="0" y="15"/>
                  </a:cubicBezTo>
                  <a:cubicBezTo>
                    <a:pt x="0" y="12"/>
                    <a:pt x="1" y="9"/>
                    <a:pt x="3" y="7"/>
                  </a:cubicBezTo>
                  <a:cubicBezTo>
                    <a:pt x="3" y="7"/>
                    <a:pt x="3" y="7"/>
                    <a:pt x="3" y="7"/>
                  </a:cubicBezTo>
                  <a:cubicBezTo>
                    <a:pt x="8" y="2"/>
                    <a:pt x="13"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23" y="0"/>
                    <a:pt x="26" y="3"/>
                    <a:pt x="26" y="3"/>
                  </a:cubicBezTo>
                  <a:cubicBezTo>
                    <a:pt x="26" y="3"/>
                    <a:pt x="26" y="3"/>
                    <a:pt x="26" y="3"/>
                  </a:cubicBezTo>
                  <a:cubicBezTo>
                    <a:pt x="28" y="4"/>
                    <a:pt x="28" y="4"/>
                    <a:pt x="28" y="4"/>
                  </a:cubicBezTo>
                  <a:cubicBezTo>
                    <a:pt x="23" y="10"/>
                    <a:pt x="23" y="10"/>
                    <a:pt x="23" y="10"/>
                  </a:cubicBezTo>
                  <a:cubicBezTo>
                    <a:pt x="22" y="10"/>
                    <a:pt x="22" y="10"/>
                    <a:pt x="22" y="10"/>
                  </a:cubicBezTo>
                  <a:cubicBezTo>
                    <a:pt x="22" y="10"/>
                    <a:pt x="22" y="10"/>
                    <a:pt x="22"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19" y="8"/>
                    <a:pt x="17" y="8"/>
                  </a:cubicBezTo>
                  <a:cubicBezTo>
                    <a:pt x="17" y="8"/>
                    <a:pt x="17" y="8"/>
                    <a:pt x="17" y="8"/>
                  </a:cubicBezTo>
                  <a:cubicBezTo>
                    <a:pt x="16" y="8"/>
                    <a:pt x="13" y="9"/>
                    <a:pt x="9" y="13"/>
                  </a:cubicBezTo>
                  <a:cubicBezTo>
                    <a:pt x="9" y="13"/>
                    <a:pt x="9" y="13"/>
                    <a:pt x="9" y="13"/>
                  </a:cubicBezTo>
                  <a:cubicBezTo>
                    <a:pt x="8" y="14"/>
                    <a:pt x="8" y="14"/>
                    <a:pt x="8" y="15"/>
                  </a:cubicBezTo>
                  <a:cubicBezTo>
                    <a:pt x="8" y="15"/>
                    <a:pt x="8" y="15"/>
                    <a:pt x="8" y="15"/>
                  </a:cubicBezTo>
                  <a:cubicBezTo>
                    <a:pt x="8" y="15"/>
                    <a:pt x="8" y="15"/>
                    <a:pt x="8" y="15"/>
                  </a:cubicBezTo>
                  <a:cubicBezTo>
                    <a:pt x="8" y="18"/>
                    <a:pt x="12" y="24"/>
                    <a:pt x="17" y="29"/>
                  </a:cubicBezTo>
                  <a:cubicBezTo>
                    <a:pt x="17" y="29"/>
                    <a:pt x="17" y="29"/>
                    <a:pt x="17" y="29"/>
                  </a:cubicBezTo>
                  <a:cubicBezTo>
                    <a:pt x="21" y="33"/>
                    <a:pt x="25" y="36"/>
                    <a:pt x="26" y="37"/>
                  </a:cubicBezTo>
                  <a:cubicBezTo>
                    <a:pt x="26" y="37"/>
                    <a:pt x="26" y="37"/>
                    <a:pt x="26" y="37"/>
                  </a:cubicBezTo>
                  <a:cubicBezTo>
                    <a:pt x="26" y="37"/>
                    <a:pt x="26" y="37"/>
                    <a:pt x="26" y="37"/>
                  </a:cubicBezTo>
                  <a:cubicBezTo>
                    <a:pt x="26" y="37"/>
                    <a:pt x="26" y="37"/>
                    <a:pt x="26" y="37"/>
                  </a:cubicBezTo>
                  <a:cubicBezTo>
                    <a:pt x="28" y="38"/>
                    <a:pt x="28" y="38"/>
                    <a:pt x="28" y="38"/>
                  </a:cubicBezTo>
                  <a:cubicBezTo>
                    <a:pt x="21" y="47"/>
                    <a:pt x="21" y="47"/>
                    <a:pt x="21" y="47"/>
                  </a:cubicBezTo>
                  <a:cubicBezTo>
                    <a:pt x="20" y="43"/>
                    <a:pt x="20" y="43"/>
                    <a:pt x="20" y="43"/>
                  </a:cubicBezTo>
                  <a:close/>
                  <a:moveTo>
                    <a:pt x="19" y="37"/>
                  </a:moveTo>
                  <a:cubicBezTo>
                    <a:pt x="18" y="35"/>
                    <a:pt x="16" y="34"/>
                    <a:pt x="14" y="32"/>
                  </a:cubicBezTo>
                  <a:cubicBezTo>
                    <a:pt x="14" y="32"/>
                    <a:pt x="14" y="32"/>
                    <a:pt x="14" y="32"/>
                  </a:cubicBezTo>
                  <a:cubicBezTo>
                    <a:pt x="12" y="29"/>
                    <a:pt x="10" y="27"/>
                    <a:pt x="8" y="25"/>
                  </a:cubicBezTo>
                  <a:cubicBezTo>
                    <a:pt x="8" y="25"/>
                    <a:pt x="8" y="25"/>
                    <a:pt x="8" y="25"/>
                  </a:cubicBezTo>
                  <a:cubicBezTo>
                    <a:pt x="11" y="29"/>
                    <a:pt x="16" y="34"/>
                    <a:pt x="19" y="37"/>
                  </a:cubicBezTo>
                  <a:close/>
                  <a:moveTo>
                    <a:pt x="2" y="15"/>
                  </a:moveTo>
                  <a:cubicBezTo>
                    <a:pt x="0" y="15"/>
                    <a:pt x="0" y="15"/>
                    <a:pt x="0" y="15"/>
                  </a:cubicBezTo>
                  <a:cubicBezTo>
                    <a:pt x="2" y="15"/>
                    <a:pt x="2" y="15"/>
                    <a:pt x="2" y="15"/>
                  </a:cubicBezTo>
                  <a:cubicBezTo>
                    <a:pt x="3" y="15"/>
                    <a:pt x="3" y="15"/>
                    <a:pt x="3" y="15"/>
                  </a:cubicBezTo>
                  <a:cubicBezTo>
                    <a:pt x="2" y="15"/>
                    <a:pt x="2" y="15"/>
                    <a:pt x="2" y="15"/>
                  </a:cubicBezTo>
                  <a:close/>
                  <a:moveTo>
                    <a:pt x="4" y="15"/>
                  </a:moveTo>
                  <a:cubicBezTo>
                    <a:pt x="4" y="15"/>
                    <a:pt x="4" y="15"/>
                    <a:pt x="4" y="15"/>
                  </a:cubicBezTo>
                  <a:cubicBezTo>
                    <a:pt x="4" y="15"/>
                    <a:pt x="4" y="15"/>
                    <a:pt x="4" y="15"/>
                  </a:cubicBezTo>
                  <a:cubicBezTo>
                    <a:pt x="4" y="13"/>
                    <a:pt x="5" y="11"/>
                    <a:pt x="6" y="10"/>
                  </a:cubicBezTo>
                  <a:cubicBezTo>
                    <a:pt x="6" y="10"/>
                    <a:pt x="6" y="10"/>
                    <a:pt x="6" y="10"/>
                  </a:cubicBezTo>
                  <a:cubicBezTo>
                    <a:pt x="11" y="6"/>
                    <a:pt x="15"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4" y="4"/>
                    <a:pt x="10" y="6"/>
                    <a:pt x="6" y="10"/>
                  </a:cubicBezTo>
                  <a:cubicBezTo>
                    <a:pt x="6" y="10"/>
                    <a:pt x="6" y="10"/>
                    <a:pt x="6" y="10"/>
                  </a:cubicBezTo>
                  <a:cubicBezTo>
                    <a:pt x="5" y="11"/>
                    <a:pt x="4" y="13"/>
                    <a:pt x="4" y="15"/>
                  </a:cubicBezTo>
                  <a:cubicBezTo>
                    <a:pt x="4" y="15"/>
                    <a:pt x="4" y="15"/>
                    <a:pt x="4" y="15"/>
                  </a:cubicBezTo>
                  <a:cubicBezTo>
                    <a:pt x="4" y="15"/>
                    <a:pt x="4" y="15"/>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9"/>
            <p:cNvSpPr/>
            <p:nvPr/>
          </p:nvSpPr>
          <p:spPr bwMode="auto">
            <a:xfrm>
              <a:off x="1338" y="1687"/>
              <a:ext cx="81" cy="92"/>
            </a:xfrm>
            <a:custGeom>
              <a:avLst/>
              <a:gdLst>
                <a:gd name="T0" fmla="*/ 0 w 24"/>
                <a:gd name="T1" fmla="*/ 7 h 27"/>
                <a:gd name="T2" fmla="*/ 4 w 24"/>
                <a:gd name="T3" fmla="*/ 1 h 27"/>
                <a:gd name="T4" fmla="*/ 4 w 24"/>
                <a:gd name="T5" fmla="*/ 1 h 27"/>
                <a:gd name="T6" fmla="*/ 9 w 24"/>
                <a:gd name="T7" fmla="*/ 0 h 27"/>
                <a:gd name="T8" fmla="*/ 9 w 24"/>
                <a:gd name="T9" fmla="*/ 0 h 27"/>
                <a:gd name="T10" fmla="*/ 19 w 24"/>
                <a:gd name="T11" fmla="*/ 3 h 27"/>
                <a:gd name="T12" fmla="*/ 19 w 24"/>
                <a:gd name="T13" fmla="*/ 3 h 27"/>
                <a:gd name="T14" fmla="*/ 24 w 24"/>
                <a:gd name="T15" fmla="*/ 9 h 27"/>
                <a:gd name="T16" fmla="*/ 24 w 24"/>
                <a:gd name="T17" fmla="*/ 9 h 27"/>
                <a:gd name="T18" fmla="*/ 20 w 24"/>
                <a:gd name="T19" fmla="*/ 9 h 27"/>
                <a:gd name="T20" fmla="*/ 17 w 24"/>
                <a:gd name="T21" fmla="*/ 6 h 27"/>
                <a:gd name="T22" fmla="*/ 17 w 24"/>
                <a:gd name="T23" fmla="*/ 6 h 27"/>
                <a:gd name="T24" fmla="*/ 9 w 24"/>
                <a:gd name="T25" fmla="*/ 4 h 27"/>
                <a:gd name="T26" fmla="*/ 9 w 24"/>
                <a:gd name="T27" fmla="*/ 4 h 27"/>
                <a:gd name="T28" fmla="*/ 5 w 24"/>
                <a:gd name="T29" fmla="*/ 5 h 27"/>
                <a:gd name="T30" fmla="*/ 5 w 24"/>
                <a:gd name="T31" fmla="*/ 5 h 27"/>
                <a:gd name="T32" fmla="*/ 4 w 24"/>
                <a:gd name="T33" fmla="*/ 7 h 27"/>
                <a:gd name="T34" fmla="*/ 4 w 24"/>
                <a:gd name="T35" fmla="*/ 7 h 27"/>
                <a:gd name="T36" fmla="*/ 8 w 24"/>
                <a:gd name="T37" fmla="*/ 18 h 27"/>
                <a:gd name="T38" fmla="*/ 8 w 24"/>
                <a:gd name="T39" fmla="*/ 18 h 27"/>
                <a:gd name="T40" fmla="*/ 11 w 24"/>
                <a:gd name="T41" fmla="*/ 25 h 27"/>
                <a:gd name="T42" fmla="*/ 11 w 24"/>
                <a:gd name="T43" fmla="*/ 25 h 27"/>
                <a:gd name="T44" fmla="*/ 11 w 24"/>
                <a:gd name="T45" fmla="*/ 25 h 27"/>
                <a:gd name="T46" fmla="*/ 8 w 24"/>
                <a:gd name="T47" fmla="*/ 27 h 27"/>
                <a:gd name="T48" fmla="*/ 0 w 24"/>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27">
                  <a:moveTo>
                    <a:pt x="0" y="7"/>
                  </a:moveTo>
                  <a:cubicBezTo>
                    <a:pt x="0" y="5"/>
                    <a:pt x="1" y="2"/>
                    <a:pt x="4" y="1"/>
                  </a:cubicBezTo>
                  <a:cubicBezTo>
                    <a:pt x="4" y="1"/>
                    <a:pt x="4" y="1"/>
                    <a:pt x="4" y="1"/>
                  </a:cubicBezTo>
                  <a:cubicBezTo>
                    <a:pt x="6" y="0"/>
                    <a:pt x="8" y="0"/>
                    <a:pt x="9" y="0"/>
                  </a:cubicBezTo>
                  <a:cubicBezTo>
                    <a:pt x="9" y="0"/>
                    <a:pt x="9" y="0"/>
                    <a:pt x="9" y="0"/>
                  </a:cubicBezTo>
                  <a:cubicBezTo>
                    <a:pt x="13" y="0"/>
                    <a:pt x="16" y="1"/>
                    <a:pt x="19" y="3"/>
                  </a:cubicBezTo>
                  <a:cubicBezTo>
                    <a:pt x="19" y="3"/>
                    <a:pt x="19" y="3"/>
                    <a:pt x="19" y="3"/>
                  </a:cubicBezTo>
                  <a:cubicBezTo>
                    <a:pt x="21" y="4"/>
                    <a:pt x="24" y="6"/>
                    <a:pt x="24" y="9"/>
                  </a:cubicBezTo>
                  <a:cubicBezTo>
                    <a:pt x="24" y="9"/>
                    <a:pt x="24" y="9"/>
                    <a:pt x="24" y="9"/>
                  </a:cubicBezTo>
                  <a:cubicBezTo>
                    <a:pt x="20" y="9"/>
                    <a:pt x="20" y="9"/>
                    <a:pt x="20" y="9"/>
                  </a:cubicBezTo>
                  <a:cubicBezTo>
                    <a:pt x="20" y="9"/>
                    <a:pt x="19" y="7"/>
                    <a:pt x="17" y="6"/>
                  </a:cubicBezTo>
                  <a:cubicBezTo>
                    <a:pt x="17" y="6"/>
                    <a:pt x="17" y="6"/>
                    <a:pt x="17" y="6"/>
                  </a:cubicBezTo>
                  <a:cubicBezTo>
                    <a:pt x="15" y="5"/>
                    <a:pt x="12" y="4"/>
                    <a:pt x="9" y="4"/>
                  </a:cubicBezTo>
                  <a:cubicBezTo>
                    <a:pt x="9" y="4"/>
                    <a:pt x="9" y="4"/>
                    <a:pt x="9" y="4"/>
                  </a:cubicBezTo>
                  <a:cubicBezTo>
                    <a:pt x="8" y="4"/>
                    <a:pt x="7" y="4"/>
                    <a:pt x="5" y="5"/>
                  </a:cubicBezTo>
                  <a:cubicBezTo>
                    <a:pt x="5" y="5"/>
                    <a:pt x="5" y="5"/>
                    <a:pt x="5" y="5"/>
                  </a:cubicBezTo>
                  <a:cubicBezTo>
                    <a:pt x="5" y="5"/>
                    <a:pt x="4" y="5"/>
                    <a:pt x="4" y="7"/>
                  </a:cubicBezTo>
                  <a:cubicBezTo>
                    <a:pt x="4" y="7"/>
                    <a:pt x="4" y="7"/>
                    <a:pt x="4" y="7"/>
                  </a:cubicBezTo>
                  <a:cubicBezTo>
                    <a:pt x="4" y="10"/>
                    <a:pt x="6" y="14"/>
                    <a:pt x="8" y="18"/>
                  </a:cubicBezTo>
                  <a:cubicBezTo>
                    <a:pt x="8" y="18"/>
                    <a:pt x="8" y="18"/>
                    <a:pt x="8" y="18"/>
                  </a:cubicBezTo>
                  <a:cubicBezTo>
                    <a:pt x="9" y="22"/>
                    <a:pt x="11" y="25"/>
                    <a:pt x="11" y="25"/>
                  </a:cubicBezTo>
                  <a:cubicBezTo>
                    <a:pt x="11" y="25"/>
                    <a:pt x="11" y="25"/>
                    <a:pt x="11" y="25"/>
                  </a:cubicBezTo>
                  <a:cubicBezTo>
                    <a:pt x="11" y="25"/>
                    <a:pt x="11" y="25"/>
                    <a:pt x="11" y="25"/>
                  </a:cubicBezTo>
                  <a:cubicBezTo>
                    <a:pt x="8" y="27"/>
                    <a:pt x="8" y="27"/>
                    <a:pt x="8" y="27"/>
                  </a:cubicBezTo>
                  <a:cubicBezTo>
                    <a:pt x="8" y="26"/>
                    <a:pt x="0" y="1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0"/>
            <p:cNvSpPr>
              <a:spLocks noEditPoints="1"/>
            </p:cNvSpPr>
            <p:nvPr/>
          </p:nvSpPr>
          <p:spPr bwMode="auto">
            <a:xfrm>
              <a:off x="1331" y="1681"/>
              <a:ext cx="95" cy="108"/>
            </a:xfrm>
            <a:custGeom>
              <a:avLst/>
              <a:gdLst>
                <a:gd name="T0" fmla="*/ 8 w 28"/>
                <a:gd name="T1" fmla="*/ 29 h 32"/>
                <a:gd name="T2" fmla="*/ 7 w 28"/>
                <a:gd name="T3" fmla="*/ 28 h 32"/>
                <a:gd name="T4" fmla="*/ 4 w 28"/>
                <a:gd name="T5" fmla="*/ 23 h 32"/>
                <a:gd name="T6" fmla="*/ 0 w 28"/>
                <a:gd name="T7" fmla="*/ 9 h 32"/>
                <a:gd name="T8" fmla="*/ 0 w 28"/>
                <a:gd name="T9" fmla="*/ 9 h 32"/>
                <a:gd name="T10" fmla="*/ 0 w 28"/>
                <a:gd name="T11" fmla="*/ 9 h 32"/>
                <a:gd name="T12" fmla="*/ 5 w 28"/>
                <a:gd name="T13" fmla="*/ 1 h 32"/>
                <a:gd name="T14" fmla="*/ 11 w 28"/>
                <a:gd name="T15" fmla="*/ 0 h 32"/>
                <a:gd name="T16" fmla="*/ 22 w 28"/>
                <a:gd name="T17" fmla="*/ 3 h 32"/>
                <a:gd name="T18" fmla="*/ 28 w 28"/>
                <a:gd name="T19" fmla="*/ 11 h 32"/>
                <a:gd name="T20" fmla="*/ 19 w 28"/>
                <a:gd name="T21" fmla="*/ 13 h 32"/>
                <a:gd name="T22" fmla="*/ 19 w 28"/>
                <a:gd name="T23" fmla="*/ 11 h 32"/>
                <a:gd name="T24" fmla="*/ 18 w 28"/>
                <a:gd name="T25" fmla="*/ 10 h 32"/>
                <a:gd name="T26" fmla="*/ 12 w 28"/>
                <a:gd name="T27" fmla="*/ 8 h 32"/>
                <a:gd name="T28" fmla="*/ 11 w 28"/>
                <a:gd name="T29" fmla="*/ 8 h 32"/>
                <a:gd name="T30" fmla="*/ 8 w 28"/>
                <a:gd name="T31" fmla="*/ 8 h 32"/>
                <a:gd name="T32" fmla="*/ 8 w 28"/>
                <a:gd name="T33" fmla="*/ 9 h 32"/>
                <a:gd name="T34" fmla="*/ 8 w 28"/>
                <a:gd name="T35" fmla="*/ 9 h 32"/>
                <a:gd name="T36" fmla="*/ 11 w 28"/>
                <a:gd name="T37" fmla="*/ 19 h 32"/>
                <a:gd name="T38" fmla="*/ 14 w 28"/>
                <a:gd name="T39" fmla="*/ 24 h 32"/>
                <a:gd name="T40" fmla="*/ 15 w 28"/>
                <a:gd name="T41" fmla="*/ 25 h 32"/>
                <a:gd name="T42" fmla="*/ 15 w 28"/>
                <a:gd name="T43" fmla="*/ 26 h 32"/>
                <a:gd name="T44" fmla="*/ 15 w 28"/>
                <a:gd name="T45" fmla="*/ 28 h 32"/>
                <a:gd name="T46" fmla="*/ 8 w 28"/>
                <a:gd name="T47" fmla="*/ 29 h 32"/>
                <a:gd name="T48" fmla="*/ 10 w 28"/>
                <a:gd name="T49" fmla="*/ 26 h 32"/>
                <a:gd name="T50" fmla="*/ 10 w 28"/>
                <a:gd name="T51" fmla="*/ 26 h 32"/>
                <a:gd name="T52" fmla="*/ 8 w 28"/>
                <a:gd name="T53" fmla="*/ 21 h 32"/>
                <a:gd name="T54" fmla="*/ 6 w 28"/>
                <a:gd name="T55" fmla="*/ 17 h 32"/>
                <a:gd name="T56" fmla="*/ 4 w 28"/>
                <a:gd name="T57" fmla="*/ 9 h 32"/>
                <a:gd name="T58" fmla="*/ 4 w 28"/>
                <a:gd name="T59" fmla="*/ 9 h 32"/>
                <a:gd name="T60" fmla="*/ 4 w 28"/>
                <a:gd name="T61" fmla="*/ 9 h 32"/>
                <a:gd name="T62" fmla="*/ 4 w 28"/>
                <a:gd name="T63" fmla="*/ 9 h 32"/>
                <a:gd name="T64" fmla="*/ 4 w 28"/>
                <a:gd name="T65" fmla="*/ 9 h 32"/>
                <a:gd name="T66" fmla="*/ 4 w 28"/>
                <a:gd name="T67" fmla="*/ 9 h 32"/>
                <a:gd name="T68" fmla="*/ 20 w 28"/>
                <a:gd name="T69" fmla="*/ 6 h 32"/>
                <a:gd name="T70" fmla="*/ 22 w 28"/>
                <a:gd name="T71" fmla="*/ 8 h 32"/>
                <a:gd name="T72" fmla="*/ 20 w 28"/>
                <a:gd name="T73" fmla="*/ 6 h 32"/>
                <a:gd name="T74" fmla="*/ 18 w 28"/>
                <a:gd name="T75" fmla="*/ 5 h 32"/>
                <a:gd name="T76" fmla="*/ 4 w 28"/>
                <a:gd name="T77" fmla="*/ 8 h 32"/>
                <a:gd name="T78" fmla="*/ 6 w 28"/>
                <a:gd name="T79" fmla="*/ 5 h 32"/>
                <a:gd name="T80" fmla="*/ 8 w 28"/>
                <a:gd name="T81" fmla="*/ 4 h 32"/>
                <a:gd name="T82" fmla="*/ 8 w 28"/>
                <a:gd name="T83" fmla="*/ 4 h 32"/>
                <a:gd name="T84" fmla="*/ 8 w 28"/>
                <a:gd name="T85" fmla="*/ 4 h 32"/>
                <a:gd name="T86" fmla="*/ 8 w 28"/>
                <a:gd name="T87" fmla="*/ 4 h 32"/>
                <a:gd name="T88" fmla="*/ 9 w 28"/>
                <a:gd name="T89" fmla="*/ 4 h 32"/>
                <a:gd name="T90" fmla="*/ 9 w 28"/>
                <a:gd name="T91" fmla="*/ 4 h 32"/>
                <a:gd name="T92" fmla="*/ 9 w 28"/>
                <a:gd name="T93" fmla="*/ 4 h 32"/>
                <a:gd name="T94" fmla="*/ 9 w 28"/>
                <a:gd name="T95" fmla="*/ 4 h 32"/>
                <a:gd name="T96" fmla="*/ 9 w 28"/>
                <a:gd name="T97" fmla="*/ 4 h 32"/>
                <a:gd name="T98" fmla="*/ 9 w 28"/>
                <a:gd name="T99" fmla="*/ 4 h 32"/>
                <a:gd name="T100" fmla="*/ 10 w 28"/>
                <a:gd name="T101" fmla="*/ 4 h 32"/>
                <a:gd name="T102" fmla="*/ 10 w 28"/>
                <a:gd name="T103" fmla="*/ 4 h 32"/>
                <a:gd name="T104" fmla="*/ 10 w 28"/>
                <a:gd name="T105" fmla="*/ 4 h 32"/>
                <a:gd name="T106" fmla="*/ 11 w 28"/>
                <a:gd name="T107" fmla="*/ 4 h 32"/>
                <a:gd name="T108" fmla="*/ 11 w 28"/>
                <a:gd name="T109" fmla="*/ 4 h 32"/>
                <a:gd name="T110" fmla="*/ 11 w 28"/>
                <a:gd name="T111"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32">
                  <a:moveTo>
                    <a:pt x="8" y="29"/>
                  </a:moveTo>
                  <a:cubicBezTo>
                    <a:pt x="8" y="29"/>
                    <a:pt x="8" y="29"/>
                    <a:pt x="8" y="29"/>
                  </a:cubicBezTo>
                  <a:cubicBezTo>
                    <a:pt x="8" y="29"/>
                    <a:pt x="8" y="29"/>
                    <a:pt x="8" y="29"/>
                  </a:cubicBezTo>
                  <a:cubicBezTo>
                    <a:pt x="7" y="29"/>
                    <a:pt x="7" y="28"/>
                    <a:pt x="7" y="28"/>
                  </a:cubicBezTo>
                  <a:cubicBezTo>
                    <a:pt x="7" y="28"/>
                    <a:pt x="7" y="28"/>
                    <a:pt x="7" y="28"/>
                  </a:cubicBezTo>
                  <a:cubicBezTo>
                    <a:pt x="6" y="26"/>
                    <a:pt x="5" y="25"/>
                    <a:pt x="4" y="23"/>
                  </a:cubicBezTo>
                  <a:cubicBezTo>
                    <a:pt x="4" y="23"/>
                    <a:pt x="4" y="23"/>
                    <a:pt x="4" y="23"/>
                  </a:cubicBezTo>
                  <a:cubicBezTo>
                    <a:pt x="2" y="19"/>
                    <a:pt x="0" y="14"/>
                    <a:pt x="0" y="9"/>
                  </a:cubicBezTo>
                  <a:cubicBezTo>
                    <a:pt x="0" y="9"/>
                    <a:pt x="0" y="9"/>
                    <a:pt x="0" y="9"/>
                  </a:cubicBezTo>
                  <a:cubicBezTo>
                    <a:pt x="0" y="9"/>
                    <a:pt x="0" y="9"/>
                    <a:pt x="0" y="9"/>
                  </a:cubicBezTo>
                  <a:cubicBezTo>
                    <a:pt x="0" y="9"/>
                    <a:pt x="0" y="9"/>
                    <a:pt x="0" y="9"/>
                  </a:cubicBezTo>
                  <a:cubicBezTo>
                    <a:pt x="0" y="9"/>
                    <a:pt x="0" y="9"/>
                    <a:pt x="0" y="9"/>
                  </a:cubicBezTo>
                  <a:cubicBezTo>
                    <a:pt x="0" y="6"/>
                    <a:pt x="1" y="3"/>
                    <a:pt x="5" y="1"/>
                  </a:cubicBezTo>
                  <a:cubicBezTo>
                    <a:pt x="5" y="1"/>
                    <a:pt x="5" y="1"/>
                    <a:pt x="5" y="1"/>
                  </a:cubicBezTo>
                  <a:cubicBezTo>
                    <a:pt x="7" y="0"/>
                    <a:pt x="9" y="0"/>
                    <a:pt x="11" y="0"/>
                  </a:cubicBezTo>
                  <a:cubicBezTo>
                    <a:pt x="11" y="0"/>
                    <a:pt x="11" y="0"/>
                    <a:pt x="11" y="0"/>
                  </a:cubicBezTo>
                  <a:cubicBezTo>
                    <a:pt x="15" y="0"/>
                    <a:pt x="19" y="1"/>
                    <a:pt x="22" y="3"/>
                  </a:cubicBezTo>
                  <a:cubicBezTo>
                    <a:pt x="22" y="3"/>
                    <a:pt x="22" y="3"/>
                    <a:pt x="22" y="3"/>
                  </a:cubicBezTo>
                  <a:cubicBezTo>
                    <a:pt x="25" y="5"/>
                    <a:pt x="28" y="7"/>
                    <a:pt x="28" y="11"/>
                  </a:cubicBezTo>
                  <a:cubicBezTo>
                    <a:pt x="28" y="11"/>
                    <a:pt x="28" y="11"/>
                    <a:pt x="28" y="11"/>
                  </a:cubicBezTo>
                  <a:cubicBezTo>
                    <a:pt x="28" y="13"/>
                    <a:pt x="28" y="13"/>
                    <a:pt x="28" y="13"/>
                  </a:cubicBezTo>
                  <a:cubicBezTo>
                    <a:pt x="19" y="13"/>
                    <a:pt x="19" y="13"/>
                    <a:pt x="19" y="13"/>
                  </a:cubicBezTo>
                  <a:cubicBezTo>
                    <a:pt x="20" y="11"/>
                    <a:pt x="20" y="11"/>
                    <a:pt x="20" y="11"/>
                  </a:cubicBezTo>
                  <a:cubicBezTo>
                    <a:pt x="20" y="11"/>
                    <a:pt x="20" y="11"/>
                    <a:pt x="19" y="11"/>
                  </a:cubicBezTo>
                  <a:cubicBezTo>
                    <a:pt x="19" y="11"/>
                    <a:pt x="19" y="11"/>
                    <a:pt x="19" y="11"/>
                  </a:cubicBezTo>
                  <a:cubicBezTo>
                    <a:pt x="19" y="11"/>
                    <a:pt x="19" y="10"/>
                    <a:pt x="18" y="10"/>
                  </a:cubicBezTo>
                  <a:cubicBezTo>
                    <a:pt x="18" y="10"/>
                    <a:pt x="18" y="10"/>
                    <a:pt x="18" y="10"/>
                  </a:cubicBezTo>
                  <a:cubicBezTo>
                    <a:pt x="16" y="9"/>
                    <a:pt x="14" y="8"/>
                    <a:pt x="12" y="8"/>
                  </a:cubicBezTo>
                  <a:cubicBezTo>
                    <a:pt x="12" y="8"/>
                    <a:pt x="12" y="8"/>
                    <a:pt x="12" y="8"/>
                  </a:cubicBezTo>
                  <a:cubicBezTo>
                    <a:pt x="11" y="8"/>
                    <a:pt x="11" y="8"/>
                    <a:pt x="11" y="8"/>
                  </a:cubicBezTo>
                  <a:cubicBezTo>
                    <a:pt x="10" y="8"/>
                    <a:pt x="9"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11"/>
                    <a:pt x="10" y="16"/>
                    <a:pt x="11" y="19"/>
                  </a:cubicBezTo>
                  <a:cubicBezTo>
                    <a:pt x="11" y="19"/>
                    <a:pt x="11" y="19"/>
                    <a:pt x="11" y="19"/>
                  </a:cubicBezTo>
                  <a:cubicBezTo>
                    <a:pt x="12" y="21"/>
                    <a:pt x="13" y="23"/>
                    <a:pt x="14" y="24"/>
                  </a:cubicBezTo>
                  <a:cubicBezTo>
                    <a:pt x="14" y="24"/>
                    <a:pt x="14" y="24"/>
                    <a:pt x="14" y="24"/>
                  </a:cubicBezTo>
                  <a:cubicBezTo>
                    <a:pt x="14" y="24"/>
                    <a:pt x="14" y="25"/>
                    <a:pt x="15" y="25"/>
                  </a:cubicBezTo>
                  <a:cubicBezTo>
                    <a:pt x="15" y="25"/>
                    <a:pt x="15" y="25"/>
                    <a:pt x="15" y="25"/>
                  </a:cubicBezTo>
                  <a:cubicBezTo>
                    <a:pt x="15" y="26"/>
                    <a:pt x="15" y="26"/>
                    <a:pt x="15" y="26"/>
                  </a:cubicBezTo>
                  <a:cubicBezTo>
                    <a:pt x="15" y="27"/>
                    <a:pt x="15" y="27"/>
                    <a:pt x="15" y="27"/>
                  </a:cubicBezTo>
                  <a:cubicBezTo>
                    <a:pt x="15" y="28"/>
                    <a:pt x="15" y="28"/>
                    <a:pt x="15" y="28"/>
                  </a:cubicBezTo>
                  <a:cubicBezTo>
                    <a:pt x="8" y="32"/>
                    <a:pt x="8" y="32"/>
                    <a:pt x="8" y="32"/>
                  </a:cubicBezTo>
                  <a:cubicBezTo>
                    <a:pt x="8" y="29"/>
                    <a:pt x="8" y="29"/>
                    <a:pt x="8" y="29"/>
                  </a:cubicBezTo>
                  <a:close/>
                  <a:moveTo>
                    <a:pt x="10" y="26"/>
                  </a:moveTo>
                  <a:cubicBezTo>
                    <a:pt x="10" y="26"/>
                    <a:pt x="10" y="26"/>
                    <a:pt x="10" y="26"/>
                  </a:cubicBezTo>
                  <a:cubicBezTo>
                    <a:pt x="10" y="26"/>
                    <a:pt x="10" y="26"/>
                    <a:pt x="10" y="26"/>
                  </a:cubicBezTo>
                  <a:cubicBezTo>
                    <a:pt x="10" y="26"/>
                    <a:pt x="10" y="26"/>
                    <a:pt x="10" y="26"/>
                  </a:cubicBezTo>
                  <a:cubicBezTo>
                    <a:pt x="10" y="24"/>
                    <a:pt x="9" y="23"/>
                    <a:pt x="8" y="21"/>
                  </a:cubicBezTo>
                  <a:cubicBezTo>
                    <a:pt x="8" y="21"/>
                    <a:pt x="8" y="21"/>
                    <a:pt x="8" y="21"/>
                  </a:cubicBezTo>
                  <a:cubicBezTo>
                    <a:pt x="7" y="20"/>
                    <a:pt x="7" y="19"/>
                    <a:pt x="6" y="17"/>
                  </a:cubicBezTo>
                  <a:cubicBezTo>
                    <a:pt x="6" y="17"/>
                    <a:pt x="6" y="17"/>
                    <a:pt x="6" y="17"/>
                  </a:cubicBezTo>
                  <a:cubicBezTo>
                    <a:pt x="8" y="21"/>
                    <a:pt x="9" y="24"/>
                    <a:pt x="10" y="26"/>
                  </a:cubicBezTo>
                  <a:close/>
                  <a:moveTo>
                    <a:pt x="4" y="9"/>
                  </a:move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4" y="9"/>
                    <a:pt x="4" y="9"/>
                    <a:pt x="4" y="9"/>
                  </a:cubicBezTo>
                  <a:cubicBezTo>
                    <a:pt x="2" y="9"/>
                    <a:pt x="2" y="9"/>
                    <a:pt x="2" y="9"/>
                  </a:cubicBezTo>
                  <a:cubicBezTo>
                    <a:pt x="4" y="9"/>
                    <a:pt x="4" y="9"/>
                    <a:pt x="4" y="9"/>
                  </a:cubicBezTo>
                  <a:cubicBezTo>
                    <a:pt x="4" y="9"/>
                    <a:pt x="4" y="9"/>
                    <a:pt x="4" y="9"/>
                  </a:cubicBezTo>
                  <a:close/>
                  <a:moveTo>
                    <a:pt x="20" y="6"/>
                  </a:moveTo>
                  <a:cubicBezTo>
                    <a:pt x="21" y="7"/>
                    <a:pt x="21" y="7"/>
                    <a:pt x="22" y="8"/>
                  </a:cubicBezTo>
                  <a:cubicBezTo>
                    <a:pt x="22" y="8"/>
                    <a:pt x="22" y="8"/>
                    <a:pt x="22" y="8"/>
                  </a:cubicBezTo>
                  <a:cubicBezTo>
                    <a:pt x="21" y="7"/>
                    <a:pt x="21" y="7"/>
                    <a:pt x="20" y="6"/>
                  </a:cubicBezTo>
                  <a:cubicBezTo>
                    <a:pt x="20" y="6"/>
                    <a:pt x="20" y="6"/>
                    <a:pt x="20" y="6"/>
                  </a:cubicBezTo>
                  <a:cubicBezTo>
                    <a:pt x="19" y="6"/>
                    <a:pt x="19" y="6"/>
                    <a:pt x="18" y="5"/>
                  </a:cubicBezTo>
                  <a:cubicBezTo>
                    <a:pt x="18" y="5"/>
                    <a:pt x="18" y="5"/>
                    <a:pt x="18" y="5"/>
                  </a:cubicBezTo>
                  <a:cubicBezTo>
                    <a:pt x="19" y="6"/>
                    <a:pt x="19" y="6"/>
                    <a:pt x="20" y="6"/>
                  </a:cubicBezTo>
                  <a:close/>
                  <a:moveTo>
                    <a:pt x="4" y="8"/>
                  </a:moveTo>
                  <a:cubicBezTo>
                    <a:pt x="5" y="7"/>
                    <a:pt x="5" y="6"/>
                    <a:pt x="6" y="5"/>
                  </a:cubicBezTo>
                  <a:cubicBezTo>
                    <a:pt x="6" y="5"/>
                    <a:pt x="6" y="5"/>
                    <a:pt x="6" y="5"/>
                  </a:cubicBezTo>
                  <a:cubicBezTo>
                    <a:pt x="5" y="6"/>
                    <a:pt x="5" y="7"/>
                    <a:pt x="4" y="8"/>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9" y="4"/>
                  </a:moveTo>
                  <a:cubicBezTo>
                    <a:pt x="9" y="4"/>
                    <a:pt x="9" y="4"/>
                    <a:pt x="9" y="4"/>
                  </a:cubicBezTo>
                  <a:cubicBezTo>
                    <a:pt x="9" y="4"/>
                    <a:pt x="9" y="4"/>
                    <a:pt x="9" y="4"/>
                  </a:cubicBezTo>
                  <a:cubicBezTo>
                    <a:pt x="9" y="4"/>
                    <a:pt x="9" y="4"/>
                    <a:pt x="9" y="4"/>
                  </a:cubicBezTo>
                  <a:close/>
                  <a:moveTo>
                    <a:pt x="10" y="4"/>
                  </a:moveTo>
                  <a:cubicBezTo>
                    <a:pt x="10" y="4"/>
                    <a:pt x="10" y="4"/>
                    <a:pt x="10" y="4"/>
                  </a:cubicBezTo>
                  <a:cubicBezTo>
                    <a:pt x="10" y="4"/>
                    <a:pt x="10" y="4"/>
                    <a:pt x="10" y="4"/>
                  </a:cubicBezTo>
                  <a:cubicBezTo>
                    <a:pt x="10" y="4"/>
                    <a:pt x="10" y="4"/>
                    <a:pt x="10" y="4"/>
                  </a:cubicBezTo>
                  <a:close/>
                  <a:moveTo>
                    <a:pt x="10" y="4"/>
                  </a:moveTo>
                  <a:cubicBezTo>
                    <a:pt x="10"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1"/>
            <p:cNvSpPr/>
            <p:nvPr/>
          </p:nvSpPr>
          <p:spPr bwMode="auto">
            <a:xfrm>
              <a:off x="1473" y="2147"/>
              <a:ext cx="31" cy="40"/>
            </a:xfrm>
            <a:custGeom>
              <a:avLst/>
              <a:gdLst>
                <a:gd name="T0" fmla="*/ 0 w 31"/>
                <a:gd name="T1" fmla="*/ 10 h 40"/>
                <a:gd name="T2" fmla="*/ 14 w 31"/>
                <a:gd name="T3" fmla="*/ 0 h 40"/>
                <a:gd name="T4" fmla="*/ 31 w 31"/>
                <a:gd name="T5" fmla="*/ 30 h 40"/>
                <a:gd name="T6" fmla="*/ 20 w 31"/>
                <a:gd name="T7" fmla="*/ 40 h 40"/>
                <a:gd name="T8" fmla="*/ 0 w 31"/>
                <a:gd name="T9" fmla="*/ 10 h 40"/>
                <a:gd name="T10" fmla="*/ 0 w 31"/>
                <a:gd name="T11" fmla="*/ 10 h 40"/>
              </a:gdLst>
              <a:ahLst/>
              <a:cxnLst>
                <a:cxn ang="0">
                  <a:pos x="T0" y="T1"/>
                </a:cxn>
                <a:cxn ang="0">
                  <a:pos x="T2" y="T3"/>
                </a:cxn>
                <a:cxn ang="0">
                  <a:pos x="T4" y="T5"/>
                </a:cxn>
                <a:cxn ang="0">
                  <a:pos x="T6" y="T7"/>
                </a:cxn>
                <a:cxn ang="0">
                  <a:pos x="T8" y="T9"/>
                </a:cxn>
                <a:cxn ang="0">
                  <a:pos x="T10" y="T11"/>
                </a:cxn>
              </a:cxnLst>
              <a:rect l="0" t="0" r="r" b="b"/>
              <a:pathLst>
                <a:path w="31" h="40">
                  <a:moveTo>
                    <a:pt x="0" y="10"/>
                  </a:moveTo>
                  <a:lnTo>
                    <a:pt x="14" y="0"/>
                  </a:lnTo>
                  <a:lnTo>
                    <a:pt x="31" y="30"/>
                  </a:lnTo>
                  <a:lnTo>
                    <a:pt x="20" y="40"/>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2"/>
            <p:cNvSpPr/>
            <p:nvPr/>
          </p:nvSpPr>
          <p:spPr bwMode="auto">
            <a:xfrm>
              <a:off x="1463" y="2140"/>
              <a:ext cx="51" cy="54"/>
            </a:xfrm>
            <a:custGeom>
              <a:avLst/>
              <a:gdLst>
                <a:gd name="T0" fmla="*/ 7 w 51"/>
                <a:gd name="T1" fmla="*/ 20 h 54"/>
                <a:gd name="T2" fmla="*/ 10 w 51"/>
                <a:gd name="T3" fmla="*/ 17 h 54"/>
                <a:gd name="T4" fmla="*/ 14 w 51"/>
                <a:gd name="T5" fmla="*/ 20 h 54"/>
                <a:gd name="T6" fmla="*/ 10 w 51"/>
                <a:gd name="T7" fmla="*/ 17 h 54"/>
                <a:gd name="T8" fmla="*/ 7 w 51"/>
                <a:gd name="T9" fmla="*/ 20 h 54"/>
                <a:gd name="T10" fmla="*/ 0 w 51"/>
                <a:gd name="T11" fmla="*/ 13 h 54"/>
                <a:gd name="T12" fmla="*/ 24 w 51"/>
                <a:gd name="T13" fmla="*/ 0 h 54"/>
                <a:gd name="T14" fmla="*/ 51 w 51"/>
                <a:gd name="T15" fmla="*/ 40 h 54"/>
                <a:gd name="T16" fmla="*/ 27 w 51"/>
                <a:gd name="T17" fmla="*/ 54 h 54"/>
                <a:gd name="T18" fmla="*/ 7 w 51"/>
                <a:gd name="T19" fmla="*/ 20 h 54"/>
                <a:gd name="T20" fmla="*/ 7 w 51"/>
                <a:gd name="T21"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4">
                  <a:moveTo>
                    <a:pt x="7" y="20"/>
                  </a:moveTo>
                  <a:lnTo>
                    <a:pt x="10" y="17"/>
                  </a:lnTo>
                  <a:lnTo>
                    <a:pt x="14" y="20"/>
                  </a:lnTo>
                  <a:lnTo>
                    <a:pt x="10" y="17"/>
                  </a:lnTo>
                  <a:lnTo>
                    <a:pt x="7" y="20"/>
                  </a:lnTo>
                  <a:lnTo>
                    <a:pt x="0" y="13"/>
                  </a:lnTo>
                  <a:lnTo>
                    <a:pt x="24" y="0"/>
                  </a:lnTo>
                  <a:lnTo>
                    <a:pt x="51" y="40"/>
                  </a:lnTo>
                  <a:lnTo>
                    <a:pt x="27" y="54"/>
                  </a:lnTo>
                  <a:lnTo>
                    <a:pt x="7" y="20"/>
                  </a:lnTo>
                  <a:lnTo>
                    <a:pt x="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3"/>
            <p:cNvSpPr>
              <a:spLocks noEditPoints="1"/>
            </p:cNvSpPr>
            <p:nvPr/>
          </p:nvSpPr>
          <p:spPr bwMode="auto">
            <a:xfrm>
              <a:off x="1453" y="2167"/>
              <a:ext cx="105" cy="71"/>
            </a:xfrm>
            <a:custGeom>
              <a:avLst/>
              <a:gdLst>
                <a:gd name="T0" fmla="*/ 9 w 31"/>
                <a:gd name="T1" fmla="*/ 21 h 21"/>
                <a:gd name="T2" fmla="*/ 0 w 31"/>
                <a:gd name="T3" fmla="*/ 14 h 21"/>
                <a:gd name="T4" fmla="*/ 0 w 31"/>
                <a:gd name="T5" fmla="*/ 14 h 21"/>
                <a:gd name="T6" fmla="*/ 4 w 31"/>
                <a:gd name="T7" fmla="*/ 12 h 21"/>
                <a:gd name="T8" fmla="*/ 6 w 31"/>
                <a:gd name="T9" fmla="*/ 15 h 21"/>
                <a:gd name="T10" fmla="*/ 6 w 31"/>
                <a:gd name="T11" fmla="*/ 15 h 21"/>
                <a:gd name="T12" fmla="*/ 9 w 31"/>
                <a:gd name="T13" fmla="*/ 17 h 21"/>
                <a:gd name="T14" fmla="*/ 9 w 31"/>
                <a:gd name="T15" fmla="*/ 17 h 21"/>
                <a:gd name="T16" fmla="*/ 10 w 31"/>
                <a:gd name="T17" fmla="*/ 17 h 21"/>
                <a:gd name="T18" fmla="*/ 10 w 31"/>
                <a:gd name="T19" fmla="*/ 17 h 21"/>
                <a:gd name="T20" fmla="*/ 12 w 31"/>
                <a:gd name="T21" fmla="*/ 11 h 21"/>
                <a:gd name="T22" fmla="*/ 12 w 31"/>
                <a:gd name="T23" fmla="*/ 11 h 21"/>
                <a:gd name="T24" fmla="*/ 12 w 31"/>
                <a:gd name="T25" fmla="*/ 8 h 21"/>
                <a:gd name="T26" fmla="*/ 12 w 31"/>
                <a:gd name="T27" fmla="*/ 8 h 21"/>
                <a:gd name="T28" fmla="*/ 11 w 31"/>
                <a:gd name="T29" fmla="*/ 4 h 21"/>
                <a:gd name="T30" fmla="*/ 15 w 31"/>
                <a:gd name="T31" fmla="*/ 5 h 21"/>
                <a:gd name="T32" fmla="*/ 18 w 31"/>
                <a:gd name="T33" fmla="*/ 7 h 21"/>
                <a:gd name="T34" fmla="*/ 18 w 31"/>
                <a:gd name="T35" fmla="*/ 7 h 21"/>
                <a:gd name="T36" fmla="*/ 24 w 31"/>
                <a:gd name="T37" fmla="*/ 8 h 21"/>
                <a:gd name="T38" fmla="*/ 24 w 31"/>
                <a:gd name="T39" fmla="*/ 8 h 21"/>
                <a:gd name="T40" fmla="*/ 26 w 31"/>
                <a:gd name="T41" fmla="*/ 8 h 21"/>
                <a:gd name="T42" fmla="*/ 26 w 31"/>
                <a:gd name="T43" fmla="*/ 8 h 21"/>
                <a:gd name="T44" fmla="*/ 27 w 31"/>
                <a:gd name="T45" fmla="*/ 4 h 21"/>
                <a:gd name="T46" fmla="*/ 27 w 31"/>
                <a:gd name="T47" fmla="*/ 4 h 21"/>
                <a:gd name="T48" fmla="*/ 26 w 31"/>
                <a:gd name="T49" fmla="*/ 0 h 21"/>
                <a:gd name="T50" fmla="*/ 26 w 31"/>
                <a:gd name="T51" fmla="*/ 0 h 21"/>
                <a:gd name="T52" fmla="*/ 30 w 31"/>
                <a:gd name="T53" fmla="*/ 0 h 21"/>
                <a:gd name="T54" fmla="*/ 31 w 31"/>
                <a:gd name="T55" fmla="*/ 4 h 21"/>
                <a:gd name="T56" fmla="*/ 31 w 31"/>
                <a:gd name="T57" fmla="*/ 4 h 21"/>
                <a:gd name="T58" fmla="*/ 28 w 31"/>
                <a:gd name="T59" fmla="*/ 11 h 21"/>
                <a:gd name="T60" fmla="*/ 28 w 31"/>
                <a:gd name="T61" fmla="*/ 11 h 21"/>
                <a:gd name="T62" fmla="*/ 24 w 31"/>
                <a:gd name="T63" fmla="*/ 12 h 21"/>
                <a:gd name="T64" fmla="*/ 24 w 31"/>
                <a:gd name="T65" fmla="*/ 12 h 21"/>
                <a:gd name="T66" fmla="*/ 16 w 31"/>
                <a:gd name="T67" fmla="*/ 10 h 21"/>
                <a:gd name="T68" fmla="*/ 16 w 31"/>
                <a:gd name="T69" fmla="*/ 10 h 21"/>
                <a:gd name="T70" fmla="*/ 16 w 31"/>
                <a:gd name="T71" fmla="*/ 11 h 21"/>
                <a:gd name="T72" fmla="*/ 16 w 31"/>
                <a:gd name="T73" fmla="*/ 11 h 21"/>
                <a:gd name="T74" fmla="*/ 12 w 31"/>
                <a:gd name="T75" fmla="*/ 20 h 21"/>
                <a:gd name="T76" fmla="*/ 12 w 31"/>
                <a:gd name="T77" fmla="*/ 20 h 21"/>
                <a:gd name="T78" fmla="*/ 9 w 31"/>
                <a:gd name="T79" fmla="*/ 21 h 21"/>
                <a:gd name="T80" fmla="*/ 9 w 31"/>
                <a:gd name="T81" fmla="*/ 21 h 21"/>
                <a:gd name="T82" fmla="*/ 9 w 31"/>
                <a:gd name="T83" fmla="*/ 21 h 21"/>
                <a:gd name="T84" fmla="*/ 0 w 31"/>
                <a:gd name="T85" fmla="*/ 14 h 21"/>
                <a:gd name="T86" fmla="*/ 0 w 31"/>
                <a:gd name="T87" fmla="*/ 14 h 21"/>
                <a:gd name="T88" fmla="*/ 0 w 31"/>
                <a:gd name="T89" fmla="*/ 14 h 21"/>
                <a:gd name="T90" fmla="*/ 0 w 31"/>
                <a:gd name="T91" fmla="*/ 14 h 21"/>
                <a:gd name="T92" fmla="*/ 0 w 31"/>
                <a:gd name="T9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1">
                  <a:moveTo>
                    <a:pt x="9" y="21"/>
                  </a:moveTo>
                  <a:cubicBezTo>
                    <a:pt x="3" y="20"/>
                    <a:pt x="1" y="14"/>
                    <a:pt x="0" y="14"/>
                  </a:cubicBezTo>
                  <a:cubicBezTo>
                    <a:pt x="0" y="14"/>
                    <a:pt x="0" y="14"/>
                    <a:pt x="0" y="14"/>
                  </a:cubicBezTo>
                  <a:cubicBezTo>
                    <a:pt x="4" y="12"/>
                    <a:pt x="4" y="12"/>
                    <a:pt x="4" y="12"/>
                  </a:cubicBezTo>
                  <a:cubicBezTo>
                    <a:pt x="4" y="12"/>
                    <a:pt x="4" y="13"/>
                    <a:pt x="6" y="15"/>
                  </a:cubicBezTo>
                  <a:cubicBezTo>
                    <a:pt x="6" y="15"/>
                    <a:pt x="6" y="15"/>
                    <a:pt x="6" y="15"/>
                  </a:cubicBezTo>
                  <a:cubicBezTo>
                    <a:pt x="7" y="16"/>
                    <a:pt x="8" y="17"/>
                    <a:pt x="9" y="17"/>
                  </a:cubicBezTo>
                  <a:cubicBezTo>
                    <a:pt x="9" y="17"/>
                    <a:pt x="9" y="17"/>
                    <a:pt x="9" y="17"/>
                  </a:cubicBezTo>
                  <a:cubicBezTo>
                    <a:pt x="9" y="17"/>
                    <a:pt x="9" y="17"/>
                    <a:pt x="10" y="17"/>
                  </a:cubicBezTo>
                  <a:cubicBezTo>
                    <a:pt x="10" y="17"/>
                    <a:pt x="10" y="17"/>
                    <a:pt x="10" y="17"/>
                  </a:cubicBezTo>
                  <a:cubicBezTo>
                    <a:pt x="11" y="16"/>
                    <a:pt x="12" y="13"/>
                    <a:pt x="12" y="11"/>
                  </a:cubicBezTo>
                  <a:cubicBezTo>
                    <a:pt x="12" y="11"/>
                    <a:pt x="12" y="11"/>
                    <a:pt x="12" y="11"/>
                  </a:cubicBezTo>
                  <a:cubicBezTo>
                    <a:pt x="12" y="9"/>
                    <a:pt x="12" y="8"/>
                    <a:pt x="12" y="8"/>
                  </a:cubicBezTo>
                  <a:cubicBezTo>
                    <a:pt x="12" y="8"/>
                    <a:pt x="12" y="8"/>
                    <a:pt x="12" y="8"/>
                  </a:cubicBezTo>
                  <a:cubicBezTo>
                    <a:pt x="11" y="4"/>
                    <a:pt x="11" y="4"/>
                    <a:pt x="11" y="4"/>
                  </a:cubicBezTo>
                  <a:cubicBezTo>
                    <a:pt x="15" y="5"/>
                    <a:pt x="15" y="5"/>
                    <a:pt x="15" y="5"/>
                  </a:cubicBezTo>
                  <a:cubicBezTo>
                    <a:pt x="15" y="5"/>
                    <a:pt x="16" y="6"/>
                    <a:pt x="18" y="7"/>
                  </a:cubicBezTo>
                  <a:cubicBezTo>
                    <a:pt x="18" y="7"/>
                    <a:pt x="18" y="7"/>
                    <a:pt x="18" y="7"/>
                  </a:cubicBezTo>
                  <a:cubicBezTo>
                    <a:pt x="20" y="8"/>
                    <a:pt x="23" y="8"/>
                    <a:pt x="24" y="8"/>
                  </a:cubicBezTo>
                  <a:cubicBezTo>
                    <a:pt x="24" y="8"/>
                    <a:pt x="24" y="8"/>
                    <a:pt x="24" y="8"/>
                  </a:cubicBezTo>
                  <a:cubicBezTo>
                    <a:pt x="25" y="8"/>
                    <a:pt x="26" y="8"/>
                    <a:pt x="26" y="8"/>
                  </a:cubicBezTo>
                  <a:cubicBezTo>
                    <a:pt x="26" y="8"/>
                    <a:pt x="26" y="8"/>
                    <a:pt x="26" y="8"/>
                  </a:cubicBezTo>
                  <a:cubicBezTo>
                    <a:pt x="26" y="8"/>
                    <a:pt x="27" y="6"/>
                    <a:pt x="27" y="4"/>
                  </a:cubicBezTo>
                  <a:cubicBezTo>
                    <a:pt x="27" y="4"/>
                    <a:pt x="27" y="4"/>
                    <a:pt x="27" y="4"/>
                  </a:cubicBezTo>
                  <a:cubicBezTo>
                    <a:pt x="27" y="2"/>
                    <a:pt x="26" y="0"/>
                    <a:pt x="26" y="0"/>
                  </a:cubicBezTo>
                  <a:cubicBezTo>
                    <a:pt x="26" y="0"/>
                    <a:pt x="26" y="0"/>
                    <a:pt x="26" y="0"/>
                  </a:cubicBezTo>
                  <a:cubicBezTo>
                    <a:pt x="30" y="0"/>
                    <a:pt x="30" y="0"/>
                    <a:pt x="30" y="0"/>
                  </a:cubicBezTo>
                  <a:cubicBezTo>
                    <a:pt x="30" y="0"/>
                    <a:pt x="31" y="2"/>
                    <a:pt x="31" y="4"/>
                  </a:cubicBezTo>
                  <a:cubicBezTo>
                    <a:pt x="31" y="4"/>
                    <a:pt x="31" y="4"/>
                    <a:pt x="31" y="4"/>
                  </a:cubicBezTo>
                  <a:cubicBezTo>
                    <a:pt x="31" y="6"/>
                    <a:pt x="30" y="9"/>
                    <a:pt x="28" y="11"/>
                  </a:cubicBezTo>
                  <a:cubicBezTo>
                    <a:pt x="28" y="11"/>
                    <a:pt x="28" y="11"/>
                    <a:pt x="28" y="11"/>
                  </a:cubicBezTo>
                  <a:cubicBezTo>
                    <a:pt x="27" y="12"/>
                    <a:pt x="26" y="12"/>
                    <a:pt x="24" y="12"/>
                  </a:cubicBezTo>
                  <a:cubicBezTo>
                    <a:pt x="24" y="12"/>
                    <a:pt x="24" y="12"/>
                    <a:pt x="24" y="12"/>
                  </a:cubicBezTo>
                  <a:cubicBezTo>
                    <a:pt x="22" y="12"/>
                    <a:pt x="18" y="11"/>
                    <a:pt x="16" y="10"/>
                  </a:cubicBezTo>
                  <a:cubicBezTo>
                    <a:pt x="16" y="10"/>
                    <a:pt x="16" y="10"/>
                    <a:pt x="16" y="10"/>
                  </a:cubicBezTo>
                  <a:cubicBezTo>
                    <a:pt x="16" y="10"/>
                    <a:pt x="16" y="11"/>
                    <a:pt x="16" y="11"/>
                  </a:cubicBezTo>
                  <a:cubicBezTo>
                    <a:pt x="16" y="11"/>
                    <a:pt x="16" y="11"/>
                    <a:pt x="16" y="11"/>
                  </a:cubicBezTo>
                  <a:cubicBezTo>
                    <a:pt x="16" y="13"/>
                    <a:pt x="16" y="18"/>
                    <a:pt x="12" y="20"/>
                  </a:cubicBezTo>
                  <a:cubicBezTo>
                    <a:pt x="12" y="20"/>
                    <a:pt x="12" y="20"/>
                    <a:pt x="12" y="20"/>
                  </a:cubicBezTo>
                  <a:cubicBezTo>
                    <a:pt x="11" y="20"/>
                    <a:pt x="10" y="21"/>
                    <a:pt x="9" y="21"/>
                  </a:cubicBezTo>
                  <a:cubicBezTo>
                    <a:pt x="9" y="21"/>
                    <a:pt x="9" y="21"/>
                    <a:pt x="9" y="21"/>
                  </a:cubicBezTo>
                  <a:cubicBezTo>
                    <a:pt x="9" y="21"/>
                    <a:pt x="9" y="21"/>
                    <a:pt x="9" y="21"/>
                  </a:cubicBezTo>
                  <a:close/>
                  <a:moveTo>
                    <a:pt x="0" y="14"/>
                  </a:moveTo>
                  <a:cubicBezTo>
                    <a:pt x="0" y="14"/>
                    <a:pt x="0" y="14"/>
                    <a:pt x="0" y="14"/>
                  </a:cubicBezTo>
                  <a:cubicBezTo>
                    <a:pt x="0" y="14"/>
                    <a:pt x="0" y="14"/>
                    <a:pt x="0" y="14"/>
                  </a:cubicBezTo>
                  <a:cubicBezTo>
                    <a:pt x="0" y="14"/>
                    <a:pt x="0" y="14"/>
                    <a:pt x="0" y="14"/>
                  </a:cubicBezTo>
                  <a:cubicBezTo>
                    <a:pt x="0" y="14"/>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4"/>
            <p:cNvSpPr>
              <a:spLocks noEditPoints="1"/>
            </p:cNvSpPr>
            <p:nvPr/>
          </p:nvSpPr>
          <p:spPr bwMode="auto">
            <a:xfrm>
              <a:off x="1439" y="2157"/>
              <a:ext cx="125" cy="88"/>
            </a:xfrm>
            <a:custGeom>
              <a:avLst/>
              <a:gdLst>
                <a:gd name="T0" fmla="*/ 13 w 37"/>
                <a:gd name="T1" fmla="*/ 26 h 26"/>
                <a:gd name="T2" fmla="*/ 2 w 37"/>
                <a:gd name="T3" fmla="*/ 20 h 26"/>
                <a:gd name="T4" fmla="*/ 2 w 37"/>
                <a:gd name="T5" fmla="*/ 16 h 26"/>
                <a:gd name="T6" fmla="*/ 7 w 37"/>
                <a:gd name="T7" fmla="*/ 13 h 26"/>
                <a:gd name="T8" fmla="*/ 9 w 37"/>
                <a:gd name="T9" fmla="*/ 14 h 26"/>
                <a:gd name="T10" fmla="*/ 10 w 37"/>
                <a:gd name="T11" fmla="*/ 14 h 26"/>
                <a:gd name="T12" fmla="*/ 10 w 37"/>
                <a:gd name="T13" fmla="*/ 14 h 26"/>
                <a:gd name="T14" fmla="*/ 10 w 37"/>
                <a:gd name="T15" fmla="*/ 15 h 26"/>
                <a:gd name="T16" fmla="*/ 11 w 37"/>
                <a:gd name="T17" fmla="*/ 16 h 26"/>
                <a:gd name="T18" fmla="*/ 13 w 37"/>
                <a:gd name="T19" fmla="*/ 18 h 26"/>
                <a:gd name="T20" fmla="*/ 13 w 37"/>
                <a:gd name="T21" fmla="*/ 18 h 26"/>
                <a:gd name="T22" fmla="*/ 14 w 37"/>
                <a:gd name="T23" fmla="*/ 14 h 26"/>
                <a:gd name="T24" fmla="*/ 14 w 37"/>
                <a:gd name="T25" fmla="*/ 13 h 26"/>
                <a:gd name="T26" fmla="*/ 12 w 37"/>
                <a:gd name="T27" fmla="*/ 3 h 26"/>
                <a:gd name="T28" fmla="*/ 19 w 37"/>
                <a:gd name="T29" fmla="*/ 7 h 26"/>
                <a:gd name="T30" fmla="*/ 19 w 37"/>
                <a:gd name="T31" fmla="*/ 7 h 26"/>
                <a:gd name="T32" fmla="*/ 19 w 37"/>
                <a:gd name="T33" fmla="*/ 7 h 26"/>
                <a:gd name="T34" fmla="*/ 20 w 37"/>
                <a:gd name="T35" fmla="*/ 7 h 26"/>
                <a:gd name="T36" fmla="*/ 23 w 37"/>
                <a:gd name="T37" fmla="*/ 8 h 26"/>
                <a:gd name="T38" fmla="*/ 28 w 37"/>
                <a:gd name="T39" fmla="*/ 9 h 26"/>
                <a:gd name="T40" fmla="*/ 28 w 37"/>
                <a:gd name="T41" fmla="*/ 9 h 26"/>
                <a:gd name="T42" fmla="*/ 29 w 37"/>
                <a:gd name="T43" fmla="*/ 7 h 26"/>
                <a:gd name="T44" fmla="*/ 28 w 37"/>
                <a:gd name="T45" fmla="*/ 4 h 26"/>
                <a:gd name="T46" fmla="*/ 36 w 37"/>
                <a:gd name="T47" fmla="*/ 2 h 26"/>
                <a:gd name="T48" fmla="*/ 34 w 37"/>
                <a:gd name="T49" fmla="*/ 15 h 26"/>
                <a:gd name="T50" fmla="*/ 28 w 37"/>
                <a:gd name="T51" fmla="*/ 17 h 26"/>
                <a:gd name="T52" fmla="*/ 17 w 37"/>
                <a:gd name="T53" fmla="*/ 25 h 26"/>
                <a:gd name="T54" fmla="*/ 13 w 37"/>
                <a:gd name="T55" fmla="*/ 26 h 26"/>
                <a:gd name="T56" fmla="*/ 14 w 37"/>
                <a:gd name="T57" fmla="*/ 22 h 26"/>
                <a:gd name="T58" fmla="*/ 14 w 37"/>
                <a:gd name="T59" fmla="*/ 22 h 26"/>
                <a:gd name="T60" fmla="*/ 14 w 37"/>
                <a:gd name="T61" fmla="*/ 22 h 26"/>
                <a:gd name="T62" fmla="*/ 14 w 37"/>
                <a:gd name="T63" fmla="*/ 22 h 26"/>
                <a:gd name="T64" fmla="*/ 15 w 37"/>
                <a:gd name="T65" fmla="*/ 21 h 26"/>
                <a:gd name="T66" fmla="*/ 8 w 37"/>
                <a:gd name="T67" fmla="*/ 19 h 26"/>
                <a:gd name="T68" fmla="*/ 8 w 37"/>
                <a:gd name="T69" fmla="*/ 19 h 26"/>
                <a:gd name="T70" fmla="*/ 7 w 37"/>
                <a:gd name="T71" fmla="*/ 18 h 26"/>
                <a:gd name="T72" fmla="*/ 13 w 37"/>
                <a:gd name="T73" fmla="*/ 18 h 26"/>
                <a:gd name="T74" fmla="*/ 18 w 37"/>
                <a:gd name="T75" fmla="*/ 17 h 26"/>
                <a:gd name="T76" fmla="*/ 18 w 37"/>
                <a:gd name="T77" fmla="*/ 17 h 26"/>
                <a:gd name="T78" fmla="*/ 30 w 37"/>
                <a:gd name="T79" fmla="*/ 13 h 26"/>
                <a:gd name="T80" fmla="*/ 30 w 37"/>
                <a:gd name="T81" fmla="*/ 13 h 26"/>
                <a:gd name="T82" fmla="*/ 25 w 37"/>
                <a:gd name="T83" fmla="*/ 13 h 26"/>
                <a:gd name="T84" fmla="*/ 22 w 37"/>
                <a:gd name="T85" fmla="*/ 12 h 26"/>
                <a:gd name="T86" fmla="*/ 21 w 37"/>
                <a:gd name="T87" fmla="*/ 11 h 26"/>
                <a:gd name="T88" fmla="*/ 31 w 37"/>
                <a:gd name="T89" fmla="*/ 13 h 26"/>
                <a:gd name="T90" fmla="*/ 31 w 37"/>
                <a:gd name="T91" fmla="*/ 13 h 26"/>
                <a:gd name="T92" fmla="*/ 31 w 37"/>
                <a:gd name="T93" fmla="*/ 13 h 26"/>
                <a:gd name="T94" fmla="*/ 32 w 37"/>
                <a:gd name="T95" fmla="*/ 12 h 26"/>
                <a:gd name="T96" fmla="*/ 31 w 37"/>
                <a:gd name="T97" fmla="*/ 12 h 26"/>
                <a:gd name="T98" fmla="*/ 18 w 37"/>
                <a:gd name="T99" fmla="*/ 12 h 26"/>
                <a:gd name="T100" fmla="*/ 18 w 37"/>
                <a:gd name="T101" fmla="*/ 10 h 26"/>
                <a:gd name="T102" fmla="*/ 18 w 37"/>
                <a:gd name="T103" fmla="*/ 10 h 26"/>
                <a:gd name="T104" fmla="*/ 18 w 37"/>
                <a:gd name="T105" fmla="*/ 10 h 26"/>
                <a:gd name="T106" fmla="*/ 33 w 37"/>
                <a:gd name="T107" fmla="*/ 7 h 26"/>
                <a:gd name="T108" fmla="*/ 32 w 37"/>
                <a:gd name="T109"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26">
                  <a:moveTo>
                    <a:pt x="13" y="26"/>
                  </a:moveTo>
                  <a:cubicBezTo>
                    <a:pt x="13" y="24"/>
                    <a:pt x="13" y="24"/>
                    <a:pt x="13" y="24"/>
                  </a:cubicBezTo>
                  <a:cubicBezTo>
                    <a:pt x="13" y="26"/>
                    <a:pt x="13" y="26"/>
                    <a:pt x="13" y="26"/>
                  </a:cubicBezTo>
                  <a:cubicBezTo>
                    <a:pt x="8" y="25"/>
                    <a:pt x="5" y="22"/>
                    <a:pt x="4" y="19"/>
                  </a:cubicBezTo>
                  <a:cubicBezTo>
                    <a:pt x="4" y="19"/>
                    <a:pt x="4" y="19"/>
                    <a:pt x="4" y="19"/>
                  </a:cubicBezTo>
                  <a:cubicBezTo>
                    <a:pt x="2" y="20"/>
                    <a:pt x="2" y="20"/>
                    <a:pt x="2" y="20"/>
                  </a:cubicBezTo>
                  <a:cubicBezTo>
                    <a:pt x="2" y="18"/>
                    <a:pt x="2" y="18"/>
                    <a:pt x="2" y="18"/>
                  </a:cubicBezTo>
                  <a:cubicBezTo>
                    <a:pt x="0" y="17"/>
                    <a:pt x="0" y="17"/>
                    <a:pt x="0" y="17"/>
                  </a:cubicBezTo>
                  <a:cubicBezTo>
                    <a:pt x="2" y="16"/>
                    <a:pt x="2" y="16"/>
                    <a:pt x="2" y="16"/>
                  </a:cubicBezTo>
                  <a:cubicBezTo>
                    <a:pt x="2" y="14"/>
                    <a:pt x="2" y="14"/>
                    <a:pt x="2" y="14"/>
                  </a:cubicBezTo>
                  <a:cubicBezTo>
                    <a:pt x="4" y="15"/>
                    <a:pt x="4" y="15"/>
                    <a:pt x="4" y="15"/>
                  </a:cubicBezTo>
                  <a:cubicBezTo>
                    <a:pt x="7" y="13"/>
                    <a:pt x="7" y="13"/>
                    <a:pt x="7" y="13"/>
                  </a:cubicBezTo>
                  <a:cubicBezTo>
                    <a:pt x="8" y="13"/>
                    <a:pt x="8" y="13"/>
                    <a:pt x="8" y="13"/>
                  </a:cubicBezTo>
                  <a:cubicBezTo>
                    <a:pt x="9" y="13"/>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5"/>
                    <a:pt x="10" y="15"/>
                  </a:cubicBezTo>
                  <a:cubicBezTo>
                    <a:pt x="10" y="15"/>
                    <a:pt x="10" y="15"/>
                    <a:pt x="10" y="15"/>
                  </a:cubicBezTo>
                  <a:cubicBezTo>
                    <a:pt x="10" y="15"/>
                    <a:pt x="11" y="16"/>
                    <a:pt x="11" y="16"/>
                  </a:cubicBezTo>
                  <a:cubicBezTo>
                    <a:pt x="11" y="16"/>
                    <a:pt x="11" y="16"/>
                    <a:pt x="11" y="16"/>
                  </a:cubicBezTo>
                  <a:cubicBezTo>
                    <a:pt x="12" y="17"/>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3" y="18"/>
                    <a:pt x="13" y="18"/>
                  </a:cubicBezTo>
                  <a:cubicBezTo>
                    <a:pt x="13" y="18"/>
                    <a:pt x="14" y="16"/>
                    <a:pt x="14" y="14"/>
                  </a:cubicBezTo>
                  <a:cubicBezTo>
                    <a:pt x="14" y="14"/>
                    <a:pt x="14" y="14"/>
                    <a:pt x="14" y="14"/>
                  </a:cubicBezTo>
                  <a:cubicBezTo>
                    <a:pt x="14" y="14"/>
                    <a:pt x="14" y="14"/>
                    <a:pt x="14" y="14"/>
                  </a:cubicBezTo>
                  <a:cubicBezTo>
                    <a:pt x="14" y="14"/>
                    <a:pt x="14" y="14"/>
                    <a:pt x="14" y="13"/>
                  </a:cubicBezTo>
                  <a:cubicBezTo>
                    <a:pt x="14" y="13"/>
                    <a:pt x="14" y="13"/>
                    <a:pt x="14" y="13"/>
                  </a:cubicBezTo>
                  <a:cubicBezTo>
                    <a:pt x="14" y="12"/>
                    <a:pt x="14" y="11"/>
                    <a:pt x="14" y="11"/>
                  </a:cubicBezTo>
                  <a:cubicBezTo>
                    <a:pt x="14" y="11"/>
                    <a:pt x="14" y="11"/>
                    <a:pt x="14" y="11"/>
                  </a:cubicBezTo>
                  <a:cubicBezTo>
                    <a:pt x="12" y="3"/>
                    <a:pt x="12" y="3"/>
                    <a:pt x="12" y="3"/>
                  </a:cubicBezTo>
                  <a:cubicBezTo>
                    <a:pt x="16" y="5"/>
                    <a:pt x="16" y="5"/>
                    <a:pt x="16" y="5"/>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20" y="7"/>
                    <a:pt x="20" y="7"/>
                  </a:cubicBezTo>
                  <a:cubicBezTo>
                    <a:pt x="20" y="7"/>
                    <a:pt x="20" y="7"/>
                    <a:pt x="20" y="7"/>
                  </a:cubicBezTo>
                  <a:cubicBezTo>
                    <a:pt x="20" y="7"/>
                    <a:pt x="20" y="7"/>
                    <a:pt x="20" y="7"/>
                  </a:cubicBezTo>
                  <a:cubicBezTo>
                    <a:pt x="20" y="7"/>
                    <a:pt x="20" y="7"/>
                    <a:pt x="20" y="7"/>
                  </a:cubicBezTo>
                  <a:cubicBezTo>
                    <a:pt x="21" y="7"/>
                    <a:pt x="22" y="8"/>
                    <a:pt x="23" y="8"/>
                  </a:cubicBezTo>
                  <a:cubicBezTo>
                    <a:pt x="23" y="8"/>
                    <a:pt x="23" y="8"/>
                    <a:pt x="23" y="8"/>
                  </a:cubicBezTo>
                  <a:cubicBezTo>
                    <a:pt x="25" y="9"/>
                    <a:pt x="27" y="9"/>
                    <a:pt x="28" y="9"/>
                  </a:cubicBezTo>
                  <a:cubicBezTo>
                    <a:pt x="28" y="9"/>
                    <a:pt x="28" y="9"/>
                    <a:pt x="28" y="9"/>
                  </a:cubicBezTo>
                  <a:cubicBezTo>
                    <a:pt x="28" y="9"/>
                    <a:pt x="28" y="9"/>
                    <a:pt x="28" y="9"/>
                  </a:cubicBezTo>
                  <a:cubicBezTo>
                    <a:pt x="28" y="9"/>
                    <a:pt x="28" y="9"/>
                    <a:pt x="28" y="9"/>
                  </a:cubicBezTo>
                  <a:cubicBezTo>
                    <a:pt x="28" y="9"/>
                    <a:pt x="28" y="9"/>
                    <a:pt x="28" y="9"/>
                  </a:cubicBezTo>
                  <a:cubicBezTo>
                    <a:pt x="28" y="9"/>
                    <a:pt x="28" y="9"/>
                    <a:pt x="28" y="9"/>
                  </a:cubicBezTo>
                  <a:cubicBezTo>
                    <a:pt x="29" y="9"/>
                    <a:pt x="29" y="8"/>
                    <a:pt x="29" y="7"/>
                  </a:cubicBezTo>
                  <a:cubicBezTo>
                    <a:pt x="29" y="7"/>
                    <a:pt x="29" y="7"/>
                    <a:pt x="29" y="7"/>
                  </a:cubicBezTo>
                  <a:cubicBezTo>
                    <a:pt x="29" y="7"/>
                    <a:pt x="29" y="7"/>
                    <a:pt x="29" y="7"/>
                  </a:cubicBezTo>
                  <a:cubicBezTo>
                    <a:pt x="29" y="7"/>
                    <a:pt x="29" y="7"/>
                    <a:pt x="29" y="7"/>
                  </a:cubicBezTo>
                  <a:cubicBezTo>
                    <a:pt x="29" y="5"/>
                    <a:pt x="28" y="4"/>
                    <a:pt x="28" y="4"/>
                  </a:cubicBezTo>
                  <a:cubicBezTo>
                    <a:pt x="28" y="4"/>
                    <a:pt x="28" y="4"/>
                    <a:pt x="28" y="4"/>
                  </a:cubicBezTo>
                  <a:cubicBezTo>
                    <a:pt x="28" y="2"/>
                    <a:pt x="28" y="2"/>
                    <a:pt x="28" y="2"/>
                  </a:cubicBezTo>
                  <a:cubicBezTo>
                    <a:pt x="36" y="0"/>
                    <a:pt x="36" y="0"/>
                    <a:pt x="36" y="0"/>
                  </a:cubicBezTo>
                  <a:cubicBezTo>
                    <a:pt x="36" y="2"/>
                    <a:pt x="36" y="2"/>
                    <a:pt x="36" y="2"/>
                  </a:cubicBezTo>
                  <a:cubicBezTo>
                    <a:pt x="36" y="2"/>
                    <a:pt x="37" y="4"/>
                    <a:pt x="37" y="7"/>
                  </a:cubicBezTo>
                  <a:cubicBezTo>
                    <a:pt x="37" y="7"/>
                    <a:pt x="37" y="7"/>
                    <a:pt x="37" y="7"/>
                  </a:cubicBezTo>
                  <a:cubicBezTo>
                    <a:pt x="37" y="9"/>
                    <a:pt x="36" y="13"/>
                    <a:pt x="34" y="15"/>
                  </a:cubicBezTo>
                  <a:cubicBezTo>
                    <a:pt x="34" y="15"/>
                    <a:pt x="34" y="15"/>
                    <a:pt x="34" y="15"/>
                  </a:cubicBezTo>
                  <a:cubicBezTo>
                    <a:pt x="32" y="17"/>
                    <a:pt x="30" y="17"/>
                    <a:pt x="28" y="17"/>
                  </a:cubicBezTo>
                  <a:cubicBezTo>
                    <a:pt x="28" y="17"/>
                    <a:pt x="28" y="17"/>
                    <a:pt x="28" y="17"/>
                  </a:cubicBezTo>
                  <a:cubicBezTo>
                    <a:pt x="26" y="17"/>
                    <a:pt x="24" y="17"/>
                    <a:pt x="22" y="16"/>
                  </a:cubicBezTo>
                  <a:cubicBezTo>
                    <a:pt x="22" y="16"/>
                    <a:pt x="22" y="16"/>
                    <a:pt x="22" y="16"/>
                  </a:cubicBezTo>
                  <a:cubicBezTo>
                    <a:pt x="21" y="19"/>
                    <a:pt x="20" y="22"/>
                    <a:pt x="17" y="25"/>
                  </a:cubicBezTo>
                  <a:cubicBezTo>
                    <a:pt x="17" y="25"/>
                    <a:pt x="17" y="25"/>
                    <a:pt x="17" y="25"/>
                  </a:cubicBezTo>
                  <a:cubicBezTo>
                    <a:pt x="16" y="25"/>
                    <a:pt x="14" y="26"/>
                    <a:pt x="13" y="26"/>
                  </a:cubicBezTo>
                  <a:cubicBezTo>
                    <a:pt x="13" y="26"/>
                    <a:pt x="13" y="26"/>
                    <a:pt x="13" y="26"/>
                  </a:cubicBezTo>
                  <a:cubicBezTo>
                    <a:pt x="13" y="26"/>
                    <a:pt x="13" y="26"/>
                    <a:pt x="13" y="26"/>
                  </a:cubicBezTo>
                  <a:close/>
                  <a:moveTo>
                    <a:pt x="14" y="22"/>
                  </a:moveTo>
                  <a:cubicBezTo>
                    <a:pt x="14" y="22"/>
                    <a:pt x="14" y="22"/>
                    <a:pt x="14" y="22"/>
                  </a:cubicBezTo>
                  <a:cubicBezTo>
                    <a:pt x="14" y="22"/>
                    <a:pt x="14" y="22"/>
                    <a:pt x="14" y="22"/>
                  </a:cubicBezTo>
                  <a:cubicBezTo>
                    <a:pt x="14" y="22"/>
                    <a:pt x="14" y="22"/>
                    <a:pt x="14" y="22"/>
                  </a:cubicBezTo>
                  <a:close/>
                  <a:moveTo>
                    <a:pt x="14" y="22"/>
                  </a:moveTo>
                  <a:cubicBezTo>
                    <a:pt x="14" y="22"/>
                    <a:pt x="14" y="22"/>
                    <a:pt x="14" y="22"/>
                  </a:cubicBezTo>
                  <a:cubicBezTo>
                    <a:pt x="14" y="22"/>
                    <a:pt x="14" y="22"/>
                    <a:pt x="14" y="22"/>
                  </a:cubicBezTo>
                  <a:cubicBezTo>
                    <a:pt x="14" y="22"/>
                    <a:pt x="14" y="22"/>
                    <a:pt x="14" y="22"/>
                  </a:cubicBezTo>
                  <a:close/>
                  <a:moveTo>
                    <a:pt x="15" y="21"/>
                  </a:moveTo>
                  <a:cubicBezTo>
                    <a:pt x="14" y="21"/>
                    <a:pt x="14" y="22"/>
                    <a:pt x="14" y="22"/>
                  </a:cubicBezTo>
                  <a:cubicBezTo>
                    <a:pt x="14" y="22"/>
                    <a:pt x="14" y="22"/>
                    <a:pt x="14" y="22"/>
                  </a:cubicBezTo>
                  <a:cubicBezTo>
                    <a:pt x="14" y="22"/>
                    <a:pt x="14" y="21"/>
                    <a:pt x="15" y="21"/>
                  </a:cubicBezTo>
                  <a:cubicBezTo>
                    <a:pt x="15" y="21"/>
                    <a:pt x="15" y="21"/>
                    <a:pt x="15" y="21"/>
                  </a:cubicBezTo>
                  <a:cubicBezTo>
                    <a:pt x="15" y="21"/>
                    <a:pt x="15" y="21"/>
                    <a:pt x="15" y="21"/>
                  </a:cubicBezTo>
                  <a:cubicBezTo>
                    <a:pt x="15" y="21"/>
                    <a:pt x="15" y="21"/>
                    <a:pt x="15" y="21"/>
                  </a:cubicBezTo>
                  <a:cubicBezTo>
                    <a:pt x="15" y="21"/>
                    <a:pt x="15" y="21"/>
                    <a:pt x="15" y="21"/>
                  </a:cubicBezTo>
                  <a:close/>
                  <a:moveTo>
                    <a:pt x="8" y="19"/>
                  </a:moveTo>
                  <a:cubicBezTo>
                    <a:pt x="9" y="19"/>
                    <a:pt x="9" y="20"/>
                    <a:pt x="10" y="20"/>
                  </a:cubicBezTo>
                  <a:cubicBezTo>
                    <a:pt x="10" y="20"/>
                    <a:pt x="10" y="20"/>
                    <a:pt x="10" y="20"/>
                  </a:cubicBezTo>
                  <a:cubicBezTo>
                    <a:pt x="9" y="20"/>
                    <a:pt x="9" y="19"/>
                    <a:pt x="8" y="19"/>
                  </a:cubicBezTo>
                  <a:cubicBezTo>
                    <a:pt x="8" y="19"/>
                    <a:pt x="8" y="19"/>
                    <a:pt x="8" y="19"/>
                  </a:cubicBezTo>
                  <a:cubicBezTo>
                    <a:pt x="8" y="18"/>
                    <a:pt x="7" y="18"/>
                    <a:pt x="7" y="18"/>
                  </a:cubicBezTo>
                  <a:cubicBezTo>
                    <a:pt x="7" y="18"/>
                    <a:pt x="7" y="18"/>
                    <a:pt x="7" y="18"/>
                  </a:cubicBezTo>
                  <a:cubicBezTo>
                    <a:pt x="7" y="18"/>
                    <a:pt x="7" y="18"/>
                    <a:pt x="7" y="18"/>
                  </a:cubicBezTo>
                  <a:cubicBezTo>
                    <a:pt x="7" y="18"/>
                    <a:pt x="8" y="18"/>
                    <a:pt x="8" y="19"/>
                  </a:cubicBezTo>
                  <a:close/>
                  <a:moveTo>
                    <a:pt x="13" y="18"/>
                  </a:moveTo>
                  <a:cubicBezTo>
                    <a:pt x="13" y="18"/>
                    <a:pt x="13" y="18"/>
                    <a:pt x="13" y="18"/>
                  </a:cubicBezTo>
                  <a:cubicBezTo>
                    <a:pt x="13" y="18"/>
                    <a:pt x="13" y="18"/>
                    <a:pt x="13" y="18"/>
                  </a:cubicBezTo>
                  <a:close/>
                  <a:moveTo>
                    <a:pt x="18" y="17"/>
                  </a:moveTo>
                  <a:cubicBezTo>
                    <a:pt x="18" y="16"/>
                    <a:pt x="18" y="15"/>
                    <a:pt x="18" y="14"/>
                  </a:cubicBezTo>
                  <a:cubicBezTo>
                    <a:pt x="18" y="14"/>
                    <a:pt x="18" y="14"/>
                    <a:pt x="18" y="14"/>
                  </a:cubicBezTo>
                  <a:cubicBezTo>
                    <a:pt x="18" y="15"/>
                    <a:pt x="18" y="16"/>
                    <a:pt x="18" y="17"/>
                  </a:cubicBezTo>
                  <a:close/>
                  <a:moveTo>
                    <a:pt x="30" y="13"/>
                  </a:move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ubicBezTo>
                    <a:pt x="30" y="13"/>
                    <a:pt x="30" y="13"/>
                    <a:pt x="30" y="13"/>
                  </a:cubicBezTo>
                  <a:close/>
                  <a:moveTo>
                    <a:pt x="21" y="11"/>
                  </a:moveTo>
                  <a:cubicBezTo>
                    <a:pt x="22" y="12"/>
                    <a:pt x="24" y="13"/>
                    <a:pt x="25" y="13"/>
                  </a:cubicBezTo>
                  <a:cubicBezTo>
                    <a:pt x="25" y="13"/>
                    <a:pt x="25" y="13"/>
                    <a:pt x="25" y="13"/>
                  </a:cubicBezTo>
                  <a:cubicBezTo>
                    <a:pt x="24" y="13"/>
                    <a:pt x="23" y="12"/>
                    <a:pt x="22" y="12"/>
                  </a:cubicBezTo>
                  <a:cubicBezTo>
                    <a:pt x="22" y="12"/>
                    <a:pt x="22" y="12"/>
                    <a:pt x="22" y="12"/>
                  </a:cubicBezTo>
                  <a:cubicBezTo>
                    <a:pt x="21" y="12"/>
                    <a:pt x="21" y="12"/>
                    <a:pt x="21" y="11"/>
                  </a:cubicBezTo>
                  <a:cubicBezTo>
                    <a:pt x="21" y="11"/>
                    <a:pt x="21" y="11"/>
                    <a:pt x="21" y="11"/>
                  </a:cubicBezTo>
                  <a:cubicBezTo>
                    <a:pt x="21" y="11"/>
                    <a:pt x="21" y="11"/>
                    <a:pt x="21" y="11"/>
                  </a:cubicBezTo>
                  <a:cubicBezTo>
                    <a:pt x="21" y="11"/>
                    <a:pt x="21" y="11"/>
                    <a:pt x="21" y="11"/>
                  </a:cubicBezTo>
                  <a:close/>
                  <a:moveTo>
                    <a:pt x="31" y="13"/>
                  </a:move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lose/>
                  <a:moveTo>
                    <a:pt x="31" y="12"/>
                  </a:moveTo>
                  <a:cubicBezTo>
                    <a:pt x="31" y="12"/>
                    <a:pt x="32" y="12"/>
                    <a:pt x="32" y="12"/>
                  </a:cubicBezTo>
                  <a:cubicBezTo>
                    <a:pt x="32" y="12"/>
                    <a:pt x="32" y="12"/>
                    <a:pt x="32" y="12"/>
                  </a:cubicBezTo>
                  <a:cubicBezTo>
                    <a:pt x="32" y="12"/>
                    <a:pt x="31" y="12"/>
                    <a:pt x="31" y="12"/>
                  </a:cubicBezTo>
                  <a:cubicBezTo>
                    <a:pt x="31" y="12"/>
                    <a:pt x="31" y="12"/>
                    <a:pt x="31" y="12"/>
                  </a:cubicBezTo>
                  <a:cubicBezTo>
                    <a:pt x="31" y="12"/>
                    <a:pt x="31" y="12"/>
                    <a:pt x="31" y="12"/>
                  </a:cubicBezTo>
                  <a:close/>
                  <a:moveTo>
                    <a:pt x="18" y="10"/>
                  </a:moveTo>
                  <a:cubicBezTo>
                    <a:pt x="18" y="10"/>
                    <a:pt x="18" y="11"/>
                    <a:pt x="18" y="12"/>
                  </a:cubicBezTo>
                  <a:cubicBezTo>
                    <a:pt x="18" y="12"/>
                    <a:pt x="18" y="12"/>
                    <a:pt x="18" y="12"/>
                  </a:cubicBezTo>
                  <a:cubicBezTo>
                    <a:pt x="18" y="10"/>
                    <a:pt x="18" y="10"/>
                    <a:pt x="18" y="10"/>
                  </a:cubicBezTo>
                  <a:cubicBezTo>
                    <a:pt x="19" y="11"/>
                    <a:pt x="19" y="11"/>
                    <a:pt x="19" y="11"/>
                  </a:cubicBezTo>
                  <a:cubicBezTo>
                    <a:pt x="18" y="10"/>
                    <a:pt x="18" y="10"/>
                    <a:pt x="18" y="10"/>
                  </a:cubicBezTo>
                  <a:cubicBezTo>
                    <a:pt x="18" y="10"/>
                    <a:pt x="18" y="10"/>
                    <a:pt x="18" y="10"/>
                  </a:cubicBezTo>
                  <a:cubicBezTo>
                    <a:pt x="18" y="10"/>
                    <a:pt x="18" y="10"/>
                    <a:pt x="18" y="10"/>
                  </a:cubicBezTo>
                  <a:cubicBezTo>
                    <a:pt x="18" y="10"/>
                    <a:pt x="18" y="10"/>
                    <a:pt x="18" y="10"/>
                  </a:cubicBezTo>
                  <a:close/>
                  <a:moveTo>
                    <a:pt x="18" y="10"/>
                  </a:moveTo>
                  <a:cubicBezTo>
                    <a:pt x="18" y="10"/>
                    <a:pt x="18" y="10"/>
                    <a:pt x="18" y="10"/>
                  </a:cubicBezTo>
                  <a:cubicBezTo>
                    <a:pt x="18" y="10"/>
                    <a:pt x="18" y="10"/>
                    <a:pt x="18" y="10"/>
                  </a:cubicBezTo>
                  <a:cubicBezTo>
                    <a:pt x="18" y="10"/>
                    <a:pt x="18" y="10"/>
                    <a:pt x="18" y="10"/>
                  </a:cubicBezTo>
                  <a:close/>
                  <a:moveTo>
                    <a:pt x="32" y="10"/>
                  </a:moveTo>
                  <a:cubicBezTo>
                    <a:pt x="33" y="9"/>
                    <a:pt x="33" y="8"/>
                    <a:pt x="33" y="7"/>
                  </a:cubicBezTo>
                  <a:cubicBezTo>
                    <a:pt x="33" y="7"/>
                    <a:pt x="33" y="7"/>
                    <a:pt x="33" y="7"/>
                  </a:cubicBezTo>
                  <a:cubicBezTo>
                    <a:pt x="33" y="7"/>
                    <a:pt x="33" y="7"/>
                    <a:pt x="33" y="7"/>
                  </a:cubicBezTo>
                  <a:cubicBezTo>
                    <a:pt x="33" y="8"/>
                    <a:pt x="33" y="9"/>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5"/>
            <p:cNvSpPr>
              <a:spLocks noEditPoints="1"/>
            </p:cNvSpPr>
            <p:nvPr/>
          </p:nvSpPr>
          <p:spPr bwMode="auto">
            <a:xfrm>
              <a:off x="1497" y="2194"/>
              <a:ext cx="148" cy="260"/>
            </a:xfrm>
            <a:custGeom>
              <a:avLst/>
              <a:gdLst>
                <a:gd name="T0" fmla="*/ 74 w 148"/>
                <a:gd name="T1" fmla="*/ 223 h 260"/>
                <a:gd name="T2" fmla="*/ 77 w 148"/>
                <a:gd name="T3" fmla="*/ 216 h 260"/>
                <a:gd name="T4" fmla="*/ 84 w 148"/>
                <a:gd name="T5" fmla="*/ 216 h 260"/>
                <a:gd name="T6" fmla="*/ 77 w 148"/>
                <a:gd name="T7" fmla="*/ 216 h 260"/>
                <a:gd name="T8" fmla="*/ 74 w 148"/>
                <a:gd name="T9" fmla="*/ 223 h 260"/>
                <a:gd name="T10" fmla="*/ 74 w 148"/>
                <a:gd name="T11" fmla="*/ 223 h 260"/>
                <a:gd name="T12" fmla="*/ 0 w 148"/>
                <a:gd name="T13" fmla="*/ 7 h 260"/>
                <a:gd name="T14" fmla="*/ 13 w 148"/>
                <a:gd name="T15" fmla="*/ 0 h 260"/>
                <a:gd name="T16" fmla="*/ 142 w 148"/>
                <a:gd name="T17" fmla="*/ 186 h 260"/>
                <a:gd name="T18" fmla="*/ 148 w 148"/>
                <a:gd name="T19" fmla="*/ 260 h 260"/>
                <a:gd name="T20" fmla="*/ 74 w 148"/>
                <a:gd name="T21" fmla="*/ 223 h 260"/>
                <a:gd name="T22" fmla="*/ 74 w 148"/>
                <a:gd name="T23" fmla="*/ 223 h 260"/>
                <a:gd name="T24" fmla="*/ 131 w 148"/>
                <a:gd name="T25" fmla="*/ 236 h 260"/>
                <a:gd name="T26" fmla="*/ 128 w 148"/>
                <a:gd name="T27" fmla="*/ 189 h 260"/>
                <a:gd name="T28" fmla="*/ 27 w 148"/>
                <a:gd name="T29" fmla="*/ 47 h 260"/>
                <a:gd name="T30" fmla="*/ 84 w 148"/>
                <a:gd name="T31" fmla="*/ 213 h 260"/>
                <a:gd name="T32" fmla="*/ 131 w 148"/>
                <a:gd name="T33" fmla="*/ 236 h 260"/>
                <a:gd name="T34" fmla="*/ 131 w 148"/>
                <a:gd name="T35" fmla="*/ 23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 h="260">
                  <a:moveTo>
                    <a:pt x="74" y="223"/>
                  </a:moveTo>
                  <a:lnTo>
                    <a:pt x="77" y="216"/>
                  </a:lnTo>
                  <a:lnTo>
                    <a:pt x="84" y="216"/>
                  </a:lnTo>
                  <a:lnTo>
                    <a:pt x="77" y="216"/>
                  </a:lnTo>
                  <a:lnTo>
                    <a:pt x="74" y="223"/>
                  </a:lnTo>
                  <a:lnTo>
                    <a:pt x="74" y="223"/>
                  </a:lnTo>
                  <a:lnTo>
                    <a:pt x="0" y="7"/>
                  </a:lnTo>
                  <a:lnTo>
                    <a:pt x="13" y="0"/>
                  </a:lnTo>
                  <a:lnTo>
                    <a:pt x="142" y="186"/>
                  </a:lnTo>
                  <a:lnTo>
                    <a:pt x="148" y="260"/>
                  </a:lnTo>
                  <a:lnTo>
                    <a:pt x="74" y="223"/>
                  </a:lnTo>
                  <a:lnTo>
                    <a:pt x="74" y="223"/>
                  </a:lnTo>
                  <a:close/>
                  <a:moveTo>
                    <a:pt x="131" y="236"/>
                  </a:moveTo>
                  <a:lnTo>
                    <a:pt x="128" y="189"/>
                  </a:lnTo>
                  <a:lnTo>
                    <a:pt x="27" y="47"/>
                  </a:lnTo>
                  <a:lnTo>
                    <a:pt x="84" y="213"/>
                  </a:lnTo>
                  <a:lnTo>
                    <a:pt x="131" y="236"/>
                  </a:lnTo>
                  <a:lnTo>
                    <a:pt x="131"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6"/>
            <p:cNvSpPr>
              <a:spLocks noEditPoints="1"/>
            </p:cNvSpPr>
            <p:nvPr/>
          </p:nvSpPr>
          <p:spPr bwMode="auto">
            <a:xfrm>
              <a:off x="1490" y="2187"/>
              <a:ext cx="162" cy="277"/>
            </a:xfrm>
            <a:custGeom>
              <a:avLst/>
              <a:gdLst>
                <a:gd name="T0" fmla="*/ 81 w 162"/>
                <a:gd name="T1" fmla="*/ 237 h 277"/>
                <a:gd name="T2" fmla="*/ 74 w 162"/>
                <a:gd name="T3" fmla="*/ 233 h 277"/>
                <a:gd name="T4" fmla="*/ 74 w 162"/>
                <a:gd name="T5" fmla="*/ 233 h 277"/>
                <a:gd name="T6" fmla="*/ 74 w 162"/>
                <a:gd name="T7" fmla="*/ 233 h 277"/>
                <a:gd name="T8" fmla="*/ 74 w 162"/>
                <a:gd name="T9" fmla="*/ 233 h 277"/>
                <a:gd name="T10" fmla="*/ 0 w 162"/>
                <a:gd name="T11" fmla="*/ 10 h 277"/>
                <a:gd name="T12" fmla="*/ 20 w 162"/>
                <a:gd name="T13" fmla="*/ 0 h 277"/>
                <a:gd name="T14" fmla="*/ 155 w 162"/>
                <a:gd name="T15" fmla="*/ 189 h 277"/>
                <a:gd name="T16" fmla="*/ 162 w 162"/>
                <a:gd name="T17" fmla="*/ 277 h 277"/>
                <a:gd name="T18" fmla="*/ 81 w 162"/>
                <a:gd name="T19" fmla="*/ 237 h 277"/>
                <a:gd name="T20" fmla="*/ 81 w 162"/>
                <a:gd name="T21" fmla="*/ 237 h 277"/>
                <a:gd name="T22" fmla="*/ 149 w 162"/>
                <a:gd name="T23" fmla="*/ 254 h 277"/>
                <a:gd name="T24" fmla="*/ 142 w 162"/>
                <a:gd name="T25" fmla="*/ 193 h 277"/>
                <a:gd name="T26" fmla="*/ 95 w 162"/>
                <a:gd name="T27" fmla="*/ 125 h 277"/>
                <a:gd name="T28" fmla="*/ 142 w 162"/>
                <a:gd name="T29" fmla="*/ 193 h 277"/>
                <a:gd name="T30" fmla="*/ 145 w 162"/>
                <a:gd name="T31" fmla="*/ 243 h 277"/>
                <a:gd name="T32" fmla="*/ 138 w 162"/>
                <a:gd name="T33" fmla="*/ 243 h 277"/>
                <a:gd name="T34" fmla="*/ 142 w 162"/>
                <a:gd name="T35" fmla="*/ 237 h 277"/>
                <a:gd name="T36" fmla="*/ 138 w 162"/>
                <a:gd name="T37" fmla="*/ 243 h 277"/>
                <a:gd name="T38" fmla="*/ 145 w 162"/>
                <a:gd name="T39" fmla="*/ 243 h 277"/>
                <a:gd name="T40" fmla="*/ 149 w 162"/>
                <a:gd name="T41" fmla="*/ 254 h 277"/>
                <a:gd name="T42" fmla="*/ 95 w 162"/>
                <a:gd name="T43" fmla="*/ 227 h 277"/>
                <a:gd name="T44" fmla="*/ 95 w 162"/>
                <a:gd name="T45" fmla="*/ 227 h 277"/>
                <a:gd name="T46" fmla="*/ 149 w 162"/>
                <a:gd name="T47" fmla="*/ 254 h 277"/>
                <a:gd name="T48" fmla="*/ 149 w 162"/>
                <a:gd name="T49" fmla="*/ 254 h 277"/>
                <a:gd name="T50" fmla="*/ 98 w 162"/>
                <a:gd name="T51" fmla="*/ 213 h 277"/>
                <a:gd name="T52" fmla="*/ 132 w 162"/>
                <a:gd name="T53" fmla="*/ 233 h 277"/>
                <a:gd name="T54" fmla="*/ 128 w 162"/>
                <a:gd name="T55" fmla="*/ 200 h 277"/>
                <a:gd name="T56" fmla="*/ 57 w 162"/>
                <a:gd name="T57" fmla="*/ 95 h 277"/>
                <a:gd name="T58" fmla="*/ 98 w 162"/>
                <a:gd name="T59" fmla="*/ 213 h 277"/>
                <a:gd name="T60" fmla="*/ 98 w 162"/>
                <a:gd name="T61" fmla="*/ 213 h 277"/>
                <a:gd name="T62" fmla="*/ 84 w 162"/>
                <a:gd name="T63" fmla="*/ 216 h 277"/>
                <a:gd name="T64" fmla="*/ 84 w 162"/>
                <a:gd name="T65" fmla="*/ 216 h 277"/>
                <a:gd name="T66" fmla="*/ 84 w 162"/>
                <a:gd name="T67" fmla="*/ 216 h 277"/>
                <a:gd name="T68" fmla="*/ 44 w 162"/>
                <a:gd name="T69" fmla="*/ 95 h 277"/>
                <a:gd name="T70" fmla="*/ 84 w 162"/>
                <a:gd name="T71" fmla="*/ 216 h 277"/>
                <a:gd name="T72" fmla="*/ 84 w 162"/>
                <a:gd name="T73" fmla="*/ 216 h 277"/>
                <a:gd name="T74" fmla="*/ 17 w 162"/>
                <a:gd name="T75" fmla="*/ 17 h 277"/>
                <a:gd name="T76" fmla="*/ 30 w 162"/>
                <a:gd name="T77" fmla="*/ 54 h 277"/>
                <a:gd name="T78" fmla="*/ 41 w 162"/>
                <a:gd name="T79" fmla="*/ 51 h 277"/>
                <a:gd name="T80" fmla="*/ 17 w 162"/>
                <a:gd name="T81" fmla="*/ 17 h 277"/>
                <a:gd name="T82" fmla="*/ 17 w 162"/>
                <a:gd name="T83" fmla="*/ 17 h 277"/>
                <a:gd name="T84" fmla="*/ 17 w 162"/>
                <a:gd name="T85" fmla="*/ 1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77">
                  <a:moveTo>
                    <a:pt x="81" y="237"/>
                  </a:moveTo>
                  <a:lnTo>
                    <a:pt x="74" y="233"/>
                  </a:lnTo>
                  <a:lnTo>
                    <a:pt x="74" y="233"/>
                  </a:lnTo>
                  <a:lnTo>
                    <a:pt x="74" y="233"/>
                  </a:lnTo>
                  <a:lnTo>
                    <a:pt x="74" y="233"/>
                  </a:lnTo>
                  <a:lnTo>
                    <a:pt x="0" y="10"/>
                  </a:lnTo>
                  <a:lnTo>
                    <a:pt x="20" y="0"/>
                  </a:lnTo>
                  <a:lnTo>
                    <a:pt x="155" y="189"/>
                  </a:lnTo>
                  <a:lnTo>
                    <a:pt x="162" y="277"/>
                  </a:lnTo>
                  <a:lnTo>
                    <a:pt x="81" y="237"/>
                  </a:lnTo>
                  <a:lnTo>
                    <a:pt x="81" y="237"/>
                  </a:lnTo>
                  <a:close/>
                  <a:moveTo>
                    <a:pt x="149" y="254"/>
                  </a:moveTo>
                  <a:lnTo>
                    <a:pt x="142" y="193"/>
                  </a:lnTo>
                  <a:lnTo>
                    <a:pt x="95" y="125"/>
                  </a:lnTo>
                  <a:lnTo>
                    <a:pt x="142" y="193"/>
                  </a:lnTo>
                  <a:lnTo>
                    <a:pt x="145" y="243"/>
                  </a:lnTo>
                  <a:lnTo>
                    <a:pt x="138" y="243"/>
                  </a:lnTo>
                  <a:lnTo>
                    <a:pt x="142" y="237"/>
                  </a:lnTo>
                  <a:lnTo>
                    <a:pt x="138" y="243"/>
                  </a:lnTo>
                  <a:lnTo>
                    <a:pt x="145" y="243"/>
                  </a:lnTo>
                  <a:lnTo>
                    <a:pt x="149" y="254"/>
                  </a:lnTo>
                  <a:lnTo>
                    <a:pt x="95" y="227"/>
                  </a:lnTo>
                  <a:lnTo>
                    <a:pt x="95" y="227"/>
                  </a:lnTo>
                  <a:lnTo>
                    <a:pt x="149" y="254"/>
                  </a:lnTo>
                  <a:lnTo>
                    <a:pt x="149" y="254"/>
                  </a:lnTo>
                  <a:close/>
                  <a:moveTo>
                    <a:pt x="98" y="213"/>
                  </a:moveTo>
                  <a:lnTo>
                    <a:pt x="132" y="233"/>
                  </a:lnTo>
                  <a:lnTo>
                    <a:pt x="128" y="200"/>
                  </a:lnTo>
                  <a:lnTo>
                    <a:pt x="57" y="95"/>
                  </a:lnTo>
                  <a:lnTo>
                    <a:pt x="98" y="213"/>
                  </a:lnTo>
                  <a:lnTo>
                    <a:pt x="98" y="213"/>
                  </a:lnTo>
                  <a:close/>
                  <a:moveTo>
                    <a:pt x="84" y="216"/>
                  </a:moveTo>
                  <a:lnTo>
                    <a:pt x="84" y="216"/>
                  </a:lnTo>
                  <a:lnTo>
                    <a:pt x="84" y="216"/>
                  </a:lnTo>
                  <a:lnTo>
                    <a:pt x="44" y="95"/>
                  </a:lnTo>
                  <a:lnTo>
                    <a:pt x="84" y="216"/>
                  </a:lnTo>
                  <a:lnTo>
                    <a:pt x="84" y="216"/>
                  </a:lnTo>
                  <a:close/>
                  <a:moveTo>
                    <a:pt x="17" y="17"/>
                  </a:moveTo>
                  <a:lnTo>
                    <a:pt x="30" y="54"/>
                  </a:lnTo>
                  <a:lnTo>
                    <a:pt x="41" y="51"/>
                  </a:lnTo>
                  <a:lnTo>
                    <a:pt x="17" y="17"/>
                  </a:lnTo>
                  <a:lnTo>
                    <a:pt x="17" y="17"/>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7"/>
            <p:cNvSpPr>
              <a:spLocks noEditPoints="1"/>
            </p:cNvSpPr>
            <p:nvPr/>
          </p:nvSpPr>
          <p:spPr bwMode="auto">
            <a:xfrm>
              <a:off x="1409" y="2160"/>
              <a:ext cx="284" cy="345"/>
            </a:xfrm>
            <a:custGeom>
              <a:avLst/>
              <a:gdLst>
                <a:gd name="T0" fmla="*/ 60 w 84"/>
                <a:gd name="T1" fmla="*/ 102 h 102"/>
                <a:gd name="T2" fmla="*/ 4 w 84"/>
                <a:gd name="T3" fmla="*/ 57 h 102"/>
                <a:gd name="T4" fmla="*/ 4 w 84"/>
                <a:gd name="T5" fmla="*/ 57 h 102"/>
                <a:gd name="T6" fmla="*/ 0 w 84"/>
                <a:gd name="T7" fmla="*/ 39 h 102"/>
                <a:gd name="T8" fmla="*/ 0 w 84"/>
                <a:gd name="T9" fmla="*/ 39 h 102"/>
                <a:gd name="T10" fmla="*/ 27 w 84"/>
                <a:gd name="T11" fmla="*/ 2 h 102"/>
                <a:gd name="T12" fmla="*/ 27 w 84"/>
                <a:gd name="T13" fmla="*/ 2 h 102"/>
                <a:gd name="T14" fmla="*/ 38 w 84"/>
                <a:gd name="T15" fmla="*/ 0 h 102"/>
                <a:gd name="T16" fmla="*/ 38 w 84"/>
                <a:gd name="T17" fmla="*/ 0 h 102"/>
                <a:gd name="T18" fmla="*/ 76 w 84"/>
                <a:gd name="T19" fmla="*/ 36 h 102"/>
                <a:gd name="T20" fmla="*/ 76 w 84"/>
                <a:gd name="T21" fmla="*/ 36 h 102"/>
                <a:gd name="T22" fmla="*/ 74 w 84"/>
                <a:gd name="T23" fmla="*/ 37 h 102"/>
                <a:gd name="T24" fmla="*/ 76 w 84"/>
                <a:gd name="T25" fmla="*/ 36 h 102"/>
                <a:gd name="T26" fmla="*/ 84 w 84"/>
                <a:gd name="T27" fmla="*/ 72 h 102"/>
                <a:gd name="T28" fmla="*/ 84 w 84"/>
                <a:gd name="T29" fmla="*/ 72 h 102"/>
                <a:gd name="T30" fmla="*/ 69 w 84"/>
                <a:gd name="T31" fmla="*/ 100 h 102"/>
                <a:gd name="T32" fmla="*/ 69 w 84"/>
                <a:gd name="T33" fmla="*/ 100 h 102"/>
                <a:gd name="T34" fmla="*/ 60 w 84"/>
                <a:gd name="T35" fmla="*/ 102 h 102"/>
                <a:gd name="T36" fmla="*/ 60 w 84"/>
                <a:gd name="T37" fmla="*/ 102 h 102"/>
                <a:gd name="T38" fmla="*/ 60 w 84"/>
                <a:gd name="T39" fmla="*/ 102 h 102"/>
                <a:gd name="T40" fmla="*/ 38 w 84"/>
                <a:gd name="T41" fmla="*/ 4 h 102"/>
                <a:gd name="T42" fmla="*/ 29 w 84"/>
                <a:gd name="T43" fmla="*/ 6 h 102"/>
                <a:gd name="T44" fmla="*/ 29 w 84"/>
                <a:gd name="T45" fmla="*/ 6 h 102"/>
                <a:gd name="T46" fmla="*/ 4 w 84"/>
                <a:gd name="T47" fmla="*/ 39 h 102"/>
                <a:gd name="T48" fmla="*/ 4 w 84"/>
                <a:gd name="T49" fmla="*/ 39 h 102"/>
                <a:gd name="T50" fmla="*/ 8 w 84"/>
                <a:gd name="T51" fmla="*/ 55 h 102"/>
                <a:gd name="T52" fmla="*/ 8 w 84"/>
                <a:gd name="T53" fmla="*/ 55 h 102"/>
                <a:gd name="T54" fmla="*/ 60 w 84"/>
                <a:gd name="T55" fmla="*/ 98 h 102"/>
                <a:gd name="T56" fmla="*/ 60 w 84"/>
                <a:gd name="T57" fmla="*/ 98 h 102"/>
                <a:gd name="T58" fmla="*/ 67 w 84"/>
                <a:gd name="T59" fmla="*/ 97 h 102"/>
                <a:gd name="T60" fmla="*/ 67 w 84"/>
                <a:gd name="T61" fmla="*/ 97 h 102"/>
                <a:gd name="T62" fmla="*/ 80 w 84"/>
                <a:gd name="T63" fmla="*/ 72 h 102"/>
                <a:gd name="T64" fmla="*/ 80 w 84"/>
                <a:gd name="T65" fmla="*/ 72 h 102"/>
                <a:gd name="T66" fmla="*/ 72 w 84"/>
                <a:gd name="T67" fmla="*/ 37 h 102"/>
                <a:gd name="T68" fmla="*/ 72 w 84"/>
                <a:gd name="T69" fmla="*/ 37 h 102"/>
                <a:gd name="T70" fmla="*/ 72 w 84"/>
                <a:gd name="T71" fmla="*/ 37 h 102"/>
                <a:gd name="T72" fmla="*/ 38 w 84"/>
                <a:gd name="T73" fmla="*/ 4 h 102"/>
                <a:gd name="T74" fmla="*/ 38 w 84"/>
                <a:gd name="T75" fmla="*/ 4 h 102"/>
                <a:gd name="T76" fmla="*/ 38 w 84"/>
                <a:gd name="T77"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102">
                  <a:moveTo>
                    <a:pt x="60" y="102"/>
                  </a:moveTo>
                  <a:cubicBezTo>
                    <a:pt x="40" y="102"/>
                    <a:pt x="14" y="80"/>
                    <a:pt x="4" y="57"/>
                  </a:cubicBezTo>
                  <a:cubicBezTo>
                    <a:pt x="4" y="57"/>
                    <a:pt x="4" y="57"/>
                    <a:pt x="4" y="57"/>
                  </a:cubicBezTo>
                  <a:cubicBezTo>
                    <a:pt x="1" y="51"/>
                    <a:pt x="0" y="45"/>
                    <a:pt x="0" y="39"/>
                  </a:cubicBezTo>
                  <a:cubicBezTo>
                    <a:pt x="0" y="39"/>
                    <a:pt x="0" y="39"/>
                    <a:pt x="0" y="39"/>
                  </a:cubicBezTo>
                  <a:cubicBezTo>
                    <a:pt x="0" y="21"/>
                    <a:pt x="13" y="8"/>
                    <a:pt x="27" y="2"/>
                  </a:cubicBezTo>
                  <a:cubicBezTo>
                    <a:pt x="27" y="2"/>
                    <a:pt x="27" y="2"/>
                    <a:pt x="27" y="2"/>
                  </a:cubicBezTo>
                  <a:cubicBezTo>
                    <a:pt x="31" y="1"/>
                    <a:pt x="35" y="0"/>
                    <a:pt x="38" y="0"/>
                  </a:cubicBezTo>
                  <a:cubicBezTo>
                    <a:pt x="38" y="0"/>
                    <a:pt x="38" y="0"/>
                    <a:pt x="38" y="0"/>
                  </a:cubicBezTo>
                  <a:cubicBezTo>
                    <a:pt x="54" y="0"/>
                    <a:pt x="66" y="14"/>
                    <a:pt x="76" y="36"/>
                  </a:cubicBezTo>
                  <a:cubicBezTo>
                    <a:pt x="76" y="36"/>
                    <a:pt x="76" y="36"/>
                    <a:pt x="76" y="36"/>
                  </a:cubicBezTo>
                  <a:cubicBezTo>
                    <a:pt x="74" y="37"/>
                    <a:pt x="74" y="37"/>
                    <a:pt x="74" y="37"/>
                  </a:cubicBezTo>
                  <a:cubicBezTo>
                    <a:pt x="76" y="36"/>
                    <a:pt x="76" y="36"/>
                    <a:pt x="76" y="36"/>
                  </a:cubicBezTo>
                  <a:cubicBezTo>
                    <a:pt x="81" y="48"/>
                    <a:pt x="84" y="61"/>
                    <a:pt x="84" y="72"/>
                  </a:cubicBezTo>
                  <a:cubicBezTo>
                    <a:pt x="84" y="72"/>
                    <a:pt x="84" y="72"/>
                    <a:pt x="84" y="72"/>
                  </a:cubicBezTo>
                  <a:cubicBezTo>
                    <a:pt x="84" y="85"/>
                    <a:pt x="79" y="96"/>
                    <a:pt x="69" y="100"/>
                  </a:cubicBezTo>
                  <a:cubicBezTo>
                    <a:pt x="69" y="100"/>
                    <a:pt x="69" y="100"/>
                    <a:pt x="69" y="100"/>
                  </a:cubicBezTo>
                  <a:cubicBezTo>
                    <a:pt x="66" y="101"/>
                    <a:pt x="63" y="102"/>
                    <a:pt x="60" y="102"/>
                  </a:cubicBezTo>
                  <a:cubicBezTo>
                    <a:pt x="60" y="102"/>
                    <a:pt x="60" y="102"/>
                    <a:pt x="60" y="102"/>
                  </a:cubicBezTo>
                  <a:cubicBezTo>
                    <a:pt x="60" y="102"/>
                    <a:pt x="60" y="102"/>
                    <a:pt x="60" y="102"/>
                  </a:cubicBezTo>
                  <a:close/>
                  <a:moveTo>
                    <a:pt x="38" y="4"/>
                  </a:moveTo>
                  <a:cubicBezTo>
                    <a:pt x="35" y="4"/>
                    <a:pt x="32" y="5"/>
                    <a:pt x="29" y="6"/>
                  </a:cubicBezTo>
                  <a:cubicBezTo>
                    <a:pt x="29" y="6"/>
                    <a:pt x="29" y="6"/>
                    <a:pt x="29" y="6"/>
                  </a:cubicBezTo>
                  <a:cubicBezTo>
                    <a:pt x="15" y="12"/>
                    <a:pt x="4" y="23"/>
                    <a:pt x="4" y="39"/>
                  </a:cubicBezTo>
                  <a:cubicBezTo>
                    <a:pt x="4" y="39"/>
                    <a:pt x="4" y="39"/>
                    <a:pt x="4" y="39"/>
                  </a:cubicBezTo>
                  <a:cubicBezTo>
                    <a:pt x="4" y="44"/>
                    <a:pt x="5" y="49"/>
                    <a:pt x="8" y="55"/>
                  </a:cubicBezTo>
                  <a:cubicBezTo>
                    <a:pt x="8" y="55"/>
                    <a:pt x="8" y="55"/>
                    <a:pt x="8" y="55"/>
                  </a:cubicBezTo>
                  <a:cubicBezTo>
                    <a:pt x="17" y="77"/>
                    <a:pt x="43" y="98"/>
                    <a:pt x="60" y="98"/>
                  </a:cubicBezTo>
                  <a:cubicBezTo>
                    <a:pt x="60" y="98"/>
                    <a:pt x="60" y="98"/>
                    <a:pt x="60" y="98"/>
                  </a:cubicBezTo>
                  <a:cubicBezTo>
                    <a:pt x="63" y="98"/>
                    <a:pt x="65" y="97"/>
                    <a:pt x="67" y="97"/>
                  </a:cubicBezTo>
                  <a:cubicBezTo>
                    <a:pt x="67" y="97"/>
                    <a:pt x="67" y="97"/>
                    <a:pt x="67" y="97"/>
                  </a:cubicBezTo>
                  <a:cubicBezTo>
                    <a:pt x="76" y="93"/>
                    <a:pt x="80" y="84"/>
                    <a:pt x="80" y="72"/>
                  </a:cubicBezTo>
                  <a:cubicBezTo>
                    <a:pt x="80" y="72"/>
                    <a:pt x="80" y="72"/>
                    <a:pt x="80" y="72"/>
                  </a:cubicBezTo>
                  <a:cubicBezTo>
                    <a:pt x="80" y="61"/>
                    <a:pt x="77" y="49"/>
                    <a:pt x="72" y="37"/>
                  </a:cubicBezTo>
                  <a:cubicBezTo>
                    <a:pt x="72" y="37"/>
                    <a:pt x="72" y="37"/>
                    <a:pt x="72" y="37"/>
                  </a:cubicBezTo>
                  <a:cubicBezTo>
                    <a:pt x="72" y="37"/>
                    <a:pt x="72" y="37"/>
                    <a:pt x="72" y="37"/>
                  </a:cubicBezTo>
                  <a:cubicBezTo>
                    <a:pt x="63" y="16"/>
                    <a:pt x="51" y="4"/>
                    <a:pt x="38" y="4"/>
                  </a:cubicBezTo>
                  <a:cubicBezTo>
                    <a:pt x="38" y="4"/>
                    <a:pt x="38" y="4"/>
                    <a:pt x="38" y="4"/>
                  </a:cubicBezTo>
                  <a:cubicBezTo>
                    <a:pt x="38" y="4"/>
                    <a:pt x="38" y="4"/>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8"/>
            <p:cNvSpPr>
              <a:spLocks noEditPoints="1"/>
            </p:cNvSpPr>
            <p:nvPr/>
          </p:nvSpPr>
          <p:spPr bwMode="auto">
            <a:xfrm>
              <a:off x="1402" y="2153"/>
              <a:ext cx="297" cy="359"/>
            </a:xfrm>
            <a:custGeom>
              <a:avLst/>
              <a:gdLst>
                <a:gd name="T0" fmla="*/ 62 w 88"/>
                <a:gd name="T1" fmla="*/ 104 h 106"/>
                <a:gd name="T2" fmla="*/ 4 w 88"/>
                <a:gd name="T3" fmla="*/ 60 h 106"/>
                <a:gd name="T4" fmla="*/ 0 w 88"/>
                <a:gd name="T5" fmla="*/ 41 h 106"/>
                <a:gd name="T6" fmla="*/ 0 w 88"/>
                <a:gd name="T7" fmla="*/ 41 h 106"/>
                <a:gd name="T8" fmla="*/ 0 w 88"/>
                <a:gd name="T9" fmla="*/ 41 h 106"/>
                <a:gd name="T10" fmla="*/ 40 w 88"/>
                <a:gd name="T11" fmla="*/ 0 h 106"/>
                <a:gd name="T12" fmla="*/ 79 w 88"/>
                <a:gd name="T13" fmla="*/ 35 h 106"/>
                <a:gd name="T14" fmla="*/ 80 w 88"/>
                <a:gd name="T15" fmla="*/ 39 h 106"/>
                <a:gd name="T16" fmla="*/ 88 w 88"/>
                <a:gd name="T17" fmla="*/ 74 h 106"/>
                <a:gd name="T18" fmla="*/ 71 w 88"/>
                <a:gd name="T19" fmla="*/ 104 h 106"/>
                <a:gd name="T20" fmla="*/ 62 w 88"/>
                <a:gd name="T21" fmla="*/ 106 h 106"/>
                <a:gd name="T22" fmla="*/ 68 w 88"/>
                <a:gd name="T23" fmla="*/ 101 h 106"/>
                <a:gd name="T24" fmla="*/ 62 w 88"/>
                <a:gd name="T25" fmla="*/ 102 h 106"/>
                <a:gd name="T26" fmla="*/ 62 w 88"/>
                <a:gd name="T27" fmla="*/ 102 h 106"/>
                <a:gd name="T28" fmla="*/ 61 w 88"/>
                <a:gd name="T29" fmla="*/ 102 h 106"/>
                <a:gd name="T30" fmla="*/ 60 w 88"/>
                <a:gd name="T31" fmla="*/ 102 h 106"/>
                <a:gd name="T32" fmla="*/ 60 w 88"/>
                <a:gd name="T33" fmla="*/ 102 h 106"/>
                <a:gd name="T34" fmla="*/ 60 w 88"/>
                <a:gd name="T35" fmla="*/ 102 h 106"/>
                <a:gd name="T36" fmla="*/ 59 w 88"/>
                <a:gd name="T37" fmla="*/ 102 h 106"/>
                <a:gd name="T38" fmla="*/ 33 w 88"/>
                <a:gd name="T39" fmla="*/ 90 h 106"/>
                <a:gd name="T40" fmla="*/ 8 w 88"/>
                <a:gd name="T41" fmla="*/ 41 h 106"/>
                <a:gd name="T42" fmla="*/ 62 w 88"/>
                <a:gd name="T43" fmla="*/ 98 h 106"/>
                <a:gd name="T44" fmla="*/ 62 w 88"/>
                <a:gd name="T45" fmla="*/ 98 h 106"/>
                <a:gd name="T46" fmla="*/ 80 w 88"/>
                <a:gd name="T47" fmla="*/ 74 h 106"/>
                <a:gd name="T48" fmla="*/ 73 w 88"/>
                <a:gd name="T49" fmla="*/ 41 h 106"/>
                <a:gd name="T50" fmla="*/ 40 w 88"/>
                <a:gd name="T51" fmla="*/ 8 h 106"/>
                <a:gd name="T52" fmla="*/ 40 w 88"/>
                <a:gd name="T53" fmla="*/ 4 h 106"/>
                <a:gd name="T54" fmla="*/ 40 w 88"/>
                <a:gd name="T55" fmla="*/ 4 h 106"/>
                <a:gd name="T56" fmla="*/ 40 w 88"/>
                <a:gd name="T57" fmla="*/ 4 h 106"/>
                <a:gd name="T58" fmla="*/ 40 w 88"/>
                <a:gd name="T59" fmla="*/ 8 h 106"/>
                <a:gd name="T60" fmla="*/ 8 w 88"/>
                <a:gd name="T61" fmla="*/ 41 h 106"/>
                <a:gd name="T62" fmla="*/ 8 w 88"/>
                <a:gd name="T63" fmla="*/ 41 h 106"/>
                <a:gd name="T64" fmla="*/ 33 w 88"/>
                <a:gd name="T65" fmla="*/ 90 h 106"/>
                <a:gd name="T66" fmla="*/ 33 w 88"/>
                <a:gd name="T67" fmla="*/ 89 h 106"/>
                <a:gd name="T68" fmla="*/ 33 w 88"/>
                <a:gd name="T69" fmla="*/ 89 h 106"/>
                <a:gd name="T70" fmla="*/ 32 w 88"/>
                <a:gd name="T71" fmla="*/ 89 h 106"/>
                <a:gd name="T72" fmla="*/ 31 w 88"/>
                <a:gd name="T73" fmla="*/ 89 h 106"/>
                <a:gd name="T74" fmla="*/ 84 w 88"/>
                <a:gd name="T75" fmla="*/ 74 h 106"/>
                <a:gd name="T76" fmla="*/ 84 w 88"/>
                <a:gd name="T77" fmla="*/ 74 h 106"/>
                <a:gd name="T78" fmla="*/ 6 w 88"/>
                <a:gd name="T79" fmla="*/ 53 h 106"/>
                <a:gd name="T80" fmla="*/ 4 w 88"/>
                <a:gd name="T81" fmla="*/ 41 h 106"/>
                <a:gd name="T82" fmla="*/ 4 w 88"/>
                <a:gd name="T83" fmla="*/ 41 h 106"/>
                <a:gd name="T84" fmla="*/ 4 w 88"/>
                <a:gd name="T85" fmla="*/ 41 h 106"/>
                <a:gd name="T86" fmla="*/ 76 w 88"/>
                <a:gd name="T87" fmla="*/ 39 h 106"/>
                <a:gd name="T88" fmla="*/ 69 w 88"/>
                <a:gd name="T89" fmla="*/ 26 h 106"/>
                <a:gd name="T90" fmla="*/ 69 w 88"/>
                <a:gd name="T91" fmla="*/ 26 h 106"/>
                <a:gd name="T92" fmla="*/ 69 w 88"/>
                <a:gd name="T93" fmla="*/ 25 h 106"/>
                <a:gd name="T94" fmla="*/ 69 w 88"/>
                <a:gd name="T95" fmla="*/ 25 h 106"/>
                <a:gd name="T96" fmla="*/ 69 w 88"/>
                <a:gd name="T97" fmla="*/ 25 h 106"/>
                <a:gd name="T98" fmla="*/ 69 w 88"/>
                <a:gd name="T99" fmla="*/ 25 h 106"/>
                <a:gd name="T100" fmla="*/ 41 w 88"/>
                <a:gd name="T101" fmla="*/ 4 h 106"/>
                <a:gd name="T102" fmla="*/ 24 w 88"/>
                <a:gd name="T103" fmla="*/ 9 h 106"/>
                <a:gd name="T104" fmla="*/ 30 w 88"/>
                <a:gd name="T105" fmla="*/ 6 h 106"/>
                <a:gd name="T106" fmla="*/ 30 w 88"/>
                <a:gd name="T107" fmla="*/ 6 h 106"/>
                <a:gd name="T108" fmla="*/ 34 w 88"/>
                <a:gd name="T109" fmla="*/ 5 h 106"/>
                <a:gd name="T110" fmla="*/ 34 w 88"/>
                <a:gd name="T111" fmla="*/ 5 h 106"/>
                <a:gd name="T112" fmla="*/ 41 w 88"/>
                <a:gd name="T113" fmla="*/ 4 h 106"/>
                <a:gd name="T114" fmla="*/ 41 w 88"/>
                <a:gd name="T115" fmla="*/ 4 h 106"/>
                <a:gd name="T116" fmla="*/ 41 w 88"/>
                <a:gd name="T117" fmla="*/ 4 h 106"/>
                <a:gd name="T118" fmla="*/ 40 w 88"/>
                <a:gd name="T11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06">
                  <a:moveTo>
                    <a:pt x="62" y="106"/>
                  </a:moveTo>
                  <a:cubicBezTo>
                    <a:pt x="62" y="106"/>
                    <a:pt x="62" y="106"/>
                    <a:pt x="62" y="106"/>
                  </a:cubicBezTo>
                  <a:cubicBezTo>
                    <a:pt x="62" y="104"/>
                    <a:pt x="62" y="104"/>
                    <a:pt x="62" y="104"/>
                  </a:cubicBezTo>
                  <a:cubicBezTo>
                    <a:pt x="62" y="106"/>
                    <a:pt x="62" y="106"/>
                    <a:pt x="62" y="106"/>
                  </a:cubicBezTo>
                  <a:cubicBezTo>
                    <a:pt x="41" y="106"/>
                    <a:pt x="15" y="84"/>
                    <a:pt x="4" y="60"/>
                  </a:cubicBezTo>
                  <a:cubicBezTo>
                    <a:pt x="4" y="60"/>
                    <a:pt x="4" y="60"/>
                    <a:pt x="4" y="60"/>
                  </a:cubicBezTo>
                  <a:cubicBezTo>
                    <a:pt x="1" y="53"/>
                    <a:pt x="0" y="47"/>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22"/>
                    <a:pt x="14" y="9"/>
                    <a:pt x="29" y="2"/>
                  </a:cubicBezTo>
                  <a:cubicBezTo>
                    <a:pt x="29" y="2"/>
                    <a:pt x="29" y="2"/>
                    <a:pt x="29" y="2"/>
                  </a:cubicBezTo>
                  <a:cubicBezTo>
                    <a:pt x="32" y="1"/>
                    <a:pt x="36" y="0"/>
                    <a:pt x="40" y="0"/>
                  </a:cubicBezTo>
                  <a:cubicBezTo>
                    <a:pt x="40" y="0"/>
                    <a:pt x="40" y="0"/>
                    <a:pt x="40" y="0"/>
                  </a:cubicBezTo>
                  <a:cubicBezTo>
                    <a:pt x="57" y="0"/>
                    <a:pt x="69" y="14"/>
                    <a:pt x="79" y="35"/>
                  </a:cubicBezTo>
                  <a:cubicBezTo>
                    <a:pt x="79" y="35"/>
                    <a:pt x="79" y="35"/>
                    <a:pt x="79" y="35"/>
                  </a:cubicBezTo>
                  <a:cubicBezTo>
                    <a:pt x="79" y="35"/>
                    <a:pt x="79" y="35"/>
                    <a:pt x="79" y="35"/>
                  </a:cubicBezTo>
                  <a:cubicBezTo>
                    <a:pt x="79" y="37"/>
                    <a:pt x="79" y="37"/>
                    <a:pt x="79" y="37"/>
                  </a:cubicBezTo>
                  <a:cubicBezTo>
                    <a:pt x="80" y="39"/>
                    <a:pt x="80" y="39"/>
                    <a:pt x="80" y="39"/>
                  </a:cubicBezTo>
                  <a:cubicBezTo>
                    <a:pt x="80" y="39"/>
                    <a:pt x="80" y="39"/>
                    <a:pt x="80" y="39"/>
                  </a:cubicBezTo>
                  <a:cubicBezTo>
                    <a:pt x="85" y="51"/>
                    <a:pt x="88" y="63"/>
                    <a:pt x="88" y="74"/>
                  </a:cubicBezTo>
                  <a:cubicBezTo>
                    <a:pt x="88" y="74"/>
                    <a:pt x="88" y="74"/>
                    <a:pt x="88" y="74"/>
                  </a:cubicBezTo>
                  <a:cubicBezTo>
                    <a:pt x="88" y="74"/>
                    <a:pt x="88" y="74"/>
                    <a:pt x="88" y="74"/>
                  </a:cubicBezTo>
                  <a:cubicBezTo>
                    <a:pt x="88" y="74"/>
                    <a:pt x="88" y="74"/>
                    <a:pt x="88" y="74"/>
                  </a:cubicBezTo>
                  <a:cubicBezTo>
                    <a:pt x="88" y="87"/>
                    <a:pt x="83" y="99"/>
                    <a:pt x="71" y="104"/>
                  </a:cubicBezTo>
                  <a:cubicBezTo>
                    <a:pt x="71" y="104"/>
                    <a:pt x="71" y="104"/>
                    <a:pt x="71" y="104"/>
                  </a:cubicBezTo>
                  <a:cubicBezTo>
                    <a:pt x="68" y="105"/>
                    <a:pt x="65" y="106"/>
                    <a:pt x="62" y="106"/>
                  </a:cubicBezTo>
                  <a:cubicBezTo>
                    <a:pt x="62" y="106"/>
                    <a:pt x="62" y="106"/>
                    <a:pt x="62" y="106"/>
                  </a:cubicBezTo>
                  <a:cubicBezTo>
                    <a:pt x="62" y="106"/>
                    <a:pt x="62" y="106"/>
                    <a:pt x="62" y="106"/>
                  </a:cubicBezTo>
                  <a:close/>
                  <a:moveTo>
                    <a:pt x="62" y="102"/>
                  </a:moveTo>
                  <a:cubicBezTo>
                    <a:pt x="64" y="102"/>
                    <a:pt x="66" y="102"/>
                    <a:pt x="68" y="101"/>
                  </a:cubicBezTo>
                  <a:cubicBezTo>
                    <a:pt x="68" y="101"/>
                    <a:pt x="68" y="101"/>
                    <a:pt x="68" y="101"/>
                  </a:cubicBezTo>
                  <a:cubicBezTo>
                    <a:pt x="66" y="102"/>
                    <a:pt x="64" y="102"/>
                    <a:pt x="62" y="102"/>
                  </a:cubicBezTo>
                  <a:cubicBezTo>
                    <a:pt x="62" y="102"/>
                    <a:pt x="62" y="102"/>
                    <a:pt x="62" y="102"/>
                  </a:cubicBezTo>
                  <a:cubicBezTo>
                    <a:pt x="62" y="102"/>
                    <a:pt x="62" y="102"/>
                    <a:pt x="62" y="102"/>
                  </a:cubicBezTo>
                  <a:cubicBezTo>
                    <a:pt x="62" y="102"/>
                    <a:pt x="62" y="102"/>
                    <a:pt x="62" y="102"/>
                  </a:cubicBezTo>
                  <a:cubicBezTo>
                    <a:pt x="62" y="102"/>
                    <a:pt x="62" y="102"/>
                    <a:pt x="62" y="102"/>
                  </a:cubicBezTo>
                  <a:close/>
                  <a:moveTo>
                    <a:pt x="61" y="102"/>
                  </a:moveTo>
                  <a:cubicBezTo>
                    <a:pt x="61" y="102"/>
                    <a:pt x="61" y="102"/>
                    <a:pt x="61" y="102"/>
                  </a:cubicBezTo>
                  <a:cubicBezTo>
                    <a:pt x="61" y="102"/>
                    <a:pt x="61" y="102"/>
                    <a:pt x="61" y="102"/>
                  </a:cubicBezTo>
                  <a:cubicBezTo>
                    <a:pt x="61" y="102"/>
                    <a:pt x="61" y="102"/>
                    <a:pt x="61" y="102"/>
                  </a:cubicBezTo>
                  <a:close/>
                  <a:moveTo>
                    <a:pt x="60" y="102"/>
                  </a:moveTo>
                  <a:cubicBezTo>
                    <a:pt x="60" y="102"/>
                    <a:pt x="60" y="102"/>
                    <a:pt x="60" y="102"/>
                  </a:cubicBezTo>
                  <a:cubicBezTo>
                    <a:pt x="60" y="102"/>
                    <a:pt x="60" y="102"/>
                    <a:pt x="60" y="102"/>
                  </a:cubicBezTo>
                  <a:cubicBezTo>
                    <a:pt x="60" y="102"/>
                    <a:pt x="60" y="102"/>
                    <a:pt x="60" y="102"/>
                  </a:cubicBezTo>
                  <a:close/>
                  <a:moveTo>
                    <a:pt x="60" y="102"/>
                  </a:moveTo>
                  <a:cubicBezTo>
                    <a:pt x="60" y="102"/>
                    <a:pt x="60" y="102"/>
                    <a:pt x="60" y="102"/>
                  </a:cubicBezTo>
                  <a:cubicBezTo>
                    <a:pt x="60" y="102"/>
                    <a:pt x="60" y="102"/>
                    <a:pt x="60" y="102"/>
                  </a:cubicBezTo>
                  <a:cubicBezTo>
                    <a:pt x="60" y="102"/>
                    <a:pt x="60" y="102"/>
                    <a:pt x="60" y="102"/>
                  </a:cubicBezTo>
                  <a:close/>
                  <a:moveTo>
                    <a:pt x="59" y="102"/>
                  </a:moveTo>
                  <a:cubicBezTo>
                    <a:pt x="59" y="102"/>
                    <a:pt x="59" y="102"/>
                    <a:pt x="59" y="102"/>
                  </a:cubicBezTo>
                  <a:cubicBezTo>
                    <a:pt x="59" y="102"/>
                    <a:pt x="59" y="102"/>
                    <a:pt x="59" y="102"/>
                  </a:cubicBezTo>
                  <a:cubicBezTo>
                    <a:pt x="59" y="102"/>
                    <a:pt x="59" y="102"/>
                    <a:pt x="59" y="102"/>
                  </a:cubicBezTo>
                  <a:close/>
                  <a:moveTo>
                    <a:pt x="59" y="102"/>
                  </a:moveTo>
                  <a:cubicBezTo>
                    <a:pt x="51" y="101"/>
                    <a:pt x="42" y="96"/>
                    <a:pt x="33" y="90"/>
                  </a:cubicBezTo>
                  <a:cubicBezTo>
                    <a:pt x="33" y="90"/>
                    <a:pt x="33" y="90"/>
                    <a:pt x="33" y="90"/>
                  </a:cubicBezTo>
                  <a:cubicBezTo>
                    <a:pt x="42" y="96"/>
                    <a:pt x="51" y="101"/>
                    <a:pt x="59" y="102"/>
                  </a:cubicBezTo>
                  <a:close/>
                  <a:moveTo>
                    <a:pt x="8" y="41"/>
                  </a:moveTo>
                  <a:cubicBezTo>
                    <a:pt x="8" y="46"/>
                    <a:pt x="9" y="51"/>
                    <a:pt x="12" y="57"/>
                  </a:cubicBezTo>
                  <a:cubicBezTo>
                    <a:pt x="12" y="57"/>
                    <a:pt x="12" y="57"/>
                    <a:pt x="12" y="57"/>
                  </a:cubicBezTo>
                  <a:cubicBezTo>
                    <a:pt x="20" y="78"/>
                    <a:pt x="46" y="98"/>
                    <a:pt x="62" y="98"/>
                  </a:cubicBezTo>
                  <a:cubicBezTo>
                    <a:pt x="62" y="98"/>
                    <a:pt x="62" y="98"/>
                    <a:pt x="62" y="98"/>
                  </a:cubicBezTo>
                  <a:cubicBezTo>
                    <a:pt x="62" y="98"/>
                    <a:pt x="62" y="98"/>
                    <a:pt x="62" y="98"/>
                  </a:cubicBezTo>
                  <a:cubicBezTo>
                    <a:pt x="62" y="98"/>
                    <a:pt x="62" y="98"/>
                    <a:pt x="62" y="98"/>
                  </a:cubicBezTo>
                  <a:cubicBezTo>
                    <a:pt x="64" y="98"/>
                    <a:pt x="66" y="98"/>
                    <a:pt x="68" y="97"/>
                  </a:cubicBezTo>
                  <a:cubicBezTo>
                    <a:pt x="68" y="97"/>
                    <a:pt x="68" y="97"/>
                    <a:pt x="68" y="97"/>
                  </a:cubicBezTo>
                  <a:cubicBezTo>
                    <a:pt x="76" y="93"/>
                    <a:pt x="80" y="86"/>
                    <a:pt x="80" y="74"/>
                  </a:cubicBezTo>
                  <a:cubicBezTo>
                    <a:pt x="80" y="74"/>
                    <a:pt x="80" y="74"/>
                    <a:pt x="80" y="74"/>
                  </a:cubicBezTo>
                  <a:cubicBezTo>
                    <a:pt x="80" y="64"/>
                    <a:pt x="77" y="53"/>
                    <a:pt x="73" y="41"/>
                  </a:cubicBezTo>
                  <a:cubicBezTo>
                    <a:pt x="73" y="41"/>
                    <a:pt x="73" y="41"/>
                    <a:pt x="73" y="41"/>
                  </a:cubicBezTo>
                  <a:cubicBezTo>
                    <a:pt x="72" y="40"/>
                    <a:pt x="72" y="40"/>
                    <a:pt x="72" y="40"/>
                  </a:cubicBezTo>
                  <a:cubicBezTo>
                    <a:pt x="63" y="19"/>
                    <a:pt x="52" y="8"/>
                    <a:pt x="40" y="8"/>
                  </a:cubicBezTo>
                  <a:cubicBezTo>
                    <a:pt x="40" y="8"/>
                    <a:pt x="40" y="8"/>
                    <a:pt x="40" y="8"/>
                  </a:cubicBezTo>
                  <a:cubicBezTo>
                    <a:pt x="40" y="8"/>
                    <a:pt x="40" y="8"/>
                    <a:pt x="40" y="8"/>
                  </a:cubicBezTo>
                  <a:cubicBezTo>
                    <a:pt x="40" y="6"/>
                    <a:pt x="40" y="6"/>
                    <a:pt x="40" y="6"/>
                  </a:cubicBezTo>
                  <a:cubicBezTo>
                    <a:pt x="40" y="4"/>
                    <a:pt x="40" y="4"/>
                    <a:pt x="40" y="4"/>
                  </a:cubicBezTo>
                  <a:cubicBezTo>
                    <a:pt x="40" y="4"/>
                    <a:pt x="40" y="4"/>
                    <a:pt x="40" y="4"/>
                  </a:cubicBezTo>
                  <a:cubicBezTo>
                    <a:pt x="40" y="4"/>
                    <a:pt x="40" y="4"/>
                    <a:pt x="40" y="4"/>
                  </a:cubicBezTo>
                  <a:cubicBezTo>
                    <a:pt x="40" y="4"/>
                    <a:pt x="40" y="4"/>
                    <a:pt x="40" y="4"/>
                  </a:cubicBezTo>
                  <a:cubicBezTo>
                    <a:pt x="39" y="4"/>
                    <a:pt x="38" y="4"/>
                    <a:pt x="37" y="4"/>
                  </a:cubicBezTo>
                  <a:cubicBezTo>
                    <a:pt x="37" y="4"/>
                    <a:pt x="37" y="4"/>
                    <a:pt x="37" y="4"/>
                  </a:cubicBezTo>
                  <a:cubicBezTo>
                    <a:pt x="38" y="4"/>
                    <a:pt x="39" y="4"/>
                    <a:pt x="40" y="4"/>
                  </a:cubicBezTo>
                  <a:cubicBezTo>
                    <a:pt x="40" y="4"/>
                    <a:pt x="40" y="4"/>
                    <a:pt x="40" y="4"/>
                  </a:cubicBezTo>
                  <a:cubicBezTo>
                    <a:pt x="40" y="6"/>
                    <a:pt x="40" y="6"/>
                    <a:pt x="40" y="6"/>
                  </a:cubicBezTo>
                  <a:cubicBezTo>
                    <a:pt x="40" y="8"/>
                    <a:pt x="40" y="8"/>
                    <a:pt x="40" y="8"/>
                  </a:cubicBezTo>
                  <a:cubicBezTo>
                    <a:pt x="37" y="8"/>
                    <a:pt x="35" y="9"/>
                    <a:pt x="32" y="10"/>
                  </a:cubicBezTo>
                  <a:cubicBezTo>
                    <a:pt x="32" y="10"/>
                    <a:pt x="32" y="10"/>
                    <a:pt x="32" y="10"/>
                  </a:cubicBezTo>
                  <a:cubicBezTo>
                    <a:pt x="19" y="15"/>
                    <a:pt x="8" y="26"/>
                    <a:pt x="8" y="41"/>
                  </a:cubicBezTo>
                  <a:cubicBezTo>
                    <a:pt x="8" y="41"/>
                    <a:pt x="8" y="41"/>
                    <a:pt x="8" y="41"/>
                  </a:cubicBezTo>
                  <a:cubicBezTo>
                    <a:pt x="8" y="41"/>
                    <a:pt x="8" y="41"/>
                    <a:pt x="8" y="41"/>
                  </a:cubicBezTo>
                  <a:cubicBezTo>
                    <a:pt x="8" y="41"/>
                    <a:pt x="8" y="41"/>
                    <a:pt x="8" y="41"/>
                  </a:cubicBezTo>
                  <a:cubicBezTo>
                    <a:pt x="8" y="41"/>
                    <a:pt x="8" y="41"/>
                    <a:pt x="8" y="41"/>
                  </a:cubicBezTo>
                  <a:close/>
                  <a:moveTo>
                    <a:pt x="33" y="90"/>
                  </a:moveTo>
                  <a:cubicBezTo>
                    <a:pt x="33" y="90"/>
                    <a:pt x="33" y="90"/>
                    <a:pt x="33" y="90"/>
                  </a:cubicBezTo>
                  <a:cubicBezTo>
                    <a:pt x="33" y="90"/>
                    <a:pt x="33" y="90"/>
                    <a:pt x="33" y="90"/>
                  </a:cubicBezTo>
                  <a:cubicBezTo>
                    <a:pt x="33" y="90"/>
                    <a:pt x="33" y="90"/>
                    <a:pt x="33" y="90"/>
                  </a:cubicBezTo>
                  <a:close/>
                  <a:moveTo>
                    <a:pt x="33" y="89"/>
                  </a:moveTo>
                  <a:cubicBezTo>
                    <a:pt x="33" y="89"/>
                    <a:pt x="32" y="89"/>
                    <a:pt x="32" y="89"/>
                  </a:cubicBezTo>
                  <a:cubicBezTo>
                    <a:pt x="32" y="89"/>
                    <a:pt x="32" y="89"/>
                    <a:pt x="32" y="89"/>
                  </a:cubicBezTo>
                  <a:cubicBezTo>
                    <a:pt x="32" y="89"/>
                    <a:pt x="33" y="89"/>
                    <a:pt x="33" y="89"/>
                  </a:cubicBezTo>
                  <a:close/>
                  <a:moveTo>
                    <a:pt x="32" y="89"/>
                  </a:moveTo>
                  <a:cubicBezTo>
                    <a:pt x="32" y="89"/>
                    <a:pt x="32" y="89"/>
                    <a:pt x="32" y="89"/>
                  </a:cubicBezTo>
                  <a:cubicBezTo>
                    <a:pt x="32" y="89"/>
                    <a:pt x="32" y="89"/>
                    <a:pt x="32" y="89"/>
                  </a:cubicBezTo>
                  <a:cubicBezTo>
                    <a:pt x="32" y="89"/>
                    <a:pt x="32" y="89"/>
                    <a:pt x="32" y="89"/>
                  </a:cubicBezTo>
                  <a:close/>
                  <a:moveTo>
                    <a:pt x="32" y="89"/>
                  </a:moveTo>
                  <a:cubicBezTo>
                    <a:pt x="32" y="89"/>
                    <a:pt x="31" y="89"/>
                    <a:pt x="31" y="89"/>
                  </a:cubicBezTo>
                  <a:cubicBezTo>
                    <a:pt x="31" y="89"/>
                    <a:pt x="31" y="89"/>
                    <a:pt x="31" y="89"/>
                  </a:cubicBezTo>
                  <a:cubicBezTo>
                    <a:pt x="31" y="89"/>
                    <a:pt x="32" y="89"/>
                    <a:pt x="32" y="89"/>
                  </a:cubicBezTo>
                  <a:close/>
                  <a:moveTo>
                    <a:pt x="84" y="74"/>
                  </a:moveTo>
                  <a:cubicBezTo>
                    <a:pt x="84" y="66"/>
                    <a:pt x="82" y="57"/>
                    <a:pt x="79" y="48"/>
                  </a:cubicBezTo>
                  <a:cubicBezTo>
                    <a:pt x="79" y="48"/>
                    <a:pt x="79" y="48"/>
                    <a:pt x="79" y="48"/>
                  </a:cubicBezTo>
                  <a:cubicBezTo>
                    <a:pt x="82" y="57"/>
                    <a:pt x="84" y="66"/>
                    <a:pt x="84" y="74"/>
                  </a:cubicBezTo>
                  <a:close/>
                  <a:moveTo>
                    <a:pt x="6" y="53"/>
                  </a:moveTo>
                  <a:cubicBezTo>
                    <a:pt x="6" y="53"/>
                    <a:pt x="6" y="53"/>
                    <a:pt x="6" y="53"/>
                  </a:cubicBezTo>
                  <a:cubicBezTo>
                    <a:pt x="6" y="53"/>
                    <a:pt x="6" y="53"/>
                    <a:pt x="6" y="53"/>
                  </a:cubicBezTo>
                  <a:cubicBezTo>
                    <a:pt x="6" y="53"/>
                    <a:pt x="6" y="53"/>
                    <a:pt x="6" y="53"/>
                  </a:cubicBezTo>
                  <a:close/>
                  <a:moveTo>
                    <a:pt x="6" y="53"/>
                  </a:moveTo>
                  <a:cubicBezTo>
                    <a:pt x="5" y="49"/>
                    <a:pt x="4" y="45"/>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4" y="42"/>
                    <a:pt x="4" y="42"/>
                    <a:pt x="4" y="42"/>
                  </a:cubicBezTo>
                  <a:cubicBezTo>
                    <a:pt x="4" y="45"/>
                    <a:pt x="5" y="49"/>
                    <a:pt x="6" y="53"/>
                  </a:cubicBezTo>
                  <a:close/>
                  <a:moveTo>
                    <a:pt x="76" y="39"/>
                  </a:moveTo>
                  <a:cubicBezTo>
                    <a:pt x="76" y="39"/>
                    <a:pt x="76" y="39"/>
                    <a:pt x="76" y="39"/>
                  </a:cubicBezTo>
                  <a:cubicBezTo>
                    <a:pt x="76" y="39"/>
                    <a:pt x="76" y="39"/>
                    <a:pt x="76" y="39"/>
                  </a:cubicBezTo>
                  <a:close/>
                  <a:moveTo>
                    <a:pt x="69" y="26"/>
                  </a:moveTo>
                  <a:cubicBezTo>
                    <a:pt x="69" y="26"/>
                    <a:pt x="69" y="26"/>
                    <a:pt x="69" y="26"/>
                  </a:cubicBezTo>
                  <a:cubicBezTo>
                    <a:pt x="69" y="26"/>
                    <a:pt x="69" y="26"/>
                    <a:pt x="69" y="26"/>
                  </a:cubicBezTo>
                  <a:cubicBezTo>
                    <a:pt x="69" y="26"/>
                    <a:pt x="69" y="26"/>
                    <a:pt x="69" y="26"/>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9" y="25"/>
                    <a:pt x="69" y="25"/>
                  </a:cubicBezTo>
                  <a:cubicBezTo>
                    <a:pt x="69" y="25"/>
                    <a:pt x="69" y="25"/>
                    <a:pt x="69" y="25"/>
                  </a:cubicBezTo>
                  <a:cubicBezTo>
                    <a:pt x="69" y="25"/>
                    <a:pt x="69" y="25"/>
                    <a:pt x="69" y="25"/>
                  </a:cubicBezTo>
                  <a:close/>
                  <a:moveTo>
                    <a:pt x="69" y="25"/>
                  </a:moveTo>
                  <a:cubicBezTo>
                    <a:pt x="69" y="25"/>
                    <a:pt x="68" y="24"/>
                    <a:pt x="68" y="24"/>
                  </a:cubicBezTo>
                  <a:cubicBezTo>
                    <a:pt x="68" y="24"/>
                    <a:pt x="68" y="24"/>
                    <a:pt x="68" y="24"/>
                  </a:cubicBezTo>
                  <a:cubicBezTo>
                    <a:pt x="68" y="24"/>
                    <a:pt x="69" y="25"/>
                    <a:pt x="69" y="25"/>
                  </a:cubicBezTo>
                  <a:close/>
                  <a:moveTo>
                    <a:pt x="68" y="24"/>
                  </a:moveTo>
                  <a:cubicBezTo>
                    <a:pt x="61" y="12"/>
                    <a:pt x="51" y="5"/>
                    <a:pt x="41" y="4"/>
                  </a:cubicBezTo>
                  <a:cubicBezTo>
                    <a:pt x="41" y="4"/>
                    <a:pt x="41" y="4"/>
                    <a:pt x="41" y="4"/>
                  </a:cubicBezTo>
                  <a:cubicBezTo>
                    <a:pt x="51" y="5"/>
                    <a:pt x="61" y="12"/>
                    <a:pt x="68" y="24"/>
                  </a:cubicBezTo>
                  <a:close/>
                  <a:moveTo>
                    <a:pt x="24" y="9"/>
                  </a:moveTo>
                  <a:cubicBezTo>
                    <a:pt x="24" y="9"/>
                    <a:pt x="24" y="9"/>
                    <a:pt x="24" y="9"/>
                  </a:cubicBezTo>
                  <a:cubicBezTo>
                    <a:pt x="24" y="9"/>
                    <a:pt x="24" y="9"/>
                    <a:pt x="24" y="9"/>
                  </a:cubicBezTo>
                  <a:cubicBezTo>
                    <a:pt x="24" y="9"/>
                    <a:pt x="24" y="9"/>
                    <a:pt x="24" y="9"/>
                  </a:cubicBezTo>
                  <a:close/>
                  <a:moveTo>
                    <a:pt x="30" y="6"/>
                  </a:moveTo>
                  <a:cubicBezTo>
                    <a:pt x="28" y="7"/>
                    <a:pt x="26" y="8"/>
                    <a:pt x="24" y="9"/>
                  </a:cubicBezTo>
                  <a:cubicBezTo>
                    <a:pt x="24" y="9"/>
                    <a:pt x="24" y="9"/>
                    <a:pt x="24" y="9"/>
                  </a:cubicBezTo>
                  <a:cubicBezTo>
                    <a:pt x="26" y="8"/>
                    <a:pt x="28" y="7"/>
                    <a:pt x="30" y="6"/>
                  </a:cubicBezTo>
                  <a:cubicBezTo>
                    <a:pt x="30" y="6"/>
                    <a:pt x="30" y="6"/>
                    <a:pt x="30" y="6"/>
                  </a:cubicBezTo>
                  <a:cubicBezTo>
                    <a:pt x="31" y="6"/>
                    <a:pt x="33" y="5"/>
                    <a:pt x="34" y="5"/>
                  </a:cubicBezTo>
                  <a:cubicBezTo>
                    <a:pt x="34" y="5"/>
                    <a:pt x="34" y="5"/>
                    <a:pt x="34" y="5"/>
                  </a:cubicBezTo>
                  <a:cubicBezTo>
                    <a:pt x="33" y="5"/>
                    <a:pt x="31" y="6"/>
                    <a:pt x="30" y="6"/>
                  </a:cubicBezTo>
                  <a:close/>
                  <a:moveTo>
                    <a:pt x="34" y="5"/>
                  </a:moveTo>
                  <a:cubicBezTo>
                    <a:pt x="34" y="5"/>
                    <a:pt x="34" y="5"/>
                    <a:pt x="34" y="5"/>
                  </a:cubicBezTo>
                  <a:cubicBezTo>
                    <a:pt x="34" y="5"/>
                    <a:pt x="34" y="5"/>
                    <a:pt x="34" y="5"/>
                  </a:cubicBezTo>
                  <a:cubicBezTo>
                    <a:pt x="34" y="5"/>
                    <a:pt x="34" y="5"/>
                    <a:pt x="34" y="5"/>
                  </a:cubicBezTo>
                  <a:close/>
                  <a:moveTo>
                    <a:pt x="41" y="4"/>
                  </a:moveTo>
                  <a:cubicBezTo>
                    <a:pt x="41" y="4"/>
                    <a:pt x="41" y="4"/>
                    <a:pt x="41" y="4"/>
                  </a:cubicBezTo>
                  <a:cubicBezTo>
                    <a:pt x="41" y="4"/>
                    <a:pt x="41" y="4"/>
                    <a:pt x="41" y="4"/>
                  </a:cubicBezTo>
                  <a:cubicBezTo>
                    <a:pt x="41" y="4"/>
                    <a:pt x="41" y="4"/>
                    <a:pt x="41" y="4"/>
                  </a:cubicBezTo>
                  <a:close/>
                  <a:moveTo>
                    <a:pt x="41" y="4"/>
                  </a:moveTo>
                  <a:cubicBezTo>
                    <a:pt x="41" y="4"/>
                    <a:pt x="41" y="4"/>
                    <a:pt x="41" y="4"/>
                  </a:cubicBezTo>
                  <a:cubicBezTo>
                    <a:pt x="41" y="4"/>
                    <a:pt x="41" y="4"/>
                    <a:pt x="41" y="4"/>
                  </a:cubicBezTo>
                  <a:cubicBezTo>
                    <a:pt x="41" y="4"/>
                    <a:pt x="41" y="4"/>
                    <a:pt x="41" y="4"/>
                  </a:cubicBezTo>
                  <a:close/>
                  <a:moveTo>
                    <a:pt x="40" y="4"/>
                  </a:moveTo>
                  <a:cubicBezTo>
                    <a:pt x="40" y="4"/>
                    <a:pt x="40" y="4"/>
                    <a:pt x="40" y="4"/>
                  </a:cubicBezTo>
                  <a:cubicBezTo>
                    <a:pt x="40" y="4"/>
                    <a:pt x="40" y="4"/>
                    <a:pt x="40" y="4"/>
                  </a:cubicBezTo>
                  <a:cubicBezTo>
                    <a:pt x="40" y="4"/>
                    <a:pt x="40"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9"/>
            <p:cNvSpPr/>
            <p:nvPr/>
          </p:nvSpPr>
          <p:spPr bwMode="auto">
            <a:xfrm>
              <a:off x="1318" y="2241"/>
              <a:ext cx="118" cy="338"/>
            </a:xfrm>
            <a:custGeom>
              <a:avLst/>
              <a:gdLst>
                <a:gd name="T0" fmla="*/ 17 w 35"/>
                <a:gd name="T1" fmla="*/ 99 h 100"/>
                <a:gd name="T2" fmla="*/ 11 w 35"/>
                <a:gd name="T3" fmla="*/ 93 h 100"/>
                <a:gd name="T4" fmla="*/ 11 w 35"/>
                <a:gd name="T5" fmla="*/ 93 h 100"/>
                <a:gd name="T6" fmla="*/ 7 w 35"/>
                <a:gd name="T7" fmla="*/ 80 h 100"/>
                <a:gd name="T8" fmla="*/ 7 w 35"/>
                <a:gd name="T9" fmla="*/ 80 h 100"/>
                <a:gd name="T10" fmla="*/ 0 w 35"/>
                <a:gd name="T11" fmla="*/ 52 h 100"/>
                <a:gd name="T12" fmla="*/ 0 w 35"/>
                <a:gd name="T13" fmla="*/ 52 h 100"/>
                <a:gd name="T14" fmla="*/ 0 w 35"/>
                <a:gd name="T15" fmla="*/ 50 h 100"/>
                <a:gd name="T16" fmla="*/ 0 w 35"/>
                <a:gd name="T17" fmla="*/ 50 h 100"/>
                <a:gd name="T18" fmla="*/ 31 w 35"/>
                <a:gd name="T19" fmla="*/ 0 h 100"/>
                <a:gd name="T20" fmla="*/ 31 w 35"/>
                <a:gd name="T21" fmla="*/ 0 h 100"/>
                <a:gd name="T22" fmla="*/ 31 w 35"/>
                <a:gd name="T23" fmla="*/ 0 h 100"/>
                <a:gd name="T24" fmla="*/ 34 w 35"/>
                <a:gd name="T25" fmla="*/ 2 h 100"/>
                <a:gd name="T26" fmla="*/ 19 w 35"/>
                <a:gd name="T27" fmla="*/ 21 h 100"/>
                <a:gd name="T28" fmla="*/ 19 w 35"/>
                <a:gd name="T29" fmla="*/ 21 h 100"/>
                <a:gd name="T30" fmla="*/ 4 w 35"/>
                <a:gd name="T31" fmla="*/ 50 h 100"/>
                <a:gd name="T32" fmla="*/ 4 w 35"/>
                <a:gd name="T33" fmla="*/ 50 h 100"/>
                <a:gd name="T34" fmla="*/ 4 w 35"/>
                <a:gd name="T35" fmla="*/ 51 h 100"/>
                <a:gd name="T36" fmla="*/ 4 w 35"/>
                <a:gd name="T37" fmla="*/ 51 h 100"/>
                <a:gd name="T38" fmla="*/ 10 w 35"/>
                <a:gd name="T39" fmla="*/ 77 h 100"/>
                <a:gd name="T40" fmla="*/ 10 w 35"/>
                <a:gd name="T41" fmla="*/ 77 h 100"/>
                <a:gd name="T42" fmla="*/ 18 w 35"/>
                <a:gd name="T43" fmla="*/ 95 h 100"/>
                <a:gd name="T44" fmla="*/ 18 w 35"/>
                <a:gd name="T45" fmla="*/ 95 h 100"/>
                <a:gd name="T46" fmla="*/ 18 w 35"/>
                <a:gd name="T47" fmla="*/ 95 h 100"/>
                <a:gd name="T48" fmla="*/ 18 w 35"/>
                <a:gd name="T49" fmla="*/ 95 h 100"/>
                <a:gd name="T50" fmla="*/ 24 w 35"/>
                <a:gd name="T51" fmla="*/ 96 h 100"/>
                <a:gd name="T52" fmla="*/ 24 w 35"/>
                <a:gd name="T53" fmla="*/ 96 h 100"/>
                <a:gd name="T54" fmla="*/ 34 w 35"/>
                <a:gd name="T55" fmla="*/ 95 h 100"/>
                <a:gd name="T56" fmla="*/ 34 w 35"/>
                <a:gd name="T57" fmla="*/ 95 h 100"/>
                <a:gd name="T58" fmla="*/ 35 w 35"/>
                <a:gd name="T59" fmla="*/ 99 h 100"/>
                <a:gd name="T60" fmla="*/ 24 w 35"/>
                <a:gd name="T61" fmla="*/ 100 h 100"/>
                <a:gd name="T62" fmla="*/ 24 w 35"/>
                <a:gd name="T63" fmla="*/ 100 h 100"/>
                <a:gd name="T64" fmla="*/ 17 w 35"/>
                <a:gd name="T65" fmla="*/ 9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100">
                  <a:moveTo>
                    <a:pt x="17" y="99"/>
                  </a:moveTo>
                  <a:cubicBezTo>
                    <a:pt x="14" y="98"/>
                    <a:pt x="13" y="96"/>
                    <a:pt x="11" y="93"/>
                  </a:cubicBezTo>
                  <a:cubicBezTo>
                    <a:pt x="11" y="93"/>
                    <a:pt x="11" y="93"/>
                    <a:pt x="11" y="93"/>
                  </a:cubicBezTo>
                  <a:cubicBezTo>
                    <a:pt x="10" y="89"/>
                    <a:pt x="8" y="85"/>
                    <a:pt x="7" y="80"/>
                  </a:cubicBezTo>
                  <a:cubicBezTo>
                    <a:pt x="7" y="80"/>
                    <a:pt x="7" y="80"/>
                    <a:pt x="7" y="80"/>
                  </a:cubicBezTo>
                  <a:cubicBezTo>
                    <a:pt x="4" y="71"/>
                    <a:pt x="1" y="59"/>
                    <a:pt x="0" y="52"/>
                  </a:cubicBezTo>
                  <a:cubicBezTo>
                    <a:pt x="0" y="52"/>
                    <a:pt x="0" y="52"/>
                    <a:pt x="0" y="52"/>
                  </a:cubicBezTo>
                  <a:cubicBezTo>
                    <a:pt x="0" y="51"/>
                    <a:pt x="0" y="50"/>
                    <a:pt x="0" y="50"/>
                  </a:cubicBezTo>
                  <a:cubicBezTo>
                    <a:pt x="0" y="50"/>
                    <a:pt x="0" y="50"/>
                    <a:pt x="0" y="50"/>
                  </a:cubicBezTo>
                  <a:cubicBezTo>
                    <a:pt x="1" y="32"/>
                    <a:pt x="31" y="0"/>
                    <a:pt x="31" y="0"/>
                  </a:cubicBezTo>
                  <a:cubicBezTo>
                    <a:pt x="31" y="0"/>
                    <a:pt x="31" y="0"/>
                    <a:pt x="31" y="0"/>
                  </a:cubicBezTo>
                  <a:cubicBezTo>
                    <a:pt x="31" y="0"/>
                    <a:pt x="31" y="0"/>
                    <a:pt x="31" y="0"/>
                  </a:cubicBezTo>
                  <a:cubicBezTo>
                    <a:pt x="34" y="2"/>
                    <a:pt x="34" y="2"/>
                    <a:pt x="34" y="2"/>
                  </a:cubicBezTo>
                  <a:cubicBezTo>
                    <a:pt x="34" y="2"/>
                    <a:pt x="26" y="10"/>
                    <a:pt x="19" y="21"/>
                  </a:cubicBezTo>
                  <a:cubicBezTo>
                    <a:pt x="19" y="21"/>
                    <a:pt x="19" y="21"/>
                    <a:pt x="19" y="21"/>
                  </a:cubicBezTo>
                  <a:cubicBezTo>
                    <a:pt x="11" y="30"/>
                    <a:pt x="4" y="43"/>
                    <a:pt x="4" y="50"/>
                  </a:cubicBezTo>
                  <a:cubicBezTo>
                    <a:pt x="4" y="50"/>
                    <a:pt x="4" y="50"/>
                    <a:pt x="4" y="50"/>
                  </a:cubicBezTo>
                  <a:cubicBezTo>
                    <a:pt x="4" y="50"/>
                    <a:pt x="4" y="51"/>
                    <a:pt x="4" y="51"/>
                  </a:cubicBezTo>
                  <a:cubicBezTo>
                    <a:pt x="4" y="51"/>
                    <a:pt x="4" y="51"/>
                    <a:pt x="4" y="51"/>
                  </a:cubicBezTo>
                  <a:cubicBezTo>
                    <a:pt x="5" y="58"/>
                    <a:pt x="8" y="68"/>
                    <a:pt x="10" y="77"/>
                  </a:cubicBezTo>
                  <a:cubicBezTo>
                    <a:pt x="10" y="77"/>
                    <a:pt x="10" y="77"/>
                    <a:pt x="10" y="77"/>
                  </a:cubicBezTo>
                  <a:cubicBezTo>
                    <a:pt x="13" y="86"/>
                    <a:pt x="16" y="94"/>
                    <a:pt x="18" y="95"/>
                  </a:cubicBezTo>
                  <a:cubicBezTo>
                    <a:pt x="18" y="95"/>
                    <a:pt x="18" y="95"/>
                    <a:pt x="18" y="95"/>
                  </a:cubicBezTo>
                  <a:cubicBezTo>
                    <a:pt x="18" y="95"/>
                    <a:pt x="18" y="95"/>
                    <a:pt x="18" y="95"/>
                  </a:cubicBezTo>
                  <a:cubicBezTo>
                    <a:pt x="18" y="95"/>
                    <a:pt x="18" y="95"/>
                    <a:pt x="18" y="95"/>
                  </a:cubicBezTo>
                  <a:cubicBezTo>
                    <a:pt x="19" y="96"/>
                    <a:pt x="21" y="96"/>
                    <a:pt x="24" y="96"/>
                  </a:cubicBezTo>
                  <a:cubicBezTo>
                    <a:pt x="24" y="96"/>
                    <a:pt x="24" y="96"/>
                    <a:pt x="24" y="96"/>
                  </a:cubicBezTo>
                  <a:cubicBezTo>
                    <a:pt x="29" y="96"/>
                    <a:pt x="34" y="95"/>
                    <a:pt x="34" y="95"/>
                  </a:cubicBezTo>
                  <a:cubicBezTo>
                    <a:pt x="34" y="95"/>
                    <a:pt x="34" y="95"/>
                    <a:pt x="34" y="95"/>
                  </a:cubicBezTo>
                  <a:cubicBezTo>
                    <a:pt x="35" y="99"/>
                    <a:pt x="35" y="99"/>
                    <a:pt x="35" y="99"/>
                  </a:cubicBezTo>
                  <a:cubicBezTo>
                    <a:pt x="35" y="99"/>
                    <a:pt x="29" y="100"/>
                    <a:pt x="24" y="100"/>
                  </a:cubicBezTo>
                  <a:cubicBezTo>
                    <a:pt x="24" y="100"/>
                    <a:pt x="24" y="100"/>
                    <a:pt x="24" y="100"/>
                  </a:cubicBezTo>
                  <a:cubicBezTo>
                    <a:pt x="21" y="100"/>
                    <a:pt x="19" y="100"/>
                    <a:pt x="1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0"/>
            <p:cNvSpPr>
              <a:spLocks noEditPoints="1"/>
            </p:cNvSpPr>
            <p:nvPr/>
          </p:nvSpPr>
          <p:spPr bwMode="auto">
            <a:xfrm>
              <a:off x="1311" y="2235"/>
              <a:ext cx="132" cy="351"/>
            </a:xfrm>
            <a:custGeom>
              <a:avLst/>
              <a:gdLst>
                <a:gd name="T0" fmla="*/ 19 w 39"/>
                <a:gd name="T1" fmla="*/ 101 h 104"/>
                <a:gd name="T2" fmla="*/ 12 w 39"/>
                <a:gd name="T3" fmla="*/ 95 h 104"/>
                <a:gd name="T4" fmla="*/ 7 w 39"/>
                <a:gd name="T5" fmla="*/ 83 h 104"/>
                <a:gd name="T6" fmla="*/ 0 w 39"/>
                <a:gd name="T7" fmla="*/ 54 h 104"/>
                <a:gd name="T8" fmla="*/ 0 w 39"/>
                <a:gd name="T9" fmla="*/ 52 h 104"/>
                <a:gd name="T10" fmla="*/ 31 w 39"/>
                <a:gd name="T11" fmla="*/ 1 h 104"/>
                <a:gd name="T12" fmla="*/ 31 w 39"/>
                <a:gd name="T13" fmla="*/ 0 h 104"/>
                <a:gd name="T14" fmla="*/ 33 w 39"/>
                <a:gd name="T15" fmla="*/ 0 h 104"/>
                <a:gd name="T16" fmla="*/ 37 w 39"/>
                <a:gd name="T17" fmla="*/ 5 h 104"/>
                <a:gd name="T18" fmla="*/ 37 w 39"/>
                <a:gd name="T19" fmla="*/ 6 h 104"/>
                <a:gd name="T20" fmla="*/ 37 w 39"/>
                <a:gd name="T21" fmla="*/ 6 h 104"/>
                <a:gd name="T22" fmla="*/ 37 w 39"/>
                <a:gd name="T23" fmla="*/ 6 h 104"/>
                <a:gd name="T24" fmla="*/ 37 w 39"/>
                <a:gd name="T25" fmla="*/ 6 h 104"/>
                <a:gd name="T26" fmla="*/ 36 w 39"/>
                <a:gd name="T27" fmla="*/ 7 h 104"/>
                <a:gd name="T28" fmla="*/ 32 w 39"/>
                <a:gd name="T29" fmla="*/ 11 h 104"/>
                <a:gd name="T30" fmla="*/ 22 w 39"/>
                <a:gd name="T31" fmla="*/ 24 h 104"/>
                <a:gd name="T32" fmla="*/ 8 w 39"/>
                <a:gd name="T33" fmla="*/ 51 h 104"/>
                <a:gd name="T34" fmla="*/ 8 w 39"/>
                <a:gd name="T35" fmla="*/ 52 h 104"/>
                <a:gd name="T36" fmla="*/ 8 w 39"/>
                <a:gd name="T37" fmla="*/ 53 h 104"/>
                <a:gd name="T38" fmla="*/ 14 w 39"/>
                <a:gd name="T39" fmla="*/ 79 h 104"/>
                <a:gd name="T40" fmla="*/ 18 w 39"/>
                <a:gd name="T41" fmla="*/ 90 h 104"/>
                <a:gd name="T42" fmla="*/ 21 w 39"/>
                <a:gd name="T43" fmla="*/ 95 h 104"/>
                <a:gd name="T44" fmla="*/ 26 w 39"/>
                <a:gd name="T45" fmla="*/ 96 h 104"/>
                <a:gd name="T46" fmla="*/ 26 w 39"/>
                <a:gd name="T47" fmla="*/ 96 h 104"/>
                <a:gd name="T48" fmla="*/ 26 w 39"/>
                <a:gd name="T49" fmla="*/ 96 h 104"/>
                <a:gd name="T50" fmla="*/ 36 w 39"/>
                <a:gd name="T51" fmla="*/ 95 h 104"/>
                <a:gd name="T52" fmla="*/ 39 w 39"/>
                <a:gd name="T53" fmla="*/ 103 h 104"/>
                <a:gd name="T54" fmla="*/ 37 w 39"/>
                <a:gd name="T55" fmla="*/ 103 h 104"/>
                <a:gd name="T56" fmla="*/ 36 w 39"/>
                <a:gd name="T57" fmla="*/ 103 h 104"/>
                <a:gd name="T58" fmla="*/ 33 w 39"/>
                <a:gd name="T59" fmla="*/ 104 h 104"/>
                <a:gd name="T60" fmla="*/ 26 w 39"/>
                <a:gd name="T61" fmla="*/ 104 h 104"/>
                <a:gd name="T62" fmla="*/ 26 w 39"/>
                <a:gd name="T63" fmla="*/ 100 h 104"/>
                <a:gd name="T64" fmla="*/ 19 w 39"/>
                <a:gd name="T65" fmla="*/ 99 h 104"/>
                <a:gd name="T66" fmla="*/ 19 w 39"/>
                <a:gd name="T67" fmla="*/ 99 h 104"/>
                <a:gd name="T68" fmla="*/ 26 w 39"/>
                <a:gd name="T69" fmla="*/ 100 h 104"/>
                <a:gd name="T70" fmla="*/ 30 w 39"/>
                <a:gd name="T71" fmla="*/ 100 h 104"/>
                <a:gd name="T72" fmla="*/ 33 w 39"/>
                <a:gd name="T73" fmla="*/ 100 h 104"/>
                <a:gd name="T74" fmla="*/ 33 w 39"/>
                <a:gd name="T75" fmla="*/ 100 h 104"/>
                <a:gd name="T76" fmla="*/ 17 w 39"/>
                <a:gd name="T77" fmla="*/ 97 h 104"/>
                <a:gd name="T78" fmla="*/ 18 w 39"/>
                <a:gd name="T79" fmla="*/ 99 h 104"/>
                <a:gd name="T80" fmla="*/ 15 w 39"/>
                <a:gd name="T81" fmla="*/ 94 h 104"/>
                <a:gd name="T82" fmla="*/ 14 w 39"/>
                <a:gd name="T83" fmla="*/ 92 h 104"/>
                <a:gd name="T84" fmla="*/ 13 w 39"/>
                <a:gd name="T85" fmla="*/ 89 h 104"/>
                <a:gd name="T86" fmla="*/ 15 w 39"/>
                <a:gd name="T87" fmla="*/ 94 h 104"/>
                <a:gd name="T88" fmla="*/ 10 w 39"/>
                <a:gd name="T89" fmla="*/ 80 h 104"/>
                <a:gd name="T90" fmla="*/ 10 w 39"/>
                <a:gd name="T91" fmla="*/ 80 h 104"/>
                <a:gd name="T92" fmla="*/ 4 w 39"/>
                <a:gd name="T93" fmla="*/ 53 h 104"/>
                <a:gd name="T94" fmla="*/ 4 w 39"/>
                <a:gd name="T95" fmla="*/ 53 h 104"/>
                <a:gd name="T96" fmla="*/ 4 w 39"/>
                <a:gd name="T97" fmla="*/ 53 h 104"/>
                <a:gd name="T98" fmla="*/ 10 w 39"/>
                <a:gd name="T99" fmla="*/ 35 h 104"/>
                <a:gd name="T100" fmla="*/ 19 w 39"/>
                <a:gd name="T101" fmla="*/ 21 h 104"/>
                <a:gd name="T102" fmla="*/ 27 w 39"/>
                <a:gd name="T103" fmla="*/ 12 h 104"/>
                <a:gd name="T104" fmla="*/ 19 w 39"/>
                <a:gd name="T105"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 h="104">
                  <a:moveTo>
                    <a:pt x="18" y="103"/>
                  </a:moveTo>
                  <a:cubicBezTo>
                    <a:pt x="19" y="101"/>
                    <a:pt x="19" y="101"/>
                    <a:pt x="19" y="101"/>
                  </a:cubicBezTo>
                  <a:cubicBezTo>
                    <a:pt x="18" y="103"/>
                    <a:pt x="18" y="103"/>
                    <a:pt x="18" y="103"/>
                  </a:cubicBezTo>
                  <a:cubicBezTo>
                    <a:pt x="14" y="102"/>
                    <a:pt x="13" y="99"/>
                    <a:pt x="12" y="95"/>
                  </a:cubicBezTo>
                  <a:cubicBezTo>
                    <a:pt x="12" y="95"/>
                    <a:pt x="12" y="95"/>
                    <a:pt x="12" y="95"/>
                  </a:cubicBezTo>
                  <a:cubicBezTo>
                    <a:pt x="10" y="92"/>
                    <a:pt x="8" y="88"/>
                    <a:pt x="7" y="83"/>
                  </a:cubicBezTo>
                  <a:cubicBezTo>
                    <a:pt x="7" y="83"/>
                    <a:pt x="7" y="83"/>
                    <a:pt x="7" y="83"/>
                  </a:cubicBezTo>
                  <a:cubicBezTo>
                    <a:pt x="4" y="73"/>
                    <a:pt x="1" y="62"/>
                    <a:pt x="0" y="54"/>
                  </a:cubicBezTo>
                  <a:cubicBezTo>
                    <a:pt x="0" y="54"/>
                    <a:pt x="0" y="54"/>
                    <a:pt x="0" y="54"/>
                  </a:cubicBezTo>
                  <a:cubicBezTo>
                    <a:pt x="0" y="53"/>
                    <a:pt x="0" y="52"/>
                    <a:pt x="0" y="52"/>
                  </a:cubicBezTo>
                  <a:cubicBezTo>
                    <a:pt x="0" y="52"/>
                    <a:pt x="0" y="52"/>
                    <a:pt x="0" y="52"/>
                  </a:cubicBezTo>
                  <a:cubicBezTo>
                    <a:pt x="1" y="33"/>
                    <a:pt x="28" y="5"/>
                    <a:pt x="31" y="1"/>
                  </a:cubicBezTo>
                  <a:cubicBezTo>
                    <a:pt x="31" y="1"/>
                    <a:pt x="31" y="1"/>
                    <a:pt x="31" y="1"/>
                  </a:cubicBezTo>
                  <a:cubicBezTo>
                    <a:pt x="31" y="0"/>
                    <a:pt x="31" y="0"/>
                    <a:pt x="31" y="0"/>
                  </a:cubicBezTo>
                  <a:cubicBezTo>
                    <a:pt x="33" y="0"/>
                    <a:pt x="33" y="0"/>
                    <a:pt x="33" y="0"/>
                  </a:cubicBezTo>
                  <a:cubicBezTo>
                    <a:pt x="33" y="0"/>
                    <a:pt x="33" y="0"/>
                    <a:pt x="33" y="0"/>
                  </a:cubicBezTo>
                  <a:cubicBezTo>
                    <a:pt x="38" y="4"/>
                    <a:pt x="38" y="4"/>
                    <a:pt x="38" y="4"/>
                  </a:cubicBezTo>
                  <a:cubicBezTo>
                    <a:pt x="37" y="5"/>
                    <a:pt x="37" y="5"/>
                    <a:pt x="37" y="5"/>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7" y="6"/>
                    <a:pt x="37" y="6"/>
                  </a:cubicBezTo>
                  <a:cubicBezTo>
                    <a:pt x="37" y="6"/>
                    <a:pt x="36" y="7"/>
                    <a:pt x="36" y="7"/>
                  </a:cubicBezTo>
                  <a:cubicBezTo>
                    <a:pt x="36" y="7"/>
                    <a:pt x="36" y="7"/>
                    <a:pt x="36" y="7"/>
                  </a:cubicBezTo>
                  <a:cubicBezTo>
                    <a:pt x="35" y="8"/>
                    <a:pt x="34" y="9"/>
                    <a:pt x="32" y="11"/>
                  </a:cubicBezTo>
                  <a:cubicBezTo>
                    <a:pt x="32" y="11"/>
                    <a:pt x="32" y="11"/>
                    <a:pt x="32" y="11"/>
                  </a:cubicBezTo>
                  <a:cubicBezTo>
                    <a:pt x="30" y="14"/>
                    <a:pt x="26" y="19"/>
                    <a:pt x="22" y="24"/>
                  </a:cubicBezTo>
                  <a:cubicBezTo>
                    <a:pt x="22" y="24"/>
                    <a:pt x="22" y="24"/>
                    <a:pt x="22" y="24"/>
                  </a:cubicBezTo>
                  <a:cubicBezTo>
                    <a:pt x="15" y="33"/>
                    <a:pt x="8" y="46"/>
                    <a:pt x="8" y="51"/>
                  </a:cubicBezTo>
                  <a:cubicBezTo>
                    <a:pt x="8" y="51"/>
                    <a:pt x="8" y="51"/>
                    <a:pt x="8" y="51"/>
                  </a:cubicBezTo>
                  <a:cubicBezTo>
                    <a:pt x="8" y="52"/>
                    <a:pt x="8" y="52"/>
                    <a:pt x="8" y="52"/>
                  </a:cubicBezTo>
                  <a:cubicBezTo>
                    <a:pt x="8" y="52"/>
                    <a:pt x="8" y="52"/>
                    <a:pt x="8" y="52"/>
                  </a:cubicBezTo>
                  <a:cubicBezTo>
                    <a:pt x="8" y="52"/>
                    <a:pt x="8" y="52"/>
                    <a:pt x="8" y="53"/>
                  </a:cubicBezTo>
                  <a:cubicBezTo>
                    <a:pt x="8" y="53"/>
                    <a:pt x="8" y="53"/>
                    <a:pt x="8" y="53"/>
                  </a:cubicBezTo>
                  <a:cubicBezTo>
                    <a:pt x="9" y="60"/>
                    <a:pt x="11" y="70"/>
                    <a:pt x="14" y="79"/>
                  </a:cubicBezTo>
                  <a:cubicBezTo>
                    <a:pt x="14" y="79"/>
                    <a:pt x="14" y="79"/>
                    <a:pt x="14" y="79"/>
                  </a:cubicBezTo>
                  <a:cubicBezTo>
                    <a:pt x="15" y="83"/>
                    <a:pt x="17" y="87"/>
                    <a:pt x="18" y="90"/>
                  </a:cubicBezTo>
                  <a:cubicBezTo>
                    <a:pt x="18" y="90"/>
                    <a:pt x="18" y="90"/>
                    <a:pt x="18" y="90"/>
                  </a:cubicBezTo>
                  <a:cubicBezTo>
                    <a:pt x="19" y="93"/>
                    <a:pt x="20" y="95"/>
                    <a:pt x="21" y="95"/>
                  </a:cubicBezTo>
                  <a:cubicBezTo>
                    <a:pt x="21" y="95"/>
                    <a:pt x="21" y="95"/>
                    <a:pt x="21" y="95"/>
                  </a:cubicBezTo>
                  <a:cubicBezTo>
                    <a:pt x="22" y="96"/>
                    <a:pt x="24"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26" y="96"/>
                    <a:pt x="26" y="96"/>
                    <a:pt x="26" y="96"/>
                  </a:cubicBezTo>
                  <a:cubicBezTo>
                    <a:pt x="31" y="96"/>
                    <a:pt x="36" y="95"/>
                    <a:pt x="36" y="95"/>
                  </a:cubicBezTo>
                  <a:cubicBezTo>
                    <a:pt x="36" y="95"/>
                    <a:pt x="36" y="95"/>
                    <a:pt x="36" y="95"/>
                  </a:cubicBezTo>
                  <a:cubicBezTo>
                    <a:pt x="38" y="95"/>
                    <a:pt x="38" y="95"/>
                    <a:pt x="38" y="95"/>
                  </a:cubicBezTo>
                  <a:cubicBezTo>
                    <a:pt x="39" y="103"/>
                    <a:pt x="39" y="103"/>
                    <a:pt x="39" y="103"/>
                  </a:cubicBezTo>
                  <a:cubicBezTo>
                    <a:pt x="37" y="103"/>
                    <a:pt x="37" y="103"/>
                    <a:pt x="37" y="103"/>
                  </a:cubicBezTo>
                  <a:cubicBezTo>
                    <a:pt x="37" y="103"/>
                    <a:pt x="37" y="103"/>
                    <a:pt x="37" y="103"/>
                  </a:cubicBezTo>
                  <a:cubicBezTo>
                    <a:pt x="36" y="103"/>
                    <a:pt x="36" y="103"/>
                    <a:pt x="36" y="103"/>
                  </a:cubicBezTo>
                  <a:cubicBezTo>
                    <a:pt x="36" y="103"/>
                    <a:pt x="36" y="103"/>
                    <a:pt x="36" y="103"/>
                  </a:cubicBezTo>
                  <a:cubicBezTo>
                    <a:pt x="35" y="103"/>
                    <a:pt x="34" y="103"/>
                    <a:pt x="33" y="104"/>
                  </a:cubicBezTo>
                  <a:cubicBezTo>
                    <a:pt x="33" y="104"/>
                    <a:pt x="33" y="104"/>
                    <a:pt x="33" y="104"/>
                  </a:cubicBezTo>
                  <a:cubicBezTo>
                    <a:pt x="31" y="104"/>
                    <a:pt x="29" y="104"/>
                    <a:pt x="26" y="104"/>
                  </a:cubicBezTo>
                  <a:cubicBezTo>
                    <a:pt x="26" y="104"/>
                    <a:pt x="26" y="104"/>
                    <a:pt x="26" y="104"/>
                  </a:cubicBezTo>
                  <a:cubicBezTo>
                    <a:pt x="23" y="104"/>
                    <a:pt x="20" y="104"/>
                    <a:pt x="18" y="103"/>
                  </a:cubicBezTo>
                  <a:close/>
                  <a:moveTo>
                    <a:pt x="26" y="100"/>
                  </a:moveTo>
                  <a:cubicBezTo>
                    <a:pt x="26" y="100"/>
                    <a:pt x="26" y="100"/>
                    <a:pt x="26" y="100"/>
                  </a:cubicBezTo>
                  <a:cubicBezTo>
                    <a:pt x="23" y="100"/>
                    <a:pt x="21" y="100"/>
                    <a:pt x="19" y="99"/>
                  </a:cubicBezTo>
                  <a:cubicBezTo>
                    <a:pt x="19" y="99"/>
                    <a:pt x="19" y="99"/>
                    <a:pt x="19" y="99"/>
                  </a:cubicBezTo>
                  <a:cubicBezTo>
                    <a:pt x="19" y="99"/>
                    <a:pt x="19" y="99"/>
                    <a:pt x="19" y="99"/>
                  </a:cubicBezTo>
                  <a:cubicBezTo>
                    <a:pt x="19" y="99"/>
                    <a:pt x="19" y="99"/>
                    <a:pt x="19" y="99"/>
                  </a:cubicBezTo>
                  <a:cubicBezTo>
                    <a:pt x="21" y="100"/>
                    <a:pt x="23" y="100"/>
                    <a:pt x="26" y="100"/>
                  </a:cubicBezTo>
                  <a:close/>
                  <a:moveTo>
                    <a:pt x="33" y="100"/>
                  </a:moveTo>
                  <a:cubicBezTo>
                    <a:pt x="32" y="100"/>
                    <a:pt x="31" y="100"/>
                    <a:pt x="30" y="100"/>
                  </a:cubicBezTo>
                  <a:cubicBezTo>
                    <a:pt x="30" y="100"/>
                    <a:pt x="30" y="100"/>
                    <a:pt x="30" y="100"/>
                  </a:cubicBezTo>
                  <a:cubicBezTo>
                    <a:pt x="31" y="100"/>
                    <a:pt x="32" y="100"/>
                    <a:pt x="33" y="100"/>
                  </a:cubicBezTo>
                  <a:cubicBezTo>
                    <a:pt x="33" y="100"/>
                    <a:pt x="33" y="100"/>
                    <a:pt x="33" y="100"/>
                  </a:cubicBezTo>
                  <a:cubicBezTo>
                    <a:pt x="33" y="100"/>
                    <a:pt x="33" y="100"/>
                    <a:pt x="33" y="100"/>
                  </a:cubicBezTo>
                  <a:close/>
                  <a:moveTo>
                    <a:pt x="18" y="99"/>
                  </a:moveTo>
                  <a:cubicBezTo>
                    <a:pt x="18" y="98"/>
                    <a:pt x="17" y="98"/>
                    <a:pt x="17" y="97"/>
                  </a:cubicBezTo>
                  <a:cubicBezTo>
                    <a:pt x="17" y="97"/>
                    <a:pt x="17" y="97"/>
                    <a:pt x="17" y="97"/>
                  </a:cubicBezTo>
                  <a:cubicBezTo>
                    <a:pt x="17" y="98"/>
                    <a:pt x="18" y="98"/>
                    <a:pt x="18" y="99"/>
                  </a:cubicBezTo>
                  <a:close/>
                  <a:moveTo>
                    <a:pt x="15" y="94"/>
                  </a:moveTo>
                  <a:cubicBezTo>
                    <a:pt x="15" y="94"/>
                    <a:pt x="15" y="94"/>
                    <a:pt x="15" y="94"/>
                  </a:cubicBezTo>
                  <a:cubicBezTo>
                    <a:pt x="15" y="94"/>
                    <a:pt x="15" y="94"/>
                    <a:pt x="15" y="94"/>
                  </a:cubicBezTo>
                  <a:cubicBezTo>
                    <a:pt x="15" y="94"/>
                    <a:pt x="15" y="93"/>
                    <a:pt x="14" y="92"/>
                  </a:cubicBezTo>
                  <a:cubicBezTo>
                    <a:pt x="14" y="92"/>
                    <a:pt x="14" y="92"/>
                    <a:pt x="14" y="92"/>
                  </a:cubicBezTo>
                  <a:cubicBezTo>
                    <a:pt x="14" y="91"/>
                    <a:pt x="14" y="90"/>
                    <a:pt x="13" y="89"/>
                  </a:cubicBezTo>
                  <a:cubicBezTo>
                    <a:pt x="13" y="89"/>
                    <a:pt x="13" y="89"/>
                    <a:pt x="13" y="89"/>
                  </a:cubicBezTo>
                  <a:cubicBezTo>
                    <a:pt x="14" y="91"/>
                    <a:pt x="14" y="92"/>
                    <a:pt x="15" y="94"/>
                  </a:cubicBezTo>
                  <a:close/>
                  <a:moveTo>
                    <a:pt x="4" y="53"/>
                  </a:moveTo>
                  <a:cubicBezTo>
                    <a:pt x="5" y="61"/>
                    <a:pt x="8" y="71"/>
                    <a:pt x="10" y="80"/>
                  </a:cubicBezTo>
                  <a:cubicBezTo>
                    <a:pt x="10" y="80"/>
                    <a:pt x="10" y="80"/>
                    <a:pt x="10" y="80"/>
                  </a:cubicBezTo>
                  <a:cubicBezTo>
                    <a:pt x="10" y="80"/>
                    <a:pt x="10" y="80"/>
                    <a:pt x="10" y="80"/>
                  </a:cubicBezTo>
                  <a:cubicBezTo>
                    <a:pt x="10" y="80"/>
                    <a:pt x="10" y="80"/>
                    <a:pt x="10" y="80"/>
                  </a:cubicBezTo>
                  <a:cubicBezTo>
                    <a:pt x="8" y="71"/>
                    <a:pt x="5" y="61"/>
                    <a:pt x="4" y="53"/>
                  </a:cubicBezTo>
                  <a:cubicBezTo>
                    <a:pt x="4" y="53"/>
                    <a:pt x="4" y="53"/>
                    <a:pt x="4" y="53"/>
                  </a:cubicBezTo>
                  <a:cubicBezTo>
                    <a:pt x="4" y="53"/>
                    <a:pt x="4" y="53"/>
                    <a:pt x="4" y="53"/>
                  </a:cubicBezTo>
                  <a:cubicBezTo>
                    <a:pt x="4" y="53"/>
                    <a:pt x="4" y="53"/>
                    <a:pt x="4" y="53"/>
                  </a:cubicBezTo>
                  <a:cubicBezTo>
                    <a:pt x="4" y="53"/>
                    <a:pt x="4" y="53"/>
                    <a:pt x="4" y="53"/>
                  </a:cubicBezTo>
                  <a:close/>
                  <a:moveTo>
                    <a:pt x="19" y="21"/>
                  </a:moveTo>
                  <a:cubicBezTo>
                    <a:pt x="16" y="25"/>
                    <a:pt x="13" y="30"/>
                    <a:pt x="10" y="35"/>
                  </a:cubicBezTo>
                  <a:cubicBezTo>
                    <a:pt x="10" y="35"/>
                    <a:pt x="10" y="35"/>
                    <a:pt x="10" y="35"/>
                  </a:cubicBezTo>
                  <a:cubicBezTo>
                    <a:pt x="13" y="30"/>
                    <a:pt x="16" y="26"/>
                    <a:pt x="19" y="21"/>
                  </a:cubicBezTo>
                  <a:cubicBezTo>
                    <a:pt x="19" y="21"/>
                    <a:pt x="19" y="21"/>
                    <a:pt x="19" y="21"/>
                  </a:cubicBezTo>
                  <a:cubicBezTo>
                    <a:pt x="22" y="18"/>
                    <a:pt x="24" y="15"/>
                    <a:pt x="27" y="12"/>
                  </a:cubicBezTo>
                  <a:cubicBezTo>
                    <a:pt x="27" y="12"/>
                    <a:pt x="27" y="12"/>
                    <a:pt x="27" y="12"/>
                  </a:cubicBezTo>
                  <a:cubicBezTo>
                    <a:pt x="24" y="15"/>
                    <a:pt x="22" y="18"/>
                    <a:pt x="1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1"/>
            <p:cNvSpPr/>
            <p:nvPr/>
          </p:nvSpPr>
          <p:spPr bwMode="auto">
            <a:xfrm>
              <a:off x="1375" y="2562"/>
              <a:ext cx="61" cy="34"/>
            </a:xfrm>
            <a:custGeom>
              <a:avLst/>
              <a:gdLst>
                <a:gd name="T0" fmla="*/ 0 w 61"/>
                <a:gd name="T1" fmla="*/ 14 h 34"/>
                <a:gd name="T2" fmla="*/ 4 w 61"/>
                <a:gd name="T3" fmla="*/ 0 h 34"/>
                <a:gd name="T4" fmla="*/ 61 w 61"/>
                <a:gd name="T5" fmla="*/ 24 h 34"/>
                <a:gd name="T6" fmla="*/ 58 w 61"/>
                <a:gd name="T7" fmla="*/ 34 h 34"/>
                <a:gd name="T8" fmla="*/ 0 w 61"/>
                <a:gd name="T9" fmla="*/ 14 h 34"/>
                <a:gd name="T10" fmla="*/ 0 w 61"/>
                <a:gd name="T11" fmla="*/ 14 h 34"/>
              </a:gdLst>
              <a:ahLst/>
              <a:cxnLst>
                <a:cxn ang="0">
                  <a:pos x="T0" y="T1"/>
                </a:cxn>
                <a:cxn ang="0">
                  <a:pos x="T2" y="T3"/>
                </a:cxn>
                <a:cxn ang="0">
                  <a:pos x="T4" y="T5"/>
                </a:cxn>
                <a:cxn ang="0">
                  <a:pos x="T6" y="T7"/>
                </a:cxn>
                <a:cxn ang="0">
                  <a:pos x="T8" y="T9"/>
                </a:cxn>
                <a:cxn ang="0">
                  <a:pos x="T10" y="T11"/>
                </a:cxn>
              </a:cxnLst>
              <a:rect l="0" t="0" r="r" b="b"/>
              <a:pathLst>
                <a:path w="61" h="34">
                  <a:moveTo>
                    <a:pt x="0" y="14"/>
                  </a:moveTo>
                  <a:lnTo>
                    <a:pt x="4" y="0"/>
                  </a:lnTo>
                  <a:lnTo>
                    <a:pt x="61" y="24"/>
                  </a:lnTo>
                  <a:lnTo>
                    <a:pt x="58" y="3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2"/>
            <p:cNvSpPr>
              <a:spLocks noEditPoints="1"/>
            </p:cNvSpPr>
            <p:nvPr/>
          </p:nvSpPr>
          <p:spPr bwMode="auto">
            <a:xfrm>
              <a:off x="1365" y="2555"/>
              <a:ext cx="81" cy="51"/>
            </a:xfrm>
            <a:custGeom>
              <a:avLst/>
              <a:gdLst>
                <a:gd name="T0" fmla="*/ 7 w 81"/>
                <a:gd name="T1" fmla="*/ 27 h 51"/>
                <a:gd name="T2" fmla="*/ 10 w 81"/>
                <a:gd name="T3" fmla="*/ 21 h 51"/>
                <a:gd name="T4" fmla="*/ 14 w 81"/>
                <a:gd name="T5" fmla="*/ 24 h 51"/>
                <a:gd name="T6" fmla="*/ 10 w 81"/>
                <a:gd name="T7" fmla="*/ 21 h 51"/>
                <a:gd name="T8" fmla="*/ 7 w 81"/>
                <a:gd name="T9" fmla="*/ 27 h 51"/>
                <a:gd name="T10" fmla="*/ 0 w 81"/>
                <a:gd name="T11" fmla="*/ 24 h 51"/>
                <a:gd name="T12" fmla="*/ 10 w 81"/>
                <a:gd name="T13" fmla="*/ 0 h 51"/>
                <a:gd name="T14" fmla="*/ 81 w 81"/>
                <a:gd name="T15" fmla="*/ 27 h 51"/>
                <a:gd name="T16" fmla="*/ 71 w 81"/>
                <a:gd name="T17" fmla="*/ 51 h 51"/>
                <a:gd name="T18" fmla="*/ 7 w 81"/>
                <a:gd name="T19" fmla="*/ 27 h 51"/>
                <a:gd name="T20" fmla="*/ 7 w 81"/>
                <a:gd name="T21" fmla="*/ 27 h 51"/>
                <a:gd name="T22" fmla="*/ 61 w 81"/>
                <a:gd name="T23" fmla="*/ 34 h 51"/>
                <a:gd name="T24" fmla="*/ 61 w 81"/>
                <a:gd name="T25" fmla="*/ 34 h 51"/>
                <a:gd name="T26" fmla="*/ 17 w 81"/>
                <a:gd name="T27" fmla="*/ 17 h 51"/>
                <a:gd name="T28" fmla="*/ 17 w 81"/>
                <a:gd name="T29" fmla="*/ 17 h 51"/>
                <a:gd name="T30" fmla="*/ 61 w 81"/>
                <a:gd name="T31" fmla="*/ 34 h 51"/>
                <a:gd name="T32" fmla="*/ 61 w 81"/>
                <a:gd name="T33"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51">
                  <a:moveTo>
                    <a:pt x="7" y="27"/>
                  </a:moveTo>
                  <a:lnTo>
                    <a:pt x="10" y="21"/>
                  </a:lnTo>
                  <a:lnTo>
                    <a:pt x="14" y="24"/>
                  </a:lnTo>
                  <a:lnTo>
                    <a:pt x="10" y="21"/>
                  </a:lnTo>
                  <a:lnTo>
                    <a:pt x="7" y="27"/>
                  </a:lnTo>
                  <a:lnTo>
                    <a:pt x="0" y="24"/>
                  </a:lnTo>
                  <a:lnTo>
                    <a:pt x="10" y="0"/>
                  </a:lnTo>
                  <a:lnTo>
                    <a:pt x="81" y="27"/>
                  </a:lnTo>
                  <a:lnTo>
                    <a:pt x="71" y="51"/>
                  </a:lnTo>
                  <a:lnTo>
                    <a:pt x="7" y="27"/>
                  </a:lnTo>
                  <a:lnTo>
                    <a:pt x="7" y="27"/>
                  </a:lnTo>
                  <a:close/>
                  <a:moveTo>
                    <a:pt x="61" y="34"/>
                  </a:moveTo>
                  <a:lnTo>
                    <a:pt x="61" y="34"/>
                  </a:lnTo>
                  <a:lnTo>
                    <a:pt x="17" y="17"/>
                  </a:lnTo>
                  <a:lnTo>
                    <a:pt x="17" y="17"/>
                  </a:lnTo>
                  <a:lnTo>
                    <a:pt x="61" y="34"/>
                  </a:lnTo>
                  <a:lnTo>
                    <a:pt x="61"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3"/>
            <p:cNvSpPr/>
            <p:nvPr/>
          </p:nvSpPr>
          <p:spPr bwMode="auto">
            <a:xfrm>
              <a:off x="1541" y="1856"/>
              <a:ext cx="253" cy="314"/>
            </a:xfrm>
            <a:custGeom>
              <a:avLst/>
              <a:gdLst>
                <a:gd name="T0" fmla="*/ 0 w 75"/>
                <a:gd name="T1" fmla="*/ 89 h 93"/>
                <a:gd name="T2" fmla="*/ 33 w 75"/>
                <a:gd name="T3" fmla="*/ 80 h 93"/>
                <a:gd name="T4" fmla="*/ 33 w 75"/>
                <a:gd name="T5" fmla="*/ 80 h 93"/>
                <a:gd name="T6" fmla="*/ 69 w 75"/>
                <a:gd name="T7" fmla="*/ 52 h 93"/>
                <a:gd name="T8" fmla="*/ 69 w 75"/>
                <a:gd name="T9" fmla="*/ 52 h 93"/>
                <a:gd name="T10" fmla="*/ 71 w 75"/>
                <a:gd name="T11" fmla="*/ 40 h 93"/>
                <a:gd name="T12" fmla="*/ 71 w 75"/>
                <a:gd name="T13" fmla="*/ 40 h 93"/>
                <a:gd name="T14" fmla="*/ 65 w 75"/>
                <a:gd name="T15" fmla="*/ 15 h 93"/>
                <a:gd name="T16" fmla="*/ 65 w 75"/>
                <a:gd name="T17" fmla="*/ 15 h 93"/>
                <a:gd name="T18" fmla="*/ 58 w 75"/>
                <a:gd name="T19" fmla="*/ 5 h 93"/>
                <a:gd name="T20" fmla="*/ 58 w 75"/>
                <a:gd name="T21" fmla="*/ 5 h 93"/>
                <a:gd name="T22" fmla="*/ 41 w 75"/>
                <a:gd name="T23" fmla="*/ 4 h 93"/>
                <a:gd name="T24" fmla="*/ 42 w 75"/>
                <a:gd name="T25" fmla="*/ 0 h 93"/>
                <a:gd name="T26" fmla="*/ 60 w 75"/>
                <a:gd name="T27" fmla="*/ 1 h 93"/>
                <a:gd name="T28" fmla="*/ 60 w 75"/>
                <a:gd name="T29" fmla="*/ 2 h 93"/>
                <a:gd name="T30" fmla="*/ 68 w 75"/>
                <a:gd name="T31" fmla="*/ 13 h 93"/>
                <a:gd name="T32" fmla="*/ 68 w 75"/>
                <a:gd name="T33" fmla="*/ 13 h 93"/>
                <a:gd name="T34" fmla="*/ 75 w 75"/>
                <a:gd name="T35" fmla="*/ 40 h 93"/>
                <a:gd name="T36" fmla="*/ 75 w 75"/>
                <a:gd name="T37" fmla="*/ 40 h 93"/>
                <a:gd name="T38" fmla="*/ 73 w 75"/>
                <a:gd name="T39" fmla="*/ 53 h 93"/>
                <a:gd name="T40" fmla="*/ 73 w 75"/>
                <a:gd name="T41" fmla="*/ 53 h 93"/>
                <a:gd name="T42" fmla="*/ 34 w 75"/>
                <a:gd name="T43" fmla="*/ 84 h 93"/>
                <a:gd name="T44" fmla="*/ 34 w 75"/>
                <a:gd name="T45" fmla="*/ 84 h 93"/>
                <a:gd name="T46" fmla="*/ 1 w 75"/>
                <a:gd name="T47" fmla="*/ 93 h 93"/>
                <a:gd name="T48" fmla="*/ 1 w 75"/>
                <a:gd name="T49" fmla="*/ 93 h 93"/>
                <a:gd name="T50" fmla="*/ 0 w 75"/>
                <a:gd name="T51" fmla="*/ 8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93">
                  <a:moveTo>
                    <a:pt x="0" y="89"/>
                  </a:moveTo>
                  <a:cubicBezTo>
                    <a:pt x="0" y="89"/>
                    <a:pt x="16" y="86"/>
                    <a:pt x="33" y="80"/>
                  </a:cubicBezTo>
                  <a:cubicBezTo>
                    <a:pt x="33" y="80"/>
                    <a:pt x="33" y="80"/>
                    <a:pt x="33" y="80"/>
                  </a:cubicBezTo>
                  <a:cubicBezTo>
                    <a:pt x="50" y="74"/>
                    <a:pt x="67" y="64"/>
                    <a:pt x="69" y="52"/>
                  </a:cubicBezTo>
                  <a:cubicBezTo>
                    <a:pt x="69" y="52"/>
                    <a:pt x="69" y="52"/>
                    <a:pt x="69" y="52"/>
                  </a:cubicBezTo>
                  <a:cubicBezTo>
                    <a:pt x="70" y="48"/>
                    <a:pt x="71" y="44"/>
                    <a:pt x="71" y="40"/>
                  </a:cubicBezTo>
                  <a:cubicBezTo>
                    <a:pt x="71" y="40"/>
                    <a:pt x="71" y="40"/>
                    <a:pt x="71" y="40"/>
                  </a:cubicBezTo>
                  <a:cubicBezTo>
                    <a:pt x="71" y="30"/>
                    <a:pt x="68" y="21"/>
                    <a:pt x="65" y="15"/>
                  </a:cubicBezTo>
                  <a:cubicBezTo>
                    <a:pt x="65" y="15"/>
                    <a:pt x="65" y="15"/>
                    <a:pt x="65" y="15"/>
                  </a:cubicBezTo>
                  <a:cubicBezTo>
                    <a:pt x="62" y="10"/>
                    <a:pt x="59" y="6"/>
                    <a:pt x="58" y="5"/>
                  </a:cubicBezTo>
                  <a:cubicBezTo>
                    <a:pt x="58" y="5"/>
                    <a:pt x="58" y="5"/>
                    <a:pt x="58" y="5"/>
                  </a:cubicBezTo>
                  <a:cubicBezTo>
                    <a:pt x="41" y="4"/>
                    <a:pt x="41" y="4"/>
                    <a:pt x="41" y="4"/>
                  </a:cubicBezTo>
                  <a:cubicBezTo>
                    <a:pt x="42" y="0"/>
                    <a:pt x="42" y="0"/>
                    <a:pt x="42" y="0"/>
                  </a:cubicBezTo>
                  <a:cubicBezTo>
                    <a:pt x="60" y="1"/>
                    <a:pt x="60" y="1"/>
                    <a:pt x="60" y="1"/>
                  </a:cubicBezTo>
                  <a:cubicBezTo>
                    <a:pt x="60" y="2"/>
                    <a:pt x="60" y="2"/>
                    <a:pt x="60" y="2"/>
                  </a:cubicBezTo>
                  <a:cubicBezTo>
                    <a:pt x="62" y="3"/>
                    <a:pt x="65" y="7"/>
                    <a:pt x="68" y="13"/>
                  </a:cubicBezTo>
                  <a:cubicBezTo>
                    <a:pt x="68" y="13"/>
                    <a:pt x="68" y="13"/>
                    <a:pt x="68" y="13"/>
                  </a:cubicBezTo>
                  <a:cubicBezTo>
                    <a:pt x="72" y="20"/>
                    <a:pt x="75" y="29"/>
                    <a:pt x="75" y="40"/>
                  </a:cubicBezTo>
                  <a:cubicBezTo>
                    <a:pt x="75" y="40"/>
                    <a:pt x="75" y="40"/>
                    <a:pt x="75" y="40"/>
                  </a:cubicBezTo>
                  <a:cubicBezTo>
                    <a:pt x="75" y="44"/>
                    <a:pt x="74" y="48"/>
                    <a:pt x="73" y="53"/>
                  </a:cubicBezTo>
                  <a:cubicBezTo>
                    <a:pt x="73" y="53"/>
                    <a:pt x="73" y="53"/>
                    <a:pt x="73" y="53"/>
                  </a:cubicBezTo>
                  <a:cubicBezTo>
                    <a:pt x="70" y="68"/>
                    <a:pt x="51" y="77"/>
                    <a:pt x="34" y="84"/>
                  </a:cubicBezTo>
                  <a:cubicBezTo>
                    <a:pt x="34" y="84"/>
                    <a:pt x="34" y="84"/>
                    <a:pt x="34" y="84"/>
                  </a:cubicBezTo>
                  <a:cubicBezTo>
                    <a:pt x="17" y="90"/>
                    <a:pt x="1" y="93"/>
                    <a:pt x="1" y="93"/>
                  </a:cubicBezTo>
                  <a:cubicBezTo>
                    <a:pt x="1" y="93"/>
                    <a:pt x="1" y="93"/>
                    <a:pt x="1" y="93"/>
                  </a:cubicBezTo>
                  <a:cubicBezTo>
                    <a:pt x="0" y="89"/>
                    <a:pt x="0" y="89"/>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4"/>
            <p:cNvSpPr>
              <a:spLocks noEditPoints="1"/>
            </p:cNvSpPr>
            <p:nvPr/>
          </p:nvSpPr>
          <p:spPr bwMode="auto">
            <a:xfrm>
              <a:off x="1534" y="1846"/>
              <a:ext cx="267" cy="334"/>
            </a:xfrm>
            <a:custGeom>
              <a:avLst/>
              <a:gdLst>
                <a:gd name="T0" fmla="*/ 0 w 79"/>
                <a:gd name="T1" fmla="*/ 92 h 99"/>
                <a:gd name="T2" fmla="*/ 0 w 79"/>
                <a:gd name="T3" fmla="*/ 92 h 99"/>
                <a:gd name="T4" fmla="*/ 1 w 79"/>
                <a:gd name="T5" fmla="*/ 91 h 99"/>
                <a:gd name="T6" fmla="*/ 1 w 79"/>
                <a:gd name="T7" fmla="*/ 90 h 99"/>
                <a:gd name="T8" fmla="*/ 2 w 79"/>
                <a:gd name="T9" fmla="*/ 90 h 99"/>
                <a:gd name="T10" fmla="*/ 2 w 79"/>
                <a:gd name="T11" fmla="*/ 90 h 99"/>
                <a:gd name="T12" fmla="*/ 2 w 79"/>
                <a:gd name="T13" fmla="*/ 90 h 99"/>
                <a:gd name="T14" fmla="*/ 2 w 79"/>
                <a:gd name="T15" fmla="*/ 90 h 99"/>
                <a:gd name="T16" fmla="*/ 4 w 79"/>
                <a:gd name="T17" fmla="*/ 90 h 99"/>
                <a:gd name="T18" fmla="*/ 12 w 79"/>
                <a:gd name="T19" fmla="*/ 88 h 99"/>
                <a:gd name="T20" fmla="*/ 34 w 79"/>
                <a:gd name="T21" fmla="*/ 81 h 99"/>
                <a:gd name="T22" fmla="*/ 69 w 79"/>
                <a:gd name="T23" fmla="*/ 54 h 99"/>
                <a:gd name="T24" fmla="*/ 71 w 79"/>
                <a:gd name="T25" fmla="*/ 43 h 99"/>
                <a:gd name="T26" fmla="*/ 65 w 79"/>
                <a:gd name="T27" fmla="*/ 19 h 99"/>
                <a:gd name="T28" fmla="*/ 59 w 79"/>
                <a:gd name="T29" fmla="*/ 10 h 99"/>
                <a:gd name="T30" fmla="*/ 41 w 79"/>
                <a:gd name="T31" fmla="*/ 8 h 99"/>
                <a:gd name="T32" fmla="*/ 62 w 79"/>
                <a:gd name="T33" fmla="*/ 2 h 99"/>
                <a:gd name="T34" fmla="*/ 63 w 79"/>
                <a:gd name="T35" fmla="*/ 3 h 99"/>
                <a:gd name="T36" fmla="*/ 72 w 79"/>
                <a:gd name="T37" fmla="*/ 15 h 99"/>
                <a:gd name="T38" fmla="*/ 79 w 79"/>
                <a:gd name="T39" fmla="*/ 43 h 99"/>
                <a:gd name="T40" fmla="*/ 79 w 79"/>
                <a:gd name="T41" fmla="*/ 43 h 99"/>
                <a:gd name="T42" fmla="*/ 77 w 79"/>
                <a:gd name="T43" fmla="*/ 56 h 99"/>
                <a:gd name="T44" fmla="*/ 37 w 79"/>
                <a:gd name="T45" fmla="*/ 89 h 99"/>
                <a:gd name="T46" fmla="*/ 3 w 79"/>
                <a:gd name="T47" fmla="*/ 98 h 99"/>
                <a:gd name="T48" fmla="*/ 1 w 79"/>
                <a:gd name="T49" fmla="*/ 96 h 99"/>
                <a:gd name="T50" fmla="*/ 5 w 79"/>
                <a:gd name="T51" fmla="*/ 93 h 99"/>
                <a:gd name="T52" fmla="*/ 13 w 79"/>
                <a:gd name="T53" fmla="*/ 92 h 99"/>
                <a:gd name="T54" fmla="*/ 28 w 79"/>
                <a:gd name="T55" fmla="*/ 88 h 99"/>
                <a:gd name="T56" fmla="*/ 4 w 79"/>
                <a:gd name="T57" fmla="*/ 94 h 99"/>
                <a:gd name="T58" fmla="*/ 4 w 79"/>
                <a:gd name="T59" fmla="*/ 94 h 99"/>
                <a:gd name="T60" fmla="*/ 28 w 79"/>
                <a:gd name="T61" fmla="*/ 87 h 99"/>
                <a:gd name="T62" fmla="*/ 28 w 79"/>
                <a:gd name="T63" fmla="*/ 88 h 99"/>
                <a:gd name="T64" fmla="*/ 43 w 79"/>
                <a:gd name="T65" fmla="*/ 82 h 99"/>
                <a:gd name="T66" fmla="*/ 73 w 79"/>
                <a:gd name="T67" fmla="*/ 55 h 99"/>
                <a:gd name="T68" fmla="*/ 74 w 79"/>
                <a:gd name="T69" fmla="*/ 53 h 99"/>
                <a:gd name="T70" fmla="*/ 73 w 79"/>
                <a:gd name="T71" fmla="*/ 55 h 99"/>
                <a:gd name="T72" fmla="*/ 70 w 79"/>
                <a:gd name="T73" fmla="*/ 20 h 99"/>
                <a:gd name="T74" fmla="*/ 75 w 79"/>
                <a:gd name="T75" fmla="*/ 42 h 99"/>
                <a:gd name="T76" fmla="*/ 62 w 79"/>
                <a:gd name="T77" fmla="*/ 7 h 99"/>
                <a:gd name="T78" fmla="*/ 65 w 79"/>
                <a:gd name="T79" fmla="*/ 11 h 99"/>
                <a:gd name="T80" fmla="*/ 61 w 79"/>
                <a:gd name="T81" fmla="*/ 6 h 99"/>
                <a:gd name="T82" fmla="*/ 45 w 79"/>
                <a:gd name="T83" fmla="*/ 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99">
                  <a:moveTo>
                    <a:pt x="1" y="96"/>
                  </a:moveTo>
                  <a:cubicBezTo>
                    <a:pt x="0" y="92"/>
                    <a:pt x="0" y="92"/>
                    <a:pt x="0" y="92"/>
                  </a:cubicBezTo>
                  <a:cubicBezTo>
                    <a:pt x="2" y="92"/>
                    <a:pt x="2" y="92"/>
                    <a:pt x="2" y="92"/>
                  </a:cubicBezTo>
                  <a:cubicBezTo>
                    <a:pt x="0" y="92"/>
                    <a:pt x="0" y="92"/>
                    <a:pt x="0" y="92"/>
                  </a:cubicBezTo>
                  <a:cubicBezTo>
                    <a:pt x="0" y="91"/>
                    <a:pt x="0" y="91"/>
                    <a:pt x="0" y="91"/>
                  </a:cubicBezTo>
                  <a:cubicBezTo>
                    <a:pt x="1" y="91"/>
                    <a:pt x="1" y="91"/>
                    <a:pt x="1" y="91"/>
                  </a:cubicBezTo>
                  <a:cubicBezTo>
                    <a:pt x="1" y="90"/>
                    <a:pt x="1" y="90"/>
                    <a:pt x="1" y="90"/>
                  </a:cubicBezTo>
                  <a:cubicBezTo>
                    <a:pt x="1" y="90"/>
                    <a:pt x="1" y="90"/>
                    <a:pt x="1" y="90"/>
                  </a:cubicBezTo>
                  <a:cubicBezTo>
                    <a:pt x="1"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2" y="90"/>
                    <a:pt x="2" y="90"/>
                    <a:pt x="2" y="90"/>
                  </a:cubicBezTo>
                  <a:cubicBezTo>
                    <a:pt x="3" y="90"/>
                    <a:pt x="4" y="90"/>
                    <a:pt x="4" y="90"/>
                  </a:cubicBezTo>
                  <a:cubicBezTo>
                    <a:pt x="4" y="90"/>
                    <a:pt x="4" y="90"/>
                    <a:pt x="4" y="90"/>
                  </a:cubicBezTo>
                  <a:cubicBezTo>
                    <a:pt x="6" y="89"/>
                    <a:pt x="9" y="89"/>
                    <a:pt x="12" y="88"/>
                  </a:cubicBezTo>
                  <a:cubicBezTo>
                    <a:pt x="12" y="88"/>
                    <a:pt x="12" y="88"/>
                    <a:pt x="12" y="88"/>
                  </a:cubicBezTo>
                  <a:cubicBezTo>
                    <a:pt x="18" y="86"/>
                    <a:pt x="26" y="84"/>
                    <a:pt x="34" y="81"/>
                  </a:cubicBezTo>
                  <a:cubicBezTo>
                    <a:pt x="34" y="81"/>
                    <a:pt x="34" y="81"/>
                    <a:pt x="34" y="81"/>
                  </a:cubicBezTo>
                  <a:cubicBezTo>
                    <a:pt x="51" y="75"/>
                    <a:pt x="68" y="65"/>
                    <a:pt x="69" y="54"/>
                  </a:cubicBezTo>
                  <a:cubicBezTo>
                    <a:pt x="69" y="54"/>
                    <a:pt x="69" y="54"/>
                    <a:pt x="69" y="54"/>
                  </a:cubicBezTo>
                  <a:cubicBezTo>
                    <a:pt x="70" y="50"/>
                    <a:pt x="71" y="46"/>
                    <a:pt x="71" y="43"/>
                  </a:cubicBezTo>
                  <a:cubicBezTo>
                    <a:pt x="71" y="43"/>
                    <a:pt x="71" y="43"/>
                    <a:pt x="71" y="43"/>
                  </a:cubicBezTo>
                  <a:cubicBezTo>
                    <a:pt x="71" y="33"/>
                    <a:pt x="68" y="25"/>
                    <a:pt x="65" y="19"/>
                  </a:cubicBezTo>
                  <a:cubicBezTo>
                    <a:pt x="65" y="19"/>
                    <a:pt x="65" y="19"/>
                    <a:pt x="65" y="19"/>
                  </a:cubicBezTo>
                  <a:cubicBezTo>
                    <a:pt x="63" y="15"/>
                    <a:pt x="60" y="11"/>
                    <a:pt x="59" y="10"/>
                  </a:cubicBezTo>
                  <a:cubicBezTo>
                    <a:pt x="59" y="10"/>
                    <a:pt x="59" y="10"/>
                    <a:pt x="59" y="10"/>
                  </a:cubicBezTo>
                  <a:cubicBezTo>
                    <a:pt x="41" y="8"/>
                    <a:pt x="41" y="8"/>
                    <a:pt x="41" y="8"/>
                  </a:cubicBezTo>
                  <a:cubicBezTo>
                    <a:pt x="42" y="0"/>
                    <a:pt x="42" y="0"/>
                    <a:pt x="42" y="0"/>
                  </a:cubicBezTo>
                  <a:cubicBezTo>
                    <a:pt x="62" y="2"/>
                    <a:pt x="62" y="2"/>
                    <a:pt x="62" y="2"/>
                  </a:cubicBezTo>
                  <a:cubicBezTo>
                    <a:pt x="63" y="3"/>
                    <a:pt x="63" y="3"/>
                    <a:pt x="63" y="3"/>
                  </a:cubicBezTo>
                  <a:cubicBezTo>
                    <a:pt x="63" y="3"/>
                    <a:pt x="63" y="3"/>
                    <a:pt x="63" y="3"/>
                  </a:cubicBezTo>
                  <a:cubicBezTo>
                    <a:pt x="65" y="5"/>
                    <a:pt x="69" y="9"/>
                    <a:pt x="72" y="15"/>
                  </a:cubicBezTo>
                  <a:cubicBezTo>
                    <a:pt x="72" y="15"/>
                    <a:pt x="72" y="15"/>
                    <a:pt x="72" y="15"/>
                  </a:cubicBezTo>
                  <a:cubicBezTo>
                    <a:pt x="76" y="22"/>
                    <a:pt x="79" y="32"/>
                    <a:pt x="79" y="43"/>
                  </a:cubicBezTo>
                  <a:cubicBezTo>
                    <a:pt x="79" y="43"/>
                    <a:pt x="79" y="43"/>
                    <a:pt x="79" y="43"/>
                  </a:cubicBezTo>
                  <a:cubicBezTo>
                    <a:pt x="79" y="43"/>
                    <a:pt x="79" y="43"/>
                    <a:pt x="79" y="43"/>
                  </a:cubicBezTo>
                  <a:cubicBezTo>
                    <a:pt x="79" y="43"/>
                    <a:pt x="79" y="43"/>
                    <a:pt x="79" y="43"/>
                  </a:cubicBezTo>
                  <a:cubicBezTo>
                    <a:pt x="79" y="47"/>
                    <a:pt x="78" y="51"/>
                    <a:pt x="77" y="56"/>
                  </a:cubicBezTo>
                  <a:cubicBezTo>
                    <a:pt x="77" y="56"/>
                    <a:pt x="77" y="56"/>
                    <a:pt x="77" y="56"/>
                  </a:cubicBezTo>
                  <a:cubicBezTo>
                    <a:pt x="73" y="73"/>
                    <a:pt x="54" y="82"/>
                    <a:pt x="37" y="89"/>
                  </a:cubicBezTo>
                  <a:cubicBezTo>
                    <a:pt x="37" y="89"/>
                    <a:pt x="37" y="89"/>
                    <a:pt x="37" y="89"/>
                  </a:cubicBezTo>
                  <a:cubicBezTo>
                    <a:pt x="20" y="95"/>
                    <a:pt x="5" y="98"/>
                    <a:pt x="3" y="98"/>
                  </a:cubicBezTo>
                  <a:cubicBezTo>
                    <a:pt x="3" y="98"/>
                    <a:pt x="3" y="98"/>
                    <a:pt x="3" y="98"/>
                  </a:cubicBezTo>
                  <a:cubicBezTo>
                    <a:pt x="1" y="99"/>
                    <a:pt x="1" y="99"/>
                    <a:pt x="1" y="99"/>
                  </a:cubicBezTo>
                  <a:cubicBezTo>
                    <a:pt x="1" y="96"/>
                    <a:pt x="1" y="96"/>
                    <a:pt x="1" y="96"/>
                  </a:cubicBezTo>
                  <a:close/>
                  <a:moveTo>
                    <a:pt x="4" y="94"/>
                  </a:moveTo>
                  <a:cubicBezTo>
                    <a:pt x="5" y="94"/>
                    <a:pt x="5" y="94"/>
                    <a:pt x="5" y="93"/>
                  </a:cubicBezTo>
                  <a:cubicBezTo>
                    <a:pt x="5" y="93"/>
                    <a:pt x="5" y="93"/>
                    <a:pt x="5" y="93"/>
                  </a:cubicBezTo>
                  <a:cubicBezTo>
                    <a:pt x="7" y="93"/>
                    <a:pt x="10" y="93"/>
                    <a:pt x="13" y="92"/>
                  </a:cubicBezTo>
                  <a:cubicBezTo>
                    <a:pt x="13" y="92"/>
                    <a:pt x="13" y="92"/>
                    <a:pt x="13" y="92"/>
                  </a:cubicBezTo>
                  <a:cubicBezTo>
                    <a:pt x="17" y="91"/>
                    <a:pt x="22" y="89"/>
                    <a:pt x="28" y="88"/>
                  </a:cubicBezTo>
                  <a:cubicBezTo>
                    <a:pt x="28" y="88"/>
                    <a:pt x="28" y="88"/>
                    <a:pt x="28" y="88"/>
                  </a:cubicBezTo>
                  <a:cubicBezTo>
                    <a:pt x="17" y="91"/>
                    <a:pt x="8" y="93"/>
                    <a:pt x="4" y="94"/>
                  </a:cubicBezTo>
                  <a:cubicBezTo>
                    <a:pt x="4" y="94"/>
                    <a:pt x="4" y="94"/>
                    <a:pt x="4" y="94"/>
                  </a:cubicBezTo>
                  <a:cubicBezTo>
                    <a:pt x="4" y="94"/>
                    <a:pt x="4" y="94"/>
                    <a:pt x="4" y="94"/>
                  </a:cubicBezTo>
                  <a:close/>
                  <a:moveTo>
                    <a:pt x="28" y="88"/>
                  </a:moveTo>
                  <a:cubicBezTo>
                    <a:pt x="28" y="87"/>
                    <a:pt x="28" y="87"/>
                    <a:pt x="28" y="87"/>
                  </a:cubicBezTo>
                  <a:cubicBezTo>
                    <a:pt x="28" y="87"/>
                    <a:pt x="28" y="87"/>
                    <a:pt x="28" y="87"/>
                  </a:cubicBezTo>
                  <a:cubicBezTo>
                    <a:pt x="28" y="87"/>
                    <a:pt x="28" y="87"/>
                    <a:pt x="28" y="88"/>
                  </a:cubicBezTo>
                  <a:close/>
                  <a:moveTo>
                    <a:pt x="73" y="55"/>
                  </a:moveTo>
                  <a:cubicBezTo>
                    <a:pt x="71" y="67"/>
                    <a:pt x="57" y="76"/>
                    <a:pt x="43" y="82"/>
                  </a:cubicBezTo>
                  <a:cubicBezTo>
                    <a:pt x="43" y="82"/>
                    <a:pt x="43" y="82"/>
                    <a:pt x="43" y="82"/>
                  </a:cubicBezTo>
                  <a:cubicBezTo>
                    <a:pt x="57" y="76"/>
                    <a:pt x="71" y="67"/>
                    <a:pt x="73" y="55"/>
                  </a:cubicBezTo>
                  <a:cubicBezTo>
                    <a:pt x="73" y="55"/>
                    <a:pt x="73" y="55"/>
                    <a:pt x="73" y="55"/>
                  </a:cubicBezTo>
                  <a:cubicBezTo>
                    <a:pt x="74" y="54"/>
                    <a:pt x="74" y="54"/>
                    <a:pt x="74" y="53"/>
                  </a:cubicBezTo>
                  <a:cubicBezTo>
                    <a:pt x="74" y="53"/>
                    <a:pt x="74" y="53"/>
                    <a:pt x="74" y="53"/>
                  </a:cubicBezTo>
                  <a:cubicBezTo>
                    <a:pt x="74" y="54"/>
                    <a:pt x="74" y="54"/>
                    <a:pt x="73" y="55"/>
                  </a:cubicBezTo>
                  <a:close/>
                  <a:moveTo>
                    <a:pt x="75" y="42"/>
                  </a:moveTo>
                  <a:cubicBezTo>
                    <a:pt x="75" y="33"/>
                    <a:pt x="72" y="26"/>
                    <a:pt x="70" y="20"/>
                  </a:cubicBezTo>
                  <a:cubicBezTo>
                    <a:pt x="70" y="20"/>
                    <a:pt x="70" y="20"/>
                    <a:pt x="70" y="20"/>
                  </a:cubicBezTo>
                  <a:cubicBezTo>
                    <a:pt x="72" y="26"/>
                    <a:pt x="75" y="33"/>
                    <a:pt x="75" y="42"/>
                  </a:cubicBezTo>
                  <a:close/>
                  <a:moveTo>
                    <a:pt x="65" y="11"/>
                  </a:moveTo>
                  <a:cubicBezTo>
                    <a:pt x="64" y="9"/>
                    <a:pt x="63" y="8"/>
                    <a:pt x="62" y="7"/>
                  </a:cubicBezTo>
                  <a:cubicBezTo>
                    <a:pt x="62" y="7"/>
                    <a:pt x="62" y="7"/>
                    <a:pt x="62" y="7"/>
                  </a:cubicBezTo>
                  <a:cubicBezTo>
                    <a:pt x="63" y="8"/>
                    <a:pt x="64" y="9"/>
                    <a:pt x="65" y="11"/>
                  </a:cubicBezTo>
                  <a:close/>
                  <a:moveTo>
                    <a:pt x="45" y="5"/>
                  </a:moveTo>
                  <a:cubicBezTo>
                    <a:pt x="61" y="6"/>
                    <a:pt x="61" y="6"/>
                    <a:pt x="61" y="6"/>
                  </a:cubicBezTo>
                  <a:cubicBezTo>
                    <a:pt x="61" y="6"/>
                    <a:pt x="61" y="6"/>
                    <a:pt x="61" y="6"/>
                  </a:cubicBezTo>
                  <a:cubicBezTo>
                    <a:pt x="45" y="5"/>
                    <a:pt x="45" y="5"/>
                    <a:pt x="45" y="5"/>
                  </a:cubicBezTo>
                  <a:cubicBezTo>
                    <a:pt x="45" y="5"/>
                    <a:pt x="45" y="5"/>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5"/>
            <p:cNvSpPr/>
            <p:nvPr/>
          </p:nvSpPr>
          <p:spPr bwMode="auto">
            <a:xfrm>
              <a:off x="1699" y="1806"/>
              <a:ext cx="27" cy="60"/>
            </a:xfrm>
            <a:custGeom>
              <a:avLst/>
              <a:gdLst>
                <a:gd name="T0" fmla="*/ 0 w 27"/>
                <a:gd name="T1" fmla="*/ 0 h 60"/>
                <a:gd name="T2" fmla="*/ 14 w 27"/>
                <a:gd name="T3" fmla="*/ 0 h 60"/>
                <a:gd name="T4" fmla="*/ 27 w 27"/>
                <a:gd name="T5" fmla="*/ 57 h 60"/>
                <a:gd name="T6" fmla="*/ 14 w 27"/>
                <a:gd name="T7" fmla="*/ 60 h 60"/>
                <a:gd name="T8" fmla="*/ 0 w 27"/>
                <a:gd name="T9" fmla="*/ 0 h 60"/>
                <a:gd name="T10" fmla="*/ 0 w 27"/>
                <a:gd name="T11" fmla="*/ 0 h 60"/>
              </a:gdLst>
              <a:ahLst/>
              <a:cxnLst>
                <a:cxn ang="0">
                  <a:pos x="T0" y="T1"/>
                </a:cxn>
                <a:cxn ang="0">
                  <a:pos x="T2" y="T3"/>
                </a:cxn>
                <a:cxn ang="0">
                  <a:pos x="T4" y="T5"/>
                </a:cxn>
                <a:cxn ang="0">
                  <a:pos x="T6" y="T7"/>
                </a:cxn>
                <a:cxn ang="0">
                  <a:pos x="T8" y="T9"/>
                </a:cxn>
                <a:cxn ang="0">
                  <a:pos x="T10" y="T11"/>
                </a:cxn>
              </a:cxnLst>
              <a:rect l="0" t="0" r="r" b="b"/>
              <a:pathLst>
                <a:path w="27" h="60">
                  <a:moveTo>
                    <a:pt x="0" y="0"/>
                  </a:moveTo>
                  <a:lnTo>
                    <a:pt x="14" y="0"/>
                  </a:lnTo>
                  <a:lnTo>
                    <a:pt x="27" y="57"/>
                  </a:lnTo>
                  <a:lnTo>
                    <a:pt x="14" y="6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6"/>
            <p:cNvSpPr>
              <a:spLocks noEditPoints="1"/>
            </p:cNvSpPr>
            <p:nvPr/>
          </p:nvSpPr>
          <p:spPr bwMode="auto">
            <a:xfrm>
              <a:off x="1693" y="1795"/>
              <a:ext cx="40" cy="78"/>
            </a:xfrm>
            <a:custGeom>
              <a:avLst/>
              <a:gdLst>
                <a:gd name="T0" fmla="*/ 0 w 40"/>
                <a:gd name="T1" fmla="*/ 14 h 78"/>
                <a:gd name="T2" fmla="*/ 6 w 40"/>
                <a:gd name="T3" fmla="*/ 11 h 78"/>
                <a:gd name="T4" fmla="*/ 10 w 40"/>
                <a:gd name="T5" fmla="*/ 17 h 78"/>
                <a:gd name="T6" fmla="*/ 6 w 40"/>
                <a:gd name="T7" fmla="*/ 11 h 78"/>
                <a:gd name="T8" fmla="*/ 0 w 40"/>
                <a:gd name="T9" fmla="*/ 14 h 78"/>
                <a:gd name="T10" fmla="*/ 0 w 40"/>
                <a:gd name="T11" fmla="*/ 7 h 78"/>
                <a:gd name="T12" fmla="*/ 27 w 40"/>
                <a:gd name="T13" fmla="*/ 0 h 78"/>
                <a:gd name="T14" fmla="*/ 40 w 40"/>
                <a:gd name="T15" fmla="*/ 75 h 78"/>
                <a:gd name="T16" fmla="*/ 13 w 40"/>
                <a:gd name="T17" fmla="*/ 78 h 78"/>
                <a:gd name="T18" fmla="*/ 0 w 40"/>
                <a:gd name="T19" fmla="*/ 14 h 78"/>
                <a:gd name="T20" fmla="*/ 0 w 40"/>
                <a:gd name="T21" fmla="*/ 14 h 78"/>
                <a:gd name="T22" fmla="*/ 23 w 40"/>
                <a:gd name="T23" fmla="*/ 65 h 78"/>
                <a:gd name="T24" fmla="*/ 23 w 40"/>
                <a:gd name="T25" fmla="*/ 65 h 78"/>
                <a:gd name="T26" fmla="*/ 16 w 40"/>
                <a:gd name="T27" fmla="*/ 17 h 78"/>
                <a:gd name="T28" fmla="*/ 16 w 40"/>
                <a:gd name="T29" fmla="*/ 17 h 78"/>
                <a:gd name="T30" fmla="*/ 23 w 40"/>
                <a:gd name="T31" fmla="*/ 65 h 78"/>
                <a:gd name="T32" fmla="*/ 23 w 40"/>
                <a:gd name="T33" fmla="*/ 6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78">
                  <a:moveTo>
                    <a:pt x="0" y="14"/>
                  </a:moveTo>
                  <a:lnTo>
                    <a:pt x="6" y="11"/>
                  </a:lnTo>
                  <a:lnTo>
                    <a:pt x="10" y="17"/>
                  </a:lnTo>
                  <a:lnTo>
                    <a:pt x="6" y="11"/>
                  </a:lnTo>
                  <a:lnTo>
                    <a:pt x="0" y="14"/>
                  </a:lnTo>
                  <a:lnTo>
                    <a:pt x="0" y="7"/>
                  </a:lnTo>
                  <a:lnTo>
                    <a:pt x="27" y="0"/>
                  </a:lnTo>
                  <a:lnTo>
                    <a:pt x="40" y="75"/>
                  </a:lnTo>
                  <a:lnTo>
                    <a:pt x="13" y="78"/>
                  </a:lnTo>
                  <a:lnTo>
                    <a:pt x="0" y="14"/>
                  </a:lnTo>
                  <a:lnTo>
                    <a:pt x="0" y="14"/>
                  </a:lnTo>
                  <a:close/>
                  <a:moveTo>
                    <a:pt x="23" y="65"/>
                  </a:moveTo>
                  <a:lnTo>
                    <a:pt x="23" y="65"/>
                  </a:lnTo>
                  <a:lnTo>
                    <a:pt x="16" y="17"/>
                  </a:lnTo>
                  <a:lnTo>
                    <a:pt x="16" y="17"/>
                  </a:lnTo>
                  <a:lnTo>
                    <a:pt x="23" y="65"/>
                  </a:lnTo>
                  <a:lnTo>
                    <a:pt x="2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
            <p:cNvSpPr/>
            <p:nvPr/>
          </p:nvSpPr>
          <p:spPr bwMode="auto">
            <a:xfrm>
              <a:off x="1720" y="1812"/>
              <a:ext cx="13" cy="51"/>
            </a:xfrm>
            <a:custGeom>
              <a:avLst/>
              <a:gdLst>
                <a:gd name="T0" fmla="*/ 0 w 13"/>
                <a:gd name="T1" fmla="*/ 51 h 51"/>
                <a:gd name="T2" fmla="*/ 0 w 13"/>
                <a:gd name="T3" fmla="*/ 0 h 51"/>
                <a:gd name="T4" fmla="*/ 13 w 13"/>
                <a:gd name="T5" fmla="*/ 0 h 51"/>
                <a:gd name="T6" fmla="*/ 13 w 13"/>
                <a:gd name="T7" fmla="*/ 51 h 51"/>
                <a:gd name="T8" fmla="*/ 0 w 13"/>
                <a:gd name="T9" fmla="*/ 51 h 51"/>
                <a:gd name="T10" fmla="*/ 0 w 13"/>
                <a:gd name="T11" fmla="*/ 51 h 51"/>
              </a:gdLst>
              <a:ahLst/>
              <a:cxnLst>
                <a:cxn ang="0">
                  <a:pos x="T0" y="T1"/>
                </a:cxn>
                <a:cxn ang="0">
                  <a:pos x="T2" y="T3"/>
                </a:cxn>
                <a:cxn ang="0">
                  <a:pos x="T4" y="T5"/>
                </a:cxn>
                <a:cxn ang="0">
                  <a:pos x="T6" y="T7"/>
                </a:cxn>
                <a:cxn ang="0">
                  <a:pos x="T8" y="T9"/>
                </a:cxn>
                <a:cxn ang="0">
                  <a:pos x="T10" y="T11"/>
                </a:cxn>
              </a:cxnLst>
              <a:rect l="0" t="0" r="r" b="b"/>
              <a:pathLst>
                <a:path w="13" h="51">
                  <a:moveTo>
                    <a:pt x="0" y="51"/>
                  </a:moveTo>
                  <a:lnTo>
                    <a:pt x="0" y="0"/>
                  </a:lnTo>
                  <a:lnTo>
                    <a:pt x="13" y="0"/>
                  </a:lnTo>
                  <a:lnTo>
                    <a:pt x="13" y="51"/>
                  </a:lnTo>
                  <a:lnTo>
                    <a:pt x="0" y="51"/>
                  </a:lnTo>
                  <a:lnTo>
                    <a:pt x="0"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8"/>
            <p:cNvSpPr>
              <a:spLocks noEditPoints="1"/>
            </p:cNvSpPr>
            <p:nvPr/>
          </p:nvSpPr>
          <p:spPr bwMode="auto">
            <a:xfrm>
              <a:off x="1713" y="1806"/>
              <a:ext cx="27" cy="64"/>
            </a:xfrm>
            <a:custGeom>
              <a:avLst/>
              <a:gdLst>
                <a:gd name="T0" fmla="*/ 20 w 27"/>
                <a:gd name="T1" fmla="*/ 64 h 64"/>
                <a:gd name="T2" fmla="*/ 7 w 27"/>
                <a:gd name="T3" fmla="*/ 64 h 64"/>
                <a:gd name="T4" fmla="*/ 7 w 27"/>
                <a:gd name="T5" fmla="*/ 57 h 64"/>
                <a:gd name="T6" fmla="*/ 13 w 27"/>
                <a:gd name="T7" fmla="*/ 57 h 64"/>
                <a:gd name="T8" fmla="*/ 7 w 27"/>
                <a:gd name="T9" fmla="*/ 57 h 64"/>
                <a:gd name="T10" fmla="*/ 7 w 27"/>
                <a:gd name="T11" fmla="*/ 64 h 64"/>
                <a:gd name="T12" fmla="*/ 0 w 27"/>
                <a:gd name="T13" fmla="*/ 64 h 64"/>
                <a:gd name="T14" fmla="*/ 0 w 27"/>
                <a:gd name="T15" fmla="*/ 0 h 64"/>
                <a:gd name="T16" fmla="*/ 27 w 27"/>
                <a:gd name="T17" fmla="*/ 0 h 64"/>
                <a:gd name="T18" fmla="*/ 27 w 27"/>
                <a:gd name="T19" fmla="*/ 64 h 64"/>
                <a:gd name="T20" fmla="*/ 20 w 27"/>
                <a:gd name="T21" fmla="*/ 64 h 64"/>
                <a:gd name="T22" fmla="*/ 20 w 27"/>
                <a:gd name="T23" fmla="*/ 64 h 64"/>
                <a:gd name="T24" fmla="*/ 13 w 27"/>
                <a:gd name="T25" fmla="*/ 50 h 64"/>
                <a:gd name="T26" fmla="*/ 13 w 27"/>
                <a:gd name="T27" fmla="*/ 50 h 64"/>
                <a:gd name="T28" fmla="*/ 13 w 27"/>
                <a:gd name="T29" fmla="*/ 13 h 64"/>
                <a:gd name="T30" fmla="*/ 13 w 27"/>
                <a:gd name="T31" fmla="*/ 13 h 64"/>
                <a:gd name="T32" fmla="*/ 13 w 27"/>
                <a:gd name="T33" fmla="*/ 50 h 64"/>
                <a:gd name="T34" fmla="*/ 13 w 27"/>
                <a:gd name="T35" fmla="*/ 5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64">
                  <a:moveTo>
                    <a:pt x="20" y="64"/>
                  </a:moveTo>
                  <a:lnTo>
                    <a:pt x="7" y="64"/>
                  </a:lnTo>
                  <a:lnTo>
                    <a:pt x="7" y="57"/>
                  </a:lnTo>
                  <a:lnTo>
                    <a:pt x="13" y="57"/>
                  </a:lnTo>
                  <a:lnTo>
                    <a:pt x="7" y="57"/>
                  </a:lnTo>
                  <a:lnTo>
                    <a:pt x="7" y="64"/>
                  </a:lnTo>
                  <a:lnTo>
                    <a:pt x="0" y="64"/>
                  </a:lnTo>
                  <a:lnTo>
                    <a:pt x="0" y="0"/>
                  </a:lnTo>
                  <a:lnTo>
                    <a:pt x="27" y="0"/>
                  </a:lnTo>
                  <a:lnTo>
                    <a:pt x="27" y="64"/>
                  </a:lnTo>
                  <a:lnTo>
                    <a:pt x="20" y="64"/>
                  </a:lnTo>
                  <a:lnTo>
                    <a:pt x="20" y="64"/>
                  </a:lnTo>
                  <a:close/>
                  <a:moveTo>
                    <a:pt x="13" y="50"/>
                  </a:moveTo>
                  <a:lnTo>
                    <a:pt x="13" y="50"/>
                  </a:lnTo>
                  <a:lnTo>
                    <a:pt x="13" y="13"/>
                  </a:lnTo>
                  <a:lnTo>
                    <a:pt x="13" y="13"/>
                  </a:lnTo>
                  <a:lnTo>
                    <a:pt x="13" y="50"/>
                  </a:lnTo>
                  <a:lnTo>
                    <a:pt x="1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9"/>
            <p:cNvSpPr/>
            <p:nvPr/>
          </p:nvSpPr>
          <p:spPr bwMode="auto">
            <a:xfrm>
              <a:off x="1720" y="1809"/>
              <a:ext cx="30" cy="57"/>
            </a:xfrm>
            <a:custGeom>
              <a:avLst/>
              <a:gdLst>
                <a:gd name="T0" fmla="*/ 0 w 30"/>
                <a:gd name="T1" fmla="*/ 54 h 57"/>
                <a:gd name="T2" fmla="*/ 16 w 30"/>
                <a:gd name="T3" fmla="*/ 0 h 57"/>
                <a:gd name="T4" fmla="*/ 30 w 30"/>
                <a:gd name="T5" fmla="*/ 7 h 57"/>
                <a:gd name="T6" fmla="*/ 13 w 30"/>
                <a:gd name="T7" fmla="*/ 57 h 57"/>
                <a:gd name="T8" fmla="*/ 0 w 30"/>
                <a:gd name="T9" fmla="*/ 54 h 57"/>
                <a:gd name="T10" fmla="*/ 0 w 30"/>
                <a:gd name="T11" fmla="*/ 54 h 57"/>
              </a:gdLst>
              <a:ahLst/>
              <a:cxnLst>
                <a:cxn ang="0">
                  <a:pos x="T0" y="T1"/>
                </a:cxn>
                <a:cxn ang="0">
                  <a:pos x="T2" y="T3"/>
                </a:cxn>
                <a:cxn ang="0">
                  <a:pos x="T4" y="T5"/>
                </a:cxn>
                <a:cxn ang="0">
                  <a:pos x="T6" y="T7"/>
                </a:cxn>
                <a:cxn ang="0">
                  <a:pos x="T8" y="T9"/>
                </a:cxn>
                <a:cxn ang="0">
                  <a:pos x="T10" y="T11"/>
                </a:cxn>
              </a:cxnLst>
              <a:rect l="0" t="0" r="r" b="b"/>
              <a:pathLst>
                <a:path w="30" h="57">
                  <a:moveTo>
                    <a:pt x="0" y="54"/>
                  </a:moveTo>
                  <a:lnTo>
                    <a:pt x="16" y="0"/>
                  </a:lnTo>
                  <a:lnTo>
                    <a:pt x="30" y="7"/>
                  </a:lnTo>
                  <a:lnTo>
                    <a:pt x="13" y="57"/>
                  </a:lnTo>
                  <a:lnTo>
                    <a:pt x="0" y="54"/>
                  </a:lnTo>
                  <a:lnTo>
                    <a:pt x="0"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0"/>
            <p:cNvSpPr/>
            <p:nvPr/>
          </p:nvSpPr>
          <p:spPr bwMode="auto">
            <a:xfrm>
              <a:off x="1709" y="1802"/>
              <a:ext cx="48" cy="74"/>
            </a:xfrm>
            <a:custGeom>
              <a:avLst/>
              <a:gdLst>
                <a:gd name="T0" fmla="*/ 21 w 48"/>
                <a:gd name="T1" fmla="*/ 71 h 74"/>
                <a:gd name="T2" fmla="*/ 7 w 48"/>
                <a:gd name="T3" fmla="*/ 68 h 74"/>
                <a:gd name="T4" fmla="*/ 11 w 48"/>
                <a:gd name="T5" fmla="*/ 61 h 74"/>
                <a:gd name="T6" fmla="*/ 17 w 48"/>
                <a:gd name="T7" fmla="*/ 64 h 74"/>
                <a:gd name="T8" fmla="*/ 11 w 48"/>
                <a:gd name="T9" fmla="*/ 61 h 74"/>
                <a:gd name="T10" fmla="*/ 7 w 48"/>
                <a:gd name="T11" fmla="*/ 68 h 74"/>
                <a:gd name="T12" fmla="*/ 0 w 48"/>
                <a:gd name="T13" fmla="*/ 64 h 74"/>
                <a:gd name="T14" fmla="*/ 24 w 48"/>
                <a:gd name="T15" fmla="*/ 0 h 74"/>
                <a:gd name="T16" fmla="*/ 48 w 48"/>
                <a:gd name="T17" fmla="*/ 7 h 74"/>
                <a:gd name="T18" fmla="*/ 27 w 48"/>
                <a:gd name="T19" fmla="*/ 74 h 74"/>
                <a:gd name="T20" fmla="*/ 21 w 48"/>
                <a:gd name="T21" fmla="*/ 71 h 74"/>
                <a:gd name="T22" fmla="*/ 21 w 48"/>
                <a:gd name="T23"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74">
                  <a:moveTo>
                    <a:pt x="21" y="71"/>
                  </a:moveTo>
                  <a:lnTo>
                    <a:pt x="7" y="68"/>
                  </a:lnTo>
                  <a:lnTo>
                    <a:pt x="11" y="61"/>
                  </a:lnTo>
                  <a:lnTo>
                    <a:pt x="17" y="64"/>
                  </a:lnTo>
                  <a:lnTo>
                    <a:pt x="11" y="61"/>
                  </a:lnTo>
                  <a:lnTo>
                    <a:pt x="7" y="68"/>
                  </a:lnTo>
                  <a:lnTo>
                    <a:pt x="0" y="64"/>
                  </a:lnTo>
                  <a:lnTo>
                    <a:pt x="24" y="0"/>
                  </a:lnTo>
                  <a:lnTo>
                    <a:pt x="48" y="7"/>
                  </a:lnTo>
                  <a:lnTo>
                    <a:pt x="27" y="74"/>
                  </a:lnTo>
                  <a:lnTo>
                    <a:pt x="21" y="71"/>
                  </a:lnTo>
                  <a:lnTo>
                    <a:pt x="21"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1"/>
            <p:cNvSpPr/>
            <p:nvPr/>
          </p:nvSpPr>
          <p:spPr bwMode="auto">
            <a:xfrm>
              <a:off x="1730" y="1826"/>
              <a:ext cx="27" cy="44"/>
            </a:xfrm>
            <a:custGeom>
              <a:avLst/>
              <a:gdLst>
                <a:gd name="T0" fmla="*/ 0 w 27"/>
                <a:gd name="T1" fmla="*/ 37 h 44"/>
                <a:gd name="T2" fmla="*/ 13 w 27"/>
                <a:gd name="T3" fmla="*/ 0 h 44"/>
                <a:gd name="T4" fmla="*/ 27 w 27"/>
                <a:gd name="T5" fmla="*/ 7 h 44"/>
                <a:gd name="T6" fmla="*/ 10 w 27"/>
                <a:gd name="T7" fmla="*/ 44 h 44"/>
                <a:gd name="T8" fmla="*/ 0 w 27"/>
                <a:gd name="T9" fmla="*/ 37 h 44"/>
                <a:gd name="T10" fmla="*/ 0 w 27"/>
                <a:gd name="T11" fmla="*/ 37 h 44"/>
              </a:gdLst>
              <a:ahLst/>
              <a:cxnLst>
                <a:cxn ang="0">
                  <a:pos x="T0" y="T1"/>
                </a:cxn>
                <a:cxn ang="0">
                  <a:pos x="T2" y="T3"/>
                </a:cxn>
                <a:cxn ang="0">
                  <a:pos x="T4" y="T5"/>
                </a:cxn>
                <a:cxn ang="0">
                  <a:pos x="T6" y="T7"/>
                </a:cxn>
                <a:cxn ang="0">
                  <a:pos x="T8" y="T9"/>
                </a:cxn>
                <a:cxn ang="0">
                  <a:pos x="T10" y="T11"/>
                </a:cxn>
              </a:cxnLst>
              <a:rect l="0" t="0" r="r" b="b"/>
              <a:pathLst>
                <a:path w="27" h="44">
                  <a:moveTo>
                    <a:pt x="0" y="37"/>
                  </a:moveTo>
                  <a:lnTo>
                    <a:pt x="13" y="0"/>
                  </a:lnTo>
                  <a:lnTo>
                    <a:pt x="27" y="7"/>
                  </a:lnTo>
                  <a:lnTo>
                    <a:pt x="10" y="44"/>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2"/>
            <p:cNvSpPr>
              <a:spLocks noEditPoints="1"/>
            </p:cNvSpPr>
            <p:nvPr/>
          </p:nvSpPr>
          <p:spPr bwMode="auto">
            <a:xfrm>
              <a:off x="1720" y="1816"/>
              <a:ext cx="47" cy="60"/>
            </a:xfrm>
            <a:custGeom>
              <a:avLst/>
              <a:gdLst>
                <a:gd name="T0" fmla="*/ 16 w 47"/>
                <a:gd name="T1" fmla="*/ 57 h 60"/>
                <a:gd name="T2" fmla="*/ 6 w 47"/>
                <a:gd name="T3" fmla="*/ 54 h 60"/>
                <a:gd name="T4" fmla="*/ 10 w 47"/>
                <a:gd name="T5" fmla="*/ 47 h 60"/>
                <a:gd name="T6" fmla="*/ 13 w 47"/>
                <a:gd name="T7" fmla="*/ 50 h 60"/>
                <a:gd name="T8" fmla="*/ 10 w 47"/>
                <a:gd name="T9" fmla="*/ 47 h 60"/>
                <a:gd name="T10" fmla="*/ 6 w 47"/>
                <a:gd name="T11" fmla="*/ 54 h 60"/>
                <a:gd name="T12" fmla="*/ 0 w 47"/>
                <a:gd name="T13" fmla="*/ 50 h 60"/>
                <a:gd name="T14" fmla="*/ 20 w 47"/>
                <a:gd name="T15" fmla="*/ 0 h 60"/>
                <a:gd name="T16" fmla="*/ 47 w 47"/>
                <a:gd name="T17" fmla="*/ 13 h 60"/>
                <a:gd name="T18" fmla="*/ 23 w 47"/>
                <a:gd name="T19" fmla="*/ 60 h 60"/>
                <a:gd name="T20" fmla="*/ 16 w 47"/>
                <a:gd name="T21" fmla="*/ 57 h 60"/>
                <a:gd name="T22" fmla="*/ 16 w 47"/>
                <a:gd name="T23" fmla="*/ 57 h 60"/>
                <a:gd name="T24" fmla="*/ 20 w 47"/>
                <a:gd name="T25" fmla="*/ 40 h 60"/>
                <a:gd name="T26" fmla="*/ 27 w 47"/>
                <a:gd name="T27" fmla="*/ 20 h 60"/>
                <a:gd name="T28" fmla="*/ 27 w 47"/>
                <a:gd name="T29" fmla="*/ 20 h 60"/>
                <a:gd name="T30" fmla="*/ 20 w 47"/>
                <a:gd name="T31" fmla="*/ 40 h 60"/>
                <a:gd name="T32" fmla="*/ 20 w 47"/>
                <a:gd name="T33"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60">
                  <a:moveTo>
                    <a:pt x="16" y="57"/>
                  </a:moveTo>
                  <a:lnTo>
                    <a:pt x="6" y="54"/>
                  </a:lnTo>
                  <a:lnTo>
                    <a:pt x="10" y="47"/>
                  </a:lnTo>
                  <a:lnTo>
                    <a:pt x="13" y="50"/>
                  </a:lnTo>
                  <a:lnTo>
                    <a:pt x="10" y="47"/>
                  </a:lnTo>
                  <a:lnTo>
                    <a:pt x="6" y="54"/>
                  </a:lnTo>
                  <a:lnTo>
                    <a:pt x="0" y="50"/>
                  </a:lnTo>
                  <a:lnTo>
                    <a:pt x="20" y="0"/>
                  </a:lnTo>
                  <a:lnTo>
                    <a:pt x="47" y="13"/>
                  </a:lnTo>
                  <a:lnTo>
                    <a:pt x="23" y="60"/>
                  </a:lnTo>
                  <a:lnTo>
                    <a:pt x="16" y="57"/>
                  </a:lnTo>
                  <a:lnTo>
                    <a:pt x="16" y="57"/>
                  </a:lnTo>
                  <a:close/>
                  <a:moveTo>
                    <a:pt x="20" y="40"/>
                  </a:moveTo>
                  <a:lnTo>
                    <a:pt x="27" y="20"/>
                  </a:lnTo>
                  <a:lnTo>
                    <a:pt x="27" y="20"/>
                  </a:lnTo>
                  <a:lnTo>
                    <a:pt x="20" y="40"/>
                  </a:lnTo>
                  <a:lnTo>
                    <a:pt x="2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
            <p:cNvSpPr/>
            <p:nvPr/>
          </p:nvSpPr>
          <p:spPr bwMode="auto">
            <a:xfrm>
              <a:off x="1558" y="2498"/>
              <a:ext cx="97" cy="591"/>
            </a:xfrm>
            <a:custGeom>
              <a:avLst/>
              <a:gdLst>
                <a:gd name="T0" fmla="*/ 0 w 29"/>
                <a:gd name="T1" fmla="*/ 174 h 175"/>
                <a:gd name="T2" fmla="*/ 0 w 29"/>
                <a:gd name="T3" fmla="*/ 170 h 175"/>
                <a:gd name="T4" fmla="*/ 20 w 29"/>
                <a:gd name="T5" fmla="*/ 171 h 175"/>
                <a:gd name="T6" fmla="*/ 20 w 29"/>
                <a:gd name="T7" fmla="*/ 171 h 175"/>
                <a:gd name="T8" fmla="*/ 25 w 29"/>
                <a:gd name="T9" fmla="*/ 171 h 175"/>
                <a:gd name="T10" fmla="*/ 25 w 29"/>
                <a:gd name="T11" fmla="*/ 171 h 175"/>
                <a:gd name="T12" fmla="*/ 17 w 29"/>
                <a:gd name="T13" fmla="*/ 83 h 175"/>
                <a:gd name="T14" fmla="*/ 17 w 29"/>
                <a:gd name="T15" fmla="*/ 83 h 175"/>
                <a:gd name="T16" fmla="*/ 9 w 29"/>
                <a:gd name="T17" fmla="*/ 0 h 175"/>
                <a:gd name="T18" fmla="*/ 9 w 29"/>
                <a:gd name="T19" fmla="*/ 0 h 175"/>
                <a:gd name="T20" fmla="*/ 9 w 29"/>
                <a:gd name="T21" fmla="*/ 0 h 175"/>
                <a:gd name="T22" fmla="*/ 13 w 29"/>
                <a:gd name="T23" fmla="*/ 0 h 175"/>
                <a:gd name="T24" fmla="*/ 29 w 29"/>
                <a:gd name="T25" fmla="*/ 172 h 175"/>
                <a:gd name="T26" fmla="*/ 29 w 29"/>
                <a:gd name="T27" fmla="*/ 172 h 175"/>
                <a:gd name="T28" fmla="*/ 29 w 29"/>
                <a:gd name="T29" fmla="*/ 173 h 175"/>
                <a:gd name="T30" fmla="*/ 29 w 29"/>
                <a:gd name="T31" fmla="*/ 173 h 175"/>
                <a:gd name="T32" fmla="*/ 29 w 29"/>
                <a:gd name="T33" fmla="*/ 173 h 175"/>
                <a:gd name="T34" fmla="*/ 29 w 29"/>
                <a:gd name="T35" fmla="*/ 173 h 175"/>
                <a:gd name="T36" fmla="*/ 27 w 29"/>
                <a:gd name="T37" fmla="*/ 174 h 175"/>
                <a:gd name="T38" fmla="*/ 27 w 29"/>
                <a:gd name="T39" fmla="*/ 174 h 175"/>
                <a:gd name="T40" fmla="*/ 25 w 29"/>
                <a:gd name="T41" fmla="*/ 175 h 175"/>
                <a:gd name="T42" fmla="*/ 25 w 29"/>
                <a:gd name="T43" fmla="*/ 175 h 175"/>
                <a:gd name="T44" fmla="*/ 20 w 29"/>
                <a:gd name="T45" fmla="*/ 175 h 175"/>
                <a:gd name="T46" fmla="*/ 20 w 29"/>
                <a:gd name="T47" fmla="*/ 175 h 175"/>
                <a:gd name="T48" fmla="*/ 0 w 29"/>
                <a:gd name="T49"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75">
                  <a:moveTo>
                    <a:pt x="0" y="174"/>
                  </a:moveTo>
                  <a:cubicBezTo>
                    <a:pt x="0" y="170"/>
                    <a:pt x="0" y="170"/>
                    <a:pt x="0" y="170"/>
                  </a:cubicBezTo>
                  <a:cubicBezTo>
                    <a:pt x="0" y="170"/>
                    <a:pt x="12" y="171"/>
                    <a:pt x="20" y="171"/>
                  </a:cubicBezTo>
                  <a:cubicBezTo>
                    <a:pt x="20" y="171"/>
                    <a:pt x="20" y="171"/>
                    <a:pt x="20" y="171"/>
                  </a:cubicBezTo>
                  <a:cubicBezTo>
                    <a:pt x="22" y="171"/>
                    <a:pt x="24" y="171"/>
                    <a:pt x="25" y="171"/>
                  </a:cubicBezTo>
                  <a:cubicBezTo>
                    <a:pt x="25" y="171"/>
                    <a:pt x="25" y="171"/>
                    <a:pt x="25" y="171"/>
                  </a:cubicBezTo>
                  <a:cubicBezTo>
                    <a:pt x="25" y="162"/>
                    <a:pt x="21" y="122"/>
                    <a:pt x="17" y="83"/>
                  </a:cubicBezTo>
                  <a:cubicBezTo>
                    <a:pt x="17" y="83"/>
                    <a:pt x="17" y="83"/>
                    <a:pt x="17" y="83"/>
                  </a:cubicBezTo>
                  <a:cubicBezTo>
                    <a:pt x="13" y="41"/>
                    <a:pt x="9" y="0"/>
                    <a:pt x="9" y="0"/>
                  </a:cubicBezTo>
                  <a:cubicBezTo>
                    <a:pt x="9" y="0"/>
                    <a:pt x="9" y="0"/>
                    <a:pt x="9" y="0"/>
                  </a:cubicBezTo>
                  <a:cubicBezTo>
                    <a:pt x="9" y="0"/>
                    <a:pt x="9" y="0"/>
                    <a:pt x="9" y="0"/>
                  </a:cubicBezTo>
                  <a:cubicBezTo>
                    <a:pt x="13" y="0"/>
                    <a:pt x="13" y="0"/>
                    <a:pt x="13" y="0"/>
                  </a:cubicBezTo>
                  <a:cubicBezTo>
                    <a:pt x="13" y="0"/>
                    <a:pt x="29" y="164"/>
                    <a:pt x="29" y="172"/>
                  </a:cubicBezTo>
                  <a:cubicBezTo>
                    <a:pt x="29" y="172"/>
                    <a:pt x="29" y="172"/>
                    <a:pt x="29" y="172"/>
                  </a:cubicBezTo>
                  <a:cubicBezTo>
                    <a:pt x="29" y="172"/>
                    <a:pt x="29" y="172"/>
                    <a:pt x="29" y="173"/>
                  </a:cubicBezTo>
                  <a:cubicBezTo>
                    <a:pt x="29" y="173"/>
                    <a:pt x="29" y="173"/>
                    <a:pt x="29" y="173"/>
                  </a:cubicBezTo>
                  <a:cubicBezTo>
                    <a:pt x="29" y="173"/>
                    <a:pt x="29" y="173"/>
                    <a:pt x="29" y="173"/>
                  </a:cubicBezTo>
                  <a:cubicBezTo>
                    <a:pt x="29" y="173"/>
                    <a:pt x="29" y="173"/>
                    <a:pt x="29" y="173"/>
                  </a:cubicBezTo>
                  <a:cubicBezTo>
                    <a:pt x="28" y="175"/>
                    <a:pt x="28" y="174"/>
                    <a:pt x="27" y="174"/>
                  </a:cubicBezTo>
                  <a:cubicBezTo>
                    <a:pt x="27" y="174"/>
                    <a:pt x="27" y="174"/>
                    <a:pt x="27" y="174"/>
                  </a:cubicBezTo>
                  <a:cubicBezTo>
                    <a:pt x="26" y="174"/>
                    <a:pt x="26" y="175"/>
                    <a:pt x="25" y="175"/>
                  </a:cubicBezTo>
                  <a:cubicBezTo>
                    <a:pt x="25" y="175"/>
                    <a:pt x="25" y="175"/>
                    <a:pt x="25" y="175"/>
                  </a:cubicBezTo>
                  <a:cubicBezTo>
                    <a:pt x="24" y="175"/>
                    <a:pt x="22" y="175"/>
                    <a:pt x="20" y="175"/>
                  </a:cubicBezTo>
                  <a:cubicBezTo>
                    <a:pt x="20" y="175"/>
                    <a:pt x="20" y="175"/>
                    <a:pt x="20" y="175"/>
                  </a:cubicBezTo>
                  <a:cubicBezTo>
                    <a:pt x="12" y="175"/>
                    <a:pt x="0" y="174"/>
                    <a:pt x="0" y="1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4"/>
            <p:cNvSpPr>
              <a:spLocks noEditPoints="1"/>
            </p:cNvSpPr>
            <p:nvPr/>
          </p:nvSpPr>
          <p:spPr bwMode="auto">
            <a:xfrm>
              <a:off x="1551" y="2481"/>
              <a:ext cx="111" cy="622"/>
            </a:xfrm>
            <a:custGeom>
              <a:avLst/>
              <a:gdLst>
                <a:gd name="T0" fmla="*/ 0 w 33"/>
                <a:gd name="T1" fmla="*/ 181 h 184"/>
                <a:gd name="T2" fmla="*/ 0 w 33"/>
                <a:gd name="T3" fmla="*/ 180 h 184"/>
                <a:gd name="T4" fmla="*/ 0 w 33"/>
                <a:gd name="T5" fmla="*/ 179 h 184"/>
                <a:gd name="T6" fmla="*/ 0 w 33"/>
                <a:gd name="T7" fmla="*/ 179 h 184"/>
                <a:gd name="T8" fmla="*/ 2 w 33"/>
                <a:gd name="T9" fmla="*/ 173 h 184"/>
                <a:gd name="T10" fmla="*/ 22 w 33"/>
                <a:gd name="T11" fmla="*/ 174 h 184"/>
                <a:gd name="T12" fmla="*/ 23 w 33"/>
                <a:gd name="T13" fmla="*/ 174 h 184"/>
                <a:gd name="T14" fmla="*/ 25 w 33"/>
                <a:gd name="T15" fmla="*/ 174 h 184"/>
                <a:gd name="T16" fmla="*/ 17 w 33"/>
                <a:gd name="T17" fmla="*/ 89 h 184"/>
                <a:gd name="T18" fmla="*/ 9 w 33"/>
                <a:gd name="T19" fmla="*/ 5 h 184"/>
                <a:gd name="T20" fmla="*/ 12 w 33"/>
                <a:gd name="T21" fmla="*/ 3 h 184"/>
                <a:gd name="T22" fmla="*/ 17 w 33"/>
                <a:gd name="T23" fmla="*/ 5 h 184"/>
                <a:gd name="T24" fmla="*/ 17 w 33"/>
                <a:gd name="T25" fmla="*/ 5 h 184"/>
                <a:gd name="T26" fmla="*/ 18 w 33"/>
                <a:gd name="T27" fmla="*/ 6 h 184"/>
                <a:gd name="T28" fmla="*/ 18 w 33"/>
                <a:gd name="T29" fmla="*/ 12 h 184"/>
                <a:gd name="T30" fmla="*/ 20 w 33"/>
                <a:gd name="T31" fmla="*/ 30 h 184"/>
                <a:gd name="T32" fmla="*/ 25 w 33"/>
                <a:gd name="T33" fmla="*/ 88 h 184"/>
                <a:gd name="T34" fmla="*/ 33 w 33"/>
                <a:gd name="T35" fmla="*/ 177 h 184"/>
                <a:gd name="T36" fmla="*/ 33 w 33"/>
                <a:gd name="T37" fmla="*/ 177 h 184"/>
                <a:gd name="T38" fmla="*/ 33 w 33"/>
                <a:gd name="T39" fmla="*/ 178 h 184"/>
                <a:gd name="T40" fmla="*/ 33 w 33"/>
                <a:gd name="T41" fmla="*/ 178 h 184"/>
                <a:gd name="T42" fmla="*/ 33 w 33"/>
                <a:gd name="T43" fmla="*/ 179 h 184"/>
                <a:gd name="T44" fmla="*/ 33 w 33"/>
                <a:gd name="T45" fmla="*/ 180 h 184"/>
                <a:gd name="T46" fmla="*/ 30 w 33"/>
                <a:gd name="T47" fmla="*/ 181 h 184"/>
                <a:gd name="T48" fmla="*/ 30 w 33"/>
                <a:gd name="T49" fmla="*/ 181 h 184"/>
                <a:gd name="T50" fmla="*/ 27 w 33"/>
                <a:gd name="T51" fmla="*/ 182 h 184"/>
                <a:gd name="T52" fmla="*/ 22 w 33"/>
                <a:gd name="T53" fmla="*/ 182 h 184"/>
                <a:gd name="T54" fmla="*/ 4 w 33"/>
                <a:gd name="T55" fmla="*/ 181 h 184"/>
                <a:gd name="T56" fmla="*/ 3 w 33"/>
                <a:gd name="T57" fmla="*/ 184 h 184"/>
                <a:gd name="T58" fmla="*/ 2 w 33"/>
                <a:gd name="T59" fmla="*/ 181 h 184"/>
                <a:gd name="T60" fmla="*/ 2 w 33"/>
                <a:gd name="T61" fmla="*/ 181 h 184"/>
                <a:gd name="T62" fmla="*/ 1 w 33"/>
                <a:gd name="T63" fmla="*/ 181 h 184"/>
                <a:gd name="T64" fmla="*/ 2 w 33"/>
                <a:gd name="T65" fmla="*/ 179 h 184"/>
                <a:gd name="T66" fmla="*/ 2 w 33"/>
                <a:gd name="T67" fmla="*/ 179 h 184"/>
                <a:gd name="T68" fmla="*/ 2 w 33"/>
                <a:gd name="T69" fmla="*/ 179 h 184"/>
                <a:gd name="T70" fmla="*/ 25 w 33"/>
                <a:gd name="T71" fmla="*/ 178 h 184"/>
                <a:gd name="T72" fmla="*/ 27 w 33"/>
                <a:gd name="T73" fmla="*/ 178 h 184"/>
                <a:gd name="T74" fmla="*/ 27 w 33"/>
                <a:gd name="T75" fmla="*/ 178 h 184"/>
                <a:gd name="T76" fmla="*/ 33 w 33"/>
                <a:gd name="T77" fmla="*/ 178 h 184"/>
                <a:gd name="T78" fmla="*/ 33 w 33"/>
                <a:gd name="T79" fmla="*/ 178 h 184"/>
                <a:gd name="T80" fmla="*/ 26 w 33"/>
                <a:gd name="T81" fmla="*/ 135 h 184"/>
                <a:gd name="T82" fmla="*/ 29 w 33"/>
                <a:gd name="T83" fmla="*/ 175 h 184"/>
                <a:gd name="T84" fmla="*/ 14 w 33"/>
                <a:gd name="T85" fmla="*/ 7 h 184"/>
                <a:gd name="T86" fmla="*/ 14 w 33"/>
                <a:gd name="T8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 h="184">
                  <a:moveTo>
                    <a:pt x="0" y="181"/>
                  </a:moveTo>
                  <a:cubicBezTo>
                    <a:pt x="0" y="181"/>
                    <a:pt x="0" y="181"/>
                    <a:pt x="0" y="181"/>
                  </a:cubicBezTo>
                  <a:cubicBezTo>
                    <a:pt x="0" y="181"/>
                    <a:pt x="0" y="181"/>
                    <a:pt x="0" y="181"/>
                  </a:cubicBezTo>
                  <a:cubicBezTo>
                    <a:pt x="0" y="181"/>
                    <a:pt x="0" y="181"/>
                    <a:pt x="0" y="180"/>
                  </a:cubicBezTo>
                  <a:cubicBezTo>
                    <a:pt x="0" y="180"/>
                    <a:pt x="0" y="180"/>
                    <a:pt x="0" y="180"/>
                  </a:cubicBezTo>
                  <a:cubicBezTo>
                    <a:pt x="0" y="180"/>
                    <a:pt x="0" y="180"/>
                    <a:pt x="0" y="179"/>
                  </a:cubicBezTo>
                  <a:cubicBezTo>
                    <a:pt x="0" y="179"/>
                    <a:pt x="0" y="179"/>
                    <a:pt x="0" y="179"/>
                  </a:cubicBezTo>
                  <a:cubicBezTo>
                    <a:pt x="0" y="179"/>
                    <a:pt x="0" y="179"/>
                    <a:pt x="0" y="179"/>
                  </a:cubicBezTo>
                  <a:cubicBezTo>
                    <a:pt x="0" y="173"/>
                    <a:pt x="0" y="173"/>
                    <a:pt x="0" y="173"/>
                  </a:cubicBezTo>
                  <a:cubicBezTo>
                    <a:pt x="2" y="173"/>
                    <a:pt x="2" y="173"/>
                    <a:pt x="2" y="173"/>
                  </a:cubicBezTo>
                  <a:cubicBezTo>
                    <a:pt x="2" y="173"/>
                    <a:pt x="14" y="174"/>
                    <a:pt x="22" y="174"/>
                  </a:cubicBezTo>
                  <a:cubicBezTo>
                    <a:pt x="22" y="174"/>
                    <a:pt x="22" y="174"/>
                    <a:pt x="22" y="174"/>
                  </a:cubicBezTo>
                  <a:cubicBezTo>
                    <a:pt x="22" y="174"/>
                    <a:pt x="22" y="174"/>
                    <a:pt x="23" y="174"/>
                  </a:cubicBezTo>
                  <a:cubicBezTo>
                    <a:pt x="23" y="174"/>
                    <a:pt x="23" y="174"/>
                    <a:pt x="23" y="174"/>
                  </a:cubicBezTo>
                  <a:cubicBezTo>
                    <a:pt x="23" y="174"/>
                    <a:pt x="24" y="174"/>
                    <a:pt x="25" y="174"/>
                  </a:cubicBezTo>
                  <a:cubicBezTo>
                    <a:pt x="25" y="174"/>
                    <a:pt x="25" y="174"/>
                    <a:pt x="25" y="174"/>
                  </a:cubicBezTo>
                  <a:cubicBezTo>
                    <a:pt x="24" y="162"/>
                    <a:pt x="21" y="125"/>
                    <a:pt x="17" y="89"/>
                  </a:cubicBezTo>
                  <a:cubicBezTo>
                    <a:pt x="17" y="89"/>
                    <a:pt x="17" y="89"/>
                    <a:pt x="17" y="89"/>
                  </a:cubicBezTo>
                  <a:cubicBezTo>
                    <a:pt x="13" y="46"/>
                    <a:pt x="9" y="5"/>
                    <a:pt x="9" y="5"/>
                  </a:cubicBezTo>
                  <a:cubicBezTo>
                    <a:pt x="9" y="5"/>
                    <a:pt x="9" y="5"/>
                    <a:pt x="9" y="5"/>
                  </a:cubicBezTo>
                  <a:cubicBezTo>
                    <a:pt x="9" y="0"/>
                    <a:pt x="9" y="0"/>
                    <a:pt x="9" y="0"/>
                  </a:cubicBezTo>
                  <a:cubicBezTo>
                    <a:pt x="12" y="3"/>
                    <a:pt x="12" y="3"/>
                    <a:pt x="12" y="3"/>
                  </a:cubicBezTo>
                  <a:cubicBezTo>
                    <a:pt x="17" y="3"/>
                    <a:pt x="17" y="3"/>
                    <a:pt x="17" y="3"/>
                  </a:cubicBezTo>
                  <a:cubicBezTo>
                    <a:pt x="17" y="5"/>
                    <a:pt x="17" y="5"/>
                    <a:pt x="17" y="5"/>
                  </a:cubicBezTo>
                  <a:cubicBezTo>
                    <a:pt x="17" y="5"/>
                    <a:pt x="17" y="5"/>
                    <a:pt x="17" y="5"/>
                  </a:cubicBezTo>
                  <a:cubicBezTo>
                    <a:pt x="17" y="5"/>
                    <a:pt x="17" y="5"/>
                    <a:pt x="17" y="5"/>
                  </a:cubicBezTo>
                  <a:cubicBezTo>
                    <a:pt x="17" y="5"/>
                    <a:pt x="17" y="5"/>
                    <a:pt x="17" y="5"/>
                  </a:cubicBezTo>
                  <a:cubicBezTo>
                    <a:pt x="17" y="5"/>
                    <a:pt x="17" y="6"/>
                    <a:pt x="18" y="6"/>
                  </a:cubicBezTo>
                  <a:cubicBezTo>
                    <a:pt x="18" y="6"/>
                    <a:pt x="18" y="6"/>
                    <a:pt x="18" y="6"/>
                  </a:cubicBezTo>
                  <a:cubicBezTo>
                    <a:pt x="18" y="8"/>
                    <a:pt x="18" y="9"/>
                    <a:pt x="18" y="12"/>
                  </a:cubicBezTo>
                  <a:cubicBezTo>
                    <a:pt x="18" y="12"/>
                    <a:pt x="18" y="12"/>
                    <a:pt x="18" y="12"/>
                  </a:cubicBezTo>
                  <a:cubicBezTo>
                    <a:pt x="18" y="16"/>
                    <a:pt x="19" y="23"/>
                    <a:pt x="20" y="30"/>
                  </a:cubicBezTo>
                  <a:cubicBezTo>
                    <a:pt x="20" y="30"/>
                    <a:pt x="20" y="30"/>
                    <a:pt x="20" y="30"/>
                  </a:cubicBezTo>
                  <a:cubicBezTo>
                    <a:pt x="21" y="46"/>
                    <a:pt x="23" y="67"/>
                    <a:pt x="25" y="88"/>
                  </a:cubicBezTo>
                  <a:cubicBezTo>
                    <a:pt x="25" y="88"/>
                    <a:pt x="25" y="88"/>
                    <a:pt x="25" y="88"/>
                  </a:cubicBezTo>
                  <a:cubicBezTo>
                    <a:pt x="29" y="130"/>
                    <a:pt x="33" y="173"/>
                    <a:pt x="33" y="177"/>
                  </a:cubicBezTo>
                  <a:cubicBezTo>
                    <a:pt x="33" y="177"/>
                    <a:pt x="33" y="177"/>
                    <a:pt x="33" y="177"/>
                  </a:cubicBezTo>
                  <a:cubicBezTo>
                    <a:pt x="33" y="177"/>
                    <a:pt x="33" y="177"/>
                    <a:pt x="33" y="177"/>
                  </a:cubicBezTo>
                  <a:cubicBezTo>
                    <a:pt x="33" y="177"/>
                    <a:pt x="33" y="177"/>
                    <a:pt x="33" y="178"/>
                  </a:cubicBezTo>
                  <a:cubicBezTo>
                    <a:pt x="33" y="178"/>
                    <a:pt x="33" y="178"/>
                    <a:pt x="33" y="178"/>
                  </a:cubicBezTo>
                  <a:cubicBezTo>
                    <a:pt x="33" y="178"/>
                    <a:pt x="33" y="178"/>
                    <a:pt x="33" y="178"/>
                  </a:cubicBezTo>
                  <a:cubicBezTo>
                    <a:pt x="33" y="178"/>
                    <a:pt x="33" y="178"/>
                    <a:pt x="33" y="178"/>
                  </a:cubicBezTo>
                  <a:cubicBezTo>
                    <a:pt x="33" y="178"/>
                    <a:pt x="33" y="178"/>
                    <a:pt x="33" y="178"/>
                  </a:cubicBezTo>
                  <a:cubicBezTo>
                    <a:pt x="33" y="179"/>
                    <a:pt x="33" y="179"/>
                    <a:pt x="33" y="179"/>
                  </a:cubicBezTo>
                  <a:cubicBezTo>
                    <a:pt x="33" y="179"/>
                    <a:pt x="33" y="179"/>
                    <a:pt x="33" y="179"/>
                  </a:cubicBezTo>
                  <a:cubicBezTo>
                    <a:pt x="33" y="180"/>
                    <a:pt x="33" y="180"/>
                    <a:pt x="33" y="180"/>
                  </a:cubicBezTo>
                  <a:cubicBezTo>
                    <a:pt x="32" y="180"/>
                    <a:pt x="32" y="180"/>
                    <a:pt x="32" y="180"/>
                  </a:cubicBezTo>
                  <a:cubicBezTo>
                    <a:pt x="32" y="181"/>
                    <a:pt x="30" y="181"/>
                    <a:pt x="30" y="181"/>
                  </a:cubicBezTo>
                  <a:cubicBezTo>
                    <a:pt x="30" y="181"/>
                    <a:pt x="30" y="181"/>
                    <a:pt x="30" y="181"/>
                  </a:cubicBezTo>
                  <a:cubicBezTo>
                    <a:pt x="30" y="181"/>
                    <a:pt x="30" y="181"/>
                    <a:pt x="30" y="181"/>
                  </a:cubicBezTo>
                  <a:cubicBezTo>
                    <a:pt x="29" y="181"/>
                    <a:pt x="29" y="181"/>
                    <a:pt x="29" y="181"/>
                  </a:cubicBezTo>
                  <a:cubicBezTo>
                    <a:pt x="29" y="181"/>
                    <a:pt x="28" y="182"/>
                    <a:pt x="27" y="182"/>
                  </a:cubicBezTo>
                  <a:cubicBezTo>
                    <a:pt x="27" y="182"/>
                    <a:pt x="27" y="182"/>
                    <a:pt x="27" y="182"/>
                  </a:cubicBezTo>
                  <a:cubicBezTo>
                    <a:pt x="26" y="182"/>
                    <a:pt x="24" y="182"/>
                    <a:pt x="22" y="182"/>
                  </a:cubicBezTo>
                  <a:cubicBezTo>
                    <a:pt x="22" y="182"/>
                    <a:pt x="22" y="182"/>
                    <a:pt x="22" y="182"/>
                  </a:cubicBezTo>
                  <a:cubicBezTo>
                    <a:pt x="16" y="182"/>
                    <a:pt x="7" y="181"/>
                    <a:pt x="4" y="181"/>
                  </a:cubicBezTo>
                  <a:cubicBezTo>
                    <a:pt x="4" y="181"/>
                    <a:pt x="4" y="181"/>
                    <a:pt x="4" y="181"/>
                  </a:cubicBezTo>
                  <a:cubicBezTo>
                    <a:pt x="3" y="184"/>
                    <a:pt x="3" y="184"/>
                    <a:pt x="3" y="184"/>
                  </a:cubicBezTo>
                  <a:cubicBezTo>
                    <a:pt x="0" y="181"/>
                    <a:pt x="0" y="181"/>
                    <a:pt x="0" y="181"/>
                  </a:cubicBezTo>
                  <a:close/>
                  <a:moveTo>
                    <a:pt x="2" y="181"/>
                  </a:moveTo>
                  <a:cubicBezTo>
                    <a:pt x="2" y="181"/>
                    <a:pt x="2" y="181"/>
                    <a:pt x="2" y="181"/>
                  </a:cubicBezTo>
                  <a:cubicBezTo>
                    <a:pt x="2" y="181"/>
                    <a:pt x="2" y="181"/>
                    <a:pt x="2" y="181"/>
                  </a:cubicBezTo>
                  <a:cubicBezTo>
                    <a:pt x="1" y="181"/>
                    <a:pt x="1" y="181"/>
                    <a:pt x="1" y="181"/>
                  </a:cubicBezTo>
                  <a:cubicBezTo>
                    <a:pt x="1" y="181"/>
                    <a:pt x="1" y="181"/>
                    <a:pt x="1" y="181"/>
                  </a:cubicBezTo>
                  <a:cubicBezTo>
                    <a:pt x="1" y="181"/>
                    <a:pt x="1" y="181"/>
                    <a:pt x="2" y="181"/>
                  </a:cubicBezTo>
                  <a:close/>
                  <a:moveTo>
                    <a:pt x="2" y="179"/>
                  </a:moveTo>
                  <a:cubicBezTo>
                    <a:pt x="2" y="179"/>
                    <a:pt x="2" y="179"/>
                    <a:pt x="2" y="179"/>
                  </a:cubicBezTo>
                  <a:cubicBezTo>
                    <a:pt x="2" y="179"/>
                    <a:pt x="2" y="179"/>
                    <a:pt x="2" y="179"/>
                  </a:cubicBezTo>
                  <a:close/>
                  <a:moveTo>
                    <a:pt x="2" y="179"/>
                  </a:moveTo>
                  <a:cubicBezTo>
                    <a:pt x="2" y="179"/>
                    <a:pt x="2" y="179"/>
                    <a:pt x="2" y="179"/>
                  </a:cubicBezTo>
                  <a:cubicBezTo>
                    <a:pt x="2" y="179"/>
                    <a:pt x="2" y="179"/>
                    <a:pt x="2" y="179"/>
                  </a:cubicBezTo>
                  <a:close/>
                  <a:moveTo>
                    <a:pt x="25" y="178"/>
                  </a:moveTo>
                  <a:cubicBezTo>
                    <a:pt x="26" y="178"/>
                    <a:pt x="27" y="178"/>
                    <a:pt x="27" y="178"/>
                  </a:cubicBezTo>
                  <a:cubicBezTo>
                    <a:pt x="27" y="178"/>
                    <a:pt x="27" y="178"/>
                    <a:pt x="27" y="178"/>
                  </a:cubicBezTo>
                  <a:cubicBezTo>
                    <a:pt x="27" y="178"/>
                    <a:pt x="27" y="178"/>
                    <a:pt x="27" y="178"/>
                  </a:cubicBezTo>
                  <a:cubicBezTo>
                    <a:pt x="27" y="178"/>
                    <a:pt x="27" y="178"/>
                    <a:pt x="27" y="178"/>
                  </a:cubicBezTo>
                  <a:cubicBezTo>
                    <a:pt x="27" y="178"/>
                    <a:pt x="26" y="178"/>
                    <a:pt x="25" y="178"/>
                  </a:cubicBezTo>
                  <a:close/>
                  <a:moveTo>
                    <a:pt x="33" y="178"/>
                  </a:moveTo>
                  <a:cubicBezTo>
                    <a:pt x="33" y="178"/>
                    <a:pt x="33" y="178"/>
                    <a:pt x="33" y="178"/>
                  </a:cubicBezTo>
                  <a:cubicBezTo>
                    <a:pt x="33" y="178"/>
                    <a:pt x="33" y="178"/>
                    <a:pt x="33" y="178"/>
                  </a:cubicBezTo>
                  <a:close/>
                  <a:moveTo>
                    <a:pt x="29" y="175"/>
                  </a:moveTo>
                  <a:cubicBezTo>
                    <a:pt x="29" y="169"/>
                    <a:pt x="28" y="154"/>
                    <a:pt x="26" y="135"/>
                  </a:cubicBezTo>
                  <a:cubicBezTo>
                    <a:pt x="26" y="135"/>
                    <a:pt x="26" y="135"/>
                    <a:pt x="26" y="135"/>
                  </a:cubicBezTo>
                  <a:cubicBezTo>
                    <a:pt x="28" y="154"/>
                    <a:pt x="29" y="169"/>
                    <a:pt x="29" y="175"/>
                  </a:cubicBezTo>
                  <a:close/>
                  <a:moveTo>
                    <a:pt x="15" y="17"/>
                  </a:moveTo>
                  <a:cubicBezTo>
                    <a:pt x="14" y="13"/>
                    <a:pt x="14" y="9"/>
                    <a:pt x="14" y="7"/>
                  </a:cubicBezTo>
                  <a:cubicBezTo>
                    <a:pt x="14" y="7"/>
                    <a:pt x="14" y="7"/>
                    <a:pt x="14" y="7"/>
                  </a:cubicBezTo>
                  <a:cubicBezTo>
                    <a:pt x="14" y="7"/>
                    <a:pt x="14" y="7"/>
                    <a:pt x="14" y="7"/>
                  </a:cubicBezTo>
                  <a:cubicBezTo>
                    <a:pt x="14" y="9"/>
                    <a:pt x="14" y="13"/>
                    <a:pt x="1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5"/>
            <p:cNvSpPr>
              <a:spLocks noEditPoints="1"/>
            </p:cNvSpPr>
            <p:nvPr/>
          </p:nvSpPr>
          <p:spPr bwMode="auto">
            <a:xfrm>
              <a:off x="1669" y="2326"/>
              <a:ext cx="520" cy="229"/>
            </a:xfrm>
            <a:custGeom>
              <a:avLst/>
              <a:gdLst>
                <a:gd name="T0" fmla="*/ 128 w 154"/>
                <a:gd name="T1" fmla="*/ 65 h 68"/>
                <a:gd name="T2" fmla="*/ 122 w 154"/>
                <a:gd name="T3" fmla="*/ 40 h 68"/>
                <a:gd name="T4" fmla="*/ 122 w 154"/>
                <a:gd name="T5" fmla="*/ 40 h 68"/>
                <a:gd name="T6" fmla="*/ 110 w 154"/>
                <a:gd name="T7" fmla="*/ 6 h 68"/>
                <a:gd name="T8" fmla="*/ 110 w 154"/>
                <a:gd name="T9" fmla="*/ 6 h 68"/>
                <a:gd name="T10" fmla="*/ 105 w 154"/>
                <a:gd name="T11" fmla="*/ 4 h 68"/>
                <a:gd name="T12" fmla="*/ 105 w 154"/>
                <a:gd name="T13" fmla="*/ 4 h 68"/>
                <a:gd name="T14" fmla="*/ 45 w 154"/>
                <a:gd name="T15" fmla="*/ 23 h 68"/>
                <a:gd name="T16" fmla="*/ 45 w 154"/>
                <a:gd name="T17" fmla="*/ 23 h 68"/>
                <a:gd name="T18" fmla="*/ 2 w 154"/>
                <a:gd name="T19" fmla="*/ 42 h 68"/>
                <a:gd name="T20" fmla="*/ 2 w 154"/>
                <a:gd name="T21" fmla="*/ 42 h 68"/>
                <a:gd name="T22" fmla="*/ 0 w 154"/>
                <a:gd name="T23" fmla="*/ 38 h 68"/>
                <a:gd name="T24" fmla="*/ 105 w 154"/>
                <a:gd name="T25" fmla="*/ 0 h 68"/>
                <a:gd name="T26" fmla="*/ 105 w 154"/>
                <a:gd name="T27" fmla="*/ 0 h 68"/>
                <a:gd name="T28" fmla="*/ 113 w 154"/>
                <a:gd name="T29" fmla="*/ 4 h 68"/>
                <a:gd name="T30" fmla="*/ 113 w 154"/>
                <a:gd name="T31" fmla="*/ 4 h 68"/>
                <a:gd name="T32" fmla="*/ 131 w 154"/>
                <a:gd name="T33" fmla="*/ 62 h 68"/>
                <a:gd name="T34" fmla="*/ 131 w 154"/>
                <a:gd name="T35" fmla="*/ 62 h 68"/>
                <a:gd name="T36" fmla="*/ 153 w 154"/>
                <a:gd name="T37" fmla="*/ 53 h 68"/>
                <a:gd name="T38" fmla="*/ 154 w 154"/>
                <a:gd name="T39" fmla="*/ 57 h 68"/>
                <a:gd name="T40" fmla="*/ 128 w 154"/>
                <a:gd name="T41" fmla="*/ 68 h 68"/>
                <a:gd name="T42" fmla="*/ 128 w 154"/>
                <a:gd name="T43" fmla="*/ 65 h 68"/>
                <a:gd name="T44" fmla="*/ 2 w 154"/>
                <a:gd name="T45" fmla="*/ 42 h 68"/>
                <a:gd name="T46" fmla="*/ 2 w 154"/>
                <a:gd name="T47" fmla="*/ 42 h 68"/>
                <a:gd name="T48" fmla="*/ 2 w 154"/>
                <a:gd name="T49" fmla="*/ 42 h 68"/>
                <a:gd name="T50" fmla="*/ 2 w 154"/>
                <a:gd name="T51" fmla="*/ 42 h 68"/>
                <a:gd name="T52" fmla="*/ 2 w 154"/>
                <a:gd name="T5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68">
                  <a:moveTo>
                    <a:pt x="128" y="65"/>
                  </a:moveTo>
                  <a:cubicBezTo>
                    <a:pt x="128" y="65"/>
                    <a:pt x="125" y="54"/>
                    <a:pt x="122" y="40"/>
                  </a:cubicBezTo>
                  <a:cubicBezTo>
                    <a:pt x="122" y="40"/>
                    <a:pt x="122" y="40"/>
                    <a:pt x="122" y="40"/>
                  </a:cubicBezTo>
                  <a:cubicBezTo>
                    <a:pt x="118" y="27"/>
                    <a:pt x="113" y="12"/>
                    <a:pt x="110" y="6"/>
                  </a:cubicBezTo>
                  <a:cubicBezTo>
                    <a:pt x="110" y="6"/>
                    <a:pt x="110" y="6"/>
                    <a:pt x="110" y="6"/>
                  </a:cubicBezTo>
                  <a:cubicBezTo>
                    <a:pt x="110" y="5"/>
                    <a:pt x="108" y="4"/>
                    <a:pt x="105" y="4"/>
                  </a:cubicBezTo>
                  <a:cubicBezTo>
                    <a:pt x="105" y="4"/>
                    <a:pt x="105" y="4"/>
                    <a:pt x="105" y="4"/>
                  </a:cubicBezTo>
                  <a:cubicBezTo>
                    <a:pt x="94" y="4"/>
                    <a:pt x="68" y="14"/>
                    <a:pt x="45" y="23"/>
                  </a:cubicBezTo>
                  <a:cubicBezTo>
                    <a:pt x="45" y="23"/>
                    <a:pt x="45" y="23"/>
                    <a:pt x="45" y="23"/>
                  </a:cubicBezTo>
                  <a:cubicBezTo>
                    <a:pt x="22" y="33"/>
                    <a:pt x="2" y="42"/>
                    <a:pt x="2" y="42"/>
                  </a:cubicBezTo>
                  <a:cubicBezTo>
                    <a:pt x="2" y="42"/>
                    <a:pt x="2" y="42"/>
                    <a:pt x="2" y="42"/>
                  </a:cubicBezTo>
                  <a:cubicBezTo>
                    <a:pt x="0" y="38"/>
                    <a:pt x="0" y="38"/>
                    <a:pt x="0" y="38"/>
                  </a:cubicBezTo>
                  <a:cubicBezTo>
                    <a:pt x="0" y="38"/>
                    <a:pt x="80" y="1"/>
                    <a:pt x="105" y="0"/>
                  </a:cubicBezTo>
                  <a:cubicBezTo>
                    <a:pt x="105" y="0"/>
                    <a:pt x="105" y="0"/>
                    <a:pt x="105" y="0"/>
                  </a:cubicBezTo>
                  <a:cubicBezTo>
                    <a:pt x="109" y="0"/>
                    <a:pt x="112" y="1"/>
                    <a:pt x="113" y="4"/>
                  </a:cubicBezTo>
                  <a:cubicBezTo>
                    <a:pt x="113" y="4"/>
                    <a:pt x="113" y="4"/>
                    <a:pt x="113" y="4"/>
                  </a:cubicBezTo>
                  <a:cubicBezTo>
                    <a:pt x="120" y="15"/>
                    <a:pt x="129" y="53"/>
                    <a:pt x="131" y="62"/>
                  </a:cubicBezTo>
                  <a:cubicBezTo>
                    <a:pt x="131" y="62"/>
                    <a:pt x="131" y="62"/>
                    <a:pt x="131" y="62"/>
                  </a:cubicBezTo>
                  <a:cubicBezTo>
                    <a:pt x="153" y="53"/>
                    <a:pt x="153" y="53"/>
                    <a:pt x="153" y="53"/>
                  </a:cubicBezTo>
                  <a:cubicBezTo>
                    <a:pt x="154" y="57"/>
                    <a:pt x="154" y="57"/>
                    <a:pt x="154" y="57"/>
                  </a:cubicBezTo>
                  <a:cubicBezTo>
                    <a:pt x="128" y="68"/>
                    <a:pt x="128" y="68"/>
                    <a:pt x="128" y="68"/>
                  </a:cubicBezTo>
                  <a:cubicBezTo>
                    <a:pt x="128" y="65"/>
                    <a:pt x="128" y="65"/>
                    <a:pt x="128" y="65"/>
                  </a:cubicBezTo>
                  <a:close/>
                  <a:moveTo>
                    <a:pt x="2" y="42"/>
                  </a:moveTo>
                  <a:cubicBezTo>
                    <a:pt x="2" y="42"/>
                    <a:pt x="2" y="42"/>
                    <a:pt x="2" y="42"/>
                  </a:cubicBezTo>
                  <a:cubicBezTo>
                    <a:pt x="2" y="42"/>
                    <a:pt x="2" y="42"/>
                    <a:pt x="2" y="42"/>
                  </a:cubicBezTo>
                  <a:cubicBezTo>
                    <a:pt x="2" y="42"/>
                    <a:pt x="2" y="42"/>
                    <a:pt x="2" y="42"/>
                  </a:cubicBezTo>
                  <a:cubicBezTo>
                    <a:pt x="2" y="42"/>
                    <a:pt x="2" y="42"/>
                    <a:pt x="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6"/>
            <p:cNvSpPr>
              <a:spLocks noEditPoints="1"/>
            </p:cNvSpPr>
            <p:nvPr/>
          </p:nvSpPr>
          <p:spPr bwMode="auto">
            <a:xfrm>
              <a:off x="1659" y="2319"/>
              <a:ext cx="540" cy="243"/>
            </a:xfrm>
            <a:custGeom>
              <a:avLst/>
              <a:gdLst>
                <a:gd name="T0" fmla="*/ 129 w 160"/>
                <a:gd name="T1" fmla="*/ 68 h 72"/>
                <a:gd name="T2" fmla="*/ 129 w 160"/>
                <a:gd name="T3" fmla="*/ 68 h 72"/>
                <a:gd name="T4" fmla="*/ 129 w 160"/>
                <a:gd name="T5" fmla="*/ 68 h 72"/>
                <a:gd name="T6" fmla="*/ 131 w 160"/>
                <a:gd name="T7" fmla="*/ 67 h 72"/>
                <a:gd name="T8" fmla="*/ 131 w 160"/>
                <a:gd name="T9" fmla="*/ 67 h 72"/>
                <a:gd name="T10" fmla="*/ 129 w 160"/>
                <a:gd name="T11" fmla="*/ 68 h 72"/>
                <a:gd name="T12" fmla="*/ 129 w 160"/>
                <a:gd name="T13" fmla="*/ 68 h 72"/>
                <a:gd name="T14" fmla="*/ 129 w 160"/>
                <a:gd name="T15" fmla="*/ 67 h 72"/>
                <a:gd name="T16" fmla="*/ 128 w 160"/>
                <a:gd name="T17" fmla="*/ 66 h 72"/>
                <a:gd name="T18" fmla="*/ 127 w 160"/>
                <a:gd name="T19" fmla="*/ 60 h 72"/>
                <a:gd name="T20" fmla="*/ 123 w 160"/>
                <a:gd name="T21" fmla="*/ 43 h 72"/>
                <a:gd name="T22" fmla="*/ 111 w 160"/>
                <a:gd name="T23" fmla="*/ 9 h 72"/>
                <a:gd name="T24" fmla="*/ 111 w 160"/>
                <a:gd name="T25" fmla="*/ 9 h 72"/>
                <a:gd name="T26" fmla="*/ 109 w 160"/>
                <a:gd name="T27" fmla="*/ 8 h 72"/>
                <a:gd name="T28" fmla="*/ 108 w 160"/>
                <a:gd name="T29" fmla="*/ 8 h 72"/>
                <a:gd name="T30" fmla="*/ 49 w 160"/>
                <a:gd name="T31" fmla="*/ 27 h 72"/>
                <a:gd name="T32" fmla="*/ 7 w 160"/>
                <a:gd name="T33" fmla="*/ 45 h 72"/>
                <a:gd name="T34" fmla="*/ 7 w 160"/>
                <a:gd name="T35" fmla="*/ 46 h 72"/>
                <a:gd name="T36" fmla="*/ 4 w 160"/>
                <a:gd name="T37" fmla="*/ 47 h 72"/>
                <a:gd name="T38" fmla="*/ 3 w 160"/>
                <a:gd name="T39" fmla="*/ 39 h 72"/>
                <a:gd name="T40" fmla="*/ 3 w 160"/>
                <a:gd name="T41" fmla="*/ 38 h 72"/>
                <a:gd name="T42" fmla="*/ 6 w 160"/>
                <a:gd name="T43" fmla="*/ 37 h 72"/>
                <a:gd name="T44" fmla="*/ 15 w 160"/>
                <a:gd name="T45" fmla="*/ 33 h 72"/>
                <a:gd name="T46" fmla="*/ 46 w 160"/>
                <a:gd name="T47" fmla="*/ 20 h 72"/>
                <a:gd name="T48" fmla="*/ 108 w 160"/>
                <a:gd name="T49" fmla="*/ 0 h 72"/>
                <a:gd name="T50" fmla="*/ 118 w 160"/>
                <a:gd name="T51" fmla="*/ 5 h 72"/>
                <a:gd name="T52" fmla="*/ 136 w 160"/>
                <a:gd name="T53" fmla="*/ 61 h 72"/>
                <a:gd name="T54" fmla="*/ 160 w 160"/>
                <a:gd name="T55" fmla="*/ 60 h 72"/>
                <a:gd name="T56" fmla="*/ 129 w 160"/>
                <a:gd name="T57" fmla="*/ 70 h 72"/>
                <a:gd name="T58" fmla="*/ 133 w 160"/>
                <a:gd name="T59" fmla="*/ 67 h 72"/>
                <a:gd name="T60" fmla="*/ 133 w 160"/>
                <a:gd name="T61" fmla="*/ 67 h 72"/>
                <a:gd name="T62" fmla="*/ 133 w 160"/>
                <a:gd name="T63" fmla="*/ 67 h 72"/>
                <a:gd name="T64" fmla="*/ 131 w 160"/>
                <a:gd name="T65" fmla="*/ 59 h 72"/>
                <a:gd name="T66" fmla="*/ 115 w 160"/>
                <a:gd name="T67" fmla="*/ 7 h 72"/>
                <a:gd name="T68" fmla="*/ 115 w 160"/>
                <a:gd name="T69" fmla="*/ 7 h 72"/>
                <a:gd name="T70" fmla="*/ 126 w 160"/>
                <a:gd name="T71" fmla="*/ 42 h 72"/>
                <a:gd name="T72" fmla="*/ 8 w 160"/>
                <a:gd name="T73" fmla="*/ 40 h 72"/>
                <a:gd name="T74" fmla="*/ 7 w 160"/>
                <a:gd name="T75" fmla="*/ 41 h 72"/>
                <a:gd name="T76" fmla="*/ 115 w 160"/>
                <a:gd name="T77" fmla="*/ 7 h 72"/>
                <a:gd name="T78" fmla="*/ 114 w 160"/>
                <a:gd name="T79" fmla="*/ 6 h 72"/>
                <a:gd name="T80" fmla="*/ 115 w 160"/>
                <a:gd name="T81" fmla="*/ 7 h 72"/>
                <a:gd name="T82" fmla="*/ 109 w 160"/>
                <a:gd name="T83" fmla="*/ 4 h 72"/>
                <a:gd name="T84" fmla="*/ 112 w 160"/>
                <a:gd name="T85" fmla="*/ 5 h 72"/>
                <a:gd name="T86" fmla="*/ 129 w 160"/>
                <a:gd name="T8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72">
                  <a:moveTo>
                    <a:pt x="129" y="70"/>
                  </a:move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31" y="67"/>
                    <a:pt x="131" y="67"/>
                    <a:pt x="131" y="67"/>
                  </a:cubicBezTo>
                  <a:cubicBezTo>
                    <a:pt x="131" y="67"/>
                    <a:pt x="131" y="67"/>
                    <a:pt x="131" y="67"/>
                  </a:cubicBezTo>
                  <a:cubicBezTo>
                    <a:pt x="131" y="67"/>
                    <a:pt x="131" y="67"/>
                    <a:pt x="131" y="67"/>
                  </a:cubicBezTo>
                  <a:cubicBezTo>
                    <a:pt x="129" y="68"/>
                    <a:pt x="129" y="68"/>
                    <a:pt x="129" y="68"/>
                  </a:cubicBezTo>
                  <a:cubicBezTo>
                    <a:pt x="129" y="68"/>
                    <a:pt x="129" y="68"/>
                    <a:pt x="129" y="68"/>
                  </a:cubicBezTo>
                  <a:cubicBezTo>
                    <a:pt x="129" y="68"/>
                    <a:pt x="129" y="68"/>
                    <a:pt x="129" y="68"/>
                  </a:cubicBezTo>
                  <a:cubicBezTo>
                    <a:pt x="129" y="68"/>
                    <a:pt x="129" y="68"/>
                    <a:pt x="129" y="68"/>
                  </a:cubicBezTo>
                  <a:cubicBezTo>
                    <a:pt x="129" y="68"/>
                    <a:pt x="129" y="67"/>
                    <a:pt x="129" y="67"/>
                  </a:cubicBezTo>
                  <a:cubicBezTo>
                    <a:pt x="129" y="67"/>
                    <a:pt x="129" y="67"/>
                    <a:pt x="129" y="67"/>
                  </a:cubicBezTo>
                  <a:cubicBezTo>
                    <a:pt x="129" y="67"/>
                    <a:pt x="128" y="66"/>
                    <a:pt x="128" y="66"/>
                  </a:cubicBezTo>
                  <a:cubicBezTo>
                    <a:pt x="128" y="66"/>
                    <a:pt x="128" y="66"/>
                    <a:pt x="128" y="66"/>
                  </a:cubicBezTo>
                  <a:cubicBezTo>
                    <a:pt x="128" y="64"/>
                    <a:pt x="128" y="63"/>
                    <a:pt x="127" y="60"/>
                  </a:cubicBezTo>
                  <a:cubicBezTo>
                    <a:pt x="127" y="60"/>
                    <a:pt x="127" y="60"/>
                    <a:pt x="127" y="60"/>
                  </a:cubicBezTo>
                  <a:cubicBezTo>
                    <a:pt x="126" y="56"/>
                    <a:pt x="124" y="49"/>
                    <a:pt x="123" y="43"/>
                  </a:cubicBezTo>
                  <a:cubicBezTo>
                    <a:pt x="123" y="43"/>
                    <a:pt x="123" y="43"/>
                    <a:pt x="123" y="43"/>
                  </a:cubicBezTo>
                  <a:cubicBezTo>
                    <a:pt x="119" y="30"/>
                    <a:pt x="115" y="14"/>
                    <a:pt x="111" y="9"/>
                  </a:cubicBezTo>
                  <a:cubicBezTo>
                    <a:pt x="111" y="9"/>
                    <a:pt x="111" y="9"/>
                    <a:pt x="111" y="9"/>
                  </a:cubicBezTo>
                  <a:cubicBezTo>
                    <a:pt x="111" y="9"/>
                    <a:pt x="111" y="9"/>
                    <a:pt x="111" y="9"/>
                  </a:cubicBezTo>
                  <a:cubicBezTo>
                    <a:pt x="111" y="9"/>
                    <a:pt x="111" y="9"/>
                    <a:pt x="111" y="9"/>
                  </a:cubicBezTo>
                  <a:cubicBezTo>
                    <a:pt x="111" y="9"/>
                    <a:pt x="110" y="8"/>
                    <a:pt x="109" y="8"/>
                  </a:cubicBezTo>
                  <a:cubicBezTo>
                    <a:pt x="109" y="8"/>
                    <a:pt x="109" y="8"/>
                    <a:pt x="109" y="8"/>
                  </a:cubicBezTo>
                  <a:cubicBezTo>
                    <a:pt x="109" y="8"/>
                    <a:pt x="109" y="8"/>
                    <a:pt x="109" y="8"/>
                  </a:cubicBezTo>
                  <a:cubicBezTo>
                    <a:pt x="108" y="8"/>
                    <a:pt x="108" y="8"/>
                    <a:pt x="108" y="8"/>
                  </a:cubicBezTo>
                  <a:cubicBezTo>
                    <a:pt x="108" y="8"/>
                    <a:pt x="108" y="8"/>
                    <a:pt x="108" y="8"/>
                  </a:cubicBezTo>
                  <a:cubicBezTo>
                    <a:pt x="98" y="8"/>
                    <a:pt x="71" y="18"/>
                    <a:pt x="49" y="27"/>
                  </a:cubicBezTo>
                  <a:cubicBezTo>
                    <a:pt x="49" y="27"/>
                    <a:pt x="49" y="27"/>
                    <a:pt x="49" y="27"/>
                  </a:cubicBezTo>
                  <a:cubicBezTo>
                    <a:pt x="29" y="35"/>
                    <a:pt x="11" y="43"/>
                    <a:pt x="7" y="45"/>
                  </a:cubicBezTo>
                  <a:cubicBezTo>
                    <a:pt x="7" y="45"/>
                    <a:pt x="7" y="45"/>
                    <a:pt x="7" y="45"/>
                  </a:cubicBezTo>
                  <a:cubicBezTo>
                    <a:pt x="7" y="46"/>
                    <a:pt x="7" y="46"/>
                    <a:pt x="7" y="46"/>
                  </a:cubicBezTo>
                  <a:cubicBezTo>
                    <a:pt x="5" y="46"/>
                    <a:pt x="5" y="46"/>
                    <a:pt x="5" y="46"/>
                  </a:cubicBezTo>
                  <a:cubicBezTo>
                    <a:pt x="4" y="47"/>
                    <a:pt x="4" y="47"/>
                    <a:pt x="4" y="47"/>
                  </a:cubicBezTo>
                  <a:cubicBezTo>
                    <a:pt x="0" y="39"/>
                    <a:pt x="0" y="39"/>
                    <a:pt x="0" y="39"/>
                  </a:cubicBezTo>
                  <a:cubicBezTo>
                    <a:pt x="3" y="39"/>
                    <a:pt x="3" y="39"/>
                    <a:pt x="3" y="39"/>
                  </a:cubicBezTo>
                  <a:cubicBezTo>
                    <a:pt x="3" y="38"/>
                    <a:pt x="3" y="38"/>
                    <a:pt x="3" y="38"/>
                  </a:cubicBezTo>
                  <a:cubicBezTo>
                    <a:pt x="3" y="38"/>
                    <a:pt x="3" y="38"/>
                    <a:pt x="3" y="38"/>
                  </a:cubicBezTo>
                  <a:cubicBezTo>
                    <a:pt x="4" y="38"/>
                    <a:pt x="5" y="38"/>
                    <a:pt x="6" y="37"/>
                  </a:cubicBezTo>
                  <a:cubicBezTo>
                    <a:pt x="6" y="37"/>
                    <a:pt x="6" y="37"/>
                    <a:pt x="6" y="37"/>
                  </a:cubicBezTo>
                  <a:cubicBezTo>
                    <a:pt x="8" y="36"/>
                    <a:pt x="11" y="34"/>
                    <a:pt x="15" y="33"/>
                  </a:cubicBezTo>
                  <a:cubicBezTo>
                    <a:pt x="15" y="33"/>
                    <a:pt x="15" y="33"/>
                    <a:pt x="15" y="33"/>
                  </a:cubicBezTo>
                  <a:cubicBezTo>
                    <a:pt x="23" y="29"/>
                    <a:pt x="34" y="24"/>
                    <a:pt x="46" y="20"/>
                  </a:cubicBezTo>
                  <a:cubicBezTo>
                    <a:pt x="46" y="20"/>
                    <a:pt x="46" y="20"/>
                    <a:pt x="46" y="20"/>
                  </a:cubicBezTo>
                  <a:cubicBezTo>
                    <a:pt x="69" y="10"/>
                    <a:pt x="95" y="1"/>
                    <a:pt x="108" y="0"/>
                  </a:cubicBezTo>
                  <a:cubicBezTo>
                    <a:pt x="108" y="0"/>
                    <a:pt x="108" y="0"/>
                    <a:pt x="108" y="0"/>
                  </a:cubicBezTo>
                  <a:cubicBezTo>
                    <a:pt x="112" y="0"/>
                    <a:pt x="116" y="1"/>
                    <a:pt x="118" y="5"/>
                  </a:cubicBezTo>
                  <a:cubicBezTo>
                    <a:pt x="118" y="5"/>
                    <a:pt x="118" y="5"/>
                    <a:pt x="118" y="5"/>
                  </a:cubicBezTo>
                  <a:cubicBezTo>
                    <a:pt x="125" y="16"/>
                    <a:pt x="133" y="49"/>
                    <a:pt x="136" y="61"/>
                  </a:cubicBezTo>
                  <a:cubicBezTo>
                    <a:pt x="136" y="61"/>
                    <a:pt x="136" y="61"/>
                    <a:pt x="136" y="61"/>
                  </a:cubicBezTo>
                  <a:cubicBezTo>
                    <a:pt x="157" y="53"/>
                    <a:pt x="157" y="53"/>
                    <a:pt x="157" y="53"/>
                  </a:cubicBezTo>
                  <a:cubicBezTo>
                    <a:pt x="160" y="60"/>
                    <a:pt x="160" y="60"/>
                    <a:pt x="160" y="60"/>
                  </a:cubicBezTo>
                  <a:cubicBezTo>
                    <a:pt x="130" y="72"/>
                    <a:pt x="130" y="72"/>
                    <a:pt x="130" y="72"/>
                  </a:cubicBezTo>
                  <a:cubicBezTo>
                    <a:pt x="129" y="70"/>
                    <a:pt x="129" y="70"/>
                    <a:pt x="129" y="70"/>
                  </a:cubicBezTo>
                  <a:close/>
                  <a:moveTo>
                    <a:pt x="133" y="67"/>
                  </a:moveTo>
                  <a:cubicBezTo>
                    <a:pt x="133" y="67"/>
                    <a:pt x="133" y="67"/>
                    <a:pt x="133" y="67"/>
                  </a:cubicBezTo>
                  <a:cubicBezTo>
                    <a:pt x="155" y="58"/>
                    <a:pt x="155" y="58"/>
                    <a:pt x="155" y="58"/>
                  </a:cubicBezTo>
                  <a:cubicBezTo>
                    <a:pt x="133" y="67"/>
                    <a:pt x="133" y="67"/>
                    <a:pt x="133" y="67"/>
                  </a:cubicBezTo>
                  <a:cubicBezTo>
                    <a:pt x="133" y="67"/>
                    <a:pt x="133" y="67"/>
                    <a:pt x="133" y="67"/>
                  </a:cubicBezTo>
                  <a:cubicBezTo>
                    <a:pt x="133" y="67"/>
                    <a:pt x="133" y="67"/>
                    <a:pt x="133" y="67"/>
                  </a:cubicBezTo>
                  <a:close/>
                  <a:moveTo>
                    <a:pt x="126" y="42"/>
                  </a:moveTo>
                  <a:cubicBezTo>
                    <a:pt x="128" y="48"/>
                    <a:pt x="130" y="54"/>
                    <a:pt x="131" y="59"/>
                  </a:cubicBezTo>
                  <a:cubicBezTo>
                    <a:pt x="131" y="59"/>
                    <a:pt x="131" y="59"/>
                    <a:pt x="131" y="59"/>
                  </a:cubicBezTo>
                  <a:cubicBezTo>
                    <a:pt x="127" y="45"/>
                    <a:pt x="120" y="16"/>
                    <a:pt x="115" y="7"/>
                  </a:cubicBezTo>
                  <a:cubicBezTo>
                    <a:pt x="115" y="7"/>
                    <a:pt x="115" y="7"/>
                    <a:pt x="115" y="7"/>
                  </a:cubicBezTo>
                  <a:cubicBezTo>
                    <a:pt x="115" y="7"/>
                    <a:pt x="115" y="7"/>
                    <a:pt x="115" y="7"/>
                  </a:cubicBezTo>
                  <a:cubicBezTo>
                    <a:pt x="115" y="7"/>
                    <a:pt x="115" y="7"/>
                    <a:pt x="115" y="7"/>
                  </a:cubicBezTo>
                  <a:cubicBezTo>
                    <a:pt x="118" y="13"/>
                    <a:pt x="123" y="28"/>
                    <a:pt x="126" y="42"/>
                  </a:cubicBezTo>
                  <a:close/>
                  <a:moveTo>
                    <a:pt x="7" y="41"/>
                  </a:moveTo>
                  <a:cubicBezTo>
                    <a:pt x="7" y="41"/>
                    <a:pt x="8" y="41"/>
                    <a:pt x="8" y="40"/>
                  </a:cubicBezTo>
                  <a:cubicBezTo>
                    <a:pt x="8" y="40"/>
                    <a:pt x="8" y="40"/>
                    <a:pt x="8" y="40"/>
                  </a:cubicBezTo>
                  <a:cubicBezTo>
                    <a:pt x="8" y="41"/>
                    <a:pt x="7" y="41"/>
                    <a:pt x="7" y="41"/>
                  </a:cubicBezTo>
                  <a:cubicBezTo>
                    <a:pt x="7" y="41"/>
                    <a:pt x="7" y="41"/>
                    <a:pt x="7" y="41"/>
                  </a:cubicBezTo>
                  <a:close/>
                  <a:moveTo>
                    <a:pt x="115" y="7"/>
                  </a:moveTo>
                  <a:cubicBezTo>
                    <a:pt x="115" y="7"/>
                    <a:pt x="115" y="7"/>
                    <a:pt x="115" y="7"/>
                  </a:cubicBezTo>
                  <a:cubicBezTo>
                    <a:pt x="114" y="6"/>
                    <a:pt x="114" y="6"/>
                    <a:pt x="114" y="6"/>
                  </a:cubicBezTo>
                  <a:cubicBezTo>
                    <a:pt x="114" y="6"/>
                    <a:pt x="114" y="6"/>
                    <a:pt x="114" y="6"/>
                  </a:cubicBezTo>
                  <a:cubicBezTo>
                    <a:pt x="114" y="6"/>
                    <a:pt x="114" y="6"/>
                    <a:pt x="115" y="7"/>
                  </a:cubicBezTo>
                  <a:close/>
                  <a:moveTo>
                    <a:pt x="112" y="5"/>
                  </a:moveTo>
                  <a:cubicBezTo>
                    <a:pt x="111" y="4"/>
                    <a:pt x="110" y="4"/>
                    <a:pt x="109" y="4"/>
                  </a:cubicBezTo>
                  <a:cubicBezTo>
                    <a:pt x="109" y="4"/>
                    <a:pt x="109" y="4"/>
                    <a:pt x="109" y="4"/>
                  </a:cubicBezTo>
                  <a:cubicBezTo>
                    <a:pt x="110" y="4"/>
                    <a:pt x="111" y="5"/>
                    <a:pt x="112" y="5"/>
                  </a:cubicBezTo>
                  <a:close/>
                  <a:moveTo>
                    <a:pt x="129" y="68"/>
                  </a:moveTo>
                  <a:cubicBezTo>
                    <a:pt x="129" y="68"/>
                    <a:pt x="129" y="68"/>
                    <a:pt x="129" y="68"/>
                  </a:cubicBezTo>
                  <a:cubicBezTo>
                    <a:pt x="129" y="68"/>
                    <a:pt x="129" y="68"/>
                    <a:pt x="129"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7"/>
            <p:cNvSpPr>
              <a:spLocks noEditPoints="1"/>
            </p:cNvSpPr>
            <p:nvPr/>
          </p:nvSpPr>
          <p:spPr bwMode="auto">
            <a:xfrm>
              <a:off x="2388" y="1738"/>
              <a:ext cx="381" cy="385"/>
            </a:xfrm>
            <a:custGeom>
              <a:avLst/>
              <a:gdLst>
                <a:gd name="T0" fmla="*/ 0 w 113"/>
                <a:gd name="T1" fmla="*/ 57 h 114"/>
                <a:gd name="T2" fmla="*/ 55 w 113"/>
                <a:gd name="T3" fmla="*/ 0 h 114"/>
                <a:gd name="T4" fmla="*/ 55 w 113"/>
                <a:gd name="T5" fmla="*/ 0 h 114"/>
                <a:gd name="T6" fmla="*/ 113 w 113"/>
                <a:gd name="T7" fmla="*/ 57 h 114"/>
                <a:gd name="T8" fmla="*/ 113 w 113"/>
                <a:gd name="T9" fmla="*/ 57 h 114"/>
                <a:gd name="T10" fmla="*/ 55 w 113"/>
                <a:gd name="T11" fmla="*/ 114 h 114"/>
                <a:gd name="T12" fmla="*/ 55 w 113"/>
                <a:gd name="T13" fmla="*/ 114 h 114"/>
                <a:gd name="T14" fmla="*/ 0 w 113"/>
                <a:gd name="T15" fmla="*/ 57 h 114"/>
                <a:gd name="T16" fmla="*/ 4 w 113"/>
                <a:gd name="T17" fmla="*/ 57 h 114"/>
                <a:gd name="T18" fmla="*/ 55 w 113"/>
                <a:gd name="T19" fmla="*/ 110 h 114"/>
                <a:gd name="T20" fmla="*/ 55 w 113"/>
                <a:gd name="T21" fmla="*/ 110 h 114"/>
                <a:gd name="T22" fmla="*/ 109 w 113"/>
                <a:gd name="T23" fmla="*/ 57 h 114"/>
                <a:gd name="T24" fmla="*/ 109 w 113"/>
                <a:gd name="T25" fmla="*/ 57 h 114"/>
                <a:gd name="T26" fmla="*/ 55 w 113"/>
                <a:gd name="T27" fmla="*/ 4 h 114"/>
                <a:gd name="T28" fmla="*/ 55 w 113"/>
                <a:gd name="T29" fmla="*/ 4 h 114"/>
                <a:gd name="T30" fmla="*/ 4 w 113"/>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 h="114">
                  <a:moveTo>
                    <a:pt x="0" y="57"/>
                  </a:moveTo>
                  <a:cubicBezTo>
                    <a:pt x="0" y="25"/>
                    <a:pt x="24" y="0"/>
                    <a:pt x="55" y="0"/>
                  </a:cubicBezTo>
                  <a:cubicBezTo>
                    <a:pt x="55" y="0"/>
                    <a:pt x="55" y="0"/>
                    <a:pt x="55" y="0"/>
                  </a:cubicBezTo>
                  <a:cubicBezTo>
                    <a:pt x="85" y="0"/>
                    <a:pt x="113" y="25"/>
                    <a:pt x="113" y="57"/>
                  </a:cubicBezTo>
                  <a:cubicBezTo>
                    <a:pt x="113" y="57"/>
                    <a:pt x="113" y="57"/>
                    <a:pt x="113" y="57"/>
                  </a:cubicBezTo>
                  <a:cubicBezTo>
                    <a:pt x="113" y="88"/>
                    <a:pt x="85" y="114"/>
                    <a:pt x="55" y="114"/>
                  </a:cubicBezTo>
                  <a:cubicBezTo>
                    <a:pt x="55" y="114"/>
                    <a:pt x="55" y="114"/>
                    <a:pt x="55" y="114"/>
                  </a:cubicBezTo>
                  <a:cubicBezTo>
                    <a:pt x="24" y="114"/>
                    <a:pt x="0" y="88"/>
                    <a:pt x="0" y="57"/>
                  </a:cubicBezTo>
                  <a:close/>
                  <a:moveTo>
                    <a:pt x="4" y="57"/>
                  </a:moveTo>
                  <a:cubicBezTo>
                    <a:pt x="4" y="86"/>
                    <a:pt x="27" y="110"/>
                    <a:pt x="55" y="110"/>
                  </a:cubicBezTo>
                  <a:cubicBezTo>
                    <a:pt x="55" y="110"/>
                    <a:pt x="55" y="110"/>
                    <a:pt x="55" y="110"/>
                  </a:cubicBezTo>
                  <a:cubicBezTo>
                    <a:pt x="83" y="110"/>
                    <a:pt x="109" y="86"/>
                    <a:pt x="109" y="57"/>
                  </a:cubicBezTo>
                  <a:cubicBezTo>
                    <a:pt x="109" y="57"/>
                    <a:pt x="109" y="57"/>
                    <a:pt x="109" y="57"/>
                  </a:cubicBezTo>
                  <a:cubicBezTo>
                    <a:pt x="109" y="27"/>
                    <a:pt x="83" y="4"/>
                    <a:pt x="55" y="4"/>
                  </a:cubicBezTo>
                  <a:cubicBezTo>
                    <a:pt x="55" y="4"/>
                    <a:pt x="55" y="4"/>
                    <a:pt x="55" y="4"/>
                  </a:cubicBezTo>
                  <a:cubicBezTo>
                    <a:pt x="27" y="4"/>
                    <a:pt x="4" y="27"/>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8"/>
            <p:cNvSpPr>
              <a:spLocks noEditPoints="1"/>
            </p:cNvSpPr>
            <p:nvPr/>
          </p:nvSpPr>
          <p:spPr bwMode="auto">
            <a:xfrm>
              <a:off x="2381" y="1731"/>
              <a:ext cx="395" cy="399"/>
            </a:xfrm>
            <a:custGeom>
              <a:avLst/>
              <a:gdLst>
                <a:gd name="T0" fmla="*/ 0 w 117"/>
                <a:gd name="T1" fmla="*/ 59 h 118"/>
                <a:gd name="T2" fmla="*/ 2 w 117"/>
                <a:gd name="T3" fmla="*/ 59 h 118"/>
                <a:gd name="T4" fmla="*/ 0 w 117"/>
                <a:gd name="T5" fmla="*/ 59 h 118"/>
                <a:gd name="T6" fmla="*/ 57 w 117"/>
                <a:gd name="T7" fmla="*/ 0 h 118"/>
                <a:gd name="T8" fmla="*/ 57 w 117"/>
                <a:gd name="T9" fmla="*/ 0 h 118"/>
                <a:gd name="T10" fmla="*/ 117 w 117"/>
                <a:gd name="T11" fmla="*/ 59 h 118"/>
                <a:gd name="T12" fmla="*/ 117 w 117"/>
                <a:gd name="T13" fmla="*/ 59 h 118"/>
                <a:gd name="T14" fmla="*/ 57 w 117"/>
                <a:gd name="T15" fmla="*/ 118 h 118"/>
                <a:gd name="T16" fmla="*/ 57 w 117"/>
                <a:gd name="T17" fmla="*/ 118 h 118"/>
                <a:gd name="T18" fmla="*/ 0 w 117"/>
                <a:gd name="T19" fmla="*/ 59 h 118"/>
                <a:gd name="T20" fmla="*/ 57 w 117"/>
                <a:gd name="T21" fmla="*/ 114 h 118"/>
                <a:gd name="T22" fmla="*/ 113 w 117"/>
                <a:gd name="T23" fmla="*/ 59 h 118"/>
                <a:gd name="T24" fmla="*/ 113 w 117"/>
                <a:gd name="T25" fmla="*/ 59 h 118"/>
                <a:gd name="T26" fmla="*/ 57 w 117"/>
                <a:gd name="T27" fmla="*/ 4 h 118"/>
                <a:gd name="T28" fmla="*/ 57 w 117"/>
                <a:gd name="T29" fmla="*/ 4 h 118"/>
                <a:gd name="T30" fmla="*/ 19 w 117"/>
                <a:gd name="T31" fmla="*/ 20 h 118"/>
                <a:gd name="T32" fmla="*/ 19 w 117"/>
                <a:gd name="T33" fmla="*/ 20 h 118"/>
                <a:gd name="T34" fmla="*/ 57 w 117"/>
                <a:gd name="T35" fmla="*/ 4 h 118"/>
                <a:gd name="T36" fmla="*/ 57 w 117"/>
                <a:gd name="T37" fmla="*/ 4 h 118"/>
                <a:gd name="T38" fmla="*/ 113 w 117"/>
                <a:gd name="T39" fmla="*/ 59 h 118"/>
                <a:gd name="T40" fmla="*/ 113 w 117"/>
                <a:gd name="T41" fmla="*/ 59 h 118"/>
                <a:gd name="T42" fmla="*/ 57 w 117"/>
                <a:gd name="T43" fmla="*/ 114 h 118"/>
                <a:gd name="T44" fmla="*/ 57 w 117"/>
                <a:gd name="T45" fmla="*/ 114 h 118"/>
                <a:gd name="T46" fmla="*/ 17 w 117"/>
                <a:gd name="T47" fmla="*/ 95 h 118"/>
                <a:gd name="T48" fmla="*/ 17 w 117"/>
                <a:gd name="T49" fmla="*/ 95 h 118"/>
                <a:gd name="T50" fmla="*/ 57 w 117"/>
                <a:gd name="T51" fmla="*/ 114 h 118"/>
                <a:gd name="T52" fmla="*/ 57 w 117"/>
                <a:gd name="T53" fmla="*/ 110 h 118"/>
                <a:gd name="T54" fmla="*/ 109 w 117"/>
                <a:gd name="T55" fmla="*/ 59 h 118"/>
                <a:gd name="T56" fmla="*/ 109 w 117"/>
                <a:gd name="T57" fmla="*/ 59 h 118"/>
                <a:gd name="T58" fmla="*/ 57 w 117"/>
                <a:gd name="T59" fmla="*/ 8 h 118"/>
                <a:gd name="T60" fmla="*/ 57 w 117"/>
                <a:gd name="T61" fmla="*/ 8 h 118"/>
                <a:gd name="T62" fmla="*/ 8 w 117"/>
                <a:gd name="T63" fmla="*/ 59 h 118"/>
                <a:gd name="T64" fmla="*/ 8 w 117"/>
                <a:gd name="T65" fmla="*/ 59 h 118"/>
                <a:gd name="T66" fmla="*/ 57 w 117"/>
                <a:gd name="T67" fmla="*/ 110 h 118"/>
                <a:gd name="T68" fmla="*/ 4 w 117"/>
                <a:gd name="T69" fmla="*/ 63 h 118"/>
                <a:gd name="T70" fmla="*/ 4 w 117"/>
                <a:gd name="T71" fmla="*/ 59 h 118"/>
                <a:gd name="T72" fmla="*/ 4 w 117"/>
                <a:gd name="T73" fmla="*/ 59 h 118"/>
                <a:gd name="T74" fmla="*/ 6 w 117"/>
                <a:gd name="T75" fmla="*/ 59 h 118"/>
                <a:gd name="T76" fmla="*/ 4 w 117"/>
                <a:gd name="T77" fmla="*/ 59 h 118"/>
                <a:gd name="T78" fmla="*/ 4 w 117"/>
                <a:gd name="T79" fmla="*/ 54 h 118"/>
                <a:gd name="T80" fmla="*/ 4 w 117"/>
                <a:gd name="T81" fmla="*/ 54 h 118"/>
                <a:gd name="T82" fmla="*/ 4 w 117"/>
                <a:gd name="T83" fmla="*/ 59 h 118"/>
                <a:gd name="T84" fmla="*/ 4 w 117"/>
                <a:gd name="T85" fmla="*/ 59 h 118"/>
                <a:gd name="T86" fmla="*/ 4 w 117"/>
                <a:gd name="T87" fmla="*/ 6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118">
                  <a:moveTo>
                    <a:pt x="0" y="59"/>
                  </a:moveTo>
                  <a:cubicBezTo>
                    <a:pt x="2" y="59"/>
                    <a:pt x="2" y="59"/>
                    <a:pt x="2" y="59"/>
                  </a:cubicBezTo>
                  <a:cubicBezTo>
                    <a:pt x="0" y="59"/>
                    <a:pt x="0" y="59"/>
                    <a:pt x="0" y="59"/>
                  </a:cubicBezTo>
                  <a:cubicBezTo>
                    <a:pt x="0" y="26"/>
                    <a:pt x="25" y="0"/>
                    <a:pt x="57" y="0"/>
                  </a:cubicBezTo>
                  <a:cubicBezTo>
                    <a:pt x="57" y="0"/>
                    <a:pt x="57" y="0"/>
                    <a:pt x="57" y="0"/>
                  </a:cubicBezTo>
                  <a:cubicBezTo>
                    <a:pt x="88" y="0"/>
                    <a:pt x="117" y="26"/>
                    <a:pt x="117" y="59"/>
                  </a:cubicBezTo>
                  <a:cubicBezTo>
                    <a:pt x="117" y="59"/>
                    <a:pt x="117" y="59"/>
                    <a:pt x="117" y="59"/>
                  </a:cubicBezTo>
                  <a:cubicBezTo>
                    <a:pt x="117" y="91"/>
                    <a:pt x="88" y="118"/>
                    <a:pt x="57" y="118"/>
                  </a:cubicBezTo>
                  <a:cubicBezTo>
                    <a:pt x="57" y="118"/>
                    <a:pt x="57" y="118"/>
                    <a:pt x="57" y="118"/>
                  </a:cubicBezTo>
                  <a:cubicBezTo>
                    <a:pt x="25" y="118"/>
                    <a:pt x="0" y="91"/>
                    <a:pt x="0" y="59"/>
                  </a:cubicBezTo>
                  <a:close/>
                  <a:moveTo>
                    <a:pt x="57" y="114"/>
                  </a:moveTo>
                  <a:cubicBezTo>
                    <a:pt x="86" y="114"/>
                    <a:pt x="113" y="89"/>
                    <a:pt x="113" y="59"/>
                  </a:cubicBezTo>
                  <a:cubicBezTo>
                    <a:pt x="113" y="59"/>
                    <a:pt x="113" y="59"/>
                    <a:pt x="113" y="59"/>
                  </a:cubicBezTo>
                  <a:cubicBezTo>
                    <a:pt x="113" y="28"/>
                    <a:pt x="86" y="4"/>
                    <a:pt x="57" y="4"/>
                  </a:cubicBezTo>
                  <a:cubicBezTo>
                    <a:pt x="57" y="4"/>
                    <a:pt x="57" y="4"/>
                    <a:pt x="57" y="4"/>
                  </a:cubicBezTo>
                  <a:cubicBezTo>
                    <a:pt x="42" y="4"/>
                    <a:pt x="29" y="10"/>
                    <a:pt x="19" y="20"/>
                  </a:cubicBezTo>
                  <a:cubicBezTo>
                    <a:pt x="19" y="20"/>
                    <a:pt x="19" y="20"/>
                    <a:pt x="19" y="20"/>
                  </a:cubicBezTo>
                  <a:cubicBezTo>
                    <a:pt x="29" y="10"/>
                    <a:pt x="42" y="4"/>
                    <a:pt x="57" y="4"/>
                  </a:cubicBezTo>
                  <a:cubicBezTo>
                    <a:pt x="57" y="4"/>
                    <a:pt x="57" y="4"/>
                    <a:pt x="57" y="4"/>
                  </a:cubicBezTo>
                  <a:cubicBezTo>
                    <a:pt x="86" y="4"/>
                    <a:pt x="113" y="28"/>
                    <a:pt x="113" y="59"/>
                  </a:cubicBezTo>
                  <a:cubicBezTo>
                    <a:pt x="113" y="59"/>
                    <a:pt x="113" y="59"/>
                    <a:pt x="113" y="59"/>
                  </a:cubicBezTo>
                  <a:cubicBezTo>
                    <a:pt x="113" y="89"/>
                    <a:pt x="86" y="113"/>
                    <a:pt x="57" y="114"/>
                  </a:cubicBezTo>
                  <a:cubicBezTo>
                    <a:pt x="57" y="114"/>
                    <a:pt x="57" y="114"/>
                    <a:pt x="57" y="114"/>
                  </a:cubicBezTo>
                  <a:cubicBezTo>
                    <a:pt x="41" y="114"/>
                    <a:pt x="27" y="106"/>
                    <a:pt x="17" y="95"/>
                  </a:cubicBezTo>
                  <a:cubicBezTo>
                    <a:pt x="17" y="95"/>
                    <a:pt x="17" y="95"/>
                    <a:pt x="17" y="95"/>
                  </a:cubicBezTo>
                  <a:cubicBezTo>
                    <a:pt x="27" y="106"/>
                    <a:pt x="41" y="114"/>
                    <a:pt x="57" y="114"/>
                  </a:cubicBezTo>
                  <a:close/>
                  <a:moveTo>
                    <a:pt x="57" y="110"/>
                  </a:moveTo>
                  <a:cubicBezTo>
                    <a:pt x="84" y="110"/>
                    <a:pt x="109" y="86"/>
                    <a:pt x="109" y="59"/>
                  </a:cubicBezTo>
                  <a:cubicBezTo>
                    <a:pt x="109" y="59"/>
                    <a:pt x="109" y="59"/>
                    <a:pt x="109" y="59"/>
                  </a:cubicBezTo>
                  <a:cubicBezTo>
                    <a:pt x="109" y="31"/>
                    <a:pt x="84" y="8"/>
                    <a:pt x="57" y="8"/>
                  </a:cubicBezTo>
                  <a:cubicBezTo>
                    <a:pt x="57" y="8"/>
                    <a:pt x="57" y="8"/>
                    <a:pt x="57" y="8"/>
                  </a:cubicBezTo>
                  <a:cubicBezTo>
                    <a:pt x="30" y="8"/>
                    <a:pt x="8" y="30"/>
                    <a:pt x="8" y="59"/>
                  </a:cubicBezTo>
                  <a:cubicBezTo>
                    <a:pt x="8" y="59"/>
                    <a:pt x="8" y="59"/>
                    <a:pt x="8" y="59"/>
                  </a:cubicBezTo>
                  <a:cubicBezTo>
                    <a:pt x="8" y="87"/>
                    <a:pt x="30" y="110"/>
                    <a:pt x="57" y="110"/>
                  </a:cubicBezTo>
                  <a:close/>
                  <a:moveTo>
                    <a:pt x="4" y="63"/>
                  </a:moveTo>
                  <a:cubicBezTo>
                    <a:pt x="4" y="62"/>
                    <a:pt x="4" y="60"/>
                    <a:pt x="4" y="59"/>
                  </a:cubicBezTo>
                  <a:cubicBezTo>
                    <a:pt x="4" y="59"/>
                    <a:pt x="4" y="59"/>
                    <a:pt x="4" y="59"/>
                  </a:cubicBezTo>
                  <a:cubicBezTo>
                    <a:pt x="6" y="59"/>
                    <a:pt x="6" y="59"/>
                    <a:pt x="6" y="59"/>
                  </a:cubicBezTo>
                  <a:cubicBezTo>
                    <a:pt x="4" y="59"/>
                    <a:pt x="4" y="59"/>
                    <a:pt x="4" y="59"/>
                  </a:cubicBezTo>
                  <a:cubicBezTo>
                    <a:pt x="4" y="57"/>
                    <a:pt x="4" y="56"/>
                    <a:pt x="4" y="54"/>
                  </a:cubicBezTo>
                  <a:cubicBezTo>
                    <a:pt x="4" y="54"/>
                    <a:pt x="4" y="54"/>
                    <a:pt x="4" y="54"/>
                  </a:cubicBezTo>
                  <a:cubicBezTo>
                    <a:pt x="4" y="56"/>
                    <a:pt x="4" y="57"/>
                    <a:pt x="4" y="59"/>
                  </a:cubicBezTo>
                  <a:cubicBezTo>
                    <a:pt x="4" y="59"/>
                    <a:pt x="4" y="59"/>
                    <a:pt x="4" y="59"/>
                  </a:cubicBezTo>
                  <a:cubicBezTo>
                    <a:pt x="4" y="60"/>
                    <a:pt x="4" y="62"/>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9"/>
            <p:cNvSpPr>
              <a:spLocks noEditPoints="1"/>
            </p:cNvSpPr>
            <p:nvPr/>
          </p:nvSpPr>
          <p:spPr bwMode="auto">
            <a:xfrm>
              <a:off x="2455" y="1910"/>
              <a:ext cx="213" cy="102"/>
            </a:xfrm>
            <a:custGeom>
              <a:avLst/>
              <a:gdLst>
                <a:gd name="T0" fmla="*/ 0 w 63"/>
                <a:gd name="T1" fmla="*/ 10 h 30"/>
                <a:gd name="T2" fmla="*/ 3 w 63"/>
                <a:gd name="T3" fmla="*/ 8 h 30"/>
                <a:gd name="T4" fmla="*/ 11 w 63"/>
                <a:gd name="T5" fmla="*/ 17 h 30"/>
                <a:gd name="T6" fmla="*/ 11 w 63"/>
                <a:gd name="T7" fmla="*/ 17 h 30"/>
                <a:gd name="T8" fmla="*/ 31 w 63"/>
                <a:gd name="T9" fmla="*/ 26 h 30"/>
                <a:gd name="T10" fmla="*/ 31 w 63"/>
                <a:gd name="T11" fmla="*/ 26 h 30"/>
                <a:gd name="T12" fmla="*/ 35 w 63"/>
                <a:gd name="T13" fmla="*/ 25 h 30"/>
                <a:gd name="T14" fmla="*/ 35 w 63"/>
                <a:gd name="T15" fmla="*/ 25 h 30"/>
                <a:gd name="T16" fmla="*/ 54 w 63"/>
                <a:gd name="T17" fmla="*/ 11 h 30"/>
                <a:gd name="T18" fmla="*/ 54 w 63"/>
                <a:gd name="T19" fmla="*/ 11 h 30"/>
                <a:gd name="T20" fmla="*/ 59 w 63"/>
                <a:gd name="T21" fmla="*/ 0 h 30"/>
                <a:gd name="T22" fmla="*/ 59 w 63"/>
                <a:gd name="T23" fmla="*/ 0 h 30"/>
                <a:gd name="T24" fmla="*/ 63 w 63"/>
                <a:gd name="T25" fmla="*/ 1 h 30"/>
                <a:gd name="T26" fmla="*/ 35 w 63"/>
                <a:gd name="T27" fmla="*/ 29 h 30"/>
                <a:gd name="T28" fmla="*/ 35 w 63"/>
                <a:gd name="T29" fmla="*/ 29 h 30"/>
                <a:gd name="T30" fmla="*/ 31 w 63"/>
                <a:gd name="T31" fmla="*/ 30 h 30"/>
                <a:gd name="T32" fmla="*/ 31 w 63"/>
                <a:gd name="T33" fmla="*/ 30 h 30"/>
                <a:gd name="T34" fmla="*/ 0 w 63"/>
                <a:gd name="T35" fmla="*/ 10 h 30"/>
                <a:gd name="T36" fmla="*/ 0 w 63"/>
                <a:gd name="T37" fmla="*/ 10 h 30"/>
                <a:gd name="T38" fmla="*/ 0 w 63"/>
                <a:gd name="T39" fmla="*/ 10 h 30"/>
                <a:gd name="T40" fmla="*/ 0 w 63"/>
                <a:gd name="T41" fmla="*/ 10 h 30"/>
                <a:gd name="T42" fmla="*/ 0 w 63"/>
                <a:gd name="T43" fmla="*/ 10 h 30"/>
                <a:gd name="T44" fmla="*/ 0 w 63"/>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3" y="26"/>
                    <a:pt x="35" y="25"/>
                  </a:cubicBezTo>
                  <a:cubicBezTo>
                    <a:pt x="35" y="25"/>
                    <a:pt x="35" y="25"/>
                    <a:pt x="35" y="25"/>
                  </a:cubicBezTo>
                  <a:cubicBezTo>
                    <a:pt x="43" y="24"/>
                    <a:pt x="49" y="17"/>
                    <a:pt x="54" y="11"/>
                  </a:cubicBezTo>
                  <a:cubicBezTo>
                    <a:pt x="54" y="11"/>
                    <a:pt x="54" y="11"/>
                    <a:pt x="54" y="11"/>
                  </a:cubicBezTo>
                  <a:cubicBezTo>
                    <a:pt x="58" y="5"/>
                    <a:pt x="59" y="0"/>
                    <a:pt x="59" y="0"/>
                  </a:cubicBezTo>
                  <a:cubicBezTo>
                    <a:pt x="59" y="0"/>
                    <a:pt x="59" y="0"/>
                    <a:pt x="59" y="0"/>
                  </a:cubicBezTo>
                  <a:cubicBezTo>
                    <a:pt x="63" y="1"/>
                    <a:pt x="63" y="1"/>
                    <a:pt x="63" y="1"/>
                  </a:cubicBezTo>
                  <a:cubicBezTo>
                    <a:pt x="63" y="1"/>
                    <a:pt x="56" y="25"/>
                    <a:pt x="35" y="29"/>
                  </a:cubicBezTo>
                  <a:cubicBezTo>
                    <a:pt x="35" y="29"/>
                    <a:pt x="35" y="29"/>
                    <a:pt x="35" y="29"/>
                  </a:cubicBezTo>
                  <a:cubicBezTo>
                    <a:pt x="34" y="30"/>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0"/>
            <p:cNvSpPr>
              <a:spLocks noEditPoints="1"/>
            </p:cNvSpPr>
            <p:nvPr/>
          </p:nvSpPr>
          <p:spPr bwMode="auto">
            <a:xfrm>
              <a:off x="2445" y="1900"/>
              <a:ext cx="236" cy="118"/>
            </a:xfrm>
            <a:custGeom>
              <a:avLst/>
              <a:gdLst>
                <a:gd name="T0" fmla="*/ 0 w 70"/>
                <a:gd name="T1" fmla="*/ 13 h 35"/>
                <a:gd name="T2" fmla="*/ 6 w 70"/>
                <a:gd name="T3" fmla="*/ 9 h 35"/>
                <a:gd name="T4" fmla="*/ 7 w 70"/>
                <a:gd name="T5" fmla="*/ 9 h 35"/>
                <a:gd name="T6" fmla="*/ 7 w 70"/>
                <a:gd name="T7" fmla="*/ 9 h 35"/>
                <a:gd name="T8" fmla="*/ 7 w 70"/>
                <a:gd name="T9" fmla="*/ 9 h 35"/>
                <a:gd name="T10" fmla="*/ 7 w 70"/>
                <a:gd name="T11" fmla="*/ 9 h 35"/>
                <a:gd name="T12" fmla="*/ 8 w 70"/>
                <a:gd name="T13" fmla="*/ 9 h 35"/>
                <a:gd name="T14" fmla="*/ 8 w 70"/>
                <a:gd name="T15" fmla="*/ 10 h 35"/>
                <a:gd name="T16" fmla="*/ 8 w 70"/>
                <a:gd name="T17" fmla="*/ 10 h 35"/>
                <a:gd name="T18" fmla="*/ 8 w 70"/>
                <a:gd name="T19" fmla="*/ 10 h 35"/>
                <a:gd name="T20" fmla="*/ 8 w 70"/>
                <a:gd name="T21" fmla="*/ 10 h 35"/>
                <a:gd name="T22" fmla="*/ 10 w 70"/>
                <a:gd name="T23" fmla="*/ 12 h 35"/>
                <a:gd name="T24" fmla="*/ 15 w 70"/>
                <a:gd name="T25" fmla="*/ 18 h 35"/>
                <a:gd name="T26" fmla="*/ 33 w 70"/>
                <a:gd name="T27" fmla="*/ 27 h 35"/>
                <a:gd name="T28" fmla="*/ 34 w 70"/>
                <a:gd name="T29" fmla="*/ 27 h 35"/>
                <a:gd name="T30" fmla="*/ 34 w 70"/>
                <a:gd name="T31" fmla="*/ 27 h 35"/>
                <a:gd name="T32" fmla="*/ 37 w 70"/>
                <a:gd name="T33" fmla="*/ 26 h 35"/>
                <a:gd name="T34" fmla="*/ 55 w 70"/>
                <a:gd name="T35" fmla="*/ 13 h 35"/>
                <a:gd name="T36" fmla="*/ 60 w 70"/>
                <a:gd name="T37" fmla="*/ 2 h 35"/>
                <a:gd name="T38" fmla="*/ 60 w 70"/>
                <a:gd name="T39" fmla="*/ 0 h 35"/>
                <a:gd name="T40" fmla="*/ 68 w 70"/>
                <a:gd name="T41" fmla="*/ 5 h 35"/>
                <a:gd name="T42" fmla="*/ 68 w 70"/>
                <a:gd name="T43" fmla="*/ 6 h 35"/>
                <a:gd name="T44" fmla="*/ 67 w 70"/>
                <a:gd name="T45" fmla="*/ 9 h 35"/>
                <a:gd name="T46" fmla="*/ 62 w 70"/>
                <a:gd name="T47" fmla="*/ 18 h 35"/>
                <a:gd name="T48" fmla="*/ 39 w 70"/>
                <a:gd name="T49" fmla="*/ 34 h 35"/>
                <a:gd name="T50" fmla="*/ 34 w 70"/>
                <a:gd name="T51" fmla="*/ 35 h 35"/>
                <a:gd name="T52" fmla="*/ 34 w 70"/>
                <a:gd name="T53" fmla="*/ 31 h 35"/>
                <a:gd name="T54" fmla="*/ 36 w 70"/>
                <a:gd name="T55" fmla="*/ 31 h 35"/>
                <a:gd name="T56" fmla="*/ 33 w 70"/>
                <a:gd name="T57" fmla="*/ 31 h 35"/>
                <a:gd name="T58" fmla="*/ 33 w 70"/>
                <a:gd name="T59" fmla="*/ 31 h 35"/>
                <a:gd name="T60" fmla="*/ 33 w 70"/>
                <a:gd name="T61" fmla="*/ 31 h 35"/>
                <a:gd name="T62" fmla="*/ 20 w 70"/>
                <a:gd name="T63" fmla="*/ 27 h 35"/>
                <a:gd name="T64" fmla="*/ 13 w 70"/>
                <a:gd name="T65" fmla="*/ 21 h 35"/>
                <a:gd name="T66" fmla="*/ 9 w 70"/>
                <a:gd name="T67" fmla="*/ 18 h 35"/>
                <a:gd name="T68" fmla="*/ 13 w 70"/>
                <a:gd name="T69" fmla="*/ 21 h 35"/>
                <a:gd name="T70" fmla="*/ 54 w 70"/>
                <a:gd name="T71" fmla="*/ 20 h 35"/>
                <a:gd name="T72" fmla="*/ 54 w 70"/>
                <a:gd name="T73" fmla="*/ 20 h 35"/>
                <a:gd name="T74" fmla="*/ 55 w 70"/>
                <a:gd name="T75" fmla="*/ 20 h 35"/>
                <a:gd name="T76" fmla="*/ 60 w 70"/>
                <a:gd name="T77" fmla="*/ 12 h 35"/>
                <a:gd name="T78" fmla="*/ 58 w 70"/>
                <a:gd name="T79" fmla="*/ 15 h 35"/>
                <a:gd name="T80" fmla="*/ 3 w 70"/>
                <a:gd name="T81" fmla="*/ 13 h 35"/>
                <a:gd name="T82" fmla="*/ 3 w 70"/>
                <a:gd name="T83" fmla="*/ 13 h 35"/>
                <a:gd name="T84" fmla="*/ 1 w 70"/>
                <a:gd name="T85" fmla="*/ 14 h 35"/>
                <a:gd name="T86" fmla="*/ 1 w 70"/>
                <a:gd name="T87" fmla="*/ 14 h 35"/>
                <a:gd name="T88" fmla="*/ 4 w 70"/>
                <a:gd name="T89" fmla="*/ 11 h 35"/>
                <a:gd name="T90" fmla="*/ 4 w 70"/>
                <a:gd name="T91" fmla="*/ 12 h 35"/>
                <a:gd name="T92" fmla="*/ 4 w 70"/>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35">
                  <a:moveTo>
                    <a:pt x="1" y="14"/>
                  </a:moveTo>
                  <a:cubicBezTo>
                    <a:pt x="0" y="13"/>
                    <a:pt x="0" y="13"/>
                    <a:pt x="0" y="13"/>
                  </a:cubicBezTo>
                  <a:cubicBezTo>
                    <a:pt x="5" y="9"/>
                    <a:pt x="5" y="9"/>
                    <a:pt x="5" y="9"/>
                  </a:cubicBezTo>
                  <a:cubicBezTo>
                    <a:pt x="5" y="9"/>
                    <a:pt x="6" y="9"/>
                    <a:pt x="6" y="9"/>
                  </a:cubicBezTo>
                  <a:cubicBezTo>
                    <a:pt x="6" y="9"/>
                    <a:pt x="6" y="9"/>
                    <a:pt x="6" y="9"/>
                  </a:cubicBezTo>
                  <a:cubicBezTo>
                    <a:pt x="6"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8" y="9"/>
                    <a:pt x="8" y="9"/>
                  </a:cubicBezTo>
                  <a:cubicBezTo>
                    <a:pt x="8" y="9"/>
                    <a:pt x="8" y="9"/>
                    <a:pt x="8" y="9"/>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9" y="11"/>
                    <a:pt x="9" y="12"/>
                    <a:pt x="10" y="12"/>
                  </a:cubicBezTo>
                  <a:cubicBezTo>
                    <a:pt x="10" y="12"/>
                    <a:pt x="10" y="12"/>
                    <a:pt x="10" y="12"/>
                  </a:cubicBezTo>
                  <a:cubicBezTo>
                    <a:pt x="11" y="14"/>
                    <a:pt x="13" y="16"/>
                    <a:pt x="15" y="18"/>
                  </a:cubicBezTo>
                  <a:cubicBezTo>
                    <a:pt x="15" y="18"/>
                    <a:pt x="15" y="18"/>
                    <a:pt x="15" y="18"/>
                  </a:cubicBezTo>
                  <a:cubicBezTo>
                    <a:pt x="20" y="23"/>
                    <a:pt x="27" y="27"/>
                    <a:pt x="33" y="27"/>
                  </a:cubicBezTo>
                  <a:cubicBezTo>
                    <a:pt x="33" y="27"/>
                    <a:pt x="33" y="27"/>
                    <a:pt x="33" y="27"/>
                  </a:cubicBezTo>
                  <a:cubicBezTo>
                    <a:pt x="33" y="27"/>
                    <a:pt x="34" y="27"/>
                    <a:pt x="34" y="27"/>
                  </a:cubicBezTo>
                  <a:cubicBezTo>
                    <a:pt x="34" y="27"/>
                    <a:pt x="34" y="27"/>
                    <a:pt x="34" y="27"/>
                  </a:cubicBezTo>
                  <a:cubicBezTo>
                    <a:pt x="34" y="27"/>
                    <a:pt x="34" y="27"/>
                    <a:pt x="34" y="27"/>
                  </a:cubicBezTo>
                  <a:cubicBezTo>
                    <a:pt x="34" y="27"/>
                    <a:pt x="34" y="27"/>
                    <a:pt x="34" y="27"/>
                  </a:cubicBezTo>
                  <a:cubicBezTo>
                    <a:pt x="35" y="27"/>
                    <a:pt x="36" y="27"/>
                    <a:pt x="37" y="26"/>
                  </a:cubicBezTo>
                  <a:cubicBezTo>
                    <a:pt x="37" y="26"/>
                    <a:pt x="37" y="26"/>
                    <a:pt x="37" y="26"/>
                  </a:cubicBezTo>
                  <a:cubicBezTo>
                    <a:pt x="45" y="25"/>
                    <a:pt x="51" y="19"/>
                    <a:pt x="55" y="13"/>
                  </a:cubicBezTo>
                  <a:cubicBezTo>
                    <a:pt x="55" y="13"/>
                    <a:pt x="55" y="13"/>
                    <a:pt x="55" y="13"/>
                  </a:cubicBezTo>
                  <a:cubicBezTo>
                    <a:pt x="58" y="8"/>
                    <a:pt x="60" y="3"/>
                    <a:pt x="60" y="2"/>
                  </a:cubicBezTo>
                  <a:cubicBezTo>
                    <a:pt x="60" y="2"/>
                    <a:pt x="60" y="2"/>
                    <a:pt x="60" y="2"/>
                  </a:cubicBezTo>
                  <a:cubicBezTo>
                    <a:pt x="60" y="0"/>
                    <a:pt x="60" y="0"/>
                    <a:pt x="60" y="0"/>
                  </a:cubicBezTo>
                  <a:cubicBezTo>
                    <a:pt x="70" y="3"/>
                    <a:pt x="70" y="3"/>
                    <a:pt x="70" y="3"/>
                  </a:cubicBezTo>
                  <a:cubicBezTo>
                    <a:pt x="68" y="5"/>
                    <a:pt x="68" y="5"/>
                    <a:pt x="68" y="5"/>
                  </a:cubicBezTo>
                  <a:cubicBezTo>
                    <a:pt x="68" y="5"/>
                    <a:pt x="68" y="5"/>
                    <a:pt x="68" y="6"/>
                  </a:cubicBezTo>
                  <a:cubicBezTo>
                    <a:pt x="68" y="6"/>
                    <a:pt x="68" y="6"/>
                    <a:pt x="68" y="6"/>
                  </a:cubicBezTo>
                  <a:cubicBezTo>
                    <a:pt x="67" y="6"/>
                    <a:pt x="67" y="7"/>
                    <a:pt x="67" y="9"/>
                  </a:cubicBezTo>
                  <a:cubicBezTo>
                    <a:pt x="67" y="9"/>
                    <a:pt x="67" y="9"/>
                    <a:pt x="67" y="9"/>
                  </a:cubicBezTo>
                  <a:cubicBezTo>
                    <a:pt x="65" y="11"/>
                    <a:pt x="64" y="14"/>
                    <a:pt x="62" y="18"/>
                  </a:cubicBezTo>
                  <a:cubicBezTo>
                    <a:pt x="62" y="18"/>
                    <a:pt x="62" y="18"/>
                    <a:pt x="62" y="18"/>
                  </a:cubicBezTo>
                  <a:cubicBezTo>
                    <a:pt x="57" y="24"/>
                    <a:pt x="50" y="32"/>
                    <a:pt x="39" y="34"/>
                  </a:cubicBezTo>
                  <a:cubicBezTo>
                    <a:pt x="39" y="34"/>
                    <a:pt x="39" y="34"/>
                    <a:pt x="39" y="34"/>
                  </a:cubicBezTo>
                  <a:cubicBezTo>
                    <a:pt x="37" y="34"/>
                    <a:pt x="35" y="35"/>
                    <a:pt x="34" y="35"/>
                  </a:cubicBezTo>
                  <a:cubicBezTo>
                    <a:pt x="34" y="35"/>
                    <a:pt x="34" y="35"/>
                    <a:pt x="34" y="35"/>
                  </a:cubicBezTo>
                  <a:cubicBezTo>
                    <a:pt x="15" y="34"/>
                    <a:pt x="2" y="16"/>
                    <a:pt x="1" y="14"/>
                  </a:cubicBezTo>
                  <a:close/>
                  <a:moveTo>
                    <a:pt x="34" y="31"/>
                  </a:moveTo>
                  <a:cubicBezTo>
                    <a:pt x="34" y="31"/>
                    <a:pt x="35" y="31"/>
                    <a:pt x="36" y="31"/>
                  </a:cubicBezTo>
                  <a:cubicBezTo>
                    <a:pt x="36" y="31"/>
                    <a:pt x="36" y="31"/>
                    <a:pt x="36" y="31"/>
                  </a:cubicBezTo>
                  <a:cubicBezTo>
                    <a:pt x="35" y="31"/>
                    <a:pt x="34"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7" y="25"/>
                    <a:pt x="20" y="27"/>
                  </a:cubicBezTo>
                  <a:cubicBezTo>
                    <a:pt x="20" y="27"/>
                    <a:pt x="20" y="27"/>
                    <a:pt x="20" y="27"/>
                  </a:cubicBezTo>
                  <a:cubicBezTo>
                    <a:pt x="17" y="25"/>
                    <a:pt x="15" y="23"/>
                    <a:pt x="13" y="21"/>
                  </a:cubicBezTo>
                  <a:cubicBezTo>
                    <a:pt x="13" y="21"/>
                    <a:pt x="13" y="21"/>
                    <a:pt x="13" y="21"/>
                  </a:cubicBezTo>
                  <a:cubicBezTo>
                    <a:pt x="11" y="20"/>
                    <a:pt x="10" y="19"/>
                    <a:pt x="9" y="18"/>
                  </a:cubicBezTo>
                  <a:cubicBezTo>
                    <a:pt x="9" y="18"/>
                    <a:pt x="9" y="18"/>
                    <a:pt x="9" y="18"/>
                  </a:cubicBezTo>
                  <a:cubicBezTo>
                    <a:pt x="10" y="19"/>
                    <a:pt x="11" y="20"/>
                    <a:pt x="13" y="21"/>
                  </a:cubicBezTo>
                  <a:close/>
                  <a:moveTo>
                    <a:pt x="54" y="20"/>
                  </a:moveTo>
                  <a:cubicBezTo>
                    <a:pt x="54" y="20"/>
                    <a:pt x="54" y="20"/>
                    <a:pt x="54" y="20"/>
                  </a:cubicBezTo>
                  <a:cubicBezTo>
                    <a:pt x="54" y="20"/>
                    <a:pt x="54" y="20"/>
                    <a:pt x="54" y="20"/>
                  </a:cubicBezTo>
                  <a:cubicBezTo>
                    <a:pt x="54" y="20"/>
                    <a:pt x="54" y="20"/>
                    <a:pt x="54" y="20"/>
                  </a:cubicBezTo>
                  <a:close/>
                  <a:moveTo>
                    <a:pt x="58" y="15"/>
                  </a:moveTo>
                  <a:cubicBezTo>
                    <a:pt x="57" y="17"/>
                    <a:pt x="56" y="19"/>
                    <a:pt x="55" y="20"/>
                  </a:cubicBezTo>
                  <a:cubicBezTo>
                    <a:pt x="55" y="20"/>
                    <a:pt x="55" y="20"/>
                    <a:pt x="55" y="20"/>
                  </a:cubicBezTo>
                  <a:cubicBezTo>
                    <a:pt x="57" y="17"/>
                    <a:pt x="59" y="15"/>
                    <a:pt x="60" y="12"/>
                  </a:cubicBezTo>
                  <a:cubicBezTo>
                    <a:pt x="60" y="12"/>
                    <a:pt x="60" y="12"/>
                    <a:pt x="60" y="12"/>
                  </a:cubicBezTo>
                  <a:cubicBezTo>
                    <a:pt x="60" y="13"/>
                    <a:pt x="59" y="14"/>
                    <a:pt x="58"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1" y="14"/>
                  </a:moveTo>
                  <a:cubicBezTo>
                    <a:pt x="2" y="13"/>
                    <a:pt x="2" y="13"/>
                    <a:pt x="2" y="13"/>
                  </a:cubicBezTo>
                  <a:cubicBezTo>
                    <a:pt x="1" y="14"/>
                    <a:pt x="1" y="14"/>
                    <a:pt x="1" y="14"/>
                  </a:cubicBezTo>
                  <a:close/>
                  <a:moveTo>
                    <a:pt x="4" y="12"/>
                  </a:moveTo>
                  <a:cubicBezTo>
                    <a:pt x="4" y="12"/>
                    <a:pt x="4" y="12"/>
                    <a:pt x="4" y="11"/>
                  </a:cubicBezTo>
                  <a:cubicBezTo>
                    <a:pt x="4" y="11"/>
                    <a:pt x="4" y="11"/>
                    <a:pt x="4" y="11"/>
                  </a:cubicBezTo>
                  <a:cubicBezTo>
                    <a:pt x="4" y="12"/>
                    <a:pt x="4" y="12"/>
                    <a:pt x="4" y="12"/>
                  </a:cubicBezTo>
                  <a:cubicBezTo>
                    <a:pt x="4" y="12"/>
                    <a:pt x="4" y="12"/>
                    <a:pt x="4" y="12"/>
                  </a:cubicBezTo>
                  <a:cubicBezTo>
                    <a:pt x="4" y="12"/>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51"/>
            <p:cNvSpPr/>
            <p:nvPr/>
          </p:nvSpPr>
          <p:spPr bwMode="auto">
            <a:xfrm>
              <a:off x="2476" y="1849"/>
              <a:ext cx="13" cy="14"/>
            </a:xfrm>
            <a:custGeom>
              <a:avLst/>
              <a:gdLst>
                <a:gd name="T0" fmla="*/ 0 w 13"/>
                <a:gd name="T1" fmla="*/ 14 h 14"/>
                <a:gd name="T2" fmla="*/ 0 w 13"/>
                <a:gd name="T3" fmla="*/ 0 h 14"/>
                <a:gd name="T4" fmla="*/ 13 w 13"/>
                <a:gd name="T5" fmla="*/ 0 h 14"/>
                <a:gd name="T6" fmla="*/ 13 w 13"/>
                <a:gd name="T7" fmla="*/ 14 h 14"/>
                <a:gd name="T8" fmla="*/ 0 w 13"/>
                <a:gd name="T9" fmla="*/ 14 h 14"/>
                <a:gd name="T10" fmla="*/ 0 w 13"/>
                <a:gd name="T11" fmla="*/ 14 h 14"/>
              </a:gdLst>
              <a:ahLst/>
              <a:cxnLst>
                <a:cxn ang="0">
                  <a:pos x="T0" y="T1"/>
                </a:cxn>
                <a:cxn ang="0">
                  <a:pos x="T2" y="T3"/>
                </a:cxn>
                <a:cxn ang="0">
                  <a:pos x="T4" y="T5"/>
                </a:cxn>
                <a:cxn ang="0">
                  <a:pos x="T6" y="T7"/>
                </a:cxn>
                <a:cxn ang="0">
                  <a:pos x="T8" y="T9"/>
                </a:cxn>
                <a:cxn ang="0">
                  <a:pos x="T10" y="T11"/>
                </a:cxn>
              </a:cxnLst>
              <a:rect l="0" t="0" r="r" b="b"/>
              <a:pathLst>
                <a:path w="13" h="14">
                  <a:moveTo>
                    <a:pt x="0" y="14"/>
                  </a:moveTo>
                  <a:lnTo>
                    <a:pt x="0" y="0"/>
                  </a:lnTo>
                  <a:lnTo>
                    <a:pt x="13" y="0"/>
                  </a:lnTo>
                  <a:lnTo>
                    <a:pt x="13"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52"/>
            <p:cNvSpPr>
              <a:spLocks noEditPoints="1"/>
            </p:cNvSpPr>
            <p:nvPr/>
          </p:nvSpPr>
          <p:spPr bwMode="auto">
            <a:xfrm>
              <a:off x="2469" y="1843"/>
              <a:ext cx="27" cy="27"/>
            </a:xfrm>
            <a:custGeom>
              <a:avLst/>
              <a:gdLst>
                <a:gd name="T0" fmla="*/ 20 w 27"/>
                <a:gd name="T1" fmla="*/ 27 h 27"/>
                <a:gd name="T2" fmla="*/ 7 w 27"/>
                <a:gd name="T3" fmla="*/ 27 h 27"/>
                <a:gd name="T4" fmla="*/ 7 w 27"/>
                <a:gd name="T5" fmla="*/ 20 h 27"/>
                <a:gd name="T6" fmla="*/ 13 w 27"/>
                <a:gd name="T7" fmla="*/ 20 h 27"/>
                <a:gd name="T8" fmla="*/ 7 w 27"/>
                <a:gd name="T9" fmla="*/ 20 h 27"/>
                <a:gd name="T10" fmla="*/ 7 w 27"/>
                <a:gd name="T11" fmla="*/ 27 h 27"/>
                <a:gd name="T12" fmla="*/ 0 w 27"/>
                <a:gd name="T13" fmla="*/ 27 h 27"/>
                <a:gd name="T14" fmla="*/ 0 w 27"/>
                <a:gd name="T15" fmla="*/ 0 h 27"/>
                <a:gd name="T16" fmla="*/ 27 w 27"/>
                <a:gd name="T17" fmla="*/ 0 h 27"/>
                <a:gd name="T18" fmla="*/ 27 w 27"/>
                <a:gd name="T19" fmla="*/ 27 h 27"/>
                <a:gd name="T20" fmla="*/ 20 w 27"/>
                <a:gd name="T21" fmla="*/ 27 h 27"/>
                <a:gd name="T22" fmla="*/ 20 w 27"/>
                <a:gd name="T23" fmla="*/ 27 h 27"/>
                <a:gd name="T24" fmla="*/ 13 w 27"/>
                <a:gd name="T25" fmla="*/ 13 h 27"/>
                <a:gd name="T26" fmla="*/ 13 w 27"/>
                <a:gd name="T27" fmla="*/ 13 h 27"/>
                <a:gd name="T28" fmla="*/ 13 w 27"/>
                <a:gd name="T29" fmla="*/ 13 h 27"/>
                <a:gd name="T30" fmla="*/ 13 w 27"/>
                <a:gd name="T31" fmla="*/ 13 h 27"/>
                <a:gd name="T32" fmla="*/ 13 w 27"/>
                <a:gd name="T33"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0" y="27"/>
                  </a:moveTo>
                  <a:lnTo>
                    <a:pt x="7" y="27"/>
                  </a:lnTo>
                  <a:lnTo>
                    <a:pt x="7" y="20"/>
                  </a:lnTo>
                  <a:lnTo>
                    <a:pt x="13" y="20"/>
                  </a:lnTo>
                  <a:lnTo>
                    <a:pt x="7" y="20"/>
                  </a:lnTo>
                  <a:lnTo>
                    <a:pt x="7" y="27"/>
                  </a:lnTo>
                  <a:lnTo>
                    <a:pt x="0" y="27"/>
                  </a:lnTo>
                  <a:lnTo>
                    <a:pt x="0" y="0"/>
                  </a:lnTo>
                  <a:lnTo>
                    <a:pt x="27" y="0"/>
                  </a:lnTo>
                  <a:lnTo>
                    <a:pt x="27" y="27"/>
                  </a:lnTo>
                  <a:lnTo>
                    <a:pt x="20" y="27"/>
                  </a:lnTo>
                  <a:lnTo>
                    <a:pt x="20" y="27"/>
                  </a:lnTo>
                  <a:close/>
                  <a:moveTo>
                    <a:pt x="13" y="13"/>
                  </a:moveTo>
                  <a:lnTo>
                    <a:pt x="13" y="13"/>
                  </a:lnTo>
                  <a:lnTo>
                    <a:pt x="13" y="13"/>
                  </a:lnTo>
                  <a:lnTo>
                    <a:pt x="13" y="13"/>
                  </a:lnTo>
                  <a:lnTo>
                    <a:pt x="13"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53"/>
            <p:cNvSpPr/>
            <p:nvPr/>
          </p:nvSpPr>
          <p:spPr bwMode="auto">
            <a:xfrm>
              <a:off x="2648" y="1822"/>
              <a:ext cx="13" cy="14"/>
            </a:xfrm>
            <a:custGeom>
              <a:avLst/>
              <a:gdLst>
                <a:gd name="T0" fmla="*/ 0 w 13"/>
                <a:gd name="T1" fmla="*/ 14 h 14"/>
                <a:gd name="T2" fmla="*/ 0 w 13"/>
                <a:gd name="T3" fmla="*/ 0 h 14"/>
                <a:gd name="T4" fmla="*/ 13 w 13"/>
                <a:gd name="T5" fmla="*/ 0 h 14"/>
                <a:gd name="T6" fmla="*/ 13 w 13"/>
                <a:gd name="T7" fmla="*/ 14 h 14"/>
                <a:gd name="T8" fmla="*/ 0 w 13"/>
                <a:gd name="T9" fmla="*/ 14 h 14"/>
                <a:gd name="T10" fmla="*/ 0 w 13"/>
                <a:gd name="T11" fmla="*/ 14 h 14"/>
              </a:gdLst>
              <a:ahLst/>
              <a:cxnLst>
                <a:cxn ang="0">
                  <a:pos x="T0" y="T1"/>
                </a:cxn>
                <a:cxn ang="0">
                  <a:pos x="T2" y="T3"/>
                </a:cxn>
                <a:cxn ang="0">
                  <a:pos x="T4" y="T5"/>
                </a:cxn>
                <a:cxn ang="0">
                  <a:pos x="T6" y="T7"/>
                </a:cxn>
                <a:cxn ang="0">
                  <a:pos x="T8" y="T9"/>
                </a:cxn>
                <a:cxn ang="0">
                  <a:pos x="T10" y="T11"/>
                </a:cxn>
              </a:cxnLst>
              <a:rect l="0" t="0" r="r" b="b"/>
              <a:pathLst>
                <a:path w="13" h="14">
                  <a:moveTo>
                    <a:pt x="0" y="14"/>
                  </a:moveTo>
                  <a:lnTo>
                    <a:pt x="0" y="0"/>
                  </a:lnTo>
                  <a:lnTo>
                    <a:pt x="13" y="0"/>
                  </a:lnTo>
                  <a:lnTo>
                    <a:pt x="13"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54"/>
            <p:cNvSpPr/>
            <p:nvPr/>
          </p:nvSpPr>
          <p:spPr bwMode="auto">
            <a:xfrm>
              <a:off x="2641" y="1816"/>
              <a:ext cx="27" cy="27"/>
            </a:xfrm>
            <a:custGeom>
              <a:avLst/>
              <a:gdLst>
                <a:gd name="T0" fmla="*/ 20 w 27"/>
                <a:gd name="T1" fmla="*/ 27 h 27"/>
                <a:gd name="T2" fmla="*/ 7 w 27"/>
                <a:gd name="T3" fmla="*/ 27 h 27"/>
                <a:gd name="T4" fmla="*/ 7 w 27"/>
                <a:gd name="T5" fmla="*/ 20 h 27"/>
                <a:gd name="T6" fmla="*/ 13 w 27"/>
                <a:gd name="T7" fmla="*/ 20 h 27"/>
                <a:gd name="T8" fmla="*/ 7 w 27"/>
                <a:gd name="T9" fmla="*/ 20 h 27"/>
                <a:gd name="T10" fmla="*/ 7 w 27"/>
                <a:gd name="T11" fmla="*/ 27 h 27"/>
                <a:gd name="T12" fmla="*/ 0 w 27"/>
                <a:gd name="T13" fmla="*/ 27 h 27"/>
                <a:gd name="T14" fmla="*/ 0 w 27"/>
                <a:gd name="T15" fmla="*/ 0 h 27"/>
                <a:gd name="T16" fmla="*/ 27 w 27"/>
                <a:gd name="T17" fmla="*/ 0 h 27"/>
                <a:gd name="T18" fmla="*/ 27 w 27"/>
                <a:gd name="T19" fmla="*/ 27 h 27"/>
                <a:gd name="T20" fmla="*/ 20 w 27"/>
                <a:gd name="T21" fmla="*/ 27 h 27"/>
                <a:gd name="T22" fmla="*/ 20 w 27"/>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7">
                  <a:moveTo>
                    <a:pt x="20" y="27"/>
                  </a:moveTo>
                  <a:lnTo>
                    <a:pt x="7" y="27"/>
                  </a:lnTo>
                  <a:lnTo>
                    <a:pt x="7" y="20"/>
                  </a:lnTo>
                  <a:lnTo>
                    <a:pt x="13" y="20"/>
                  </a:lnTo>
                  <a:lnTo>
                    <a:pt x="7" y="20"/>
                  </a:lnTo>
                  <a:lnTo>
                    <a:pt x="7" y="27"/>
                  </a:lnTo>
                  <a:lnTo>
                    <a:pt x="0" y="27"/>
                  </a:lnTo>
                  <a:lnTo>
                    <a:pt x="0" y="0"/>
                  </a:lnTo>
                  <a:lnTo>
                    <a:pt x="27" y="0"/>
                  </a:lnTo>
                  <a:lnTo>
                    <a:pt x="27" y="27"/>
                  </a:lnTo>
                  <a:lnTo>
                    <a:pt x="20" y="27"/>
                  </a:lnTo>
                  <a:lnTo>
                    <a:pt x="2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55"/>
            <p:cNvSpPr/>
            <p:nvPr/>
          </p:nvSpPr>
          <p:spPr bwMode="auto">
            <a:xfrm>
              <a:off x="2314" y="1856"/>
              <a:ext cx="104" cy="186"/>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7 w 31"/>
                <a:gd name="T11" fmla="*/ 1 h 55"/>
                <a:gd name="T12" fmla="*/ 27 w 31"/>
                <a:gd name="T13" fmla="*/ 1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1"/>
                    <a:pt x="0" y="30"/>
                    <a:pt x="0" y="30"/>
                  </a:cubicBezTo>
                  <a:cubicBezTo>
                    <a:pt x="0" y="30"/>
                    <a:pt x="0" y="30"/>
                    <a:pt x="0" y="30"/>
                  </a:cubicBezTo>
                  <a:cubicBezTo>
                    <a:pt x="1" y="12"/>
                    <a:pt x="15" y="0"/>
                    <a:pt x="25" y="0"/>
                  </a:cubicBezTo>
                  <a:cubicBezTo>
                    <a:pt x="25" y="0"/>
                    <a:pt x="25" y="0"/>
                    <a:pt x="25" y="0"/>
                  </a:cubicBezTo>
                  <a:cubicBezTo>
                    <a:pt x="26" y="0"/>
                    <a:pt x="27" y="0"/>
                    <a:pt x="27" y="1"/>
                  </a:cubicBezTo>
                  <a:cubicBezTo>
                    <a:pt x="27" y="1"/>
                    <a:pt x="27" y="1"/>
                    <a:pt x="27" y="1"/>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1"/>
                    <a:pt x="4" y="31"/>
                  </a:cubicBezTo>
                  <a:cubicBezTo>
                    <a:pt x="4" y="31"/>
                    <a:pt x="4" y="31"/>
                    <a:pt x="4" y="31"/>
                  </a:cubicBezTo>
                  <a:cubicBezTo>
                    <a:pt x="4" y="39"/>
                    <a:pt x="10"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56"/>
            <p:cNvSpPr>
              <a:spLocks noEditPoints="1"/>
            </p:cNvSpPr>
            <p:nvPr/>
          </p:nvSpPr>
          <p:spPr bwMode="auto">
            <a:xfrm>
              <a:off x="2307" y="1849"/>
              <a:ext cx="118" cy="200"/>
            </a:xfrm>
            <a:custGeom>
              <a:avLst/>
              <a:gdLst>
                <a:gd name="T0" fmla="*/ 31 w 35"/>
                <a:gd name="T1" fmla="*/ 59 h 59"/>
                <a:gd name="T2" fmla="*/ 30 w 35"/>
                <a:gd name="T3" fmla="*/ 59 h 59"/>
                <a:gd name="T4" fmla="*/ 27 w 35"/>
                <a:gd name="T5" fmla="*/ 58 h 59"/>
                <a:gd name="T6" fmla="*/ 16 w 35"/>
                <a:gd name="T7" fmla="*/ 54 h 59"/>
                <a:gd name="T8" fmla="*/ 0 w 35"/>
                <a:gd name="T9" fmla="*/ 33 h 59"/>
                <a:gd name="T10" fmla="*/ 2 w 35"/>
                <a:gd name="T11" fmla="*/ 33 h 59"/>
                <a:gd name="T12" fmla="*/ 0 w 35"/>
                <a:gd name="T13" fmla="*/ 32 h 59"/>
                <a:gd name="T14" fmla="*/ 27 w 35"/>
                <a:gd name="T15" fmla="*/ 0 h 59"/>
                <a:gd name="T16" fmla="*/ 30 w 35"/>
                <a:gd name="T17" fmla="*/ 1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9 h 59"/>
                <a:gd name="T48" fmla="*/ 18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1" y="59"/>
                    <a:pt x="31" y="59"/>
                    <a:pt x="31" y="59"/>
                  </a:cubicBezTo>
                  <a:cubicBezTo>
                    <a:pt x="31" y="59"/>
                    <a:pt x="31" y="59"/>
                    <a:pt x="31" y="59"/>
                  </a:cubicBezTo>
                  <a:cubicBezTo>
                    <a:pt x="31" y="59"/>
                    <a:pt x="31" y="59"/>
                    <a:pt x="30" y="59"/>
                  </a:cubicBezTo>
                  <a:cubicBezTo>
                    <a:pt x="30" y="59"/>
                    <a:pt x="30" y="59"/>
                    <a:pt x="30" y="59"/>
                  </a:cubicBezTo>
                  <a:cubicBezTo>
                    <a:pt x="30" y="58"/>
                    <a:pt x="28" y="58"/>
                    <a:pt x="27" y="58"/>
                  </a:cubicBezTo>
                  <a:cubicBezTo>
                    <a:pt x="27" y="58"/>
                    <a:pt x="27" y="58"/>
                    <a:pt x="27" y="58"/>
                  </a:cubicBezTo>
                  <a:cubicBezTo>
                    <a:pt x="24" y="57"/>
                    <a:pt x="20" y="56"/>
                    <a:pt x="16" y="54"/>
                  </a:cubicBezTo>
                  <a:cubicBezTo>
                    <a:pt x="16" y="54"/>
                    <a:pt x="16" y="54"/>
                    <a:pt x="16" y="54"/>
                  </a:cubicBezTo>
                  <a:cubicBezTo>
                    <a:pt x="9" y="51"/>
                    <a:pt x="0" y="44"/>
                    <a:pt x="0" y="33"/>
                  </a:cubicBezTo>
                  <a:cubicBezTo>
                    <a:pt x="0" y="33"/>
                    <a:pt x="0" y="33"/>
                    <a:pt x="0" y="33"/>
                  </a:cubicBezTo>
                  <a:cubicBezTo>
                    <a:pt x="2" y="33"/>
                    <a:pt x="2" y="33"/>
                    <a:pt x="2" y="33"/>
                  </a:cubicBezTo>
                  <a:cubicBezTo>
                    <a:pt x="0" y="33"/>
                    <a:pt x="0" y="33"/>
                    <a:pt x="0" y="33"/>
                  </a:cubicBezTo>
                  <a:cubicBezTo>
                    <a:pt x="0" y="33"/>
                    <a:pt x="0" y="32"/>
                    <a:pt x="0" y="32"/>
                  </a:cubicBezTo>
                  <a:cubicBezTo>
                    <a:pt x="0" y="32"/>
                    <a:pt x="0" y="32"/>
                    <a:pt x="0" y="32"/>
                  </a:cubicBezTo>
                  <a:cubicBezTo>
                    <a:pt x="1" y="13"/>
                    <a:pt x="15" y="0"/>
                    <a:pt x="27" y="0"/>
                  </a:cubicBezTo>
                  <a:cubicBezTo>
                    <a:pt x="27" y="0"/>
                    <a:pt x="27" y="0"/>
                    <a:pt x="27" y="0"/>
                  </a:cubicBezTo>
                  <a:cubicBezTo>
                    <a:pt x="28" y="0"/>
                    <a:pt x="29" y="0"/>
                    <a:pt x="30" y="1"/>
                  </a:cubicBezTo>
                  <a:cubicBezTo>
                    <a:pt x="30" y="1"/>
                    <a:pt x="30" y="1"/>
                    <a:pt x="30" y="1"/>
                  </a:cubicBezTo>
                  <a:cubicBezTo>
                    <a:pt x="32" y="1"/>
                    <a:pt x="32" y="1"/>
                    <a:pt x="32" y="1"/>
                  </a:cubicBezTo>
                  <a:cubicBezTo>
                    <a:pt x="30" y="9"/>
                    <a:pt x="30" y="9"/>
                    <a:pt x="30" y="9"/>
                  </a:cubicBezTo>
                  <a:cubicBezTo>
                    <a:pt x="28" y="8"/>
                    <a:pt x="28" y="8"/>
                    <a:pt x="28" y="8"/>
                  </a:cubicBezTo>
                  <a:cubicBezTo>
                    <a:pt x="28" y="8"/>
                    <a:pt x="27"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3"/>
                    <a:pt x="8" y="33"/>
                  </a:cubicBezTo>
                  <a:cubicBezTo>
                    <a:pt x="8" y="33"/>
                    <a:pt x="8" y="33"/>
                    <a:pt x="8" y="33"/>
                  </a:cubicBezTo>
                  <a:cubicBezTo>
                    <a:pt x="8" y="33"/>
                    <a:pt x="8" y="33"/>
                    <a:pt x="8" y="33"/>
                  </a:cubicBezTo>
                  <a:cubicBezTo>
                    <a:pt x="8" y="33"/>
                    <a:pt x="8" y="33"/>
                    <a:pt x="8" y="33"/>
                  </a:cubicBezTo>
                  <a:cubicBezTo>
                    <a:pt x="8" y="39"/>
                    <a:pt x="13" y="44"/>
                    <a:pt x="20" y="47"/>
                  </a:cubicBezTo>
                  <a:cubicBezTo>
                    <a:pt x="20" y="47"/>
                    <a:pt x="20" y="47"/>
                    <a:pt x="20" y="47"/>
                  </a:cubicBezTo>
                  <a:cubicBezTo>
                    <a:pt x="26" y="50"/>
                    <a:pt x="31"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1" y="59"/>
                    <a:pt x="31" y="59"/>
                    <a:pt x="31" y="59"/>
                  </a:cubicBezTo>
                  <a:cubicBezTo>
                    <a:pt x="32" y="57"/>
                    <a:pt x="32" y="57"/>
                    <a:pt x="32" y="57"/>
                  </a:cubicBezTo>
                  <a:cubicBezTo>
                    <a:pt x="32" y="59"/>
                    <a:pt x="32" y="59"/>
                    <a:pt x="32" y="59"/>
                  </a:cubicBezTo>
                  <a:cubicBezTo>
                    <a:pt x="32" y="59"/>
                    <a:pt x="32" y="59"/>
                    <a:pt x="32" y="59"/>
                  </a:cubicBezTo>
                  <a:close/>
                  <a:moveTo>
                    <a:pt x="31" y="59"/>
                  </a:moveTo>
                  <a:cubicBezTo>
                    <a:pt x="32" y="57"/>
                    <a:pt x="32" y="57"/>
                    <a:pt x="32" y="57"/>
                  </a:cubicBezTo>
                  <a:cubicBezTo>
                    <a:pt x="32" y="57"/>
                    <a:pt x="32" y="57"/>
                    <a:pt x="32" y="57"/>
                  </a:cubicBezTo>
                  <a:cubicBezTo>
                    <a:pt x="31" y="59"/>
                    <a:pt x="31" y="59"/>
                    <a:pt x="31" y="59"/>
                  </a:cubicBezTo>
                  <a:close/>
                  <a:moveTo>
                    <a:pt x="26" y="53"/>
                  </a:moveTo>
                  <a:cubicBezTo>
                    <a:pt x="24" y="53"/>
                    <a:pt x="21" y="52"/>
                    <a:pt x="18" y="51"/>
                  </a:cubicBezTo>
                  <a:cubicBezTo>
                    <a:pt x="18" y="51"/>
                    <a:pt x="18" y="51"/>
                    <a:pt x="18" y="51"/>
                  </a:cubicBezTo>
                  <a:cubicBezTo>
                    <a:pt x="15" y="49"/>
                    <a:pt x="12" y="48"/>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57"/>
            <p:cNvSpPr>
              <a:spLocks noEditPoints="1"/>
            </p:cNvSpPr>
            <p:nvPr/>
          </p:nvSpPr>
          <p:spPr bwMode="auto">
            <a:xfrm>
              <a:off x="2729" y="1812"/>
              <a:ext cx="114" cy="176"/>
            </a:xfrm>
            <a:custGeom>
              <a:avLst/>
              <a:gdLst>
                <a:gd name="T0" fmla="*/ 7 w 34"/>
                <a:gd name="T1" fmla="*/ 51 h 52"/>
                <a:gd name="T2" fmla="*/ 10 w 34"/>
                <a:gd name="T3" fmla="*/ 48 h 52"/>
                <a:gd name="T4" fmla="*/ 9 w 34"/>
                <a:gd name="T5" fmla="*/ 49 h 52"/>
                <a:gd name="T6" fmla="*/ 9 w 34"/>
                <a:gd name="T7" fmla="*/ 48 h 52"/>
                <a:gd name="T8" fmla="*/ 9 w 34"/>
                <a:gd name="T9" fmla="*/ 48 h 52"/>
                <a:gd name="T10" fmla="*/ 9 w 34"/>
                <a:gd name="T11" fmla="*/ 48 h 52"/>
                <a:gd name="T12" fmla="*/ 9 w 34"/>
                <a:gd name="T13" fmla="*/ 48 h 52"/>
                <a:gd name="T14" fmla="*/ 9 w 34"/>
                <a:gd name="T15" fmla="*/ 48 h 52"/>
                <a:gd name="T16" fmla="*/ 9 w 34"/>
                <a:gd name="T17" fmla="*/ 48 h 52"/>
                <a:gd name="T18" fmla="*/ 9 w 34"/>
                <a:gd name="T19" fmla="*/ 48 h 52"/>
                <a:gd name="T20" fmla="*/ 21 w 34"/>
                <a:gd name="T21" fmla="*/ 42 h 52"/>
                <a:gd name="T22" fmla="*/ 21 w 34"/>
                <a:gd name="T23" fmla="*/ 42 h 52"/>
                <a:gd name="T24" fmla="*/ 30 w 34"/>
                <a:gd name="T25" fmla="*/ 24 h 52"/>
                <a:gd name="T26" fmla="*/ 30 w 34"/>
                <a:gd name="T27" fmla="*/ 24 h 52"/>
                <a:gd name="T28" fmla="*/ 29 w 34"/>
                <a:gd name="T29" fmla="*/ 20 h 52"/>
                <a:gd name="T30" fmla="*/ 29 w 34"/>
                <a:gd name="T31" fmla="*/ 20 h 52"/>
                <a:gd name="T32" fmla="*/ 14 w 34"/>
                <a:gd name="T33" fmla="*/ 4 h 52"/>
                <a:gd name="T34" fmla="*/ 14 w 34"/>
                <a:gd name="T35" fmla="*/ 4 h 52"/>
                <a:gd name="T36" fmla="*/ 6 w 34"/>
                <a:gd name="T37" fmla="*/ 5 h 52"/>
                <a:gd name="T38" fmla="*/ 6 w 34"/>
                <a:gd name="T39" fmla="*/ 5 h 52"/>
                <a:gd name="T40" fmla="*/ 2 w 34"/>
                <a:gd name="T41" fmla="*/ 7 h 52"/>
                <a:gd name="T42" fmla="*/ 2 w 34"/>
                <a:gd name="T43" fmla="*/ 7 h 52"/>
                <a:gd name="T44" fmla="*/ 0 w 34"/>
                <a:gd name="T45" fmla="*/ 4 h 52"/>
                <a:gd name="T46" fmla="*/ 14 w 34"/>
                <a:gd name="T47" fmla="*/ 0 h 52"/>
                <a:gd name="T48" fmla="*/ 14 w 34"/>
                <a:gd name="T49" fmla="*/ 0 h 52"/>
                <a:gd name="T50" fmla="*/ 33 w 34"/>
                <a:gd name="T51" fmla="*/ 19 h 52"/>
                <a:gd name="T52" fmla="*/ 33 w 34"/>
                <a:gd name="T53" fmla="*/ 19 h 52"/>
                <a:gd name="T54" fmla="*/ 34 w 34"/>
                <a:gd name="T55" fmla="*/ 24 h 52"/>
                <a:gd name="T56" fmla="*/ 34 w 34"/>
                <a:gd name="T57" fmla="*/ 24 h 52"/>
                <a:gd name="T58" fmla="*/ 23 w 34"/>
                <a:gd name="T59" fmla="*/ 45 h 52"/>
                <a:gd name="T60" fmla="*/ 23 w 34"/>
                <a:gd name="T61" fmla="*/ 45 h 52"/>
                <a:gd name="T62" fmla="*/ 9 w 34"/>
                <a:gd name="T63" fmla="*/ 52 h 52"/>
                <a:gd name="T64" fmla="*/ 9 w 34"/>
                <a:gd name="T65" fmla="*/ 52 h 52"/>
                <a:gd name="T66" fmla="*/ 7 w 34"/>
                <a:gd name="T67" fmla="*/ 51 h 52"/>
                <a:gd name="T68" fmla="*/ 2 w 34"/>
                <a:gd name="T69" fmla="*/ 7 h 52"/>
                <a:gd name="T70" fmla="*/ 2 w 34"/>
                <a:gd name="T71" fmla="*/ 7 h 52"/>
                <a:gd name="T72" fmla="*/ 2 w 34"/>
                <a:gd name="T73" fmla="*/ 7 h 52"/>
                <a:gd name="T74" fmla="*/ 2 w 34"/>
                <a:gd name="T75" fmla="*/ 7 h 52"/>
                <a:gd name="T76" fmla="*/ 2 w 34"/>
                <a:gd name="T7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52">
                  <a:moveTo>
                    <a:pt x="7" y="51"/>
                  </a:moveTo>
                  <a:cubicBezTo>
                    <a:pt x="10" y="48"/>
                    <a:pt x="10" y="48"/>
                    <a:pt x="10" y="48"/>
                  </a:cubicBezTo>
                  <a:cubicBezTo>
                    <a:pt x="9" y="49"/>
                    <a:pt x="9" y="49"/>
                    <a:pt x="9" y="49"/>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9" y="48"/>
                    <a:pt x="9" y="48"/>
                    <a:pt x="9" y="48"/>
                  </a:cubicBezTo>
                  <a:cubicBezTo>
                    <a:pt x="10" y="48"/>
                    <a:pt x="16" y="46"/>
                    <a:pt x="21" y="42"/>
                  </a:cubicBezTo>
                  <a:cubicBezTo>
                    <a:pt x="21" y="42"/>
                    <a:pt x="21" y="42"/>
                    <a:pt x="21" y="42"/>
                  </a:cubicBezTo>
                  <a:cubicBezTo>
                    <a:pt x="26" y="37"/>
                    <a:pt x="30" y="32"/>
                    <a:pt x="30" y="24"/>
                  </a:cubicBezTo>
                  <a:cubicBezTo>
                    <a:pt x="30" y="24"/>
                    <a:pt x="30" y="24"/>
                    <a:pt x="30" y="24"/>
                  </a:cubicBezTo>
                  <a:cubicBezTo>
                    <a:pt x="30" y="23"/>
                    <a:pt x="30" y="21"/>
                    <a:pt x="29" y="20"/>
                  </a:cubicBezTo>
                  <a:cubicBezTo>
                    <a:pt x="29" y="20"/>
                    <a:pt x="29" y="20"/>
                    <a:pt x="29" y="20"/>
                  </a:cubicBezTo>
                  <a:cubicBezTo>
                    <a:pt x="27" y="6"/>
                    <a:pt x="20" y="4"/>
                    <a:pt x="14" y="4"/>
                  </a:cubicBezTo>
                  <a:cubicBezTo>
                    <a:pt x="14" y="4"/>
                    <a:pt x="14" y="4"/>
                    <a:pt x="14" y="4"/>
                  </a:cubicBezTo>
                  <a:cubicBezTo>
                    <a:pt x="11" y="4"/>
                    <a:pt x="8" y="5"/>
                    <a:pt x="6" y="5"/>
                  </a:cubicBezTo>
                  <a:cubicBezTo>
                    <a:pt x="6" y="5"/>
                    <a:pt x="6" y="5"/>
                    <a:pt x="6" y="5"/>
                  </a:cubicBezTo>
                  <a:cubicBezTo>
                    <a:pt x="4" y="6"/>
                    <a:pt x="2" y="7"/>
                    <a:pt x="2" y="7"/>
                  </a:cubicBezTo>
                  <a:cubicBezTo>
                    <a:pt x="2" y="7"/>
                    <a:pt x="2" y="7"/>
                    <a:pt x="2" y="7"/>
                  </a:cubicBezTo>
                  <a:cubicBezTo>
                    <a:pt x="0" y="4"/>
                    <a:pt x="0" y="4"/>
                    <a:pt x="0" y="4"/>
                  </a:cubicBezTo>
                  <a:cubicBezTo>
                    <a:pt x="0" y="3"/>
                    <a:pt x="7" y="0"/>
                    <a:pt x="14" y="0"/>
                  </a:cubicBezTo>
                  <a:cubicBezTo>
                    <a:pt x="14" y="0"/>
                    <a:pt x="14" y="0"/>
                    <a:pt x="14" y="0"/>
                  </a:cubicBezTo>
                  <a:cubicBezTo>
                    <a:pt x="22" y="0"/>
                    <a:pt x="31" y="4"/>
                    <a:pt x="33" y="19"/>
                  </a:cubicBezTo>
                  <a:cubicBezTo>
                    <a:pt x="33" y="19"/>
                    <a:pt x="33" y="19"/>
                    <a:pt x="33" y="19"/>
                  </a:cubicBezTo>
                  <a:cubicBezTo>
                    <a:pt x="34" y="21"/>
                    <a:pt x="34" y="23"/>
                    <a:pt x="34" y="24"/>
                  </a:cubicBezTo>
                  <a:cubicBezTo>
                    <a:pt x="34" y="24"/>
                    <a:pt x="34" y="24"/>
                    <a:pt x="34" y="24"/>
                  </a:cubicBezTo>
                  <a:cubicBezTo>
                    <a:pt x="34" y="33"/>
                    <a:pt x="29" y="40"/>
                    <a:pt x="23" y="45"/>
                  </a:cubicBezTo>
                  <a:cubicBezTo>
                    <a:pt x="23" y="45"/>
                    <a:pt x="23" y="45"/>
                    <a:pt x="23" y="45"/>
                  </a:cubicBezTo>
                  <a:cubicBezTo>
                    <a:pt x="18" y="49"/>
                    <a:pt x="12" y="52"/>
                    <a:pt x="9" y="52"/>
                  </a:cubicBezTo>
                  <a:cubicBezTo>
                    <a:pt x="9" y="52"/>
                    <a:pt x="9" y="52"/>
                    <a:pt x="9" y="52"/>
                  </a:cubicBezTo>
                  <a:cubicBezTo>
                    <a:pt x="8" y="52"/>
                    <a:pt x="8" y="52"/>
                    <a:pt x="7" y="51"/>
                  </a:cubicBezTo>
                  <a:close/>
                  <a:moveTo>
                    <a:pt x="2" y="7"/>
                  </a:moveTo>
                  <a:cubicBezTo>
                    <a:pt x="2" y="7"/>
                    <a:pt x="2" y="7"/>
                    <a:pt x="2" y="7"/>
                  </a:cubicBezTo>
                  <a:cubicBezTo>
                    <a:pt x="2" y="7"/>
                    <a:pt x="2" y="7"/>
                    <a:pt x="2" y="7"/>
                  </a:cubicBezTo>
                  <a:cubicBezTo>
                    <a:pt x="2" y="7"/>
                    <a:pt x="2" y="7"/>
                    <a:pt x="2" y="7"/>
                  </a:cubicBezTo>
                  <a:cubicBezTo>
                    <a:pt x="2" y="7"/>
                    <a:pt x="2"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58"/>
            <p:cNvSpPr>
              <a:spLocks noEditPoints="1"/>
            </p:cNvSpPr>
            <p:nvPr/>
          </p:nvSpPr>
          <p:spPr bwMode="auto">
            <a:xfrm>
              <a:off x="2719" y="1806"/>
              <a:ext cx="131" cy="189"/>
            </a:xfrm>
            <a:custGeom>
              <a:avLst/>
              <a:gdLst>
                <a:gd name="T0" fmla="*/ 10 w 39"/>
                <a:gd name="T1" fmla="*/ 53 h 56"/>
                <a:gd name="T2" fmla="*/ 7 w 39"/>
                <a:gd name="T3" fmla="*/ 52 h 56"/>
                <a:gd name="T4" fmla="*/ 12 w 39"/>
                <a:gd name="T5" fmla="*/ 48 h 56"/>
                <a:gd name="T6" fmla="*/ 31 w 39"/>
                <a:gd name="T7" fmla="*/ 26 h 56"/>
                <a:gd name="T8" fmla="*/ 31 w 39"/>
                <a:gd name="T9" fmla="*/ 26 h 56"/>
                <a:gd name="T10" fmla="*/ 17 w 39"/>
                <a:gd name="T11" fmla="*/ 8 h 56"/>
                <a:gd name="T12" fmla="*/ 9 w 39"/>
                <a:gd name="T13" fmla="*/ 9 h 56"/>
                <a:gd name="T14" fmla="*/ 7 w 39"/>
                <a:gd name="T15" fmla="*/ 11 h 56"/>
                <a:gd name="T16" fmla="*/ 0 w 39"/>
                <a:gd name="T17" fmla="*/ 5 h 56"/>
                <a:gd name="T18" fmla="*/ 3 w 39"/>
                <a:gd name="T19" fmla="*/ 4 h 56"/>
                <a:gd name="T20" fmla="*/ 4 w 39"/>
                <a:gd name="T21" fmla="*/ 3 h 56"/>
                <a:gd name="T22" fmla="*/ 17 w 39"/>
                <a:gd name="T23" fmla="*/ 0 h 56"/>
                <a:gd name="T24" fmla="*/ 17 w 39"/>
                <a:gd name="T25" fmla="*/ 0 h 56"/>
                <a:gd name="T26" fmla="*/ 39 w 39"/>
                <a:gd name="T27" fmla="*/ 26 h 56"/>
                <a:gd name="T28" fmla="*/ 28 w 39"/>
                <a:gd name="T29" fmla="*/ 48 h 56"/>
                <a:gd name="T30" fmla="*/ 12 w 39"/>
                <a:gd name="T31" fmla="*/ 56 h 56"/>
                <a:gd name="T32" fmla="*/ 11 w 39"/>
                <a:gd name="T33" fmla="*/ 54 h 56"/>
                <a:gd name="T34" fmla="*/ 14 w 39"/>
                <a:gd name="T35" fmla="*/ 51 h 56"/>
                <a:gd name="T36" fmla="*/ 14 w 39"/>
                <a:gd name="T37" fmla="*/ 51 h 56"/>
                <a:gd name="T38" fmla="*/ 21 w 39"/>
                <a:gd name="T39" fmla="*/ 48 h 56"/>
                <a:gd name="T40" fmla="*/ 21 w 39"/>
                <a:gd name="T41" fmla="*/ 48 h 56"/>
                <a:gd name="T42" fmla="*/ 35 w 39"/>
                <a:gd name="T43" fmla="*/ 29 h 56"/>
                <a:gd name="T44" fmla="*/ 34 w 39"/>
                <a:gd name="T45" fmla="*/ 22 h 56"/>
                <a:gd name="T46" fmla="*/ 35 w 39"/>
                <a:gd name="T47" fmla="*/ 27 h 56"/>
                <a:gd name="T48" fmla="*/ 34 w 39"/>
                <a:gd name="T49" fmla="*/ 22 h 56"/>
                <a:gd name="T50" fmla="*/ 33 w 39"/>
                <a:gd name="T51" fmla="*/ 16 h 56"/>
                <a:gd name="T52" fmla="*/ 33 w 39"/>
                <a:gd name="T53" fmla="*/ 16 h 56"/>
                <a:gd name="T54" fmla="*/ 33 w 39"/>
                <a:gd name="T55" fmla="*/ 16 h 56"/>
                <a:gd name="T56" fmla="*/ 33 w 39"/>
                <a:gd name="T57" fmla="*/ 16 h 56"/>
                <a:gd name="T58" fmla="*/ 33 w 39"/>
                <a:gd name="T59" fmla="*/ 16 h 56"/>
                <a:gd name="T60" fmla="*/ 33 w 39"/>
                <a:gd name="T61" fmla="*/ 15 h 56"/>
                <a:gd name="T62" fmla="*/ 33 w 39"/>
                <a:gd name="T63" fmla="*/ 15 h 56"/>
                <a:gd name="T64" fmla="*/ 33 w 39"/>
                <a:gd name="T65" fmla="*/ 15 h 56"/>
                <a:gd name="T66" fmla="*/ 32 w 39"/>
                <a:gd name="T67" fmla="*/ 15 h 56"/>
                <a:gd name="T68" fmla="*/ 32 w 39"/>
                <a:gd name="T69" fmla="*/ 15 h 56"/>
                <a:gd name="T70" fmla="*/ 32 w 39"/>
                <a:gd name="T71" fmla="*/ 15 h 56"/>
                <a:gd name="T72" fmla="*/ 32 w 39"/>
                <a:gd name="T73" fmla="*/ 15 h 56"/>
                <a:gd name="T74" fmla="*/ 32 w 39"/>
                <a:gd name="T75" fmla="*/ 14 h 56"/>
                <a:gd name="T76" fmla="*/ 32 w 39"/>
                <a:gd name="T77" fmla="*/ 14 h 56"/>
                <a:gd name="T78" fmla="*/ 32 w 39"/>
                <a:gd name="T79" fmla="*/ 14 h 56"/>
                <a:gd name="T80" fmla="*/ 32 w 39"/>
                <a:gd name="T81" fmla="*/ 14 h 56"/>
                <a:gd name="T82" fmla="*/ 32 w 39"/>
                <a:gd name="T83" fmla="*/ 14 h 56"/>
                <a:gd name="T84" fmla="*/ 32 w 39"/>
                <a:gd name="T85" fmla="*/ 13 h 56"/>
                <a:gd name="T86" fmla="*/ 32 w 39"/>
                <a:gd name="T87" fmla="*/ 13 h 56"/>
                <a:gd name="T88" fmla="*/ 32 w 39"/>
                <a:gd name="T89" fmla="*/ 13 h 56"/>
                <a:gd name="T90" fmla="*/ 31 w 39"/>
                <a:gd name="T91" fmla="*/ 13 h 56"/>
                <a:gd name="T92" fmla="*/ 31 w 39"/>
                <a:gd name="T93" fmla="*/ 13 h 56"/>
                <a:gd name="T94" fmla="*/ 31 w 39"/>
                <a:gd name="T95" fmla="*/ 13 h 56"/>
                <a:gd name="T96" fmla="*/ 31 w 39"/>
                <a:gd name="T97" fmla="*/ 13 h 56"/>
                <a:gd name="T98" fmla="*/ 31 w 39"/>
                <a:gd name="T99" fmla="*/ 12 h 56"/>
                <a:gd name="T100" fmla="*/ 31 w 39"/>
                <a:gd name="T101" fmla="*/ 12 h 56"/>
                <a:gd name="T102" fmla="*/ 31 w 39"/>
                <a:gd name="T103" fmla="*/ 12 h 56"/>
                <a:gd name="T104" fmla="*/ 31 w 39"/>
                <a:gd name="T105" fmla="*/ 12 h 56"/>
                <a:gd name="T106" fmla="*/ 31 w 39"/>
                <a:gd name="T107" fmla="*/ 12 h 56"/>
                <a:gd name="T108" fmla="*/ 17 w 39"/>
                <a:gd name="T109" fmla="*/ 4 h 56"/>
                <a:gd name="T110" fmla="*/ 17 w 39"/>
                <a:gd name="T111" fmla="*/ 4 h 56"/>
                <a:gd name="T112" fmla="*/ 17 w 39"/>
                <a:gd name="T113" fmla="*/ 4 h 56"/>
                <a:gd name="T114" fmla="*/ 17 w 39"/>
                <a:gd name="T115" fmla="*/ 4 h 56"/>
                <a:gd name="T116" fmla="*/ 8 w 39"/>
                <a:gd name="T117" fmla="*/ 6 h 56"/>
                <a:gd name="T118" fmla="*/ 12 w 39"/>
                <a:gd name="T119" fmla="*/ 4 h 56"/>
                <a:gd name="T120" fmla="*/ 7 w 39"/>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56">
                  <a:moveTo>
                    <a:pt x="8" y="54"/>
                  </a:moveTo>
                  <a:cubicBezTo>
                    <a:pt x="10" y="53"/>
                    <a:pt x="10" y="53"/>
                    <a:pt x="10" y="53"/>
                  </a:cubicBezTo>
                  <a:cubicBezTo>
                    <a:pt x="10" y="53"/>
                    <a:pt x="10" y="53"/>
                    <a:pt x="10" y="53"/>
                  </a:cubicBezTo>
                  <a:cubicBezTo>
                    <a:pt x="10" y="53"/>
                    <a:pt x="10" y="53"/>
                    <a:pt x="10" y="53"/>
                  </a:cubicBezTo>
                  <a:cubicBezTo>
                    <a:pt x="8" y="54"/>
                    <a:pt x="8" y="54"/>
                    <a:pt x="8" y="54"/>
                  </a:cubicBezTo>
                  <a:cubicBezTo>
                    <a:pt x="7" y="52"/>
                    <a:pt x="7" y="52"/>
                    <a:pt x="7" y="52"/>
                  </a:cubicBezTo>
                  <a:cubicBezTo>
                    <a:pt x="10" y="50"/>
                    <a:pt x="10" y="50"/>
                    <a:pt x="10" y="50"/>
                  </a:cubicBezTo>
                  <a:cubicBezTo>
                    <a:pt x="10" y="46"/>
                    <a:pt x="10" y="46"/>
                    <a:pt x="10" y="46"/>
                  </a:cubicBezTo>
                  <a:cubicBezTo>
                    <a:pt x="12" y="48"/>
                    <a:pt x="12" y="48"/>
                    <a:pt x="12" y="48"/>
                  </a:cubicBezTo>
                  <a:cubicBezTo>
                    <a:pt x="14" y="47"/>
                    <a:pt x="19" y="45"/>
                    <a:pt x="22" y="42"/>
                  </a:cubicBezTo>
                  <a:cubicBezTo>
                    <a:pt x="22" y="42"/>
                    <a:pt x="22" y="42"/>
                    <a:pt x="22" y="42"/>
                  </a:cubicBezTo>
                  <a:cubicBezTo>
                    <a:pt x="27" y="38"/>
                    <a:pt x="31" y="33"/>
                    <a:pt x="31" y="26"/>
                  </a:cubicBezTo>
                  <a:cubicBezTo>
                    <a:pt x="31" y="26"/>
                    <a:pt x="31" y="26"/>
                    <a:pt x="31" y="26"/>
                  </a:cubicBezTo>
                  <a:cubicBezTo>
                    <a:pt x="31" y="26"/>
                    <a:pt x="31" y="26"/>
                    <a:pt x="31" y="26"/>
                  </a:cubicBezTo>
                  <a:cubicBezTo>
                    <a:pt x="31" y="26"/>
                    <a:pt x="31" y="26"/>
                    <a:pt x="31" y="26"/>
                  </a:cubicBezTo>
                  <a:cubicBezTo>
                    <a:pt x="31" y="25"/>
                    <a:pt x="31" y="24"/>
                    <a:pt x="30" y="22"/>
                  </a:cubicBezTo>
                  <a:cubicBezTo>
                    <a:pt x="30" y="22"/>
                    <a:pt x="30" y="22"/>
                    <a:pt x="30" y="22"/>
                  </a:cubicBezTo>
                  <a:cubicBezTo>
                    <a:pt x="27" y="9"/>
                    <a:pt x="23" y="8"/>
                    <a:pt x="17" y="8"/>
                  </a:cubicBezTo>
                  <a:cubicBezTo>
                    <a:pt x="17" y="8"/>
                    <a:pt x="17" y="8"/>
                    <a:pt x="17" y="8"/>
                  </a:cubicBezTo>
                  <a:cubicBezTo>
                    <a:pt x="14" y="8"/>
                    <a:pt x="12" y="8"/>
                    <a:pt x="9" y="9"/>
                  </a:cubicBezTo>
                  <a:cubicBezTo>
                    <a:pt x="9" y="9"/>
                    <a:pt x="9" y="9"/>
                    <a:pt x="9" y="9"/>
                  </a:cubicBezTo>
                  <a:cubicBezTo>
                    <a:pt x="9" y="10"/>
                    <a:pt x="8" y="10"/>
                    <a:pt x="7" y="10"/>
                  </a:cubicBezTo>
                  <a:cubicBezTo>
                    <a:pt x="7" y="10"/>
                    <a:pt x="7" y="10"/>
                    <a:pt x="7" y="10"/>
                  </a:cubicBezTo>
                  <a:cubicBezTo>
                    <a:pt x="7" y="11"/>
                    <a:pt x="7" y="11"/>
                    <a:pt x="7" y="11"/>
                  </a:cubicBezTo>
                  <a:cubicBezTo>
                    <a:pt x="6" y="11"/>
                    <a:pt x="6" y="11"/>
                    <a:pt x="6" y="11"/>
                  </a:cubicBezTo>
                  <a:cubicBezTo>
                    <a:pt x="5" y="12"/>
                    <a:pt x="5" y="12"/>
                    <a:pt x="5" y="12"/>
                  </a:cubicBezTo>
                  <a:cubicBezTo>
                    <a:pt x="0" y="5"/>
                    <a:pt x="0" y="5"/>
                    <a:pt x="0" y="5"/>
                  </a:cubicBezTo>
                  <a:cubicBezTo>
                    <a:pt x="2" y="4"/>
                    <a:pt x="2" y="4"/>
                    <a:pt x="2" y="4"/>
                  </a:cubicBezTo>
                  <a:cubicBezTo>
                    <a:pt x="2" y="4"/>
                    <a:pt x="2" y="4"/>
                    <a:pt x="2" y="4"/>
                  </a:cubicBezTo>
                  <a:cubicBezTo>
                    <a:pt x="2" y="4"/>
                    <a:pt x="3" y="4"/>
                    <a:pt x="3" y="4"/>
                  </a:cubicBezTo>
                  <a:cubicBezTo>
                    <a:pt x="3" y="4"/>
                    <a:pt x="3" y="4"/>
                    <a:pt x="3" y="4"/>
                  </a:cubicBezTo>
                  <a:cubicBezTo>
                    <a:pt x="3" y="3"/>
                    <a:pt x="3" y="3"/>
                    <a:pt x="4" y="3"/>
                  </a:cubicBezTo>
                  <a:cubicBezTo>
                    <a:pt x="4" y="3"/>
                    <a:pt x="4" y="3"/>
                    <a:pt x="4" y="3"/>
                  </a:cubicBezTo>
                  <a:cubicBezTo>
                    <a:pt x="4" y="3"/>
                    <a:pt x="5" y="2"/>
                    <a:pt x="7" y="2"/>
                  </a:cubicBezTo>
                  <a:cubicBezTo>
                    <a:pt x="7" y="2"/>
                    <a:pt x="7" y="2"/>
                    <a:pt x="7" y="2"/>
                  </a:cubicBezTo>
                  <a:cubicBezTo>
                    <a:pt x="9" y="1"/>
                    <a:pt x="13" y="0"/>
                    <a:pt x="17" y="0"/>
                  </a:cubicBezTo>
                  <a:cubicBezTo>
                    <a:pt x="17" y="0"/>
                    <a:pt x="17" y="0"/>
                    <a:pt x="17" y="0"/>
                  </a:cubicBezTo>
                  <a:cubicBezTo>
                    <a:pt x="17" y="0"/>
                    <a:pt x="17" y="0"/>
                    <a:pt x="17" y="0"/>
                  </a:cubicBezTo>
                  <a:cubicBezTo>
                    <a:pt x="17" y="0"/>
                    <a:pt x="17" y="0"/>
                    <a:pt x="17" y="0"/>
                  </a:cubicBezTo>
                  <a:cubicBezTo>
                    <a:pt x="26" y="0"/>
                    <a:pt x="36" y="5"/>
                    <a:pt x="38" y="21"/>
                  </a:cubicBezTo>
                  <a:cubicBezTo>
                    <a:pt x="38" y="21"/>
                    <a:pt x="38" y="21"/>
                    <a:pt x="38" y="21"/>
                  </a:cubicBezTo>
                  <a:cubicBezTo>
                    <a:pt x="39" y="23"/>
                    <a:pt x="39" y="24"/>
                    <a:pt x="39" y="26"/>
                  </a:cubicBezTo>
                  <a:cubicBezTo>
                    <a:pt x="39" y="26"/>
                    <a:pt x="39" y="26"/>
                    <a:pt x="39" y="26"/>
                  </a:cubicBezTo>
                  <a:cubicBezTo>
                    <a:pt x="39" y="36"/>
                    <a:pt x="33" y="43"/>
                    <a:pt x="28" y="48"/>
                  </a:cubicBezTo>
                  <a:cubicBezTo>
                    <a:pt x="28" y="48"/>
                    <a:pt x="28" y="48"/>
                    <a:pt x="28" y="48"/>
                  </a:cubicBezTo>
                  <a:cubicBezTo>
                    <a:pt x="22" y="53"/>
                    <a:pt x="16" y="56"/>
                    <a:pt x="12" y="56"/>
                  </a:cubicBezTo>
                  <a:cubicBezTo>
                    <a:pt x="12" y="56"/>
                    <a:pt x="12" y="56"/>
                    <a:pt x="12" y="56"/>
                  </a:cubicBezTo>
                  <a:cubicBezTo>
                    <a:pt x="12" y="56"/>
                    <a:pt x="12" y="56"/>
                    <a:pt x="12" y="56"/>
                  </a:cubicBezTo>
                  <a:cubicBezTo>
                    <a:pt x="12" y="56"/>
                    <a:pt x="12" y="56"/>
                    <a:pt x="12" y="56"/>
                  </a:cubicBezTo>
                  <a:cubicBezTo>
                    <a:pt x="11" y="56"/>
                    <a:pt x="9" y="56"/>
                    <a:pt x="8" y="54"/>
                  </a:cubicBezTo>
                  <a:close/>
                  <a:moveTo>
                    <a:pt x="11" y="54"/>
                  </a:moveTo>
                  <a:cubicBezTo>
                    <a:pt x="11" y="54"/>
                    <a:pt x="11" y="54"/>
                    <a:pt x="11" y="54"/>
                  </a:cubicBezTo>
                  <a:cubicBezTo>
                    <a:pt x="11" y="54"/>
                    <a:pt x="11" y="54"/>
                    <a:pt x="11" y="54"/>
                  </a:cubicBezTo>
                  <a:close/>
                  <a:moveTo>
                    <a:pt x="14" y="51"/>
                  </a:moveTo>
                  <a:cubicBezTo>
                    <a:pt x="15" y="51"/>
                    <a:pt x="18" y="50"/>
                    <a:pt x="21" y="48"/>
                  </a:cubicBezTo>
                  <a:cubicBezTo>
                    <a:pt x="21" y="48"/>
                    <a:pt x="21" y="48"/>
                    <a:pt x="21" y="48"/>
                  </a:cubicBezTo>
                  <a:cubicBezTo>
                    <a:pt x="18" y="50"/>
                    <a:pt x="15" y="51"/>
                    <a:pt x="14" y="51"/>
                  </a:cubicBezTo>
                  <a:cubicBezTo>
                    <a:pt x="14" y="51"/>
                    <a:pt x="14" y="51"/>
                    <a:pt x="14" y="51"/>
                  </a:cubicBezTo>
                  <a:cubicBezTo>
                    <a:pt x="14" y="51"/>
                    <a:pt x="14" y="51"/>
                    <a:pt x="14" y="51"/>
                  </a:cubicBezTo>
                  <a:close/>
                  <a:moveTo>
                    <a:pt x="21" y="48"/>
                  </a:moveTo>
                  <a:cubicBezTo>
                    <a:pt x="21" y="48"/>
                    <a:pt x="21" y="48"/>
                    <a:pt x="21" y="48"/>
                  </a:cubicBezTo>
                  <a:cubicBezTo>
                    <a:pt x="21" y="48"/>
                    <a:pt x="21" y="48"/>
                    <a:pt x="21" y="48"/>
                  </a:cubicBezTo>
                  <a:cubicBezTo>
                    <a:pt x="21" y="48"/>
                    <a:pt x="21" y="48"/>
                    <a:pt x="21" y="48"/>
                  </a:cubicBezTo>
                  <a:close/>
                  <a:moveTo>
                    <a:pt x="28" y="42"/>
                  </a:moveTo>
                  <a:cubicBezTo>
                    <a:pt x="31" y="39"/>
                    <a:pt x="34" y="34"/>
                    <a:pt x="35" y="29"/>
                  </a:cubicBezTo>
                  <a:cubicBezTo>
                    <a:pt x="35" y="29"/>
                    <a:pt x="35" y="29"/>
                    <a:pt x="35" y="29"/>
                  </a:cubicBezTo>
                  <a:cubicBezTo>
                    <a:pt x="35" y="29"/>
                    <a:pt x="35" y="29"/>
                    <a:pt x="35" y="29"/>
                  </a:cubicBezTo>
                  <a:cubicBezTo>
                    <a:pt x="34" y="34"/>
                    <a:pt x="31" y="39"/>
                    <a:pt x="28" y="42"/>
                  </a:cubicBezTo>
                  <a:close/>
                  <a:moveTo>
                    <a:pt x="34" y="22"/>
                  </a:moveTo>
                  <a:cubicBezTo>
                    <a:pt x="35" y="23"/>
                    <a:pt x="35" y="25"/>
                    <a:pt x="35" y="26"/>
                  </a:cubicBezTo>
                  <a:cubicBezTo>
                    <a:pt x="35" y="26"/>
                    <a:pt x="35" y="26"/>
                    <a:pt x="35" y="26"/>
                  </a:cubicBezTo>
                  <a:cubicBezTo>
                    <a:pt x="35" y="27"/>
                    <a:pt x="35" y="27"/>
                    <a:pt x="35" y="27"/>
                  </a:cubicBezTo>
                  <a:cubicBezTo>
                    <a:pt x="35" y="27"/>
                    <a:pt x="35" y="26"/>
                    <a:pt x="35" y="26"/>
                  </a:cubicBezTo>
                  <a:cubicBezTo>
                    <a:pt x="35" y="26"/>
                    <a:pt x="35" y="26"/>
                    <a:pt x="35" y="26"/>
                  </a:cubicBezTo>
                  <a:cubicBezTo>
                    <a:pt x="35" y="25"/>
                    <a:pt x="35" y="23"/>
                    <a:pt x="34" y="22"/>
                  </a:cubicBezTo>
                  <a:cubicBezTo>
                    <a:pt x="34" y="22"/>
                    <a:pt x="34" y="22"/>
                    <a:pt x="34" y="22"/>
                  </a:cubicBezTo>
                  <a:cubicBezTo>
                    <a:pt x="34" y="20"/>
                    <a:pt x="34" y="18"/>
                    <a:pt x="33" y="16"/>
                  </a:cubicBezTo>
                  <a:cubicBezTo>
                    <a:pt x="33" y="16"/>
                    <a:pt x="33" y="16"/>
                    <a:pt x="33" y="16"/>
                  </a:cubicBezTo>
                  <a:cubicBezTo>
                    <a:pt x="34" y="18"/>
                    <a:pt x="34" y="20"/>
                    <a:pt x="34" y="22"/>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6"/>
                    <a:pt x="33" y="16"/>
                  </a:cubicBezTo>
                  <a:cubicBezTo>
                    <a:pt x="33" y="16"/>
                    <a:pt x="33" y="16"/>
                    <a:pt x="33" y="16"/>
                  </a:cubicBezTo>
                  <a:cubicBezTo>
                    <a:pt x="33" y="16"/>
                    <a:pt x="33" y="16"/>
                    <a:pt x="33" y="16"/>
                  </a:cubicBezTo>
                  <a:close/>
                  <a:moveTo>
                    <a:pt x="33" y="16"/>
                  </a:moveTo>
                  <a:cubicBezTo>
                    <a:pt x="33" y="16"/>
                    <a:pt x="33" y="15"/>
                    <a:pt x="33" y="15"/>
                  </a:cubicBezTo>
                  <a:cubicBezTo>
                    <a:pt x="33" y="15"/>
                    <a:pt x="33" y="15"/>
                    <a:pt x="33" y="15"/>
                  </a:cubicBezTo>
                  <a:cubicBezTo>
                    <a:pt x="33" y="15"/>
                    <a:pt x="33" y="16"/>
                    <a:pt x="33" y="16"/>
                  </a:cubicBezTo>
                  <a:close/>
                  <a:moveTo>
                    <a:pt x="33" y="15"/>
                  </a:moveTo>
                  <a:cubicBezTo>
                    <a:pt x="33" y="15"/>
                    <a:pt x="33" y="15"/>
                    <a:pt x="33" y="15"/>
                  </a:cubicBezTo>
                  <a:cubicBezTo>
                    <a:pt x="33" y="15"/>
                    <a:pt x="33" y="15"/>
                    <a:pt x="33" y="15"/>
                  </a:cubicBezTo>
                  <a:cubicBezTo>
                    <a:pt x="33" y="15"/>
                    <a:pt x="33" y="15"/>
                    <a:pt x="33"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4"/>
                  </a:cubicBezTo>
                  <a:cubicBezTo>
                    <a:pt x="32" y="14"/>
                    <a:pt x="32" y="14"/>
                    <a:pt x="32" y="14"/>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2" y="13"/>
                    <a:pt x="32" y="13"/>
                  </a:cubicBezTo>
                  <a:cubicBezTo>
                    <a:pt x="32" y="13"/>
                    <a:pt x="32" y="13"/>
                    <a:pt x="32" y="13"/>
                  </a:cubicBezTo>
                  <a:cubicBezTo>
                    <a:pt x="32" y="13"/>
                    <a:pt x="32" y="13"/>
                    <a:pt x="32" y="13"/>
                  </a:cubicBezTo>
                  <a:close/>
                  <a:moveTo>
                    <a:pt x="32" y="13"/>
                  </a:moveTo>
                  <a:cubicBezTo>
                    <a:pt x="32" y="13"/>
                    <a:pt x="31" y="13"/>
                    <a:pt x="31" y="13"/>
                  </a:cubicBezTo>
                  <a:cubicBezTo>
                    <a:pt x="31" y="13"/>
                    <a:pt x="31" y="13"/>
                    <a:pt x="31" y="13"/>
                  </a:cubicBezTo>
                  <a:cubicBezTo>
                    <a:pt x="31" y="13"/>
                    <a:pt x="32" y="13"/>
                    <a:pt x="32"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2"/>
                    <a:pt x="31" y="12"/>
                  </a:cubicBezTo>
                  <a:cubicBezTo>
                    <a:pt x="31" y="12"/>
                    <a:pt x="31" y="12"/>
                    <a:pt x="31" y="12"/>
                  </a:cubicBezTo>
                  <a:cubicBezTo>
                    <a:pt x="31" y="12"/>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27" y="6"/>
                    <a:pt x="22"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22" y="4"/>
                    <a:pt x="27" y="6"/>
                    <a:pt x="31" y="12"/>
                  </a:cubicBezTo>
                  <a:close/>
                  <a:moveTo>
                    <a:pt x="7" y="6"/>
                  </a:moveTo>
                  <a:cubicBezTo>
                    <a:pt x="7" y="6"/>
                    <a:pt x="8" y="6"/>
                    <a:pt x="8" y="6"/>
                  </a:cubicBezTo>
                  <a:cubicBezTo>
                    <a:pt x="8" y="6"/>
                    <a:pt x="8" y="6"/>
                    <a:pt x="8" y="6"/>
                  </a:cubicBezTo>
                  <a:cubicBezTo>
                    <a:pt x="9" y="5"/>
                    <a:pt x="10" y="5"/>
                    <a:pt x="12" y="4"/>
                  </a:cubicBezTo>
                  <a:cubicBezTo>
                    <a:pt x="12" y="4"/>
                    <a:pt x="12" y="4"/>
                    <a:pt x="12" y="4"/>
                  </a:cubicBezTo>
                  <a:cubicBezTo>
                    <a:pt x="10" y="5"/>
                    <a:pt x="8" y="5"/>
                    <a:pt x="7" y="6"/>
                  </a:cubicBezTo>
                  <a:cubicBezTo>
                    <a:pt x="7" y="6"/>
                    <a:pt x="7" y="6"/>
                    <a:pt x="7" y="6"/>
                  </a:cubicBez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59"/>
            <p:cNvSpPr/>
            <p:nvPr/>
          </p:nvSpPr>
          <p:spPr bwMode="auto">
            <a:xfrm>
              <a:off x="2347" y="1596"/>
              <a:ext cx="429" cy="287"/>
            </a:xfrm>
            <a:custGeom>
              <a:avLst/>
              <a:gdLst>
                <a:gd name="T0" fmla="*/ 2 w 127"/>
                <a:gd name="T1" fmla="*/ 83 h 85"/>
                <a:gd name="T2" fmla="*/ 3 w 127"/>
                <a:gd name="T3" fmla="*/ 84 h 85"/>
                <a:gd name="T4" fmla="*/ 1 w 127"/>
                <a:gd name="T5" fmla="*/ 84 h 85"/>
                <a:gd name="T6" fmla="*/ 1 w 127"/>
                <a:gd name="T7" fmla="*/ 84 h 85"/>
                <a:gd name="T8" fmla="*/ 1 w 127"/>
                <a:gd name="T9" fmla="*/ 84 h 85"/>
                <a:gd name="T10" fmla="*/ 1 w 127"/>
                <a:gd name="T11" fmla="*/ 84 h 85"/>
                <a:gd name="T12" fmla="*/ 1 w 127"/>
                <a:gd name="T13" fmla="*/ 84 h 85"/>
                <a:gd name="T14" fmla="*/ 1 w 127"/>
                <a:gd name="T15" fmla="*/ 84 h 85"/>
                <a:gd name="T16" fmla="*/ 0 w 127"/>
                <a:gd name="T17" fmla="*/ 49 h 85"/>
                <a:gd name="T18" fmla="*/ 0 w 127"/>
                <a:gd name="T19" fmla="*/ 49 h 85"/>
                <a:gd name="T20" fmla="*/ 0 w 127"/>
                <a:gd name="T21" fmla="*/ 40 h 85"/>
                <a:gd name="T22" fmla="*/ 0 w 127"/>
                <a:gd name="T23" fmla="*/ 40 h 85"/>
                <a:gd name="T24" fmla="*/ 2 w 127"/>
                <a:gd name="T25" fmla="*/ 35 h 85"/>
                <a:gd name="T26" fmla="*/ 2 w 127"/>
                <a:gd name="T27" fmla="*/ 35 h 85"/>
                <a:gd name="T28" fmla="*/ 49 w 127"/>
                <a:gd name="T29" fmla="*/ 1 h 85"/>
                <a:gd name="T30" fmla="*/ 49 w 127"/>
                <a:gd name="T31" fmla="*/ 1 h 85"/>
                <a:gd name="T32" fmla="*/ 70 w 127"/>
                <a:gd name="T33" fmla="*/ 0 h 85"/>
                <a:gd name="T34" fmla="*/ 70 w 127"/>
                <a:gd name="T35" fmla="*/ 0 h 85"/>
                <a:gd name="T36" fmla="*/ 103 w 127"/>
                <a:gd name="T37" fmla="*/ 9 h 85"/>
                <a:gd name="T38" fmla="*/ 103 w 127"/>
                <a:gd name="T39" fmla="*/ 9 h 85"/>
                <a:gd name="T40" fmla="*/ 118 w 127"/>
                <a:gd name="T41" fmla="*/ 37 h 85"/>
                <a:gd name="T42" fmla="*/ 118 w 127"/>
                <a:gd name="T43" fmla="*/ 37 h 85"/>
                <a:gd name="T44" fmla="*/ 127 w 127"/>
                <a:gd name="T45" fmla="*/ 65 h 85"/>
                <a:gd name="T46" fmla="*/ 127 w 127"/>
                <a:gd name="T47" fmla="*/ 65 h 85"/>
                <a:gd name="T48" fmla="*/ 123 w 127"/>
                <a:gd name="T49" fmla="*/ 66 h 85"/>
                <a:gd name="T50" fmla="*/ 114 w 127"/>
                <a:gd name="T51" fmla="*/ 39 h 85"/>
                <a:gd name="T52" fmla="*/ 114 w 127"/>
                <a:gd name="T53" fmla="*/ 39 h 85"/>
                <a:gd name="T54" fmla="*/ 100 w 127"/>
                <a:gd name="T55" fmla="*/ 12 h 85"/>
                <a:gd name="T56" fmla="*/ 100 w 127"/>
                <a:gd name="T57" fmla="*/ 12 h 85"/>
                <a:gd name="T58" fmla="*/ 70 w 127"/>
                <a:gd name="T59" fmla="*/ 4 h 85"/>
                <a:gd name="T60" fmla="*/ 70 w 127"/>
                <a:gd name="T61" fmla="*/ 4 h 85"/>
                <a:gd name="T62" fmla="*/ 50 w 127"/>
                <a:gd name="T63" fmla="*/ 5 h 85"/>
                <a:gd name="T64" fmla="*/ 50 w 127"/>
                <a:gd name="T65" fmla="*/ 5 h 85"/>
                <a:gd name="T66" fmla="*/ 5 w 127"/>
                <a:gd name="T67" fmla="*/ 37 h 85"/>
                <a:gd name="T68" fmla="*/ 5 w 127"/>
                <a:gd name="T69" fmla="*/ 37 h 85"/>
                <a:gd name="T70" fmla="*/ 4 w 127"/>
                <a:gd name="T71" fmla="*/ 41 h 85"/>
                <a:gd name="T72" fmla="*/ 4 w 127"/>
                <a:gd name="T73" fmla="*/ 41 h 85"/>
                <a:gd name="T74" fmla="*/ 4 w 127"/>
                <a:gd name="T75" fmla="*/ 49 h 85"/>
                <a:gd name="T76" fmla="*/ 4 w 127"/>
                <a:gd name="T77" fmla="*/ 49 h 85"/>
                <a:gd name="T78" fmla="*/ 5 w 127"/>
                <a:gd name="T79" fmla="*/ 84 h 85"/>
                <a:gd name="T80" fmla="*/ 5 w 127"/>
                <a:gd name="T81" fmla="*/ 84 h 85"/>
                <a:gd name="T82" fmla="*/ 5 w 127"/>
                <a:gd name="T83" fmla="*/ 84 h 85"/>
                <a:gd name="T84" fmla="*/ 5 w 127"/>
                <a:gd name="T85" fmla="*/ 84 h 85"/>
                <a:gd name="T86" fmla="*/ 5 w 127"/>
                <a:gd name="T87" fmla="*/ 85 h 85"/>
                <a:gd name="T88" fmla="*/ 5 w 127"/>
                <a:gd name="T89" fmla="*/ 85 h 85"/>
                <a:gd name="T90" fmla="*/ 2 w 127"/>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85">
                  <a:moveTo>
                    <a:pt x="2" y="83"/>
                  </a:moveTo>
                  <a:cubicBezTo>
                    <a:pt x="3" y="84"/>
                    <a:pt x="3" y="84"/>
                    <a:pt x="3"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4"/>
                    <a:pt x="1" y="84"/>
                    <a:pt x="1" y="84"/>
                  </a:cubicBezTo>
                  <a:cubicBezTo>
                    <a:pt x="1" y="81"/>
                    <a:pt x="0" y="63"/>
                    <a:pt x="0" y="49"/>
                  </a:cubicBezTo>
                  <a:cubicBezTo>
                    <a:pt x="0" y="49"/>
                    <a:pt x="0" y="49"/>
                    <a:pt x="0" y="49"/>
                  </a:cubicBezTo>
                  <a:cubicBezTo>
                    <a:pt x="0" y="46"/>
                    <a:pt x="0" y="43"/>
                    <a:pt x="0" y="40"/>
                  </a:cubicBezTo>
                  <a:cubicBezTo>
                    <a:pt x="0" y="40"/>
                    <a:pt x="0" y="40"/>
                    <a:pt x="0" y="40"/>
                  </a:cubicBezTo>
                  <a:cubicBezTo>
                    <a:pt x="0" y="38"/>
                    <a:pt x="1" y="36"/>
                    <a:pt x="2" y="35"/>
                  </a:cubicBezTo>
                  <a:cubicBezTo>
                    <a:pt x="2" y="35"/>
                    <a:pt x="2" y="35"/>
                    <a:pt x="2" y="35"/>
                  </a:cubicBezTo>
                  <a:cubicBezTo>
                    <a:pt x="5" y="31"/>
                    <a:pt x="16" y="6"/>
                    <a:pt x="49" y="1"/>
                  </a:cubicBezTo>
                  <a:cubicBezTo>
                    <a:pt x="49" y="1"/>
                    <a:pt x="49" y="1"/>
                    <a:pt x="49" y="1"/>
                  </a:cubicBezTo>
                  <a:cubicBezTo>
                    <a:pt x="57" y="0"/>
                    <a:pt x="64" y="0"/>
                    <a:pt x="70" y="0"/>
                  </a:cubicBezTo>
                  <a:cubicBezTo>
                    <a:pt x="70" y="0"/>
                    <a:pt x="70" y="0"/>
                    <a:pt x="70" y="0"/>
                  </a:cubicBezTo>
                  <a:cubicBezTo>
                    <a:pt x="90" y="0"/>
                    <a:pt x="99" y="5"/>
                    <a:pt x="103" y="9"/>
                  </a:cubicBezTo>
                  <a:cubicBezTo>
                    <a:pt x="103" y="9"/>
                    <a:pt x="103" y="9"/>
                    <a:pt x="103" y="9"/>
                  </a:cubicBezTo>
                  <a:cubicBezTo>
                    <a:pt x="107" y="14"/>
                    <a:pt x="112" y="23"/>
                    <a:pt x="118" y="37"/>
                  </a:cubicBezTo>
                  <a:cubicBezTo>
                    <a:pt x="118" y="37"/>
                    <a:pt x="118" y="37"/>
                    <a:pt x="118" y="37"/>
                  </a:cubicBezTo>
                  <a:cubicBezTo>
                    <a:pt x="124" y="52"/>
                    <a:pt x="127" y="65"/>
                    <a:pt x="127" y="65"/>
                  </a:cubicBezTo>
                  <a:cubicBezTo>
                    <a:pt x="127" y="65"/>
                    <a:pt x="127" y="65"/>
                    <a:pt x="127" y="65"/>
                  </a:cubicBezTo>
                  <a:cubicBezTo>
                    <a:pt x="123" y="66"/>
                    <a:pt x="123" y="66"/>
                    <a:pt x="123" y="66"/>
                  </a:cubicBezTo>
                  <a:cubicBezTo>
                    <a:pt x="123" y="66"/>
                    <a:pt x="120" y="53"/>
                    <a:pt x="114" y="39"/>
                  </a:cubicBezTo>
                  <a:cubicBezTo>
                    <a:pt x="114" y="39"/>
                    <a:pt x="114" y="39"/>
                    <a:pt x="114" y="39"/>
                  </a:cubicBezTo>
                  <a:cubicBezTo>
                    <a:pt x="109" y="25"/>
                    <a:pt x="103" y="16"/>
                    <a:pt x="100" y="12"/>
                  </a:cubicBezTo>
                  <a:cubicBezTo>
                    <a:pt x="100" y="12"/>
                    <a:pt x="100" y="12"/>
                    <a:pt x="100" y="12"/>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4" y="39"/>
                    <a:pt x="4" y="41"/>
                  </a:cubicBezTo>
                  <a:cubicBezTo>
                    <a:pt x="4" y="41"/>
                    <a:pt x="4" y="41"/>
                    <a:pt x="4" y="41"/>
                  </a:cubicBezTo>
                  <a:cubicBezTo>
                    <a:pt x="4" y="43"/>
                    <a:pt x="4" y="46"/>
                    <a:pt x="4" y="49"/>
                  </a:cubicBezTo>
                  <a:cubicBezTo>
                    <a:pt x="4" y="49"/>
                    <a:pt x="4" y="49"/>
                    <a:pt x="4" y="49"/>
                  </a:cubicBezTo>
                  <a:cubicBezTo>
                    <a:pt x="4" y="63"/>
                    <a:pt x="5" y="82"/>
                    <a:pt x="5" y="84"/>
                  </a:cubicBezTo>
                  <a:cubicBezTo>
                    <a:pt x="5" y="84"/>
                    <a:pt x="5" y="84"/>
                    <a:pt x="5" y="84"/>
                  </a:cubicBezTo>
                  <a:cubicBezTo>
                    <a:pt x="5" y="84"/>
                    <a:pt x="5" y="84"/>
                    <a:pt x="5" y="84"/>
                  </a:cubicBezTo>
                  <a:cubicBezTo>
                    <a:pt x="5" y="84"/>
                    <a:pt x="5" y="84"/>
                    <a:pt x="5" y="84"/>
                  </a:cubicBezTo>
                  <a:cubicBezTo>
                    <a:pt x="5" y="84"/>
                    <a:pt x="5" y="84"/>
                    <a:pt x="5" y="85"/>
                  </a:cubicBezTo>
                  <a:cubicBezTo>
                    <a:pt x="5" y="85"/>
                    <a:pt x="5" y="85"/>
                    <a:pt x="5" y="85"/>
                  </a:cubicBezTo>
                  <a:cubicBezTo>
                    <a:pt x="2" y="83"/>
                    <a:pt x="2" y="83"/>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60"/>
            <p:cNvSpPr>
              <a:spLocks noEditPoints="1"/>
            </p:cNvSpPr>
            <p:nvPr/>
          </p:nvSpPr>
          <p:spPr bwMode="auto">
            <a:xfrm>
              <a:off x="2341" y="1589"/>
              <a:ext cx="445" cy="304"/>
            </a:xfrm>
            <a:custGeom>
              <a:avLst/>
              <a:gdLst>
                <a:gd name="T0" fmla="*/ 1 w 132"/>
                <a:gd name="T1" fmla="*/ 88 h 90"/>
                <a:gd name="T2" fmla="*/ 1 w 132"/>
                <a:gd name="T3" fmla="*/ 86 h 90"/>
                <a:gd name="T4" fmla="*/ 1 w 132"/>
                <a:gd name="T5" fmla="*/ 86 h 90"/>
                <a:gd name="T6" fmla="*/ 1 w 132"/>
                <a:gd name="T7" fmla="*/ 86 h 90"/>
                <a:gd name="T8" fmla="*/ 0 w 132"/>
                <a:gd name="T9" fmla="*/ 52 h 90"/>
                <a:gd name="T10" fmla="*/ 0 w 132"/>
                <a:gd name="T11" fmla="*/ 52 h 90"/>
                <a:gd name="T12" fmla="*/ 0 w 132"/>
                <a:gd name="T13" fmla="*/ 51 h 90"/>
                <a:gd name="T14" fmla="*/ 0 w 132"/>
                <a:gd name="T15" fmla="*/ 42 h 90"/>
                <a:gd name="T16" fmla="*/ 2 w 132"/>
                <a:gd name="T17" fmla="*/ 35 h 90"/>
                <a:gd name="T18" fmla="*/ 51 w 132"/>
                <a:gd name="T19" fmla="*/ 1 h 90"/>
                <a:gd name="T20" fmla="*/ 72 w 132"/>
                <a:gd name="T21" fmla="*/ 0 h 90"/>
                <a:gd name="T22" fmla="*/ 106 w 132"/>
                <a:gd name="T23" fmla="*/ 10 h 90"/>
                <a:gd name="T24" fmla="*/ 122 w 132"/>
                <a:gd name="T25" fmla="*/ 39 h 90"/>
                <a:gd name="T26" fmla="*/ 131 w 132"/>
                <a:gd name="T27" fmla="*/ 67 h 90"/>
                <a:gd name="T28" fmla="*/ 124 w 132"/>
                <a:gd name="T29" fmla="*/ 71 h 90"/>
                <a:gd name="T30" fmla="*/ 123 w 132"/>
                <a:gd name="T31" fmla="*/ 69 h 90"/>
                <a:gd name="T32" fmla="*/ 123 w 132"/>
                <a:gd name="T33" fmla="*/ 69 h 90"/>
                <a:gd name="T34" fmla="*/ 123 w 132"/>
                <a:gd name="T35" fmla="*/ 69 h 90"/>
                <a:gd name="T36" fmla="*/ 123 w 132"/>
                <a:gd name="T37" fmla="*/ 68 h 90"/>
                <a:gd name="T38" fmla="*/ 123 w 132"/>
                <a:gd name="T39" fmla="*/ 67 h 90"/>
                <a:gd name="T40" fmla="*/ 121 w 132"/>
                <a:gd name="T41" fmla="*/ 60 h 90"/>
                <a:gd name="T42" fmla="*/ 114 w 132"/>
                <a:gd name="T43" fmla="*/ 42 h 90"/>
                <a:gd name="T44" fmla="*/ 100 w 132"/>
                <a:gd name="T45" fmla="*/ 15 h 90"/>
                <a:gd name="T46" fmla="*/ 72 w 132"/>
                <a:gd name="T47" fmla="*/ 8 h 90"/>
                <a:gd name="T48" fmla="*/ 72 w 132"/>
                <a:gd name="T49" fmla="*/ 8 h 90"/>
                <a:gd name="T50" fmla="*/ 52 w 132"/>
                <a:gd name="T51" fmla="*/ 9 h 90"/>
                <a:gd name="T52" fmla="*/ 9 w 132"/>
                <a:gd name="T53" fmla="*/ 40 h 90"/>
                <a:gd name="T54" fmla="*/ 8 w 132"/>
                <a:gd name="T55" fmla="*/ 41 h 90"/>
                <a:gd name="T56" fmla="*/ 8 w 132"/>
                <a:gd name="T57" fmla="*/ 43 h 90"/>
                <a:gd name="T58" fmla="*/ 8 w 132"/>
                <a:gd name="T59" fmla="*/ 51 h 90"/>
                <a:gd name="T60" fmla="*/ 9 w 132"/>
                <a:gd name="T61" fmla="*/ 86 h 90"/>
                <a:gd name="T62" fmla="*/ 9 w 132"/>
                <a:gd name="T63" fmla="*/ 86 h 90"/>
                <a:gd name="T64" fmla="*/ 9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4 w 132"/>
                <a:gd name="T91" fmla="*/ 41 h 90"/>
                <a:gd name="T92" fmla="*/ 8 w 132"/>
                <a:gd name="T93" fmla="*/ 40 h 90"/>
                <a:gd name="T94" fmla="*/ 8 w 132"/>
                <a:gd name="T95" fmla="*/ 40 h 90"/>
                <a:gd name="T96" fmla="*/ 5 w 132"/>
                <a:gd name="T97" fmla="*/ 38 h 90"/>
                <a:gd name="T98" fmla="*/ 5 w 132"/>
                <a:gd name="T99" fmla="*/ 38 h 90"/>
                <a:gd name="T100" fmla="*/ 5 w 132"/>
                <a:gd name="T101" fmla="*/ 38 h 90"/>
                <a:gd name="T102" fmla="*/ 5 w 132"/>
                <a:gd name="T103" fmla="*/ 38 h 90"/>
                <a:gd name="T104" fmla="*/ 5 w 132"/>
                <a:gd name="T105" fmla="*/ 38 h 90"/>
                <a:gd name="T106" fmla="*/ 5 w 132"/>
                <a:gd name="T107" fmla="*/ 38 h 90"/>
                <a:gd name="T108" fmla="*/ 5 w 132"/>
                <a:gd name="T109" fmla="*/ 38 h 90"/>
                <a:gd name="T110" fmla="*/ 5 w 132"/>
                <a:gd name="T111" fmla="*/ 38 h 90"/>
                <a:gd name="T112" fmla="*/ 6 w 132"/>
                <a:gd name="T113" fmla="*/ 38 h 90"/>
                <a:gd name="T114" fmla="*/ 5 w 132"/>
                <a:gd name="T115" fmla="*/ 38 h 90"/>
                <a:gd name="T116" fmla="*/ 9 w 132"/>
                <a:gd name="T117" fmla="*/ 32 h 90"/>
                <a:gd name="T118" fmla="*/ 52 w 132"/>
                <a:gd name="T119" fmla="*/ 5 h 90"/>
                <a:gd name="T120" fmla="*/ 71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1" y="88"/>
                    <a:pt x="1" y="88"/>
                    <a:pt x="1" y="88"/>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6"/>
                    <a:pt x="1" y="86"/>
                    <a:pt x="1" y="86"/>
                  </a:cubicBezTo>
                  <a:cubicBezTo>
                    <a:pt x="1" y="83"/>
                    <a:pt x="0" y="65"/>
                    <a:pt x="0" y="52"/>
                  </a:cubicBezTo>
                  <a:cubicBezTo>
                    <a:pt x="0" y="52"/>
                    <a:pt x="0" y="52"/>
                    <a:pt x="0" y="52"/>
                  </a:cubicBezTo>
                  <a:cubicBezTo>
                    <a:pt x="0" y="52"/>
                    <a:pt x="0" y="52"/>
                    <a:pt x="0" y="52"/>
                  </a:cubicBezTo>
                  <a:cubicBezTo>
                    <a:pt x="0" y="51"/>
                    <a:pt x="0" y="51"/>
                    <a:pt x="0" y="51"/>
                  </a:cubicBezTo>
                  <a:cubicBezTo>
                    <a:pt x="0" y="51"/>
                    <a:pt x="0" y="51"/>
                    <a:pt x="0" y="51"/>
                  </a:cubicBezTo>
                  <a:cubicBezTo>
                    <a:pt x="0" y="48"/>
                    <a:pt x="0" y="45"/>
                    <a:pt x="0" y="42"/>
                  </a:cubicBezTo>
                  <a:cubicBezTo>
                    <a:pt x="0" y="42"/>
                    <a:pt x="0" y="42"/>
                    <a:pt x="0" y="42"/>
                  </a:cubicBezTo>
                  <a:cubicBezTo>
                    <a:pt x="0" y="40"/>
                    <a:pt x="1" y="38"/>
                    <a:pt x="2" y="35"/>
                  </a:cubicBezTo>
                  <a:cubicBezTo>
                    <a:pt x="2" y="35"/>
                    <a:pt x="2" y="35"/>
                    <a:pt x="2" y="35"/>
                  </a:cubicBezTo>
                  <a:cubicBezTo>
                    <a:pt x="5" y="32"/>
                    <a:pt x="17" y="6"/>
                    <a:pt x="51" y="1"/>
                  </a:cubicBezTo>
                  <a:cubicBezTo>
                    <a:pt x="51" y="1"/>
                    <a:pt x="51" y="1"/>
                    <a:pt x="51" y="1"/>
                  </a:cubicBezTo>
                  <a:cubicBezTo>
                    <a:pt x="59" y="0"/>
                    <a:pt x="66" y="0"/>
                    <a:pt x="72" y="0"/>
                  </a:cubicBezTo>
                  <a:cubicBezTo>
                    <a:pt x="72" y="0"/>
                    <a:pt x="72" y="0"/>
                    <a:pt x="72" y="0"/>
                  </a:cubicBezTo>
                  <a:cubicBezTo>
                    <a:pt x="92" y="0"/>
                    <a:pt x="102" y="5"/>
                    <a:pt x="106" y="10"/>
                  </a:cubicBezTo>
                  <a:cubicBezTo>
                    <a:pt x="106" y="10"/>
                    <a:pt x="106" y="10"/>
                    <a:pt x="106" y="10"/>
                  </a:cubicBezTo>
                  <a:cubicBezTo>
                    <a:pt x="111" y="15"/>
                    <a:pt x="116" y="24"/>
                    <a:pt x="122" y="39"/>
                  </a:cubicBezTo>
                  <a:cubicBezTo>
                    <a:pt x="122" y="39"/>
                    <a:pt x="122" y="39"/>
                    <a:pt x="122" y="39"/>
                  </a:cubicBezTo>
                  <a:cubicBezTo>
                    <a:pt x="128" y="53"/>
                    <a:pt x="131" y="67"/>
                    <a:pt x="131" y="67"/>
                  </a:cubicBezTo>
                  <a:cubicBezTo>
                    <a:pt x="131" y="67"/>
                    <a:pt x="131" y="67"/>
                    <a:pt x="131" y="67"/>
                  </a:cubicBezTo>
                  <a:cubicBezTo>
                    <a:pt x="132" y="69"/>
                    <a:pt x="132" y="69"/>
                    <a:pt x="132" y="69"/>
                  </a:cubicBezTo>
                  <a:cubicBezTo>
                    <a:pt x="124" y="71"/>
                    <a:pt x="124" y="71"/>
                    <a:pt x="124" y="71"/>
                  </a:cubicBezTo>
                  <a:cubicBezTo>
                    <a:pt x="124" y="69"/>
                    <a:pt x="124" y="69"/>
                    <a:pt x="124" y="69"/>
                  </a:cubicBezTo>
                  <a:cubicBezTo>
                    <a:pt x="123" y="69"/>
                    <a:pt x="124"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9"/>
                    <a:pt x="123" y="69"/>
                  </a:cubicBezTo>
                  <a:cubicBezTo>
                    <a:pt x="123" y="69"/>
                    <a:pt x="123" y="68"/>
                    <a:pt x="123" y="68"/>
                  </a:cubicBezTo>
                  <a:cubicBezTo>
                    <a:pt x="123" y="68"/>
                    <a:pt x="123" y="68"/>
                    <a:pt x="123" y="68"/>
                  </a:cubicBezTo>
                  <a:cubicBezTo>
                    <a:pt x="123" y="68"/>
                    <a:pt x="123" y="67"/>
                    <a:pt x="123" y="67"/>
                  </a:cubicBezTo>
                  <a:cubicBezTo>
                    <a:pt x="123" y="67"/>
                    <a:pt x="123" y="67"/>
                    <a:pt x="123" y="67"/>
                  </a:cubicBezTo>
                  <a:cubicBezTo>
                    <a:pt x="122" y="65"/>
                    <a:pt x="122" y="63"/>
                    <a:pt x="121" y="60"/>
                  </a:cubicBezTo>
                  <a:cubicBezTo>
                    <a:pt x="121" y="60"/>
                    <a:pt x="121" y="60"/>
                    <a:pt x="121" y="60"/>
                  </a:cubicBezTo>
                  <a:cubicBezTo>
                    <a:pt x="119" y="55"/>
                    <a:pt x="117" y="49"/>
                    <a:pt x="114" y="42"/>
                  </a:cubicBezTo>
                  <a:cubicBezTo>
                    <a:pt x="114" y="42"/>
                    <a:pt x="114" y="42"/>
                    <a:pt x="114" y="42"/>
                  </a:cubicBezTo>
                  <a:cubicBezTo>
                    <a:pt x="109" y="28"/>
                    <a:pt x="103" y="18"/>
                    <a:pt x="100" y="15"/>
                  </a:cubicBezTo>
                  <a:cubicBezTo>
                    <a:pt x="100" y="15"/>
                    <a:pt x="100" y="15"/>
                    <a:pt x="100"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2" y="9"/>
                  </a:cubicBezTo>
                  <a:cubicBezTo>
                    <a:pt x="52" y="9"/>
                    <a:pt x="52" y="9"/>
                    <a:pt x="52" y="9"/>
                  </a:cubicBezTo>
                  <a:cubicBezTo>
                    <a:pt x="22" y="14"/>
                    <a:pt x="13" y="34"/>
                    <a:pt x="9" y="40"/>
                  </a:cubicBezTo>
                  <a:cubicBezTo>
                    <a:pt x="9" y="40"/>
                    <a:pt x="9" y="40"/>
                    <a:pt x="9" y="40"/>
                  </a:cubicBezTo>
                  <a:cubicBezTo>
                    <a:pt x="9" y="40"/>
                    <a:pt x="9" y="40"/>
                    <a:pt x="8" y="41"/>
                  </a:cubicBezTo>
                  <a:cubicBezTo>
                    <a:pt x="8" y="41"/>
                    <a:pt x="8" y="41"/>
                    <a:pt x="8" y="41"/>
                  </a:cubicBezTo>
                  <a:cubicBezTo>
                    <a:pt x="8" y="41"/>
                    <a:pt x="8" y="42"/>
                    <a:pt x="8" y="43"/>
                  </a:cubicBezTo>
                  <a:cubicBezTo>
                    <a:pt x="8" y="43"/>
                    <a:pt x="8" y="43"/>
                    <a:pt x="8" y="43"/>
                  </a:cubicBezTo>
                  <a:cubicBezTo>
                    <a:pt x="8" y="45"/>
                    <a:pt x="8" y="48"/>
                    <a:pt x="8" y="51"/>
                  </a:cubicBezTo>
                  <a:cubicBezTo>
                    <a:pt x="8" y="51"/>
                    <a:pt x="8" y="51"/>
                    <a:pt x="8" y="51"/>
                  </a:cubicBezTo>
                  <a:cubicBezTo>
                    <a:pt x="8" y="65"/>
                    <a:pt x="9" y="83"/>
                    <a:pt x="9" y="86"/>
                  </a:cubicBezTo>
                  <a:cubicBezTo>
                    <a:pt x="9" y="86"/>
                    <a:pt x="9" y="86"/>
                    <a:pt x="9" y="86"/>
                  </a:cubicBezTo>
                  <a:cubicBezTo>
                    <a:pt x="9" y="86"/>
                    <a:pt x="9" y="86"/>
                    <a:pt x="9" y="86"/>
                  </a:cubicBezTo>
                  <a:cubicBezTo>
                    <a:pt x="9" y="86"/>
                    <a:pt x="9" y="86"/>
                    <a:pt x="9" y="86"/>
                  </a:cubicBezTo>
                  <a:cubicBezTo>
                    <a:pt x="9" y="86"/>
                    <a:pt x="9" y="86"/>
                    <a:pt x="9"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1" y="49"/>
                    <a:pt x="124" y="57"/>
                    <a:pt x="126" y="62"/>
                  </a:cubicBezTo>
                  <a:cubicBezTo>
                    <a:pt x="126" y="62"/>
                    <a:pt x="126" y="62"/>
                    <a:pt x="126" y="62"/>
                  </a:cubicBezTo>
                  <a:cubicBezTo>
                    <a:pt x="125" y="61"/>
                    <a:pt x="125" y="60"/>
                    <a:pt x="125" y="59"/>
                  </a:cubicBezTo>
                  <a:cubicBezTo>
                    <a:pt x="125" y="59"/>
                    <a:pt x="125" y="59"/>
                    <a:pt x="125" y="59"/>
                  </a:cubicBezTo>
                  <a:cubicBezTo>
                    <a:pt x="123" y="54"/>
                    <a:pt x="121" y="47"/>
                    <a:pt x="118" y="40"/>
                  </a:cubicBezTo>
                  <a:cubicBezTo>
                    <a:pt x="118" y="40"/>
                    <a:pt x="118" y="40"/>
                    <a:pt x="118" y="40"/>
                  </a:cubicBezTo>
                  <a:cubicBezTo>
                    <a:pt x="115" y="32"/>
                    <a:pt x="111" y="25"/>
                    <a:pt x="109" y="20"/>
                  </a:cubicBezTo>
                  <a:cubicBezTo>
                    <a:pt x="109" y="20"/>
                    <a:pt x="109" y="20"/>
                    <a:pt x="109" y="20"/>
                  </a:cubicBezTo>
                  <a:cubicBezTo>
                    <a:pt x="111" y="25"/>
                    <a:pt x="115" y="32"/>
                    <a:pt x="118" y="40"/>
                  </a:cubicBezTo>
                  <a:close/>
                  <a:moveTo>
                    <a:pt x="4" y="41"/>
                  </a:moveTo>
                  <a:cubicBezTo>
                    <a:pt x="5" y="40"/>
                    <a:pt x="5" y="39"/>
                    <a:pt x="5" y="38"/>
                  </a:cubicBezTo>
                  <a:cubicBezTo>
                    <a:pt x="5" y="38"/>
                    <a:pt x="5" y="38"/>
                    <a:pt x="5" y="38"/>
                  </a:cubicBezTo>
                  <a:cubicBezTo>
                    <a:pt x="5" y="38"/>
                    <a:pt x="5" y="38"/>
                    <a:pt x="5" y="38"/>
                  </a:cubicBezTo>
                  <a:cubicBezTo>
                    <a:pt x="5" y="38"/>
                    <a:pt x="5" y="38"/>
                    <a:pt x="5" y="38"/>
                  </a:cubicBezTo>
                  <a:cubicBezTo>
                    <a:pt x="5" y="39"/>
                    <a:pt x="5" y="40"/>
                    <a:pt x="4" y="41"/>
                  </a:cubicBezTo>
                  <a:close/>
                  <a:moveTo>
                    <a:pt x="8" y="40"/>
                  </a:moveTo>
                  <a:cubicBezTo>
                    <a:pt x="8" y="40"/>
                    <a:pt x="8" y="40"/>
                    <a:pt x="8" y="40"/>
                  </a:cubicBezTo>
                  <a:cubicBezTo>
                    <a:pt x="8" y="40"/>
                    <a:pt x="8" y="40"/>
                    <a:pt x="8" y="40"/>
                  </a:cubicBezTo>
                  <a:cubicBezTo>
                    <a:pt x="8" y="40"/>
                    <a:pt x="8" y="40"/>
                    <a:pt x="8" y="40"/>
                  </a:cubicBezTo>
                  <a:cubicBezTo>
                    <a:pt x="8" y="40"/>
                    <a:pt x="8" y="40"/>
                    <a:pt x="8" y="40"/>
                  </a:cubicBezTo>
                  <a:close/>
                  <a:moveTo>
                    <a:pt x="5" y="38"/>
                  </a:move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ubicBezTo>
                    <a:pt x="5" y="38"/>
                    <a:pt x="5" y="38"/>
                    <a:pt x="5" y="38"/>
                  </a:cubicBezTo>
                  <a:close/>
                  <a:moveTo>
                    <a:pt x="5" y="38"/>
                  </a:moveTo>
                  <a:cubicBezTo>
                    <a:pt x="5" y="38"/>
                    <a:pt x="5" y="38"/>
                    <a:pt x="5" y="38"/>
                  </a:cubicBezTo>
                  <a:cubicBezTo>
                    <a:pt x="5" y="38"/>
                    <a:pt x="5" y="38"/>
                    <a:pt x="5" y="38"/>
                  </a:cubicBezTo>
                  <a:cubicBezTo>
                    <a:pt x="5" y="38"/>
                    <a:pt x="6" y="38"/>
                    <a:pt x="6" y="38"/>
                  </a:cubicBezTo>
                  <a:cubicBezTo>
                    <a:pt x="6" y="38"/>
                    <a:pt x="6" y="38"/>
                    <a:pt x="6" y="38"/>
                  </a:cubicBezTo>
                  <a:cubicBezTo>
                    <a:pt x="6" y="38"/>
                    <a:pt x="5" y="38"/>
                    <a:pt x="5"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59" y="4"/>
                    <a:pt x="66" y="4"/>
                    <a:pt x="71" y="4"/>
                  </a:cubicBezTo>
                  <a:cubicBezTo>
                    <a:pt x="71" y="4"/>
                    <a:pt x="71" y="4"/>
                    <a:pt x="71" y="4"/>
                  </a:cubicBezTo>
                  <a:cubicBezTo>
                    <a:pt x="72" y="4"/>
                    <a:pt x="72" y="4"/>
                    <a:pt x="72" y="4"/>
                  </a:cubicBezTo>
                  <a:cubicBezTo>
                    <a:pt x="72" y="4"/>
                    <a:pt x="72" y="4"/>
                    <a:pt x="72" y="4"/>
                  </a:cubicBezTo>
                  <a:cubicBezTo>
                    <a:pt x="66" y="4"/>
                    <a:pt x="59" y="4"/>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61"/>
            <p:cNvSpPr/>
            <p:nvPr/>
          </p:nvSpPr>
          <p:spPr bwMode="auto">
            <a:xfrm>
              <a:off x="2573" y="2123"/>
              <a:ext cx="14" cy="51"/>
            </a:xfrm>
            <a:custGeom>
              <a:avLst/>
              <a:gdLst>
                <a:gd name="T0" fmla="*/ 0 w 14"/>
                <a:gd name="T1" fmla="*/ 51 h 51"/>
                <a:gd name="T2" fmla="*/ 0 w 14"/>
                <a:gd name="T3" fmla="*/ 0 h 51"/>
                <a:gd name="T4" fmla="*/ 14 w 14"/>
                <a:gd name="T5" fmla="*/ 0 h 51"/>
                <a:gd name="T6" fmla="*/ 14 w 14"/>
                <a:gd name="T7" fmla="*/ 51 h 51"/>
                <a:gd name="T8" fmla="*/ 0 w 14"/>
                <a:gd name="T9" fmla="*/ 51 h 51"/>
                <a:gd name="T10" fmla="*/ 0 w 14"/>
                <a:gd name="T11" fmla="*/ 51 h 51"/>
              </a:gdLst>
              <a:ahLst/>
              <a:cxnLst>
                <a:cxn ang="0">
                  <a:pos x="T0" y="T1"/>
                </a:cxn>
                <a:cxn ang="0">
                  <a:pos x="T2" y="T3"/>
                </a:cxn>
                <a:cxn ang="0">
                  <a:pos x="T4" y="T5"/>
                </a:cxn>
                <a:cxn ang="0">
                  <a:pos x="T6" y="T7"/>
                </a:cxn>
                <a:cxn ang="0">
                  <a:pos x="T8" y="T9"/>
                </a:cxn>
                <a:cxn ang="0">
                  <a:pos x="T10" y="T11"/>
                </a:cxn>
              </a:cxnLst>
              <a:rect l="0" t="0" r="r" b="b"/>
              <a:pathLst>
                <a:path w="14" h="51">
                  <a:moveTo>
                    <a:pt x="0" y="51"/>
                  </a:moveTo>
                  <a:lnTo>
                    <a:pt x="0" y="0"/>
                  </a:lnTo>
                  <a:lnTo>
                    <a:pt x="14" y="0"/>
                  </a:lnTo>
                  <a:lnTo>
                    <a:pt x="14" y="51"/>
                  </a:lnTo>
                  <a:lnTo>
                    <a:pt x="0" y="51"/>
                  </a:lnTo>
                  <a:lnTo>
                    <a:pt x="0"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62"/>
            <p:cNvSpPr>
              <a:spLocks noEditPoints="1"/>
            </p:cNvSpPr>
            <p:nvPr/>
          </p:nvSpPr>
          <p:spPr bwMode="auto">
            <a:xfrm>
              <a:off x="2567" y="2116"/>
              <a:ext cx="27" cy="64"/>
            </a:xfrm>
            <a:custGeom>
              <a:avLst/>
              <a:gdLst>
                <a:gd name="T0" fmla="*/ 20 w 27"/>
                <a:gd name="T1" fmla="*/ 64 h 64"/>
                <a:gd name="T2" fmla="*/ 6 w 27"/>
                <a:gd name="T3" fmla="*/ 64 h 64"/>
                <a:gd name="T4" fmla="*/ 6 w 27"/>
                <a:gd name="T5" fmla="*/ 58 h 64"/>
                <a:gd name="T6" fmla="*/ 13 w 27"/>
                <a:gd name="T7" fmla="*/ 58 h 64"/>
                <a:gd name="T8" fmla="*/ 6 w 27"/>
                <a:gd name="T9" fmla="*/ 58 h 64"/>
                <a:gd name="T10" fmla="*/ 6 w 27"/>
                <a:gd name="T11" fmla="*/ 64 h 64"/>
                <a:gd name="T12" fmla="*/ 0 w 27"/>
                <a:gd name="T13" fmla="*/ 64 h 64"/>
                <a:gd name="T14" fmla="*/ 0 w 27"/>
                <a:gd name="T15" fmla="*/ 0 h 64"/>
                <a:gd name="T16" fmla="*/ 27 w 27"/>
                <a:gd name="T17" fmla="*/ 0 h 64"/>
                <a:gd name="T18" fmla="*/ 27 w 27"/>
                <a:gd name="T19" fmla="*/ 64 h 64"/>
                <a:gd name="T20" fmla="*/ 20 w 27"/>
                <a:gd name="T21" fmla="*/ 64 h 64"/>
                <a:gd name="T22" fmla="*/ 20 w 27"/>
                <a:gd name="T23" fmla="*/ 64 h 64"/>
                <a:gd name="T24" fmla="*/ 13 w 27"/>
                <a:gd name="T25" fmla="*/ 51 h 64"/>
                <a:gd name="T26" fmla="*/ 13 w 27"/>
                <a:gd name="T27" fmla="*/ 14 h 64"/>
                <a:gd name="T28" fmla="*/ 13 w 27"/>
                <a:gd name="T29" fmla="*/ 51 h 64"/>
                <a:gd name="T30" fmla="*/ 13 w 27"/>
                <a:gd name="T31"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64">
                  <a:moveTo>
                    <a:pt x="20" y="64"/>
                  </a:moveTo>
                  <a:lnTo>
                    <a:pt x="6" y="64"/>
                  </a:lnTo>
                  <a:lnTo>
                    <a:pt x="6" y="58"/>
                  </a:lnTo>
                  <a:lnTo>
                    <a:pt x="13" y="58"/>
                  </a:lnTo>
                  <a:lnTo>
                    <a:pt x="6" y="58"/>
                  </a:lnTo>
                  <a:lnTo>
                    <a:pt x="6" y="64"/>
                  </a:lnTo>
                  <a:lnTo>
                    <a:pt x="0" y="64"/>
                  </a:lnTo>
                  <a:lnTo>
                    <a:pt x="0" y="0"/>
                  </a:lnTo>
                  <a:lnTo>
                    <a:pt x="27" y="0"/>
                  </a:lnTo>
                  <a:lnTo>
                    <a:pt x="27" y="64"/>
                  </a:lnTo>
                  <a:lnTo>
                    <a:pt x="20" y="64"/>
                  </a:lnTo>
                  <a:lnTo>
                    <a:pt x="20" y="64"/>
                  </a:lnTo>
                  <a:close/>
                  <a:moveTo>
                    <a:pt x="13" y="51"/>
                  </a:moveTo>
                  <a:lnTo>
                    <a:pt x="13" y="14"/>
                  </a:lnTo>
                  <a:lnTo>
                    <a:pt x="13" y="51"/>
                  </a:lnTo>
                  <a:lnTo>
                    <a:pt x="13"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63"/>
            <p:cNvSpPr/>
            <p:nvPr/>
          </p:nvSpPr>
          <p:spPr bwMode="auto">
            <a:xfrm>
              <a:off x="2506" y="2160"/>
              <a:ext cx="118" cy="48"/>
            </a:xfrm>
            <a:custGeom>
              <a:avLst/>
              <a:gdLst>
                <a:gd name="T0" fmla="*/ 25 w 35"/>
                <a:gd name="T1" fmla="*/ 13 h 14"/>
                <a:gd name="T2" fmla="*/ 20 w 35"/>
                <a:gd name="T3" fmla="*/ 9 h 14"/>
                <a:gd name="T4" fmla="*/ 20 w 35"/>
                <a:gd name="T5" fmla="*/ 9 h 14"/>
                <a:gd name="T6" fmla="*/ 19 w 35"/>
                <a:gd name="T7" fmla="*/ 7 h 14"/>
                <a:gd name="T8" fmla="*/ 19 w 35"/>
                <a:gd name="T9" fmla="*/ 7 h 14"/>
                <a:gd name="T10" fmla="*/ 7 w 35"/>
                <a:gd name="T11" fmla="*/ 14 h 14"/>
                <a:gd name="T12" fmla="*/ 7 w 35"/>
                <a:gd name="T13" fmla="*/ 14 h 14"/>
                <a:gd name="T14" fmla="*/ 6 w 35"/>
                <a:gd name="T15" fmla="*/ 14 h 14"/>
                <a:gd name="T16" fmla="*/ 6 w 35"/>
                <a:gd name="T17" fmla="*/ 14 h 14"/>
                <a:gd name="T18" fmla="*/ 1 w 35"/>
                <a:gd name="T19" fmla="*/ 4 h 14"/>
                <a:gd name="T20" fmla="*/ 1 w 35"/>
                <a:gd name="T21" fmla="*/ 4 h 14"/>
                <a:gd name="T22" fmla="*/ 1 w 35"/>
                <a:gd name="T23" fmla="*/ 3 h 14"/>
                <a:gd name="T24" fmla="*/ 1 w 35"/>
                <a:gd name="T25" fmla="*/ 3 h 14"/>
                <a:gd name="T26" fmla="*/ 5 w 35"/>
                <a:gd name="T27" fmla="*/ 4 h 14"/>
                <a:gd name="T28" fmla="*/ 5 w 35"/>
                <a:gd name="T29" fmla="*/ 4 h 14"/>
                <a:gd name="T30" fmla="*/ 5 w 35"/>
                <a:gd name="T31" fmla="*/ 4 h 14"/>
                <a:gd name="T32" fmla="*/ 5 w 35"/>
                <a:gd name="T33" fmla="*/ 7 h 14"/>
                <a:gd name="T34" fmla="*/ 5 w 35"/>
                <a:gd name="T35" fmla="*/ 7 h 14"/>
                <a:gd name="T36" fmla="*/ 7 w 35"/>
                <a:gd name="T37" fmla="*/ 10 h 14"/>
                <a:gd name="T38" fmla="*/ 7 w 35"/>
                <a:gd name="T39" fmla="*/ 10 h 14"/>
                <a:gd name="T40" fmla="*/ 7 w 35"/>
                <a:gd name="T41" fmla="*/ 10 h 14"/>
                <a:gd name="T42" fmla="*/ 7 w 35"/>
                <a:gd name="T43" fmla="*/ 10 h 14"/>
                <a:gd name="T44" fmla="*/ 13 w 35"/>
                <a:gd name="T45" fmla="*/ 6 h 14"/>
                <a:gd name="T46" fmla="*/ 13 w 35"/>
                <a:gd name="T47" fmla="*/ 6 h 14"/>
                <a:gd name="T48" fmla="*/ 18 w 35"/>
                <a:gd name="T49" fmla="*/ 2 h 14"/>
                <a:gd name="T50" fmla="*/ 18 w 35"/>
                <a:gd name="T51" fmla="*/ 2 h 14"/>
                <a:gd name="T52" fmla="*/ 20 w 35"/>
                <a:gd name="T53" fmla="*/ 0 h 14"/>
                <a:gd name="T54" fmla="*/ 21 w 35"/>
                <a:gd name="T55" fmla="*/ 3 h 14"/>
                <a:gd name="T56" fmla="*/ 23 w 35"/>
                <a:gd name="T57" fmla="*/ 6 h 14"/>
                <a:gd name="T58" fmla="*/ 23 w 35"/>
                <a:gd name="T59" fmla="*/ 6 h 14"/>
                <a:gd name="T60" fmla="*/ 26 w 35"/>
                <a:gd name="T61" fmla="*/ 10 h 14"/>
                <a:gd name="T62" fmla="*/ 26 w 35"/>
                <a:gd name="T63" fmla="*/ 10 h 14"/>
                <a:gd name="T64" fmla="*/ 26 w 35"/>
                <a:gd name="T65" fmla="*/ 10 h 14"/>
                <a:gd name="T66" fmla="*/ 26 w 35"/>
                <a:gd name="T67" fmla="*/ 10 h 14"/>
                <a:gd name="T68" fmla="*/ 26 w 35"/>
                <a:gd name="T69" fmla="*/ 10 h 14"/>
                <a:gd name="T70" fmla="*/ 26 w 35"/>
                <a:gd name="T71" fmla="*/ 10 h 14"/>
                <a:gd name="T72" fmla="*/ 27 w 35"/>
                <a:gd name="T73" fmla="*/ 9 h 14"/>
                <a:gd name="T74" fmla="*/ 27 w 35"/>
                <a:gd name="T75" fmla="*/ 9 h 14"/>
                <a:gd name="T76" fmla="*/ 29 w 35"/>
                <a:gd name="T77" fmla="*/ 5 h 14"/>
                <a:gd name="T78" fmla="*/ 29 w 35"/>
                <a:gd name="T79" fmla="*/ 5 h 14"/>
                <a:gd name="T80" fmla="*/ 31 w 35"/>
                <a:gd name="T81" fmla="*/ 0 h 14"/>
                <a:gd name="T82" fmla="*/ 31 w 35"/>
                <a:gd name="T83" fmla="*/ 0 h 14"/>
                <a:gd name="T84" fmla="*/ 35 w 35"/>
                <a:gd name="T85" fmla="*/ 2 h 14"/>
                <a:gd name="T86" fmla="*/ 32 w 35"/>
                <a:gd name="T87" fmla="*/ 7 h 14"/>
                <a:gd name="T88" fmla="*/ 32 w 35"/>
                <a:gd name="T89" fmla="*/ 7 h 14"/>
                <a:gd name="T90" fmla="*/ 27 w 35"/>
                <a:gd name="T91" fmla="*/ 13 h 14"/>
                <a:gd name="T92" fmla="*/ 27 w 35"/>
                <a:gd name="T93" fmla="*/ 13 h 14"/>
                <a:gd name="T94" fmla="*/ 27 w 35"/>
                <a:gd name="T95" fmla="*/ 14 h 14"/>
                <a:gd name="T96" fmla="*/ 27 w 35"/>
                <a:gd name="T97" fmla="*/ 14 h 14"/>
                <a:gd name="T98" fmla="*/ 26 w 35"/>
                <a:gd name="T99" fmla="*/ 14 h 14"/>
                <a:gd name="T100" fmla="*/ 26 w 35"/>
                <a:gd name="T101" fmla="*/ 14 h 14"/>
                <a:gd name="T102" fmla="*/ 26 w 35"/>
                <a:gd name="T103" fmla="*/ 14 h 14"/>
                <a:gd name="T104" fmla="*/ 26 w 35"/>
                <a:gd name="T105" fmla="*/ 14 h 14"/>
                <a:gd name="T106" fmla="*/ 25 w 35"/>
                <a:gd name="T107" fmla="*/ 14 h 14"/>
                <a:gd name="T108" fmla="*/ 25 w 35"/>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14">
                  <a:moveTo>
                    <a:pt x="25" y="13"/>
                  </a:moveTo>
                  <a:cubicBezTo>
                    <a:pt x="23" y="13"/>
                    <a:pt x="21" y="11"/>
                    <a:pt x="20" y="9"/>
                  </a:cubicBezTo>
                  <a:cubicBezTo>
                    <a:pt x="20" y="9"/>
                    <a:pt x="20" y="9"/>
                    <a:pt x="20" y="9"/>
                  </a:cubicBezTo>
                  <a:cubicBezTo>
                    <a:pt x="19" y="8"/>
                    <a:pt x="19" y="7"/>
                    <a:pt x="19" y="7"/>
                  </a:cubicBezTo>
                  <a:cubicBezTo>
                    <a:pt x="19" y="7"/>
                    <a:pt x="19" y="7"/>
                    <a:pt x="19" y="7"/>
                  </a:cubicBezTo>
                  <a:cubicBezTo>
                    <a:pt x="16" y="9"/>
                    <a:pt x="12" y="13"/>
                    <a:pt x="7" y="14"/>
                  </a:cubicBezTo>
                  <a:cubicBezTo>
                    <a:pt x="7" y="14"/>
                    <a:pt x="7" y="14"/>
                    <a:pt x="7" y="14"/>
                  </a:cubicBezTo>
                  <a:cubicBezTo>
                    <a:pt x="7" y="14"/>
                    <a:pt x="7" y="14"/>
                    <a:pt x="6" y="14"/>
                  </a:cubicBezTo>
                  <a:cubicBezTo>
                    <a:pt x="6" y="14"/>
                    <a:pt x="6" y="14"/>
                    <a:pt x="6" y="14"/>
                  </a:cubicBezTo>
                  <a:cubicBezTo>
                    <a:pt x="0" y="12"/>
                    <a:pt x="1" y="5"/>
                    <a:pt x="1" y="4"/>
                  </a:cubicBezTo>
                  <a:cubicBezTo>
                    <a:pt x="1" y="4"/>
                    <a:pt x="1" y="4"/>
                    <a:pt x="1" y="4"/>
                  </a:cubicBezTo>
                  <a:cubicBezTo>
                    <a:pt x="1" y="4"/>
                    <a:pt x="1" y="3"/>
                    <a:pt x="1" y="3"/>
                  </a:cubicBezTo>
                  <a:cubicBezTo>
                    <a:pt x="1" y="3"/>
                    <a:pt x="1" y="3"/>
                    <a:pt x="1" y="3"/>
                  </a:cubicBezTo>
                  <a:cubicBezTo>
                    <a:pt x="5" y="4"/>
                    <a:pt x="5" y="4"/>
                    <a:pt x="5" y="4"/>
                  </a:cubicBezTo>
                  <a:cubicBezTo>
                    <a:pt x="5" y="4"/>
                    <a:pt x="5" y="4"/>
                    <a:pt x="5" y="4"/>
                  </a:cubicBezTo>
                  <a:cubicBezTo>
                    <a:pt x="5" y="4"/>
                    <a:pt x="5" y="4"/>
                    <a:pt x="5" y="4"/>
                  </a:cubicBezTo>
                  <a:cubicBezTo>
                    <a:pt x="5" y="5"/>
                    <a:pt x="5" y="6"/>
                    <a:pt x="5" y="7"/>
                  </a:cubicBezTo>
                  <a:cubicBezTo>
                    <a:pt x="5" y="7"/>
                    <a:pt x="5" y="7"/>
                    <a:pt x="5" y="7"/>
                  </a:cubicBezTo>
                  <a:cubicBezTo>
                    <a:pt x="6" y="9"/>
                    <a:pt x="6" y="9"/>
                    <a:pt x="7" y="10"/>
                  </a:cubicBezTo>
                  <a:cubicBezTo>
                    <a:pt x="7" y="10"/>
                    <a:pt x="7" y="10"/>
                    <a:pt x="7" y="10"/>
                  </a:cubicBezTo>
                  <a:cubicBezTo>
                    <a:pt x="7" y="10"/>
                    <a:pt x="7" y="10"/>
                    <a:pt x="7" y="10"/>
                  </a:cubicBezTo>
                  <a:cubicBezTo>
                    <a:pt x="7" y="10"/>
                    <a:pt x="7" y="10"/>
                    <a:pt x="7" y="10"/>
                  </a:cubicBezTo>
                  <a:cubicBezTo>
                    <a:pt x="8" y="10"/>
                    <a:pt x="11" y="8"/>
                    <a:pt x="13" y="6"/>
                  </a:cubicBezTo>
                  <a:cubicBezTo>
                    <a:pt x="13" y="6"/>
                    <a:pt x="13" y="6"/>
                    <a:pt x="13" y="6"/>
                  </a:cubicBezTo>
                  <a:cubicBezTo>
                    <a:pt x="16" y="4"/>
                    <a:pt x="18" y="2"/>
                    <a:pt x="18" y="2"/>
                  </a:cubicBezTo>
                  <a:cubicBezTo>
                    <a:pt x="18" y="2"/>
                    <a:pt x="18" y="2"/>
                    <a:pt x="18" y="2"/>
                  </a:cubicBezTo>
                  <a:cubicBezTo>
                    <a:pt x="20" y="0"/>
                    <a:pt x="20" y="0"/>
                    <a:pt x="20" y="0"/>
                  </a:cubicBezTo>
                  <a:cubicBezTo>
                    <a:pt x="21" y="3"/>
                    <a:pt x="21" y="3"/>
                    <a:pt x="21" y="3"/>
                  </a:cubicBezTo>
                  <a:cubicBezTo>
                    <a:pt x="21" y="3"/>
                    <a:pt x="22" y="4"/>
                    <a:pt x="23" y="6"/>
                  </a:cubicBezTo>
                  <a:cubicBezTo>
                    <a:pt x="23" y="6"/>
                    <a:pt x="23" y="6"/>
                    <a:pt x="23" y="6"/>
                  </a:cubicBezTo>
                  <a:cubicBezTo>
                    <a:pt x="24" y="7"/>
                    <a:pt x="25" y="9"/>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10"/>
                    <a:pt x="26" y="10"/>
                    <a:pt x="26" y="10"/>
                  </a:cubicBezTo>
                  <a:cubicBezTo>
                    <a:pt x="26" y="9"/>
                    <a:pt x="27" y="9"/>
                    <a:pt x="27" y="9"/>
                  </a:cubicBezTo>
                  <a:cubicBezTo>
                    <a:pt x="27" y="9"/>
                    <a:pt x="27" y="9"/>
                    <a:pt x="27" y="9"/>
                  </a:cubicBezTo>
                  <a:cubicBezTo>
                    <a:pt x="28" y="8"/>
                    <a:pt x="28" y="7"/>
                    <a:pt x="29" y="5"/>
                  </a:cubicBezTo>
                  <a:cubicBezTo>
                    <a:pt x="29" y="5"/>
                    <a:pt x="29" y="5"/>
                    <a:pt x="29" y="5"/>
                  </a:cubicBezTo>
                  <a:cubicBezTo>
                    <a:pt x="30" y="3"/>
                    <a:pt x="31" y="0"/>
                    <a:pt x="31" y="0"/>
                  </a:cubicBezTo>
                  <a:cubicBezTo>
                    <a:pt x="31" y="0"/>
                    <a:pt x="31" y="0"/>
                    <a:pt x="31" y="0"/>
                  </a:cubicBezTo>
                  <a:cubicBezTo>
                    <a:pt x="35" y="2"/>
                    <a:pt x="35" y="2"/>
                    <a:pt x="35" y="2"/>
                  </a:cubicBezTo>
                  <a:cubicBezTo>
                    <a:pt x="35" y="2"/>
                    <a:pt x="34" y="5"/>
                    <a:pt x="32" y="7"/>
                  </a:cubicBezTo>
                  <a:cubicBezTo>
                    <a:pt x="32" y="7"/>
                    <a:pt x="32" y="7"/>
                    <a:pt x="32" y="7"/>
                  </a:cubicBezTo>
                  <a:cubicBezTo>
                    <a:pt x="31" y="10"/>
                    <a:pt x="30" y="13"/>
                    <a:pt x="27" y="13"/>
                  </a:cubicBezTo>
                  <a:cubicBezTo>
                    <a:pt x="27" y="13"/>
                    <a:pt x="27" y="13"/>
                    <a:pt x="27" y="13"/>
                  </a:cubicBezTo>
                  <a:cubicBezTo>
                    <a:pt x="27" y="13"/>
                    <a:pt x="27" y="14"/>
                    <a:pt x="27" y="14"/>
                  </a:cubicBezTo>
                  <a:cubicBezTo>
                    <a:pt x="27" y="14"/>
                    <a:pt x="27" y="14"/>
                    <a:pt x="27" y="14"/>
                  </a:cubicBezTo>
                  <a:cubicBezTo>
                    <a:pt x="26" y="14"/>
                    <a:pt x="26" y="14"/>
                    <a:pt x="26" y="14"/>
                  </a:cubicBezTo>
                  <a:cubicBezTo>
                    <a:pt x="26" y="14"/>
                    <a:pt x="26" y="14"/>
                    <a:pt x="26" y="14"/>
                  </a:cubicBezTo>
                  <a:cubicBezTo>
                    <a:pt x="26" y="14"/>
                    <a:pt x="26" y="14"/>
                    <a:pt x="26" y="14"/>
                  </a:cubicBezTo>
                  <a:cubicBezTo>
                    <a:pt x="26" y="14"/>
                    <a:pt x="26" y="14"/>
                    <a:pt x="26" y="14"/>
                  </a:cubicBezTo>
                  <a:cubicBezTo>
                    <a:pt x="25" y="14"/>
                    <a:pt x="25" y="14"/>
                    <a:pt x="25" y="14"/>
                  </a:cubicBezTo>
                  <a:cubicBezTo>
                    <a:pt x="25" y="13"/>
                    <a:pt x="25" y="13"/>
                    <a:pt x="2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64"/>
            <p:cNvSpPr>
              <a:spLocks noEditPoints="1"/>
            </p:cNvSpPr>
            <p:nvPr/>
          </p:nvSpPr>
          <p:spPr bwMode="auto">
            <a:xfrm>
              <a:off x="2499" y="2150"/>
              <a:ext cx="132" cy="64"/>
            </a:xfrm>
            <a:custGeom>
              <a:avLst/>
              <a:gdLst>
                <a:gd name="T0" fmla="*/ 20 w 39"/>
                <a:gd name="T1" fmla="*/ 13 h 19"/>
                <a:gd name="T2" fmla="*/ 8 w 39"/>
                <a:gd name="T3" fmla="*/ 18 h 19"/>
                <a:gd name="T4" fmla="*/ 1 w 39"/>
                <a:gd name="T5" fmla="*/ 7 h 19"/>
                <a:gd name="T6" fmla="*/ 1 w 39"/>
                <a:gd name="T7" fmla="*/ 4 h 19"/>
                <a:gd name="T8" fmla="*/ 9 w 39"/>
                <a:gd name="T9" fmla="*/ 7 h 19"/>
                <a:gd name="T10" fmla="*/ 9 w 39"/>
                <a:gd name="T11" fmla="*/ 7 h 19"/>
                <a:gd name="T12" fmla="*/ 9 w 39"/>
                <a:gd name="T13" fmla="*/ 10 h 19"/>
                <a:gd name="T14" fmla="*/ 10 w 39"/>
                <a:gd name="T15" fmla="*/ 10 h 19"/>
                <a:gd name="T16" fmla="*/ 11 w 39"/>
                <a:gd name="T17" fmla="*/ 10 h 19"/>
                <a:gd name="T18" fmla="*/ 18 w 39"/>
                <a:gd name="T19" fmla="*/ 4 h 19"/>
                <a:gd name="T20" fmla="*/ 22 w 39"/>
                <a:gd name="T21" fmla="*/ 0 h 19"/>
                <a:gd name="T22" fmla="*/ 25 w 39"/>
                <a:gd name="T23" fmla="*/ 5 h 19"/>
                <a:gd name="T24" fmla="*/ 25 w 39"/>
                <a:gd name="T25" fmla="*/ 5 h 19"/>
                <a:gd name="T26" fmla="*/ 26 w 39"/>
                <a:gd name="T27" fmla="*/ 8 h 19"/>
                <a:gd name="T28" fmla="*/ 28 w 39"/>
                <a:gd name="T29" fmla="*/ 10 h 19"/>
                <a:gd name="T30" fmla="*/ 31 w 39"/>
                <a:gd name="T31" fmla="*/ 3 h 19"/>
                <a:gd name="T32" fmla="*/ 32 w 39"/>
                <a:gd name="T33" fmla="*/ 2 h 19"/>
                <a:gd name="T34" fmla="*/ 39 w 39"/>
                <a:gd name="T35" fmla="*/ 6 h 19"/>
                <a:gd name="T36" fmla="*/ 30 w 39"/>
                <a:gd name="T37" fmla="*/ 18 h 19"/>
                <a:gd name="T38" fmla="*/ 29 w 39"/>
                <a:gd name="T39" fmla="*/ 18 h 19"/>
                <a:gd name="T40" fmla="*/ 28 w 39"/>
                <a:gd name="T41" fmla="*/ 19 h 19"/>
                <a:gd name="T42" fmla="*/ 26 w 39"/>
                <a:gd name="T43" fmla="*/ 18 h 19"/>
                <a:gd name="T44" fmla="*/ 27 w 39"/>
                <a:gd name="T45" fmla="*/ 16 h 19"/>
                <a:gd name="T46" fmla="*/ 9 w 39"/>
                <a:gd name="T47" fmla="*/ 15 h 19"/>
                <a:gd name="T48" fmla="*/ 9 w 39"/>
                <a:gd name="T49" fmla="*/ 15 h 19"/>
                <a:gd name="T50" fmla="*/ 27 w 39"/>
                <a:gd name="T51" fmla="*/ 14 h 19"/>
                <a:gd name="T52" fmla="*/ 27 w 39"/>
                <a:gd name="T53" fmla="*/ 14 h 19"/>
                <a:gd name="T54" fmla="*/ 29 w 39"/>
                <a:gd name="T55" fmla="*/ 14 h 19"/>
                <a:gd name="T56" fmla="*/ 30 w 39"/>
                <a:gd name="T57" fmla="*/ 13 h 19"/>
                <a:gd name="T58" fmla="*/ 5 w 39"/>
                <a:gd name="T59" fmla="*/ 11 h 19"/>
                <a:gd name="T60" fmla="*/ 7 w 39"/>
                <a:gd name="T61" fmla="*/ 14 h 19"/>
                <a:gd name="T62" fmla="*/ 13 w 39"/>
                <a:gd name="T63" fmla="*/ 13 h 19"/>
                <a:gd name="T64" fmla="*/ 17 w 39"/>
                <a:gd name="T65" fmla="*/ 11 h 19"/>
                <a:gd name="T66" fmla="*/ 23 w 39"/>
                <a:gd name="T67" fmla="*/ 11 h 19"/>
                <a:gd name="T68" fmla="*/ 23 w 39"/>
                <a:gd name="T69" fmla="*/ 10 h 19"/>
                <a:gd name="T70" fmla="*/ 33 w 39"/>
                <a:gd name="T71" fmla="*/ 9 h 19"/>
                <a:gd name="T72" fmla="*/ 34 w 39"/>
                <a:gd name="T73" fmla="*/ 7 h 19"/>
                <a:gd name="T74" fmla="*/ 22 w 39"/>
                <a:gd name="T75" fmla="*/ 9 h 19"/>
                <a:gd name="T76" fmla="*/ 22 w 39"/>
                <a:gd name="T77" fmla="*/ 8 h 19"/>
                <a:gd name="T78" fmla="*/ 21 w 39"/>
                <a:gd name="T79" fmla="*/ 7 h 19"/>
                <a:gd name="T80" fmla="*/ 21 w 39"/>
                <a:gd name="T81" fmla="*/ 7 h 19"/>
                <a:gd name="T82" fmla="*/ 21 w 39"/>
                <a:gd name="T83" fmla="*/ 7 h 19"/>
                <a:gd name="T84" fmla="*/ 21 w 39"/>
                <a:gd name="T85"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9">
                  <a:moveTo>
                    <a:pt x="26" y="18"/>
                  </a:moveTo>
                  <a:cubicBezTo>
                    <a:pt x="23" y="17"/>
                    <a:pt x="22" y="15"/>
                    <a:pt x="20" y="13"/>
                  </a:cubicBezTo>
                  <a:cubicBezTo>
                    <a:pt x="20" y="13"/>
                    <a:pt x="20" y="13"/>
                    <a:pt x="20" y="13"/>
                  </a:cubicBezTo>
                  <a:cubicBezTo>
                    <a:pt x="17" y="15"/>
                    <a:pt x="14" y="18"/>
                    <a:pt x="9" y="19"/>
                  </a:cubicBezTo>
                  <a:cubicBezTo>
                    <a:pt x="9" y="19"/>
                    <a:pt x="9" y="19"/>
                    <a:pt x="9" y="19"/>
                  </a:cubicBezTo>
                  <a:cubicBezTo>
                    <a:pt x="9" y="19"/>
                    <a:pt x="9" y="19"/>
                    <a:pt x="8" y="18"/>
                  </a:cubicBezTo>
                  <a:cubicBezTo>
                    <a:pt x="8" y="18"/>
                    <a:pt x="8" y="18"/>
                    <a:pt x="8" y="18"/>
                  </a:cubicBezTo>
                  <a:cubicBezTo>
                    <a:pt x="0" y="16"/>
                    <a:pt x="1" y="8"/>
                    <a:pt x="1" y="7"/>
                  </a:cubicBezTo>
                  <a:cubicBezTo>
                    <a:pt x="1" y="7"/>
                    <a:pt x="1" y="7"/>
                    <a:pt x="1" y="7"/>
                  </a:cubicBezTo>
                  <a:cubicBezTo>
                    <a:pt x="1" y="7"/>
                    <a:pt x="1" y="6"/>
                    <a:pt x="1" y="6"/>
                  </a:cubicBezTo>
                  <a:cubicBezTo>
                    <a:pt x="1" y="6"/>
                    <a:pt x="1" y="6"/>
                    <a:pt x="1" y="6"/>
                  </a:cubicBezTo>
                  <a:cubicBezTo>
                    <a:pt x="1" y="4"/>
                    <a:pt x="1" y="4"/>
                    <a:pt x="1" y="4"/>
                  </a:cubicBezTo>
                  <a:cubicBezTo>
                    <a:pt x="9" y="5"/>
                    <a:pt x="9" y="5"/>
                    <a:pt x="9" y="5"/>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8"/>
                    <a:pt x="9" y="9"/>
                    <a:pt x="9" y="10"/>
                  </a:cubicBezTo>
                  <a:cubicBezTo>
                    <a:pt x="9" y="10"/>
                    <a:pt x="9" y="10"/>
                    <a:pt x="9" y="10"/>
                  </a:cubicBezTo>
                  <a:cubicBezTo>
                    <a:pt x="9" y="10"/>
                    <a:pt x="9" y="10"/>
                    <a:pt x="9" y="11"/>
                  </a:cubicBezTo>
                  <a:cubicBezTo>
                    <a:pt x="9" y="11"/>
                    <a:pt x="9" y="11"/>
                    <a:pt x="9" y="11"/>
                  </a:cubicBezTo>
                  <a:cubicBezTo>
                    <a:pt x="9" y="11"/>
                    <a:pt x="10" y="11"/>
                    <a:pt x="10" y="10"/>
                  </a:cubicBezTo>
                  <a:cubicBezTo>
                    <a:pt x="10" y="10"/>
                    <a:pt x="10" y="10"/>
                    <a:pt x="10" y="10"/>
                  </a:cubicBezTo>
                  <a:cubicBezTo>
                    <a:pt x="10" y="10"/>
                    <a:pt x="11" y="10"/>
                    <a:pt x="11" y="10"/>
                  </a:cubicBezTo>
                  <a:cubicBezTo>
                    <a:pt x="11" y="10"/>
                    <a:pt x="11" y="10"/>
                    <a:pt x="11" y="10"/>
                  </a:cubicBezTo>
                  <a:cubicBezTo>
                    <a:pt x="12" y="9"/>
                    <a:pt x="13" y="8"/>
                    <a:pt x="14" y="8"/>
                  </a:cubicBezTo>
                  <a:cubicBezTo>
                    <a:pt x="14" y="8"/>
                    <a:pt x="14" y="8"/>
                    <a:pt x="14" y="8"/>
                  </a:cubicBezTo>
                  <a:cubicBezTo>
                    <a:pt x="16" y="6"/>
                    <a:pt x="18" y="4"/>
                    <a:pt x="18" y="4"/>
                  </a:cubicBezTo>
                  <a:cubicBezTo>
                    <a:pt x="18" y="4"/>
                    <a:pt x="18" y="4"/>
                    <a:pt x="18" y="4"/>
                  </a:cubicBezTo>
                  <a:cubicBezTo>
                    <a:pt x="18" y="4"/>
                    <a:pt x="18" y="4"/>
                    <a:pt x="18" y="4"/>
                  </a:cubicBezTo>
                  <a:cubicBezTo>
                    <a:pt x="22" y="0"/>
                    <a:pt x="22" y="0"/>
                    <a:pt x="22" y="0"/>
                  </a:cubicBezTo>
                  <a:cubicBezTo>
                    <a:pt x="23" y="2"/>
                    <a:pt x="23" y="2"/>
                    <a:pt x="23" y="2"/>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6"/>
                  </a:cubicBezTo>
                  <a:cubicBezTo>
                    <a:pt x="25" y="6"/>
                    <a:pt x="25" y="6"/>
                    <a:pt x="25" y="6"/>
                  </a:cubicBezTo>
                  <a:cubicBezTo>
                    <a:pt x="25" y="6"/>
                    <a:pt x="26" y="7"/>
                    <a:pt x="26" y="8"/>
                  </a:cubicBezTo>
                  <a:cubicBezTo>
                    <a:pt x="26" y="8"/>
                    <a:pt x="26" y="8"/>
                    <a:pt x="26" y="8"/>
                  </a:cubicBezTo>
                  <a:cubicBezTo>
                    <a:pt x="27" y="8"/>
                    <a:pt x="27" y="9"/>
                    <a:pt x="28" y="10"/>
                  </a:cubicBezTo>
                  <a:cubicBezTo>
                    <a:pt x="28" y="10"/>
                    <a:pt x="28" y="10"/>
                    <a:pt x="28" y="10"/>
                  </a:cubicBezTo>
                  <a:cubicBezTo>
                    <a:pt x="28" y="9"/>
                    <a:pt x="29" y="8"/>
                    <a:pt x="29" y="8"/>
                  </a:cubicBezTo>
                  <a:cubicBezTo>
                    <a:pt x="29" y="8"/>
                    <a:pt x="29" y="8"/>
                    <a:pt x="29" y="8"/>
                  </a:cubicBezTo>
                  <a:cubicBezTo>
                    <a:pt x="30" y="5"/>
                    <a:pt x="31" y="3"/>
                    <a:pt x="31" y="3"/>
                  </a:cubicBezTo>
                  <a:cubicBezTo>
                    <a:pt x="31" y="3"/>
                    <a:pt x="31" y="3"/>
                    <a:pt x="31" y="3"/>
                  </a:cubicBezTo>
                  <a:cubicBezTo>
                    <a:pt x="32" y="2"/>
                    <a:pt x="31" y="3"/>
                    <a:pt x="32" y="2"/>
                  </a:cubicBezTo>
                  <a:cubicBezTo>
                    <a:pt x="32" y="2"/>
                    <a:pt x="32" y="2"/>
                    <a:pt x="32" y="2"/>
                  </a:cubicBezTo>
                  <a:cubicBezTo>
                    <a:pt x="33" y="1"/>
                    <a:pt x="33" y="1"/>
                    <a:pt x="33" y="1"/>
                  </a:cubicBezTo>
                  <a:cubicBezTo>
                    <a:pt x="39" y="4"/>
                    <a:pt x="39" y="4"/>
                    <a:pt x="39" y="4"/>
                  </a:cubicBezTo>
                  <a:cubicBezTo>
                    <a:pt x="39" y="6"/>
                    <a:pt x="39" y="6"/>
                    <a:pt x="39" y="6"/>
                  </a:cubicBezTo>
                  <a:cubicBezTo>
                    <a:pt x="39" y="6"/>
                    <a:pt x="38" y="8"/>
                    <a:pt x="36" y="11"/>
                  </a:cubicBezTo>
                  <a:cubicBezTo>
                    <a:pt x="36" y="11"/>
                    <a:pt x="36" y="11"/>
                    <a:pt x="36" y="11"/>
                  </a:cubicBezTo>
                  <a:cubicBezTo>
                    <a:pt x="35" y="13"/>
                    <a:pt x="34" y="17"/>
                    <a:pt x="30" y="18"/>
                  </a:cubicBezTo>
                  <a:cubicBezTo>
                    <a:pt x="30" y="18"/>
                    <a:pt x="30" y="18"/>
                    <a:pt x="30" y="18"/>
                  </a:cubicBezTo>
                  <a:cubicBezTo>
                    <a:pt x="29" y="18"/>
                    <a:pt x="29" y="18"/>
                    <a:pt x="29" y="18"/>
                  </a:cubicBezTo>
                  <a:cubicBezTo>
                    <a:pt x="29" y="18"/>
                    <a:pt x="29" y="18"/>
                    <a:pt x="29" y="18"/>
                  </a:cubicBezTo>
                  <a:cubicBezTo>
                    <a:pt x="29" y="19"/>
                    <a:pt x="29"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18"/>
                    <a:pt x="26" y="18"/>
                    <a:pt x="26" y="18"/>
                  </a:cubicBezTo>
                  <a:close/>
                  <a:moveTo>
                    <a:pt x="27" y="16"/>
                  </a:moveTo>
                  <a:cubicBezTo>
                    <a:pt x="26" y="18"/>
                    <a:pt x="26" y="18"/>
                    <a:pt x="26" y="18"/>
                  </a:cubicBezTo>
                  <a:cubicBezTo>
                    <a:pt x="27" y="16"/>
                    <a:pt x="27" y="16"/>
                    <a:pt x="27" y="16"/>
                  </a:cubicBezTo>
                  <a:cubicBezTo>
                    <a:pt x="27" y="16"/>
                    <a:pt x="27" y="16"/>
                    <a:pt x="27" y="16"/>
                  </a:cubicBezTo>
                  <a:cubicBezTo>
                    <a:pt x="27" y="16"/>
                    <a:pt x="27" y="16"/>
                    <a:pt x="27" y="16"/>
                  </a:cubicBezTo>
                  <a:close/>
                  <a:moveTo>
                    <a:pt x="9" y="15"/>
                  </a:move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lose/>
                  <a:moveTo>
                    <a:pt x="27" y="14"/>
                  </a:moveTo>
                  <a:cubicBezTo>
                    <a:pt x="26" y="14"/>
                    <a:pt x="26" y="13"/>
                    <a:pt x="25" y="13"/>
                  </a:cubicBezTo>
                  <a:cubicBezTo>
                    <a:pt x="25" y="13"/>
                    <a:pt x="25" y="13"/>
                    <a:pt x="25" y="13"/>
                  </a:cubicBezTo>
                  <a:cubicBezTo>
                    <a:pt x="26" y="13"/>
                    <a:pt x="26" y="14"/>
                    <a:pt x="27" y="14"/>
                  </a:cubicBezTo>
                  <a:close/>
                  <a:moveTo>
                    <a:pt x="30" y="13"/>
                  </a:moveTo>
                  <a:cubicBezTo>
                    <a:pt x="30" y="13"/>
                    <a:pt x="30" y="14"/>
                    <a:pt x="29" y="14"/>
                  </a:cubicBezTo>
                  <a:cubicBezTo>
                    <a:pt x="29" y="14"/>
                    <a:pt x="29" y="14"/>
                    <a:pt x="29" y="14"/>
                  </a:cubicBezTo>
                  <a:cubicBezTo>
                    <a:pt x="30" y="14"/>
                    <a:pt x="31" y="13"/>
                    <a:pt x="31" y="12"/>
                  </a:cubicBezTo>
                  <a:cubicBezTo>
                    <a:pt x="31" y="12"/>
                    <a:pt x="31" y="12"/>
                    <a:pt x="31" y="12"/>
                  </a:cubicBezTo>
                  <a:cubicBezTo>
                    <a:pt x="31" y="12"/>
                    <a:pt x="31" y="13"/>
                    <a:pt x="30" y="13"/>
                  </a:cubicBezTo>
                  <a:close/>
                  <a:moveTo>
                    <a:pt x="7" y="14"/>
                  </a:moveTo>
                  <a:cubicBezTo>
                    <a:pt x="6" y="13"/>
                    <a:pt x="6" y="12"/>
                    <a:pt x="5" y="11"/>
                  </a:cubicBezTo>
                  <a:cubicBezTo>
                    <a:pt x="5" y="11"/>
                    <a:pt x="5" y="11"/>
                    <a:pt x="5" y="11"/>
                  </a:cubicBezTo>
                  <a:cubicBezTo>
                    <a:pt x="5" y="11"/>
                    <a:pt x="5" y="10"/>
                    <a:pt x="5" y="9"/>
                  </a:cubicBezTo>
                  <a:cubicBezTo>
                    <a:pt x="5" y="9"/>
                    <a:pt x="5" y="9"/>
                    <a:pt x="5" y="9"/>
                  </a:cubicBezTo>
                  <a:cubicBezTo>
                    <a:pt x="5" y="11"/>
                    <a:pt x="6" y="13"/>
                    <a:pt x="7" y="14"/>
                  </a:cubicBezTo>
                  <a:close/>
                  <a:moveTo>
                    <a:pt x="17" y="11"/>
                  </a:moveTo>
                  <a:cubicBezTo>
                    <a:pt x="16" y="12"/>
                    <a:pt x="14" y="12"/>
                    <a:pt x="13" y="13"/>
                  </a:cubicBezTo>
                  <a:cubicBezTo>
                    <a:pt x="13" y="13"/>
                    <a:pt x="13" y="13"/>
                    <a:pt x="13" y="13"/>
                  </a:cubicBezTo>
                  <a:cubicBezTo>
                    <a:pt x="15" y="12"/>
                    <a:pt x="18" y="10"/>
                    <a:pt x="19" y="9"/>
                  </a:cubicBezTo>
                  <a:cubicBezTo>
                    <a:pt x="19" y="9"/>
                    <a:pt x="19" y="9"/>
                    <a:pt x="19" y="9"/>
                  </a:cubicBezTo>
                  <a:cubicBezTo>
                    <a:pt x="18" y="9"/>
                    <a:pt x="18" y="10"/>
                    <a:pt x="17" y="11"/>
                  </a:cubicBezTo>
                  <a:close/>
                  <a:moveTo>
                    <a:pt x="23" y="10"/>
                  </a:moveTo>
                  <a:cubicBezTo>
                    <a:pt x="23" y="11"/>
                    <a:pt x="23" y="11"/>
                    <a:pt x="23" y="11"/>
                  </a:cubicBezTo>
                  <a:cubicBezTo>
                    <a:pt x="23" y="11"/>
                    <a:pt x="23" y="11"/>
                    <a:pt x="23" y="11"/>
                  </a:cubicBezTo>
                  <a:cubicBezTo>
                    <a:pt x="23" y="10"/>
                    <a:pt x="23" y="10"/>
                    <a:pt x="23" y="10"/>
                  </a:cubicBezTo>
                  <a:cubicBezTo>
                    <a:pt x="23" y="10"/>
                    <a:pt x="23" y="10"/>
                    <a:pt x="23" y="10"/>
                  </a:cubicBezTo>
                  <a:cubicBezTo>
                    <a:pt x="23" y="10"/>
                    <a:pt x="23" y="10"/>
                    <a:pt x="23" y="10"/>
                  </a:cubicBezTo>
                  <a:close/>
                  <a:moveTo>
                    <a:pt x="33" y="9"/>
                  </a:moveTo>
                  <a:cubicBezTo>
                    <a:pt x="33" y="9"/>
                    <a:pt x="33" y="9"/>
                    <a:pt x="33" y="9"/>
                  </a:cubicBezTo>
                  <a:cubicBezTo>
                    <a:pt x="33" y="9"/>
                    <a:pt x="33" y="9"/>
                    <a:pt x="33" y="9"/>
                  </a:cubicBezTo>
                  <a:cubicBezTo>
                    <a:pt x="33" y="9"/>
                    <a:pt x="33" y="9"/>
                    <a:pt x="33" y="9"/>
                  </a:cubicBezTo>
                  <a:cubicBezTo>
                    <a:pt x="33" y="9"/>
                    <a:pt x="33" y="9"/>
                    <a:pt x="33" y="9"/>
                  </a:cubicBezTo>
                  <a:cubicBezTo>
                    <a:pt x="33" y="9"/>
                    <a:pt x="34" y="8"/>
                    <a:pt x="34" y="7"/>
                  </a:cubicBezTo>
                  <a:cubicBezTo>
                    <a:pt x="34" y="7"/>
                    <a:pt x="34" y="7"/>
                    <a:pt x="34" y="7"/>
                  </a:cubicBezTo>
                  <a:cubicBezTo>
                    <a:pt x="34" y="8"/>
                    <a:pt x="33" y="9"/>
                    <a:pt x="33" y="9"/>
                  </a:cubicBezTo>
                  <a:close/>
                  <a:moveTo>
                    <a:pt x="22" y="9"/>
                  </a:moveTo>
                  <a:cubicBezTo>
                    <a:pt x="22" y="8"/>
                    <a:pt x="22" y="8"/>
                    <a:pt x="22" y="8"/>
                  </a:cubicBezTo>
                  <a:cubicBezTo>
                    <a:pt x="22" y="8"/>
                    <a:pt x="22" y="8"/>
                    <a:pt x="22" y="8"/>
                  </a:cubicBezTo>
                  <a:cubicBezTo>
                    <a:pt x="22" y="8"/>
                    <a:pt x="22" y="8"/>
                    <a:pt x="22" y="8"/>
                  </a:cubicBezTo>
                  <a:cubicBezTo>
                    <a:pt x="22" y="9"/>
                    <a:pt x="22" y="9"/>
                    <a:pt x="22" y="9"/>
                  </a:cubicBezTo>
                  <a:close/>
                  <a:moveTo>
                    <a:pt x="21" y="8"/>
                  </a:move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65"/>
            <p:cNvSpPr>
              <a:spLocks noEditPoints="1"/>
            </p:cNvSpPr>
            <p:nvPr/>
          </p:nvSpPr>
          <p:spPr bwMode="auto">
            <a:xfrm>
              <a:off x="2516" y="2180"/>
              <a:ext cx="88" cy="301"/>
            </a:xfrm>
            <a:custGeom>
              <a:avLst/>
              <a:gdLst>
                <a:gd name="T0" fmla="*/ 3 w 88"/>
                <a:gd name="T1" fmla="*/ 230 h 301"/>
                <a:gd name="T2" fmla="*/ 0 w 88"/>
                <a:gd name="T3" fmla="*/ 227 h 301"/>
                <a:gd name="T4" fmla="*/ 0 w 88"/>
                <a:gd name="T5" fmla="*/ 223 h 301"/>
                <a:gd name="T6" fmla="*/ 41 w 88"/>
                <a:gd name="T7" fmla="*/ 0 h 301"/>
                <a:gd name="T8" fmla="*/ 54 w 88"/>
                <a:gd name="T9" fmla="*/ 0 h 301"/>
                <a:gd name="T10" fmla="*/ 88 w 88"/>
                <a:gd name="T11" fmla="*/ 223 h 301"/>
                <a:gd name="T12" fmla="*/ 34 w 88"/>
                <a:gd name="T13" fmla="*/ 301 h 301"/>
                <a:gd name="T14" fmla="*/ 3 w 88"/>
                <a:gd name="T15" fmla="*/ 230 h 301"/>
                <a:gd name="T16" fmla="*/ 3 w 88"/>
                <a:gd name="T17" fmla="*/ 230 h 301"/>
                <a:gd name="T18" fmla="*/ 14 w 88"/>
                <a:gd name="T19" fmla="*/ 223 h 301"/>
                <a:gd name="T20" fmla="*/ 37 w 88"/>
                <a:gd name="T21" fmla="*/ 274 h 301"/>
                <a:gd name="T22" fmla="*/ 74 w 88"/>
                <a:gd name="T23" fmla="*/ 220 h 301"/>
                <a:gd name="T24" fmla="*/ 47 w 88"/>
                <a:gd name="T25" fmla="*/ 41 h 301"/>
                <a:gd name="T26" fmla="*/ 14 w 88"/>
                <a:gd name="T27" fmla="*/ 223 h 301"/>
                <a:gd name="T28" fmla="*/ 14 w 88"/>
                <a:gd name="T29" fmla="*/ 223 h 301"/>
                <a:gd name="T30" fmla="*/ 14 w 88"/>
                <a:gd name="T31" fmla="*/ 22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301">
                  <a:moveTo>
                    <a:pt x="3" y="230"/>
                  </a:moveTo>
                  <a:lnTo>
                    <a:pt x="0" y="227"/>
                  </a:lnTo>
                  <a:lnTo>
                    <a:pt x="0" y="223"/>
                  </a:lnTo>
                  <a:lnTo>
                    <a:pt x="41" y="0"/>
                  </a:lnTo>
                  <a:lnTo>
                    <a:pt x="54" y="0"/>
                  </a:lnTo>
                  <a:lnTo>
                    <a:pt x="88" y="223"/>
                  </a:lnTo>
                  <a:lnTo>
                    <a:pt x="34" y="301"/>
                  </a:lnTo>
                  <a:lnTo>
                    <a:pt x="3" y="230"/>
                  </a:lnTo>
                  <a:lnTo>
                    <a:pt x="3" y="230"/>
                  </a:lnTo>
                  <a:close/>
                  <a:moveTo>
                    <a:pt x="14" y="223"/>
                  </a:moveTo>
                  <a:lnTo>
                    <a:pt x="37" y="274"/>
                  </a:lnTo>
                  <a:lnTo>
                    <a:pt x="74" y="220"/>
                  </a:lnTo>
                  <a:lnTo>
                    <a:pt x="47" y="41"/>
                  </a:lnTo>
                  <a:lnTo>
                    <a:pt x="14" y="223"/>
                  </a:lnTo>
                  <a:lnTo>
                    <a:pt x="14" y="223"/>
                  </a:lnTo>
                  <a:lnTo>
                    <a:pt x="14"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66"/>
            <p:cNvSpPr>
              <a:spLocks noEditPoints="1"/>
            </p:cNvSpPr>
            <p:nvPr/>
          </p:nvSpPr>
          <p:spPr bwMode="auto">
            <a:xfrm>
              <a:off x="2509" y="2170"/>
              <a:ext cx="102" cy="325"/>
            </a:xfrm>
            <a:custGeom>
              <a:avLst/>
              <a:gdLst>
                <a:gd name="T0" fmla="*/ 4 w 102"/>
                <a:gd name="T1" fmla="*/ 244 h 325"/>
                <a:gd name="T2" fmla="*/ 10 w 102"/>
                <a:gd name="T3" fmla="*/ 240 h 325"/>
                <a:gd name="T4" fmla="*/ 14 w 102"/>
                <a:gd name="T5" fmla="*/ 237 h 325"/>
                <a:gd name="T6" fmla="*/ 27 w 102"/>
                <a:gd name="T7" fmla="*/ 267 h 325"/>
                <a:gd name="T8" fmla="*/ 14 w 102"/>
                <a:gd name="T9" fmla="*/ 237 h 325"/>
                <a:gd name="T10" fmla="*/ 21 w 102"/>
                <a:gd name="T11" fmla="*/ 233 h 325"/>
                <a:gd name="T12" fmla="*/ 27 w 102"/>
                <a:gd name="T13" fmla="*/ 233 h 325"/>
                <a:gd name="T14" fmla="*/ 44 w 102"/>
                <a:gd name="T15" fmla="*/ 271 h 325"/>
                <a:gd name="T16" fmla="*/ 75 w 102"/>
                <a:gd name="T17" fmla="*/ 230 h 325"/>
                <a:gd name="T18" fmla="*/ 51 w 102"/>
                <a:gd name="T19" fmla="*/ 92 h 325"/>
                <a:gd name="T20" fmla="*/ 27 w 102"/>
                <a:gd name="T21" fmla="*/ 230 h 325"/>
                <a:gd name="T22" fmla="*/ 27 w 102"/>
                <a:gd name="T23" fmla="*/ 233 h 325"/>
                <a:gd name="T24" fmla="*/ 21 w 102"/>
                <a:gd name="T25" fmla="*/ 233 h 325"/>
                <a:gd name="T26" fmla="*/ 14 w 102"/>
                <a:gd name="T27" fmla="*/ 237 h 325"/>
                <a:gd name="T28" fmla="*/ 14 w 102"/>
                <a:gd name="T29" fmla="*/ 237 h 325"/>
                <a:gd name="T30" fmla="*/ 10 w 102"/>
                <a:gd name="T31" fmla="*/ 240 h 325"/>
                <a:gd name="T32" fmla="*/ 4 w 102"/>
                <a:gd name="T33" fmla="*/ 244 h 325"/>
                <a:gd name="T34" fmla="*/ 0 w 102"/>
                <a:gd name="T35" fmla="*/ 240 h 325"/>
                <a:gd name="T36" fmla="*/ 0 w 102"/>
                <a:gd name="T37" fmla="*/ 233 h 325"/>
                <a:gd name="T38" fmla="*/ 41 w 102"/>
                <a:gd name="T39" fmla="*/ 0 h 325"/>
                <a:gd name="T40" fmla="*/ 64 w 102"/>
                <a:gd name="T41" fmla="*/ 4 h 325"/>
                <a:gd name="T42" fmla="*/ 102 w 102"/>
                <a:gd name="T43" fmla="*/ 237 h 325"/>
                <a:gd name="T44" fmla="*/ 41 w 102"/>
                <a:gd name="T45" fmla="*/ 325 h 325"/>
                <a:gd name="T46" fmla="*/ 4 w 102"/>
                <a:gd name="T47" fmla="*/ 244 h 325"/>
                <a:gd name="T48" fmla="*/ 4 w 102"/>
                <a:gd name="T49" fmla="*/ 244 h 325"/>
                <a:gd name="T50" fmla="*/ 14 w 102"/>
                <a:gd name="T51" fmla="*/ 233 h 325"/>
                <a:gd name="T52" fmla="*/ 14 w 102"/>
                <a:gd name="T53" fmla="*/ 233 h 325"/>
                <a:gd name="T54" fmla="*/ 14 w 102"/>
                <a:gd name="T55" fmla="*/ 233 h 325"/>
                <a:gd name="T56" fmla="*/ 14 w 102"/>
                <a:gd name="T57" fmla="*/ 233 h 325"/>
                <a:gd name="T58" fmla="*/ 14 w 102"/>
                <a:gd name="T59" fmla="*/ 233 h 325"/>
                <a:gd name="T60" fmla="*/ 14 w 102"/>
                <a:gd name="T61" fmla="*/ 233 h 325"/>
                <a:gd name="T62" fmla="*/ 58 w 102"/>
                <a:gd name="T63" fmla="*/ 51 h 325"/>
                <a:gd name="T64" fmla="*/ 88 w 102"/>
                <a:gd name="T65" fmla="*/ 233 h 325"/>
                <a:gd name="T66" fmla="*/ 54 w 102"/>
                <a:gd name="T67" fmla="*/ 17 h 325"/>
                <a:gd name="T68" fmla="*/ 51 w 102"/>
                <a:gd name="T69" fmla="*/ 17 h 325"/>
                <a:gd name="T70" fmla="*/ 24 w 102"/>
                <a:gd name="T71" fmla="*/ 179 h 325"/>
                <a:gd name="T72" fmla="*/ 48 w 102"/>
                <a:gd name="T73" fmla="*/ 51 h 325"/>
                <a:gd name="T74" fmla="*/ 58 w 102"/>
                <a:gd name="T75" fmla="*/ 51 h 325"/>
                <a:gd name="T76" fmla="*/ 58 w 102"/>
                <a:gd name="T77" fmla="*/ 5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325">
                  <a:moveTo>
                    <a:pt x="4" y="244"/>
                  </a:moveTo>
                  <a:lnTo>
                    <a:pt x="10" y="240"/>
                  </a:lnTo>
                  <a:lnTo>
                    <a:pt x="14" y="237"/>
                  </a:lnTo>
                  <a:lnTo>
                    <a:pt x="27" y="267"/>
                  </a:lnTo>
                  <a:lnTo>
                    <a:pt x="14" y="237"/>
                  </a:lnTo>
                  <a:lnTo>
                    <a:pt x="21" y="233"/>
                  </a:lnTo>
                  <a:lnTo>
                    <a:pt x="27" y="233"/>
                  </a:lnTo>
                  <a:lnTo>
                    <a:pt x="44" y="271"/>
                  </a:lnTo>
                  <a:lnTo>
                    <a:pt x="75" y="230"/>
                  </a:lnTo>
                  <a:lnTo>
                    <a:pt x="51" y="92"/>
                  </a:lnTo>
                  <a:lnTo>
                    <a:pt x="27" y="230"/>
                  </a:lnTo>
                  <a:lnTo>
                    <a:pt x="27" y="233"/>
                  </a:lnTo>
                  <a:lnTo>
                    <a:pt x="21" y="233"/>
                  </a:lnTo>
                  <a:lnTo>
                    <a:pt x="14" y="237"/>
                  </a:lnTo>
                  <a:lnTo>
                    <a:pt x="14" y="237"/>
                  </a:lnTo>
                  <a:lnTo>
                    <a:pt x="10" y="240"/>
                  </a:lnTo>
                  <a:lnTo>
                    <a:pt x="4" y="244"/>
                  </a:lnTo>
                  <a:lnTo>
                    <a:pt x="0" y="240"/>
                  </a:lnTo>
                  <a:lnTo>
                    <a:pt x="0" y="233"/>
                  </a:lnTo>
                  <a:lnTo>
                    <a:pt x="41" y="0"/>
                  </a:lnTo>
                  <a:lnTo>
                    <a:pt x="64" y="4"/>
                  </a:lnTo>
                  <a:lnTo>
                    <a:pt x="102" y="237"/>
                  </a:lnTo>
                  <a:lnTo>
                    <a:pt x="41" y="325"/>
                  </a:lnTo>
                  <a:lnTo>
                    <a:pt x="4" y="244"/>
                  </a:lnTo>
                  <a:lnTo>
                    <a:pt x="4" y="244"/>
                  </a:lnTo>
                  <a:close/>
                  <a:moveTo>
                    <a:pt x="14" y="233"/>
                  </a:moveTo>
                  <a:lnTo>
                    <a:pt x="14" y="233"/>
                  </a:lnTo>
                  <a:lnTo>
                    <a:pt x="14" y="233"/>
                  </a:lnTo>
                  <a:lnTo>
                    <a:pt x="14" y="233"/>
                  </a:lnTo>
                  <a:lnTo>
                    <a:pt x="14" y="233"/>
                  </a:lnTo>
                  <a:lnTo>
                    <a:pt x="14" y="233"/>
                  </a:lnTo>
                  <a:close/>
                  <a:moveTo>
                    <a:pt x="58" y="51"/>
                  </a:moveTo>
                  <a:lnTo>
                    <a:pt x="88" y="233"/>
                  </a:lnTo>
                  <a:lnTo>
                    <a:pt x="54" y="17"/>
                  </a:lnTo>
                  <a:lnTo>
                    <a:pt x="51" y="17"/>
                  </a:lnTo>
                  <a:lnTo>
                    <a:pt x="24" y="179"/>
                  </a:lnTo>
                  <a:lnTo>
                    <a:pt x="48" y="51"/>
                  </a:lnTo>
                  <a:lnTo>
                    <a:pt x="58" y="51"/>
                  </a:lnTo>
                  <a:lnTo>
                    <a:pt x="58"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67"/>
            <p:cNvSpPr>
              <a:spLocks noEditPoints="1"/>
            </p:cNvSpPr>
            <p:nvPr/>
          </p:nvSpPr>
          <p:spPr bwMode="auto">
            <a:xfrm>
              <a:off x="2408" y="2147"/>
              <a:ext cx="273" cy="419"/>
            </a:xfrm>
            <a:custGeom>
              <a:avLst/>
              <a:gdLst>
                <a:gd name="T0" fmla="*/ 12 w 81"/>
                <a:gd name="T1" fmla="*/ 101 h 124"/>
                <a:gd name="T2" fmla="*/ 0 w 81"/>
                <a:gd name="T3" fmla="*/ 56 h 124"/>
                <a:gd name="T4" fmla="*/ 0 w 81"/>
                <a:gd name="T5" fmla="*/ 56 h 124"/>
                <a:gd name="T6" fmla="*/ 0 w 81"/>
                <a:gd name="T7" fmla="*/ 46 h 124"/>
                <a:gd name="T8" fmla="*/ 0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0 w 81"/>
                <a:gd name="T23" fmla="*/ 124 h 124"/>
                <a:gd name="T24" fmla="*/ 40 w 81"/>
                <a:gd name="T25" fmla="*/ 124 h 124"/>
                <a:gd name="T26" fmla="*/ 12 w 81"/>
                <a:gd name="T27" fmla="*/ 101 h 124"/>
                <a:gd name="T28" fmla="*/ 4 w 81"/>
                <a:gd name="T29" fmla="*/ 47 h 124"/>
                <a:gd name="T30" fmla="*/ 4 w 81"/>
                <a:gd name="T31" fmla="*/ 56 h 124"/>
                <a:gd name="T32" fmla="*/ 4 w 81"/>
                <a:gd name="T33" fmla="*/ 56 h 124"/>
                <a:gd name="T34" fmla="*/ 16 w 81"/>
                <a:gd name="T35" fmla="*/ 99 h 124"/>
                <a:gd name="T36" fmla="*/ 16 w 81"/>
                <a:gd name="T37" fmla="*/ 99 h 124"/>
                <a:gd name="T38" fmla="*/ 40 w 81"/>
                <a:gd name="T39" fmla="*/ 120 h 124"/>
                <a:gd name="T40" fmla="*/ 40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4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2"/>
                    <a:pt x="0" y="56"/>
                  </a:cubicBezTo>
                  <a:cubicBezTo>
                    <a:pt x="0" y="56"/>
                    <a:pt x="0" y="56"/>
                    <a:pt x="0" y="56"/>
                  </a:cubicBezTo>
                  <a:cubicBezTo>
                    <a:pt x="0" y="53"/>
                    <a:pt x="0" y="49"/>
                    <a:pt x="0" y="46"/>
                  </a:cubicBezTo>
                  <a:cubicBezTo>
                    <a:pt x="0" y="46"/>
                    <a:pt x="0" y="46"/>
                    <a:pt x="0" y="46"/>
                  </a:cubicBezTo>
                  <a:cubicBezTo>
                    <a:pt x="5" y="13"/>
                    <a:pt x="29" y="0"/>
                    <a:pt x="51" y="0"/>
                  </a:cubicBezTo>
                  <a:cubicBezTo>
                    <a:pt x="51" y="0"/>
                    <a:pt x="51" y="0"/>
                    <a:pt x="51" y="0"/>
                  </a:cubicBezTo>
                  <a:cubicBezTo>
                    <a:pt x="62" y="0"/>
                    <a:pt x="70" y="7"/>
                    <a:pt x="75" y="17"/>
                  </a:cubicBezTo>
                  <a:cubicBezTo>
                    <a:pt x="75" y="17"/>
                    <a:pt x="75" y="17"/>
                    <a:pt x="75" y="17"/>
                  </a:cubicBezTo>
                  <a:cubicBezTo>
                    <a:pt x="79" y="28"/>
                    <a:pt x="81" y="42"/>
                    <a:pt x="81" y="58"/>
                  </a:cubicBezTo>
                  <a:cubicBezTo>
                    <a:pt x="81" y="58"/>
                    <a:pt x="81" y="58"/>
                    <a:pt x="81" y="58"/>
                  </a:cubicBezTo>
                  <a:cubicBezTo>
                    <a:pt x="81" y="91"/>
                    <a:pt x="64" y="124"/>
                    <a:pt x="40" y="124"/>
                  </a:cubicBezTo>
                  <a:cubicBezTo>
                    <a:pt x="40" y="124"/>
                    <a:pt x="40" y="124"/>
                    <a:pt x="40" y="124"/>
                  </a:cubicBezTo>
                  <a:cubicBezTo>
                    <a:pt x="29" y="124"/>
                    <a:pt x="20" y="114"/>
                    <a:pt x="12" y="101"/>
                  </a:cubicBezTo>
                  <a:close/>
                  <a:moveTo>
                    <a:pt x="4" y="47"/>
                  </a:moveTo>
                  <a:cubicBezTo>
                    <a:pt x="4" y="50"/>
                    <a:pt x="4" y="53"/>
                    <a:pt x="4" y="56"/>
                  </a:cubicBezTo>
                  <a:cubicBezTo>
                    <a:pt x="4" y="56"/>
                    <a:pt x="4" y="56"/>
                    <a:pt x="4" y="56"/>
                  </a:cubicBezTo>
                  <a:cubicBezTo>
                    <a:pt x="4" y="71"/>
                    <a:pt x="8" y="87"/>
                    <a:pt x="16" y="99"/>
                  </a:cubicBezTo>
                  <a:cubicBezTo>
                    <a:pt x="16" y="99"/>
                    <a:pt x="16" y="99"/>
                    <a:pt x="16" y="99"/>
                  </a:cubicBezTo>
                  <a:cubicBezTo>
                    <a:pt x="23" y="112"/>
                    <a:pt x="32" y="120"/>
                    <a:pt x="40" y="120"/>
                  </a:cubicBezTo>
                  <a:cubicBezTo>
                    <a:pt x="40" y="120"/>
                    <a:pt x="40" y="120"/>
                    <a:pt x="40"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5" y="28"/>
                    <a:pt x="71" y="19"/>
                  </a:cubicBezTo>
                  <a:cubicBezTo>
                    <a:pt x="71" y="19"/>
                    <a:pt x="71" y="19"/>
                    <a:pt x="71" y="19"/>
                  </a:cubicBezTo>
                  <a:cubicBezTo>
                    <a:pt x="67" y="9"/>
                    <a:pt x="60" y="4"/>
                    <a:pt x="51" y="4"/>
                  </a:cubicBezTo>
                  <a:cubicBezTo>
                    <a:pt x="51" y="4"/>
                    <a:pt x="51" y="4"/>
                    <a:pt x="51" y="4"/>
                  </a:cubicBezTo>
                  <a:cubicBezTo>
                    <a:pt x="30" y="4"/>
                    <a:pt x="9" y="15"/>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68"/>
            <p:cNvSpPr>
              <a:spLocks noEditPoints="1"/>
            </p:cNvSpPr>
            <p:nvPr/>
          </p:nvSpPr>
          <p:spPr bwMode="auto">
            <a:xfrm>
              <a:off x="2401" y="2140"/>
              <a:ext cx="287" cy="432"/>
            </a:xfrm>
            <a:custGeom>
              <a:avLst/>
              <a:gdLst>
                <a:gd name="T0" fmla="*/ 12 w 85"/>
                <a:gd name="T1" fmla="*/ 104 h 128"/>
                <a:gd name="T2" fmla="*/ 0 w 85"/>
                <a:gd name="T3" fmla="*/ 48 h 128"/>
                <a:gd name="T4" fmla="*/ 52 w 85"/>
                <a:gd name="T5" fmla="*/ 0 h 128"/>
                <a:gd name="T6" fmla="*/ 53 w 85"/>
                <a:gd name="T7" fmla="*/ 0 h 128"/>
                <a:gd name="T8" fmla="*/ 78 w 85"/>
                <a:gd name="T9" fmla="*/ 19 h 128"/>
                <a:gd name="T10" fmla="*/ 42 w 85"/>
                <a:gd name="T11" fmla="*/ 128 h 128"/>
                <a:gd name="T12" fmla="*/ 42 w 85"/>
                <a:gd name="T13" fmla="*/ 124 h 128"/>
                <a:gd name="T14" fmla="*/ 42 w 85"/>
                <a:gd name="T15" fmla="*/ 124 h 128"/>
                <a:gd name="T16" fmla="*/ 42 w 85"/>
                <a:gd name="T17" fmla="*/ 124 h 128"/>
                <a:gd name="T18" fmla="*/ 18 w 85"/>
                <a:gd name="T19" fmla="*/ 106 h 128"/>
                <a:gd name="T20" fmla="*/ 50 w 85"/>
                <a:gd name="T21" fmla="*/ 123 h 128"/>
                <a:gd name="T22" fmla="*/ 50 w 85"/>
                <a:gd name="T23" fmla="*/ 123 h 128"/>
                <a:gd name="T24" fmla="*/ 50 w 85"/>
                <a:gd name="T25" fmla="*/ 123 h 128"/>
                <a:gd name="T26" fmla="*/ 50 w 85"/>
                <a:gd name="T27" fmla="*/ 123 h 128"/>
                <a:gd name="T28" fmla="*/ 70 w 85"/>
                <a:gd name="T29" fmla="*/ 104 h 128"/>
                <a:gd name="T30" fmla="*/ 66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19 w 85"/>
                <a:gd name="T45" fmla="*/ 100 h 128"/>
                <a:gd name="T46" fmla="*/ 42 w 85"/>
                <a:gd name="T47" fmla="*/ 120 h 128"/>
                <a:gd name="T48" fmla="*/ 42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1 w 85"/>
                <a:gd name="T79" fmla="*/ 28 h 128"/>
                <a:gd name="T80" fmla="*/ 11 w 85"/>
                <a:gd name="T81" fmla="*/ 27 h 128"/>
                <a:gd name="T82" fmla="*/ 11 w 85"/>
                <a:gd name="T83" fmla="*/ 27 h 128"/>
                <a:gd name="T84" fmla="*/ 12 w 85"/>
                <a:gd name="T85" fmla="*/ 26 h 128"/>
                <a:gd name="T86" fmla="*/ 12 w 85"/>
                <a:gd name="T87" fmla="*/ 26 h 128"/>
                <a:gd name="T88" fmla="*/ 12 w 85"/>
                <a:gd name="T89" fmla="*/ 26 h 128"/>
                <a:gd name="T90" fmla="*/ 65 w 85"/>
                <a:gd name="T91" fmla="*/ 8 h 128"/>
                <a:gd name="T92" fmla="*/ 53 w 85"/>
                <a:gd name="T93" fmla="*/ 4 h 128"/>
                <a:gd name="T94" fmla="*/ 52 w 85"/>
                <a:gd name="T95" fmla="*/ 4 h 128"/>
                <a:gd name="T96" fmla="*/ 65 w 85"/>
                <a:gd name="T97" fmla="*/ 8 h 128"/>
                <a:gd name="T98" fmla="*/ 65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2" y="104"/>
                  </a:moveTo>
                  <a:cubicBezTo>
                    <a:pt x="14" y="103"/>
                    <a:pt x="14" y="103"/>
                    <a:pt x="14" y="103"/>
                  </a:cubicBezTo>
                  <a:cubicBezTo>
                    <a:pt x="12" y="104"/>
                    <a:pt x="12" y="104"/>
                    <a:pt x="12" y="104"/>
                  </a:cubicBezTo>
                  <a:cubicBezTo>
                    <a:pt x="5" y="91"/>
                    <a:pt x="0" y="74"/>
                    <a:pt x="0" y="58"/>
                  </a:cubicBezTo>
                  <a:cubicBezTo>
                    <a:pt x="0" y="58"/>
                    <a:pt x="0" y="58"/>
                    <a:pt x="0" y="58"/>
                  </a:cubicBezTo>
                  <a:cubicBezTo>
                    <a:pt x="0" y="55"/>
                    <a:pt x="0" y="51"/>
                    <a:pt x="0" y="48"/>
                  </a:cubicBezTo>
                  <a:cubicBezTo>
                    <a:pt x="0" y="48"/>
                    <a:pt x="0" y="48"/>
                    <a:pt x="0" y="48"/>
                  </a:cubicBezTo>
                  <a:cubicBezTo>
                    <a:pt x="5" y="14"/>
                    <a:pt x="30" y="0"/>
                    <a:pt x="52" y="0"/>
                  </a:cubicBezTo>
                  <a:cubicBezTo>
                    <a:pt x="52" y="0"/>
                    <a:pt x="52" y="0"/>
                    <a:pt x="52" y="0"/>
                  </a:cubicBezTo>
                  <a:cubicBezTo>
                    <a:pt x="52" y="0"/>
                    <a:pt x="52" y="0"/>
                    <a:pt x="52" y="0"/>
                  </a:cubicBezTo>
                  <a:cubicBezTo>
                    <a:pt x="52" y="0"/>
                    <a:pt x="52" y="0"/>
                    <a:pt x="52" y="0"/>
                  </a:cubicBezTo>
                  <a:cubicBezTo>
                    <a:pt x="52" y="0"/>
                    <a:pt x="53" y="0"/>
                    <a:pt x="53" y="0"/>
                  </a:cubicBezTo>
                  <a:cubicBezTo>
                    <a:pt x="53" y="0"/>
                    <a:pt x="53" y="0"/>
                    <a:pt x="53" y="0"/>
                  </a:cubicBezTo>
                  <a:cubicBezTo>
                    <a:pt x="65" y="0"/>
                    <a:pt x="74" y="8"/>
                    <a:pt x="78" y="19"/>
                  </a:cubicBezTo>
                  <a:cubicBezTo>
                    <a:pt x="78" y="19"/>
                    <a:pt x="78" y="19"/>
                    <a:pt x="78" y="19"/>
                  </a:cubicBezTo>
                  <a:cubicBezTo>
                    <a:pt x="83" y="29"/>
                    <a:pt x="85" y="44"/>
                    <a:pt x="85" y="60"/>
                  </a:cubicBezTo>
                  <a:cubicBezTo>
                    <a:pt x="85" y="60"/>
                    <a:pt x="85" y="60"/>
                    <a:pt x="85" y="60"/>
                  </a:cubicBezTo>
                  <a:cubicBezTo>
                    <a:pt x="85" y="93"/>
                    <a:pt x="68" y="127"/>
                    <a:pt x="42" y="128"/>
                  </a:cubicBezTo>
                  <a:cubicBezTo>
                    <a:pt x="42" y="128"/>
                    <a:pt x="42" y="128"/>
                    <a:pt x="42" y="128"/>
                  </a:cubicBezTo>
                  <a:cubicBezTo>
                    <a:pt x="30" y="128"/>
                    <a:pt x="20" y="118"/>
                    <a:pt x="12" y="104"/>
                  </a:cubicBezTo>
                  <a:close/>
                  <a:moveTo>
                    <a:pt x="42" y="124"/>
                  </a:move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ubicBezTo>
                    <a:pt x="42" y="124"/>
                    <a:pt x="42" y="124"/>
                    <a:pt x="42" y="124"/>
                  </a:cubicBezTo>
                  <a:close/>
                  <a:moveTo>
                    <a:pt x="42" y="124"/>
                  </a:moveTo>
                  <a:cubicBezTo>
                    <a:pt x="34" y="124"/>
                    <a:pt x="25" y="117"/>
                    <a:pt x="18" y="106"/>
                  </a:cubicBezTo>
                  <a:cubicBezTo>
                    <a:pt x="18" y="106"/>
                    <a:pt x="18" y="106"/>
                    <a:pt x="18" y="106"/>
                  </a:cubicBezTo>
                  <a:cubicBezTo>
                    <a:pt x="25"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0" y="123"/>
                  </a:moveTo>
                  <a:cubicBezTo>
                    <a:pt x="50" y="123"/>
                    <a:pt x="50" y="123"/>
                    <a:pt x="50" y="123"/>
                  </a:cubicBezTo>
                  <a:cubicBezTo>
                    <a:pt x="50" y="123"/>
                    <a:pt x="50" y="123"/>
                    <a:pt x="50" y="123"/>
                  </a:cubicBezTo>
                  <a:cubicBezTo>
                    <a:pt x="50" y="123"/>
                    <a:pt x="50" y="123"/>
                    <a:pt x="50" y="123"/>
                  </a:cubicBezTo>
                  <a:close/>
                  <a:moveTo>
                    <a:pt x="70" y="104"/>
                  </a:moveTo>
                  <a:cubicBezTo>
                    <a:pt x="64" y="113"/>
                    <a:pt x="58" y="120"/>
                    <a:pt x="50" y="123"/>
                  </a:cubicBezTo>
                  <a:cubicBezTo>
                    <a:pt x="50" y="123"/>
                    <a:pt x="50" y="123"/>
                    <a:pt x="50" y="123"/>
                  </a:cubicBezTo>
                  <a:cubicBezTo>
                    <a:pt x="63" y="118"/>
                    <a:pt x="73" y="103"/>
                    <a:pt x="78" y="85"/>
                  </a:cubicBezTo>
                  <a:cubicBezTo>
                    <a:pt x="78" y="85"/>
                    <a:pt x="78" y="85"/>
                    <a:pt x="78" y="85"/>
                  </a:cubicBezTo>
                  <a:cubicBezTo>
                    <a:pt x="76" y="92"/>
                    <a:pt x="73" y="99"/>
                    <a:pt x="70" y="104"/>
                  </a:cubicBezTo>
                  <a:close/>
                  <a:moveTo>
                    <a:pt x="42" y="120"/>
                  </a:moveTo>
                  <a:cubicBezTo>
                    <a:pt x="42" y="120"/>
                    <a:pt x="42" y="120"/>
                    <a:pt x="42" y="120"/>
                  </a:cubicBezTo>
                  <a:cubicBezTo>
                    <a:pt x="51" y="120"/>
                    <a:pt x="60" y="114"/>
                    <a:pt x="66" y="102"/>
                  </a:cubicBezTo>
                  <a:cubicBezTo>
                    <a:pt x="66" y="102"/>
                    <a:pt x="66" y="102"/>
                    <a:pt x="66"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5" y="31"/>
                    <a:pt x="71" y="22"/>
                  </a:cubicBezTo>
                  <a:cubicBezTo>
                    <a:pt x="71" y="22"/>
                    <a:pt x="71" y="22"/>
                    <a:pt x="71" y="22"/>
                  </a:cubicBezTo>
                  <a:cubicBezTo>
                    <a:pt x="67" y="13"/>
                    <a:pt x="61" y="8"/>
                    <a:pt x="53" y="8"/>
                  </a:cubicBezTo>
                  <a:cubicBezTo>
                    <a:pt x="53" y="8"/>
                    <a:pt x="53" y="8"/>
                    <a:pt x="53" y="8"/>
                  </a:cubicBezTo>
                  <a:cubicBezTo>
                    <a:pt x="33" y="8"/>
                    <a:pt x="13" y="19"/>
                    <a:pt x="8" y="49"/>
                  </a:cubicBezTo>
                  <a:cubicBezTo>
                    <a:pt x="8" y="49"/>
                    <a:pt x="8" y="49"/>
                    <a:pt x="8"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2" y="88"/>
                    <a:pt x="19" y="100"/>
                  </a:cubicBezTo>
                  <a:cubicBezTo>
                    <a:pt x="19" y="100"/>
                    <a:pt x="19" y="100"/>
                    <a:pt x="19" y="100"/>
                  </a:cubicBezTo>
                  <a:cubicBezTo>
                    <a:pt x="26" y="113"/>
                    <a:pt x="35"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ubicBezTo>
                    <a:pt x="42" y="120"/>
                    <a:pt x="42" y="120"/>
                    <a:pt x="42"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1" y="28"/>
                  </a:moveTo>
                  <a:cubicBezTo>
                    <a:pt x="11" y="28"/>
                    <a:pt x="11" y="28"/>
                    <a:pt x="11" y="28"/>
                  </a:cubicBezTo>
                  <a:cubicBezTo>
                    <a:pt x="11" y="28"/>
                    <a:pt x="11" y="28"/>
                    <a:pt x="11" y="28"/>
                  </a:cubicBezTo>
                  <a:cubicBezTo>
                    <a:pt x="11" y="28"/>
                    <a:pt x="11" y="28"/>
                    <a:pt x="11" y="28"/>
                  </a:cubicBezTo>
                  <a:close/>
                  <a:moveTo>
                    <a:pt x="11" y="27"/>
                  </a:moveTo>
                  <a:cubicBezTo>
                    <a:pt x="12" y="27"/>
                    <a:pt x="12" y="27"/>
                    <a:pt x="12" y="27"/>
                  </a:cubicBezTo>
                  <a:cubicBezTo>
                    <a:pt x="12" y="27"/>
                    <a:pt x="12" y="27"/>
                    <a:pt x="12" y="27"/>
                  </a:cubicBezTo>
                  <a:cubicBezTo>
                    <a:pt x="12" y="27"/>
                    <a:pt x="12" y="27"/>
                    <a:pt x="11" y="27"/>
                  </a:cubicBezTo>
                  <a:close/>
                  <a:moveTo>
                    <a:pt x="12" y="27"/>
                  </a:moveTo>
                  <a:cubicBezTo>
                    <a:pt x="12" y="27"/>
                    <a:pt x="12" y="27"/>
                    <a:pt x="12" y="26"/>
                  </a:cubicBezTo>
                  <a:cubicBezTo>
                    <a:pt x="12" y="26"/>
                    <a:pt x="12" y="26"/>
                    <a:pt x="12" y="26"/>
                  </a:cubicBezTo>
                  <a:cubicBezTo>
                    <a:pt x="12" y="27"/>
                    <a:pt x="12" y="27"/>
                    <a:pt x="12" y="27"/>
                  </a:cubicBezTo>
                  <a:close/>
                  <a:moveTo>
                    <a:pt x="12" y="26"/>
                  </a:moveTo>
                  <a:cubicBezTo>
                    <a:pt x="12" y="26"/>
                    <a:pt x="12" y="26"/>
                    <a:pt x="12" y="26"/>
                  </a:cubicBezTo>
                  <a:cubicBezTo>
                    <a:pt x="12" y="26"/>
                    <a:pt x="12" y="26"/>
                    <a:pt x="12" y="26"/>
                  </a:cubicBezTo>
                  <a:cubicBezTo>
                    <a:pt x="12" y="26"/>
                    <a:pt x="12" y="26"/>
                    <a:pt x="12" y="26"/>
                  </a:cubicBezTo>
                  <a:close/>
                  <a:moveTo>
                    <a:pt x="12" y="26"/>
                  </a:moveTo>
                  <a:cubicBezTo>
                    <a:pt x="22" y="10"/>
                    <a:pt x="37" y="4"/>
                    <a:pt x="53" y="4"/>
                  </a:cubicBezTo>
                  <a:cubicBezTo>
                    <a:pt x="53" y="4"/>
                    <a:pt x="53" y="4"/>
                    <a:pt x="53" y="4"/>
                  </a:cubicBezTo>
                  <a:cubicBezTo>
                    <a:pt x="57" y="4"/>
                    <a:pt x="61" y="5"/>
                    <a:pt x="65" y="8"/>
                  </a:cubicBezTo>
                  <a:cubicBezTo>
                    <a:pt x="65" y="8"/>
                    <a:pt x="65" y="8"/>
                    <a:pt x="65" y="8"/>
                  </a:cubicBezTo>
                  <a:cubicBezTo>
                    <a:pt x="61" y="5"/>
                    <a:pt x="57" y="4"/>
                    <a:pt x="53" y="4"/>
                  </a:cubicBezTo>
                  <a:cubicBezTo>
                    <a:pt x="53" y="4"/>
                    <a:pt x="53" y="4"/>
                    <a:pt x="53" y="4"/>
                  </a:cubicBezTo>
                  <a:cubicBezTo>
                    <a:pt x="53" y="4"/>
                    <a:pt x="53" y="4"/>
                    <a:pt x="52" y="4"/>
                  </a:cubicBezTo>
                  <a:cubicBezTo>
                    <a:pt x="52" y="4"/>
                    <a:pt x="52" y="4"/>
                    <a:pt x="52" y="4"/>
                  </a:cubicBezTo>
                  <a:cubicBezTo>
                    <a:pt x="52" y="4"/>
                    <a:pt x="52" y="4"/>
                    <a:pt x="52" y="4"/>
                  </a:cubicBezTo>
                  <a:cubicBezTo>
                    <a:pt x="52" y="4"/>
                    <a:pt x="52" y="4"/>
                    <a:pt x="52" y="4"/>
                  </a:cubicBezTo>
                  <a:cubicBezTo>
                    <a:pt x="37" y="4"/>
                    <a:pt x="22" y="10"/>
                    <a:pt x="12" y="26"/>
                  </a:cubicBezTo>
                  <a:close/>
                  <a:moveTo>
                    <a:pt x="65" y="8"/>
                  </a:moveTo>
                  <a:cubicBezTo>
                    <a:pt x="65" y="8"/>
                    <a:pt x="65" y="8"/>
                    <a:pt x="65" y="8"/>
                  </a:cubicBezTo>
                  <a:cubicBezTo>
                    <a:pt x="65" y="8"/>
                    <a:pt x="65" y="8"/>
                    <a:pt x="65" y="8"/>
                  </a:cubicBezTo>
                  <a:cubicBezTo>
                    <a:pt x="65" y="8"/>
                    <a:pt x="65" y="8"/>
                    <a:pt x="65" y="8"/>
                  </a:cubicBezTo>
                  <a:close/>
                  <a:moveTo>
                    <a:pt x="65" y="8"/>
                  </a:moveTo>
                  <a:cubicBezTo>
                    <a:pt x="65" y="8"/>
                    <a:pt x="65" y="8"/>
                    <a:pt x="65" y="8"/>
                  </a:cubicBezTo>
                  <a:cubicBezTo>
                    <a:pt x="65" y="8"/>
                    <a:pt x="65" y="8"/>
                    <a:pt x="65" y="8"/>
                  </a:cubicBezTo>
                  <a:cubicBezTo>
                    <a:pt x="65" y="8"/>
                    <a:pt x="65" y="8"/>
                    <a:pt x="6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69"/>
            <p:cNvSpPr/>
            <p:nvPr/>
          </p:nvSpPr>
          <p:spPr bwMode="auto">
            <a:xfrm>
              <a:off x="2148" y="1988"/>
              <a:ext cx="338" cy="216"/>
            </a:xfrm>
            <a:custGeom>
              <a:avLst/>
              <a:gdLst>
                <a:gd name="T0" fmla="*/ 22 w 100"/>
                <a:gd name="T1" fmla="*/ 61 h 64"/>
                <a:gd name="T2" fmla="*/ 0 w 100"/>
                <a:gd name="T3" fmla="*/ 13 h 64"/>
                <a:gd name="T4" fmla="*/ 0 w 100"/>
                <a:gd name="T5" fmla="*/ 13 h 64"/>
                <a:gd name="T6" fmla="*/ 1 w 100"/>
                <a:gd name="T7" fmla="*/ 9 h 64"/>
                <a:gd name="T8" fmla="*/ 1 w 100"/>
                <a:gd name="T9" fmla="*/ 9 h 64"/>
                <a:gd name="T10" fmla="*/ 5 w 100"/>
                <a:gd name="T11" fmla="*/ 0 h 64"/>
                <a:gd name="T12" fmla="*/ 9 w 100"/>
                <a:gd name="T13" fmla="*/ 2 h 64"/>
                <a:gd name="T14" fmla="*/ 5 w 100"/>
                <a:gd name="T15" fmla="*/ 10 h 64"/>
                <a:gd name="T16" fmla="*/ 4 w 100"/>
                <a:gd name="T17" fmla="*/ 13 h 64"/>
                <a:gd name="T18" fmla="*/ 4 w 100"/>
                <a:gd name="T19" fmla="*/ 13 h 64"/>
                <a:gd name="T20" fmla="*/ 25 w 100"/>
                <a:gd name="T21" fmla="*/ 58 h 64"/>
                <a:gd name="T22" fmla="*/ 25 w 100"/>
                <a:gd name="T23" fmla="*/ 58 h 64"/>
                <a:gd name="T24" fmla="*/ 42 w 100"/>
                <a:gd name="T25" fmla="*/ 60 h 64"/>
                <a:gd name="T26" fmla="*/ 42 w 100"/>
                <a:gd name="T27" fmla="*/ 60 h 64"/>
                <a:gd name="T28" fmla="*/ 100 w 100"/>
                <a:gd name="T29" fmla="*/ 55 h 64"/>
                <a:gd name="T30" fmla="*/ 100 w 100"/>
                <a:gd name="T31" fmla="*/ 55 h 64"/>
                <a:gd name="T32" fmla="*/ 100 w 100"/>
                <a:gd name="T33" fmla="*/ 59 h 64"/>
                <a:gd name="T34" fmla="*/ 42 w 100"/>
                <a:gd name="T35" fmla="*/ 64 h 64"/>
                <a:gd name="T36" fmla="*/ 42 w 100"/>
                <a:gd name="T37" fmla="*/ 64 h 64"/>
                <a:gd name="T38" fmla="*/ 22 w 100"/>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64">
                  <a:moveTo>
                    <a:pt x="22" y="61"/>
                  </a:moveTo>
                  <a:cubicBezTo>
                    <a:pt x="15" y="54"/>
                    <a:pt x="0" y="26"/>
                    <a:pt x="0" y="13"/>
                  </a:cubicBezTo>
                  <a:cubicBezTo>
                    <a:pt x="0" y="13"/>
                    <a:pt x="0" y="13"/>
                    <a:pt x="0" y="13"/>
                  </a:cubicBezTo>
                  <a:cubicBezTo>
                    <a:pt x="0" y="11"/>
                    <a:pt x="0" y="10"/>
                    <a:pt x="1" y="9"/>
                  </a:cubicBezTo>
                  <a:cubicBezTo>
                    <a:pt x="1" y="9"/>
                    <a:pt x="1" y="9"/>
                    <a:pt x="1" y="9"/>
                  </a:cubicBezTo>
                  <a:cubicBezTo>
                    <a:pt x="5" y="0"/>
                    <a:pt x="5" y="0"/>
                    <a:pt x="5" y="0"/>
                  </a:cubicBezTo>
                  <a:cubicBezTo>
                    <a:pt x="9" y="2"/>
                    <a:pt x="9" y="2"/>
                    <a:pt x="9" y="2"/>
                  </a:cubicBezTo>
                  <a:cubicBezTo>
                    <a:pt x="5" y="10"/>
                    <a:pt x="5" y="10"/>
                    <a:pt x="5" y="10"/>
                  </a:cubicBezTo>
                  <a:cubicBezTo>
                    <a:pt x="4"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4" y="60"/>
                    <a:pt x="100" y="55"/>
                    <a:pt x="100" y="55"/>
                  </a:cubicBezTo>
                  <a:cubicBezTo>
                    <a:pt x="100" y="55"/>
                    <a:pt x="100" y="55"/>
                    <a:pt x="100" y="55"/>
                  </a:cubicBezTo>
                  <a:cubicBezTo>
                    <a:pt x="100" y="59"/>
                    <a:pt x="100" y="59"/>
                    <a:pt x="100" y="59"/>
                  </a:cubicBezTo>
                  <a:cubicBezTo>
                    <a:pt x="100" y="59"/>
                    <a:pt x="65" y="64"/>
                    <a:pt x="42" y="64"/>
                  </a:cubicBezTo>
                  <a:cubicBezTo>
                    <a:pt x="42" y="64"/>
                    <a:pt x="42" y="64"/>
                    <a:pt x="42" y="64"/>
                  </a:cubicBezTo>
                  <a:cubicBezTo>
                    <a:pt x="33" y="64"/>
                    <a:pt x="26" y="64"/>
                    <a:pt x="22"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70"/>
            <p:cNvSpPr>
              <a:spLocks noEditPoints="1"/>
            </p:cNvSpPr>
            <p:nvPr/>
          </p:nvSpPr>
          <p:spPr bwMode="auto">
            <a:xfrm>
              <a:off x="2141" y="1978"/>
              <a:ext cx="351" cy="233"/>
            </a:xfrm>
            <a:custGeom>
              <a:avLst/>
              <a:gdLst>
                <a:gd name="T0" fmla="*/ 24 w 104"/>
                <a:gd name="T1" fmla="*/ 64 h 69"/>
                <a:gd name="T2" fmla="*/ 0 w 104"/>
                <a:gd name="T3" fmla="*/ 16 h 69"/>
                <a:gd name="T4" fmla="*/ 1 w 104"/>
                <a:gd name="T5" fmla="*/ 11 h 69"/>
                <a:gd name="T6" fmla="*/ 6 w 104"/>
                <a:gd name="T7" fmla="*/ 0 h 69"/>
                <a:gd name="T8" fmla="*/ 8 w 104"/>
                <a:gd name="T9" fmla="*/ 14 h 69"/>
                <a:gd name="T10" fmla="*/ 8 w 104"/>
                <a:gd name="T11" fmla="*/ 16 h 69"/>
                <a:gd name="T12" fmla="*/ 8 w 104"/>
                <a:gd name="T13" fmla="*/ 16 h 69"/>
                <a:gd name="T14" fmla="*/ 8 w 104"/>
                <a:gd name="T15" fmla="*/ 16 h 69"/>
                <a:gd name="T16" fmla="*/ 28 w 104"/>
                <a:gd name="T17" fmla="*/ 59 h 69"/>
                <a:gd name="T18" fmla="*/ 29 w 104"/>
                <a:gd name="T19" fmla="*/ 60 h 69"/>
                <a:gd name="T20" fmla="*/ 32 w 104"/>
                <a:gd name="T21" fmla="*/ 60 h 69"/>
                <a:gd name="T22" fmla="*/ 42 w 104"/>
                <a:gd name="T23" fmla="*/ 61 h 69"/>
                <a:gd name="T24" fmla="*/ 44 w 104"/>
                <a:gd name="T25" fmla="*/ 61 h 69"/>
                <a:gd name="T26" fmla="*/ 44 w 104"/>
                <a:gd name="T27" fmla="*/ 61 h 69"/>
                <a:gd name="T28" fmla="*/ 102 w 104"/>
                <a:gd name="T29" fmla="*/ 56 h 69"/>
                <a:gd name="T30" fmla="*/ 103 w 104"/>
                <a:gd name="T31" fmla="*/ 56 h 69"/>
                <a:gd name="T32" fmla="*/ 102 w 104"/>
                <a:gd name="T33" fmla="*/ 64 h 69"/>
                <a:gd name="T34" fmla="*/ 102 w 104"/>
                <a:gd name="T35" fmla="*/ 64 h 69"/>
                <a:gd name="T36" fmla="*/ 101 w 104"/>
                <a:gd name="T37" fmla="*/ 65 h 69"/>
                <a:gd name="T38" fmla="*/ 96 w 104"/>
                <a:gd name="T39" fmla="*/ 65 h 69"/>
                <a:gd name="T40" fmla="*/ 82 w 104"/>
                <a:gd name="T41" fmla="*/ 67 h 69"/>
                <a:gd name="T42" fmla="*/ 44 w 104"/>
                <a:gd name="T43" fmla="*/ 69 h 69"/>
                <a:gd name="T44" fmla="*/ 44 w 104"/>
                <a:gd name="T45" fmla="*/ 65 h 69"/>
                <a:gd name="T46" fmla="*/ 77 w 104"/>
                <a:gd name="T47" fmla="*/ 63 h 69"/>
                <a:gd name="T48" fmla="*/ 44 w 104"/>
                <a:gd name="T49" fmla="*/ 65 h 69"/>
                <a:gd name="T50" fmla="*/ 43 w 104"/>
                <a:gd name="T51" fmla="*/ 65 h 69"/>
                <a:gd name="T52" fmla="*/ 44 w 104"/>
                <a:gd name="T53" fmla="*/ 65 h 69"/>
                <a:gd name="T54" fmla="*/ 28 w 104"/>
                <a:gd name="T55" fmla="*/ 64 h 69"/>
                <a:gd name="T56" fmla="*/ 36 w 104"/>
                <a:gd name="T57" fmla="*/ 65 h 69"/>
                <a:gd name="T58" fmla="*/ 26 w 104"/>
                <a:gd name="T59" fmla="*/ 62 h 69"/>
                <a:gd name="T60" fmla="*/ 26 w 104"/>
                <a:gd name="T61" fmla="*/ 62 h 69"/>
                <a:gd name="T62" fmla="*/ 23 w 104"/>
                <a:gd name="T63" fmla="*/ 59 h 69"/>
                <a:gd name="T64" fmla="*/ 26 w 104"/>
                <a:gd name="T65" fmla="*/ 62 h 69"/>
                <a:gd name="T66" fmla="*/ 88 w 104"/>
                <a:gd name="T67" fmla="*/ 62 h 69"/>
                <a:gd name="T68" fmla="*/ 92 w 104"/>
                <a:gd name="T69" fmla="*/ 62 h 69"/>
                <a:gd name="T70" fmla="*/ 98 w 104"/>
                <a:gd name="T71" fmla="*/ 61 h 69"/>
                <a:gd name="T72" fmla="*/ 100 w 104"/>
                <a:gd name="T73" fmla="*/ 61 h 69"/>
                <a:gd name="T74" fmla="*/ 98 w 104"/>
                <a:gd name="T75" fmla="*/ 61 h 69"/>
                <a:gd name="T76" fmla="*/ 23 w 104"/>
                <a:gd name="T77" fmla="*/ 59 h 69"/>
                <a:gd name="T78" fmla="*/ 23 w 104"/>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69">
                  <a:moveTo>
                    <a:pt x="23" y="65"/>
                  </a:moveTo>
                  <a:cubicBezTo>
                    <a:pt x="24" y="64"/>
                    <a:pt x="24" y="64"/>
                    <a:pt x="24" y="64"/>
                  </a:cubicBezTo>
                  <a:cubicBezTo>
                    <a:pt x="23" y="65"/>
                    <a:pt x="23" y="65"/>
                    <a:pt x="23" y="65"/>
                  </a:cubicBezTo>
                  <a:cubicBezTo>
                    <a:pt x="15" y="57"/>
                    <a:pt x="1" y="30"/>
                    <a:pt x="0" y="16"/>
                  </a:cubicBezTo>
                  <a:cubicBezTo>
                    <a:pt x="0" y="16"/>
                    <a:pt x="0" y="16"/>
                    <a:pt x="0" y="16"/>
                  </a:cubicBezTo>
                  <a:cubicBezTo>
                    <a:pt x="0" y="14"/>
                    <a:pt x="0" y="13"/>
                    <a:pt x="1" y="11"/>
                  </a:cubicBezTo>
                  <a:cubicBezTo>
                    <a:pt x="1" y="11"/>
                    <a:pt x="1" y="11"/>
                    <a:pt x="1" y="11"/>
                  </a:cubicBezTo>
                  <a:cubicBezTo>
                    <a:pt x="6" y="0"/>
                    <a:pt x="6" y="0"/>
                    <a:pt x="6" y="0"/>
                  </a:cubicBezTo>
                  <a:cubicBezTo>
                    <a:pt x="13" y="4"/>
                    <a:pt x="13" y="4"/>
                    <a:pt x="13" y="4"/>
                  </a:cubicBezTo>
                  <a:cubicBezTo>
                    <a:pt x="8" y="14"/>
                    <a:pt x="8" y="14"/>
                    <a:pt x="8" y="14"/>
                  </a:cubicBezTo>
                  <a:cubicBezTo>
                    <a:pt x="8" y="14"/>
                    <a:pt x="8" y="15"/>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26"/>
                    <a:pt x="23" y="55"/>
                    <a:pt x="28" y="59"/>
                  </a:cubicBezTo>
                  <a:cubicBezTo>
                    <a:pt x="28" y="59"/>
                    <a:pt x="28" y="59"/>
                    <a:pt x="28" y="59"/>
                  </a:cubicBezTo>
                  <a:cubicBezTo>
                    <a:pt x="29" y="59"/>
                    <a:pt x="29" y="59"/>
                    <a:pt x="29" y="59"/>
                  </a:cubicBezTo>
                  <a:cubicBezTo>
                    <a:pt x="29" y="59"/>
                    <a:pt x="29" y="60"/>
                    <a:pt x="29" y="60"/>
                  </a:cubicBezTo>
                  <a:cubicBezTo>
                    <a:pt x="29" y="60"/>
                    <a:pt x="29" y="60"/>
                    <a:pt x="29" y="60"/>
                  </a:cubicBezTo>
                  <a:cubicBezTo>
                    <a:pt x="30" y="60"/>
                    <a:pt x="31" y="60"/>
                    <a:pt x="32" y="60"/>
                  </a:cubicBezTo>
                  <a:cubicBezTo>
                    <a:pt x="32" y="60"/>
                    <a:pt x="32" y="60"/>
                    <a:pt x="32" y="60"/>
                  </a:cubicBezTo>
                  <a:cubicBezTo>
                    <a:pt x="35" y="61"/>
                    <a:pt x="38" y="61"/>
                    <a:pt x="42" y="61"/>
                  </a:cubicBezTo>
                  <a:cubicBezTo>
                    <a:pt x="42" y="61"/>
                    <a:pt x="42" y="61"/>
                    <a:pt x="42" y="61"/>
                  </a:cubicBezTo>
                  <a:cubicBezTo>
                    <a:pt x="43" y="61"/>
                    <a:pt x="43" y="61"/>
                    <a:pt x="44" y="61"/>
                  </a:cubicBezTo>
                  <a:cubicBezTo>
                    <a:pt x="44" y="61"/>
                    <a:pt x="44" y="61"/>
                    <a:pt x="44" y="61"/>
                  </a:cubicBezTo>
                  <a:cubicBezTo>
                    <a:pt x="44" y="61"/>
                    <a:pt x="44" y="61"/>
                    <a:pt x="44" y="61"/>
                  </a:cubicBezTo>
                  <a:cubicBezTo>
                    <a:pt x="44" y="61"/>
                    <a:pt x="44" y="61"/>
                    <a:pt x="44" y="61"/>
                  </a:cubicBezTo>
                  <a:cubicBezTo>
                    <a:pt x="66" y="61"/>
                    <a:pt x="101" y="56"/>
                    <a:pt x="102" y="56"/>
                  </a:cubicBezTo>
                  <a:cubicBezTo>
                    <a:pt x="102" y="56"/>
                    <a:pt x="102" y="56"/>
                    <a:pt x="102" y="56"/>
                  </a:cubicBezTo>
                  <a:cubicBezTo>
                    <a:pt x="103" y="56"/>
                    <a:pt x="103" y="56"/>
                    <a:pt x="103" y="56"/>
                  </a:cubicBezTo>
                  <a:cubicBezTo>
                    <a:pt x="104" y="64"/>
                    <a:pt x="104" y="64"/>
                    <a:pt x="104" y="64"/>
                  </a:cubicBezTo>
                  <a:cubicBezTo>
                    <a:pt x="102" y="64"/>
                    <a:pt x="102" y="64"/>
                    <a:pt x="102" y="64"/>
                  </a:cubicBezTo>
                  <a:cubicBezTo>
                    <a:pt x="102" y="64"/>
                    <a:pt x="102" y="64"/>
                    <a:pt x="102" y="64"/>
                  </a:cubicBezTo>
                  <a:cubicBezTo>
                    <a:pt x="102" y="64"/>
                    <a:pt x="102" y="64"/>
                    <a:pt x="102" y="64"/>
                  </a:cubicBezTo>
                  <a:cubicBezTo>
                    <a:pt x="102" y="64"/>
                    <a:pt x="101" y="65"/>
                    <a:pt x="101" y="65"/>
                  </a:cubicBezTo>
                  <a:cubicBezTo>
                    <a:pt x="101" y="65"/>
                    <a:pt x="101" y="65"/>
                    <a:pt x="101" y="65"/>
                  </a:cubicBezTo>
                  <a:cubicBezTo>
                    <a:pt x="100" y="65"/>
                    <a:pt x="98" y="65"/>
                    <a:pt x="96" y="65"/>
                  </a:cubicBezTo>
                  <a:cubicBezTo>
                    <a:pt x="96" y="65"/>
                    <a:pt x="96" y="65"/>
                    <a:pt x="96" y="65"/>
                  </a:cubicBezTo>
                  <a:cubicBezTo>
                    <a:pt x="93" y="66"/>
                    <a:pt x="88" y="66"/>
                    <a:pt x="82" y="67"/>
                  </a:cubicBezTo>
                  <a:cubicBezTo>
                    <a:pt x="82" y="67"/>
                    <a:pt x="82" y="67"/>
                    <a:pt x="82" y="67"/>
                  </a:cubicBezTo>
                  <a:cubicBezTo>
                    <a:pt x="70" y="68"/>
                    <a:pt x="55" y="69"/>
                    <a:pt x="44" y="69"/>
                  </a:cubicBezTo>
                  <a:cubicBezTo>
                    <a:pt x="44" y="69"/>
                    <a:pt x="44" y="69"/>
                    <a:pt x="44" y="69"/>
                  </a:cubicBezTo>
                  <a:cubicBezTo>
                    <a:pt x="35" y="69"/>
                    <a:pt x="28" y="69"/>
                    <a:pt x="23" y="65"/>
                  </a:cubicBezTo>
                  <a:close/>
                  <a:moveTo>
                    <a:pt x="44" y="65"/>
                  </a:moveTo>
                  <a:cubicBezTo>
                    <a:pt x="54" y="65"/>
                    <a:pt x="67" y="64"/>
                    <a:pt x="77" y="63"/>
                  </a:cubicBezTo>
                  <a:cubicBezTo>
                    <a:pt x="77" y="63"/>
                    <a:pt x="77" y="63"/>
                    <a:pt x="77" y="63"/>
                  </a:cubicBezTo>
                  <a:cubicBezTo>
                    <a:pt x="67" y="64"/>
                    <a:pt x="54" y="65"/>
                    <a:pt x="44" y="65"/>
                  </a:cubicBezTo>
                  <a:cubicBezTo>
                    <a:pt x="44" y="65"/>
                    <a:pt x="44" y="65"/>
                    <a:pt x="44" y="65"/>
                  </a:cubicBezTo>
                  <a:cubicBezTo>
                    <a:pt x="44" y="65"/>
                    <a:pt x="44" y="65"/>
                    <a:pt x="44" y="65"/>
                  </a:cubicBezTo>
                  <a:cubicBezTo>
                    <a:pt x="44" y="65"/>
                    <a:pt x="43" y="65"/>
                    <a:pt x="43" y="65"/>
                  </a:cubicBezTo>
                  <a:cubicBezTo>
                    <a:pt x="43" y="65"/>
                    <a:pt x="43" y="65"/>
                    <a:pt x="43" y="65"/>
                  </a:cubicBezTo>
                  <a:cubicBezTo>
                    <a:pt x="43" y="65"/>
                    <a:pt x="44" y="65"/>
                    <a:pt x="44" y="65"/>
                  </a:cubicBezTo>
                  <a:close/>
                  <a:moveTo>
                    <a:pt x="36" y="65"/>
                  </a:moveTo>
                  <a:cubicBezTo>
                    <a:pt x="33" y="64"/>
                    <a:pt x="30" y="64"/>
                    <a:pt x="28" y="64"/>
                  </a:cubicBezTo>
                  <a:cubicBezTo>
                    <a:pt x="28" y="64"/>
                    <a:pt x="28" y="64"/>
                    <a:pt x="28" y="64"/>
                  </a:cubicBezTo>
                  <a:cubicBezTo>
                    <a:pt x="30" y="64"/>
                    <a:pt x="33" y="64"/>
                    <a:pt x="36" y="65"/>
                  </a:cubicBezTo>
                  <a:close/>
                  <a:moveTo>
                    <a:pt x="26" y="62"/>
                  </a:moveTo>
                  <a:cubicBezTo>
                    <a:pt x="26" y="62"/>
                    <a:pt x="26" y="62"/>
                    <a:pt x="26" y="62"/>
                  </a:cubicBezTo>
                  <a:cubicBezTo>
                    <a:pt x="26" y="62"/>
                    <a:pt x="26" y="62"/>
                    <a:pt x="26" y="62"/>
                  </a:cubicBezTo>
                  <a:cubicBezTo>
                    <a:pt x="26" y="62"/>
                    <a:pt x="26" y="62"/>
                    <a:pt x="26" y="62"/>
                  </a:cubicBezTo>
                  <a:cubicBezTo>
                    <a:pt x="25" y="62"/>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89" y="62"/>
                    <a:pt x="91" y="62"/>
                    <a:pt x="92" y="62"/>
                  </a:cubicBezTo>
                  <a:cubicBezTo>
                    <a:pt x="92" y="62"/>
                    <a:pt x="92" y="62"/>
                    <a:pt x="92" y="62"/>
                  </a:cubicBezTo>
                  <a:cubicBezTo>
                    <a:pt x="91" y="62"/>
                    <a:pt x="89" y="62"/>
                    <a:pt x="88" y="62"/>
                  </a:cubicBezTo>
                  <a:close/>
                  <a:moveTo>
                    <a:pt x="98" y="61"/>
                  </a:moveTo>
                  <a:cubicBezTo>
                    <a:pt x="99" y="61"/>
                    <a:pt x="99" y="61"/>
                    <a:pt x="100" y="61"/>
                  </a:cubicBezTo>
                  <a:cubicBezTo>
                    <a:pt x="100" y="61"/>
                    <a:pt x="100" y="61"/>
                    <a:pt x="100" y="61"/>
                  </a:cubicBezTo>
                  <a:cubicBezTo>
                    <a:pt x="100" y="61"/>
                    <a:pt x="100" y="61"/>
                    <a:pt x="100" y="61"/>
                  </a:cubicBezTo>
                  <a:cubicBezTo>
                    <a:pt x="99"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71"/>
            <p:cNvSpPr/>
            <p:nvPr/>
          </p:nvSpPr>
          <p:spPr bwMode="auto">
            <a:xfrm>
              <a:off x="2158" y="1944"/>
              <a:ext cx="51" cy="61"/>
            </a:xfrm>
            <a:custGeom>
              <a:avLst/>
              <a:gdLst>
                <a:gd name="T0" fmla="*/ 4 w 15"/>
                <a:gd name="T1" fmla="*/ 18 h 18"/>
                <a:gd name="T2" fmla="*/ 0 w 15"/>
                <a:gd name="T3" fmla="*/ 12 h 18"/>
                <a:gd name="T4" fmla="*/ 0 w 15"/>
                <a:gd name="T5" fmla="*/ 12 h 18"/>
                <a:gd name="T6" fmla="*/ 1 w 15"/>
                <a:gd name="T7" fmla="*/ 8 h 18"/>
                <a:gd name="T8" fmla="*/ 1 w 15"/>
                <a:gd name="T9" fmla="*/ 8 h 18"/>
                <a:gd name="T10" fmla="*/ 7 w 15"/>
                <a:gd name="T11" fmla="*/ 0 h 18"/>
                <a:gd name="T12" fmla="*/ 7 w 15"/>
                <a:gd name="T13" fmla="*/ 0 h 18"/>
                <a:gd name="T14" fmla="*/ 9 w 15"/>
                <a:gd name="T15" fmla="*/ 3 h 18"/>
                <a:gd name="T16" fmla="*/ 8 w 15"/>
                <a:gd name="T17" fmla="*/ 4 h 18"/>
                <a:gd name="T18" fmla="*/ 8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5 w 15"/>
                <a:gd name="T33" fmla="*/ 14 h 18"/>
                <a:gd name="T34" fmla="*/ 5 w 15"/>
                <a:gd name="T35" fmla="*/ 14 h 18"/>
                <a:gd name="T36" fmla="*/ 14 w 15"/>
                <a:gd name="T37" fmla="*/ 12 h 18"/>
                <a:gd name="T38" fmla="*/ 14 w 15"/>
                <a:gd name="T39" fmla="*/ 12 h 18"/>
                <a:gd name="T40" fmla="*/ 15 w 15"/>
                <a:gd name="T41" fmla="*/ 16 h 18"/>
                <a:gd name="T42" fmla="*/ 5 w 15"/>
                <a:gd name="T43" fmla="*/ 18 h 18"/>
                <a:gd name="T44" fmla="*/ 4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4" y="18"/>
                  </a:moveTo>
                  <a:cubicBezTo>
                    <a:pt x="4" y="18"/>
                    <a:pt x="0" y="16"/>
                    <a:pt x="0" y="12"/>
                  </a:cubicBezTo>
                  <a:cubicBezTo>
                    <a:pt x="0" y="12"/>
                    <a:pt x="0" y="12"/>
                    <a:pt x="0" y="12"/>
                  </a:cubicBezTo>
                  <a:cubicBezTo>
                    <a:pt x="0" y="11"/>
                    <a:pt x="0" y="9"/>
                    <a:pt x="1" y="8"/>
                  </a:cubicBezTo>
                  <a:cubicBezTo>
                    <a:pt x="1" y="8"/>
                    <a:pt x="1" y="8"/>
                    <a:pt x="1" y="8"/>
                  </a:cubicBezTo>
                  <a:cubicBezTo>
                    <a:pt x="5" y="2"/>
                    <a:pt x="6" y="0"/>
                    <a:pt x="7" y="0"/>
                  </a:cubicBezTo>
                  <a:cubicBezTo>
                    <a:pt x="7" y="0"/>
                    <a:pt x="7" y="0"/>
                    <a:pt x="7" y="0"/>
                  </a:cubicBezTo>
                  <a:cubicBezTo>
                    <a:pt x="9" y="3"/>
                    <a:pt x="9" y="3"/>
                    <a:pt x="9" y="3"/>
                  </a:cubicBezTo>
                  <a:cubicBezTo>
                    <a:pt x="9" y="3"/>
                    <a:pt x="9" y="3"/>
                    <a:pt x="8" y="4"/>
                  </a:cubicBezTo>
                  <a:cubicBezTo>
                    <a:pt x="8" y="4"/>
                    <a:pt x="8" y="4"/>
                    <a:pt x="8" y="4"/>
                  </a:cubicBezTo>
                  <a:cubicBezTo>
                    <a:pt x="8" y="5"/>
                    <a:pt x="6" y="7"/>
                    <a:pt x="5" y="10"/>
                  </a:cubicBezTo>
                  <a:cubicBezTo>
                    <a:pt x="5" y="10"/>
                    <a:pt x="5" y="10"/>
                    <a:pt x="5" y="10"/>
                  </a:cubicBezTo>
                  <a:cubicBezTo>
                    <a:pt x="4" y="11"/>
                    <a:pt x="4" y="11"/>
                    <a:pt x="4" y="12"/>
                  </a:cubicBezTo>
                  <a:cubicBezTo>
                    <a:pt x="4" y="12"/>
                    <a:pt x="4" y="12"/>
                    <a:pt x="4" y="12"/>
                  </a:cubicBezTo>
                  <a:cubicBezTo>
                    <a:pt x="4" y="13"/>
                    <a:pt x="4" y="13"/>
                    <a:pt x="5" y="14"/>
                  </a:cubicBezTo>
                  <a:cubicBezTo>
                    <a:pt x="5" y="14"/>
                    <a:pt x="5" y="14"/>
                    <a:pt x="5" y="14"/>
                  </a:cubicBezTo>
                  <a:cubicBezTo>
                    <a:pt x="5" y="14"/>
                    <a:pt x="5" y="14"/>
                    <a:pt x="5" y="14"/>
                  </a:cubicBezTo>
                  <a:cubicBezTo>
                    <a:pt x="5" y="14"/>
                    <a:pt x="5" y="14"/>
                    <a:pt x="5" y="14"/>
                  </a:cubicBezTo>
                  <a:cubicBezTo>
                    <a:pt x="14" y="12"/>
                    <a:pt x="14" y="12"/>
                    <a:pt x="14" y="12"/>
                  </a:cubicBezTo>
                  <a:cubicBezTo>
                    <a:pt x="14" y="12"/>
                    <a:pt x="14" y="12"/>
                    <a:pt x="14" y="12"/>
                  </a:cubicBezTo>
                  <a:cubicBezTo>
                    <a:pt x="15" y="16"/>
                    <a:pt x="15" y="16"/>
                    <a:pt x="15" y="16"/>
                  </a:cubicBezTo>
                  <a:cubicBezTo>
                    <a:pt x="5" y="18"/>
                    <a:pt x="5" y="18"/>
                    <a:pt x="5" y="18"/>
                  </a:cubicBezTo>
                  <a:cubicBezTo>
                    <a:pt x="4" y="18"/>
                    <a:pt x="4"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72"/>
            <p:cNvSpPr>
              <a:spLocks noEditPoints="1"/>
            </p:cNvSpPr>
            <p:nvPr/>
          </p:nvSpPr>
          <p:spPr bwMode="auto">
            <a:xfrm>
              <a:off x="2152" y="1934"/>
              <a:ext cx="64" cy="78"/>
            </a:xfrm>
            <a:custGeom>
              <a:avLst/>
              <a:gdLst>
                <a:gd name="T0" fmla="*/ 6 w 19"/>
                <a:gd name="T1" fmla="*/ 23 h 23"/>
                <a:gd name="T2" fmla="*/ 5 w 19"/>
                <a:gd name="T3" fmla="*/ 23 h 23"/>
                <a:gd name="T4" fmla="*/ 6 w 19"/>
                <a:gd name="T5" fmla="*/ 21 h 23"/>
                <a:gd name="T6" fmla="*/ 7 w 19"/>
                <a:gd name="T7" fmla="*/ 21 h 23"/>
                <a:gd name="T8" fmla="*/ 6 w 19"/>
                <a:gd name="T9" fmla="*/ 21 h 23"/>
                <a:gd name="T10" fmla="*/ 5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7 w 19"/>
                <a:gd name="T33" fmla="*/ 2 h 23"/>
                <a:gd name="T34" fmla="*/ 7 w 19"/>
                <a:gd name="T35" fmla="*/ 2 h 23"/>
                <a:gd name="T36" fmla="*/ 9 w 19"/>
                <a:gd name="T37" fmla="*/ 0 h 23"/>
                <a:gd name="T38" fmla="*/ 13 w 19"/>
                <a:gd name="T39" fmla="*/ 5 h 23"/>
                <a:gd name="T40" fmla="*/ 13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8 h 23"/>
                <a:gd name="T58" fmla="*/ 13 w 19"/>
                <a:gd name="T59" fmla="*/ 8 h 23"/>
                <a:gd name="T60" fmla="*/ 12 w 19"/>
                <a:gd name="T61" fmla="*/ 8 h 23"/>
                <a:gd name="T62" fmla="*/ 12 w 19"/>
                <a:gd name="T63" fmla="*/ 8 h 23"/>
                <a:gd name="T64" fmla="*/ 8 w 19"/>
                <a:gd name="T65" fmla="*/ 14 h 23"/>
                <a:gd name="T66" fmla="*/ 8 w 19"/>
                <a:gd name="T67" fmla="*/ 14 h 23"/>
                <a:gd name="T68" fmla="*/ 8 w 19"/>
                <a:gd name="T69" fmla="*/ 15 h 23"/>
                <a:gd name="T70" fmla="*/ 8 w 19"/>
                <a:gd name="T71" fmla="*/ 15 h 23"/>
                <a:gd name="T72" fmla="*/ 15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5 w 19"/>
                <a:gd name="T97" fmla="*/ 18 h 23"/>
                <a:gd name="T98" fmla="*/ 5 w 19"/>
                <a:gd name="T99" fmla="*/ 18 h 23"/>
                <a:gd name="T100" fmla="*/ 5 w 19"/>
                <a:gd name="T101" fmla="*/ 17 h 23"/>
                <a:gd name="T102" fmla="*/ 5 w 19"/>
                <a:gd name="T103" fmla="*/ 17 h 23"/>
                <a:gd name="T104" fmla="*/ 6 w 19"/>
                <a:gd name="T105" fmla="*/ 19 h 23"/>
                <a:gd name="T106" fmla="*/ 4 w 19"/>
                <a:gd name="T107" fmla="*/ 15 h 23"/>
                <a:gd name="T108" fmla="*/ 4 w 19"/>
                <a:gd name="T109" fmla="*/ 13 h 23"/>
                <a:gd name="T110" fmla="*/ 4 w 19"/>
                <a:gd name="T111" fmla="*/ 13 h 23"/>
                <a:gd name="T112" fmla="*/ 4 w 19"/>
                <a:gd name="T113" fmla="*/ 15 h 23"/>
                <a:gd name="T114" fmla="*/ 6 w 19"/>
                <a:gd name="T115" fmla="*/ 10 h 23"/>
                <a:gd name="T116" fmla="*/ 7 w 19"/>
                <a:gd name="T117" fmla="*/ 8 h 23"/>
                <a:gd name="T118" fmla="*/ 7 w 19"/>
                <a:gd name="T119" fmla="*/ 8 h 23"/>
                <a:gd name="T120" fmla="*/ 6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5" y="23"/>
                    <a:pt x="5" y="23"/>
                    <a:pt x="5" y="23"/>
                  </a:cubicBezTo>
                  <a:cubicBezTo>
                    <a:pt x="6" y="21"/>
                    <a:pt x="6" y="21"/>
                    <a:pt x="6" y="21"/>
                  </a:cubicBezTo>
                  <a:cubicBezTo>
                    <a:pt x="7" y="21"/>
                    <a:pt x="7" y="21"/>
                    <a:pt x="7" y="21"/>
                  </a:cubicBezTo>
                  <a:cubicBezTo>
                    <a:pt x="6" y="21"/>
                    <a:pt x="6" y="21"/>
                    <a:pt x="6" y="21"/>
                  </a:cubicBezTo>
                  <a:cubicBezTo>
                    <a:pt x="5" y="23"/>
                    <a:pt x="5" y="23"/>
                    <a:pt x="5" y="23"/>
                  </a:cubicBezTo>
                  <a:cubicBezTo>
                    <a:pt x="5" y="23"/>
                    <a:pt x="5" y="23"/>
                    <a:pt x="5" y="23"/>
                  </a:cubicBezTo>
                  <a:cubicBezTo>
                    <a:pt x="5" y="23"/>
                    <a:pt x="5" y="23"/>
                    <a:pt x="5" y="23"/>
                  </a:cubicBezTo>
                  <a:cubicBezTo>
                    <a:pt x="5" y="23"/>
                    <a:pt x="5" y="23"/>
                    <a:pt x="5" y="22"/>
                  </a:cubicBezTo>
                  <a:cubicBezTo>
                    <a:pt x="5" y="22"/>
                    <a:pt x="5" y="22"/>
                    <a:pt x="5" y="22"/>
                  </a:cubicBezTo>
                  <a:cubicBezTo>
                    <a:pt x="4" y="22"/>
                    <a:pt x="3" y="22"/>
                    <a:pt x="3" y="21"/>
                  </a:cubicBezTo>
                  <a:cubicBezTo>
                    <a:pt x="3" y="21"/>
                    <a:pt x="3" y="21"/>
                    <a:pt x="3" y="21"/>
                  </a:cubicBezTo>
                  <a:cubicBezTo>
                    <a:pt x="1" y="20"/>
                    <a:pt x="0" y="18"/>
                    <a:pt x="0" y="15"/>
                  </a:cubicBezTo>
                  <a:cubicBezTo>
                    <a:pt x="0" y="15"/>
                    <a:pt x="0" y="15"/>
                    <a:pt x="0" y="15"/>
                  </a:cubicBezTo>
                  <a:cubicBezTo>
                    <a:pt x="0" y="13"/>
                    <a:pt x="1" y="11"/>
                    <a:pt x="2" y="9"/>
                  </a:cubicBezTo>
                  <a:cubicBezTo>
                    <a:pt x="2" y="9"/>
                    <a:pt x="2" y="9"/>
                    <a:pt x="2" y="9"/>
                  </a:cubicBezTo>
                  <a:cubicBezTo>
                    <a:pt x="5" y="4"/>
                    <a:pt x="7" y="2"/>
                    <a:pt x="7" y="2"/>
                  </a:cubicBezTo>
                  <a:cubicBezTo>
                    <a:pt x="7" y="2"/>
                    <a:pt x="7" y="2"/>
                    <a:pt x="7" y="2"/>
                  </a:cubicBezTo>
                  <a:cubicBezTo>
                    <a:pt x="9" y="0"/>
                    <a:pt x="9" y="0"/>
                    <a:pt x="9" y="0"/>
                  </a:cubicBezTo>
                  <a:cubicBezTo>
                    <a:pt x="13" y="5"/>
                    <a:pt x="13" y="5"/>
                    <a:pt x="13" y="5"/>
                  </a:cubicBezTo>
                  <a:cubicBezTo>
                    <a:pt x="13" y="6"/>
                    <a:pt x="13" y="6"/>
                    <a:pt x="13"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8"/>
                  </a:cubicBezTo>
                  <a:cubicBezTo>
                    <a:pt x="13" y="8"/>
                    <a:pt x="13" y="8"/>
                    <a:pt x="13" y="8"/>
                  </a:cubicBezTo>
                  <a:cubicBezTo>
                    <a:pt x="13" y="8"/>
                    <a:pt x="12" y="8"/>
                    <a:pt x="12" y="8"/>
                  </a:cubicBezTo>
                  <a:cubicBezTo>
                    <a:pt x="12" y="8"/>
                    <a:pt x="12" y="8"/>
                    <a:pt x="12" y="8"/>
                  </a:cubicBezTo>
                  <a:cubicBezTo>
                    <a:pt x="11" y="9"/>
                    <a:pt x="10" y="11"/>
                    <a:pt x="8" y="14"/>
                  </a:cubicBezTo>
                  <a:cubicBezTo>
                    <a:pt x="8" y="14"/>
                    <a:pt x="8" y="14"/>
                    <a:pt x="8" y="14"/>
                  </a:cubicBezTo>
                  <a:cubicBezTo>
                    <a:pt x="8" y="14"/>
                    <a:pt x="8" y="15"/>
                    <a:pt x="8" y="15"/>
                  </a:cubicBezTo>
                  <a:cubicBezTo>
                    <a:pt x="8" y="15"/>
                    <a:pt x="8" y="15"/>
                    <a:pt x="8" y="15"/>
                  </a:cubicBezTo>
                  <a:cubicBezTo>
                    <a:pt x="15" y="13"/>
                    <a:pt x="15" y="13"/>
                    <a:pt x="15"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9"/>
                    <a:pt x="6" y="18"/>
                    <a:pt x="5" y="18"/>
                  </a:cubicBezTo>
                  <a:cubicBezTo>
                    <a:pt x="5" y="18"/>
                    <a:pt x="5" y="18"/>
                    <a:pt x="5" y="18"/>
                  </a:cubicBezTo>
                  <a:cubicBezTo>
                    <a:pt x="5" y="18"/>
                    <a:pt x="5" y="18"/>
                    <a:pt x="5" y="17"/>
                  </a:cubicBezTo>
                  <a:cubicBezTo>
                    <a:pt x="5" y="17"/>
                    <a:pt x="5" y="17"/>
                    <a:pt x="5" y="17"/>
                  </a:cubicBezTo>
                  <a:cubicBezTo>
                    <a:pt x="5" y="18"/>
                    <a:pt x="6" y="18"/>
                    <a:pt x="6" y="19"/>
                  </a:cubicBezTo>
                  <a:close/>
                  <a:moveTo>
                    <a:pt x="4" y="15"/>
                  </a:moveTo>
                  <a:cubicBezTo>
                    <a:pt x="4" y="14"/>
                    <a:pt x="4" y="14"/>
                    <a:pt x="4" y="13"/>
                  </a:cubicBezTo>
                  <a:cubicBezTo>
                    <a:pt x="4" y="13"/>
                    <a:pt x="4" y="13"/>
                    <a:pt x="4" y="13"/>
                  </a:cubicBezTo>
                  <a:cubicBezTo>
                    <a:pt x="4" y="14"/>
                    <a:pt x="4" y="14"/>
                    <a:pt x="4" y="15"/>
                  </a:cubicBezTo>
                  <a:close/>
                  <a:moveTo>
                    <a:pt x="6" y="10"/>
                  </a:moveTo>
                  <a:cubicBezTo>
                    <a:pt x="7" y="9"/>
                    <a:pt x="7" y="9"/>
                    <a:pt x="7" y="8"/>
                  </a:cubicBezTo>
                  <a:cubicBezTo>
                    <a:pt x="7" y="8"/>
                    <a:pt x="7" y="8"/>
                    <a:pt x="7" y="8"/>
                  </a:cubicBezTo>
                  <a:cubicBezTo>
                    <a:pt x="7" y="9"/>
                    <a:pt x="7" y="9"/>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73"/>
            <p:cNvSpPr/>
            <p:nvPr/>
          </p:nvSpPr>
          <p:spPr bwMode="auto">
            <a:xfrm>
              <a:off x="2145" y="1958"/>
              <a:ext cx="54" cy="50"/>
            </a:xfrm>
            <a:custGeom>
              <a:avLst/>
              <a:gdLst>
                <a:gd name="T0" fmla="*/ 0 w 54"/>
                <a:gd name="T1" fmla="*/ 27 h 50"/>
                <a:gd name="T2" fmla="*/ 10 w 54"/>
                <a:gd name="T3" fmla="*/ 16 h 50"/>
                <a:gd name="T4" fmla="*/ 20 w 54"/>
                <a:gd name="T5" fmla="*/ 30 h 50"/>
                <a:gd name="T6" fmla="*/ 44 w 54"/>
                <a:gd name="T7" fmla="*/ 0 h 50"/>
                <a:gd name="T8" fmla="*/ 44 w 54"/>
                <a:gd name="T9" fmla="*/ 0 h 50"/>
                <a:gd name="T10" fmla="*/ 54 w 54"/>
                <a:gd name="T11" fmla="*/ 10 h 50"/>
                <a:gd name="T12" fmla="*/ 23 w 54"/>
                <a:gd name="T13" fmla="*/ 50 h 50"/>
                <a:gd name="T14" fmla="*/ 0 w 54"/>
                <a:gd name="T15" fmla="*/ 27 h 50"/>
                <a:gd name="T16" fmla="*/ 0 w 54"/>
                <a:gd name="T17"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0">
                  <a:moveTo>
                    <a:pt x="0" y="27"/>
                  </a:moveTo>
                  <a:lnTo>
                    <a:pt x="10" y="16"/>
                  </a:lnTo>
                  <a:lnTo>
                    <a:pt x="20" y="30"/>
                  </a:lnTo>
                  <a:lnTo>
                    <a:pt x="44" y="0"/>
                  </a:lnTo>
                  <a:lnTo>
                    <a:pt x="44" y="0"/>
                  </a:lnTo>
                  <a:lnTo>
                    <a:pt x="54" y="10"/>
                  </a:lnTo>
                  <a:lnTo>
                    <a:pt x="23" y="50"/>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74"/>
            <p:cNvSpPr>
              <a:spLocks noEditPoints="1"/>
            </p:cNvSpPr>
            <p:nvPr/>
          </p:nvSpPr>
          <p:spPr bwMode="auto">
            <a:xfrm>
              <a:off x="2135" y="1951"/>
              <a:ext cx="74" cy="67"/>
            </a:xfrm>
            <a:custGeom>
              <a:avLst/>
              <a:gdLst>
                <a:gd name="T0" fmla="*/ 3 w 74"/>
                <a:gd name="T1" fmla="*/ 40 h 67"/>
                <a:gd name="T2" fmla="*/ 10 w 74"/>
                <a:gd name="T3" fmla="*/ 34 h 67"/>
                <a:gd name="T4" fmla="*/ 13 w 74"/>
                <a:gd name="T5" fmla="*/ 40 h 67"/>
                <a:gd name="T6" fmla="*/ 10 w 74"/>
                <a:gd name="T7" fmla="*/ 34 h 67"/>
                <a:gd name="T8" fmla="*/ 3 w 74"/>
                <a:gd name="T9" fmla="*/ 40 h 67"/>
                <a:gd name="T10" fmla="*/ 0 w 74"/>
                <a:gd name="T11" fmla="*/ 34 h 67"/>
                <a:gd name="T12" fmla="*/ 20 w 74"/>
                <a:gd name="T13" fmla="*/ 17 h 67"/>
                <a:gd name="T14" fmla="*/ 23 w 74"/>
                <a:gd name="T15" fmla="*/ 20 h 67"/>
                <a:gd name="T16" fmla="*/ 30 w 74"/>
                <a:gd name="T17" fmla="*/ 27 h 67"/>
                <a:gd name="T18" fmla="*/ 50 w 74"/>
                <a:gd name="T19" fmla="*/ 0 h 67"/>
                <a:gd name="T20" fmla="*/ 54 w 74"/>
                <a:gd name="T21" fmla="*/ 0 h 67"/>
                <a:gd name="T22" fmla="*/ 54 w 74"/>
                <a:gd name="T23" fmla="*/ 0 h 67"/>
                <a:gd name="T24" fmla="*/ 74 w 74"/>
                <a:gd name="T25" fmla="*/ 13 h 67"/>
                <a:gd name="T26" fmla="*/ 33 w 74"/>
                <a:gd name="T27" fmla="*/ 67 h 67"/>
                <a:gd name="T28" fmla="*/ 3 w 74"/>
                <a:gd name="T29" fmla="*/ 40 h 67"/>
                <a:gd name="T30" fmla="*/ 3 w 74"/>
                <a:gd name="T31" fmla="*/ 40 h 67"/>
                <a:gd name="T32" fmla="*/ 33 w 74"/>
                <a:gd name="T33" fmla="*/ 47 h 67"/>
                <a:gd name="T34" fmla="*/ 54 w 74"/>
                <a:gd name="T35" fmla="*/ 17 h 67"/>
                <a:gd name="T36" fmla="*/ 54 w 74"/>
                <a:gd name="T37" fmla="*/ 17 h 67"/>
                <a:gd name="T38" fmla="*/ 33 w 74"/>
                <a:gd name="T39" fmla="*/ 47 h 67"/>
                <a:gd name="T40" fmla="*/ 33 w 74"/>
                <a:gd name="T41" fmla="*/ 47 h 67"/>
                <a:gd name="T42" fmla="*/ 33 w 74"/>
                <a:gd name="T43" fmla="*/ 4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 h="67">
                  <a:moveTo>
                    <a:pt x="3" y="40"/>
                  </a:moveTo>
                  <a:lnTo>
                    <a:pt x="10" y="34"/>
                  </a:lnTo>
                  <a:lnTo>
                    <a:pt x="13" y="40"/>
                  </a:lnTo>
                  <a:lnTo>
                    <a:pt x="10" y="34"/>
                  </a:lnTo>
                  <a:lnTo>
                    <a:pt x="3" y="40"/>
                  </a:lnTo>
                  <a:lnTo>
                    <a:pt x="0" y="34"/>
                  </a:lnTo>
                  <a:lnTo>
                    <a:pt x="20" y="17"/>
                  </a:lnTo>
                  <a:lnTo>
                    <a:pt x="23" y="20"/>
                  </a:lnTo>
                  <a:lnTo>
                    <a:pt x="30" y="27"/>
                  </a:lnTo>
                  <a:lnTo>
                    <a:pt x="50" y="0"/>
                  </a:lnTo>
                  <a:lnTo>
                    <a:pt x="54" y="0"/>
                  </a:lnTo>
                  <a:lnTo>
                    <a:pt x="54" y="0"/>
                  </a:lnTo>
                  <a:lnTo>
                    <a:pt x="74" y="13"/>
                  </a:lnTo>
                  <a:lnTo>
                    <a:pt x="33" y="67"/>
                  </a:lnTo>
                  <a:lnTo>
                    <a:pt x="3" y="40"/>
                  </a:lnTo>
                  <a:lnTo>
                    <a:pt x="3" y="40"/>
                  </a:lnTo>
                  <a:close/>
                  <a:moveTo>
                    <a:pt x="33" y="47"/>
                  </a:moveTo>
                  <a:lnTo>
                    <a:pt x="54" y="17"/>
                  </a:lnTo>
                  <a:lnTo>
                    <a:pt x="54" y="17"/>
                  </a:lnTo>
                  <a:lnTo>
                    <a:pt x="33" y="47"/>
                  </a:lnTo>
                  <a:lnTo>
                    <a:pt x="33" y="47"/>
                  </a:lnTo>
                  <a:lnTo>
                    <a:pt x="3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75"/>
            <p:cNvSpPr>
              <a:spLocks noEditPoints="1"/>
            </p:cNvSpPr>
            <p:nvPr/>
          </p:nvSpPr>
          <p:spPr bwMode="auto">
            <a:xfrm>
              <a:off x="2627" y="2160"/>
              <a:ext cx="321" cy="176"/>
            </a:xfrm>
            <a:custGeom>
              <a:avLst/>
              <a:gdLst>
                <a:gd name="T0" fmla="*/ 70 w 95"/>
                <a:gd name="T1" fmla="*/ 50 h 52"/>
                <a:gd name="T2" fmla="*/ 71 w 95"/>
                <a:gd name="T3" fmla="*/ 46 h 52"/>
                <a:gd name="T4" fmla="*/ 74 w 95"/>
                <a:gd name="T5" fmla="*/ 47 h 52"/>
                <a:gd name="T6" fmla="*/ 74 w 95"/>
                <a:gd name="T7" fmla="*/ 47 h 52"/>
                <a:gd name="T8" fmla="*/ 82 w 95"/>
                <a:gd name="T9" fmla="*/ 48 h 52"/>
                <a:gd name="T10" fmla="*/ 82 w 95"/>
                <a:gd name="T11" fmla="*/ 48 h 52"/>
                <a:gd name="T12" fmla="*/ 90 w 95"/>
                <a:gd name="T13" fmla="*/ 47 h 52"/>
                <a:gd name="T14" fmla="*/ 90 w 95"/>
                <a:gd name="T15" fmla="*/ 47 h 52"/>
                <a:gd name="T16" fmla="*/ 91 w 95"/>
                <a:gd name="T17" fmla="*/ 40 h 52"/>
                <a:gd name="T18" fmla="*/ 91 w 95"/>
                <a:gd name="T19" fmla="*/ 40 h 52"/>
                <a:gd name="T20" fmla="*/ 79 w 95"/>
                <a:gd name="T21" fmla="*/ 8 h 52"/>
                <a:gd name="T22" fmla="*/ 79 w 95"/>
                <a:gd name="T23" fmla="*/ 8 h 52"/>
                <a:gd name="T24" fmla="*/ 43 w 95"/>
                <a:gd name="T25" fmla="*/ 4 h 52"/>
                <a:gd name="T26" fmla="*/ 43 w 95"/>
                <a:gd name="T27" fmla="*/ 4 h 52"/>
                <a:gd name="T28" fmla="*/ 0 w 95"/>
                <a:gd name="T29" fmla="*/ 6 h 52"/>
                <a:gd name="T30" fmla="*/ 0 w 95"/>
                <a:gd name="T31" fmla="*/ 6 h 52"/>
                <a:gd name="T32" fmla="*/ 0 w 95"/>
                <a:gd name="T33" fmla="*/ 2 h 52"/>
                <a:gd name="T34" fmla="*/ 43 w 95"/>
                <a:gd name="T35" fmla="*/ 0 h 52"/>
                <a:gd name="T36" fmla="*/ 43 w 95"/>
                <a:gd name="T37" fmla="*/ 0 h 52"/>
                <a:gd name="T38" fmla="*/ 81 w 95"/>
                <a:gd name="T39" fmla="*/ 4 h 52"/>
                <a:gd name="T40" fmla="*/ 81 w 95"/>
                <a:gd name="T41" fmla="*/ 4 h 52"/>
                <a:gd name="T42" fmla="*/ 95 w 95"/>
                <a:gd name="T43" fmla="*/ 40 h 52"/>
                <a:gd name="T44" fmla="*/ 95 w 95"/>
                <a:gd name="T45" fmla="*/ 40 h 52"/>
                <a:gd name="T46" fmla="*/ 91 w 95"/>
                <a:gd name="T47" fmla="*/ 50 h 52"/>
                <a:gd name="T48" fmla="*/ 91 w 95"/>
                <a:gd name="T49" fmla="*/ 50 h 52"/>
                <a:gd name="T50" fmla="*/ 82 w 95"/>
                <a:gd name="T51" fmla="*/ 52 h 52"/>
                <a:gd name="T52" fmla="*/ 82 w 95"/>
                <a:gd name="T53" fmla="*/ 52 h 52"/>
                <a:gd name="T54" fmla="*/ 70 w 95"/>
                <a:gd name="T55" fmla="*/ 50 h 52"/>
                <a:gd name="T56" fmla="*/ 0 w 95"/>
                <a:gd name="T57" fmla="*/ 6 h 52"/>
                <a:gd name="T58" fmla="*/ 0 w 95"/>
                <a:gd name="T59" fmla="*/ 6 h 52"/>
                <a:gd name="T60" fmla="*/ 0 w 95"/>
                <a:gd name="T61" fmla="*/ 6 h 52"/>
                <a:gd name="T62" fmla="*/ 0 w 95"/>
                <a:gd name="T63" fmla="*/ 6 h 52"/>
                <a:gd name="T64" fmla="*/ 0 w 95"/>
                <a:gd name="T6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70" y="50"/>
                  </a:moveTo>
                  <a:cubicBezTo>
                    <a:pt x="71" y="46"/>
                    <a:pt x="71" y="46"/>
                    <a:pt x="71" y="46"/>
                  </a:cubicBezTo>
                  <a:cubicBezTo>
                    <a:pt x="71" y="46"/>
                    <a:pt x="72" y="47"/>
                    <a:pt x="74" y="47"/>
                  </a:cubicBezTo>
                  <a:cubicBezTo>
                    <a:pt x="74" y="47"/>
                    <a:pt x="74" y="47"/>
                    <a:pt x="74" y="47"/>
                  </a:cubicBezTo>
                  <a:cubicBezTo>
                    <a:pt x="76" y="48"/>
                    <a:pt x="79" y="48"/>
                    <a:pt x="82" y="48"/>
                  </a:cubicBezTo>
                  <a:cubicBezTo>
                    <a:pt x="82" y="48"/>
                    <a:pt x="82" y="48"/>
                    <a:pt x="82" y="48"/>
                  </a:cubicBezTo>
                  <a:cubicBezTo>
                    <a:pt x="85" y="48"/>
                    <a:pt x="87" y="48"/>
                    <a:pt x="90" y="47"/>
                  </a:cubicBezTo>
                  <a:cubicBezTo>
                    <a:pt x="90" y="47"/>
                    <a:pt x="90" y="47"/>
                    <a:pt x="90" y="47"/>
                  </a:cubicBezTo>
                  <a:cubicBezTo>
                    <a:pt x="90" y="46"/>
                    <a:pt x="92" y="44"/>
                    <a:pt x="91" y="40"/>
                  </a:cubicBezTo>
                  <a:cubicBezTo>
                    <a:pt x="91" y="40"/>
                    <a:pt x="91" y="40"/>
                    <a:pt x="91" y="40"/>
                  </a:cubicBezTo>
                  <a:cubicBezTo>
                    <a:pt x="92" y="29"/>
                    <a:pt x="85" y="11"/>
                    <a:pt x="79" y="8"/>
                  </a:cubicBezTo>
                  <a:cubicBezTo>
                    <a:pt x="79" y="8"/>
                    <a:pt x="79" y="8"/>
                    <a:pt x="79" y="8"/>
                  </a:cubicBezTo>
                  <a:cubicBezTo>
                    <a:pt x="75" y="5"/>
                    <a:pt x="59" y="4"/>
                    <a:pt x="43" y="4"/>
                  </a:cubicBezTo>
                  <a:cubicBezTo>
                    <a:pt x="43" y="4"/>
                    <a:pt x="43" y="4"/>
                    <a:pt x="43" y="4"/>
                  </a:cubicBezTo>
                  <a:cubicBezTo>
                    <a:pt x="22" y="4"/>
                    <a:pt x="1" y="6"/>
                    <a:pt x="0" y="6"/>
                  </a:cubicBezTo>
                  <a:cubicBezTo>
                    <a:pt x="0" y="6"/>
                    <a:pt x="0" y="6"/>
                    <a:pt x="0" y="6"/>
                  </a:cubicBezTo>
                  <a:cubicBezTo>
                    <a:pt x="0" y="2"/>
                    <a:pt x="0" y="2"/>
                    <a:pt x="0" y="2"/>
                  </a:cubicBezTo>
                  <a:cubicBezTo>
                    <a:pt x="0" y="2"/>
                    <a:pt x="22" y="0"/>
                    <a:pt x="43" y="0"/>
                  </a:cubicBezTo>
                  <a:cubicBezTo>
                    <a:pt x="43" y="0"/>
                    <a:pt x="43" y="0"/>
                    <a:pt x="43" y="0"/>
                  </a:cubicBezTo>
                  <a:cubicBezTo>
                    <a:pt x="59" y="0"/>
                    <a:pt x="75" y="1"/>
                    <a:pt x="81" y="4"/>
                  </a:cubicBezTo>
                  <a:cubicBezTo>
                    <a:pt x="81" y="4"/>
                    <a:pt x="81" y="4"/>
                    <a:pt x="81" y="4"/>
                  </a:cubicBezTo>
                  <a:cubicBezTo>
                    <a:pt x="89" y="10"/>
                    <a:pt x="95" y="28"/>
                    <a:pt x="95" y="40"/>
                  </a:cubicBezTo>
                  <a:cubicBezTo>
                    <a:pt x="95" y="40"/>
                    <a:pt x="95" y="40"/>
                    <a:pt x="95" y="40"/>
                  </a:cubicBezTo>
                  <a:cubicBezTo>
                    <a:pt x="95" y="44"/>
                    <a:pt x="95" y="48"/>
                    <a:pt x="91" y="50"/>
                  </a:cubicBezTo>
                  <a:cubicBezTo>
                    <a:pt x="91" y="50"/>
                    <a:pt x="91" y="50"/>
                    <a:pt x="91" y="50"/>
                  </a:cubicBezTo>
                  <a:cubicBezTo>
                    <a:pt x="88" y="52"/>
                    <a:pt x="85" y="52"/>
                    <a:pt x="82" y="52"/>
                  </a:cubicBezTo>
                  <a:cubicBezTo>
                    <a:pt x="82" y="52"/>
                    <a:pt x="82" y="52"/>
                    <a:pt x="82" y="52"/>
                  </a:cubicBezTo>
                  <a:cubicBezTo>
                    <a:pt x="76" y="52"/>
                    <a:pt x="70" y="50"/>
                    <a:pt x="70" y="50"/>
                  </a:cubicBezTo>
                  <a:close/>
                  <a:moveTo>
                    <a:pt x="0" y="6"/>
                  </a:moveTo>
                  <a:cubicBezTo>
                    <a:pt x="0" y="6"/>
                    <a:pt x="0" y="6"/>
                    <a:pt x="0" y="6"/>
                  </a:cubicBezTo>
                  <a:cubicBezTo>
                    <a:pt x="0" y="6"/>
                    <a:pt x="0" y="6"/>
                    <a:pt x="0" y="6"/>
                  </a:cubicBezTo>
                  <a:cubicBezTo>
                    <a:pt x="0" y="6"/>
                    <a:pt x="0"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76"/>
            <p:cNvSpPr>
              <a:spLocks noEditPoints="1"/>
            </p:cNvSpPr>
            <p:nvPr/>
          </p:nvSpPr>
          <p:spPr bwMode="auto">
            <a:xfrm>
              <a:off x="2621" y="2153"/>
              <a:ext cx="334" cy="190"/>
            </a:xfrm>
            <a:custGeom>
              <a:avLst/>
              <a:gdLst>
                <a:gd name="T0" fmla="*/ 70 w 99"/>
                <a:gd name="T1" fmla="*/ 52 h 56"/>
                <a:gd name="T2" fmla="*/ 72 w 99"/>
                <a:gd name="T3" fmla="*/ 47 h 56"/>
                <a:gd name="T4" fmla="*/ 74 w 99"/>
                <a:gd name="T5" fmla="*/ 47 h 56"/>
                <a:gd name="T6" fmla="*/ 74 w 99"/>
                <a:gd name="T7" fmla="*/ 47 h 56"/>
                <a:gd name="T8" fmla="*/ 77 w 99"/>
                <a:gd name="T9" fmla="*/ 47 h 56"/>
                <a:gd name="T10" fmla="*/ 84 w 99"/>
                <a:gd name="T11" fmla="*/ 48 h 56"/>
                <a:gd name="T12" fmla="*/ 91 w 99"/>
                <a:gd name="T13" fmla="*/ 47 h 56"/>
                <a:gd name="T14" fmla="*/ 91 w 99"/>
                <a:gd name="T15" fmla="*/ 42 h 56"/>
                <a:gd name="T16" fmla="*/ 91 w 99"/>
                <a:gd name="T17" fmla="*/ 42 h 56"/>
                <a:gd name="T18" fmla="*/ 80 w 99"/>
                <a:gd name="T19" fmla="*/ 11 h 56"/>
                <a:gd name="T20" fmla="*/ 68 w 99"/>
                <a:gd name="T21" fmla="*/ 9 h 56"/>
                <a:gd name="T22" fmla="*/ 45 w 99"/>
                <a:gd name="T23" fmla="*/ 8 h 56"/>
                <a:gd name="T24" fmla="*/ 3 w 99"/>
                <a:gd name="T25" fmla="*/ 10 h 56"/>
                <a:gd name="T26" fmla="*/ 2 w 99"/>
                <a:gd name="T27" fmla="*/ 2 h 56"/>
                <a:gd name="T28" fmla="*/ 3 w 99"/>
                <a:gd name="T29" fmla="*/ 2 h 56"/>
                <a:gd name="T30" fmla="*/ 6 w 99"/>
                <a:gd name="T31" fmla="*/ 1 h 56"/>
                <a:gd name="T32" fmla="*/ 45 w 99"/>
                <a:gd name="T33" fmla="*/ 0 h 56"/>
                <a:gd name="T34" fmla="*/ 84 w 99"/>
                <a:gd name="T35" fmla="*/ 5 h 56"/>
                <a:gd name="T36" fmla="*/ 94 w 99"/>
                <a:gd name="T37" fmla="*/ 54 h 56"/>
                <a:gd name="T38" fmla="*/ 84 w 99"/>
                <a:gd name="T39" fmla="*/ 56 h 56"/>
                <a:gd name="T40" fmla="*/ 72 w 99"/>
                <a:gd name="T41" fmla="*/ 52 h 56"/>
                <a:gd name="T42" fmla="*/ 71 w 99"/>
                <a:gd name="T43" fmla="*/ 54 h 56"/>
                <a:gd name="T44" fmla="*/ 84 w 99"/>
                <a:gd name="T45" fmla="*/ 52 h 56"/>
                <a:gd name="T46" fmla="*/ 84 w 99"/>
                <a:gd name="T47" fmla="*/ 52 h 56"/>
                <a:gd name="T48" fmla="*/ 92 w 99"/>
                <a:gd name="T49" fmla="*/ 50 h 56"/>
                <a:gd name="T50" fmla="*/ 92 w 99"/>
                <a:gd name="T51" fmla="*/ 50 h 56"/>
                <a:gd name="T52" fmla="*/ 76 w 99"/>
                <a:gd name="T53" fmla="*/ 51 h 56"/>
                <a:gd name="T54" fmla="*/ 74 w 99"/>
                <a:gd name="T55" fmla="*/ 51 h 56"/>
                <a:gd name="T56" fmla="*/ 73 w 99"/>
                <a:gd name="T57" fmla="*/ 50 h 56"/>
                <a:gd name="T58" fmla="*/ 73 w 99"/>
                <a:gd name="T59" fmla="*/ 50 h 56"/>
                <a:gd name="T60" fmla="*/ 72 w 99"/>
                <a:gd name="T61" fmla="*/ 50 h 56"/>
                <a:gd name="T62" fmla="*/ 73 w 99"/>
                <a:gd name="T63" fmla="*/ 50 h 56"/>
                <a:gd name="T64" fmla="*/ 93 w 99"/>
                <a:gd name="T65" fmla="*/ 50 h 56"/>
                <a:gd name="T66" fmla="*/ 92 w 99"/>
                <a:gd name="T67" fmla="*/ 50 h 56"/>
                <a:gd name="T68" fmla="*/ 71 w 99"/>
                <a:gd name="T69" fmla="*/ 49 h 56"/>
                <a:gd name="T70" fmla="*/ 95 w 99"/>
                <a:gd name="T71" fmla="*/ 47 h 56"/>
                <a:gd name="T72" fmla="*/ 95 w 99"/>
                <a:gd name="T73" fmla="*/ 45 h 56"/>
                <a:gd name="T74" fmla="*/ 95 w 99"/>
                <a:gd name="T75" fmla="*/ 40 h 56"/>
                <a:gd name="T76" fmla="*/ 82 w 99"/>
                <a:gd name="T77" fmla="*/ 8 h 56"/>
                <a:gd name="T78" fmla="*/ 2 w 99"/>
                <a:gd name="T79" fmla="*/ 10 h 56"/>
                <a:gd name="T80" fmla="*/ 68 w 99"/>
                <a:gd name="T81" fmla="*/ 5 h 56"/>
                <a:gd name="T82" fmla="*/ 62 w 99"/>
                <a:gd name="T83" fmla="*/ 5 h 56"/>
                <a:gd name="T84" fmla="*/ 4 w 99"/>
                <a:gd name="T85" fmla="*/ 5 h 56"/>
                <a:gd name="T86" fmla="*/ 4 w 99"/>
                <a:gd name="T87" fmla="*/ 5 h 56"/>
                <a:gd name="T88" fmla="*/ 8 w 99"/>
                <a:gd name="T89" fmla="*/ 5 h 56"/>
                <a:gd name="T90" fmla="*/ 8 w 99"/>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56">
                  <a:moveTo>
                    <a:pt x="71" y="54"/>
                  </a:moveTo>
                  <a:cubicBezTo>
                    <a:pt x="69" y="54"/>
                    <a:pt x="69" y="54"/>
                    <a:pt x="69" y="54"/>
                  </a:cubicBezTo>
                  <a:cubicBezTo>
                    <a:pt x="70" y="52"/>
                    <a:pt x="70" y="52"/>
                    <a:pt x="70" y="52"/>
                  </a:cubicBezTo>
                  <a:cubicBezTo>
                    <a:pt x="71" y="48"/>
                    <a:pt x="71" y="48"/>
                    <a:pt x="71" y="48"/>
                  </a:cubicBezTo>
                  <a:cubicBezTo>
                    <a:pt x="71" y="48"/>
                    <a:pt x="71" y="47"/>
                    <a:pt x="72" y="47"/>
                  </a:cubicBezTo>
                  <a:cubicBezTo>
                    <a:pt x="72" y="47"/>
                    <a:pt x="72" y="47"/>
                    <a:pt x="72" y="47"/>
                  </a:cubicBezTo>
                  <a:cubicBezTo>
                    <a:pt x="72" y="47"/>
                    <a:pt x="72" y="46"/>
                    <a:pt x="73" y="46"/>
                  </a:cubicBezTo>
                  <a:cubicBezTo>
                    <a:pt x="73" y="46"/>
                    <a:pt x="73" y="46"/>
                    <a:pt x="73" y="46"/>
                  </a:cubicBezTo>
                  <a:cubicBezTo>
                    <a:pt x="73" y="46"/>
                    <a:pt x="73" y="46"/>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4" y="47"/>
                    <a:pt x="74" y="47"/>
                    <a:pt x="74" y="47"/>
                  </a:cubicBezTo>
                  <a:cubicBezTo>
                    <a:pt x="75" y="47"/>
                    <a:pt x="76" y="47"/>
                    <a:pt x="77" y="47"/>
                  </a:cubicBezTo>
                  <a:cubicBezTo>
                    <a:pt x="77" y="47"/>
                    <a:pt x="77" y="47"/>
                    <a:pt x="77" y="47"/>
                  </a:cubicBezTo>
                  <a:cubicBezTo>
                    <a:pt x="79" y="48"/>
                    <a:pt x="81" y="48"/>
                    <a:pt x="84" y="48"/>
                  </a:cubicBezTo>
                  <a:cubicBezTo>
                    <a:pt x="84" y="48"/>
                    <a:pt x="84" y="48"/>
                    <a:pt x="84" y="48"/>
                  </a:cubicBezTo>
                  <a:cubicBezTo>
                    <a:pt x="84" y="48"/>
                    <a:pt x="84" y="48"/>
                    <a:pt x="84" y="48"/>
                  </a:cubicBezTo>
                  <a:cubicBezTo>
                    <a:pt x="86" y="48"/>
                    <a:pt x="89" y="48"/>
                    <a:pt x="91" y="47"/>
                  </a:cubicBezTo>
                  <a:cubicBezTo>
                    <a:pt x="91" y="47"/>
                    <a:pt x="91" y="47"/>
                    <a:pt x="91" y="47"/>
                  </a:cubicBezTo>
                  <a:cubicBezTo>
                    <a:pt x="91" y="47"/>
                    <a:pt x="91" y="46"/>
                    <a:pt x="91" y="46"/>
                  </a:cubicBezTo>
                  <a:cubicBezTo>
                    <a:pt x="91" y="46"/>
                    <a:pt x="91" y="46"/>
                    <a:pt x="91" y="46"/>
                  </a:cubicBezTo>
                  <a:cubicBezTo>
                    <a:pt x="91" y="45"/>
                    <a:pt x="91" y="44"/>
                    <a:pt x="91" y="42"/>
                  </a:cubicBezTo>
                  <a:cubicBezTo>
                    <a:pt x="91" y="42"/>
                    <a:pt x="91" y="42"/>
                    <a:pt x="91" y="42"/>
                  </a:cubicBezTo>
                  <a:cubicBezTo>
                    <a:pt x="91" y="42"/>
                    <a:pt x="91" y="42"/>
                    <a:pt x="91" y="42"/>
                  </a:cubicBezTo>
                  <a:cubicBezTo>
                    <a:pt x="91" y="42"/>
                    <a:pt x="91" y="42"/>
                    <a:pt x="91" y="42"/>
                  </a:cubicBezTo>
                  <a:cubicBezTo>
                    <a:pt x="91" y="42"/>
                    <a:pt x="91" y="42"/>
                    <a:pt x="91" y="41"/>
                  </a:cubicBezTo>
                  <a:cubicBezTo>
                    <a:pt x="91" y="41"/>
                    <a:pt x="91" y="41"/>
                    <a:pt x="91" y="41"/>
                  </a:cubicBezTo>
                  <a:cubicBezTo>
                    <a:pt x="92" y="32"/>
                    <a:pt x="85" y="14"/>
                    <a:pt x="80" y="11"/>
                  </a:cubicBezTo>
                  <a:cubicBezTo>
                    <a:pt x="80" y="11"/>
                    <a:pt x="80" y="11"/>
                    <a:pt x="80" y="11"/>
                  </a:cubicBezTo>
                  <a:cubicBezTo>
                    <a:pt x="79" y="11"/>
                    <a:pt x="74" y="10"/>
                    <a:pt x="68" y="9"/>
                  </a:cubicBezTo>
                  <a:cubicBezTo>
                    <a:pt x="68" y="9"/>
                    <a:pt x="68" y="9"/>
                    <a:pt x="68" y="9"/>
                  </a:cubicBezTo>
                  <a:cubicBezTo>
                    <a:pt x="62" y="9"/>
                    <a:pt x="54" y="8"/>
                    <a:pt x="47" y="8"/>
                  </a:cubicBezTo>
                  <a:cubicBezTo>
                    <a:pt x="47" y="8"/>
                    <a:pt x="47" y="8"/>
                    <a:pt x="47" y="8"/>
                  </a:cubicBezTo>
                  <a:cubicBezTo>
                    <a:pt x="46" y="8"/>
                    <a:pt x="45" y="8"/>
                    <a:pt x="45" y="8"/>
                  </a:cubicBezTo>
                  <a:cubicBezTo>
                    <a:pt x="45" y="8"/>
                    <a:pt x="45" y="8"/>
                    <a:pt x="45" y="8"/>
                  </a:cubicBezTo>
                  <a:cubicBezTo>
                    <a:pt x="24" y="8"/>
                    <a:pt x="3" y="10"/>
                    <a:pt x="3" y="10"/>
                  </a:cubicBezTo>
                  <a:cubicBezTo>
                    <a:pt x="3" y="10"/>
                    <a:pt x="3" y="10"/>
                    <a:pt x="3" y="10"/>
                  </a:cubicBezTo>
                  <a:cubicBezTo>
                    <a:pt x="1" y="10"/>
                    <a:pt x="1" y="10"/>
                    <a:pt x="1" y="10"/>
                  </a:cubicBezTo>
                  <a:cubicBezTo>
                    <a:pt x="0" y="2"/>
                    <a:pt x="0" y="2"/>
                    <a:pt x="0" y="2"/>
                  </a:cubicBezTo>
                  <a:cubicBezTo>
                    <a:pt x="2" y="2"/>
                    <a:pt x="2" y="2"/>
                    <a:pt x="2" y="2"/>
                  </a:cubicBezTo>
                  <a:cubicBezTo>
                    <a:pt x="2" y="2"/>
                    <a:pt x="2" y="2"/>
                    <a:pt x="2" y="2"/>
                  </a:cubicBezTo>
                  <a:cubicBezTo>
                    <a:pt x="2" y="2"/>
                    <a:pt x="2" y="2"/>
                    <a:pt x="2" y="2"/>
                  </a:cubicBezTo>
                  <a:cubicBezTo>
                    <a:pt x="3" y="2"/>
                    <a:pt x="3" y="2"/>
                    <a:pt x="3" y="2"/>
                  </a:cubicBezTo>
                  <a:cubicBezTo>
                    <a:pt x="3" y="2"/>
                    <a:pt x="3" y="2"/>
                    <a:pt x="3" y="2"/>
                  </a:cubicBezTo>
                  <a:cubicBezTo>
                    <a:pt x="4" y="1"/>
                    <a:pt x="5" y="1"/>
                    <a:pt x="6" y="1"/>
                  </a:cubicBezTo>
                  <a:cubicBezTo>
                    <a:pt x="6" y="1"/>
                    <a:pt x="6" y="1"/>
                    <a:pt x="6" y="1"/>
                  </a:cubicBezTo>
                  <a:cubicBezTo>
                    <a:pt x="8" y="1"/>
                    <a:pt x="12" y="1"/>
                    <a:pt x="16" y="1"/>
                  </a:cubicBezTo>
                  <a:cubicBezTo>
                    <a:pt x="16" y="1"/>
                    <a:pt x="16" y="1"/>
                    <a:pt x="16" y="1"/>
                  </a:cubicBezTo>
                  <a:cubicBezTo>
                    <a:pt x="24" y="1"/>
                    <a:pt x="34" y="0"/>
                    <a:pt x="45" y="0"/>
                  </a:cubicBezTo>
                  <a:cubicBezTo>
                    <a:pt x="45" y="0"/>
                    <a:pt x="45" y="0"/>
                    <a:pt x="45" y="0"/>
                  </a:cubicBezTo>
                  <a:cubicBezTo>
                    <a:pt x="62" y="0"/>
                    <a:pt x="77" y="1"/>
                    <a:pt x="84" y="5"/>
                  </a:cubicBezTo>
                  <a:cubicBezTo>
                    <a:pt x="84" y="5"/>
                    <a:pt x="84" y="5"/>
                    <a:pt x="84" y="5"/>
                  </a:cubicBezTo>
                  <a:cubicBezTo>
                    <a:pt x="94" y="11"/>
                    <a:pt x="99" y="29"/>
                    <a:pt x="99" y="42"/>
                  </a:cubicBezTo>
                  <a:cubicBezTo>
                    <a:pt x="99" y="42"/>
                    <a:pt x="99" y="42"/>
                    <a:pt x="99" y="42"/>
                  </a:cubicBezTo>
                  <a:cubicBezTo>
                    <a:pt x="99" y="46"/>
                    <a:pt x="99" y="51"/>
                    <a:pt x="94" y="54"/>
                  </a:cubicBezTo>
                  <a:cubicBezTo>
                    <a:pt x="94" y="54"/>
                    <a:pt x="94" y="54"/>
                    <a:pt x="94" y="54"/>
                  </a:cubicBezTo>
                  <a:cubicBezTo>
                    <a:pt x="91" y="56"/>
                    <a:pt x="87" y="56"/>
                    <a:pt x="84" y="56"/>
                  </a:cubicBezTo>
                  <a:cubicBezTo>
                    <a:pt x="84" y="56"/>
                    <a:pt x="84" y="56"/>
                    <a:pt x="84" y="56"/>
                  </a:cubicBezTo>
                  <a:cubicBezTo>
                    <a:pt x="78" y="56"/>
                    <a:pt x="72" y="55"/>
                    <a:pt x="71" y="54"/>
                  </a:cubicBezTo>
                  <a:close/>
                  <a:moveTo>
                    <a:pt x="71" y="54"/>
                  </a:moveTo>
                  <a:cubicBezTo>
                    <a:pt x="72" y="52"/>
                    <a:pt x="72" y="52"/>
                    <a:pt x="72" y="52"/>
                  </a:cubicBezTo>
                  <a:cubicBezTo>
                    <a:pt x="74" y="53"/>
                    <a:pt x="74" y="53"/>
                    <a:pt x="74" y="53"/>
                  </a:cubicBezTo>
                  <a:cubicBezTo>
                    <a:pt x="72" y="52"/>
                    <a:pt x="72" y="52"/>
                    <a:pt x="72" y="52"/>
                  </a:cubicBezTo>
                  <a:cubicBezTo>
                    <a:pt x="71" y="54"/>
                    <a:pt x="71" y="54"/>
                    <a:pt x="71"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2"/>
                    <a:pt x="92" y="50"/>
                  </a:cubicBezTo>
                  <a:cubicBezTo>
                    <a:pt x="92" y="50"/>
                    <a:pt x="92" y="50"/>
                    <a:pt x="92" y="50"/>
                  </a:cubicBezTo>
                  <a:cubicBezTo>
                    <a:pt x="92" y="50"/>
                    <a:pt x="92" y="50"/>
                    <a:pt x="92" y="50"/>
                  </a:cubicBezTo>
                  <a:cubicBezTo>
                    <a:pt x="92" y="50"/>
                    <a:pt x="92" y="50"/>
                    <a:pt x="92" y="50"/>
                  </a:cubicBezTo>
                  <a:cubicBezTo>
                    <a:pt x="90" y="52"/>
                    <a:pt x="87" y="52"/>
                    <a:pt x="84" y="52"/>
                  </a:cubicBezTo>
                  <a:close/>
                  <a:moveTo>
                    <a:pt x="80" y="52"/>
                  </a:moveTo>
                  <a:cubicBezTo>
                    <a:pt x="78" y="52"/>
                    <a:pt x="77" y="51"/>
                    <a:pt x="76" y="51"/>
                  </a:cubicBezTo>
                  <a:cubicBezTo>
                    <a:pt x="76" y="51"/>
                    <a:pt x="76" y="51"/>
                    <a:pt x="76" y="51"/>
                  </a:cubicBezTo>
                  <a:cubicBezTo>
                    <a:pt x="75" y="51"/>
                    <a:pt x="75" y="51"/>
                    <a:pt x="74" y="51"/>
                  </a:cubicBezTo>
                  <a:cubicBezTo>
                    <a:pt x="74" y="51"/>
                    <a:pt x="74" y="51"/>
                    <a:pt x="74" y="51"/>
                  </a:cubicBezTo>
                  <a:cubicBezTo>
                    <a:pt x="74" y="51"/>
                    <a:pt x="74" y="51"/>
                    <a:pt x="74" y="51"/>
                  </a:cubicBezTo>
                  <a:cubicBezTo>
                    <a:pt x="76" y="51"/>
                    <a:pt x="78" y="52"/>
                    <a:pt x="80" y="52"/>
                  </a:cubicBezTo>
                  <a:close/>
                  <a:moveTo>
                    <a:pt x="73" y="50"/>
                  </a:moveTo>
                  <a:cubicBezTo>
                    <a:pt x="73" y="50"/>
                    <a:pt x="73" y="50"/>
                    <a:pt x="73" y="50"/>
                  </a:cubicBezTo>
                  <a:cubicBezTo>
                    <a:pt x="73" y="50"/>
                    <a:pt x="73" y="50"/>
                    <a:pt x="73" y="50"/>
                  </a:cubicBezTo>
                  <a:cubicBezTo>
                    <a:pt x="73" y="50"/>
                    <a:pt x="73" y="50"/>
                    <a:pt x="73" y="50"/>
                  </a:cubicBezTo>
                  <a:cubicBezTo>
                    <a:pt x="72" y="50"/>
                    <a:pt x="72" y="50"/>
                    <a:pt x="72" y="50"/>
                  </a:cubicBezTo>
                  <a:cubicBezTo>
                    <a:pt x="72" y="50"/>
                    <a:pt x="72" y="50"/>
                    <a:pt x="72" y="50"/>
                  </a:cubicBezTo>
                  <a:cubicBezTo>
                    <a:pt x="72" y="50"/>
                    <a:pt x="72" y="50"/>
                    <a:pt x="72" y="50"/>
                  </a:cubicBezTo>
                  <a:cubicBezTo>
                    <a:pt x="72" y="50"/>
                    <a:pt x="72" y="50"/>
                    <a:pt x="72" y="50"/>
                  </a:cubicBezTo>
                  <a:cubicBezTo>
                    <a:pt x="72" y="50"/>
                    <a:pt x="73" y="50"/>
                    <a:pt x="73" y="50"/>
                  </a:cubicBezTo>
                  <a:cubicBezTo>
                    <a:pt x="73" y="50"/>
                    <a:pt x="73" y="50"/>
                    <a:pt x="73" y="50"/>
                  </a:cubicBezTo>
                  <a:cubicBezTo>
                    <a:pt x="73" y="50"/>
                    <a:pt x="73" y="50"/>
                    <a:pt x="73" y="50"/>
                  </a:cubicBezTo>
                  <a:close/>
                  <a:moveTo>
                    <a:pt x="92" y="50"/>
                  </a:moveTo>
                  <a:cubicBezTo>
                    <a:pt x="92" y="50"/>
                    <a:pt x="93" y="50"/>
                    <a:pt x="93" y="50"/>
                  </a:cubicBezTo>
                  <a:cubicBezTo>
                    <a:pt x="93" y="50"/>
                    <a:pt x="93" y="50"/>
                    <a:pt x="93" y="50"/>
                  </a:cubicBezTo>
                  <a:cubicBezTo>
                    <a:pt x="93" y="50"/>
                    <a:pt x="92" y="50"/>
                    <a:pt x="92" y="50"/>
                  </a:cubicBezTo>
                  <a:cubicBezTo>
                    <a:pt x="92" y="50"/>
                    <a:pt x="92" y="50"/>
                    <a:pt x="92" y="50"/>
                  </a:cubicBezTo>
                  <a:cubicBezTo>
                    <a:pt x="92" y="50"/>
                    <a:pt x="92" y="50"/>
                    <a:pt x="92" y="50"/>
                  </a:cubicBezTo>
                  <a:close/>
                  <a:moveTo>
                    <a:pt x="71" y="50"/>
                  </a:moveTo>
                  <a:cubicBezTo>
                    <a:pt x="71" y="50"/>
                    <a:pt x="71" y="49"/>
                    <a:pt x="71" y="49"/>
                  </a:cubicBezTo>
                  <a:cubicBezTo>
                    <a:pt x="71" y="49"/>
                    <a:pt x="71" y="49"/>
                    <a:pt x="71" y="49"/>
                  </a:cubicBezTo>
                  <a:cubicBezTo>
                    <a:pt x="71" y="49"/>
                    <a:pt x="71" y="49"/>
                    <a:pt x="71" y="50"/>
                  </a:cubicBezTo>
                  <a:close/>
                  <a:moveTo>
                    <a:pt x="95" y="47"/>
                  </a:moveTo>
                  <a:cubicBezTo>
                    <a:pt x="94" y="48"/>
                    <a:pt x="94" y="48"/>
                    <a:pt x="94" y="49"/>
                  </a:cubicBezTo>
                  <a:cubicBezTo>
                    <a:pt x="94" y="49"/>
                    <a:pt x="94" y="49"/>
                    <a:pt x="94" y="49"/>
                  </a:cubicBezTo>
                  <a:cubicBezTo>
                    <a:pt x="95" y="48"/>
                    <a:pt x="95" y="47"/>
                    <a:pt x="95" y="45"/>
                  </a:cubicBezTo>
                  <a:cubicBezTo>
                    <a:pt x="95" y="45"/>
                    <a:pt x="95" y="45"/>
                    <a:pt x="95" y="45"/>
                  </a:cubicBezTo>
                  <a:cubicBezTo>
                    <a:pt x="95" y="46"/>
                    <a:pt x="95" y="47"/>
                    <a:pt x="95" y="47"/>
                  </a:cubicBezTo>
                  <a:close/>
                  <a:moveTo>
                    <a:pt x="95"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5" y="40"/>
                  </a:cubicBezTo>
                  <a:close/>
                  <a:moveTo>
                    <a:pt x="2" y="10"/>
                  </a:moveTo>
                  <a:cubicBezTo>
                    <a:pt x="2" y="8"/>
                    <a:pt x="2" y="8"/>
                    <a:pt x="2" y="8"/>
                  </a:cubicBezTo>
                  <a:cubicBezTo>
                    <a:pt x="2" y="10"/>
                    <a:pt x="2" y="10"/>
                    <a:pt x="2" y="10"/>
                  </a:cubicBezTo>
                  <a:close/>
                  <a:moveTo>
                    <a:pt x="68" y="5"/>
                  </a:moveTo>
                  <a:cubicBezTo>
                    <a:pt x="71" y="5"/>
                    <a:pt x="73" y="6"/>
                    <a:pt x="75" y="6"/>
                  </a:cubicBezTo>
                  <a:cubicBezTo>
                    <a:pt x="75" y="6"/>
                    <a:pt x="75" y="6"/>
                    <a:pt x="75" y="6"/>
                  </a:cubicBezTo>
                  <a:cubicBezTo>
                    <a:pt x="71" y="5"/>
                    <a:pt x="67" y="5"/>
                    <a:pt x="62" y="5"/>
                  </a:cubicBezTo>
                  <a:cubicBezTo>
                    <a:pt x="62" y="5"/>
                    <a:pt x="62" y="5"/>
                    <a:pt x="62" y="5"/>
                  </a:cubicBezTo>
                  <a:cubicBezTo>
                    <a:pt x="65" y="5"/>
                    <a:pt x="67" y="5"/>
                    <a:pt x="68" y="5"/>
                  </a:cubicBezTo>
                  <a:close/>
                  <a:moveTo>
                    <a:pt x="4" y="5"/>
                  </a:moveTo>
                  <a:cubicBezTo>
                    <a:pt x="5" y="5"/>
                    <a:pt x="7" y="5"/>
                    <a:pt x="8" y="5"/>
                  </a:cubicBezTo>
                  <a:cubicBezTo>
                    <a:pt x="8" y="5"/>
                    <a:pt x="8" y="5"/>
                    <a:pt x="8" y="5"/>
                  </a:cubicBezTo>
                  <a:cubicBezTo>
                    <a:pt x="7" y="5"/>
                    <a:pt x="5" y="5"/>
                    <a:pt x="4" y="5"/>
                  </a:cubicBezTo>
                  <a:cubicBezTo>
                    <a:pt x="4" y="5"/>
                    <a:pt x="4" y="5"/>
                    <a:pt x="4" y="5"/>
                  </a:cubicBezTo>
                  <a:cubicBezTo>
                    <a:pt x="4" y="5"/>
                    <a:pt x="4" y="5"/>
                    <a:pt x="4" y="5"/>
                  </a:cubicBezTo>
                  <a:close/>
                  <a:moveTo>
                    <a:pt x="8" y="5"/>
                  </a:moveTo>
                  <a:cubicBezTo>
                    <a:pt x="8" y="5"/>
                    <a:pt x="8" y="5"/>
                    <a:pt x="8" y="5"/>
                  </a:cubicBezTo>
                  <a:cubicBezTo>
                    <a:pt x="8" y="5"/>
                    <a:pt x="8" y="5"/>
                    <a:pt x="8" y="5"/>
                  </a:cubicBezTo>
                  <a:cubicBezTo>
                    <a:pt x="8" y="5"/>
                    <a:pt x="8"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77"/>
            <p:cNvSpPr/>
            <p:nvPr/>
          </p:nvSpPr>
          <p:spPr bwMode="auto">
            <a:xfrm>
              <a:off x="2870" y="2322"/>
              <a:ext cx="51" cy="27"/>
            </a:xfrm>
            <a:custGeom>
              <a:avLst/>
              <a:gdLst>
                <a:gd name="T0" fmla="*/ 0 w 51"/>
                <a:gd name="T1" fmla="*/ 14 h 27"/>
                <a:gd name="T2" fmla="*/ 48 w 51"/>
                <a:gd name="T3" fmla="*/ 0 h 27"/>
                <a:gd name="T4" fmla="*/ 51 w 51"/>
                <a:gd name="T5" fmla="*/ 14 h 27"/>
                <a:gd name="T6" fmla="*/ 4 w 51"/>
                <a:gd name="T7" fmla="*/ 27 h 27"/>
                <a:gd name="T8" fmla="*/ 0 w 51"/>
                <a:gd name="T9" fmla="*/ 14 h 27"/>
                <a:gd name="T10" fmla="*/ 0 w 51"/>
                <a:gd name="T11" fmla="*/ 14 h 27"/>
              </a:gdLst>
              <a:ahLst/>
              <a:cxnLst>
                <a:cxn ang="0">
                  <a:pos x="T0" y="T1"/>
                </a:cxn>
                <a:cxn ang="0">
                  <a:pos x="T2" y="T3"/>
                </a:cxn>
                <a:cxn ang="0">
                  <a:pos x="T4" y="T5"/>
                </a:cxn>
                <a:cxn ang="0">
                  <a:pos x="T6" y="T7"/>
                </a:cxn>
                <a:cxn ang="0">
                  <a:pos x="T8" y="T9"/>
                </a:cxn>
                <a:cxn ang="0">
                  <a:pos x="T10" y="T11"/>
                </a:cxn>
              </a:cxnLst>
              <a:rect l="0" t="0" r="r" b="b"/>
              <a:pathLst>
                <a:path w="51" h="27">
                  <a:moveTo>
                    <a:pt x="0" y="14"/>
                  </a:moveTo>
                  <a:lnTo>
                    <a:pt x="48" y="0"/>
                  </a:lnTo>
                  <a:lnTo>
                    <a:pt x="51" y="14"/>
                  </a:lnTo>
                  <a:lnTo>
                    <a:pt x="4" y="27"/>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78"/>
            <p:cNvSpPr>
              <a:spLocks noEditPoints="1"/>
            </p:cNvSpPr>
            <p:nvPr/>
          </p:nvSpPr>
          <p:spPr bwMode="auto">
            <a:xfrm>
              <a:off x="2860" y="2316"/>
              <a:ext cx="71" cy="40"/>
            </a:xfrm>
            <a:custGeom>
              <a:avLst/>
              <a:gdLst>
                <a:gd name="T0" fmla="*/ 7 w 71"/>
                <a:gd name="T1" fmla="*/ 33 h 40"/>
                <a:gd name="T2" fmla="*/ 4 w 71"/>
                <a:gd name="T3" fmla="*/ 20 h 40"/>
                <a:gd name="T4" fmla="*/ 10 w 71"/>
                <a:gd name="T5" fmla="*/ 20 h 40"/>
                <a:gd name="T6" fmla="*/ 10 w 71"/>
                <a:gd name="T7" fmla="*/ 27 h 40"/>
                <a:gd name="T8" fmla="*/ 10 w 71"/>
                <a:gd name="T9" fmla="*/ 20 h 40"/>
                <a:gd name="T10" fmla="*/ 4 w 71"/>
                <a:gd name="T11" fmla="*/ 20 h 40"/>
                <a:gd name="T12" fmla="*/ 0 w 71"/>
                <a:gd name="T13" fmla="*/ 13 h 40"/>
                <a:gd name="T14" fmla="*/ 64 w 71"/>
                <a:gd name="T15" fmla="*/ 0 h 40"/>
                <a:gd name="T16" fmla="*/ 71 w 71"/>
                <a:gd name="T17" fmla="*/ 23 h 40"/>
                <a:gd name="T18" fmla="*/ 7 w 71"/>
                <a:gd name="T19" fmla="*/ 40 h 40"/>
                <a:gd name="T20" fmla="*/ 7 w 71"/>
                <a:gd name="T21" fmla="*/ 33 h 40"/>
                <a:gd name="T22" fmla="*/ 7 w 71"/>
                <a:gd name="T23" fmla="*/ 33 h 40"/>
                <a:gd name="T24" fmla="*/ 20 w 71"/>
                <a:gd name="T25" fmla="*/ 23 h 40"/>
                <a:gd name="T26" fmla="*/ 54 w 71"/>
                <a:gd name="T27" fmla="*/ 13 h 40"/>
                <a:gd name="T28" fmla="*/ 54 w 71"/>
                <a:gd name="T29" fmla="*/ 13 h 40"/>
                <a:gd name="T30" fmla="*/ 20 w 71"/>
                <a:gd name="T31" fmla="*/ 23 h 40"/>
                <a:gd name="T32" fmla="*/ 20 w 71"/>
                <a:gd name="T3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40">
                  <a:moveTo>
                    <a:pt x="7" y="33"/>
                  </a:moveTo>
                  <a:lnTo>
                    <a:pt x="4" y="20"/>
                  </a:lnTo>
                  <a:lnTo>
                    <a:pt x="10" y="20"/>
                  </a:lnTo>
                  <a:lnTo>
                    <a:pt x="10" y="27"/>
                  </a:lnTo>
                  <a:lnTo>
                    <a:pt x="10" y="20"/>
                  </a:lnTo>
                  <a:lnTo>
                    <a:pt x="4" y="20"/>
                  </a:lnTo>
                  <a:lnTo>
                    <a:pt x="0" y="13"/>
                  </a:lnTo>
                  <a:lnTo>
                    <a:pt x="64" y="0"/>
                  </a:lnTo>
                  <a:lnTo>
                    <a:pt x="71" y="23"/>
                  </a:lnTo>
                  <a:lnTo>
                    <a:pt x="7" y="40"/>
                  </a:lnTo>
                  <a:lnTo>
                    <a:pt x="7" y="33"/>
                  </a:lnTo>
                  <a:lnTo>
                    <a:pt x="7" y="33"/>
                  </a:lnTo>
                  <a:close/>
                  <a:moveTo>
                    <a:pt x="20" y="23"/>
                  </a:moveTo>
                  <a:lnTo>
                    <a:pt x="54" y="13"/>
                  </a:lnTo>
                  <a:lnTo>
                    <a:pt x="54" y="13"/>
                  </a:lnTo>
                  <a:lnTo>
                    <a:pt x="20" y="23"/>
                  </a:lnTo>
                  <a:lnTo>
                    <a:pt x="2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79"/>
            <p:cNvSpPr/>
            <p:nvPr/>
          </p:nvSpPr>
          <p:spPr bwMode="auto">
            <a:xfrm>
              <a:off x="2904" y="2319"/>
              <a:ext cx="27" cy="27"/>
            </a:xfrm>
            <a:custGeom>
              <a:avLst/>
              <a:gdLst>
                <a:gd name="T0" fmla="*/ 0 w 27"/>
                <a:gd name="T1" fmla="*/ 17 h 27"/>
                <a:gd name="T2" fmla="*/ 17 w 27"/>
                <a:gd name="T3" fmla="*/ 0 h 27"/>
                <a:gd name="T4" fmla="*/ 27 w 27"/>
                <a:gd name="T5" fmla="*/ 14 h 27"/>
                <a:gd name="T6" fmla="*/ 7 w 27"/>
                <a:gd name="T7" fmla="*/ 27 h 27"/>
                <a:gd name="T8" fmla="*/ 0 w 27"/>
                <a:gd name="T9" fmla="*/ 17 h 27"/>
                <a:gd name="T10" fmla="*/ 0 w 27"/>
                <a:gd name="T11" fmla="*/ 17 h 27"/>
              </a:gdLst>
              <a:ahLst/>
              <a:cxnLst>
                <a:cxn ang="0">
                  <a:pos x="T0" y="T1"/>
                </a:cxn>
                <a:cxn ang="0">
                  <a:pos x="T2" y="T3"/>
                </a:cxn>
                <a:cxn ang="0">
                  <a:pos x="T4" y="T5"/>
                </a:cxn>
                <a:cxn ang="0">
                  <a:pos x="T6" y="T7"/>
                </a:cxn>
                <a:cxn ang="0">
                  <a:pos x="T8" y="T9"/>
                </a:cxn>
                <a:cxn ang="0">
                  <a:pos x="T10" y="T11"/>
                </a:cxn>
              </a:cxnLst>
              <a:rect l="0" t="0" r="r" b="b"/>
              <a:pathLst>
                <a:path w="27" h="27">
                  <a:moveTo>
                    <a:pt x="0" y="17"/>
                  </a:moveTo>
                  <a:lnTo>
                    <a:pt x="17" y="0"/>
                  </a:lnTo>
                  <a:lnTo>
                    <a:pt x="27" y="14"/>
                  </a:lnTo>
                  <a:lnTo>
                    <a:pt x="7" y="27"/>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80"/>
            <p:cNvSpPr/>
            <p:nvPr/>
          </p:nvSpPr>
          <p:spPr bwMode="auto">
            <a:xfrm>
              <a:off x="2894" y="2312"/>
              <a:ext cx="47" cy="44"/>
            </a:xfrm>
            <a:custGeom>
              <a:avLst/>
              <a:gdLst>
                <a:gd name="T0" fmla="*/ 3 w 47"/>
                <a:gd name="T1" fmla="*/ 27 h 44"/>
                <a:gd name="T2" fmla="*/ 10 w 47"/>
                <a:gd name="T3" fmla="*/ 24 h 44"/>
                <a:gd name="T4" fmla="*/ 13 w 47"/>
                <a:gd name="T5" fmla="*/ 31 h 44"/>
                <a:gd name="T6" fmla="*/ 10 w 47"/>
                <a:gd name="T7" fmla="*/ 24 h 44"/>
                <a:gd name="T8" fmla="*/ 3 w 47"/>
                <a:gd name="T9" fmla="*/ 27 h 44"/>
                <a:gd name="T10" fmla="*/ 0 w 47"/>
                <a:gd name="T11" fmla="*/ 24 h 44"/>
                <a:gd name="T12" fmla="*/ 30 w 47"/>
                <a:gd name="T13" fmla="*/ 0 h 44"/>
                <a:gd name="T14" fmla="*/ 47 w 47"/>
                <a:gd name="T15" fmla="*/ 21 h 44"/>
                <a:gd name="T16" fmla="*/ 17 w 47"/>
                <a:gd name="T17" fmla="*/ 44 h 44"/>
                <a:gd name="T18" fmla="*/ 3 w 47"/>
                <a:gd name="T19" fmla="*/ 27 h 44"/>
                <a:gd name="T20" fmla="*/ 3 w 47"/>
                <a:gd name="T21"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4">
                  <a:moveTo>
                    <a:pt x="3" y="27"/>
                  </a:moveTo>
                  <a:lnTo>
                    <a:pt x="10" y="24"/>
                  </a:lnTo>
                  <a:lnTo>
                    <a:pt x="13" y="31"/>
                  </a:lnTo>
                  <a:lnTo>
                    <a:pt x="10" y="24"/>
                  </a:lnTo>
                  <a:lnTo>
                    <a:pt x="3" y="27"/>
                  </a:lnTo>
                  <a:lnTo>
                    <a:pt x="0" y="24"/>
                  </a:lnTo>
                  <a:lnTo>
                    <a:pt x="30" y="0"/>
                  </a:lnTo>
                  <a:lnTo>
                    <a:pt x="47" y="21"/>
                  </a:lnTo>
                  <a:lnTo>
                    <a:pt x="17" y="44"/>
                  </a:lnTo>
                  <a:lnTo>
                    <a:pt x="3" y="27"/>
                  </a:lnTo>
                  <a:lnTo>
                    <a:pt x="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81"/>
            <p:cNvSpPr/>
            <p:nvPr/>
          </p:nvSpPr>
          <p:spPr bwMode="auto">
            <a:xfrm>
              <a:off x="2175" y="2495"/>
              <a:ext cx="314" cy="270"/>
            </a:xfrm>
            <a:custGeom>
              <a:avLst/>
              <a:gdLst>
                <a:gd name="T0" fmla="*/ 0 w 93"/>
                <a:gd name="T1" fmla="*/ 76 h 80"/>
                <a:gd name="T2" fmla="*/ 23 w 93"/>
                <a:gd name="T3" fmla="*/ 76 h 80"/>
                <a:gd name="T4" fmla="*/ 28 w 93"/>
                <a:gd name="T5" fmla="*/ 45 h 80"/>
                <a:gd name="T6" fmla="*/ 28 w 93"/>
                <a:gd name="T7" fmla="*/ 45 h 80"/>
                <a:gd name="T8" fmla="*/ 38 w 93"/>
                <a:gd name="T9" fmla="*/ 3 h 80"/>
                <a:gd name="T10" fmla="*/ 38 w 93"/>
                <a:gd name="T11" fmla="*/ 3 h 80"/>
                <a:gd name="T12" fmla="*/ 50 w 93"/>
                <a:gd name="T13" fmla="*/ 0 h 80"/>
                <a:gd name="T14" fmla="*/ 50 w 93"/>
                <a:gd name="T15" fmla="*/ 0 h 80"/>
                <a:gd name="T16" fmla="*/ 93 w 93"/>
                <a:gd name="T17" fmla="*/ 9 h 80"/>
                <a:gd name="T18" fmla="*/ 93 w 93"/>
                <a:gd name="T19" fmla="*/ 9 h 80"/>
                <a:gd name="T20" fmla="*/ 93 w 93"/>
                <a:gd name="T21" fmla="*/ 9 h 80"/>
                <a:gd name="T22" fmla="*/ 92 w 93"/>
                <a:gd name="T23" fmla="*/ 13 h 80"/>
                <a:gd name="T24" fmla="*/ 76 w 93"/>
                <a:gd name="T25" fmla="*/ 8 h 80"/>
                <a:gd name="T26" fmla="*/ 76 w 93"/>
                <a:gd name="T27" fmla="*/ 8 h 80"/>
                <a:gd name="T28" fmla="*/ 50 w 93"/>
                <a:gd name="T29" fmla="*/ 4 h 80"/>
                <a:gd name="T30" fmla="*/ 50 w 93"/>
                <a:gd name="T31" fmla="*/ 4 h 80"/>
                <a:gd name="T32" fmla="*/ 41 w 93"/>
                <a:gd name="T33" fmla="*/ 6 h 80"/>
                <a:gd name="T34" fmla="*/ 41 w 93"/>
                <a:gd name="T35" fmla="*/ 6 h 80"/>
                <a:gd name="T36" fmla="*/ 32 w 93"/>
                <a:gd name="T37" fmla="*/ 45 h 80"/>
                <a:gd name="T38" fmla="*/ 32 w 93"/>
                <a:gd name="T39" fmla="*/ 45 h 80"/>
                <a:gd name="T40" fmla="*/ 27 w 93"/>
                <a:gd name="T41" fmla="*/ 78 h 80"/>
                <a:gd name="T42" fmla="*/ 27 w 93"/>
                <a:gd name="T43" fmla="*/ 78 h 80"/>
                <a:gd name="T44" fmla="*/ 27 w 93"/>
                <a:gd name="T45" fmla="*/ 80 h 80"/>
                <a:gd name="T46" fmla="*/ 0 w 93"/>
                <a:gd name="T47" fmla="*/ 80 h 80"/>
                <a:gd name="T48" fmla="*/ 0 w 93"/>
                <a:gd name="T49"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80">
                  <a:moveTo>
                    <a:pt x="0" y="76"/>
                  </a:moveTo>
                  <a:cubicBezTo>
                    <a:pt x="23" y="76"/>
                    <a:pt x="23" y="76"/>
                    <a:pt x="23" y="76"/>
                  </a:cubicBezTo>
                  <a:cubicBezTo>
                    <a:pt x="24" y="72"/>
                    <a:pt x="26" y="58"/>
                    <a:pt x="28" y="45"/>
                  </a:cubicBezTo>
                  <a:cubicBezTo>
                    <a:pt x="28" y="45"/>
                    <a:pt x="28" y="45"/>
                    <a:pt x="28" y="45"/>
                  </a:cubicBezTo>
                  <a:cubicBezTo>
                    <a:pt x="31" y="27"/>
                    <a:pt x="34" y="9"/>
                    <a:pt x="38" y="3"/>
                  </a:cubicBezTo>
                  <a:cubicBezTo>
                    <a:pt x="38" y="3"/>
                    <a:pt x="38" y="3"/>
                    <a:pt x="38" y="3"/>
                  </a:cubicBezTo>
                  <a:cubicBezTo>
                    <a:pt x="40" y="0"/>
                    <a:pt x="45" y="0"/>
                    <a:pt x="50" y="0"/>
                  </a:cubicBezTo>
                  <a:cubicBezTo>
                    <a:pt x="50" y="0"/>
                    <a:pt x="50" y="0"/>
                    <a:pt x="50" y="0"/>
                  </a:cubicBezTo>
                  <a:cubicBezTo>
                    <a:pt x="66" y="0"/>
                    <a:pt x="93" y="9"/>
                    <a:pt x="93" y="9"/>
                  </a:cubicBezTo>
                  <a:cubicBezTo>
                    <a:pt x="93" y="9"/>
                    <a:pt x="93" y="9"/>
                    <a:pt x="93" y="9"/>
                  </a:cubicBezTo>
                  <a:cubicBezTo>
                    <a:pt x="93" y="9"/>
                    <a:pt x="93" y="9"/>
                    <a:pt x="93" y="9"/>
                  </a:cubicBezTo>
                  <a:cubicBezTo>
                    <a:pt x="92" y="13"/>
                    <a:pt x="92" y="13"/>
                    <a:pt x="92" y="13"/>
                  </a:cubicBezTo>
                  <a:cubicBezTo>
                    <a:pt x="92" y="13"/>
                    <a:pt x="85" y="10"/>
                    <a:pt x="76" y="8"/>
                  </a:cubicBezTo>
                  <a:cubicBezTo>
                    <a:pt x="76" y="8"/>
                    <a:pt x="76" y="8"/>
                    <a:pt x="76" y="8"/>
                  </a:cubicBezTo>
                  <a:cubicBezTo>
                    <a:pt x="68" y="6"/>
                    <a:pt x="57" y="4"/>
                    <a:pt x="50" y="4"/>
                  </a:cubicBezTo>
                  <a:cubicBezTo>
                    <a:pt x="50" y="4"/>
                    <a:pt x="50" y="4"/>
                    <a:pt x="50" y="4"/>
                  </a:cubicBezTo>
                  <a:cubicBezTo>
                    <a:pt x="45" y="4"/>
                    <a:pt x="42" y="5"/>
                    <a:pt x="41" y="6"/>
                  </a:cubicBezTo>
                  <a:cubicBezTo>
                    <a:pt x="41" y="6"/>
                    <a:pt x="41" y="6"/>
                    <a:pt x="41" y="6"/>
                  </a:cubicBezTo>
                  <a:cubicBezTo>
                    <a:pt x="39" y="9"/>
                    <a:pt x="35" y="28"/>
                    <a:pt x="32" y="45"/>
                  </a:cubicBezTo>
                  <a:cubicBezTo>
                    <a:pt x="32" y="45"/>
                    <a:pt x="32" y="45"/>
                    <a:pt x="32" y="45"/>
                  </a:cubicBezTo>
                  <a:cubicBezTo>
                    <a:pt x="29" y="62"/>
                    <a:pt x="27" y="78"/>
                    <a:pt x="27" y="78"/>
                  </a:cubicBezTo>
                  <a:cubicBezTo>
                    <a:pt x="27" y="78"/>
                    <a:pt x="27" y="78"/>
                    <a:pt x="27" y="78"/>
                  </a:cubicBezTo>
                  <a:cubicBezTo>
                    <a:pt x="27" y="80"/>
                    <a:pt x="27" y="80"/>
                    <a:pt x="27" y="80"/>
                  </a:cubicBezTo>
                  <a:cubicBezTo>
                    <a:pt x="0" y="80"/>
                    <a:pt x="0" y="80"/>
                    <a:pt x="0" y="80"/>
                  </a:cubicBezTo>
                  <a:cubicBezTo>
                    <a:pt x="0" y="76"/>
                    <a:pt x="0" y="76"/>
                    <a:pt x="0"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82"/>
            <p:cNvSpPr>
              <a:spLocks noEditPoints="1"/>
            </p:cNvSpPr>
            <p:nvPr/>
          </p:nvSpPr>
          <p:spPr bwMode="auto">
            <a:xfrm>
              <a:off x="2168" y="2488"/>
              <a:ext cx="328" cy="284"/>
            </a:xfrm>
            <a:custGeom>
              <a:avLst/>
              <a:gdLst>
                <a:gd name="T0" fmla="*/ 0 w 97"/>
                <a:gd name="T1" fmla="*/ 78 h 84"/>
                <a:gd name="T2" fmla="*/ 24 w 97"/>
                <a:gd name="T3" fmla="*/ 76 h 84"/>
                <a:gd name="T4" fmla="*/ 28 w 97"/>
                <a:gd name="T5" fmla="*/ 46 h 84"/>
                <a:gd name="T6" fmla="*/ 38 w 97"/>
                <a:gd name="T7" fmla="*/ 4 h 84"/>
                <a:gd name="T8" fmla="*/ 52 w 97"/>
                <a:gd name="T9" fmla="*/ 0 h 84"/>
                <a:gd name="T10" fmla="*/ 96 w 97"/>
                <a:gd name="T11" fmla="*/ 9 h 84"/>
                <a:gd name="T12" fmla="*/ 97 w 97"/>
                <a:gd name="T13" fmla="*/ 11 h 84"/>
                <a:gd name="T14" fmla="*/ 95 w 97"/>
                <a:gd name="T15" fmla="*/ 17 h 84"/>
                <a:gd name="T16" fmla="*/ 93 w 97"/>
                <a:gd name="T17" fmla="*/ 17 h 84"/>
                <a:gd name="T18" fmla="*/ 93 w 97"/>
                <a:gd name="T19" fmla="*/ 16 h 84"/>
                <a:gd name="T20" fmla="*/ 93 w 97"/>
                <a:gd name="T21" fmla="*/ 16 h 84"/>
                <a:gd name="T22" fmla="*/ 93 w 97"/>
                <a:gd name="T23" fmla="*/ 16 h 84"/>
                <a:gd name="T24" fmla="*/ 92 w 97"/>
                <a:gd name="T25" fmla="*/ 16 h 84"/>
                <a:gd name="T26" fmla="*/ 89 w 97"/>
                <a:gd name="T27" fmla="*/ 15 h 84"/>
                <a:gd name="T28" fmla="*/ 78 w 97"/>
                <a:gd name="T29" fmla="*/ 12 h 84"/>
                <a:gd name="T30" fmla="*/ 52 w 97"/>
                <a:gd name="T31" fmla="*/ 8 h 84"/>
                <a:gd name="T32" fmla="*/ 51 w 97"/>
                <a:gd name="T33" fmla="*/ 8 h 84"/>
                <a:gd name="T34" fmla="*/ 51 w 97"/>
                <a:gd name="T35" fmla="*/ 8 h 84"/>
                <a:gd name="T36" fmla="*/ 45 w 97"/>
                <a:gd name="T37" fmla="*/ 9 h 84"/>
                <a:gd name="T38" fmla="*/ 45 w 97"/>
                <a:gd name="T39" fmla="*/ 9 h 84"/>
                <a:gd name="T40" fmla="*/ 41 w 97"/>
                <a:gd name="T41" fmla="*/ 23 h 84"/>
                <a:gd name="T42" fmla="*/ 36 w 97"/>
                <a:gd name="T43" fmla="*/ 48 h 84"/>
                <a:gd name="T44" fmla="*/ 31 w 97"/>
                <a:gd name="T45" fmla="*/ 81 h 84"/>
                <a:gd name="T46" fmla="*/ 0 w 97"/>
                <a:gd name="T47" fmla="*/ 84 h 84"/>
                <a:gd name="T48" fmla="*/ 27 w 97"/>
                <a:gd name="T49" fmla="*/ 79 h 84"/>
                <a:gd name="T50" fmla="*/ 27 w 97"/>
                <a:gd name="T51" fmla="*/ 80 h 84"/>
                <a:gd name="T52" fmla="*/ 27 w 97"/>
                <a:gd name="T53" fmla="*/ 80 h 84"/>
                <a:gd name="T54" fmla="*/ 27 w 97"/>
                <a:gd name="T55" fmla="*/ 79 h 84"/>
                <a:gd name="T56" fmla="*/ 27 w 97"/>
                <a:gd name="T57" fmla="*/ 77 h 84"/>
                <a:gd name="T58" fmla="*/ 28 w 97"/>
                <a:gd name="T59" fmla="*/ 70 h 84"/>
                <a:gd name="T60" fmla="*/ 30 w 97"/>
                <a:gd name="T61" fmla="*/ 61 h 84"/>
                <a:gd name="T62" fmla="*/ 36 w 97"/>
                <a:gd name="T63" fmla="*/ 26 h 84"/>
                <a:gd name="T64" fmla="*/ 37 w 97"/>
                <a:gd name="T65" fmla="*/ 22 h 84"/>
                <a:gd name="T66" fmla="*/ 39 w 97"/>
                <a:gd name="T67" fmla="*/ 13 h 84"/>
                <a:gd name="T68" fmla="*/ 79 w 97"/>
                <a:gd name="T69" fmla="*/ 8 h 84"/>
                <a:gd name="T70" fmla="*/ 93 w 97"/>
                <a:gd name="T71" fmla="*/ 12 h 84"/>
                <a:gd name="T72" fmla="*/ 90 w 97"/>
                <a:gd name="T73" fmla="*/ 11 h 84"/>
                <a:gd name="T74" fmla="*/ 79 w 97"/>
                <a:gd name="T75" fmla="*/ 8 h 84"/>
                <a:gd name="T76" fmla="*/ 66 w 97"/>
                <a:gd name="T77" fmla="*/ 5 h 84"/>
                <a:gd name="T78" fmla="*/ 79 w 97"/>
                <a:gd name="T79" fmla="*/ 8 h 84"/>
                <a:gd name="T80" fmla="*/ 41 w 97"/>
                <a:gd name="T81" fmla="*/ 7 h 84"/>
                <a:gd name="T82" fmla="*/ 42 w 97"/>
                <a:gd name="T83" fmla="*/ 7 h 84"/>
                <a:gd name="T84" fmla="*/ 42 w 97"/>
                <a:gd name="T85" fmla="*/ 7 h 84"/>
                <a:gd name="T86" fmla="*/ 44 w 97"/>
                <a:gd name="T87" fmla="*/ 5 h 84"/>
                <a:gd name="T88" fmla="*/ 47 w 97"/>
                <a:gd name="T89" fmla="*/ 4 h 84"/>
                <a:gd name="T90" fmla="*/ 51 w 97"/>
                <a:gd name="T91" fmla="*/ 4 h 84"/>
                <a:gd name="T92" fmla="*/ 52 w 97"/>
                <a:gd name="T93" fmla="*/ 4 h 84"/>
                <a:gd name="T94" fmla="*/ 55 w 97"/>
                <a:gd name="T95" fmla="*/ 4 h 84"/>
                <a:gd name="T96" fmla="*/ 52 w 97"/>
                <a:gd name="T97" fmla="*/ 4 h 84"/>
                <a:gd name="T98" fmla="*/ 51 w 97"/>
                <a:gd name="T99" fmla="*/ 4 h 84"/>
                <a:gd name="T100" fmla="*/ 52 w 97"/>
                <a:gd name="T101" fmla="*/ 4 h 84"/>
                <a:gd name="T102" fmla="*/ 51 w 97"/>
                <a:gd name="T10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84">
                  <a:moveTo>
                    <a:pt x="0" y="82"/>
                  </a:moveTo>
                  <a:cubicBezTo>
                    <a:pt x="0" y="78"/>
                    <a:pt x="0" y="78"/>
                    <a:pt x="0" y="78"/>
                  </a:cubicBezTo>
                  <a:cubicBezTo>
                    <a:pt x="0" y="76"/>
                    <a:pt x="0" y="76"/>
                    <a:pt x="0" y="76"/>
                  </a:cubicBezTo>
                  <a:cubicBezTo>
                    <a:pt x="24" y="76"/>
                    <a:pt x="24" y="76"/>
                    <a:pt x="24" y="76"/>
                  </a:cubicBezTo>
                  <a:cubicBezTo>
                    <a:pt x="24" y="71"/>
                    <a:pt x="26" y="59"/>
                    <a:pt x="28" y="46"/>
                  </a:cubicBezTo>
                  <a:cubicBezTo>
                    <a:pt x="28" y="46"/>
                    <a:pt x="28" y="46"/>
                    <a:pt x="28" y="46"/>
                  </a:cubicBezTo>
                  <a:cubicBezTo>
                    <a:pt x="31" y="29"/>
                    <a:pt x="34" y="11"/>
                    <a:pt x="38" y="4"/>
                  </a:cubicBezTo>
                  <a:cubicBezTo>
                    <a:pt x="38" y="4"/>
                    <a:pt x="38" y="4"/>
                    <a:pt x="38" y="4"/>
                  </a:cubicBezTo>
                  <a:cubicBezTo>
                    <a:pt x="42" y="0"/>
                    <a:pt x="47" y="0"/>
                    <a:pt x="52" y="0"/>
                  </a:cubicBezTo>
                  <a:cubicBezTo>
                    <a:pt x="52" y="0"/>
                    <a:pt x="52" y="0"/>
                    <a:pt x="52" y="0"/>
                  </a:cubicBezTo>
                  <a:cubicBezTo>
                    <a:pt x="68" y="0"/>
                    <a:pt x="93" y="8"/>
                    <a:pt x="96" y="9"/>
                  </a:cubicBezTo>
                  <a:cubicBezTo>
                    <a:pt x="96" y="9"/>
                    <a:pt x="96" y="9"/>
                    <a:pt x="96" y="9"/>
                  </a:cubicBezTo>
                  <a:cubicBezTo>
                    <a:pt x="97" y="9"/>
                    <a:pt x="97" y="9"/>
                    <a:pt x="97" y="9"/>
                  </a:cubicBezTo>
                  <a:cubicBezTo>
                    <a:pt x="97" y="11"/>
                    <a:pt x="97" y="11"/>
                    <a:pt x="97" y="11"/>
                  </a:cubicBezTo>
                  <a:cubicBezTo>
                    <a:pt x="97" y="11"/>
                    <a:pt x="97" y="11"/>
                    <a:pt x="97" y="11"/>
                  </a:cubicBezTo>
                  <a:cubicBezTo>
                    <a:pt x="95" y="17"/>
                    <a:pt x="95" y="17"/>
                    <a:pt x="95" y="17"/>
                  </a:cubicBezTo>
                  <a:cubicBezTo>
                    <a:pt x="94" y="17"/>
                    <a:pt x="94" y="17"/>
                    <a:pt x="94" y="17"/>
                  </a:cubicBezTo>
                  <a:cubicBezTo>
                    <a:pt x="93" y="17"/>
                    <a:pt x="94" y="17"/>
                    <a:pt x="93" y="17"/>
                  </a:cubicBezTo>
                  <a:cubicBezTo>
                    <a:pt x="93" y="17"/>
                    <a:pt x="93" y="17"/>
                    <a:pt x="93" y="17"/>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3" y="16"/>
                  </a:cubicBezTo>
                  <a:cubicBezTo>
                    <a:pt x="93" y="16"/>
                    <a:pt x="93" y="16"/>
                    <a:pt x="92" y="16"/>
                  </a:cubicBezTo>
                  <a:cubicBezTo>
                    <a:pt x="92" y="16"/>
                    <a:pt x="92" y="16"/>
                    <a:pt x="92" y="16"/>
                  </a:cubicBezTo>
                  <a:cubicBezTo>
                    <a:pt x="91" y="16"/>
                    <a:pt x="90" y="16"/>
                    <a:pt x="89" y="15"/>
                  </a:cubicBezTo>
                  <a:cubicBezTo>
                    <a:pt x="89" y="15"/>
                    <a:pt x="89" y="15"/>
                    <a:pt x="89" y="15"/>
                  </a:cubicBezTo>
                  <a:cubicBezTo>
                    <a:pt x="86" y="14"/>
                    <a:pt x="82" y="13"/>
                    <a:pt x="78" y="12"/>
                  </a:cubicBezTo>
                  <a:cubicBezTo>
                    <a:pt x="78" y="12"/>
                    <a:pt x="78" y="12"/>
                    <a:pt x="78" y="12"/>
                  </a:cubicBezTo>
                  <a:cubicBezTo>
                    <a:pt x="69" y="10"/>
                    <a:pt x="59" y="8"/>
                    <a:pt x="52" y="8"/>
                  </a:cubicBezTo>
                  <a:cubicBezTo>
                    <a:pt x="52" y="8"/>
                    <a:pt x="52" y="8"/>
                    <a:pt x="52" y="8"/>
                  </a:cubicBezTo>
                  <a:cubicBezTo>
                    <a:pt x="52" y="8"/>
                    <a:pt x="52" y="8"/>
                    <a:pt x="52" y="8"/>
                  </a:cubicBezTo>
                  <a:cubicBezTo>
                    <a:pt x="51" y="8"/>
                    <a:pt x="51" y="8"/>
                    <a:pt x="51" y="8"/>
                  </a:cubicBezTo>
                  <a:cubicBezTo>
                    <a:pt x="51" y="8"/>
                    <a:pt x="51" y="8"/>
                    <a:pt x="51" y="8"/>
                  </a:cubicBezTo>
                  <a:cubicBezTo>
                    <a:pt x="51" y="8"/>
                    <a:pt x="51" y="8"/>
                    <a:pt x="51" y="8"/>
                  </a:cubicBezTo>
                  <a:cubicBezTo>
                    <a:pt x="48" y="7"/>
                    <a:pt x="45" y="8"/>
                    <a:pt x="45" y="9"/>
                  </a:cubicBezTo>
                  <a:cubicBezTo>
                    <a:pt x="45" y="9"/>
                    <a:pt x="45" y="9"/>
                    <a:pt x="45" y="9"/>
                  </a:cubicBezTo>
                  <a:cubicBezTo>
                    <a:pt x="45" y="9"/>
                    <a:pt x="45" y="9"/>
                    <a:pt x="45" y="9"/>
                  </a:cubicBezTo>
                  <a:cubicBezTo>
                    <a:pt x="45" y="9"/>
                    <a:pt x="45" y="9"/>
                    <a:pt x="45" y="9"/>
                  </a:cubicBezTo>
                  <a:cubicBezTo>
                    <a:pt x="44" y="10"/>
                    <a:pt x="42" y="16"/>
                    <a:pt x="41" y="23"/>
                  </a:cubicBezTo>
                  <a:cubicBezTo>
                    <a:pt x="41" y="23"/>
                    <a:pt x="41" y="23"/>
                    <a:pt x="41" y="23"/>
                  </a:cubicBezTo>
                  <a:cubicBezTo>
                    <a:pt x="39" y="30"/>
                    <a:pt x="37" y="39"/>
                    <a:pt x="36" y="48"/>
                  </a:cubicBezTo>
                  <a:cubicBezTo>
                    <a:pt x="36" y="48"/>
                    <a:pt x="36" y="48"/>
                    <a:pt x="36" y="48"/>
                  </a:cubicBezTo>
                  <a:cubicBezTo>
                    <a:pt x="33" y="65"/>
                    <a:pt x="31" y="81"/>
                    <a:pt x="31" y="81"/>
                  </a:cubicBezTo>
                  <a:cubicBezTo>
                    <a:pt x="31" y="81"/>
                    <a:pt x="31" y="81"/>
                    <a:pt x="31" y="81"/>
                  </a:cubicBezTo>
                  <a:cubicBezTo>
                    <a:pt x="31" y="84"/>
                    <a:pt x="31" y="84"/>
                    <a:pt x="31" y="84"/>
                  </a:cubicBezTo>
                  <a:cubicBezTo>
                    <a:pt x="0" y="84"/>
                    <a:pt x="0" y="84"/>
                    <a:pt x="0" y="84"/>
                  </a:cubicBezTo>
                  <a:cubicBezTo>
                    <a:pt x="0" y="82"/>
                    <a:pt x="0" y="82"/>
                    <a:pt x="0" y="82"/>
                  </a:cubicBezTo>
                  <a:close/>
                  <a:moveTo>
                    <a:pt x="27" y="79"/>
                  </a:move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79"/>
                  </a:cubicBezTo>
                  <a:cubicBezTo>
                    <a:pt x="27" y="79"/>
                    <a:pt x="27" y="79"/>
                    <a:pt x="27" y="79"/>
                  </a:cubicBezTo>
                  <a:cubicBezTo>
                    <a:pt x="27" y="79"/>
                    <a:pt x="27" y="78"/>
                    <a:pt x="27" y="77"/>
                  </a:cubicBezTo>
                  <a:cubicBezTo>
                    <a:pt x="27" y="77"/>
                    <a:pt x="27" y="77"/>
                    <a:pt x="27" y="77"/>
                  </a:cubicBezTo>
                  <a:cubicBezTo>
                    <a:pt x="28" y="76"/>
                    <a:pt x="28" y="73"/>
                    <a:pt x="28" y="70"/>
                  </a:cubicBezTo>
                  <a:cubicBezTo>
                    <a:pt x="28" y="70"/>
                    <a:pt x="28" y="70"/>
                    <a:pt x="28" y="70"/>
                  </a:cubicBezTo>
                  <a:cubicBezTo>
                    <a:pt x="29" y="67"/>
                    <a:pt x="29" y="64"/>
                    <a:pt x="30" y="61"/>
                  </a:cubicBezTo>
                  <a:cubicBezTo>
                    <a:pt x="30" y="61"/>
                    <a:pt x="30" y="61"/>
                    <a:pt x="30" y="61"/>
                  </a:cubicBezTo>
                  <a:cubicBezTo>
                    <a:pt x="29" y="69"/>
                    <a:pt x="28" y="76"/>
                    <a:pt x="27" y="79"/>
                  </a:cubicBezTo>
                  <a:close/>
                  <a:moveTo>
                    <a:pt x="36" y="26"/>
                  </a:moveTo>
                  <a:cubicBezTo>
                    <a:pt x="36" y="25"/>
                    <a:pt x="36" y="23"/>
                    <a:pt x="37" y="22"/>
                  </a:cubicBezTo>
                  <a:cubicBezTo>
                    <a:pt x="37" y="22"/>
                    <a:pt x="37" y="22"/>
                    <a:pt x="37" y="22"/>
                  </a:cubicBezTo>
                  <a:cubicBezTo>
                    <a:pt x="38" y="19"/>
                    <a:pt x="38" y="16"/>
                    <a:pt x="39" y="13"/>
                  </a:cubicBezTo>
                  <a:cubicBezTo>
                    <a:pt x="39" y="13"/>
                    <a:pt x="39" y="13"/>
                    <a:pt x="39" y="13"/>
                  </a:cubicBezTo>
                  <a:cubicBezTo>
                    <a:pt x="38" y="17"/>
                    <a:pt x="37" y="21"/>
                    <a:pt x="36" y="26"/>
                  </a:cubicBezTo>
                  <a:close/>
                  <a:moveTo>
                    <a:pt x="79" y="8"/>
                  </a:moveTo>
                  <a:cubicBezTo>
                    <a:pt x="85" y="10"/>
                    <a:pt x="90" y="11"/>
                    <a:pt x="93" y="12"/>
                  </a:cubicBezTo>
                  <a:cubicBezTo>
                    <a:pt x="93" y="12"/>
                    <a:pt x="93" y="12"/>
                    <a:pt x="93" y="12"/>
                  </a:cubicBezTo>
                  <a:cubicBezTo>
                    <a:pt x="93" y="12"/>
                    <a:pt x="93" y="12"/>
                    <a:pt x="93" y="12"/>
                  </a:cubicBezTo>
                  <a:cubicBezTo>
                    <a:pt x="92" y="12"/>
                    <a:pt x="91" y="12"/>
                    <a:pt x="90" y="11"/>
                  </a:cubicBezTo>
                  <a:cubicBezTo>
                    <a:pt x="90" y="11"/>
                    <a:pt x="90" y="11"/>
                    <a:pt x="90" y="11"/>
                  </a:cubicBezTo>
                  <a:cubicBezTo>
                    <a:pt x="87" y="10"/>
                    <a:pt x="83" y="9"/>
                    <a:pt x="79" y="8"/>
                  </a:cubicBezTo>
                  <a:cubicBezTo>
                    <a:pt x="79" y="8"/>
                    <a:pt x="79" y="8"/>
                    <a:pt x="79" y="8"/>
                  </a:cubicBezTo>
                  <a:cubicBezTo>
                    <a:pt x="75" y="7"/>
                    <a:pt x="70" y="6"/>
                    <a:pt x="66" y="5"/>
                  </a:cubicBezTo>
                  <a:cubicBezTo>
                    <a:pt x="66" y="5"/>
                    <a:pt x="66" y="5"/>
                    <a:pt x="66" y="5"/>
                  </a:cubicBezTo>
                  <a:cubicBezTo>
                    <a:pt x="70" y="6"/>
                    <a:pt x="75" y="7"/>
                    <a:pt x="79" y="8"/>
                  </a:cubicBezTo>
                  <a:close/>
                  <a:moveTo>
                    <a:pt x="42" y="7"/>
                  </a:moveTo>
                  <a:cubicBezTo>
                    <a:pt x="42" y="7"/>
                    <a:pt x="41" y="7"/>
                    <a:pt x="41" y="7"/>
                  </a:cubicBezTo>
                  <a:cubicBezTo>
                    <a:pt x="41" y="7"/>
                    <a:pt x="41" y="7"/>
                    <a:pt x="41" y="7"/>
                  </a:cubicBezTo>
                  <a:cubicBezTo>
                    <a:pt x="41" y="7"/>
                    <a:pt x="42" y="7"/>
                    <a:pt x="42" y="7"/>
                  </a:cubicBezTo>
                  <a:cubicBezTo>
                    <a:pt x="42" y="7"/>
                    <a:pt x="42" y="7"/>
                    <a:pt x="42" y="7"/>
                  </a:cubicBezTo>
                  <a:cubicBezTo>
                    <a:pt x="42" y="7"/>
                    <a:pt x="42" y="7"/>
                    <a:pt x="42" y="7"/>
                  </a:cubicBezTo>
                  <a:cubicBezTo>
                    <a:pt x="42" y="6"/>
                    <a:pt x="43" y="5"/>
                    <a:pt x="44" y="5"/>
                  </a:cubicBezTo>
                  <a:cubicBezTo>
                    <a:pt x="44" y="5"/>
                    <a:pt x="44" y="5"/>
                    <a:pt x="44" y="5"/>
                  </a:cubicBezTo>
                  <a:cubicBezTo>
                    <a:pt x="43" y="5"/>
                    <a:pt x="42" y="6"/>
                    <a:pt x="42" y="7"/>
                  </a:cubicBezTo>
                  <a:close/>
                  <a:moveTo>
                    <a:pt x="47" y="4"/>
                  </a:moveTo>
                  <a:cubicBezTo>
                    <a:pt x="48" y="4"/>
                    <a:pt x="49" y="4"/>
                    <a:pt x="51" y="4"/>
                  </a:cubicBezTo>
                  <a:cubicBezTo>
                    <a:pt x="51" y="4"/>
                    <a:pt x="51" y="4"/>
                    <a:pt x="51" y="4"/>
                  </a:cubicBezTo>
                  <a:cubicBezTo>
                    <a:pt x="49" y="4"/>
                    <a:pt x="48" y="4"/>
                    <a:pt x="47" y="4"/>
                  </a:cubicBezTo>
                  <a:close/>
                  <a:moveTo>
                    <a:pt x="52" y="4"/>
                  </a:moveTo>
                  <a:cubicBezTo>
                    <a:pt x="53" y="4"/>
                    <a:pt x="54" y="4"/>
                    <a:pt x="55" y="4"/>
                  </a:cubicBezTo>
                  <a:cubicBezTo>
                    <a:pt x="55" y="4"/>
                    <a:pt x="55" y="4"/>
                    <a:pt x="55" y="4"/>
                  </a:cubicBezTo>
                  <a:cubicBezTo>
                    <a:pt x="54" y="4"/>
                    <a:pt x="53" y="4"/>
                    <a:pt x="52" y="4"/>
                  </a:cubicBezTo>
                  <a:cubicBezTo>
                    <a:pt x="52" y="4"/>
                    <a:pt x="52" y="4"/>
                    <a:pt x="52" y="4"/>
                  </a:cubicBezTo>
                  <a:cubicBezTo>
                    <a:pt x="52" y="4"/>
                    <a:pt x="52" y="4"/>
                    <a:pt x="52" y="4"/>
                  </a:cubicBezTo>
                  <a:close/>
                  <a:moveTo>
                    <a:pt x="51" y="4"/>
                  </a:moveTo>
                  <a:cubicBezTo>
                    <a:pt x="52" y="4"/>
                    <a:pt x="52" y="4"/>
                    <a:pt x="52" y="4"/>
                  </a:cubicBezTo>
                  <a:cubicBezTo>
                    <a:pt x="52" y="4"/>
                    <a:pt x="52" y="4"/>
                    <a:pt x="52" y="4"/>
                  </a:cubicBezTo>
                  <a:cubicBezTo>
                    <a:pt x="51" y="4"/>
                    <a:pt x="51" y="4"/>
                    <a:pt x="51" y="4"/>
                  </a:cubicBezTo>
                  <a:cubicBezTo>
                    <a:pt x="51" y="4"/>
                    <a:pt x="51" y="4"/>
                    <a:pt x="51" y="4"/>
                  </a:cubicBezTo>
                  <a:cubicBezTo>
                    <a:pt x="51" y="4"/>
                    <a:pt x="51" y="4"/>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83"/>
            <p:cNvSpPr/>
            <p:nvPr/>
          </p:nvSpPr>
          <p:spPr bwMode="auto">
            <a:xfrm>
              <a:off x="2513" y="2555"/>
              <a:ext cx="172" cy="527"/>
            </a:xfrm>
            <a:custGeom>
              <a:avLst/>
              <a:gdLst>
                <a:gd name="T0" fmla="*/ 2 w 51"/>
                <a:gd name="T1" fmla="*/ 154 h 156"/>
                <a:gd name="T2" fmla="*/ 0 w 51"/>
                <a:gd name="T3" fmla="*/ 152 h 156"/>
                <a:gd name="T4" fmla="*/ 0 w 51"/>
                <a:gd name="T5" fmla="*/ 152 h 156"/>
                <a:gd name="T6" fmla="*/ 7 w 51"/>
                <a:gd name="T7" fmla="*/ 137 h 156"/>
                <a:gd name="T8" fmla="*/ 7 w 51"/>
                <a:gd name="T9" fmla="*/ 137 h 156"/>
                <a:gd name="T10" fmla="*/ 21 w 51"/>
                <a:gd name="T11" fmla="*/ 115 h 156"/>
                <a:gd name="T12" fmla="*/ 21 w 51"/>
                <a:gd name="T13" fmla="*/ 115 h 156"/>
                <a:gd name="T14" fmla="*/ 46 w 51"/>
                <a:gd name="T15" fmla="*/ 79 h 156"/>
                <a:gd name="T16" fmla="*/ 46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0 w 51"/>
                <a:gd name="T31" fmla="*/ 0 h 156"/>
                <a:gd name="T32" fmla="*/ 51 w 51"/>
                <a:gd name="T33" fmla="*/ 76 h 156"/>
                <a:gd name="T34" fmla="*/ 51 w 51"/>
                <a:gd name="T35" fmla="*/ 76 h 156"/>
                <a:gd name="T36" fmla="*/ 50 w 51"/>
                <a:gd name="T37" fmla="*/ 81 h 156"/>
                <a:gd name="T38" fmla="*/ 50 w 51"/>
                <a:gd name="T39" fmla="*/ 81 h 156"/>
                <a:gd name="T40" fmla="*/ 10 w 51"/>
                <a:gd name="T41" fmla="*/ 139 h 156"/>
                <a:gd name="T42" fmla="*/ 10 w 51"/>
                <a:gd name="T43" fmla="*/ 139 h 156"/>
                <a:gd name="T44" fmla="*/ 4 w 51"/>
                <a:gd name="T45" fmla="*/ 151 h 156"/>
                <a:gd name="T46" fmla="*/ 4 w 51"/>
                <a:gd name="T47" fmla="*/ 151 h 156"/>
                <a:gd name="T48" fmla="*/ 20 w 51"/>
                <a:gd name="T49" fmla="*/ 152 h 156"/>
                <a:gd name="T50" fmla="*/ 20 w 51"/>
                <a:gd name="T51" fmla="*/ 152 h 156"/>
                <a:gd name="T52" fmla="*/ 31 w 51"/>
                <a:gd name="T53" fmla="*/ 152 h 156"/>
                <a:gd name="T54" fmla="*/ 31 w 51"/>
                <a:gd name="T55" fmla="*/ 152 h 156"/>
                <a:gd name="T56" fmla="*/ 31 w 51"/>
                <a:gd name="T57" fmla="*/ 156 h 156"/>
                <a:gd name="T58" fmla="*/ 20 w 51"/>
                <a:gd name="T59" fmla="*/ 156 h 156"/>
                <a:gd name="T60" fmla="*/ 20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0" y="152"/>
                  </a:cubicBezTo>
                  <a:cubicBezTo>
                    <a:pt x="0" y="152"/>
                    <a:pt x="0" y="152"/>
                    <a:pt x="0" y="152"/>
                  </a:cubicBezTo>
                  <a:cubicBezTo>
                    <a:pt x="0" y="148"/>
                    <a:pt x="3" y="144"/>
                    <a:pt x="7" y="137"/>
                  </a:cubicBezTo>
                  <a:cubicBezTo>
                    <a:pt x="7" y="137"/>
                    <a:pt x="7" y="137"/>
                    <a:pt x="7" y="137"/>
                  </a:cubicBezTo>
                  <a:cubicBezTo>
                    <a:pt x="11" y="131"/>
                    <a:pt x="16" y="123"/>
                    <a:pt x="21" y="115"/>
                  </a:cubicBezTo>
                  <a:cubicBezTo>
                    <a:pt x="21" y="115"/>
                    <a:pt x="21" y="115"/>
                    <a:pt x="21" y="115"/>
                  </a:cubicBezTo>
                  <a:cubicBezTo>
                    <a:pt x="32" y="100"/>
                    <a:pt x="44" y="84"/>
                    <a:pt x="46" y="79"/>
                  </a:cubicBezTo>
                  <a:cubicBezTo>
                    <a:pt x="46" y="79"/>
                    <a:pt x="46" y="79"/>
                    <a:pt x="46" y="79"/>
                  </a:cubicBezTo>
                  <a:cubicBezTo>
                    <a:pt x="47" y="79"/>
                    <a:pt x="47" y="78"/>
                    <a:pt x="47" y="76"/>
                  </a:cubicBezTo>
                  <a:cubicBezTo>
                    <a:pt x="47" y="76"/>
                    <a:pt x="47" y="76"/>
                    <a:pt x="47" y="76"/>
                  </a:cubicBezTo>
                  <a:cubicBezTo>
                    <a:pt x="47" y="69"/>
                    <a:pt x="39" y="50"/>
                    <a:pt x="32" y="33"/>
                  </a:cubicBezTo>
                  <a:cubicBezTo>
                    <a:pt x="32" y="33"/>
                    <a:pt x="32" y="33"/>
                    <a:pt x="32" y="33"/>
                  </a:cubicBezTo>
                  <a:cubicBezTo>
                    <a:pt x="24" y="17"/>
                    <a:pt x="17" y="2"/>
                    <a:pt x="17" y="2"/>
                  </a:cubicBezTo>
                  <a:cubicBezTo>
                    <a:pt x="17" y="2"/>
                    <a:pt x="17" y="2"/>
                    <a:pt x="17" y="2"/>
                  </a:cubicBezTo>
                  <a:cubicBezTo>
                    <a:pt x="20" y="0"/>
                    <a:pt x="20" y="0"/>
                    <a:pt x="20" y="0"/>
                  </a:cubicBezTo>
                  <a:cubicBezTo>
                    <a:pt x="21" y="1"/>
                    <a:pt x="51" y="58"/>
                    <a:pt x="51" y="76"/>
                  </a:cubicBezTo>
                  <a:cubicBezTo>
                    <a:pt x="51" y="76"/>
                    <a:pt x="51" y="76"/>
                    <a:pt x="51" y="76"/>
                  </a:cubicBezTo>
                  <a:cubicBezTo>
                    <a:pt x="51" y="78"/>
                    <a:pt x="51" y="80"/>
                    <a:pt x="50" y="81"/>
                  </a:cubicBezTo>
                  <a:cubicBezTo>
                    <a:pt x="50" y="81"/>
                    <a:pt x="50" y="81"/>
                    <a:pt x="50" y="81"/>
                  </a:cubicBezTo>
                  <a:cubicBezTo>
                    <a:pt x="45" y="89"/>
                    <a:pt x="22" y="120"/>
                    <a:pt x="10" y="139"/>
                  </a:cubicBezTo>
                  <a:cubicBezTo>
                    <a:pt x="10" y="139"/>
                    <a:pt x="10" y="139"/>
                    <a:pt x="10" y="139"/>
                  </a:cubicBezTo>
                  <a:cubicBezTo>
                    <a:pt x="7" y="145"/>
                    <a:pt x="5" y="149"/>
                    <a:pt x="4" y="151"/>
                  </a:cubicBezTo>
                  <a:cubicBezTo>
                    <a:pt x="4" y="151"/>
                    <a:pt x="4" y="151"/>
                    <a:pt x="4" y="151"/>
                  </a:cubicBezTo>
                  <a:cubicBezTo>
                    <a:pt x="7" y="152"/>
                    <a:pt x="14" y="152"/>
                    <a:pt x="20" y="152"/>
                  </a:cubicBezTo>
                  <a:cubicBezTo>
                    <a:pt x="20" y="152"/>
                    <a:pt x="20" y="152"/>
                    <a:pt x="20" y="152"/>
                  </a:cubicBezTo>
                  <a:cubicBezTo>
                    <a:pt x="26" y="152"/>
                    <a:pt x="31" y="152"/>
                    <a:pt x="31" y="152"/>
                  </a:cubicBezTo>
                  <a:cubicBezTo>
                    <a:pt x="31" y="152"/>
                    <a:pt x="31" y="152"/>
                    <a:pt x="31" y="152"/>
                  </a:cubicBezTo>
                  <a:cubicBezTo>
                    <a:pt x="31" y="156"/>
                    <a:pt x="31" y="156"/>
                    <a:pt x="31" y="156"/>
                  </a:cubicBezTo>
                  <a:cubicBezTo>
                    <a:pt x="31" y="156"/>
                    <a:pt x="26" y="156"/>
                    <a:pt x="20" y="156"/>
                  </a:cubicBezTo>
                  <a:cubicBezTo>
                    <a:pt x="20" y="156"/>
                    <a:pt x="20" y="156"/>
                    <a:pt x="20" y="156"/>
                  </a:cubicBezTo>
                  <a:cubicBezTo>
                    <a:pt x="14" y="156"/>
                    <a:pt x="6" y="156"/>
                    <a:pt x="2"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84"/>
            <p:cNvSpPr>
              <a:spLocks noEditPoints="1"/>
            </p:cNvSpPr>
            <p:nvPr/>
          </p:nvSpPr>
          <p:spPr bwMode="auto">
            <a:xfrm>
              <a:off x="2506" y="2545"/>
              <a:ext cx="186" cy="544"/>
            </a:xfrm>
            <a:custGeom>
              <a:avLst/>
              <a:gdLst>
                <a:gd name="T0" fmla="*/ 4 w 55"/>
                <a:gd name="T1" fmla="*/ 157 h 161"/>
                <a:gd name="T2" fmla="*/ 0 w 55"/>
                <a:gd name="T3" fmla="*/ 155 h 161"/>
                <a:gd name="T4" fmla="*/ 0 w 55"/>
                <a:gd name="T5" fmla="*/ 154 h 161"/>
                <a:gd name="T6" fmla="*/ 7 w 55"/>
                <a:gd name="T7" fmla="*/ 139 h 161"/>
                <a:gd name="T8" fmla="*/ 22 w 55"/>
                <a:gd name="T9" fmla="*/ 117 h 161"/>
                <a:gd name="T10" fmla="*/ 47 w 55"/>
                <a:gd name="T11" fmla="*/ 81 h 161"/>
                <a:gd name="T12" fmla="*/ 47 w 55"/>
                <a:gd name="T13" fmla="*/ 79 h 161"/>
                <a:gd name="T14" fmla="*/ 47 w 55"/>
                <a:gd name="T15" fmla="*/ 79 h 161"/>
                <a:gd name="T16" fmla="*/ 47 w 55"/>
                <a:gd name="T17" fmla="*/ 79 h 161"/>
                <a:gd name="T18" fmla="*/ 47 w 55"/>
                <a:gd name="T19" fmla="*/ 79 h 161"/>
                <a:gd name="T20" fmla="*/ 32 w 55"/>
                <a:gd name="T21" fmla="*/ 37 h 161"/>
                <a:gd name="T22" fmla="*/ 17 w 55"/>
                <a:gd name="T23" fmla="*/ 6 h 161"/>
                <a:gd name="T24" fmla="*/ 17 w 55"/>
                <a:gd name="T25" fmla="*/ 6 h 161"/>
                <a:gd name="T26" fmla="*/ 24 w 55"/>
                <a:gd name="T27" fmla="*/ 0 h 161"/>
                <a:gd name="T28" fmla="*/ 25 w 55"/>
                <a:gd name="T29" fmla="*/ 3 h 161"/>
                <a:gd name="T30" fmla="*/ 26 w 55"/>
                <a:gd name="T31" fmla="*/ 5 h 161"/>
                <a:gd name="T32" fmla="*/ 29 w 55"/>
                <a:gd name="T33" fmla="*/ 12 h 161"/>
                <a:gd name="T34" fmla="*/ 39 w 55"/>
                <a:gd name="T35" fmla="*/ 34 h 161"/>
                <a:gd name="T36" fmla="*/ 55 w 55"/>
                <a:gd name="T37" fmla="*/ 79 h 161"/>
                <a:gd name="T38" fmla="*/ 54 w 55"/>
                <a:gd name="T39" fmla="*/ 85 h 161"/>
                <a:gd name="T40" fmla="*/ 14 w 55"/>
                <a:gd name="T41" fmla="*/ 143 h 161"/>
                <a:gd name="T42" fmla="*/ 9 w 55"/>
                <a:gd name="T43" fmla="*/ 152 h 161"/>
                <a:gd name="T44" fmla="*/ 21 w 55"/>
                <a:gd name="T45" fmla="*/ 153 h 161"/>
                <a:gd name="T46" fmla="*/ 22 w 55"/>
                <a:gd name="T47" fmla="*/ 153 h 161"/>
                <a:gd name="T48" fmla="*/ 33 w 55"/>
                <a:gd name="T49" fmla="*/ 153 h 161"/>
                <a:gd name="T50" fmla="*/ 35 w 55"/>
                <a:gd name="T51" fmla="*/ 153 h 161"/>
                <a:gd name="T52" fmla="*/ 33 w 55"/>
                <a:gd name="T53" fmla="*/ 161 h 161"/>
                <a:gd name="T54" fmla="*/ 22 w 55"/>
                <a:gd name="T55" fmla="*/ 161 h 161"/>
                <a:gd name="T56" fmla="*/ 22 w 55"/>
                <a:gd name="T57" fmla="*/ 157 h 161"/>
                <a:gd name="T58" fmla="*/ 31 w 55"/>
                <a:gd name="T59" fmla="*/ 157 h 161"/>
                <a:gd name="T60" fmla="*/ 22 w 55"/>
                <a:gd name="T61" fmla="*/ 157 h 161"/>
                <a:gd name="T62" fmla="*/ 22 w 55"/>
                <a:gd name="T63" fmla="*/ 157 h 161"/>
                <a:gd name="T64" fmla="*/ 7 w 55"/>
                <a:gd name="T65" fmla="*/ 156 h 161"/>
                <a:gd name="T66" fmla="*/ 17 w 55"/>
                <a:gd name="T67" fmla="*/ 157 h 161"/>
                <a:gd name="T68" fmla="*/ 7 w 55"/>
                <a:gd name="T69" fmla="*/ 148 h 161"/>
                <a:gd name="T70" fmla="*/ 5 w 55"/>
                <a:gd name="T71" fmla="*/ 152 h 161"/>
                <a:gd name="T72" fmla="*/ 11 w 55"/>
                <a:gd name="T73" fmla="*/ 141 h 161"/>
                <a:gd name="T74" fmla="*/ 11 w 55"/>
                <a:gd name="T75" fmla="*/ 141 h 161"/>
                <a:gd name="T76" fmla="*/ 18 w 55"/>
                <a:gd name="T77" fmla="*/ 130 h 161"/>
                <a:gd name="T78" fmla="*/ 11 w 55"/>
                <a:gd name="T79" fmla="*/ 141 h 161"/>
                <a:gd name="T80" fmla="*/ 18 w 55"/>
                <a:gd name="T81" fmla="*/ 129 h 161"/>
                <a:gd name="T82" fmla="*/ 18 w 55"/>
                <a:gd name="T83" fmla="*/ 130 h 161"/>
                <a:gd name="T84" fmla="*/ 21 w 55"/>
                <a:gd name="T85" fmla="*/ 125 h 161"/>
                <a:gd name="T86" fmla="*/ 21 w 55"/>
                <a:gd name="T87" fmla="*/ 125 h 161"/>
                <a:gd name="T88" fmla="*/ 25 w 55"/>
                <a:gd name="T89" fmla="*/ 119 h 161"/>
                <a:gd name="T90" fmla="*/ 21 w 55"/>
                <a:gd name="T91" fmla="*/ 125 h 161"/>
                <a:gd name="T92" fmla="*/ 50 w 55"/>
                <a:gd name="T93" fmla="*/ 83 h 161"/>
                <a:gd name="T94" fmla="*/ 51 w 55"/>
                <a:gd name="T95" fmla="*/ 80 h 161"/>
                <a:gd name="T96" fmla="*/ 51 w 55"/>
                <a:gd name="T97" fmla="*/ 80 h 161"/>
                <a:gd name="T98" fmla="*/ 36 w 55"/>
                <a:gd name="T99" fmla="*/ 35 h 161"/>
                <a:gd name="T100" fmla="*/ 51 w 55"/>
                <a:gd name="T101" fmla="*/ 79 h 161"/>
                <a:gd name="T102" fmla="*/ 51 w 55"/>
                <a:gd name="T103" fmla="*/ 79 h 161"/>
                <a:gd name="T104" fmla="*/ 34 w 55"/>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 h="161">
                  <a:moveTo>
                    <a:pt x="3" y="159"/>
                  </a:moveTo>
                  <a:cubicBezTo>
                    <a:pt x="4" y="157"/>
                    <a:pt x="4" y="157"/>
                    <a:pt x="4" y="157"/>
                  </a:cubicBezTo>
                  <a:cubicBezTo>
                    <a:pt x="3" y="159"/>
                    <a:pt x="3" y="159"/>
                    <a:pt x="3" y="159"/>
                  </a:cubicBezTo>
                  <a:cubicBezTo>
                    <a:pt x="1" y="158"/>
                    <a:pt x="0" y="156"/>
                    <a:pt x="0" y="155"/>
                  </a:cubicBezTo>
                  <a:cubicBezTo>
                    <a:pt x="0" y="155"/>
                    <a:pt x="0" y="155"/>
                    <a:pt x="0" y="155"/>
                  </a:cubicBezTo>
                  <a:cubicBezTo>
                    <a:pt x="0" y="155"/>
                    <a:pt x="0" y="155"/>
                    <a:pt x="0" y="154"/>
                  </a:cubicBezTo>
                  <a:cubicBezTo>
                    <a:pt x="0" y="154"/>
                    <a:pt x="0" y="154"/>
                    <a:pt x="0" y="154"/>
                  </a:cubicBezTo>
                  <a:cubicBezTo>
                    <a:pt x="1" y="150"/>
                    <a:pt x="3" y="146"/>
                    <a:pt x="7" y="139"/>
                  </a:cubicBezTo>
                  <a:cubicBezTo>
                    <a:pt x="7" y="139"/>
                    <a:pt x="7" y="139"/>
                    <a:pt x="7" y="139"/>
                  </a:cubicBezTo>
                  <a:cubicBezTo>
                    <a:pt x="11" y="133"/>
                    <a:pt x="16" y="125"/>
                    <a:pt x="22" y="117"/>
                  </a:cubicBezTo>
                  <a:cubicBezTo>
                    <a:pt x="22" y="117"/>
                    <a:pt x="22" y="117"/>
                    <a:pt x="22" y="117"/>
                  </a:cubicBezTo>
                  <a:cubicBezTo>
                    <a:pt x="32" y="102"/>
                    <a:pt x="44" y="85"/>
                    <a:pt x="47" y="81"/>
                  </a:cubicBezTo>
                  <a:cubicBezTo>
                    <a:pt x="47" y="81"/>
                    <a:pt x="47" y="81"/>
                    <a:pt x="47" y="81"/>
                  </a:cubicBezTo>
                  <a:cubicBezTo>
                    <a:pt x="46" y="81"/>
                    <a:pt x="47" y="80"/>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9"/>
                    <a:pt x="47" y="79"/>
                    <a:pt x="47" y="79"/>
                  </a:cubicBezTo>
                  <a:cubicBezTo>
                    <a:pt x="47" y="72"/>
                    <a:pt x="39" y="53"/>
                    <a:pt x="32" y="37"/>
                  </a:cubicBezTo>
                  <a:cubicBezTo>
                    <a:pt x="32" y="37"/>
                    <a:pt x="32" y="37"/>
                    <a:pt x="32" y="37"/>
                  </a:cubicBezTo>
                  <a:cubicBezTo>
                    <a:pt x="25" y="21"/>
                    <a:pt x="18"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5" y="3"/>
                    <a:pt x="25" y="3"/>
                  </a:cubicBezTo>
                  <a:cubicBezTo>
                    <a:pt x="25" y="3"/>
                    <a:pt x="25" y="3"/>
                    <a:pt x="25" y="3"/>
                  </a:cubicBezTo>
                  <a:cubicBezTo>
                    <a:pt x="25" y="4"/>
                    <a:pt x="25" y="4"/>
                    <a:pt x="26" y="5"/>
                  </a:cubicBezTo>
                  <a:cubicBezTo>
                    <a:pt x="26" y="5"/>
                    <a:pt x="26" y="5"/>
                    <a:pt x="26" y="5"/>
                  </a:cubicBezTo>
                  <a:cubicBezTo>
                    <a:pt x="26" y="7"/>
                    <a:pt x="28" y="9"/>
                    <a:pt x="29" y="12"/>
                  </a:cubicBezTo>
                  <a:cubicBezTo>
                    <a:pt x="29" y="12"/>
                    <a:pt x="29" y="12"/>
                    <a:pt x="29" y="12"/>
                  </a:cubicBezTo>
                  <a:cubicBezTo>
                    <a:pt x="32" y="17"/>
                    <a:pt x="36" y="25"/>
                    <a:pt x="39" y="34"/>
                  </a:cubicBezTo>
                  <a:cubicBezTo>
                    <a:pt x="39" y="34"/>
                    <a:pt x="39" y="34"/>
                    <a:pt x="39" y="34"/>
                  </a:cubicBezTo>
                  <a:cubicBezTo>
                    <a:pt x="47" y="50"/>
                    <a:pt x="55" y="69"/>
                    <a:pt x="55" y="79"/>
                  </a:cubicBezTo>
                  <a:cubicBezTo>
                    <a:pt x="55" y="79"/>
                    <a:pt x="55" y="79"/>
                    <a:pt x="55" y="79"/>
                  </a:cubicBezTo>
                  <a:cubicBezTo>
                    <a:pt x="55" y="81"/>
                    <a:pt x="54" y="83"/>
                    <a:pt x="54" y="85"/>
                  </a:cubicBezTo>
                  <a:cubicBezTo>
                    <a:pt x="54" y="85"/>
                    <a:pt x="54" y="85"/>
                    <a:pt x="54" y="85"/>
                  </a:cubicBezTo>
                  <a:cubicBezTo>
                    <a:pt x="49" y="93"/>
                    <a:pt x="25" y="125"/>
                    <a:pt x="14" y="143"/>
                  </a:cubicBezTo>
                  <a:cubicBezTo>
                    <a:pt x="14" y="143"/>
                    <a:pt x="14" y="143"/>
                    <a:pt x="14" y="143"/>
                  </a:cubicBezTo>
                  <a:cubicBezTo>
                    <a:pt x="12" y="147"/>
                    <a:pt x="10" y="150"/>
                    <a:pt x="9" y="152"/>
                  </a:cubicBezTo>
                  <a:cubicBezTo>
                    <a:pt x="9" y="152"/>
                    <a:pt x="9" y="152"/>
                    <a:pt x="9" y="152"/>
                  </a:cubicBezTo>
                  <a:cubicBezTo>
                    <a:pt x="12" y="153"/>
                    <a:pt x="17" y="153"/>
                    <a:pt x="21" y="153"/>
                  </a:cubicBezTo>
                  <a:cubicBezTo>
                    <a:pt x="21" y="153"/>
                    <a:pt x="21" y="153"/>
                    <a:pt x="21" y="153"/>
                  </a:cubicBezTo>
                  <a:cubicBezTo>
                    <a:pt x="22" y="153"/>
                    <a:pt x="22" y="153"/>
                    <a:pt x="22" y="153"/>
                  </a:cubicBezTo>
                  <a:cubicBezTo>
                    <a:pt x="22" y="153"/>
                    <a:pt x="22" y="153"/>
                    <a:pt x="22" y="153"/>
                  </a:cubicBezTo>
                  <a:cubicBezTo>
                    <a:pt x="28" y="153"/>
                    <a:pt x="32" y="153"/>
                    <a:pt x="33" y="153"/>
                  </a:cubicBezTo>
                  <a:cubicBezTo>
                    <a:pt x="33" y="153"/>
                    <a:pt x="33" y="153"/>
                    <a:pt x="33" y="153"/>
                  </a:cubicBezTo>
                  <a:cubicBezTo>
                    <a:pt x="35" y="153"/>
                    <a:pt x="35" y="153"/>
                    <a:pt x="35" y="153"/>
                  </a:cubicBezTo>
                  <a:cubicBezTo>
                    <a:pt x="35" y="161"/>
                    <a:pt x="35" y="161"/>
                    <a:pt x="35" y="161"/>
                  </a:cubicBezTo>
                  <a:cubicBezTo>
                    <a:pt x="33" y="161"/>
                    <a:pt x="33" y="161"/>
                    <a:pt x="33" y="161"/>
                  </a:cubicBezTo>
                  <a:cubicBezTo>
                    <a:pt x="33" y="161"/>
                    <a:pt x="28" y="161"/>
                    <a:pt x="22" y="161"/>
                  </a:cubicBezTo>
                  <a:cubicBezTo>
                    <a:pt x="22" y="161"/>
                    <a:pt x="22" y="161"/>
                    <a:pt x="22" y="161"/>
                  </a:cubicBezTo>
                  <a:cubicBezTo>
                    <a:pt x="15" y="161"/>
                    <a:pt x="8" y="161"/>
                    <a:pt x="3" y="159"/>
                  </a:cubicBezTo>
                  <a:close/>
                  <a:moveTo>
                    <a:pt x="22" y="157"/>
                  </a:moveTo>
                  <a:cubicBezTo>
                    <a:pt x="26" y="157"/>
                    <a:pt x="29" y="157"/>
                    <a:pt x="31" y="157"/>
                  </a:cubicBezTo>
                  <a:cubicBezTo>
                    <a:pt x="31" y="157"/>
                    <a:pt x="31" y="157"/>
                    <a:pt x="31" y="157"/>
                  </a:cubicBezTo>
                  <a:cubicBezTo>
                    <a:pt x="31" y="157"/>
                    <a:pt x="31" y="157"/>
                    <a:pt x="31" y="157"/>
                  </a:cubicBezTo>
                  <a:cubicBezTo>
                    <a:pt x="29" y="157"/>
                    <a:pt x="26" y="157"/>
                    <a:pt x="22" y="157"/>
                  </a:cubicBezTo>
                  <a:cubicBezTo>
                    <a:pt x="22" y="157"/>
                    <a:pt x="22" y="157"/>
                    <a:pt x="22" y="157"/>
                  </a:cubicBezTo>
                  <a:cubicBezTo>
                    <a:pt x="22" y="157"/>
                    <a:pt x="22" y="157"/>
                    <a:pt x="22" y="157"/>
                  </a:cubicBezTo>
                  <a:close/>
                  <a:moveTo>
                    <a:pt x="17" y="157"/>
                  </a:moveTo>
                  <a:cubicBezTo>
                    <a:pt x="14" y="157"/>
                    <a:pt x="10" y="157"/>
                    <a:pt x="7" y="156"/>
                  </a:cubicBezTo>
                  <a:cubicBezTo>
                    <a:pt x="7" y="156"/>
                    <a:pt x="7" y="156"/>
                    <a:pt x="7" y="156"/>
                  </a:cubicBezTo>
                  <a:cubicBezTo>
                    <a:pt x="10" y="157"/>
                    <a:pt x="14" y="157"/>
                    <a:pt x="17" y="157"/>
                  </a:cubicBezTo>
                  <a:close/>
                  <a:moveTo>
                    <a:pt x="5" y="152"/>
                  </a:moveTo>
                  <a:cubicBezTo>
                    <a:pt x="5" y="151"/>
                    <a:pt x="6" y="150"/>
                    <a:pt x="7" y="148"/>
                  </a:cubicBezTo>
                  <a:cubicBezTo>
                    <a:pt x="7" y="148"/>
                    <a:pt x="7" y="148"/>
                    <a:pt x="7" y="148"/>
                  </a:cubicBezTo>
                  <a:cubicBezTo>
                    <a:pt x="6" y="150"/>
                    <a:pt x="5" y="151"/>
                    <a:pt x="5" y="152"/>
                  </a:cubicBezTo>
                  <a:close/>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cubicBezTo>
                    <a:pt x="13" y="138"/>
                    <a:pt x="15" y="134"/>
                    <a:pt x="18" y="130"/>
                  </a:cubicBezTo>
                  <a:cubicBezTo>
                    <a:pt x="18" y="130"/>
                    <a:pt x="18" y="130"/>
                    <a:pt x="18" y="130"/>
                  </a:cubicBezTo>
                  <a:cubicBezTo>
                    <a:pt x="15" y="134"/>
                    <a:pt x="13" y="138"/>
                    <a:pt x="11" y="141"/>
                  </a:cubicBezTo>
                  <a:close/>
                  <a:moveTo>
                    <a:pt x="18" y="130"/>
                  </a:moveTo>
                  <a:cubicBezTo>
                    <a:pt x="18" y="130"/>
                    <a:pt x="18" y="130"/>
                    <a:pt x="18" y="129"/>
                  </a:cubicBezTo>
                  <a:cubicBezTo>
                    <a:pt x="18" y="129"/>
                    <a:pt x="18" y="129"/>
                    <a:pt x="18" y="129"/>
                  </a:cubicBezTo>
                  <a:cubicBezTo>
                    <a:pt x="18" y="130"/>
                    <a:pt x="18" y="130"/>
                    <a:pt x="18" y="130"/>
                  </a:cubicBezTo>
                  <a:close/>
                  <a:moveTo>
                    <a:pt x="21" y="125"/>
                  </a:moveTo>
                  <a:cubicBezTo>
                    <a:pt x="21" y="125"/>
                    <a:pt x="21" y="125"/>
                    <a:pt x="21" y="125"/>
                  </a:cubicBezTo>
                  <a:cubicBezTo>
                    <a:pt x="21" y="125"/>
                    <a:pt x="21" y="125"/>
                    <a:pt x="21" y="125"/>
                  </a:cubicBezTo>
                  <a:cubicBezTo>
                    <a:pt x="21" y="125"/>
                    <a:pt x="21" y="125"/>
                    <a:pt x="21" y="125"/>
                  </a:cubicBezTo>
                  <a:close/>
                  <a:moveTo>
                    <a:pt x="50" y="83"/>
                  </a:moveTo>
                  <a:cubicBezTo>
                    <a:pt x="47" y="88"/>
                    <a:pt x="36" y="104"/>
                    <a:pt x="25" y="119"/>
                  </a:cubicBezTo>
                  <a:cubicBezTo>
                    <a:pt x="25" y="119"/>
                    <a:pt x="25" y="119"/>
                    <a:pt x="25" y="119"/>
                  </a:cubicBezTo>
                  <a:cubicBezTo>
                    <a:pt x="24" y="121"/>
                    <a:pt x="23" y="123"/>
                    <a:pt x="21" y="125"/>
                  </a:cubicBezTo>
                  <a:cubicBezTo>
                    <a:pt x="21" y="125"/>
                    <a:pt x="21" y="125"/>
                    <a:pt x="21" y="125"/>
                  </a:cubicBezTo>
                  <a:cubicBezTo>
                    <a:pt x="33" y="108"/>
                    <a:pt x="47" y="89"/>
                    <a:pt x="50" y="83"/>
                  </a:cubicBezTo>
                  <a:cubicBezTo>
                    <a:pt x="50" y="83"/>
                    <a:pt x="50" y="83"/>
                    <a:pt x="50" y="83"/>
                  </a:cubicBezTo>
                  <a:cubicBezTo>
                    <a:pt x="50" y="82"/>
                    <a:pt x="51" y="81"/>
                    <a:pt x="51" y="80"/>
                  </a:cubicBezTo>
                  <a:cubicBezTo>
                    <a:pt x="51" y="80"/>
                    <a:pt x="51" y="80"/>
                    <a:pt x="51" y="80"/>
                  </a:cubicBezTo>
                  <a:cubicBezTo>
                    <a:pt x="51" y="80"/>
                    <a:pt x="51" y="80"/>
                    <a:pt x="51" y="80"/>
                  </a:cubicBezTo>
                  <a:cubicBezTo>
                    <a:pt x="51" y="81"/>
                    <a:pt x="50" y="82"/>
                    <a:pt x="50" y="83"/>
                  </a:cubicBezTo>
                  <a:close/>
                  <a:moveTo>
                    <a:pt x="36" y="35"/>
                  </a:moveTo>
                  <a:cubicBezTo>
                    <a:pt x="43" y="52"/>
                    <a:pt x="51" y="70"/>
                    <a:pt x="51" y="79"/>
                  </a:cubicBezTo>
                  <a:cubicBezTo>
                    <a:pt x="51" y="79"/>
                    <a:pt x="51" y="79"/>
                    <a:pt x="51" y="79"/>
                  </a:cubicBezTo>
                  <a:cubicBezTo>
                    <a:pt x="51" y="79"/>
                    <a:pt x="51" y="79"/>
                    <a:pt x="51" y="79"/>
                  </a:cubicBezTo>
                  <a:cubicBezTo>
                    <a:pt x="51" y="79"/>
                    <a:pt x="51" y="79"/>
                    <a:pt x="51" y="79"/>
                  </a:cubicBezTo>
                  <a:cubicBezTo>
                    <a:pt x="51" y="70"/>
                    <a:pt x="42" y="49"/>
                    <a:pt x="34" y="32"/>
                  </a:cubicBezTo>
                  <a:cubicBezTo>
                    <a:pt x="34" y="32"/>
                    <a:pt x="34" y="32"/>
                    <a:pt x="34" y="32"/>
                  </a:cubicBezTo>
                  <a:cubicBezTo>
                    <a:pt x="35" y="33"/>
                    <a:pt x="35" y="34"/>
                    <a:pt x="3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4" name="Freeform 298"/>
          <p:cNvSpPr>
            <a:spLocks noEditPoints="1"/>
          </p:cNvSpPr>
          <p:nvPr/>
        </p:nvSpPr>
        <p:spPr bwMode="auto">
          <a:xfrm>
            <a:off x="2984501" y="2209802"/>
            <a:ext cx="322262" cy="323849"/>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90" name="组合 89"/>
          <p:cNvGrpSpPr/>
          <p:nvPr/>
        </p:nvGrpSpPr>
        <p:grpSpPr>
          <a:xfrm rot="1192981">
            <a:off x="318899" y="220711"/>
            <a:ext cx="579734" cy="587264"/>
            <a:chOff x="2118580" y="4342651"/>
            <a:chExt cx="672245" cy="680977"/>
          </a:xfrm>
        </p:grpSpPr>
        <p:grpSp>
          <p:nvGrpSpPr>
            <p:cNvPr id="91" name="组合 90"/>
            <p:cNvGrpSpPr/>
            <p:nvPr/>
          </p:nvGrpSpPr>
          <p:grpSpPr>
            <a:xfrm>
              <a:off x="2124539" y="4342651"/>
              <a:ext cx="641611" cy="680977"/>
              <a:chOff x="2124539" y="4342651"/>
              <a:chExt cx="641611" cy="680977"/>
            </a:xfrm>
          </p:grpSpPr>
          <p:sp>
            <p:nvSpPr>
              <p:cNvPr id="109" name="任意多边形 108"/>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任意多边形 91"/>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文本框 113"/>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218"/>
          <p:cNvGrpSpPr/>
          <p:nvPr/>
        </p:nvGrpSpPr>
        <p:grpSpPr>
          <a:xfrm>
            <a:off x="7911862" y="2581215"/>
            <a:ext cx="4280138" cy="3167262"/>
            <a:chOff x="0" y="0"/>
            <a:chExt cx="2222306" cy="1644486"/>
          </a:xfrm>
        </p:grpSpPr>
        <p:sp>
          <p:nvSpPr>
            <p:cNvPr id="91" name="Shape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bg1"/>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2" name="Shape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bg1"/>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3" name="Shape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4" name="Shape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95" name="Group 157"/>
          <p:cNvGrpSpPr/>
          <p:nvPr/>
        </p:nvGrpSpPr>
        <p:grpSpPr>
          <a:xfrm>
            <a:off x="8815976" y="1032703"/>
            <a:ext cx="1553740" cy="1891968"/>
            <a:chOff x="0" y="0"/>
            <a:chExt cx="825247" cy="1004894"/>
          </a:xfrm>
          <a:solidFill>
            <a:schemeClr val="bg1"/>
          </a:solidFill>
        </p:grpSpPr>
        <p:sp>
          <p:nvSpPr>
            <p:cNvPr id="96" name="Shape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97" name="Group 156"/>
            <p:cNvGrpSpPr/>
            <p:nvPr/>
          </p:nvGrpSpPr>
          <p:grpSpPr>
            <a:xfrm>
              <a:off x="330200" y="215900"/>
              <a:ext cx="178940" cy="367431"/>
              <a:chOff x="0" y="0"/>
              <a:chExt cx="178939" cy="367430"/>
            </a:xfrm>
            <a:grpFill/>
          </p:grpSpPr>
          <p:sp>
            <p:nvSpPr>
              <p:cNvPr id="98" name="Shape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99" name="Shape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100" name="文本框 99"/>
          <p:cNvSpPr txBox="1"/>
          <p:nvPr/>
        </p:nvSpPr>
        <p:spPr>
          <a:xfrm>
            <a:off x="1162059" y="1899227"/>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1162059" y="2626135"/>
            <a:ext cx="4712722" cy="1015663"/>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输入请在这里输入文字请在这里输入文字请在这里输入文字请在这里输入文字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1162059" y="3808896"/>
            <a:ext cx="4712722" cy="1323439"/>
          </a:xfrm>
          <a:prstGeom prst="rect">
            <a:avLst/>
          </a:prstGeom>
          <a:noFill/>
        </p:spPr>
        <p:txBody>
          <a:bodyPr wrap="square" rtlCol="0">
            <a:spAutoFit/>
          </a:bodyPr>
          <a:lstStyle/>
          <a:p>
            <a:pPr>
              <a:lnSpc>
                <a:spcPct val="125000"/>
              </a:lnSpc>
            </a:pP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a:t>
            </a:r>
            <a:r>
              <a:rPr lang="zh-CN" altLang="en-US" sz="1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输入请在这里输入文字请在这里输入文字请在这里输入文字请在这里输入文字请在这里输入文字请在这里输入文字</a:t>
            </a:r>
            <a:endPar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5" name="组合 14"/>
          <p:cNvGrpSpPr/>
          <p:nvPr/>
        </p:nvGrpSpPr>
        <p:grpSpPr>
          <a:xfrm rot="1192981">
            <a:off x="318899" y="220711"/>
            <a:ext cx="579734" cy="587264"/>
            <a:chOff x="2118580" y="4342651"/>
            <a:chExt cx="672245" cy="680977"/>
          </a:xfrm>
        </p:grpSpPr>
        <p:grpSp>
          <p:nvGrpSpPr>
            <p:cNvPr id="16" name="组合 15"/>
            <p:cNvGrpSpPr/>
            <p:nvPr/>
          </p:nvGrpSpPr>
          <p:grpSpPr>
            <a:xfrm>
              <a:off x="2124539" y="4342651"/>
              <a:ext cx="641611" cy="680977"/>
              <a:chOff x="2124539" y="4342651"/>
              <a:chExt cx="641611" cy="680977"/>
            </a:xfrm>
          </p:grpSpPr>
          <p:sp>
            <p:nvSpPr>
              <p:cNvPr id="34" name="任意多边形 33"/>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5"/>
                                        </p:tgtEl>
                                        <p:attrNameLst>
                                          <p:attrName>style.visibility</p:attrName>
                                        </p:attrNameLst>
                                      </p:cBhvr>
                                      <p:to>
                                        <p:strVal val="visible"/>
                                      </p:to>
                                    </p:set>
                                    <p:animEffect transition="in" filter="fade">
                                      <p:cBhvr>
                                        <p:cTn id="1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1958423" y="1987485"/>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12922" y="1991633"/>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5400000">
            <a:off x="2559412" y="4985949"/>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197061" y="5091294"/>
            <a:ext cx="805029"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2013</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 name="任意多边形 18"/>
          <p:cNvSpPr/>
          <p:nvPr/>
        </p:nvSpPr>
        <p:spPr>
          <a:xfrm rot="5400000">
            <a:off x="2559412" y="425019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215547" y="4322409"/>
            <a:ext cx="835485"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2014</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1" name="任意多边形 20"/>
          <p:cNvSpPr/>
          <p:nvPr/>
        </p:nvSpPr>
        <p:spPr>
          <a:xfrm rot="5400000">
            <a:off x="2559412" y="3481310"/>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204023" y="3602991"/>
            <a:ext cx="832279"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2015</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3" name="任意多边形 22"/>
          <p:cNvSpPr/>
          <p:nvPr/>
        </p:nvSpPr>
        <p:spPr>
          <a:xfrm rot="5400000">
            <a:off x="2549288" y="27618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184787" y="2878556"/>
            <a:ext cx="843501"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2016</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5" name="任意多边形 24"/>
          <p:cNvSpPr/>
          <p:nvPr/>
        </p:nvSpPr>
        <p:spPr>
          <a:xfrm rot="5400000">
            <a:off x="2549289" y="2037457"/>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196311" y="2117888"/>
            <a:ext cx="841897"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smtClean="0">
                <a:solidFill>
                  <a:schemeClr val="tx1">
                    <a:lumMod val="85000"/>
                    <a:lumOff val="15000"/>
                  </a:schemeClr>
                </a:solidFill>
                <a:latin typeface="方正静蕾简体" panose="02000000000000000000" pitchFamily="2" charset="-122"/>
                <a:ea typeface="方正静蕾简体" panose="02000000000000000000" pitchFamily="2" charset="-122"/>
              </a:rPr>
              <a:t>2017</a:t>
            </a:r>
            <a:endParaRPr lang="zh-CN" altLang="en-US" sz="3600" b="1" spc="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4427263" y="5285005"/>
            <a:ext cx="6545579" cy="438582"/>
          </a:xfrm>
          <a:prstGeom prst="rect">
            <a:avLst/>
          </a:prstGeom>
          <a:noFill/>
        </p:spPr>
        <p:txBody>
          <a:bodyPr wrap="square" rtlCol="0">
            <a:spAutoFit/>
          </a:bodyPr>
          <a:lstStyle/>
          <a:p>
            <a:pPr algn="just">
              <a:lnSpc>
                <a:spcPct val="125000"/>
              </a:lnSpc>
            </a:pPr>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 </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4427263" y="4563240"/>
            <a:ext cx="6545579" cy="438582"/>
          </a:xfrm>
          <a:prstGeom prst="rect">
            <a:avLst/>
          </a:prstGeom>
          <a:noFill/>
        </p:spPr>
        <p:txBody>
          <a:bodyPr wrap="square" rtlCol="0">
            <a:spAutoFit/>
          </a:bodyPr>
          <a:lstStyle/>
          <a:p>
            <a:pPr algn="just">
              <a:lnSpc>
                <a:spcPct val="125000"/>
              </a:lnSpc>
            </a:pPr>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 </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 name="文本框 28"/>
          <p:cNvSpPr txBox="1"/>
          <p:nvPr/>
        </p:nvSpPr>
        <p:spPr>
          <a:xfrm>
            <a:off x="4427263" y="3841474"/>
            <a:ext cx="6545579" cy="438582"/>
          </a:xfrm>
          <a:prstGeom prst="rect">
            <a:avLst/>
          </a:prstGeom>
          <a:noFill/>
        </p:spPr>
        <p:txBody>
          <a:bodyPr wrap="square" rtlCol="0">
            <a:spAutoFit/>
          </a:bodyPr>
          <a:lstStyle/>
          <a:p>
            <a:pPr algn="just">
              <a:lnSpc>
                <a:spcPct val="125000"/>
              </a:lnSpc>
            </a:pPr>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 </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 name="文本框 29"/>
          <p:cNvSpPr txBox="1"/>
          <p:nvPr/>
        </p:nvSpPr>
        <p:spPr>
          <a:xfrm>
            <a:off x="4427263" y="3119708"/>
            <a:ext cx="6545579" cy="438582"/>
          </a:xfrm>
          <a:prstGeom prst="rect">
            <a:avLst/>
          </a:prstGeom>
          <a:noFill/>
        </p:spPr>
        <p:txBody>
          <a:bodyPr wrap="square" rtlCol="0">
            <a:spAutoFit/>
          </a:bodyPr>
          <a:lstStyle/>
          <a:p>
            <a:pPr algn="just">
              <a:lnSpc>
                <a:spcPct val="125000"/>
              </a:lnSpc>
            </a:pPr>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 </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1" name="文本框 30"/>
          <p:cNvSpPr txBox="1"/>
          <p:nvPr/>
        </p:nvSpPr>
        <p:spPr>
          <a:xfrm>
            <a:off x="4427263" y="2397942"/>
            <a:ext cx="6545579" cy="438582"/>
          </a:xfrm>
          <a:prstGeom prst="rect">
            <a:avLst/>
          </a:prstGeom>
          <a:noFill/>
        </p:spPr>
        <p:txBody>
          <a:bodyPr wrap="square" rtlCol="0">
            <a:spAutoFit/>
          </a:bodyPr>
          <a:lstStyle/>
          <a:p>
            <a:pPr algn="just">
              <a:lnSpc>
                <a:spcPct val="125000"/>
              </a:lnSpc>
            </a:pPr>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 </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a:t>
            </a:r>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a:t>
            </a:r>
            <a:r>
              <a:rPr lang="zh-CN" altLang="en-US">
                <a:solidFill>
                  <a:schemeClr val="tx1">
                    <a:lumMod val="85000"/>
                    <a:lumOff val="15000"/>
                  </a:schemeClr>
                </a:solidFill>
                <a:latin typeface="方正静蕾简体" panose="02000000000000000000" pitchFamily="2" charset="-122"/>
                <a:ea typeface="方正静蕾简体" panose="02000000000000000000" pitchFamily="2" charset="-122"/>
              </a:rPr>
              <a:t>输入</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2" name="文本框 31"/>
          <p:cNvSpPr txBox="1"/>
          <p:nvPr/>
        </p:nvSpPr>
        <p:spPr>
          <a:xfrm>
            <a:off x="3288650" y="5214405"/>
            <a:ext cx="1021677" cy="523220"/>
          </a:xfrm>
          <a:prstGeom prst="rect">
            <a:avLst/>
          </a:prstGeom>
          <a:noFill/>
        </p:spPr>
        <p:txBody>
          <a:bodyPr wrap="square" rtlCol="0">
            <a:spAutoFit/>
          </a:bodyPr>
          <a:lstStyle/>
          <a:p>
            <a:pPr algn="ct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探索</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 name="文本框 32"/>
          <p:cNvSpPr txBox="1"/>
          <p:nvPr/>
        </p:nvSpPr>
        <p:spPr>
          <a:xfrm>
            <a:off x="3288650" y="4487521"/>
            <a:ext cx="1021677" cy="523220"/>
          </a:xfrm>
          <a:prstGeom prst="rect">
            <a:avLst/>
          </a:prstGeom>
          <a:noFill/>
        </p:spPr>
        <p:txBody>
          <a:bodyPr wrap="square" rtlCol="0">
            <a:spAutoFit/>
          </a:bodyPr>
          <a:lstStyle/>
          <a:p>
            <a:pPr algn="ct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起步</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4" name="文本框 33"/>
          <p:cNvSpPr txBox="1"/>
          <p:nvPr/>
        </p:nvSpPr>
        <p:spPr>
          <a:xfrm>
            <a:off x="3288650" y="3760638"/>
            <a:ext cx="1021677" cy="523220"/>
          </a:xfrm>
          <a:prstGeom prst="rect">
            <a:avLst/>
          </a:prstGeom>
          <a:noFill/>
        </p:spPr>
        <p:txBody>
          <a:bodyPr wrap="square" rtlCol="0">
            <a:spAutoFit/>
          </a:bodyPr>
          <a:lstStyle/>
          <a:p>
            <a:pPr algn="ct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定位</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文本框 34"/>
          <p:cNvSpPr txBox="1"/>
          <p:nvPr/>
        </p:nvSpPr>
        <p:spPr>
          <a:xfrm>
            <a:off x="3288650" y="3033755"/>
            <a:ext cx="1021677" cy="523220"/>
          </a:xfrm>
          <a:prstGeom prst="rect">
            <a:avLst/>
          </a:prstGeom>
          <a:noFill/>
        </p:spPr>
        <p:txBody>
          <a:bodyPr wrap="square" rtlCol="0">
            <a:spAutoFit/>
          </a:bodyPr>
          <a:lstStyle/>
          <a:p>
            <a:pPr algn="ct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积淀</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3288650" y="2302291"/>
            <a:ext cx="1021677" cy="523220"/>
          </a:xfrm>
          <a:prstGeom prst="rect">
            <a:avLst/>
          </a:prstGeom>
          <a:noFill/>
        </p:spPr>
        <p:txBody>
          <a:bodyPr wrap="square" rtlCol="0">
            <a:spAutoFit/>
          </a:bodyPr>
          <a:lstStyle/>
          <a:p>
            <a:pPr algn="ctr"/>
            <a:r>
              <a:rPr lang="zh-CN" altLang="en-US" sz="28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爆发</a:t>
            </a:r>
            <a:endPar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7" name="组合 36"/>
          <p:cNvGrpSpPr/>
          <p:nvPr/>
        </p:nvGrpSpPr>
        <p:grpSpPr>
          <a:xfrm rot="1192981">
            <a:off x="318899" y="220711"/>
            <a:ext cx="579734" cy="587264"/>
            <a:chOff x="2118580" y="4342651"/>
            <a:chExt cx="672245" cy="680977"/>
          </a:xfrm>
        </p:grpSpPr>
        <p:grpSp>
          <p:nvGrpSpPr>
            <p:cNvPr id="38" name="组合 37"/>
            <p:cNvGrpSpPr/>
            <p:nvPr/>
          </p:nvGrpSpPr>
          <p:grpSpPr>
            <a:xfrm>
              <a:off x="2124539" y="4342651"/>
              <a:ext cx="641611" cy="680977"/>
              <a:chOff x="2124539" y="4342651"/>
              <a:chExt cx="641611" cy="680977"/>
            </a:xfrm>
          </p:grpSpPr>
          <p:sp>
            <p:nvSpPr>
              <p:cNvPr id="56" name="任意多边形 55"/>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60"/>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528549" y="1937982"/>
            <a:ext cx="2686526" cy="3841198"/>
            <a:chOff x="1289955" y="1628061"/>
            <a:chExt cx="3921407" cy="5174701"/>
          </a:xfrm>
        </p:grpSpPr>
        <p:sp>
          <p:nvSpPr>
            <p:cNvPr id="38" name="Shape 209"/>
            <p:cNvSpPr/>
            <p:nvPr/>
          </p:nvSpPr>
          <p:spPr>
            <a:xfrm rot="3758493">
              <a:off x="2701655"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9" name="组 13"/>
            <p:cNvGrpSpPr/>
            <p:nvPr/>
          </p:nvGrpSpPr>
          <p:grpSpPr>
            <a:xfrm>
              <a:off x="1289955" y="1628061"/>
              <a:ext cx="2187025" cy="2569107"/>
              <a:chOff x="5943842" y="1013911"/>
              <a:chExt cx="2187025" cy="2569107"/>
            </a:xfrm>
          </p:grpSpPr>
          <p:sp>
            <p:nvSpPr>
              <p:cNvPr id="40"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1"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2"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3"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4"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5"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6"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47"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48" name="任意多边形 47"/>
          <p:cNvSpPr/>
          <p:nvPr/>
        </p:nvSpPr>
        <p:spPr>
          <a:xfrm>
            <a:off x="7018221" y="215551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31"/>
          <p:cNvSpPr/>
          <p:nvPr/>
        </p:nvSpPr>
        <p:spPr>
          <a:xfrm>
            <a:off x="5809349" y="174709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一季度</a:t>
            </a:r>
            <a:endParaRPr lang="zh-CN" altLang="en-US"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0" name="任意多边形 49"/>
          <p:cNvSpPr/>
          <p:nvPr/>
        </p:nvSpPr>
        <p:spPr>
          <a:xfrm>
            <a:off x="7018221" y="3204695"/>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31"/>
          <p:cNvSpPr/>
          <p:nvPr/>
        </p:nvSpPr>
        <p:spPr>
          <a:xfrm>
            <a:off x="5809349" y="2796268"/>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二季度</a:t>
            </a:r>
            <a:endParaRPr lang="zh-CN" altLang="en-US"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2" name="任意多边形 51"/>
          <p:cNvSpPr/>
          <p:nvPr/>
        </p:nvSpPr>
        <p:spPr>
          <a:xfrm>
            <a:off x="7018221" y="42536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31"/>
          <p:cNvSpPr/>
          <p:nvPr/>
        </p:nvSpPr>
        <p:spPr>
          <a:xfrm>
            <a:off x="5809349" y="384522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chemeClr val="tx1">
                    <a:lumMod val="85000"/>
                    <a:lumOff val="15000"/>
                  </a:schemeClr>
                </a:solidFill>
                <a:latin typeface="方正静蕾简体" panose="02000000000000000000" pitchFamily="2" charset="-122"/>
                <a:ea typeface="方正静蕾简体" panose="02000000000000000000" pitchFamily="2" charset="-122"/>
              </a:rPr>
              <a:t>三季度</a:t>
            </a:r>
            <a:endParaRPr lang="zh-CN" altLang="en-US"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4" name="任意多边形 53"/>
          <p:cNvSpPr/>
          <p:nvPr/>
        </p:nvSpPr>
        <p:spPr>
          <a:xfrm>
            <a:off x="7018221" y="526760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31"/>
          <p:cNvSpPr/>
          <p:nvPr/>
        </p:nvSpPr>
        <p:spPr>
          <a:xfrm>
            <a:off x="5809349" y="485917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四季度</a:t>
            </a:r>
            <a:endParaRPr lang="zh-CN" altLang="en-US"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6873500" y="1724240"/>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6873500" y="2773416"/>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6873500" y="3822377"/>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9" name="文本框 58"/>
          <p:cNvSpPr txBox="1"/>
          <p:nvPr/>
        </p:nvSpPr>
        <p:spPr>
          <a:xfrm>
            <a:off x="6873500" y="4836325"/>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5" name="组合 24"/>
          <p:cNvGrpSpPr/>
          <p:nvPr/>
        </p:nvGrpSpPr>
        <p:grpSpPr>
          <a:xfrm rot="1192981">
            <a:off x="318899" y="220711"/>
            <a:ext cx="579734" cy="587264"/>
            <a:chOff x="2118580" y="4342651"/>
            <a:chExt cx="672245" cy="680977"/>
          </a:xfrm>
        </p:grpSpPr>
        <p:grpSp>
          <p:nvGrpSpPr>
            <p:cNvPr id="26" name="组合 25"/>
            <p:cNvGrpSpPr/>
            <p:nvPr/>
          </p:nvGrpSpPr>
          <p:grpSpPr>
            <a:xfrm>
              <a:off x="2124539" y="4342651"/>
              <a:ext cx="641611" cy="680977"/>
              <a:chOff x="2124539" y="4342651"/>
              <a:chExt cx="641611" cy="680977"/>
            </a:xfrm>
          </p:grpSpPr>
          <p:sp>
            <p:nvSpPr>
              <p:cNvPr id="67" name="任意多边形 6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a:grpSpLocks noChangeAspect="1"/>
          </p:cNvGrpSpPr>
          <p:nvPr/>
        </p:nvGrpSpPr>
        <p:grpSpPr bwMode="auto">
          <a:xfrm>
            <a:off x="4697748" y="1565080"/>
            <a:ext cx="1284068" cy="1799912"/>
            <a:chOff x="1999" y="1444"/>
            <a:chExt cx="1043" cy="1462"/>
          </a:xfrm>
          <a:solidFill>
            <a:schemeClr val="tx1">
              <a:lumMod val="85000"/>
              <a:lumOff val="15000"/>
            </a:schemeClr>
          </a:solidFill>
        </p:grpSpPr>
        <p:sp>
          <p:nvSpPr>
            <p:cNvPr id="43" name="Freeform 41"/>
            <p:cNvSpPr>
              <a:spLocks noEditPoints="1"/>
            </p:cNvSpPr>
            <p:nvPr/>
          </p:nvSpPr>
          <p:spPr bwMode="auto">
            <a:xfrm>
              <a:off x="2262" y="1607"/>
              <a:ext cx="420" cy="422"/>
            </a:xfrm>
            <a:custGeom>
              <a:avLst/>
              <a:gdLst>
                <a:gd name="T0" fmla="*/ 0 w 118"/>
                <a:gd name="T1" fmla="*/ 59 h 119"/>
                <a:gd name="T2" fmla="*/ 59 w 118"/>
                <a:gd name="T3" fmla="*/ 0 h 119"/>
                <a:gd name="T4" fmla="*/ 59 w 118"/>
                <a:gd name="T5" fmla="*/ 0 h 119"/>
                <a:gd name="T6" fmla="*/ 118 w 118"/>
                <a:gd name="T7" fmla="*/ 59 h 119"/>
                <a:gd name="T8" fmla="*/ 118 w 118"/>
                <a:gd name="T9" fmla="*/ 59 h 119"/>
                <a:gd name="T10" fmla="*/ 59 w 118"/>
                <a:gd name="T11" fmla="*/ 119 h 119"/>
                <a:gd name="T12" fmla="*/ 59 w 118"/>
                <a:gd name="T13" fmla="*/ 119 h 119"/>
                <a:gd name="T14" fmla="*/ 0 w 118"/>
                <a:gd name="T15" fmla="*/ 59 h 119"/>
                <a:gd name="T16" fmla="*/ 4 w 118"/>
                <a:gd name="T17" fmla="*/ 59 h 119"/>
                <a:gd name="T18" fmla="*/ 59 w 118"/>
                <a:gd name="T19" fmla="*/ 115 h 119"/>
                <a:gd name="T20" fmla="*/ 59 w 118"/>
                <a:gd name="T21" fmla="*/ 115 h 119"/>
                <a:gd name="T22" fmla="*/ 114 w 118"/>
                <a:gd name="T23" fmla="*/ 59 h 119"/>
                <a:gd name="T24" fmla="*/ 114 w 118"/>
                <a:gd name="T25" fmla="*/ 59 h 119"/>
                <a:gd name="T26" fmla="*/ 59 w 118"/>
                <a:gd name="T27" fmla="*/ 4 h 119"/>
                <a:gd name="T28" fmla="*/ 59 w 118"/>
                <a:gd name="T29" fmla="*/ 4 h 119"/>
                <a:gd name="T30" fmla="*/ 4 w 118"/>
                <a:gd name="T31"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19">
                  <a:moveTo>
                    <a:pt x="0" y="59"/>
                  </a:moveTo>
                  <a:cubicBezTo>
                    <a:pt x="0" y="26"/>
                    <a:pt x="27" y="0"/>
                    <a:pt x="59" y="0"/>
                  </a:cubicBezTo>
                  <a:cubicBezTo>
                    <a:pt x="59" y="0"/>
                    <a:pt x="59" y="0"/>
                    <a:pt x="59" y="0"/>
                  </a:cubicBezTo>
                  <a:cubicBezTo>
                    <a:pt x="92" y="0"/>
                    <a:pt x="118" y="26"/>
                    <a:pt x="118" y="59"/>
                  </a:cubicBezTo>
                  <a:cubicBezTo>
                    <a:pt x="118" y="59"/>
                    <a:pt x="118" y="59"/>
                    <a:pt x="118" y="59"/>
                  </a:cubicBezTo>
                  <a:cubicBezTo>
                    <a:pt x="118" y="92"/>
                    <a:pt x="92" y="119"/>
                    <a:pt x="59" y="119"/>
                  </a:cubicBezTo>
                  <a:cubicBezTo>
                    <a:pt x="59" y="119"/>
                    <a:pt x="59" y="119"/>
                    <a:pt x="59" y="119"/>
                  </a:cubicBezTo>
                  <a:cubicBezTo>
                    <a:pt x="27" y="119"/>
                    <a:pt x="0" y="92"/>
                    <a:pt x="0" y="59"/>
                  </a:cubicBezTo>
                  <a:close/>
                  <a:moveTo>
                    <a:pt x="4" y="59"/>
                  </a:moveTo>
                  <a:cubicBezTo>
                    <a:pt x="4" y="90"/>
                    <a:pt x="29" y="115"/>
                    <a:pt x="59" y="115"/>
                  </a:cubicBezTo>
                  <a:cubicBezTo>
                    <a:pt x="59" y="115"/>
                    <a:pt x="59" y="115"/>
                    <a:pt x="59" y="115"/>
                  </a:cubicBezTo>
                  <a:cubicBezTo>
                    <a:pt x="90" y="115"/>
                    <a:pt x="114" y="90"/>
                    <a:pt x="114" y="59"/>
                  </a:cubicBezTo>
                  <a:cubicBezTo>
                    <a:pt x="114" y="59"/>
                    <a:pt x="114" y="59"/>
                    <a:pt x="114" y="59"/>
                  </a:cubicBezTo>
                  <a:cubicBezTo>
                    <a:pt x="114" y="29"/>
                    <a:pt x="90" y="4"/>
                    <a:pt x="59" y="4"/>
                  </a:cubicBezTo>
                  <a:cubicBezTo>
                    <a:pt x="59" y="4"/>
                    <a:pt x="59" y="4"/>
                    <a:pt x="59" y="4"/>
                  </a:cubicBezTo>
                  <a:cubicBezTo>
                    <a:pt x="29" y="4"/>
                    <a:pt x="4" y="29"/>
                    <a:pt x="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2"/>
            <p:cNvSpPr>
              <a:spLocks noEditPoints="1"/>
            </p:cNvSpPr>
            <p:nvPr/>
          </p:nvSpPr>
          <p:spPr bwMode="auto">
            <a:xfrm>
              <a:off x="2255" y="1600"/>
              <a:ext cx="434" cy="436"/>
            </a:xfrm>
            <a:custGeom>
              <a:avLst/>
              <a:gdLst>
                <a:gd name="T0" fmla="*/ 0 w 122"/>
                <a:gd name="T1" fmla="*/ 61 h 123"/>
                <a:gd name="T2" fmla="*/ 61 w 122"/>
                <a:gd name="T3" fmla="*/ 0 h 123"/>
                <a:gd name="T4" fmla="*/ 61 w 122"/>
                <a:gd name="T5" fmla="*/ 0 h 123"/>
                <a:gd name="T6" fmla="*/ 122 w 122"/>
                <a:gd name="T7" fmla="*/ 61 h 123"/>
                <a:gd name="T8" fmla="*/ 122 w 122"/>
                <a:gd name="T9" fmla="*/ 61 h 123"/>
                <a:gd name="T10" fmla="*/ 61 w 122"/>
                <a:gd name="T11" fmla="*/ 123 h 123"/>
                <a:gd name="T12" fmla="*/ 61 w 122"/>
                <a:gd name="T13" fmla="*/ 123 h 123"/>
                <a:gd name="T14" fmla="*/ 0 w 122"/>
                <a:gd name="T15" fmla="*/ 61 h 123"/>
                <a:gd name="T16" fmla="*/ 4 w 122"/>
                <a:gd name="T17" fmla="*/ 61 h 123"/>
                <a:gd name="T18" fmla="*/ 61 w 122"/>
                <a:gd name="T19" fmla="*/ 119 h 123"/>
                <a:gd name="T20" fmla="*/ 61 w 122"/>
                <a:gd name="T21" fmla="*/ 119 h 123"/>
                <a:gd name="T22" fmla="*/ 118 w 122"/>
                <a:gd name="T23" fmla="*/ 61 h 123"/>
                <a:gd name="T24" fmla="*/ 118 w 122"/>
                <a:gd name="T25" fmla="*/ 61 h 123"/>
                <a:gd name="T26" fmla="*/ 61 w 122"/>
                <a:gd name="T27" fmla="*/ 4 h 123"/>
                <a:gd name="T28" fmla="*/ 61 w 122"/>
                <a:gd name="T29" fmla="*/ 4 h 123"/>
                <a:gd name="T30" fmla="*/ 118 w 122"/>
                <a:gd name="T31" fmla="*/ 61 h 123"/>
                <a:gd name="T32" fmla="*/ 118 w 122"/>
                <a:gd name="T33" fmla="*/ 61 h 123"/>
                <a:gd name="T34" fmla="*/ 61 w 122"/>
                <a:gd name="T35" fmla="*/ 119 h 123"/>
                <a:gd name="T36" fmla="*/ 61 w 122"/>
                <a:gd name="T37" fmla="*/ 119 h 123"/>
                <a:gd name="T38" fmla="*/ 4 w 122"/>
                <a:gd name="T39" fmla="*/ 61 h 123"/>
                <a:gd name="T40" fmla="*/ 4 w 122"/>
                <a:gd name="T41" fmla="*/ 61 h 123"/>
                <a:gd name="T42" fmla="*/ 61 w 122"/>
                <a:gd name="T43" fmla="*/ 115 h 123"/>
                <a:gd name="T44" fmla="*/ 114 w 122"/>
                <a:gd name="T45" fmla="*/ 61 h 123"/>
                <a:gd name="T46" fmla="*/ 114 w 122"/>
                <a:gd name="T47" fmla="*/ 61 h 123"/>
                <a:gd name="T48" fmla="*/ 61 w 122"/>
                <a:gd name="T49" fmla="*/ 8 h 123"/>
                <a:gd name="T50" fmla="*/ 61 w 122"/>
                <a:gd name="T51" fmla="*/ 8 h 123"/>
                <a:gd name="T52" fmla="*/ 8 w 122"/>
                <a:gd name="T53" fmla="*/ 61 h 123"/>
                <a:gd name="T54" fmla="*/ 8 w 122"/>
                <a:gd name="T55" fmla="*/ 61 h 123"/>
                <a:gd name="T56" fmla="*/ 61 w 122"/>
                <a:gd name="T57" fmla="*/ 115 h 123"/>
                <a:gd name="T58" fmla="*/ 6 w 122"/>
                <a:gd name="T59" fmla="*/ 61 h 123"/>
                <a:gd name="T60" fmla="*/ 4 w 122"/>
                <a:gd name="T61" fmla="*/ 61 h 123"/>
                <a:gd name="T62" fmla="*/ 4 w 122"/>
                <a:gd name="T63" fmla="*/ 61 h 123"/>
                <a:gd name="T64" fmla="*/ 4 w 122"/>
                <a:gd name="T65" fmla="*/ 61 h 123"/>
                <a:gd name="T66" fmla="*/ 6 w 122"/>
                <a:gd name="T67" fmla="*/ 61 h 123"/>
                <a:gd name="T68" fmla="*/ 4 w 122"/>
                <a:gd name="T69" fmla="*/ 61 h 123"/>
                <a:gd name="T70" fmla="*/ 42 w 122"/>
                <a:gd name="T71" fmla="*/ 7 h 123"/>
                <a:gd name="T72" fmla="*/ 42 w 122"/>
                <a:gd name="T73" fmla="*/ 7 h 123"/>
                <a:gd name="T74" fmla="*/ 4 w 122"/>
                <a:gd name="T75" fmla="*/ 6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123">
                  <a:moveTo>
                    <a:pt x="0" y="61"/>
                  </a:moveTo>
                  <a:cubicBezTo>
                    <a:pt x="0" y="27"/>
                    <a:pt x="27" y="0"/>
                    <a:pt x="61" y="0"/>
                  </a:cubicBezTo>
                  <a:cubicBezTo>
                    <a:pt x="61" y="0"/>
                    <a:pt x="61" y="0"/>
                    <a:pt x="61" y="0"/>
                  </a:cubicBezTo>
                  <a:cubicBezTo>
                    <a:pt x="95" y="0"/>
                    <a:pt x="122" y="27"/>
                    <a:pt x="122" y="61"/>
                  </a:cubicBezTo>
                  <a:cubicBezTo>
                    <a:pt x="122" y="61"/>
                    <a:pt x="122" y="61"/>
                    <a:pt x="122" y="61"/>
                  </a:cubicBezTo>
                  <a:cubicBezTo>
                    <a:pt x="122" y="95"/>
                    <a:pt x="95" y="123"/>
                    <a:pt x="61" y="123"/>
                  </a:cubicBezTo>
                  <a:cubicBezTo>
                    <a:pt x="61" y="123"/>
                    <a:pt x="61" y="123"/>
                    <a:pt x="61" y="123"/>
                  </a:cubicBezTo>
                  <a:cubicBezTo>
                    <a:pt x="27" y="123"/>
                    <a:pt x="0" y="95"/>
                    <a:pt x="0" y="61"/>
                  </a:cubicBezTo>
                  <a:close/>
                  <a:moveTo>
                    <a:pt x="4" y="61"/>
                  </a:moveTo>
                  <a:cubicBezTo>
                    <a:pt x="4" y="93"/>
                    <a:pt x="30" y="119"/>
                    <a:pt x="61" y="119"/>
                  </a:cubicBezTo>
                  <a:cubicBezTo>
                    <a:pt x="61" y="119"/>
                    <a:pt x="61" y="119"/>
                    <a:pt x="61" y="119"/>
                  </a:cubicBezTo>
                  <a:cubicBezTo>
                    <a:pt x="93" y="119"/>
                    <a:pt x="118" y="93"/>
                    <a:pt x="118" y="61"/>
                  </a:cubicBezTo>
                  <a:cubicBezTo>
                    <a:pt x="118" y="61"/>
                    <a:pt x="118" y="61"/>
                    <a:pt x="118" y="61"/>
                  </a:cubicBezTo>
                  <a:cubicBezTo>
                    <a:pt x="118" y="30"/>
                    <a:pt x="93" y="4"/>
                    <a:pt x="61" y="4"/>
                  </a:cubicBezTo>
                  <a:cubicBezTo>
                    <a:pt x="61" y="4"/>
                    <a:pt x="61" y="4"/>
                    <a:pt x="61" y="4"/>
                  </a:cubicBezTo>
                  <a:cubicBezTo>
                    <a:pt x="93" y="4"/>
                    <a:pt x="118" y="30"/>
                    <a:pt x="118" y="61"/>
                  </a:cubicBezTo>
                  <a:cubicBezTo>
                    <a:pt x="118" y="61"/>
                    <a:pt x="118" y="61"/>
                    <a:pt x="118" y="61"/>
                  </a:cubicBezTo>
                  <a:cubicBezTo>
                    <a:pt x="118" y="93"/>
                    <a:pt x="93" y="119"/>
                    <a:pt x="61" y="119"/>
                  </a:cubicBezTo>
                  <a:cubicBezTo>
                    <a:pt x="61" y="119"/>
                    <a:pt x="61" y="119"/>
                    <a:pt x="61" y="119"/>
                  </a:cubicBezTo>
                  <a:cubicBezTo>
                    <a:pt x="30" y="119"/>
                    <a:pt x="4" y="93"/>
                    <a:pt x="4" y="61"/>
                  </a:cubicBezTo>
                  <a:cubicBezTo>
                    <a:pt x="4" y="61"/>
                    <a:pt x="4" y="61"/>
                    <a:pt x="4" y="61"/>
                  </a:cubicBezTo>
                  <a:close/>
                  <a:moveTo>
                    <a:pt x="61" y="115"/>
                  </a:moveTo>
                  <a:cubicBezTo>
                    <a:pt x="91" y="115"/>
                    <a:pt x="114" y="91"/>
                    <a:pt x="114" y="61"/>
                  </a:cubicBezTo>
                  <a:cubicBezTo>
                    <a:pt x="114" y="61"/>
                    <a:pt x="114" y="61"/>
                    <a:pt x="114" y="61"/>
                  </a:cubicBezTo>
                  <a:cubicBezTo>
                    <a:pt x="114" y="32"/>
                    <a:pt x="91" y="8"/>
                    <a:pt x="61" y="8"/>
                  </a:cubicBezTo>
                  <a:cubicBezTo>
                    <a:pt x="61" y="8"/>
                    <a:pt x="61" y="8"/>
                    <a:pt x="61" y="8"/>
                  </a:cubicBezTo>
                  <a:cubicBezTo>
                    <a:pt x="32" y="8"/>
                    <a:pt x="8" y="32"/>
                    <a:pt x="8" y="61"/>
                  </a:cubicBezTo>
                  <a:cubicBezTo>
                    <a:pt x="8" y="61"/>
                    <a:pt x="8" y="61"/>
                    <a:pt x="8" y="61"/>
                  </a:cubicBezTo>
                  <a:cubicBezTo>
                    <a:pt x="8" y="91"/>
                    <a:pt x="32" y="115"/>
                    <a:pt x="61" y="115"/>
                  </a:cubicBezTo>
                  <a:close/>
                  <a:moveTo>
                    <a:pt x="6" y="61"/>
                  </a:moveTo>
                  <a:cubicBezTo>
                    <a:pt x="4" y="61"/>
                    <a:pt x="4" y="61"/>
                    <a:pt x="4" y="61"/>
                  </a:cubicBezTo>
                  <a:cubicBezTo>
                    <a:pt x="4" y="61"/>
                    <a:pt x="4" y="61"/>
                    <a:pt x="4" y="61"/>
                  </a:cubicBezTo>
                  <a:cubicBezTo>
                    <a:pt x="4" y="61"/>
                    <a:pt x="4" y="61"/>
                    <a:pt x="4" y="61"/>
                  </a:cubicBezTo>
                  <a:cubicBezTo>
                    <a:pt x="6" y="61"/>
                    <a:pt x="6" y="61"/>
                    <a:pt x="6" y="61"/>
                  </a:cubicBezTo>
                  <a:close/>
                  <a:moveTo>
                    <a:pt x="4" y="61"/>
                  </a:moveTo>
                  <a:cubicBezTo>
                    <a:pt x="4" y="36"/>
                    <a:pt x="20" y="15"/>
                    <a:pt x="42" y="7"/>
                  </a:cubicBezTo>
                  <a:cubicBezTo>
                    <a:pt x="42" y="7"/>
                    <a:pt x="42" y="7"/>
                    <a:pt x="42" y="7"/>
                  </a:cubicBezTo>
                  <a:cubicBezTo>
                    <a:pt x="20" y="15"/>
                    <a:pt x="4" y="36"/>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3"/>
            <p:cNvSpPr/>
            <p:nvPr/>
          </p:nvSpPr>
          <p:spPr bwMode="auto">
            <a:xfrm>
              <a:off x="2401" y="1451"/>
              <a:ext cx="82" cy="166"/>
            </a:xfrm>
            <a:custGeom>
              <a:avLst/>
              <a:gdLst>
                <a:gd name="T0" fmla="*/ 9 w 23"/>
                <a:gd name="T1" fmla="*/ 45 h 47"/>
                <a:gd name="T2" fmla="*/ 19 w 23"/>
                <a:gd name="T3" fmla="*/ 11 h 47"/>
                <a:gd name="T4" fmla="*/ 19 w 23"/>
                <a:gd name="T5" fmla="*/ 11 h 47"/>
                <a:gd name="T6" fmla="*/ 19 w 23"/>
                <a:gd name="T7" fmla="*/ 7 h 47"/>
                <a:gd name="T8" fmla="*/ 19 w 23"/>
                <a:gd name="T9" fmla="*/ 7 h 47"/>
                <a:gd name="T10" fmla="*/ 13 w 23"/>
                <a:gd name="T11" fmla="*/ 4 h 47"/>
                <a:gd name="T12" fmla="*/ 13 w 23"/>
                <a:gd name="T13" fmla="*/ 4 h 47"/>
                <a:gd name="T14" fmla="*/ 5 w 23"/>
                <a:gd name="T15" fmla="*/ 10 h 47"/>
                <a:gd name="T16" fmla="*/ 5 w 23"/>
                <a:gd name="T17" fmla="*/ 10 h 47"/>
                <a:gd name="T18" fmla="*/ 4 w 23"/>
                <a:gd name="T19" fmla="*/ 12 h 47"/>
                <a:gd name="T20" fmla="*/ 4 w 23"/>
                <a:gd name="T21" fmla="*/ 12 h 47"/>
                <a:gd name="T22" fmla="*/ 8 w 23"/>
                <a:gd name="T23" fmla="*/ 16 h 47"/>
                <a:gd name="T24" fmla="*/ 8 w 23"/>
                <a:gd name="T25" fmla="*/ 16 h 47"/>
                <a:gd name="T26" fmla="*/ 13 w 23"/>
                <a:gd name="T27" fmla="*/ 16 h 47"/>
                <a:gd name="T28" fmla="*/ 13 w 23"/>
                <a:gd name="T29" fmla="*/ 16 h 47"/>
                <a:gd name="T30" fmla="*/ 13 w 23"/>
                <a:gd name="T31" fmla="*/ 16 h 47"/>
                <a:gd name="T32" fmla="*/ 13 w 23"/>
                <a:gd name="T33" fmla="*/ 20 h 47"/>
                <a:gd name="T34" fmla="*/ 7 w 23"/>
                <a:gd name="T35" fmla="*/ 19 h 47"/>
                <a:gd name="T36" fmla="*/ 7 w 23"/>
                <a:gd name="T37" fmla="*/ 19 h 47"/>
                <a:gd name="T38" fmla="*/ 0 w 23"/>
                <a:gd name="T39" fmla="*/ 12 h 47"/>
                <a:gd name="T40" fmla="*/ 0 w 23"/>
                <a:gd name="T41" fmla="*/ 12 h 47"/>
                <a:gd name="T42" fmla="*/ 1 w 23"/>
                <a:gd name="T43" fmla="*/ 8 h 47"/>
                <a:gd name="T44" fmla="*/ 1 w 23"/>
                <a:gd name="T45" fmla="*/ 8 h 47"/>
                <a:gd name="T46" fmla="*/ 13 w 23"/>
                <a:gd name="T47" fmla="*/ 0 h 47"/>
                <a:gd name="T48" fmla="*/ 13 w 23"/>
                <a:gd name="T49" fmla="*/ 0 h 47"/>
                <a:gd name="T50" fmla="*/ 22 w 23"/>
                <a:gd name="T51" fmla="*/ 5 h 47"/>
                <a:gd name="T52" fmla="*/ 22 w 23"/>
                <a:gd name="T53" fmla="*/ 5 h 47"/>
                <a:gd name="T54" fmla="*/ 23 w 23"/>
                <a:gd name="T55" fmla="*/ 11 h 47"/>
                <a:gd name="T56" fmla="*/ 23 w 23"/>
                <a:gd name="T57" fmla="*/ 11 h 47"/>
                <a:gd name="T58" fmla="*/ 13 w 23"/>
                <a:gd name="T59" fmla="*/ 47 h 47"/>
                <a:gd name="T60" fmla="*/ 13 w 23"/>
                <a:gd name="T61" fmla="*/ 47 h 47"/>
                <a:gd name="T62" fmla="*/ 9 w 23"/>
                <a:gd name="T63"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47">
                  <a:moveTo>
                    <a:pt x="9" y="45"/>
                  </a:moveTo>
                  <a:cubicBezTo>
                    <a:pt x="9" y="45"/>
                    <a:pt x="19" y="21"/>
                    <a:pt x="19" y="11"/>
                  </a:cubicBezTo>
                  <a:cubicBezTo>
                    <a:pt x="19" y="11"/>
                    <a:pt x="19" y="11"/>
                    <a:pt x="19" y="11"/>
                  </a:cubicBezTo>
                  <a:cubicBezTo>
                    <a:pt x="19" y="9"/>
                    <a:pt x="19" y="8"/>
                    <a:pt x="19" y="7"/>
                  </a:cubicBezTo>
                  <a:cubicBezTo>
                    <a:pt x="19" y="7"/>
                    <a:pt x="19" y="7"/>
                    <a:pt x="19" y="7"/>
                  </a:cubicBezTo>
                  <a:cubicBezTo>
                    <a:pt x="17" y="5"/>
                    <a:pt x="15" y="4"/>
                    <a:pt x="13" y="4"/>
                  </a:cubicBezTo>
                  <a:cubicBezTo>
                    <a:pt x="13" y="4"/>
                    <a:pt x="13" y="4"/>
                    <a:pt x="13" y="4"/>
                  </a:cubicBezTo>
                  <a:cubicBezTo>
                    <a:pt x="10" y="4"/>
                    <a:pt x="7" y="6"/>
                    <a:pt x="5" y="10"/>
                  </a:cubicBezTo>
                  <a:cubicBezTo>
                    <a:pt x="5" y="10"/>
                    <a:pt x="5" y="10"/>
                    <a:pt x="5" y="10"/>
                  </a:cubicBezTo>
                  <a:cubicBezTo>
                    <a:pt x="4" y="11"/>
                    <a:pt x="4" y="12"/>
                    <a:pt x="4" y="12"/>
                  </a:cubicBezTo>
                  <a:cubicBezTo>
                    <a:pt x="4" y="12"/>
                    <a:pt x="4" y="12"/>
                    <a:pt x="4" y="12"/>
                  </a:cubicBezTo>
                  <a:cubicBezTo>
                    <a:pt x="4" y="14"/>
                    <a:pt x="5" y="15"/>
                    <a:pt x="8" y="16"/>
                  </a:cubicBezTo>
                  <a:cubicBezTo>
                    <a:pt x="8" y="16"/>
                    <a:pt x="8" y="16"/>
                    <a:pt x="8" y="16"/>
                  </a:cubicBezTo>
                  <a:cubicBezTo>
                    <a:pt x="10" y="16"/>
                    <a:pt x="13" y="16"/>
                    <a:pt x="13" y="16"/>
                  </a:cubicBezTo>
                  <a:cubicBezTo>
                    <a:pt x="13" y="16"/>
                    <a:pt x="13" y="16"/>
                    <a:pt x="13" y="16"/>
                  </a:cubicBezTo>
                  <a:cubicBezTo>
                    <a:pt x="13" y="16"/>
                    <a:pt x="13" y="16"/>
                    <a:pt x="13" y="16"/>
                  </a:cubicBezTo>
                  <a:cubicBezTo>
                    <a:pt x="13" y="20"/>
                    <a:pt x="13" y="20"/>
                    <a:pt x="13" y="20"/>
                  </a:cubicBezTo>
                  <a:cubicBezTo>
                    <a:pt x="13" y="20"/>
                    <a:pt x="10" y="20"/>
                    <a:pt x="7" y="19"/>
                  </a:cubicBezTo>
                  <a:cubicBezTo>
                    <a:pt x="7" y="19"/>
                    <a:pt x="7" y="19"/>
                    <a:pt x="7" y="19"/>
                  </a:cubicBezTo>
                  <a:cubicBezTo>
                    <a:pt x="4" y="19"/>
                    <a:pt x="0" y="17"/>
                    <a:pt x="0" y="12"/>
                  </a:cubicBezTo>
                  <a:cubicBezTo>
                    <a:pt x="0" y="12"/>
                    <a:pt x="0" y="12"/>
                    <a:pt x="0" y="12"/>
                  </a:cubicBezTo>
                  <a:cubicBezTo>
                    <a:pt x="0" y="11"/>
                    <a:pt x="0" y="10"/>
                    <a:pt x="1" y="8"/>
                  </a:cubicBezTo>
                  <a:cubicBezTo>
                    <a:pt x="1" y="8"/>
                    <a:pt x="1" y="8"/>
                    <a:pt x="1" y="8"/>
                  </a:cubicBezTo>
                  <a:cubicBezTo>
                    <a:pt x="4" y="3"/>
                    <a:pt x="8" y="0"/>
                    <a:pt x="13" y="0"/>
                  </a:cubicBezTo>
                  <a:cubicBezTo>
                    <a:pt x="13" y="0"/>
                    <a:pt x="13" y="0"/>
                    <a:pt x="13" y="0"/>
                  </a:cubicBezTo>
                  <a:cubicBezTo>
                    <a:pt x="16" y="0"/>
                    <a:pt x="20" y="1"/>
                    <a:pt x="22" y="5"/>
                  </a:cubicBezTo>
                  <a:cubicBezTo>
                    <a:pt x="22" y="5"/>
                    <a:pt x="22" y="5"/>
                    <a:pt x="22" y="5"/>
                  </a:cubicBezTo>
                  <a:cubicBezTo>
                    <a:pt x="23" y="7"/>
                    <a:pt x="23" y="9"/>
                    <a:pt x="23" y="11"/>
                  </a:cubicBezTo>
                  <a:cubicBezTo>
                    <a:pt x="23" y="11"/>
                    <a:pt x="23" y="11"/>
                    <a:pt x="23" y="11"/>
                  </a:cubicBezTo>
                  <a:cubicBezTo>
                    <a:pt x="23" y="23"/>
                    <a:pt x="13" y="46"/>
                    <a:pt x="13" y="47"/>
                  </a:cubicBezTo>
                  <a:cubicBezTo>
                    <a:pt x="13" y="47"/>
                    <a:pt x="13" y="47"/>
                    <a:pt x="13" y="47"/>
                  </a:cubicBezTo>
                  <a:cubicBezTo>
                    <a:pt x="9" y="45"/>
                    <a:pt x="9" y="45"/>
                    <a:pt x="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4"/>
            <p:cNvSpPr>
              <a:spLocks noEditPoints="1"/>
            </p:cNvSpPr>
            <p:nvPr/>
          </p:nvSpPr>
          <p:spPr bwMode="auto">
            <a:xfrm>
              <a:off x="2394" y="1444"/>
              <a:ext cx="96" cy="184"/>
            </a:xfrm>
            <a:custGeom>
              <a:avLst/>
              <a:gdLst>
                <a:gd name="T0" fmla="*/ 11 w 27"/>
                <a:gd name="T1" fmla="*/ 47 h 52"/>
                <a:gd name="T2" fmla="*/ 11 w 27"/>
                <a:gd name="T3" fmla="*/ 49 h 52"/>
                <a:gd name="T4" fmla="*/ 10 w 27"/>
                <a:gd name="T5" fmla="*/ 48 h 52"/>
                <a:gd name="T6" fmla="*/ 9 w 27"/>
                <a:gd name="T7" fmla="*/ 46 h 52"/>
                <a:gd name="T8" fmla="*/ 9 w 27"/>
                <a:gd name="T9" fmla="*/ 46 h 52"/>
                <a:gd name="T10" fmla="*/ 9 w 27"/>
                <a:gd name="T11" fmla="*/ 46 h 52"/>
                <a:gd name="T12" fmla="*/ 10 w 27"/>
                <a:gd name="T13" fmla="*/ 45 h 52"/>
                <a:gd name="T14" fmla="*/ 11 w 27"/>
                <a:gd name="T15" fmla="*/ 42 h 52"/>
                <a:gd name="T16" fmla="*/ 19 w 27"/>
                <a:gd name="T17" fmla="*/ 13 h 52"/>
                <a:gd name="T18" fmla="*/ 19 w 27"/>
                <a:gd name="T19" fmla="*/ 13 h 52"/>
                <a:gd name="T20" fmla="*/ 19 w 27"/>
                <a:gd name="T21" fmla="*/ 10 h 52"/>
                <a:gd name="T22" fmla="*/ 15 w 27"/>
                <a:gd name="T23" fmla="*/ 8 h 52"/>
                <a:gd name="T24" fmla="*/ 8 w 27"/>
                <a:gd name="T25" fmla="*/ 13 h 52"/>
                <a:gd name="T26" fmla="*/ 8 w 27"/>
                <a:gd name="T27" fmla="*/ 14 h 52"/>
                <a:gd name="T28" fmla="*/ 8 w 27"/>
                <a:gd name="T29" fmla="*/ 15 h 52"/>
                <a:gd name="T30" fmla="*/ 15 w 27"/>
                <a:gd name="T31" fmla="*/ 16 h 52"/>
                <a:gd name="T32" fmla="*/ 15 w 27"/>
                <a:gd name="T33" fmla="*/ 16 h 52"/>
                <a:gd name="T34" fmla="*/ 17 w 27"/>
                <a:gd name="T35" fmla="*/ 16 h 52"/>
                <a:gd name="T36" fmla="*/ 8 w 27"/>
                <a:gd name="T37" fmla="*/ 23 h 52"/>
                <a:gd name="T38" fmla="*/ 0 w 27"/>
                <a:gd name="T39" fmla="*/ 15 h 52"/>
                <a:gd name="T40" fmla="*/ 1 w 27"/>
                <a:gd name="T41" fmla="*/ 9 h 52"/>
                <a:gd name="T42" fmla="*/ 15 w 27"/>
                <a:gd name="T43" fmla="*/ 0 h 52"/>
                <a:gd name="T44" fmla="*/ 26 w 27"/>
                <a:gd name="T45" fmla="*/ 6 h 52"/>
                <a:gd name="T46" fmla="*/ 27 w 27"/>
                <a:gd name="T47" fmla="*/ 13 h 52"/>
                <a:gd name="T48" fmla="*/ 17 w 27"/>
                <a:gd name="T49" fmla="*/ 52 h 52"/>
                <a:gd name="T50" fmla="*/ 15 w 27"/>
                <a:gd name="T51" fmla="*/ 44 h 52"/>
                <a:gd name="T52" fmla="*/ 18 w 27"/>
                <a:gd name="T53" fmla="*/ 35 h 52"/>
                <a:gd name="T54" fmla="*/ 23 w 27"/>
                <a:gd name="T55" fmla="*/ 13 h 52"/>
                <a:gd name="T56" fmla="*/ 14 w 27"/>
                <a:gd name="T57" fmla="*/ 46 h 52"/>
                <a:gd name="T58" fmla="*/ 13 w 27"/>
                <a:gd name="T59" fmla="*/ 20 h 52"/>
                <a:gd name="T60" fmla="*/ 9 w 27"/>
                <a:gd name="T61" fmla="*/ 19 h 52"/>
                <a:gd name="T62" fmla="*/ 9 w 27"/>
                <a:gd name="T63" fmla="*/ 19 h 52"/>
                <a:gd name="T64" fmla="*/ 4 w 27"/>
                <a:gd name="T65" fmla="*/ 15 h 52"/>
                <a:gd name="T66" fmla="*/ 4 w 27"/>
                <a:gd name="T67" fmla="*/ 14 h 52"/>
                <a:gd name="T68" fmla="*/ 5 w 27"/>
                <a:gd name="T69" fmla="*/ 12 h 52"/>
                <a:gd name="T70" fmla="*/ 4 w 27"/>
                <a:gd name="T71" fmla="*/ 14 h 52"/>
                <a:gd name="T72" fmla="*/ 23 w 27"/>
                <a:gd name="T73" fmla="*/ 13 h 52"/>
                <a:gd name="T74" fmla="*/ 22 w 27"/>
                <a:gd name="T75" fmla="*/ 8 h 52"/>
                <a:gd name="T76" fmla="*/ 22 w 27"/>
                <a:gd name="T77" fmla="*/ 7 h 52"/>
                <a:gd name="T78" fmla="*/ 15 w 27"/>
                <a:gd name="T79" fmla="*/ 4 h 52"/>
                <a:gd name="T80" fmla="*/ 15 w 27"/>
                <a:gd name="T81" fmla="*/ 4 h 52"/>
                <a:gd name="T82" fmla="*/ 15 w 27"/>
                <a:gd name="T83" fmla="*/ 4 h 52"/>
                <a:gd name="T84" fmla="*/ 14 w 27"/>
                <a:gd name="T85" fmla="*/ 4 h 52"/>
                <a:gd name="T86" fmla="*/ 14 w 27"/>
                <a:gd name="T87" fmla="*/ 4 h 52"/>
                <a:gd name="T88" fmla="*/ 14 w 27"/>
                <a:gd name="T89" fmla="*/ 4 h 52"/>
                <a:gd name="T90" fmla="*/ 15 w 27"/>
                <a:gd name="T91" fmla="*/ 4 h 52"/>
                <a:gd name="T92" fmla="*/ 15 w 27"/>
                <a:gd name="T93" fmla="*/ 4 h 52"/>
                <a:gd name="T94" fmla="*/ 15 w 27"/>
                <a:gd name="T95" fmla="*/ 4 h 52"/>
                <a:gd name="T96" fmla="*/ 15 w 27"/>
                <a:gd name="T97"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52">
                  <a:moveTo>
                    <a:pt x="14" y="50"/>
                  </a:moveTo>
                  <a:cubicBezTo>
                    <a:pt x="11" y="49"/>
                    <a:pt x="11" y="49"/>
                    <a:pt x="11" y="49"/>
                  </a:cubicBezTo>
                  <a:cubicBezTo>
                    <a:pt x="11" y="47"/>
                    <a:pt x="11" y="47"/>
                    <a:pt x="11" y="47"/>
                  </a:cubicBezTo>
                  <a:cubicBezTo>
                    <a:pt x="11" y="47"/>
                    <a:pt x="11" y="47"/>
                    <a:pt x="11" y="47"/>
                  </a:cubicBezTo>
                  <a:cubicBezTo>
                    <a:pt x="11" y="47"/>
                    <a:pt x="11" y="47"/>
                    <a:pt x="11" y="47"/>
                  </a:cubicBezTo>
                  <a:cubicBezTo>
                    <a:pt x="11" y="49"/>
                    <a:pt x="11" y="49"/>
                    <a:pt x="11" y="49"/>
                  </a:cubicBezTo>
                  <a:cubicBezTo>
                    <a:pt x="10" y="49"/>
                    <a:pt x="10" y="49"/>
                    <a:pt x="10" y="49"/>
                  </a:cubicBezTo>
                  <a:cubicBezTo>
                    <a:pt x="10" y="48"/>
                    <a:pt x="10" y="48"/>
                    <a:pt x="10" y="48"/>
                  </a:cubicBezTo>
                  <a:cubicBezTo>
                    <a:pt x="10" y="48"/>
                    <a:pt x="10" y="48"/>
                    <a:pt x="10" y="48"/>
                  </a:cubicBezTo>
                  <a:cubicBezTo>
                    <a:pt x="9" y="48"/>
                    <a:pt x="9" y="48"/>
                    <a:pt x="9" y="47"/>
                  </a:cubicBezTo>
                  <a:cubicBezTo>
                    <a:pt x="9" y="47"/>
                    <a:pt x="9" y="47"/>
                    <a:pt x="9" y="47"/>
                  </a:cubicBezTo>
                  <a:cubicBezTo>
                    <a:pt x="9" y="46"/>
                    <a:pt x="9" y="47"/>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6"/>
                    <a:pt x="10" y="46"/>
                    <a:pt x="10" y="46"/>
                  </a:cubicBezTo>
                  <a:cubicBezTo>
                    <a:pt x="10" y="46"/>
                    <a:pt x="10" y="46"/>
                    <a:pt x="10" y="46"/>
                  </a:cubicBezTo>
                  <a:cubicBezTo>
                    <a:pt x="10" y="46"/>
                    <a:pt x="10" y="46"/>
                    <a:pt x="10" y="45"/>
                  </a:cubicBezTo>
                  <a:cubicBezTo>
                    <a:pt x="10" y="45"/>
                    <a:pt x="10" y="45"/>
                    <a:pt x="10" y="45"/>
                  </a:cubicBezTo>
                  <a:cubicBezTo>
                    <a:pt x="10" y="45"/>
                    <a:pt x="11" y="44"/>
                    <a:pt x="11" y="42"/>
                  </a:cubicBezTo>
                  <a:cubicBezTo>
                    <a:pt x="11" y="42"/>
                    <a:pt x="11" y="42"/>
                    <a:pt x="11" y="42"/>
                  </a:cubicBezTo>
                  <a:cubicBezTo>
                    <a:pt x="12" y="40"/>
                    <a:pt x="13" y="37"/>
                    <a:pt x="14" y="33"/>
                  </a:cubicBezTo>
                  <a:cubicBezTo>
                    <a:pt x="14" y="33"/>
                    <a:pt x="14" y="33"/>
                    <a:pt x="14" y="33"/>
                  </a:cubicBezTo>
                  <a:cubicBezTo>
                    <a:pt x="17" y="26"/>
                    <a:pt x="19" y="18"/>
                    <a:pt x="19" y="13"/>
                  </a:cubicBezTo>
                  <a:cubicBezTo>
                    <a:pt x="19" y="13"/>
                    <a:pt x="19" y="13"/>
                    <a:pt x="19" y="13"/>
                  </a:cubicBezTo>
                  <a:cubicBezTo>
                    <a:pt x="19" y="13"/>
                    <a:pt x="19" y="13"/>
                    <a:pt x="19" y="13"/>
                  </a:cubicBezTo>
                  <a:cubicBezTo>
                    <a:pt x="19" y="13"/>
                    <a:pt x="19" y="13"/>
                    <a:pt x="19" y="13"/>
                  </a:cubicBezTo>
                  <a:cubicBezTo>
                    <a:pt x="19" y="11"/>
                    <a:pt x="19" y="11"/>
                    <a:pt x="19" y="10"/>
                  </a:cubicBezTo>
                  <a:cubicBezTo>
                    <a:pt x="19" y="10"/>
                    <a:pt x="19" y="10"/>
                    <a:pt x="19" y="10"/>
                  </a:cubicBezTo>
                  <a:cubicBezTo>
                    <a:pt x="19" y="10"/>
                    <a:pt x="19" y="10"/>
                    <a:pt x="19" y="10"/>
                  </a:cubicBezTo>
                  <a:cubicBezTo>
                    <a:pt x="19" y="10"/>
                    <a:pt x="19" y="10"/>
                    <a:pt x="19" y="10"/>
                  </a:cubicBezTo>
                  <a:cubicBezTo>
                    <a:pt x="17" y="8"/>
                    <a:pt x="16" y="8"/>
                    <a:pt x="15" y="8"/>
                  </a:cubicBezTo>
                  <a:cubicBezTo>
                    <a:pt x="15" y="8"/>
                    <a:pt x="15" y="8"/>
                    <a:pt x="15" y="8"/>
                  </a:cubicBezTo>
                  <a:cubicBezTo>
                    <a:pt x="15" y="8"/>
                    <a:pt x="15" y="8"/>
                    <a:pt x="15" y="8"/>
                  </a:cubicBezTo>
                  <a:cubicBezTo>
                    <a:pt x="15" y="8"/>
                    <a:pt x="15" y="8"/>
                    <a:pt x="15" y="8"/>
                  </a:cubicBezTo>
                  <a:cubicBezTo>
                    <a:pt x="13" y="8"/>
                    <a:pt x="11" y="9"/>
                    <a:pt x="8" y="13"/>
                  </a:cubicBezTo>
                  <a:cubicBezTo>
                    <a:pt x="8" y="13"/>
                    <a:pt x="8" y="13"/>
                    <a:pt x="8" y="13"/>
                  </a:cubicBezTo>
                  <a:cubicBezTo>
                    <a:pt x="8" y="14"/>
                    <a:pt x="8" y="14"/>
                    <a:pt x="8" y="14"/>
                  </a:cubicBezTo>
                  <a:cubicBezTo>
                    <a:pt x="8" y="14"/>
                    <a:pt x="8" y="14"/>
                    <a:pt x="8" y="14"/>
                  </a:cubicBezTo>
                  <a:cubicBezTo>
                    <a:pt x="8" y="14"/>
                    <a:pt x="8" y="14"/>
                    <a:pt x="8" y="14"/>
                  </a:cubicBezTo>
                  <a:cubicBezTo>
                    <a:pt x="8" y="14"/>
                    <a:pt x="8" y="14"/>
                    <a:pt x="8" y="15"/>
                  </a:cubicBezTo>
                  <a:cubicBezTo>
                    <a:pt x="8" y="15"/>
                    <a:pt x="8" y="15"/>
                    <a:pt x="8" y="15"/>
                  </a:cubicBezTo>
                  <a:cubicBezTo>
                    <a:pt x="9" y="15"/>
                    <a:pt x="9" y="15"/>
                    <a:pt x="11" y="16"/>
                  </a:cubicBezTo>
                  <a:cubicBezTo>
                    <a:pt x="11" y="16"/>
                    <a:pt x="11" y="16"/>
                    <a:pt x="11" y="16"/>
                  </a:cubicBezTo>
                  <a:cubicBezTo>
                    <a:pt x="13"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7" y="16"/>
                    <a:pt x="17" y="16"/>
                    <a:pt x="17" y="16"/>
                  </a:cubicBezTo>
                  <a:cubicBezTo>
                    <a:pt x="17" y="25"/>
                    <a:pt x="17" y="25"/>
                    <a:pt x="17" y="25"/>
                  </a:cubicBezTo>
                  <a:cubicBezTo>
                    <a:pt x="14" y="24"/>
                    <a:pt x="14" y="24"/>
                    <a:pt x="14" y="24"/>
                  </a:cubicBezTo>
                  <a:cubicBezTo>
                    <a:pt x="14" y="24"/>
                    <a:pt x="11" y="24"/>
                    <a:pt x="8" y="23"/>
                  </a:cubicBezTo>
                  <a:cubicBezTo>
                    <a:pt x="8" y="23"/>
                    <a:pt x="8" y="23"/>
                    <a:pt x="8" y="23"/>
                  </a:cubicBezTo>
                  <a:cubicBezTo>
                    <a:pt x="5" y="22"/>
                    <a:pt x="0" y="20"/>
                    <a:pt x="0" y="15"/>
                  </a:cubicBezTo>
                  <a:cubicBezTo>
                    <a:pt x="0" y="15"/>
                    <a:pt x="0" y="15"/>
                    <a:pt x="0" y="15"/>
                  </a:cubicBezTo>
                  <a:cubicBezTo>
                    <a:pt x="0" y="14"/>
                    <a:pt x="0" y="14"/>
                    <a:pt x="0" y="14"/>
                  </a:cubicBezTo>
                  <a:cubicBezTo>
                    <a:pt x="0" y="14"/>
                    <a:pt x="0" y="14"/>
                    <a:pt x="0" y="14"/>
                  </a:cubicBezTo>
                  <a:cubicBezTo>
                    <a:pt x="0" y="13"/>
                    <a:pt x="1" y="11"/>
                    <a:pt x="1" y="9"/>
                  </a:cubicBezTo>
                  <a:cubicBezTo>
                    <a:pt x="1" y="9"/>
                    <a:pt x="1" y="9"/>
                    <a:pt x="1" y="9"/>
                  </a:cubicBezTo>
                  <a:cubicBezTo>
                    <a:pt x="4" y="4"/>
                    <a:pt x="9" y="0"/>
                    <a:pt x="15" y="0"/>
                  </a:cubicBezTo>
                  <a:cubicBezTo>
                    <a:pt x="15" y="0"/>
                    <a:pt x="15" y="0"/>
                    <a:pt x="15" y="0"/>
                  </a:cubicBezTo>
                  <a:cubicBezTo>
                    <a:pt x="15" y="0"/>
                    <a:pt x="15" y="0"/>
                    <a:pt x="15" y="0"/>
                  </a:cubicBezTo>
                  <a:cubicBezTo>
                    <a:pt x="15" y="0"/>
                    <a:pt x="15" y="0"/>
                    <a:pt x="15" y="0"/>
                  </a:cubicBezTo>
                  <a:cubicBezTo>
                    <a:pt x="19" y="0"/>
                    <a:pt x="23" y="2"/>
                    <a:pt x="26" y="6"/>
                  </a:cubicBezTo>
                  <a:cubicBezTo>
                    <a:pt x="26" y="6"/>
                    <a:pt x="26" y="6"/>
                    <a:pt x="26" y="6"/>
                  </a:cubicBezTo>
                  <a:cubicBezTo>
                    <a:pt x="27" y="8"/>
                    <a:pt x="27" y="10"/>
                    <a:pt x="27" y="13"/>
                  </a:cubicBezTo>
                  <a:cubicBezTo>
                    <a:pt x="27" y="13"/>
                    <a:pt x="27" y="13"/>
                    <a:pt x="27" y="13"/>
                  </a:cubicBezTo>
                  <a:cubicBezTo>
                    <a:pt x="27" y="25"/>
                    <a:pt x="18" y="47"/>
                    <a:pt x="17" y="49"/>
                  </a:cubicBezTo>
                  <a:cubicBezTo>
                    <a:pt x="17" y="49"/>
                    <a:pt x="17" y="49"/>
                    <a:pt x="17" y="49"/>
                  </a:cubicBezTo>
                  <a:cubicBezTo>
                    <a:pt x="17" y="52"/>
                    <a:pt x="17" y="52"/>
                    <a:pt x="17" y="52"/>
                  </a:cubicBezTo>
                  <a:cubicBezTo>
                    <a:pt x="14" y="50"/>
                    <a:pt x="14" y="50"/>
                    <a:pt x="14" y="50"/>
                  </a:cubicBezTo>
                  <a:close/>
                  <a:moveTo>
                    <a:pt x="14" y="46"/>
                  </a:moveTo>
                  <a:cubicBezTo>
                    <a:pt x="14" y="45"/>
                    <a:pt x="14" y="45"/>
                    <a:pt x="15" y="44"/>
                  </a:cubicBezTo>
                  <a:cubicBezTo>
                    <a:pt x="15" y="44"/>
                    <a:pt x="15" y="44"/>
                    <a:pt x="15" y="44"/>
                  </a:cubicBezTo>
                  <a:cubicBezTo>
                    <a:pt x="16" y="42"/>
                    <a:pt x="17" y="38"/>
                    <a:pt x="18" y="35"/>
                  </a:cubicBezTo>
                  <a:cubicBezTo>
                    <a:pt x="18" y="35"/>
                    <a:pt x="18" y="35"/>
                    <a:pt x="18" y="35"/>
                  </a:cubicBezTo>
                  <a:cubicBezTo>
                    <a:pt x="21" y="27"/>
                    <a:pt x="23" y="19"/>
                    <a:pt x="23" y="13"/>
                  </a:cubicBezTo>
                  <a:cubicBezTo>
                    <a:pt x="23" y="13"/>
                    <a:pt x="23" y="13"/>
                    <a:pt x="23" y="13"/>
                  </a:cubicBezTo>
                  <a:cubicBezTo>
                    <a:pt x="23" y="13"/>
                    <a:pt x="23" y="13"/>
                    <a:pt x="23" y="13"/>
                  </a:cubicBezTo>
                  <a:cubicBezTo>
                    <a:pt x="23" y="23"/>
                    <a:pt x="16" y="40"/>
                    <a:pt x="14" y="46"/>
                  </a:cubicBezTo>
                  <a:cubicBezTo>
                    <a:pt x="14" y="46"/>
                    <a:pt x="14" y="46"/>
                    <a:pt x="14" y="46"/>
                  </a:cubicBezTo>
                  <a:cubicBezTo>
                    <a:pt x="14" y="46"/>
                    <a:pt x="14" y="46"/>
                    <a:pt x="14" y="46"/>
                  </a:cubicBezTo>
                  <a:close/>
                  <a:moveTo>
                    <a:pt x="9" y="19"/>
                  </a:moveTo>
                  <a:cubicBezTo>
                    <a:pt x="11" y="20"/>
                    <a:pt x="12" y="20"/>
                    <a:pt x="13" y="20"/>
                  </a:cubicBezTo>
                  <a:cubicBezTo>
                    <a:pt x="13" y="20"/>
                    <a:pt x="13" y="20"/>
                    <a:pt x="13" y="20"/>
                  </a:cubicBezTo>
                  <a:cubicBezTo>
                    <a:pt x="13" y="20"/>
                    <a:pt x="13" y="20"/>
                    <a:pt x="13" y="20"/>
                  </a:cubicBezTo>
                  <a:cubicBezTo>
                    <a:pt x="12" y="20"/>
                    <a:pt x="11" y="20"/>
                    <a:pt x="9" y="19"/>
                  </a:cubicBezTo>
                  <a:cubicBezTo>
                    <a:pt x="9" y="19"/>
                    <a:pt x="9" y="19"/>
                    <a:pt x="9" y="19"/>
                  </a:cubicBezTo>
                  <a:cubicBezTo>
                    <a:pt x="8" y="19"/>
                    <a:pt x="7" y="19"/>
                    <a:pt x="6" y="18"/>
                  </a:cubicBezTo>
                  <a:cubicBezTo>
                    <a:pt x="6" y="18"/>
                    <a:pt x="6" y="18"/>
                    <a:pt x="6" y="18"/>
                  </a:cubicBezTo>
                  <a:cubicBezTo>
                    <a:pt x="7" y="19"/>
                    <a:pt x="8" y="19"/>
                    <a:pt x="9" y="19"/>
                  </a:cubicBezTo>
                  <a:close/>
                  <a:moveTo>
                    <a:pt x="5" y="17"/>
                  </a:moveTo>
                  <a:cubicBezTo>
                    <a:pt x="4" y="16"/>
                    <a:pt x="4" y="16"/>
                    <a:pt x="4" y="15"/>
                  </a:cubicBezTo>
                  <a:cubicBezTo>
                    <a:pt x="4" y="15"/>
                    <a:pt x="4" y="15"/>
                    <a:pt x="4" y="15"/>
                  </a:cubicBezTo>
                  <a:cubicBezTo>
                    <a:pt x="4" y="16"/>
                    <a:pt x="4" y="16"/>
                    <a:pt x="5" y="17"/>
                  </a:cubicBezTo>
                  <a:close/>
                  <a:moveTo>
                    <a:pt x="4" y="14"/>
                  </a:moveTo>
                  <a:cubicBezTo>
                    <a:pt x="4" y="14"/>
                    <a:pt x="4" y="14"/>
                    <a:pt x="4" y="14"/>
                  </a:cubicBezTo>
                  <a:cubicBezTo>
                    <a:pt x="4" y="14"/>
                    <a:pt x="4" y="14"/>
                    <a:pt x="4" y="14"/>
                  </a:cubicBezTo>
                  <a:cubicBezTo>
                    <a:pt x="4" y="13"/>
                    <a:pt x="4" y="13"/>
                    <a:pt x="5" y="12"/>
                  </a:cubicBezTo>
                  <a:cubicBezTo>
                    <a:pt x="5" y="12"/>
                    <a:pt x="5" y="12"/>
                    <a:pt x="5" y="12"/>
                  </a:cubicBezTo>
                  <a:cubicBezTo>
                    <a:pt x="4" y="13"/>
                    <a:pt x="4" y="13"/>
                    <a:pt x="4" y="14"/>
                  </a:cubicBezTo>
                  <a:cubicBezTo>
                    <a:pt x="4" y="14"/>
                    <a:pt x="4" y="14"/>
                    <a:pt x="4" y="14"/>
                  </a:cubicBezTo>
                  <a:cubicBezTo>
                    <a:pt x="4" y="14"/>
                    <a:pt x="4" y="14"/>
                    <a:pt x="4" y="14"/>
                  </a:cubicBezTo>
                  <a:close/>
                  <a:moveTo>
                    <a:pt x="22" y="8"/>
                  </a:moveTo>
                  <a:cubicBezTo>
                    <a:pt x="23" y="9"/>
                    <a:pt x="23" y="11"/>
                    <a:pt x="23" y="13"/>
                  </a:cubicBezTo>
                  <a:cubicBezTo>
                    <a:pt x="23" y="13"/>
                    <a:pt x="23" y="13"/>
                    <a:pt x="23" y="13"/>
                  </a:cubicBezTo>
                  <a:cubicBezTo>
                    <a:pt x="23" y="13"/>
                    <a:pt x="23" y="13"/>
                    <a:pt x="23" y="13"/>
                  </a:cubicBezTo>
                  <a:cubicBezTo>
                    <a:pt x="23" y="13"/>
                    <a:pt x="23" y="13"/>
                    <a:pt x="23" y="13"/>
                  </a:cubicBezTo>
                  <a:cubicBezTo>
                    <a:pt x="23" y="11"/>
                    <a:pt x="23" y="9"/>
                    <a:pt x="22" y="8"/>
                  </a:cubicBezTo>
                  <a:cubicBezTo>
                    <a:pt x="22" y="8"/>
                    <a:pt x="22" y="8"/>
                    <a:pt x="22" y="8"/>
                  </a:cubicBezTo>
                  <a:cubicBezTo>
                    <a:pt x="22" y="8"/>
                    <a:pt x="22" y="7"/>
                    <a:pt x="22" y="7"/>
                  </a:cubicBezTo>
                  <a:cubicBezTo>
                    <a:pt x="22" y="7"/>
                    <a:pt x="22" y="7"/>
                    <a:pt x="22" y="7"/>
                  </a:cubicBezTo>
                  <a:cubicBezTo>
                    <a:pt x="22" y="7"/>
                    <a:pt x="22" y="8"/>
                    <a:pt x="22" y="8"/>
                  </a:cubicBezTo>
                  <a:close/>
                  <a:moveTo>
                    <a:pt x="19" y="5"/>
                  </a:moveTo>
                  <a:cubicBezTo>
                    <a:pt x="18" y="4"/>
                    <a:pt x="17"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6" y="4"/>
                    <a:pt x="18" y="4"/>
                    <a:pt x="19" y="5"/>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4" y="4"/>
                    <a:pt x="14" y="4"/>
                  </a:cubicBezTo>
                  <a:cubicBezTo>
                    <a:pt x="14" y="4"/>
                    <a:pt x="14" y="4"/>
                    <a:pt x="14" y="4"/>
                  </a:cubicBezTo>
                  <a:cubicBezTo>
                    <a:pt x="14" y="4"/>
                    <a:pt x="14" y="4"/>
                    <a:pt x="14" y="4"/>
                  </a:cubicBezTo>
                  <a:close/>
                  <a:moveTo>
                    <a:pt x="14" y="4"/>
                  </a:moveTo>
                  <a:cubicBezTo>
                    <a:pt x="14" y="4"/>
                    <a:pt x="15" y="4"/>
                    <a:pt x="15" y="4"/>
                  </a:cubicBezTo>
                  <a:cubicBezTo>
                    <a:pt x="15" y="4"/>
                    <a:pt x="15" y="4"/>
                    <a:pt x="15" y="4"/>
                  </a:cubicBezTo>
                  <a:cubicBezTo>
                    <a:pt x="15" y="4"/>
                    <a:pt x="14" y="4"/>
                    <a:pt x="14" y="4"/>
                  </a:cubicBezTo>
                  <a:close/>
                  <a:moveTo>
                    <a:pt x="15" y="4"/>
                  </a:moveTo>
                  <a:cubicBezTo>
                    <a:pt x="15" y="4"/>
                    <a:pt x="15" y="4"/>
                    <a:pt x="15" y="4"/>
                  </a:cubicBezTo>
                  <a:cubicBezTo>
                    <a:pt x="15" y="4"/>
                    <a:pt x="15" y="4"/>
                    <a:pt x="15" y="4"/>
                  </a:cubicBezTo>
                  <a:cubicBezTo>
                    <a:pt x="15" y="4"/>
                    <a:pt x="15" y="4"/>
                    <a:pt x="15" y="4"/>
                  </a:cubicBezTo>
                  <a:close/>
                  <a:moveTo>
                    <a:pt x="15" y="4"/>
                  </a:moveTo>
                  <a:cubicBezTo>
                    <a:pt x="15" y="4"/>
                    <a:pt x="15" y="4"/>
                    <a:pt x="15" y="4"/>
                  </a:cubicBezTo>
                  <a:cubicBezTo>
                    <a:pt x="15" y="4"/>
                    <a:pt x="15" y="4"/>
                    <a:pt x="15" y="4"/>
                  </a:cubicBezTo>
                  <a:cubicBezTo>
                    <a:pt x="15" y="4"/>
                    <a:pt x="15" y="4"/>
                    <a:pt x="1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5"/>
            <p:cNvSpPr/>
            <p:nvPr/>
          </p:nvSpPr>
          <p:spPr bwMode="auto">
            <a:xfrm>
              <a:off x="2522" y="1511"/>
              <a:ext cx="50" cy="106"/>
            </a:xfrm>
            <a:custGeom>
              <a:avLst/>
              <a:gdLst>
                <a:gd name="T0" fmla="*/ 0 w 14"/>
                <a:gd name="T1" fmla="*/ 27 h 30"/>
                <a:gd name="T2" fmla="*/ 5 w 14"/>
                <a:gd name="T3" fmla="*/ 21 h 30"/>
                <a:gd name="T4" fmla="*/ 5 w 14"/>
                <a:gd name="T5" fmla="*/ 21 h 30"/>
                <a:gd name="T6" fmla="*/ 10 w 14"/>
                <a:gd name="T7" fmla="*/ 9 h 30"/>
                <a:gd name="T8" fmla="*/ 10 w 14"/>
                <a:gd name="T9" fmla="*/ 9 h 30"/>
                <a:gd name="T10" fmla="*/ 9 w 14"/>
                <a:gd name="T11" fmla="*/ 5 h 30"/>
                <a:gd name="T12" fmla="*/ 9 w 14"/>
                <a:gd name="T13" fmla="*/ 5 h 30"/>
                <a:gd name="T14" fmla="*/ 8 w 14"/>
                <a:gd name="T15" fmla="*/ 4 h 30"/>
                <a:gd name="T16" fmla="*/ 8 w 14"/>
                <a:gd name="T17" fmla="*/ 4 h 30"/>
                <a:gd name="T18" fmla="*/ 8 w 14"/>
                <a:gd name="T19" fmla="*/ 4 h 30"/>
                <a:gd name="T20" fmla="*/ 8 w 14"/>
                <a:gd name="T21" fmla="*/ 4 h 30"/>
                <a:gd name="T22" fmla="*/ 7 w 14"/>
                <a:gd name="T23" fmla="*/ 5 h 30"/>
                <a:gd name="T24" fmla="*/ 7 w 14"/>
                <a:gd name="T25" fmla="*/ 5 h 30"/>
                <a:gd name="T26" fmla="*/ 5 w 14"/>
                <a:gd name="T27" fmla="*/ 9 h 30"/>
                <a:gd name="T28" fmla="*/ 5 w 14"/>
                <a:gd name="T29" fmla="*/ 9 h 30"/>
                <a:gd name="T30" fmla="*/ 4 w 14"/>
                <a:gd name="T31" fmla="*/ 15 h 30"/>
                <a:gd name="T32" fmla="*/ 4 w 14"/>
                <a:gd name="T33" fmla="*/ 15 h 30"/>
                <a:gd name="T34" fmla="*/ 0 w 14"/>
                <a:gd name="T35" fmla="*/ 14 h 30"/>
                <a:gd name="T36" fmla="*/ 1 w 14"/>
                <a:gd name="T37" fmla="*/ 8 h 30"/>
                <a:gd name="T38" fmla="*/ 1 w 14"/>
                <a:gd name="T39" fmla="*/ 8 h 30"/>
                <a:gd name="T40" fmla="*/ 8 w 14"/>
                <a:gd name="T41" fmla="*/ 0 h 30"/>
                <a:gd name="T42" fmla="*/ 8 w 14"/>
                <a:gd name="T43" fmla="*/ 0 h 30"/>
                <a:gd name="T44" fmla="*/ 12 w 14"/>
                <a:gd name="T45" fmla="*/ 3 h 30"/>
                <a:gd name="T46" fmla="*/ 12 w 14"/>
                <a:gd name="T47" fmla="*/ 3 h 30"/>
                <a:gd name="T48" fmla="*/ 14 w 14"/>
                <a:gd name="T49" fmla="*/ 9 h 30"/>
                <a:gd name="T50" fmla="*/ 14 w 14"/>
                <a:gd name="T51" fmla="*/ 9 h 30"/>
                <a:gd name="T52" fmla="*/ 3 w 14"/>
                <a:gd name="T53" fmla="*/ 30 h 30"/>
                <a:gd name="T54" fmla="*/ 3 w 14"/>
                <a:gd name="T55" fmla="*/ 30 h 30"/>
                <a:gd name="T56" fmla="*/ 0 w 14"/>
                <a:gd name="T5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30">
                  <a:moveTo>
                    <a:pt x="0" y="27"/>
                  </a:moveTo>
                  <a:cubicBezTo>
                    <a:pt x="0" y="27"/>
                    <a:pt x="3" y="25"/>
                    <a:pt x="5" y="21"/>
                  </a:cubicBezTo>
                  <a:cubicBezTo>
                    <a:pt x="5" y="21"/>
                    <a:pt x="5" y="21"/>
                    <a:pt x="5" y="21"/>
                  </a:cubicBezTo>
                  <a:cubicBezTo>
                    <a:pt x="8" y="17"/>
                    <a:pt x="10" y="12"/>
                    <a:pt x="10" y="9"/>
                  </a:cubicBezTo>
                  <a:cubicBezTo>
                    <a:pt x="10" y="9"/>
                    <a:pt x="10" y="9"/>
                    <a:pt x="10" y="9"/>
                  </a:cubicBezTo>
                  <a:cubicBezTo>
                    <a:pt x="10" y="7"/>
                    <a:pt x="10" y="6"/>
                    <a:pt x="9" y="5"/>
                  </a:cubicBezTo>
                  <a:cubicBezTo>
                    <a:pt x="9" y="5"/>
                    <a:pt x="9" y="5"/>
                    <a:pt x="9" y="5"/>
                  </a:cubicBezTo>
                  <a:cubicBezTo>
                    <a:pt x="8" y="4"/>
                    <a:pt x="8" y="4"/>
                    <a:pt x="8" y="4"/>
                  </a:cubicBezTo>
                  <a:cubicBezTo>
                    <a:pt x="8" y="4"/>
                    <a:pt x="8" y="4"/>
                    <a:pt x="8" y="4"/>
                  </a:cubicBezTo>
                  <a:cubicBezTo>
                    <a:pt x="8" y="4"/>
                    <a:pt x="8" y="4"/>
                    <a:pt x="8" y="4"/>
                  </a:cubicBezTo>
                  <a:cubicBezTo>
                    <a:pt x="8" y="4"/>
                    <a:pt x="8" y="4"/>
                    <a:pt x="8" y="4"/>
                  </a:cubicBezTo>
                  <a:cubicBezTo>
                    <a:pt x="7" y="4"/>
                    <a:pt x="7" y="4"/>
                    <a:pt x="7" y="5"/>
                  </a:cubicBezTo>
                  <a:cubicBezTo>
                    <a:pt x="7" y="5"/>
                    <a:pt x="7" y="5"/>
                    <a:pt x="7" y="5"/>
                  </a:cubicBezTo>
                  <a:cubicBezTo>
                    <a:pt x="6" y="6"/>
                    <a:pt x="6" y="7"/>
                    <a:pt x="5" y="9"/>
                  </a:cubicBezTo>
                  <a:cubicBezTo>
                    <a:pt x="5" y="9"/>
                    <a:pt x="5" y="9"/>
                    <a:pt x="5" y="9"/>
                  </a:cubicBezTo>
                  <a:cubicBezTo>
                    <a:pt x="4" y="12"/>
                    <a:pt x="4" y="15"/>
                    <a:pt x="4" y="15"/>
                  </a:cubicBezTo>
                  <a:cubicBezTo>
                    <a:pt x="4" y="15"/>
                    <a:pt x="4" y="15"/>
                    <a:pt x="4" y="15"/>
                  </a:cubicBezTo>
                  <a:cubicBezTo>
                    <a:pt x="0" y="14"/>
                    <a:pt x="0" y="14"/>
                    <a:pt x="0" y="14"/>
                  </a:cubicBezTo>
                  <a:cubicBezTo>
                    <a:pt x="0" y="14"/>
                    <a:pt x="0" y="11"/>
                    <a:pt x="1" y="8"/>
                  </a:cubicBezTo>
                  <a:cubicBezTo>
                    <a:pt x="1" y="8"/>
                    <a:pt x="1" y="8"/>
                    <a:pt x="1" y="8"/>
                  </a:cubicBezTo>
                  <a:cubicBezTo>
                    <a:pt x="3" y="4"/>
                    <a:pt x="4" y="0"/>
                    <a:pt x="8" y="0"/>
                  </a:cubicBezTo>
                  <a:cubicBezTo>
                    <a:pt x="8" y="0"/>
                    <a:pt x="8" y="0"/>
                    <a:pt x="8" y="0"/>
                  </a:cubicBezTo>
                  <a:cubicBezTo>
                    <a:pt x="10" y="0"/>
                    <a:pt x="11" y="1"/>
                    <a:pt x="12" y="3"/>
                  </a:cubicBezTo>
                  <a:cubicBezTo>
                    <a:pt x="12" y="3"/>
                    <a:pt x="12" y="3"/>
                    <a:pt x="12" y="3"/>
                  </a:cubicBezTo>
                  <a:cubicBezTo>
                    <a:pt x="14" y="5"/>
                    <a:pt x="14" y="7"/>
                    <a:pt x="14" y="9"/>
                  </a:cubicBezTo>
                  <a:cubicBezTo>
                    <a:pt x="14" y="9"/>
                    <a:pt x="14" y="9"/>
                    <a:pt x="14" y="9"/>
                  </a:cubicBezTo>
                  <a:cubicBezTo>
                    <a:pt x="14" y="19"/>
                    <a:pt x="3" y="30"/>
                    <a:pt x="3" y="30"/>
                  </a:cubicBezTo>
                  <a:cubicBezTo>
                    <a:pt x="3" y="30"/>
                    <a:pt x="3" y="30"/>
                    <a:pt x="3" y="30"/>
                  </a:cubicBezTo>
                  <a:cubicBezTo>
                    <a:pt x="0" y="27"/>
                    <a:pt x="0" y="27"/>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6"/>
            <p:cNvSpPr>
              <a:spLocks noEditPoints="1"/>
            </p:cNvSpPr>
            <p:nvPr/>
          </p:nvSpPr>
          <p:spPr bwMode="auto">
            <a:xfrm>
              <a:off x="2511" y="1504"/>
              <a:ext cx="68" cy="128"/>
            </a:xfrm>
            <a:custGeom>
              <a:avLst/>
              <a:gdLst>
                <a:gd name="T0" fmla="*/ 3 w 19"/>
                <a:gd name="T1" fmla="*/ 29 h 36"/>
                <a:gd name="T2" fmla="*/ 1 w 19"/>
                <a:gd name="T3" fmla="*/ 30 h 36"/>
                <a:gd name="T4" fmla="*/ 1 w 19"/>
                <a:gd name="T5" fmla="*/ 28 h 36"/>
                <a:gd name="T6" fmla="*/ 2 w 19"/>
                <a:gd name="T7" fmla="*/ 28 h 36"/>
                <a:gd name="T8" fmla="*/ 2 w 19"/>
                <a:gd name="T9" fmla="*/ 28 h 36"/>
                <a:gd name="T10" fmla="*/ 2 w 19"/>
                <a:gd name="T11" fmla="*/ 28 h 36"/>
                <a:gd name="T12" fmla="*/ 2 w 19"/>
                <a:gd name="T13" fmla="*/ 28 h 36"/>
                <a:gd name="T14" fmla="*/ 2 w 19"/>
                <a:gd name="T15" fmla="*/ 28 h 36"/>
                <a:gd name="T16" fmla="*/ 3 w 19"/>
                <a:gd name="T17" fmla="*/ 26 h 36"/>
                <a:gd name="T18" fmla="*/ 6 w 19"/>
                <a:gd name="T19" fmla="*/ 22 h 36"/>
                <a:gd name="T20" fmla="*/ 8 w 19"/>
                <a:gd name="T21" fmla="*/ 19 h 36"/>
                <a:gd name="T22" fmla="*/ 0 w 19"/>
                <a:gd name="T23" fmla="*/ 18 h 36"/>
                <a:gd name="T24" fmla="*/ 1 w 19"/>
                <a:gd name="T25" fmla="*/ 16 h 36"/>
                <a:gd name="T26" fmla="*/ 1 w 19"/>
                <a:gd name="T27" fmla="*/ 15 h 36"/>
                <a:gd name="T28" fmla="*/ 1 w 19"/>
                <a:gd name="T29" fmla="*/ 14 h 36"/>
                <a:gd name="T30" fmla="*/ 2 w 19"/>
                <a:gd name="T31" fmla="*/ 9 h 36"/>
                <a:gd name="T32" fmla="*/ 10 w 19"/>
                <a:gd name="T33" fmla="*/ 0 h 36"/>
                <a:gd name="T34" fmla="*/ 11 w 19"/>
                <a:gd name="T35" fmla="*/ 0 h 36"/>
                <a:gd name="T36" fmla="*/ 17 w 19"/>
                <a:gd name="T37" fmla="*/ 4 h 36"/>
                <a:gd name="T38" fmla="*/ 19 w 19"/>
                <a:gd name="T39" fmla="*/ 10 h 36"/>
                <a:gd name="T40" fmla="*/ 19 w 19"/>
                <a:gd name="T41" fmla="*/ 11 h 36"/>
                <a:gd name="T42" fmla="*/ 8 w 19"/>
                <a:gd name="T43" fmla="*/ 33 h 36"/>
                <a:gd name="T44" fmla="*/ 2 w 19"/>
                <a:gd name="T45" fmla="*/ 31 h 36"/>
                <a:gd name="T46" fmla="*/ 7 w 19"/>
                <a:gd name="T47" fmla="*/ 27 h 36"/>
                <a:gd name="T48" fmla="*/ 10 w 19"/>
                <a:gd name="T49" fmla="*/ 24 h 36"/>
                <a:gd name="T50" fmla="*/ 13 w 19"/>
                <a:gd name="T51" fmla="*/ 19 h 36"/>
                <a:gd name="T52" fmla="*/ 10 w 19"/>
                <a:gd name="T53" fmla="*/ 24 h 36"/>
                <a:gd name="T54" fmla="*/ 11 w 19"/>
                <a:gd name="T55" fmla="*/ 11 h 36"/>
                <a:gd name="T56" fmla="*/ 11 w 19"/>
                <a:gd name="T57" fmla="*/ 11 h 36"/>
                <a:gd name="T58" fmla="*/ 11 w 19"/>
                <a:gd name="T59" fmla="*/ 9 h 36"/>
                <a:gd name="T60" fmla="*/ 10 w 19"/>
                <a:gd name="T61" fmla="*/ 11 h 36"/>
                <a:gd name="T62" fmla="*/ 9 w 19"/>
                <a:gd name="T63" fmla="*/ 17 h 36"/>
                <a:gd name="T64" fmla="*/ 9 w 19"/>
                <a:gd name="T65" fmla="*/ 18 h 36"/>
                <a:gd name="T66" fmla="*/ 15 w 19"/>
                <a:gd name="T67" fmla="*/ 11 h 36"/>
                <a:gd name="T68" fmla="*/ 15 w 19"/>
                <a:gd name="T69" fmla="*/ 11 h 36"/>
                <a:gd name="T70" fmla="*/ 14 w 19"/>
                <a:gd name="T71" fmla="*/ 6 h 36"/>
                <a:gd name="T72" fmla="*/ 13 w 19"/>
                <a:gd name="T73" fmla="*/ 5 h 36"/>
                <a:gd name="T74" fmla="*/ 14 w 19"/>
                <a:gd name="T75" fmla="*/ 6 h 36"/>
                <a:gd name="T76" fmla="*/ 15 w 19"/>
                <a:gd name="T77" fmla="*/ 11 h 36"/>
                <a:gd name="T78" fmla="*/ 15 w 19"/>
                <a:gd name="T79" fmla="*/ 11 h 36"/>
                <a:gd name="T80" fmla="*/ 15 w 19"/>
                <a:gd name="T81" fmla="*/ 11 h 36"/>
                <a:gd name="T82" fmla="*/ 15 w 19"/>
                <a:gd name="T83" fmla="*/ 11 h 36"/>
                <a:gd name="T84" fmla="*/ 7 w 19"/>
                <a:gd name="T85" fmla="*/ 7 h 36"/>
                <a:gd name="T86" fmla="*/ 8 w 19"/>
                <a:gd name="T87" fmla="*/ 6 h 36"/>
                <a:gd name="T88" fmla="*/ 9 w 19"/>
                <a:gd name="T89" fmla="*/ 4 h 36"/>
                <a:gd name="T90" fmla="*/ 9 w 19"/>
                <a:gd name="T91" fmla="*/ 5 h 36"/>
                <a:gd name="T92" fmla="*/ 9 w 19"/>
                <a:gd name="T93" fmla="*/ 5 h 36"/>
                <a:gd name="T94" fmla="*/ 11 w 19"/>
                <a:gd name="T95" fmla="*/ 4 h 36"/>
                <a:gd name="T96" fmla="*/ 11 w 19"/>
                <a:gd name="T97"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36">
                  <a:moveTo>
                    <a:pt x="2" y="31"/>
                  </a:moveTo>
                  <a:cubicBezTo>
                    <a:pt x="3" y="29"/>
                    <a:pt x="3" y="29"/>
                    <a:pt x="3" y="29"/>
                  </a:cubicBezTo>
                  <a:cubicBezTo>
                    <a:pt x="2" y="31"/>
                    <a:pt x="2" y="31"/>
                    <a:pt x="2" y="31"/>
                  </a:cubicBezTo>
                  <a:cubicBezTo>
                    <a:pt x="1" y="30"/>
                    <a:pt x="1" y="30"/>
                    <a:pt x="1" y="30"/>
                  </a:cubicBezTo>
                  <a:cubicBezTo>
                    <a:pt x="1" y="29"/>
                    <a:pt x="1" y="29"/>
                    <a:pt x="1" y="29"/>
                  </a:cubicBezTo>
                  <a:cubicBezTo>
                    <a:pt x="1" y="28"/>
                    <a:pt x="1" y="29"/>
                    <a:pt x="1" y="28"/>
                  </a:cubicBezTo>
                  <a:cubicBezTo>
                    <a:pt x="1" y="28"/>
                    <a:pt x="1" y="28"/>
                    <a:pt x="1" y="28"/>
                  </a:cubicBezTo>
                  <a:cubicBezTo>
                    <a:pt x="1" y="28"/>
                    <a:pt x="1"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7"/>
                    <a:pt x="3" y="27"/>
                    <a:pt x="3" y="26"/>
                  </a:cubicBezTo>
                  <a:cubicBezTo>
                    <a:pt x="3" y="26"/>
                    <a:pt x="3" y="26"/>
                    <a:pt x="3" y="26"/>
                  </a:cubicBezTo>
                  <a:cubicBezTo>
                    <a:pt x="4" y="25"/>
                    <a:pt x="5" y="24"/>
                    <a:pt x="6" y="22"/>
                  </a:cubicBezTo>
                  <a:cubicBezTo>
                    <a:pt x="6" y="22"/>
                    <a:pt x="6" y="22"/>
                    <a:pt x="6" y="22"/>
                  </a:cubicBezTo>
                  <a:cubicBezTo>
                    <a:pt x="7" y="21"/>
                    <a:pt x="8" y="20"/>
                    <a:pt x="8" y="19"/>
                  </a:cubicBezTo>
                  <a:cubicBezTo>
                    <a:pt x="8" y="19"/>
                    <a:pt x="8" y="19"/>
                    <a:pt x="8" y="19"/>
                  </a:cubicBezTo>
                  <a:cubicBezTo>
                    <a:pt x="0" y="18"/>
                    <a:pt x="0" y="18"/>
                    <a:pt x="0" y="18"/>
                  </a:cubicBezTo>
                  <a:cubicBezTo>
                    <a:pt x="1" y="16"/>
                    <a:pt x="1" y="16"/>
                    <a:pt x="1" y="16"/>
                  </a:cubicBezTo>
                  <a:cubicBezTo>
                    <a:pt x="1" y="16"/>
                    <a:pt x="1" y="16"/>
                    <a:pt x="1" y="16"/>
                  </a:cubicBezTo>
                  <a:cubicBezTo>
                    <a:pt x="1" y="15"/>
                    <a:pt x="1" y="15"/>
                    <a:pt x="1" y="15"/>
                  </a:cubicBezTo>
                  <a:cubicBezTo>
                    <a:pt x="1" y="15"/>
                    <a:pt x="1" y="15"/>
                    <a:pt x="1" y="15"/>
                  </a:cubicBezTo>
                  <a:cubicBezTo>
                    <a:pt x="1" y="15"/>
                    <a:pt x="1" y="14"/>
                    <a:pt x="1" y="14"/>
                  </a:cubicBezTo>
                  <a:cubicBezTo>
                    <a:pt x="1" y="14"/>
                    <a:pt x="1" y="14"/>
                    <a:pt x="1" y="14"/>
                  </a:cubicBezTo>
                  <a:cubicBezTo>
                    <a:pt x="1" y="12"/>
                    <a:pt x="2" y="11"/>
                    <a:pt x="2" y="9"/>
                  </a:cubicBezTo>
                  <a:cubicBezTo>
                    <a:pt x="2" y="9"/>
                    <a:pt x="2" y="9"/>
                    <a:pt x="2" y="9"/>
                  </a:cubicBezTo>
                  <a:cubicBezTo>
                    <a:pt x="4" y="6"/>
                    <a:pt x="5" y="1"/>
                    <a:pt x="10" y="0"/>
                  </a:cubicBezTo>
                  <a:cubicBezTo>
                    <a:pt x="10" y="0"/>
                    <a:pt x="10" y="0"/>
                    <a:pt x="10" y="0"/>
                  </a:cubicBezTo>
                  <a:cubicBezTo>
                    <a:pt x="11" y="0"/>
                    <a:pt x="11" y="0"/>
                    <a:pt x="11" y="0"/>
                  </a:cubicBezTo>
                  <a:cubicBezTo>
                    <a:pt x="11" y="0"/>
                    <a:pt x="11" y="0"/>
                    <a:pt x="11" y="0"/>
                  </a:cubicBezTo>
                  <a:cubicBezTo>
                    <a:pt x="14" y="0"/>
                    <a:pt x="16" y="2"/>
                    <a:pt x="17" y="4"/>
                  </a:cubicBezTo>
                  <a:cubicBezTo>
                    <a:pt x="17" y="4"/>
                    <a:pt x="17" y="4"/>
                    <a:pt x="17" y="4"/>
                  </a:cubicBezTo>
                  <a:cubicBezTo>
                    <a:pt x="18" y="6"/>
                    <a:pt x="19" y="8"/>
                    <a:pt x="19" y="10"/>
                  </a:cubicBezTo>
                  <a:cubicBezTo>
                    <a:pt x="19" y="10"/>
                    <a:pt x="19" y="10"/>
                    <a:pt x="19" y="10"/>
                  </a:cubicBezTo>
                  <a:cubicBezTo>
                    <a:pt x="19" y="10"/>
                    <a:pt x="19" y="10"/>
                    <a:pt x="19" y="10"/>
                  </a:cubicBezTo>
                  <a:cubicBezTo>
                    <a:pt x="19" y="11"/>
                    <a:pt x="19" y="11"/>
                    <a:pt x="19" y="11"/>
                  </a:cubicBezTo>
                  <a:cubicBezTo>
                    <a:pt x="19" y="21"/>
                    <a:pt x="10" y="31"/>
                    <a:pt x="8" y="33"/>
                  </a:cubicBezTo>
                  <a:cubicBezTo>
                    <a:pt x="8" y="33"/>
                    <a:pt x="8" y="33"/>
                    <a:pt x="8" y="33"/>
                  </a:cubicBezTo>
                  <a:cubicBezTo>
                    <a:pt x="7" y="36"/>
                    <a:pt x="7" y="36"/>
                    <a:pt x="7" y="36"/>
                  </a:cubicBezTo>
                  <a:cubicBezTo>
                    <a:pt x="2" y="31"/>
                    <a:pt x="2" y="31"/>
                    <a:pt x="2" y="31"/>
                  </a:cubicBezTo>
                  <a:close/>
                  <a:moveTo>
                    <a:pt x="10" y="24"/>
                  </a:moveTo>
                  <a:cubicBezTo>
                    <a:pt x="9" y="25"/>
                    <a:pt x="8" y="26"/>
                    <a:pt x="7" y="27"/>
                  </a:cubicBezTo>
                  <a:cubicBezTo>
                    <a:pt x="7" y="27"/>
                    <a:pt x="7" y="27"/>
                    <a:pt x="7" y="27"/>
                  </a:cubicBezTo>
                  <a:cubicBezTo>
                    <a:pt x="8" y="26"/>
                    <a:pt x="9" y="25"/>
                    <a:pt x="10" y="24"/>
                  </a:cubicBezTo>
                  <a:cubicBezTo>
                    <a:pt x="10" y="24"/>
                    <a:pt x="10" y="24"/>
                    <a:pt x="10" y="24"/>
                  </a:cubicBezTo>
                  <a:cubicBezTo>
                    <a:pt x="11" y="22"/>
                    <a:pt x="12" y="21"/>
                    <a:pt x="13" y="19"/>
                  </a:cubicBezTo>
                  <a:cubicBezTo>
                    <a:pt x="13" y="19"/>
                    <a:pt x="13" y="19"/>
                    <a:pt x="13" y="19"/>
                  </a:cubicBezTo>
                  <a:cubicBezTo>
                    <a:pt x="12" y="21"/>
                    <a:pt x="11" y="22"/>
                    <a:pt x="10" y="24"/>
                  </a:cubicBezTo>
                  <a:close/>
                  <a:moveTo>
                    <a:pt x="9" y="18"/>
                  </a:moveTo>
                  <a:cubicBezTo>
                    <a:pt x="10" y="16"/>
                    <a:pt x="11" y="13"/>
                    <a:pt x="11" y="11"/>
                  </a:cubicBezTo>
                  <a:cubicBezTo>
                    <a:pt x="11" y="11"/>
                    <a:pt x="11" y="11"/>
                    <a:pt x="11" y="11"/>
                  </a:cubicBezTo>
                  <a:cubicBezTo>
                    <a:pt x="11" y="11"/>
                    <a:pt x="11" y="11"/>
                    <a:pt x="11" y="11"/>
                  </a:cubicBezTo>
                  <a:cubicBezTo>
                    <a:pt x="11" y="11"/>
                    <a:pt x="11" y="11"/>
                    <a:pt x="11" y="11"/>
                  </a:cubicBezTo>
                  <a:cubicBezTo>
                    <a:pt x="11" y="10"/>
                    <a:pt x="11" y="10"/>
                    <a:pt x="11" y="9"/>
                  </a:cubicBezTo>
                  <a:cubicBezTo>
                    <a:pt x="11" y="9"/>
                    <a:pt x="11" y="9"/>
                    <a:pt x="11" y="9"/>
                  </a:cubicBezTo>
                  <a:cubicBezTo>
                    <a:pt x="11" y="10"/>
                    <a:pt x="10" y="11"/>
                    <a:pt x="10" y="11"/>
                  </a:cubicBezTo>
                  <a:cubicBezTo>
                    <a:pt x="10" y="11"/>
                    <a:pt x="10" y="11"/>
                    <a:pt x="10" y="11"/>
                  </a:cubicBezTo>
                  <a:cubicBezTo>
                    <a:pt x="9" y="14"/>
                    <a:pt x="9" y="16"/>
                    <a:pt x="9" y="17"/>
                  </a:cubicBezTo>
                  <a:cubicBezTo>
                    <a:pt x="9" y="17"/>
                    <a:pt x="9" y="17"/>
                    <a:pt x="9" y="17"/>
                  </a:cubicBezTo>
                  <a:cubicBezTo>
                    <a:pt x="9" y="18"/>
                    <a:pt x="9" y="18"/>
                    <a:pt x="9" y="18"/>
                  </a:cubicBezTo>
                  <a:close/>
                  <a:moveTo>
                    <a:pt x="15" y="11"/>
                  </a:moveTo>
                  <a:cubicBezTo>
                    <a:pt x="15" y="11"/>
                    <a:pt x="15" y="11"/>
                    <a:pt x="15" y="11"/>
                  </a:cubicBezTo>
                  <a:cubicBezTo>
                    <a:pt x="15" y="11"/>
                    <a:pt x="15" y="11"/>
                    <a:pt x="15" y="11"/>
                  </a:cubicBezTo>
                  <a:cubicBezTo>
                    <a:pt x="15" y="11"/>
                    <a:pt x="15" y="11"/>
                    <a:pt x="15" y="11"/>
                  </a:cubicBezTo>
                  <a:cubicBezTo>
                    <a:pt x="15" y="11"/>
                    <a:pt x="15" y="11"/>
                    <a:pt x="15" y="11"/>
                  </a:cubicBezTo>
                  <a:cubicBezTo>
                    <a:pt x="15" y="9"/>
                    <a:pt x="15" y="7"/>
                    <a:pt x="14" y="6"/>
                  </a:cubicBezTo>
                  <a:cubicBezTo>
                    <a:pt x="14" y="6"/>
                    <a:pt x="14" y="6"/>
                    <a:pt x="14" y="6"/>
                  </a:cubicBezTo>
                  <a:cubicBezTo>
                    <a:pt x="13" y="6"/>
                    <a:pt x="13" y="5"/>
                    <a:pt x="13" y="5"/>
                  </a:cubicBezTo>
                  <a:cubicBezTo>
                    <a:pt x="13" y="5"/>
                    <a:pt x="13" y="5"/>
                    <a:pt x="13" y="5"/>
                  </a:cubicBezTo>
                  <a:cubicBezTo>
                    <a:pt x="13" y="5"/>
                    <a:pt x="13" y="6"/>
                    <a:pt x="14" y="6"/>
                  </a:cubicBezTo>
                  <a:cubicBezTo>
                    <a:pt x="14" y="6"/>
                    <a:pt x="14" y="6"/>
                    <a:pt x="14" y="6"/>
                  </a:cubicBezTo>
                  <a:cubicBezTo>
                    <a:pt x="15" y="7"/>
                    <a:pt x="15" y="9"/>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5" y="11"/>
                    <a:pt x="15" y="11"/>
                    <a:pt x="15" y="11"/>
                  </a:cubicBezTo>
                  <a:close/>
                  <a:moveTo>
                    <a:pt x="7" y="7"/>
                  </a:moveTo>
                  <a:cubicBezTo>
                    <a:pt x="8" y="6"/>
                    <a:pt x="8" y="6"/>
                    <a:pt x="8" y="6"/>
                  </a:cubicBezTo>
                  <a:cubicBezTo>
                    <a:pt x="8" y="6"/>
                    <a:pt x="8" y="6"/>
                    <a:pt x="8" y="6"/>
                  </a:cubicBezTo>
                  <a:cubicBezTo>
                    <a:pt x="8" y="5"/>
                    <a:pt x="9" y="5"/>
                    <a:pt x="9" y="4"/>
                  </a:cubicBezTo>
                  <a:cubicBezTo>
                    <a:pt x="9" y="4"/>
                    <a:pt x="9" y="4"/>
                    <a:pt x="9" y="4"/>
                  </a:cubicBezTo>
                  <a:cubicBezTo>
                    <a:pt x="9" y="5"/>
                    <a:pt x="8" y="6"/>
                    <a:pt x="7" y="7"/>
                  </a:cubicBezTo>
                  <a:close/>
                  <a:moveTo>
                    <a:pt x="9" y="5"/>
                  </a:moveTo>
                  <a:cubicBezTo>
                    <a:pt x="9" y="5"/>
                    <a:pt x="9" y="5"/>
                    <a:pt x="9" y="5"/>
                  </a:cubicBezTo>
                  <a:cubicBezTo>
                    <a:pt x="9" y="5"/>
                    <a:pt x="9" y="5"/>
                    <a:pt x="9" y="5"/>
                  </a:cubicBezTo>
                  <a:close/>
                  <a:moveTo>
                    <a:pt x="11" y="4"/>
                  </a:moveTo>
                  <a:cubicBezTo>
                    <a:pt x="11" y="4"/>
                    <a:pt x="11" y="4"/>
                    <a:pt x="11" y="4"/>
                  </a:cubicBezTo>
                  <a:cubicBezTo>
                    <a:pt x="11" y="4"/>
                    <a:pt x="11" y="4"/>
                    <a:pt x="11" y="4"/>
                  </a:cubicBezTo>
                  <a:cubicBezTo>
                    <a:pt x="11" y="4"/>
                    <a:pt x="11" y="4"/>
                    <a:pt x="11" y="4"/>
                  </a:cubicBezTo>
                  <a:cubicBezTo>
                    <a:pt x="11" y="4"/>
                    <a:pt x="11" y="4"/>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7"/>
            <p:cNvSpPr>
              <a:spLocks noEditPoints="1"/>
            </p:cNvSpPr>
            <p:nvPr/>
          </p:nvSpPr>
          <p:spPr bwMode="auto">
            <a:xfrm>
              <a:off x="2344" y="1745"/>
              <a:ext cx="239" cy="124"/>
            </a:xfrm>
            <a:custGeom>
              <a:avLst/>
              <a:gdLst>
                <a:gd name="T0" fmla="*/ 26 w 67"/>
                <a:gd name="T1" fmla="*/ 35 h 35"/>
                <a:gd name="T2" fmla="*/ 0 w 67"/>
                <a:gd name="T3" fmla="*/ 21 h 35"/>
                <a:gd name="T4" fmla="*/ 0 w 67"/>
                <a:gd name="T5" fmla="*/ 21 h 35"/>
                <a:gd name="T6" fmla="*/ 3 w 67"/>
                <a:gd name="T7" fmla="*/ 19 h 35"/>
                <a:gd name="T8" fmla="*/ 4 w 67"/>
                <a:gd name="T9" fmla="*/ 21 h 35"/>
                <a:gd name="T10" fmla="*/ 4 w 67"/>
                <a:gd name="T11" fmla="*/ 21 h 35"/>
                <a:gd name="T12" fmla="*/ 8 w 67"/>
                <a:gd name="T13" fmla="*/ 25 h 35"/>
                <a:gd name="T14" fmla="*/ 8 w 67"/>
                <a:gd name="T15" fmla="*/ 25 h 35"/>
                <a:gd name="T16" fmla="*/ 26 w 67"/>
                <a:gd name="T17" fmla="*/ 31 h 35"/>
                <a:gd name="T18" fmla="*/ 26 w 67"/>
                <a:gd name="T19" fmla="*/ 31 h 35"/>
                <a:gd name="T20" fmla="*/ 36 w 67"/>
                <a:gd name="T21" fmla="*/ 29 h 35"/>
                <a:gd name="T22" fmla="*/ 36 w 67"/>
                <a:gd name="T23" fmla="*/ 29 h 35"/>
                <a:gd name="T24" fmla="*/ 59 w 67"/>
                <a:gd name="T25" fmla="*/ 13 h 35"/>
                <a:gd name="T26" fmla="*/ 59 w 67"/>
                <a:gd name="T27" fmla="*/ 13 h 35"/>
                <a:gd name="T28" fmla="*/ 63 w 67"/>
                <a:gd name="T29" fmla="*/ 0 h 35"/>
                <a:gd name="T30" fmla="*/ 63 w 67"/>
                <a:gd name="T31" fmla="*/ 0 h 35"/>
                <a:gd name="T32" fmla="*/ 67 w 67"/>
                <a:gd name="T33" fmla="*/ 1 h 35"/>
                <a:gd name="T34" fmla="*/ 37 w 67"/>
                <a:gd name="T35" fmla="*/ 33 h 35"/>
                <a:gd name="T36" fmla="*/ 37 w 67"/>
                <a:gd name="T37" fmla="*/ 33 h 35"/>
                <a:gd name="T38" fmla="*/ 26 w 67"/>
                <a:gd name="T39" fmla="*/ 35 h 35"/>
                <a:gd name="T40" fmla="*/ 26 w 67"/>
                <a:gd name="T41" fmla="*/ 35 h 35"/>
                <a:gd name="T42" fmla="*/ 26 w 67"/>
                <a:gd name="T43" fmla="*/ 35 h 35"/>
                <a:gd name="T44" fmla="*/ 0 w 67"/>
                <a:gd name="T45" fmla="*/ 21 h 35"/>
                <a:gd name="T46" fmla="*/ 0 w 67"/>
                <a:gd name="T47" fmla="*/ 21 h 35"/>
                <a:gd name="T48" fmla="*/ 0 w 67"/>
                <a:gd name="T49" fmla="*/ 21 h 35"/>
                <a:gd name="T50" fmla="*/ 0 w 67"/>
                <a:gd name="T51" fmla="*/ 21 h 35"/>
                <a:gd name="T52" fmla="*/ 0 w 67"/>
                <a:gd name="T53"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35">
                  <a:moveTo>
                    <a:pt x="26" y="35"/>
                  </a:moveTo>
                  <a:cubicBezTo>
                    <a:pt x="7" y="35"/>
                    <a:pt x="0" y="22"/>
                    <a:pt x="0" y="21"/>
                  </a:cubicBezTo>
                  <a:cubicBezTo>
                    <a:pt x="0" y="21"/>
                    <a:pt x="0" y="21"/>
                    <a:pt x="0" y="21"/>
                  </a:cubicBezTo>
                  <a:cubicBezTo>
                    <a:pt x="3" y="19"/>
                    <a:pt x="3" y="19"/>
                    <a:pt x="3" y="19"/>
                  </a:cubicBezTo>
                  <a:cubicBezTo>
                    <a:pt x="3" y="19"/>
                    <a:pt x="3" y="20"/>
                    <a:pt x="4" y="21"/>
                  </a:cubicBezTo>
                  <a:cubicBezTo>
                    <a:pt x="4" y="21"/>
                    <a:pt x="4" y="21"/>
                    <a:pt x="4" y="21"/>
                  </a:cubicBezTo>
                  <a:cubicBezTo>
                    <a:pt x="5" y="22"/>
                    <a:pt x="6" y="23"/>
                    <a:pt x="8" y="25"/>
                  </a:cubicBezTo>
                  <a:cubicBezTo>
                    <a:pt x="8" y="25"/>
                    <a:pt x="8" y="25"/>
                    <a:pt x="8" y="25"/>
                  </a:cubicBezTo>
                  <a:cubicBezTo>
                    <a:pt x="11" y="28"/>
                    <a:pt x="17" y="31"/>
                    <a:pt x="26" y="31"/>
                  </a:cubicBezTo>
                  <a:cubicBezTo>
                    <a:pt x="26" y="31"/>
                    <a:pt x="26" y="31"/>
                    <a:pt x="26" y="31"/>
                  </a:cubicBezTo>
                  <a:cubicBezTo>
                    <a:pt x="29" y="31"/>
                    <a:pt x="32" y="30"/>
                    <a:pt x="36" y="29"/>
                  </a:cubicBezTo>
                  <a:cubicBezTo>
                    <a:pt x="36" y="29"/>
                    <a:pt x="36" y="29"/>
                    <a:pt x="36" y="29"/>
                  </a:cubicBezTo>
                  <a:cubicBezTo>
                    <a:pt x="48" y="27"/>
                    <a:pt x="55" y="19"/>
                    <a:pt x="59" y="13"/>
                  </a:cubicBezTo>
                  <a:cubicBezTo>
                    <a:pt x="59" y="13"/>
                    <a:pt x="59" y="13"/>
                    <a:pt x="59" y="13"/>
                  </a:cubicBezTo>
                  <a:cubicBezTo>
                    <a:pt x="63" y="6"/>
                    <a:pt x="63" y="0"/>
                    <a:pt x="63" y="0"/>
                  </a:cubicBezTo>
                  <a:cubicBezTo>
                    <a:pt x="63" y="0"/>
                    <a:pt x="63" y="0"/>
                    <a:pt x="63" y="0"/>
                  </a:cubicBezTo>
                  <a:cubicBezTo>
                    <a:pt x="67" y="1"/>
                    <a:pt x="67" y="1"/>
                    <a:pt x="67" y="1"/>
                  </a:cubicBezTo>
                  <a:cubicBezTo>
                    <a:pt x="67" y="1"/>
                    <a:pt x="64" y="27"/>
                    <a:pt x="37" y="33"/>
                  </a:cubicBezTo>
                  <a:cubicBezTo>
                    <a:pt x="37" y="33"/>
                    <a:pt x="37" y="33"/>
                    <a:pt x="37" y="33"/>
                  </a:cubicBezTo>
                  <a:cubicBezTo>
                    <a:pt x="33" y="34"/>
                    <a:pt x="29" y="35"/>
                    <a:pt x="26" y="35"/>
                  </a:cubicBezTo>
                  <a:cubicBezTo>
                    <a:pt x="26" y="35"/>
                    <a:pt x="26" y="35"/>
                    <a:pt x="26" y="35"/>
                  </a:cubicBezTo>
                  <a:cubicBezTo>
                    <a:pt x="26" y="35"/>
                    <a:pt x="26" y="35"/>
                    <a:pt x="26" y="35"/>
                  </a:cubicBezTo>
                  <a:close/>
                  <a:moveTo>
                    <a:pt x="0" y="21"/>
                  </a:moveTo>
                  <a:cubicBezTo>
                    <a:pt x="0" y="21"/>
                    <a:pt x="0" y="21"/>
                    <a:pt x="0" y="21"/>
                  </a:cubicBezTo>
                  <a:cubicBezTo>
                    <a:pt x="0" y="21"/>
                    <a:pt x="0" y="21"/>
                    <a:pt x="0" y="21"/>
                  </a:cubicBezTo>
                  <a:cubicBezTo>
                    <a:pt x="0" y="21"/>
                    <a:pt x="0" y="21"/>
                    <a:pt x="0" y="21"/>
                  </a:cubicBezTo>
                  <a:cubicBezTo>
                    <a:pt x="0" y="21"/>
                    <a:pt x="0" y="21"/>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
            <p:cNvSpPr>
              <a:spLocks noEditPoints="1"/>
            </p:cNvSpPr>
            <p:nvPr/>
          </p:nvSpPr>
          <p:spPr bwMode="auto">
            <a:xfrm>
              <a:off x="2333" y="1738"/>
              <a:ext cx="257" cy="138"/>
            </a:xfrm>
            <a:custGeom>
              <a:avLst/>
              <a:gdLst>
                <a:gd name="T0" fmla="*/ 29 w 72"/>
                <a:gd name="T1" fmla="*/ 37 h 39"/>
                <a:gd name="T2" fmla="*/ 29 w 72"/>
                <a:gd name="T3" fmla="*/ 35 h 39"/>
                <a:gd name="T4" fmla="*/ 39 w 72"/>
                <a:gd name="T5" fmla="*/ 33 h 39"/>
                <a:gd name="T6" fmla="*/ 29 w 72"/>
                <a:gd name="T7" fmla="*/ 35 h 39"/>
                <a:gd name="T8" fmla="*/ 29 w 72"/>
                <a:gd name="T9" fmla="*/ 35 h 39"/>
                <a:gd name="T10" fmla="*/ 29 w 72"/>
                <a:gd name="T11" fmla="*/ 35 h 39"/>
                <a:gd name="T12" fmla="*/ 29 w 72"/>
                <a:gd name="T13" fmla="*/ 37 h 39"/>
                <a:gd name="T14" fmla="*/ 29 w 72"/>
                <a:gd name="T15" fmla="*/ 39 h 39"/>
                <a:gd name="T16" fmla="*/ 1 w 72"/>
                <a:gd name="T17" fmla="*/ 25 h 39"/>
                <a:gd name="T18" fmla="*/ 1 w 72"/>
                <a:gd name="T19" fmla="*/ 24 h 39"/>
                <a:gd name="T20" fmla="*/ 6 w 72"/>
                <a:gd name="T21" fmla="*/ 19 h 39"/>
                <a:gd name="T22" fmla="*/ 8 w 72"/>
                <a:gd name="T23" fmla="*/ 20 h 39"/>
                <a:gd name="T24" fmla="*/ 8 w 72"/>
                <a:gd name="T25" fmla="*/ 20 h 39"/>
                <a:gd name="T26" fmla="*/ 8 w 72"/>
                <a:gd name="T27" fmla="*/ 20 h 39"/>
                <a:gd name="T28" fmla="*/ 8 w 72"/>
                <a:gd name="T29" fmla="*/ 21 h 39"/>
                <a:gd name="T30" fmla="*/ 8 w 72"/>
                <a:gd name="T31" fmla="*/ 21 h 39"/>
                <a:gd name="T32" fmla="*/ 9 w 72"/>
                <a:gd name="T33" fmla="*/ 22 h 39"/>
                <a:gd name="T34" fmla="*/ 12 w 72"/>
                <a:gd name="T35" fmla="*/ 25 h 39"/>
                <a:gd name="T36" fmla="*/ 29 w 72"/>
                <a:gd name="T37" fmla="*/ 31 h 39"/>
                <a:gd name="T38" fmla="*/ 38 w 72"/>
                <a:gd name="T39" fmla="*/ 29 h 39"/>
                <a:gd name="T40" fmla="*/ 60 w 72"/>
                <a:gd name="T41" fmla="*/ 14 h 39"/>
                <a:gd name="T42" fmla="*/ 64 w 72"/>
                <a:gd name="T43" fmla="*/ 2 h 39"/>
                <a:gd name="T44" fmla="*/ 64 w 72"/>
                <a:gd name="T45" fmla="*/ 2 h 39"/>
                <a:gd name="T46" fmla="*/ 66 w 72"/>
                <a:gd name="T47" fmla="*/ 0 h 39"/>
                <a:gd name="T48" fmla="*/ 70 w 72"/>
                <a:gd name="T49" fmla="*/ 1 h 39"/>
                <a:gd name="T50" fmla="*/ 71 w 72"/>
                <a:gd name="T51" fmla="*/ 1 h 39"/>
                <a:gd name="T52" fmla="*/ 72 w 72"/>
                <a:gd name="T53" fmla="*/ 1 h 39"/>
                <a:gd name="T54" fmla="*/ 72 w 72"/>
                <a:gd name="T55" fmla="*/ 1 h 39"/>
                <a:gd name="T56" fmla="*/ 72 w 72"/>
                <a:gd name="T57" fmla="*/ 1 h 39"/>
                <a:gd name="T58" fmla="*/ 72 w 72"/>
                <a:gd name="T59" fmla="*/ 1 h 39"/>
                <a:gd name="T60" fmla="*/ 72 w 72"/>
                <a:gd name="T61" fmla="*/ 3 h 39"/>
                <a:gd name="T62" fmla="*/ 40 w 72"/>
                <a:gd name="T63" fmla="*/ 37 h 39"/>
                <a:gd name="T64" fmla="*/ 29 w 72"/>
                <a:gd name="T65" fmla="*/ 39 h 39"/>
                <a:gd name="T66" fmla="*/ 3 w 72"/>
                <a:gd name="T67" fmla="*/ 23 h 39"/>
                <a:gd name="T68" fmla="*/ 3 w 72"/>
                <a:gd name="T69"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9">
                  <a:moveTo>
                    <a:pt x="29" y="39"/>
                  </a:moveTo>
                  <a:cubicBezTo>
                    <a:pt x="29" y="37"/>
                    <a:pt x="29" y="37"/>
                    <a:pt x="29" y="37"/>
                  </a:cubicBezTo>
                  <a:cubicBezTo>
                    <a:pt x="29" y="35"/>
                    <a:pt x="29" y="35"/>
                    <a:pt x="29" y="35"/>
                  </a:cubicBezTo>
                  <a:cubicBezTo>
                    <a:pt x="29" y="35"/>
                    <a:pt x="29" y="35"/>
                    <a:pt x="29" y="35"/>
                  </a:cubicBezTo>
                  <a:cubicBezTo>
                    <a:pt x="32" y="35"/>
                    <a:pt x="35" y="34"/>
                    <a:pt x="39" y="33"/>
                  </a:cubicBezTo>
                  <a:cubicBezTo>
                    <a:pt x="39" y="33"/>
                    <a:pt x="39" y="33"/>
                    <a:pt x="39" y="33"/>
                  </a:cubicBezTo>
                  <a:cubicBezTo>
                    <a:pt x="35" y="34"/>
                    <a:pt x="32"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5"/>
                    <a:pt x="29" y="35"/>
                    <a:pt x="29" y="35"/>
                  </a:cubicBezTo>
                  <a:cubicBezTo>
                    <a:pt x="29" y="37"/>
                    <a:pt x="29" y="37"/>
                    <a:pt x="29" y="37"/>
                  </a:cubicBezTo>
                  <a:cubicBezTo>
                    <a:pt x="29" y="39"/>
                    <a:pt x="29" y="39"/>
                    <a:pt x="29" y="39"/>
                  </a:cubicBezTo>
                  <a:cubicBezTo>
                    <a:pt x="29" y="39"/>
                    <a:pt x="29" y="39"/>
                    <a:pt x="29" y="39"/>
                  </a:cubicBezTo>
                  <a:cubicBezTo>
                    <a:pt x="12" y="39"/>
                    <a:pt x="4" y="29"/>
                    <a:pt x="1" y="25"/>
                  </a:cubicBezTo>
                  <a:cubicBezTo>
                    <a:pt x="1" y="25"/>
                    <a:pt x="1" y="25"/>
                    <a:pt x="1" y="25"/>
                  </a:cubicBezTo>
                  <a:cubicBezTo>
                    <a:pt x="1" y="25"/>
                    <a:pt x="1" y="25"/>
                    <a:pt x="1" y="25"/>
                  </a:cubicBezTo>
                  <a:cubicBezTo>
                    <a:pt x="1" y="24"/>
                    <a:pt x="1" y="24"/>
                    <a:pt x="1" y="24"/>
                  </a:cubicBezTo>
                  <a:cubicBezTo>
                    <a:pt x="0" y="22"/>
                    <a:pt x="0" y="22"/>
                    <a:pt x="0" y="22"/>
                  </a:cubicBezTo>
                  <a:cubicBezTo>
                    <a:pt x="6" y="19"/>
                    <a:pt x="6" y="19"/>
                    <a:pt x="6" y="19"/>
                  </a:cubicBezTo>
                  <a:cubicBezTo>
                    <a:pt x="6" y="19"/>
                    <a:pt x="6" y="19"/>
                    <a:pt x="6" y="19"/>
                  </a:cubicBezTo>
                  <a:cubicBezTo>
                    <a:pt x="8" y="20"/>
                    <a:pt x="7"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1"/>
                  </a:cubicBezTo>
                  <a:cubicBezTo>
                    <a:pt x="8" y="21"/>
                    <a:pt x="8" y="21"/>
                    <a:pt x="8" y="21"/>
                  </a:cubicBezTo>
                  <a:cubicBezTo>
                    <a:pt x="8" y="21"/>
                    <a:pt x="8" y="21"/>
                    <a:pt x="8" y="21"/>
                  </a:cubicBezTo>
                  <a:cubicBezTo>
                    <a:pt x="8" y="21"/>
                    <a:pt x="8" y="21"/>
                    <a:pt x="8" y="21"/>
                  </a:cubicBezTo>
                  <a:cubicBezTo>
                    <a:pt x="8" y="21"/>
                    <a:pt x="8" y="21"/>
                    <a:pt x="9" y="22"/>
                  </a:cubicBezTo>
                  <a:cubicBezTo>
                    <a:pt x="9" y="22"/>
                    <a:pt x="9" y="22"/>
                    <a:pt x="9" y="22"/>
                  </a:cubicBezTo>
                  <a:cubicBezTo>
                    <a:pt x="9" y="23"/>
                    <a:pt x="11" y="24"/>
                    <a:pt x="12" y="25"/>
                  </a:cubicBezTo>
                  <a:cubicBezTo>
                    <a:pt x="12" y="25"/>
                    <a:pt x="12" y="25"/>
                    <a:pt x="12" y="25"/>
                  </a:cubicBezTo>
                  <a:cubicBezTo>
                    <a:pt x="15" y="28"/>
                    <a:pt x="20" y="31"/>
                    <a:pt x="29" y="31"/>
                  </a:cubicBezTo>
                  <a:cubicBezTo>
                    <a:pt x="29" y="31"/>
                    <a:pt x="29" y="31"/>
                    <a:pt x="29" y="31"/>
                  </a:cubicBezTo>
                  <a:cubicBezTo>
                    <a:pt x="31" y="31"/>
                    <a:pt x="35" y="30"/>
                    <a:pt x="38" y="29"/>
                  </a:cubicBezTo>
                  <a:cubicBezTo>
                    <a:pt x="38" y="29"/>
                    <a:pt x="38" y="29"/>
                    <a:pt x="38" y="29"/>
                  </a:cubicBezTo>
                  <a:cubicBezTo>
                    <a:pt x="50" y="27"/>
                    <a:pt x="57" y="20"/>
                    <a:pt x="60" y="14"/>
                  </a:cubicBezTo>
                  <a:cubicBezTo>
                    <a:pt x="60" y="14"/>
                    <a:pt x="60" y="14"/>
                    <a:pt x="60" y="14"/>
                  </a:cubicBezTo>
                  <a:cubicBezTo>
                    <a:pt x="63" y="8"/>
                    <a:pt x="64" y="3"/>
                    <a:pt x="64" y="2"/>
                  </a:cubicBezTo>
                  <a:cubicBezTo>
                    <a:pt x="64" y="2"/>
                    <a:pt x="64" y="2"/>
                    <a:pt x="64" y="2"/>
                  </a:cubicBezTo>
                  <a:cubicBezTo>
                    <a:pt x="64" y="2"/>
                    <a:pt x="64" y="2"/>
                    <a:pt x="64" y="2"/>
                  </a:cubicBezTo>
                  <a:cubicBezTo>
                    <a:pt x="64" y="0"/>
                    <a:pt x="64" y="0"/>
                    <a:pt x="64" y="0"/>
                  </a:cubicBezTo>
                  <a:cubicBezTo>
                    <a:pt x="66" y="0"/>
                    <a:pt x="66" y="0"/>
                    <a:pt x="66" y="0"/>
                  </a:cubicBezTo>
                  <a:cubicBezTo>
                    <a:pt x="70" y="1"/>
                    <a:pt x="70" y="1"/>
                    <a:pt x="70" y="1"/>
                  </a:cubicBezTo>
                  <a:cubicBezTo>
                    <a:pt x="70" y="1"/>
                    <a:pt x="70" y="1"/>
                    <a:pt x="70" y="1"/>
                  </a:cubicBezTo>
                  <a:cubicBezTo>
                    <a:pt x="71" y="1"/>
                    <a:pt x="71" y="1"/>
                    <a:pt x="71" y="1"/>
                  </a:cubicBezTo>
                  <a:cubicBezTo>
                    <a:pt x="71" y="1"/>
                    <a:pt x="71" y="1"/>
                    <a:pt x="71" y="1"/>
                  </a:cubicBezTo>
                  <a:cubicBezTo>
                    <a:pt x="71" y="1"/>
                    <a:pt x="71"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1"/>
                    <a:pt x="72" y="1"/>
                    <a:pt x="72" y="1"/>
                  </a:cubicBezTo>
                  <a:cubicBezTo>
                    <a:pt x="72" y="2"/>
                    <a:pt x="72" y="2"/>
                    <a:pt x="72" y="3"/>
                  </a:cubicBezTo>
                  <a:cubicBezTo>
                    <a:pt x="72" y="3"/>
                    <a:pt x="72" y="3"/>
                    <a:pt x="72" y="3"/>
                  </a:cubicBezTo>
                  <a:cubicBezTo>
                    <a:pt x="72" y="4"/>
                    <a:pt x="69" y="31"/>
                    <a:pt x="40" y="37"/>
                  </a:cubicBezTo>
                  <a:cubicBezTo>
                    <a:pt x="40" y="37"/>
                    <a:pt x="40" y="37"/>
                    <a:pt x="40" y="37"/>
                  </a:cubicBezTo>
                  <a:cubicBezTo>
                    <a:pt x="36" y="38"/>
                    <a:pt x="32" y="39"/>
                    <a:pt x="29" y="39"/>
                  </a:cubicBezTo>
                  <a:cubicBezTo>
                    <a:pt x="29" y="39"/>
                    <a:pt x="29" y="39"/>
                    <a:pt x="29" y="39"/>
                  </a:cubicBezTo>
                  <a:cubicBezTo>
                    <a:pt x="29" y="39"/>
                    <a:pt x="29" y="39"/>
                    <a:pt x="29" y="39"/>
                  </a:cubicBezTo>
                  <a:close/>
                  <a:moveTo>
                    <a:pt x="3" y="23"/>
                  </a:moveTo>
                  <a:cubicBezTo>
                    <a:pt x="3" y="21"/>
                    <a:pt x="3" y="21"/>
                    <a:pt x="3" y="21"/>
                  </a:cubicBezTo>
                  <a:cubicBezTo>
                    <a:pt x="3" y="23"/>
                    <a:pt x="3"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9"/>
            <p:cNvSpPr/>
            <p:nvPr/>
          </p:nvSpPr>
          <p:spPr bwMode="auto">
            <a:xfrm>
              <a:off x="2380" y="1742"/>
              <a:ext cx="7" cy="14"/>
            </a:xfrm>
            <a:custGeom>
              <a:avLst/>
              <a:gdLst>
                <a:gd name="T0" fmla="*/ 0 w 7"/>
                <a:gd name="T1" fmla="*/ 14 h 14"/>
                <a:gd name="T2" fmla="*/ 0 w 7"/>
                <a:gd name="T3" fmla="*/ 0 h 14"/>
                <a:gd name="T4" fmla="*/ 7 w 7"/>
                <a:gd name="T5" fmla="*/ 0 h 14"/>
                <a:gd name="T6" fmla="*/ 7 w 7"/>
                <a:gd name="T7" fmla="*/ 14 h 14"/>
                <a:gd name="T8" fmla="*/ 0 w 7"/>
                <a:gd name="T9" fmla="*/ 14 h 14"/>
                <a:gd name="T10" fmla="*/ 0 w 7"/>
                <a:gd name="T11" fmla="*/ 14 h 14"/>
              </a:gdLst>
              <a:ahLst/>
              <a:cxnLst>
                <a:cxn ang="0">
                  <a:pos x="T0" y="T1"/>
                </a:cxn>
                <a:cxn ang="0">
                  <a:pos x="T2" y="T3"/>
                </a:cxn>
                <a:cxn ang="0">
                  <a:pos x="T4" y="T5"/>
                </a:cxn>
                <a:cxn ang="0">
                  <a:pos x="T6" y="T7"/>
                </a:cxn>
                <a:cxn ang="0">
                  <a:pos x="T8" y="T9"/>
                </a:cxn>
                <a:cxn ang="0">
                  <a:pos x="T10" y="T11"/>
                </a:cxn>
              </a:cxnLst>
              <a:rect l="0" t="0" r="r" b="b"/>
              <a:pathLst>
                <a:path w="7" h="14">
                  <a:moveTo>
                    <a:pt x="0" y="14"/>
                  </a:moveTo>
                  <a:lnTo>
                    <a:pt x="0" y="0"/>
                  </a:lnTo>
                  <a:lnTo>
                    <a:pt x="7" y="0"/>
                  </a:lnTo>
                  <a:lnTo>
                    <a:pt x="7"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0"/>
            <p:cNvSpPr/>
            <p:nvPr/>
          </p:nvSpPr>
          <p:spPr bwMode="auto">
            <a:xfrm>
              <a:off x="2372" y="1735"/>
              <a:ext cx="22" cy="28"/>
            </a:xfrm>
            <a:custGeom>
              <a:avLst/>
              <a:gdLst>
                <a:gd name="T0" fmla="*/ 15 w 22"/>
                <a:gd name="T1" fmla="*/ 28 h 28"/>
                <a:gd name="T2" fmla="*/ 8 w 22"/>
                <a:gd name="T3" fmla="*/ 28 h 28"/>
                <a:gd name="T4" fmla="*/ 8 w 22"/>
                <a:gd name="T5" fmla="*/ 21 h 28"/>
                <a:gd name="T6" fmla="*/ 15 w 22"/>
                <a:gd name="T7" fmla="*/ 21 h 28"/>
                <a:gd name="T8" fmla="*/ 8 w 22"/>
                <a:gd name="T9" fmla="*/ 21 h 28"/>
                <a:gd name="T10" fmla="*/ 8 w 22"/>
                <a:gd name="T11" fmla="*/ 28 h 28"/>
                <a:gd name="T12" fmla="*/ 0 w 22"/>
                <a:gd name="T13" fmla="*/ 28 h 28"/>
                <a:gd name="T14" fmla="*/ 0 w 22"/>
                <a:gd name="T15" fmla="*/ 0 h 28"/>
                <a:gd name="T16" fmla="*/ 8 w 22"/>
                <a:gd name="T17" fmla="*/ 0 h 28"/>
                <a:gd name="T18" fmla="*/ 22 w 22"/>
                <a:gd name="T19" fmla="*/ 0 h 28"/>
                <a:gd name="T20" fmla="*/ 22 w 22"/>
                <a:gd name="T21" fmla="*/ 28 h 28"/>
                <a:gd name="T22" fmla="*/ 15 w 22"/>
                <a:gd name="T23" fmla="*/ 28 h 28"/>
                <a:gd name="T24" fmla="*/ 15 w 22"/>
                <a:gd name="T2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8">
                  <a:moveTo>
                    <a:pt x="15" y="28"/>
                  </a:moveTo>
                  <a:lnTo>
                    <a:pt x="8" y="28"/>
                  </a:lnTo>
                  <a:lnTo>
                    <a:pt x="8" y="21"/>
                  </a:lnTo>
                  <a:lnTo>
                    <a:pt x="15" y="21"/>
                  </a:lnTo>
                  <a:lnTo>
                    <a:pt x="8" y="21"/>
                  </a:lnTo>
                  <a:lnTo>
                    <a:pt x="8" y="28"/>
                  </a:lnTo>
                  <a:lnTo>
                    <a:pt x="0" y="28"/>
                  </a:lnTo>
                  <a:lnTo>
                    <a:pt x="0" y="0"/>
                  </a:lnTo>
                  <a:lnTo>
                    <a:pt x="8" y="0"/>
                  </a:lnTo>
                  <a:lnTo>
                    <a:pt x="22" y="0"/>
                  </a:lnTo>
                  <a:lnTo>
                    <a:pt x="22" y="28"/>
                  </a:lnTo>
                  <a:lnTo>
                    <a:pt x="15" y="28"/>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1"/>
            <p:cNvSpPr/>
            <p:nvPr/>
          </p:nvSpPr>
          <p:spPr bwMode="auto">
            <a:xfrm>
              <a:off x="2529" y="1710"/>
              <a:ext cx="18" cy="14"/>
            </a:xfrm>
            <a:custGeom>
              <a:avLst/>
              <a:gdLst>
                <a:gd name="T0" fmla="*/ 0 w 18"/>
                <a:gd name="T1" fmla="*/ 14 h 14"/>
                <a:gd name="T2" fmla="*/ 0 w 18"/>
                <a:gd name="T3" fmla="*/ 0 h 14"/>
                <a:gd name="T4" fmla="*/ 18 w 18"/>
                <a:gd name="T5" fmla="*/ 0 h 14"/>
                <a:gd name="T6" fmla="*/ 18 w 18"/>
                <a:gd name="T7" fmla="*/ 14 h 14"/>
                <a:gd name="T8" fmla="*/ 0 w 18"/>
                <a:gd name="T9" fmla="*/ 14 h 14"/>
                <a:gd name="T10" fmla="*/ 0 w 18"/>
                <a:gd name="T11" fmla="*/ 14 h 14"/>
              </a:gdLst>
              <a:ahLst/>
              <a:cxnLst>
                <a:cxn ang="0">
                  <a:pos x="T0" y="T1"/>
                </a:cxn>
                <a:cxn ang="0">
                  <a:pos x="T2" y="T3"/>
                </a:cxn>
                <a:cxn ang="0">
                  <a:pos x="T4" y="T5"/>
                </a:cxn>
                <a:cxn ang="0">
                  <a:pos x="T6" y="T7"/>
                </a:cxn>
                <a:cxn ang="0">
                  <a:pos x="T8" y="T9"/>
                </a:cxn>
                <a:cxn ang="0">
                  <a:pos x="T10" y="T11"/>
                </a:cxn>
              </a:cxnLst>
              <a:rect l="0" t="0" r="r" b="b"/>
              <a:pathLst>
                <a:path w="18" h="14">
                  <a:moveTo>
                    <a:pt x="0" y="14"/>
                  </a:moveTo>
                  <a:lnTo>
                    <a:pt x="0" y="0"/>
                  </a:lnTo>
                  <a:lnTo>
                    <a:pt x="18" y="0"/>
                  </a:lnTo>
                  <a:lnTo>
                    <a:pt x="18" y="14"/>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2"/>
            <p:cNvSpPr>
              <a:spLocks noEditPoints="1"/>
            </p:cNvSpPr>
            <p:nvPr/>
          </p:nvSpPr>
          <p:spPr bwMode="auto">
            <a:xfrm>
              <a:off x="2522" y="1703"/>
              <a:ext cx="32" cy="28"/>
            </a:xfrm>
            <a:custGeom>
              <a:avLst/>
              <a:gdLst>
                <a:gd name="T0" fmla="*/ 25 w 32"/>
                <a:gd name="T1" fmla="*/ 28 h 28"/>
                <a:gd name="T2" fmla="*/ 7 w 32"/>
                <a:gd name="T3" fmla="*/ 28 h 28"/>
                <a:gd name="T4" fmla="*/ 7 w 32"/>
                <a:gd name="T5" fmla="*/ 21 h 28"/>
                <a:gd name="T6" fmla="*/ 14 w 32"/>
                <a:gd name="T7" fmla="*/ 21 h 28"/>
                <a:gd name="T8" fmla="*/ 7 w 32"/>
                <a:gd name="T9" fmla="*/ 21 h 28"/>
                <a:gd name="T10" fmla="*/ 7 w 32"/>
                <a:gd name="T11" fmla="*/ 28 h 28"/>
                <a:gd name="T12" fmla="*/ 0 w 32"/>
                <a:gd name="T13" fmla="*/ 28 h 28"/>
                <a:gd name="T14" fmla="*/ 0 w 32"/>
                <a:gd name="T15" fmla="*/ 0 h 28"/>
                <a:gd name="T16" fmla="*/ 32 w 32"/>
                <a:gd name="T17" fmla="*/ 0 h 28"/>
                <a:gd name="T18" fmla="*/ 32 w 32"/>
                <a:gd name="T19" fmla="*/ 28 h 28"/>
                <a:gd name="T20" fmla="*/ 25 w 32"/>
                <a:gd name="T21" fmla="*/ 28 h 28"/>
                <a:gd name="T22" fmla="*/ 25 w 32"/>
                <a:gd name="T23" fmla="*/ 28 h 28"/>
                <a:gd name="T24" fmla="*/ 18 w 32"/>
                <a:gd name="T25" fmla="*/ 14 h 28"/>
                <a:gd name="T26" fmla="*/ 18 w 32"/>
                <a:gd name="T27" fmla="*/ 14 h 28"/>
                <a:gd name="T28" fmla="*/ 14 w 32"/>
                <a:gd name="T29" fmla="*/ 14 h 28"/>
                <a:gd name="T30" fmla="*/ 14 w 32"/>
                <a:gd name="T31" fmla="*/ 14 h 28"/>
                <a:gd name="T32" fmla="*/ 18 w 32"/>
                <a:gd name="T33" fmla="*/ 14 h 28"/>
                <a:gd name="T34" fmla="*/ 18 w 32"/>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8">
                  <a:moveTo>
                    <a:pt x="25" y="28"/>
                  </a:moveTo>
                  <a:lnTo>
                    <a:pt x="7" y="28"/>
                  </a:lnTo>
                  <a:lnTo>
                    <a:pt x="7" y="21"/>
                  </a:lnTo>
                  <a:lnTo>
                    <a:pt x="14" y="21"/>
                  </a:lnTo>
                  <a:lnTo>
                    <a:pt x="7" y="21"/>
                  </a:lnTo>
                  <a:lnTo>
                    <a:pt x="7" y="28"/>
                  </a:lnTo>
                  <a:lnTo>
                    <a:pt x="0" y="28"/>
                  </a:lnTo>
                  <a:lnTo>
                    <a:pt x="0" y="0"/>
                  </a:lnTo>
                  <a:lnTo>
                    <a:pt x="32" y="0"/>
                  </a:lnTo>
                  <a:lnTo>
                    <a:pt x="32" y="28"/>
                  </a:lnTo>
                  <a:lnTo>
                    <a:pt x="25" y="28"/>
                  </a:lnTo>
                  <a:lnTo>
                    <a:pt x="25" y="28"/>
                  </a:lnTo>
                  <a:close/>
                  <a:moveTo>
                    <a:pt x="18" y="14"/>
                  </a:moveTo>
                  <a:lnTo>
                    <a:pt x="18" y="14"/>
                  </a:lnTo>
                  <a:lnTo>
                    <a:pt x="14" y="14"/>
                  </a:lnTo>
                  <a:lnTo>
                    <a:pt x="14" y="14"/>
                  </a:lnTo>
                  <a:lnTo>
                    <a:pt x="18" y="14"/>
                  </a:lnTo>
                  <a:lnTo>
                    <a:pt x="1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3"/>
            <p:cNvSpPr/>
            <p:nvPr/>
          </p:nvSpPr>
          <p:spPr bwMode="auto">
            <a:xfrm>
              <a:off x="2294" y="1997"/>
              <a:ext cx="371" cy="408"/>
            </a:xfrm>
            <a:custGeom>
              <a:avLst/>
              <a:gdLst>
                <a:gd name="T0" fmla="*/ 17 w 104"/>
                <a:gd name="T1" fmla="*/ 89 h 115"/>
                <a:gd name="T2" fmla="*/ 0 w 104"/>
                <a:gd name="T3" fmla="*/ 53 h 115"/>
                <a:gd name="T4" fmla="*/ 0 w 104"/>
                <a:gd name="T5" fmla="*/ 53 h 115"/>
                <a:gd name="T6" fmla="*/ 0 w 104"/>
                <a:gd name="T7" fmla="*/ 50 h 115"/>
                <a:gd name="T8" fmla="*/ 0 w 104"/>
                <a:gd name="T9" fmla="*/ 50 h 115"/>
                <a:gd name="T10" fmla="*/ 31 w 104"/>
                <a:gd name="T11" fmla="*/ 5 h 115"/>
                <a:gd name="T12" fmla="*/ 31 w 104"/>
                <a:gd name="T13" fmla="*/ 5 h 115"/>
                <a:gd name="T14" fmla="*/ 33 w 104"/>
                <a:gd name="T15" fmla="*/ 8 h 115"/>
                <a:gd name="T16" fmla="*/ 19 w 104"/>
                <a:gd name="T17" fmla="*/ 19 h 115"/>
                <a:gd name="T18" fmla="*/ 19 w 104"/>
                <a:gd name="T19" fmla="*/ 19 h 115"/>
                <a:gd name="T20" fmla="*/ 4 w 104"/>
                <a:gd name="T21" fmla="*/ 50 h 115"/>
                <a:gd name="T22" fmla="*/ 4 w 104"/>
                <a:gd name="T23" fmla="*/ 50 h 115"/>
                <a:gd name="T24" fmla="*/ 4 w 104"/>
                <a:gd name="T25" fmla="*/ 52 h 115"/>
                <a:gd name="T26" fmla="*/ 4 w 104"/>
                <a:gd name="T27" fmla="*/ 52 h 115"/>
                <a:gd name="T28" fmla="*/ 20 w 104"/>
                <a:gd name="T29" fmla="*/ 86 h 115"/>
                <a:gd name="T30" fmla="*/ 20 w 104"/>
                <a:gd name="T31" fmla="*/ 86 h 115"/>
                <a:gd name="T32" fmla="*/ 51 w 104"/>
                <a:gd name="T33" fmla="*/ 111 h 115"/>
                <a:gd name="T34" fmla="*/ 51 w 104"/>
                <a:gd name="T35" fmla="*/ 111 h 115"/>
                <a:gd name="T36" fmla="*/ 83 w 104"/>
                <a:gd name="T37" fmla="*/ 81 h 115"/>
                <a:gd name="T38" fmla="*/ 83 w 104"/>
                <a:gd name="T39" fmla="*/ 81 h 115"/>
                <a:gd name="T40" fmla="*/ 100 w 104"/>
                <a:gd name="T41" fmla="*/ 39 h 115"/>
                <a:gd name="T42" fmla="*/ 100 w 104"/>
                <a:gd name="T43" fmla="*/ 39 h 115"/>
                <a:gd name="T44" fmla="*/ 100 w 104"/>
                <a:gd name="T45" fmla="*/ 39 h 115"/>
                <a:gd name="T46" fmla="*/ 100 w 104"/>
                <a:gd name="T47" fmla="*/ 39 h 115"/>
                <a:gd name="T48" fmla="*/ 91 w 104"/>
                <a:gd name="T49" fmla="*/ 16 h 115"/>
                <a:gd name="T50" fmla="*/ 91 w 104"/>
                <a:gd name="T51" fmla="*/ 16 h 115"/>
                <a:gd name="T52" fmla="*/ 79 w 104"/>
                <a:gd name="T53" fmla="*/ 4 h 115"/>
                <a:gd name="T54" fmla="*/ 79 w 104"/>
                <a:gd name="T55" fmla="*/ 4 h 115"/>
                <a:gd name="T56" fmla="*/ 79 w 104"/>
                <a:gd name="T57" fmla="*/ 0 h 115"/>
                <a:gd name="T58" fmla="*/ 94 w 104"/>
                <a:gd name="T59" fmla="*/ 13 h 115"/>
                <a:gd name="T60" fmla="*/ 94 w 104"/>
                <a:gd name="T61" fmla="*/ 13 h 115"/>
                <a:gd name="T62" fmla="*/ 104 w 104"/>
                <a:gd name="T63" fmla="*/ 39 h 115"/>
                <a:gd name="T64" fmla="*/ 104 w 104"/>
                <a:gd name="T65" fmla="*/ 39 h 115"/>
                <a:gd name="T66" fmla="*/ 104 w 104"/>
                <a:gd name="T67" fmla="*/ 39 h 115"/>
                <a:gd name="T68" fmla="*/ 104 w 104"/>
                <a:gd name="T69" fmla="*/ 39 h 115"/>
                <a:gd name="T70" fmla="*/ 86 w 104"/>
                <a:gd name="T71" fmla="*/ 84 h 115"/>
                <a:gd name="T72" fmla="*/ 86 w 104"/>
                <a:gd name="T73" fmla="*/ 84 h 115"/>
                <a:gd name="T74" fmla="*/ 51 w 104"/>
                <a:gd name="T75" fmla="*/ 115 h 115"/>
                <a:gd name="T76" fmla="*/ 51 w 104"/>
                <a:gd name="T77" fmla="*/ 115 h 115"/>
                <a:gd name="T78" fmla="*/ 17 w 104"/>
                <a:gd name="T79" fmla="*/ 8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4" h="115">
                  <a:moveTo>
                    <a:pt x="17" y="89"/>
                  </a:moveTo>
                  <a:cubicBezTo>
                    <a:pt x="7" y="75"/>
                    <a:pt x="1" y="60"/>
                    <a:pt x="0" y="53"/>
                  </a:cubicBezTo>
                  <a:cubicBezTo>
                    <a:pt x="0" y="53"/>
                    <a:pt x="0" y="53"/>
                    <a:pt x="0" y="53"/>
                  </a:cubicBezTo>
                  <a:cubicBezTo>
                    <a:pt x="0" y="52"/>
                    <a:pt x="0" y="51"/>
                    <a:pt x="0" y="50"/>
                  </a:cubicBezTo>
                  <a:cubicBezTo>
                    <a:pt x="0" y="50"/>
                    <a:pt x="0" y="50"/>
                    <a:pt x="0" y="50"/>
                  </a:cubicBezTo>
                  <a:cubicBezTo>
                    <a:pt x="0" y="21"/>
                    <a:pt x="31" y="5"/>
                    <a:pt x="31" y="5"/>
                  </a:cubicBezTo>
                  <a:cubicBezTo>
                    <a:pt x="31" y="5"/>
                    <a:pt x="31" y="5"/>
                    <a:pt x="31" y="5"/>
                  </a:cubicBezTo>
                  <a:cubicBezTo>
                    <a:pt x="33" y="8"/>
                    <a:pt x="33" y="8"/>
                    <a:pt x="33" y="8"/>
                  </a:cubicBezTo>
                  <a:cubicBezTo>
                    <a:pt x="33" y="9"/>
                    <a:pt x="26" y="12"/>
                    <a:pt x="19" y="19"/>
                  </a:cubicBezTo>
                  <a:cubicBezTo>
                    <a:pt x="19" y="19"/>
                    <a:pt x="19" y="19"/>
                    <a:pt x="19" y="19"/>
                  </a:cubicBezTo>
                  <a:cubicBezTo>
                    <a:pt x="11" y="27"/>
                    <a:pt x="4" y="37"/>
                    <a:pt x="4" y="50"/>
                  </a:cubicBezTo>
                  <a:cubicBezTo>
                    <a:pt x="4" y="50"/>
                    <a:pt x="4" y="50"/>
                    <a:pt x="4" y="50"/>
                  </a:cubicBezTo>
                  <a:cubicBezTo>
                    <a:pt x="4" y="51"/>
                    <a:pt x="4" y="52"/>
                    <a:pt x="4" y="52"/>
                  </a:cubicBezTo>
                  <a:cubicBezTo>
                    <a:pt x="4" y="52"/>
                    <a:pt x="4" y="52"/>
                    <a:pt x="4" y="52"/>
                  </a:cubicBezTo>
                  <a:cubicBezTo>
                    <a:pt x="4" y="58"/>
                    <a:pt x="11" y="73"/>
                    <a:pt x="20" y="86"/>
                  </a:cubicBezTo>
                  <a:cubicBezTo>
                    <a:pt x="20" y="86"/>
                    <a:pt x="20" y="86"/>
                    <a:pt x="20" y="86"/>
                  </a:cubicBezTo>
                  <a:cubicBezTo>
                    <a:pt x="29" y="100"/>
                    <a:pt x="41" y="111"/>
                    <a:pt x="51" y="111"/>
                  </a:cubicBezTo>
                  <a:cubicBezTo>
                    <a:pt x="51" y="111"/>
                    <a:pt x="51" y="111"/>
                    <a:pt x="51" y="111"/>
                  </a:cubicBezTo>
                  <a:cubicBezTo>
                    <a:pt x="60" y="111"/>
                    <a:pt x="73" y="98"/>
                    <a:pt x="83" y="81"/>
                  </a:cubicBezTo>
                  <a:cubicBezTo>
                    <a:pt x="83" y="81"/>
                    <a:pt x="83" y="81"/>
                    <a:pt x="83" y="81"/>
                  </a:cubicBezTo>
                  <a:cubicBezTo>
                    <a:pt x="93" y="65"/>
                    <a:pt x="100" y="47"/>
                    <a:pt x="100" y="39"/>
                  </a:cubicBezTo>
                  <a:cubicBezTo>
                    <a:pt x="100" y="39"/>
                    <a:pt x="100" y="39"/>
                    <a:pt x="100" y="39"/>
                  </a:cubicBezTo>
                  <a:cubicBezTo>
                    <a:pt x="100" y="39"/>
                    <a:pt x="100" y="39"/>
                    <a:pt x="100" y="39"/>
                  </a:cubicBezTo>
                  <a:cubicBezTo>
                    <a:pt x="100" y="39"/>
                    <a:pt x="100" y="39"/>
                    <a:pt x="100" y="39"/>
                  </a:cubicBezTo>
                  <a:cubicBezTo>
                    <a:pt x="100" y="31"/>
                    <a:pt x="96" y="22"/>
                    <a:pt x="91" y="16"/>
                  </a:cubicBezTo>
                  <a:cubicBezTo>
                    <a:pt x="91" y="16"/>
                    <a:pt x="91" y="16"/>
                    <a:pt x="91" y="16"/>
                  </a:cubicBezTo>
                  <a:cubicBezTo>
                    <a:pt x="86" y="9"/>
                    <a:pt x="80" y="4"/>
                    <a:pt x="79" y="4"/>
                  </a:cubicBezTo>
                  <a:cubicBezTo>
                    <a:pt x="79" y="4"/>
                    <a:pt x="79" y="4"/>
                    <a:pt x="79" y="4"/>
                  </a:cubicBezTo>
                  <a:cubicBezTo>
                    <a:pt x="79" y="0"/>
                    <a:pt x="79" y="0"/>
                    <a:pt x="79" y="0"/>
                  </a:cubicBezTo>
                  <a:cubicBezTo>
                    <a:pt x="84" y="1"/>
                    <a:pt x="89" y="6"/>
                    <a:pt x="94" y="13"/>
                  </a:cubicBezTo>
                  <a:cubicBezTo>
                    <a:pt x="94" y="13"/>
                    <a:pt x="94" y="13"/>
                    <a:pt x="94" y="13"/>
                  </a:cubicBezTo>
                  <a:cubicBezTo>
                    <a:pt x="99" y="21"/>
                    <a:pt x="104" y="30"/>
                    <a:pt x="104" y="39"/>
                  </a:cubicBezTo>
                  <a:cubicBezTo>
                    <a:pt x="104" y="39"/>
                    <a:pt x="104" y="39"/>
                    <a:pt x="104" y="39"/>
                  </a:cubicBezTo>
                  <a:cubicBezTo>
                    <a:pt x="104" y="39"/>
                    <a:pt x="104" y="39"/>
                    <a:pt x="104" y="39"/>
                  </a:cubicBezTo>
                  <a:cubicBezTo>
                    <a:pt x="104" y="39"/>
                    <a:pt x="104" y="39"/>
                    <a:pt x="104" y="39"/>
                  </a:cubicBezTo>
                  <a:cubicBezTo>
                    <a:pt x="104" y="49"/>
                    <a:pt x="97" y="67"/>
                    <a:pt x="86" y="84"/>
                  </a:cubicBezTo>
                  <a:cubicBezTo>
                    <a:pt x="86" y="84"/>
                    <a:pt x="86" y="84"/>
                    <a:pt x="86" y="84"/>
                  </a:cubicBezTo>
                  <a:cubicBezTo>
                    <a:pt x="76" y="100"/>
                    <a:pt x="64" y="115"/>
                    <a:pt x="51" y="115"/>
                  </a:cubicBezTo>
                  <a:cubicBezTo>
                    <a:pt x="51" y="115"/>
                    <a:pt x="51" y="115"/>
                    <a:pt x="51" y="115"/>
                  </a:cubicBezTo>
                  <a:cubicBezTo>
                    <a:pt x="38" y="115"/>
                    <a:pt x="26" y="102"/>
                    <a:pt x="1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4"/>
            <p:cNvSpPr>
              <a:spLocks noEditPoints="1"/>
            </p:cNvSpPr>
            <p:nvPr/>
          </p:nvSpPr>
          <p:spPr bwMode="auto">
            <a:xfrm>
              <a:off x="2287" y="1990"/>
              <a:ext cx="385" cy="422"/>
            </a:xfrm>
            <a:custGeom>
              <a:avLst/>
              <a:gdLst>
                <a:gd name="T0" fmla="*/ 17 w 108"/>
                <a:gd name="T1" fmla="*/ 92 h 119"/>
                <a:gd name="T2" fmla="*/ 0 w 108"/>
                <a:gd name="T3" fmla="*/ 52 h 119"/>
                <a:gd name="T4" fmla="*/ 32 w 108"/>
                <a:gd name="T5" fmla="*/ 5 h 119"/>
                <a:gd name="T6" fmla="*/ 37 w 108"/>
                <a:gd name="T7" fmla="*/ 10 h 119"/>
                <a:gd name="T8" fmla="*/ 35 w 108"/>
                <a:gd name="T9" fmla="*/ 12 h 119"/>
                <a:gd name="T10" fmla="*/ 32 w 108"/>
                <a:gd name="T11" fmla="*/ 15 h 119"/>
                <a:gd name="T12" fmla="*/ 22 w 108"/>
                <a:gd name="T13" fmla="*/ 23 h 119"/>
                <a:gd name="T14" fmla="*/ 8 w 108"/>
                <a:gd name="T15" fmla="*/ 52 h 119"/>
                <a:gd name="T16" fmla="*/ 24 w 108"/>
                <a:gd name="T17" fmla="*/ 87 h 119"/>
                <a:gd name="T18" fmla="*/ 53 w 108"/>
                <a:gd name="T19" fmla="*/ 111 h 119"/>
                <a:gd name="T20" fmla="*/ 53 w 108"/>
                <a:gd name="T21" fmla="*/ 111 h 119"/>
                <a:gd name="T22" fmla="*/ 54 w 108"/>
                <a:gd name="T23" fmla="*/ 111 h 119"/>
                <a:gd name="T24" fmla="*/ 100 w 108"/>
                <a:gd name="T25" fmla="*/ 41 h 119"/>
                <a:gd name="T26" fmla="*/ 100 w 108"/>
                <a:gd name="T27" fmla="*/ 41 h 119"/>
                <a:gd name="T28" fmla="*/ 91 w 108"/>
                <a:gd name="T29" fmla="*/ 19 h 119"/>
                <a:gd name="T30" fmla="*/ 82 w 108"/>
                <a:gd name="T31" fmla="*/ 8 h 119"/>
                <a:gd name="T32" fmla="*/ 82 w 108"/>
                <a:gd name="T33" fmla="*/ 0 h 119"/>
                <a:gd name="T34" fmla="*/ 108 w 108"/>
                <a:gd name="T35" fmla="*/ 41 h 119"/>
                <a:gd name="T36" fmla="*/ 108 w 108"/>
                <a:gd name="T37" fmla="*/ 41 h 119"/>
                <a:gd name="T38" fmla="*/ 53 w 108"/>
                <a:gd name="T39" fmla="*/ 119 h 119"/>
                <a:gd name="T40" fmla="*/ 53 w 108"/>
                <a:gd name="T41" fmla="*/ 115 h 119"/>
                <a:gd name="T42" fmla="*/ 54 w 108"/>
                <a:gd name="T43" fmla="*/ 115 h 119"/>
                <a:gd name="T44" fmla="*/ 53 w 108"/>
                <a:gd name="T45" fmla="*/ 115 h 119"/>
                <a:gd name="T46" fmla="*/ 53 w 108"/>
                <a:gd name="T47" fmla="*/ 115 h 119"/>
                <a:gd name="T48" fmla="*/ 53 w 108"/>
                <a:gd name="T49" fmla="*/ 115 h 119"/>
                <a:gd name="T50" fmla="*/ 104 w 108"/>
                <a:gd name="T51" fmla="*/ 41 h 119"/>
                <a:gd name="T52" fmla="*/ 95 w 108"/>
                <a:gd name="T53" fmla="*/ 16 h 119"/>
                <a:gd name="T54" fmla="*/ 95 w 108"/>
                <a:gd name="T55" fmla="*/ 16 h 119"/>
                <a:gd name="T56" fmla="*/ 104 w 108"/>
                <a:gd name="T57" fmla="*/ 41 h 119"/>
                <a:gd name="T58" fmla="*/ 104 w 108"/>
                <a:gd name="T59" fmla="*/ 41 h 119"/>
                <a:gd name="T60" fmla="*/ 89 w 108"/>
                <a:gd name="T61" fmla="*/ 81 h 119"/>
                <a:gd name="T62" fmla="*/ 5 w 108"/>
                <a:gd name="T63" fmla="*/ 58 h 119"/>
                <a:gd name="T64" fmla="*/ 4 w 108"/>
                <a:gd name="T65" fmla="*/ 54 h 119"/>
                <a:gd name="T66" fmla="*/ 4 w 108"/>
                <a:gd name="T67" fmla="*/ 53 h 119"/>
                <a:gd name="T68" fmla="*/ 4 w 108"/>
                <a:gd name="T69" fmla="*/ 52 h 119"/>
                <a:gd name="T70" fmla="*/ 4 w 108"/>
                <a:gd name="T71" fmla="*/ 52 h 119"/>
                <a:gd name="T72" fmla="*/ 4 w 108"/>
                <a:gd name="T73" fmla="*/ 52 h 119"/>
                <a:gd name="T74" fmla="*/ 19 w 108"/>
                <a:gd name="T75" fmla="*/ 20 h 119"/>
                <a:gd name="T76" fmla="*/ 19 w 108"/>
                <a:gd name="T77" fmla="*/ 20 h 119"/>
                <a:gd name="T78" fmla="*/ 27 w 108"/>
                <a:gd name="T79" fmla="*/ 13 h 119"/>
                <a:gd name="T80" fmla="*/ 37 w 108"/>
                <a:gd name="T81" fmla="*/ 10 h 119"/>
                <a:gd name="T82" fmla="*/ 87 w 108"/>
                <a:gd name="T83" fmla="*/ 8 h 119"/>
                <a:gd name="T84" fmla="*/ 85 w 108"/>
                <a:gd name="T85" fmla="*/ 6 h 119"/>
                <a:gd name="T86" fmla="*/ 36 w 108"/>
                <a:gd name="T87" fmla="*/ 9 h 119"/>
                <a:gd name="T88" fmla="*/ 36 w 108"/>
                <a:gd name="T89" fmla="*/ 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8" h="119">
                  <a:moveTo>
                    <a:pt x="17" y="92"/>
                  </a:moveTo>
                  <a:cubicBezTo>
                    <a:pt x="19" y="91"/>
                    <a:pt x="19" y="91"/>
                    <a:pt x="19" y="91"/>
                  </a:cubicBezTo>
                  <a:cubicBezTo>
                    <a:pt x="17" y="92"/>
                    <a:pt x="17" y="92"/>
                    <a:pt x="17" y="92"/>
                  </a:cubicBezTo>
                  <a:cubicBezTo>
                    <a:pt x="7" y="77"/>
                    <a:pt x="1" y="63"/>
                    <a:pt x="0" y="55"/>
                  </a:cubicBezTo>
                  <a:cubicBezTo>
                    <a:pt x="0" y="55"/>
                    <a:pt x="0" y="55"/>
                    <a:pt x="0" y="55"/>
                  </a:cubicBezTo>
                  <a:cubicBezTo>
                    <a:pt x="0" y="54"/>
                    <a:pt x="0" y="53"/>
                    <a:pt x="0" y="52"/>
                  </a:cubicBezTo>
                  <a:cubicBezTo>
                    <a:pt x="0" y="52"/>
                    <a:pt x="0" y="52"/>
                    <a:pt x="0" y="52"/>
                  </a:cubicBezTo>
                  <a:cubicBezTo>
                    <a:pt x="0" y="23"/>
                    <a:pt x="29" y="7"/>
                    <a:pt x="32" y="5"/>
                  </a:cubicBezTo>
                  <a:cubicBezTo>
                    <a:pt x="32" y="5"/>
                    <a:pt x="32" y="5"/>
                    <a:pt x="32" y="5"/>
                  </a:cubicBezTo>
                  <a:cubicBezTo>
                    <a:pt x="33" y="3"/>
                    <a:pt x="33" y="3"/>
                    <a:pt x="33" y="3"/>
                  </a:cubicBezTo>
                  <a:cubicBezTo>
                    <a:pt x="37" y="9"/>
                    <a:pt x="37" y="9"/>
                    <a:pt x="37" y="9"/>
                  </a:cubicBezTo>
                  <a:cubicBezTo>
                    <a:pt x="37" y="10"/>
                    <a:pt x="37" y="10"/>
                    <a:pt x="37" y="10"/>
                  </a:cubicBezTo>
                  <a:cubicBezTo>
                    <a:pt x="37" y="10"/>
                    <a:pt x="37" y="10"/>
                    <a:pt x="37" y="10"/>
                  </a:cubicBezTo>
                  <a:cubicBezTo>
                    <a:pt x="38" y="12"/>
                    <a:pt x="38" y="12"/>
                    <a:pt x="38" y="12"/>
                  </a:cubicBezTo>
                  <a:cubicBezTo>
                    <a:pt x="35" y="12"/>
                    <a:pt x="35" y="12"/>
                    <a:pt x="35" y="12"/>
                  </a:cubicBezTo>
                  <a:cubicBezTo>
                    <a:pt x="35" y="13"/>
                    <a:pt x="35" y="13"/>
                    <a:pt x="35" y="13"/>
                  </a:cubicBezTo>
                  <a:cubicBezTo>
                    <a:pt x="35" y="13"/>
                    <a:pt x="35" y="13"/>
                    <a:pt x="35" y="13"/>
                  </a:cubicBezTo>
                  <a:cubicBezTo>
                    <a:pt x="34" y="13"/>
                    <a:pt x="33" y="14"/>
                    <a:pt x="32" y="15"/>
                  </a:cubicBezTo>
                  <a:cubicBezTo>
                    <a:pt x="32" y="15"/>
                    <a:pt x="32" y="15"/>
                    <a:pt x="32" y="15"/>
                  </a:cubicBezTo>
                  <a:cubicBezTo>
                    <a:pt x="29" y="17"/>
                    <a:pt x="25" y="19"/>
                    <a:pt x="22" y="23"/>
                  </a:cubicBezTo>
                  <a:cubicBezTo>
                    <a:pt x="22" y="23"/>
                    <a:pt x="22" y="23"/>
                    <a:pt x="22" y="23"/>
                  </a:cubicBezTo>
                  <a:cubicBezTo>
                    <a:pt x="15" y="30"/>
                    <a:pt x="8" y="40"/>
                    <a:pt x="8" y="52"/>
                  </a:cubicBezTo>
                  <a:cubicBezTo>
                    <a:pt x="8" y="52"/>
                    <a:pt x="8" y="52"/>
                    <a:pt x="8" y="52"/>
                  </a:cubicBezTo>
                  <a:cubicBezTo>
                    <a:pt x="8" y="52"/>
                    <a:pt x="8" y="52"/>
                    <a:pt x="8" y="52"/>
                  </a:cubicBezTo>
                  <a:cubicBezTo>
                    <a:pt x="8" y="53"/>
                    <a:pt x="8" y="54"/>
                    <a:pt x="8" y="54"/>
                  </a:cubicBezTo>
                  <a:cubicBezTo>
                    <a:pt x="8" y="54"/>
                    <a:pt x="8" y="54"/>
                    <a:pt x="8" y="54"/>
                  </a:cubicBezTo>
                  <a:cubicBezTo>
                    <a:pt x="8" y="59"/>
                    <a:pt x="15" y="74"/>
                    <a:pt x="24" y="87"/>
                  </a:cubicBezTo>
                  <a:cubicBezTo>
                    <a:pt x="24" y="87"/>
                    <a:pt x="24" y="87"/>
                    <a:pt x="24" y="87"/>
                  </a:cubicBezTo>
                  <a:cubicBezTo>
                    <a:pt x="32" y="100"/>
                    <a:pt x="44"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3" y="111"/>
                    <a:pt x="53" y="111"/>
                  </a:cubicBezTo>
                  <a:cubicBezTo>
                    <a:pt x="53" y="111"/>
                    <a:pt x="54" y="111"/>
                    <a:pt x="54" y="111"/>
                  </a:cubicBezTo>
                  <a:cubicBezTo>
                    <a:pt x="54" y="111"/>
                    <a:pt x="54" y="111"/>
                    <a:pt x="54" y="111"/>
                  </a:cubicBezTo>
                  <a:cubicBezTo>
                    <a:pt x="61" y="111"/>
                    <a:pt x="74" y="98"/>
                    <a:pt x="83" y="82"/>
                  </a:cubicBezTo>
                  <a:cubicBezTo>
                    <a:pt x="83" y="82"/>
                    <a:pt x="83" y="82"/>
                    <a:pt x="83" y="82"/>
                  </a:cubicBezTo>
                  <a:cubicBezTo>
                    <a:pt x="93" y="67"/>
                    <a:pt x="100" y="48"/>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41"/>
                    <a:pt x="100" y="41"/>
                    <a:pt x="100" y="41"/>
                  </a:cubicBezTo>
                  <a:cubicBezTo>
                    <a:pt x="100" y="34"/>
                    <a:pt x="96" y="25"/>
                    <a:pt x="91" y="19"/>
                  </a:cubicBezTo>
                  <a:cubicBezTo>
                    <a:pt x="91" y="19"/>
                    <a:pt x="91" y="19"/>
                    <a:pt x="91" y="19"/>
                  </a:cubicBezTo>
                  <a:cubicBezTo>
                    <a:pt x="88" y="14"/>
                    <a:pt x="83" y="9"/>
                    <a:pt x="82" y="8"/>
                  </a:cubicBezTo>
                  <a:cubicBezTo>
                    <a:pt x="82" y="8"/>
                    <a:pt x="82" y="8"/>
                    <a:pt x="82" y="8"/>
                  </a:cubicBezTo>
                  <a:cubicBezTo>
                    <a:pt x="79" y="10"/>
                    <a:pt x="79" y="10"/>
                    <a:pt x="79" y="10"/>
                  </a:cubicBezTo>
                  <a:cubicBezTo>
                    <a:pt x="80" y="0"/>
                    <a:pt x="80" y="0"/>
                    <a:pt x="80" y="0"/>
                  </a:cubicBezTo>
                  <a:cubicBezTo>
                    <a:pt x="82" y="0"/>
                    <a:pt x="82" y="0"/>
                    <a:pt x="82" y="0"/>
                  </a:cubicBezTo>
                  <a:cubicBezTo>
                    <a:pt x="88" y="1"/>
                    <a:pt x="92" y="7"/>
                    <a:pt x="98" y="14"/>
                  </a:cubicBezTo>
                  <a:cubicBezTo>
                    <a:pt x="98" y="14"/>
                    <a:pt x="98" y="14"/>
                    <a:pt x="98" y="14"/>
                  </a:cubicBezTo>
                  <a:cubicBezTo>
                    <a:pt x="103" y="22"/>
                    <a:pt x="108" y="31"/>
                    <a:pt x="108" y="41"/>
                  </a:cubicBezTo>
                  <a:cubicBezTo>
                    <a:pt x="108" y="41"/>
                    <a:pt x="108" y="41"/>
                    <a:pt x="108" y="41"/>
                  </a:cubicBezTo>
                  <a:cubicBezTo>
                    <a:pt x="108" y="41"/>
                    <a:pt x="108" y="41"/>
                    <a:pt x="108" y="41"/>
                  </a:cubicBezTo>
                  <a:cubicBezTo>
                    <a:pt x="108" y="41"/>
                    <a:pt x="108" y="41"/>
                    <a:pt x="108" y="41"/>
                  </a:cubicBezTo>
                  <a:cubicBezTo>
                    <a:pt x="108" y="52"/>
                    <a:pt x="100" y="70"/>
                    <a:pt x="90" y="87"/>
                  </a:cubicBezTo>
                  <a:cubicBezTo>
                    <a:pt x="90" y="87"/>
                    <a:pt x="90" y="87"/>
                    <a:pt x="90" y="87"/>
                  </a:cubicBezTo>
                  <a:cubicBezTo>
                    <a:pt x="80" y="103"/>
                    <a:pt x="67" y="119"/>
                    <a:pt x="53" y="119"/>
                  </a:cubicBezTo>
                  <a:cubicBezTo>
                    <a:pt x="53" y="119"/>
                    <a:pt x="53" y="119"/>
                    <a:pt x="53" y="119"/>
                  </a:cubicBezTo>
                  <a:cubicBezTo>
                    <a:pt x="39" y="119"/>
                    <a:pt x="27" y="106"/>
                    <a:pt x="17" y="92"/>
                  </a:cubicBezTo>
                  <a:close/>
                  <a:moveTo>
                    <a:pt x="53" y="115"/>
                  </a:moveTo>
                  <a:cubicBezTo>
                    <a:pt x="63" y="115"/>
                    <a:pt x="75" y="103"/>
                    <a:pt x="84" y="88"/>
                  </a:cubicBezTo>
                  <a:cubicBezTo>
                    <a:pt x="84" y="88"/>
                    <a:pt x="84" y="88"/>
                    <a:pt x="84" y="88"/>
                  </a:cubicBezTo>
                  <a:cubicBezTo>
                    <a:pt x="75" y="103"/>
                    <a:pt x="63" y="115"/>
                    <a:pt x="54" y="115"/>
                  </a:cubicBezTo>
                  <a:cubicBezTo>
                    <a:pt x="54" y="115"/>
                    <a:pt x="54" y="115"/>
                    <a:pt x="54"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53" y="115"/>
                    <a:pt x="53" y="115"/>
                    <a:pt x="53" y="115"/>
                  </a:cubicBezTo>
                  <a:cubicBezTo>
                    <a:pt x="45" y="115"/>
                    <a:pt x="37" y="109"/>
                    <a:pt x="29" y="101"/>
                  </a:cubicBezTo>
                  <a:cubicBezTo>
                    <a:pt x="29" y="101"/>
                    <a:pt x="29" y="101"/>
                    <a:pt x="29" y="101"/>
                  </a:cubicBezTo>
                  <a:cubicBezTo>
                    <a:pt x="37" y="109"/>
                    <a:pt x="45" y="115"/>
                    <a:pt x="53" y="115"/>
                  </a:cubicBezTo>
                  <a:close/>
                  <a:moveTo>
                    <a:pt x="89" y="81"/>
                  </a:moveTo>
                  <a:cubicBezTo>
                    <a:pt x="98" y="66"/>
                    <a:pt x="104" y="49"/>
                    <a:pt x="104" y="41"/>
                  </a:cubicBezTo>
                  <a:cubicBezTo>
                    <a:pt x="104" y="41"/>
                    <a:pt x="104" y="41"/>
                    <a:pt x="104" y="41"/>
                  </a:cubicBezTo>
                  <a:cubicBezTo>
                    <a:pt x="104" y="41"/>
                    <a:pt x="104" y="41"/>
                    <a:pt x="104" y="41"/>
                  </a:cubicBezTo>
                  <a:cubicBezTo>
                    <a:pt x="104" y="41"/>
                    <a:pt x="104" y="41"/>
                    <a:pt x="104" y="41"/>
                  </a:cubicBezTo>
                  <a:cubicBezTo>
                    <a:pt x="104" y="32"/>
                    <a:pt x="100" y="23"/>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95" y="16"/>
                    <a:pt x="95" y="16"/>
                    <a:pt x="95" y="16"/>
                  </a:cubicBezTo>
                  <a:cubicBezTo>
                    <a:pt x="100" y="23"/>
                    <a:pt x="104" y="32"/>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41"/>
                    <a:pt x="104" y="41"/>
                    <a:pt x="104" y="41"/>
                  </a:cubicBezTo>
                  <a:cubicBezTo>
                    <a:pt x="104" y="50"/>
                    <a:pt x="98" y="66"/>
                    <a:pt x="89" y="81"/>
                  </a:cubicBezTo>
                  <a:close/>
                  <a:moveTo>
                    <a:pt x="4" y="54"/>
                  </a:moveTo>
                  <a:cubicBezTo>
                    <a:pt x="4" y="55"/>
                    <a:pt x="4" y="56"/>
                    <a:pt x="5" y="58"/>
                  </a:cubicBezTo>
                  <a:cubicBezTo>
                    <a:pt x="5" y="58"/>
                    <a:pt x="5" y="58"/>
                    <a:pt x="5" y="58"/>
                  </a:cubicBezTo>
                  <a:cubicBezTo>
                    <a:pt x="4" y="56"/>
                    <a:pt x="4" y="55"/>
                    <a:pt x="4" y="54"/>
                  </a:cubicBezTo>
                  <a:cubicBezTo>
                    <a:pt x="4" y="54"/>
                    <a:pt x="4" y="54"/>
                    <a:pt x="4" y="54"/>
                  </a:cubicBezTo>
                  <a:cubicBezTo>
                    <a:pt x="4" y="54"/>
                    <a:pt x="4" y="54"/>
                    <a:pt x="4" y="54"/>
                  </a:cubicBezTo>
                  <a:cubicBezTo>
                    <a:pt x="4" y="54"/>
                    <a:pt x="4" y="54"/>
                    <a:pt x="4" y="54"/>
                  </a:cubicBezTo>
                  <a:cubicBezTo>
                    <a:pt x="4" y="54"/>
                    <a:pt x="4" y="54"/>
                    <a:pt x="4" y="54"/>
                  </a:cubicBezTo>
                  <a:close/>
                  <a:moveTo>
                    <a:pt x="4" y="53"/>
                  </a:moveTo>
                  <a:cubicBezTo>
                    <a:pt x="4" y="53"/>
                    <a:pt x="4" y="53"/>
                    <a:pt x="4" y="52"/>
                  </a:cubicBezTo>
                  <a:cubicBezTo>
                    <a:pt x="4" y="52"/>
                    <a:pt x="4" y="52"/>
                    <a:pt x="4" y="52"/>
                  </a:cubicBezTo>
                  <a:cubicBezTo>
                    <a:pt x="4" y="52"/>
                    <a:pt x="4" y="52"/>
                    <a:pt x="4" y="52"/>
                  </a:cubicBezTo>
                  <a:cubicBezTo>
                    <a:pt x="4" y="52"/>
                    <a:pt x="4" y="52"/>
                    <a:pt x="4" y="52"/>
                  </a:cubicBezTo>
                  <a:cubicBezTo>
                    <a:pt x="4" y="53"/>
                    <a:pt x="4" y="53"/>
                    <a:pt x="4" y="53"/>
                  </a:cubicBezTo>
                  <a:close/>
                  <a:moveTo>
                    <a:pt x="4" y="52"/>
                  </a:moveTo>
                  <a:cubicBezTo>
                    <a:pt x="4" y="52"/>
                    <a:pt x="4" y="51"/>
                    <a:pt x="4" y="51"/>
                  </a:cubicBezTo>
                  <a:cubicBezTo>
                    <a:pt x="4" y="51"/>
                    <a:pt x="4" y="51"/>
                    <a:pt x="4" y="51"/>
                  </a:cubicBezTo>
                  <a:cubicBezTo>
                    <a:pt x="4" y="51"/>
                    <a:pt x="4" y="52"/>
                    <a:pt x="4" y="52"/>
                  </a:cubicBezTo>
                  <a:cubicBezTo>
                    <a:pt x="4" y="52"/>
                    <a:pt x="4" y="52"/>
                    <a:pt x="4" y="52"/>
                  </a:cubicBezTo>
                  <a:cubicBezTo>
                    <a:pt x="4" y="52"/>
                    <a:pt x="4" y="52"/>
                    <a:pt x="4" y="52"/>
                  </a:cubicBezTo>
                  <a:close/>
                  <a:moveTo>
                    <a:pt x="19" y="20"/>
                  </a:moveTo>
                  <a:cubicBezTo>
                    <a:pt x="16" y="23"/>
                    <a:pt x="12" y="27"/>
                    <a:pt x="10" y="32"/>
                  </a:cubicBezTo>
                  <a:cubicBezTo>
                    <a:pt x="10" y="32"/>
                    <a:pt x="10" y="32"/>
                    <a:pt x="10" y="32"/>
                  </a:cubicBezTo>
                  <a:cubicBezTo>
                    <a:pt x="12" y="27"/>
                    <a:pt x="16" y="23"/>
                    <a:pt x="19" y="20"/>
                  </a:cubicBezTo>
                  <a:cubicBezTo>
                    <a:pt x="19" y="20"/>
                    <a:pt x="19" y="20"/>
                    <a:pt x="19" y="20"/>
                  </a:cubicBezTo>
                  <a:cubicBezTo>
                    <a:pt x="22" y="17"/>
                    <a:pt x="25" y="15"/>
                    <a:pt x="27" y="13"/>
                  </a:cubicBezTo>
                  <a:cubicBezTo>
                    <a:pt x="27" y="13"/>
                    <a:pt x="27" y="13"/>
                    <a:pt x="27" y="13"/>
                  </a:cubicBezTo>
                  <a:cubicBezTo>
                    <a:pt x="25" y="15"/>
                    <a:pt x="22" y="17"/>
                    <a:pt x="19" y="20"/>
                  </a:cubicBezTo>
                  <a:close/>
                  <a:moveTo>
                    <a:pt x="37" y="10"/>
                  </a:moveTo>
                  <a:cubicBezTo>
                    <a:pt x="37" y="10"/>
                    <a:pt x="37" y="10"/>
                    <a:pt x="37" y="10"/>
                  </a:cubicBezTo>
                  <a:cubicBezTo>
                    <a:pt x="37" y="10"/>
                    <a:pt x="37" y="10"/>
                    <a:pt x="37" y="10"/>
                  </a:cubicBezTo>
                  <a:cubicBezTo>
                    <a:pt x="37" y="10"/>
                    <a:pt x="37" y="10"/>
                    <a:pt x="37" y="10"/>
                  </a:cubicBezTo>
                  <a:close/>
                  <a:moveTo>
                    <a:pt x="87" y="8"/>
                  </a:moveTo>
                  <a:cubicBezTo>
                    <a:pt x="88" y="8"/>
                    <a:pt x="89" y="9"/>
                    <a:pt x="89" y="10"/>
                  </a:cubicBezTo>
                  <a:cubicBezTo>
                    <a:pt x="89" y="10"/>
                    <a:pt x="89" y="10"/>
                    <a:pt x="89" y="10"/>
                  </a:cubicBezTo>
                  <a:cubicBezTo>
                    <a:pt x="88" y="8"/>
                    <a:pt x="86" y="7"/>
                    <a:pt x="85" y="6"/>
                  </a:cubicBezTo>
                  <a:cubicBezTo>
                    <a:pt x="85" y="6"/>
                    <a:pt x="85" y="6"/>
                    <a:pt x="85" y="6"/>
                  </a:cubicBezTo>
                  <a:cubicBezTo>
                    <a:pt x="85" y="6"/>
                    <a:pt x="86" y="7"/>
                    <a:pt x="87" y="8"/>
                  </a:cubicBezTo>
                  <a:close/>
                  <a:moveTo>
                    <a:pt x="36" y="9"/>
                  </a:moveTo>
                  <a:cubicBezTo>
                    <a:pt x="36" y="9"/>
                    <a:pt x="36" y="9"/>
                    <a:pt x="36" y="9"/>
                  </a:cubicBezTo>
                  <a:cubicBezTo>
                    <a:pt x="36" y="9"/>
                    <a:pt x="36" y="9"/>
                    <a:pt x="36" y="9"/>
                  </a:cubicBezTo>
                  <a:cubicBezTo>
                    <a:pt x="36" y="9"/>
                    <a:pt x="36" y="9"/>
                    <a:pt x="36" y="9"/>
                  </a:cubicBezTo>
                  <a:cubicBezTo>
                    <a:pt x="36" y="9"/>
                    <a:pt x="36" y="9"/>
                    <a:pt x="3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5"/>
            <p:cNvSpPr/>
            <p:nvPr/>
          </p:nvSpPr>
          <p:spPr bwMode="auto">
            <a:xfrm>
              <a:off x="2412" y="2008"/>
              <a:ext cx="131" cy="71"/>
            </a:xfrm>
            <a:custGeom>
              <a:avLst/>
              <a:gdLst>
                <a:gd name="T0" fmla="*/ 0 w 131"/>
                <a:gd name="T1" fmla="*/ 18 h 71"/>
                <a:gd name="T2" fmla="*/ 0 w 131"/>
                <a:gd name="T3" fmla="*/ 18 h 71"/>
                <a:gd name="T4" fmla="*/ 14 w 131"/>
                <a:gd name="T5" fmla="*/ 10 h 71"/>
                <a:gd name="T6" fmla="*/ 32 w 131"/>
                <a:gd name="T7" fmla="*/ 42 h 71"/>
                <a:gd name="T8" fmla="*/ 60 w 131"/>
                <a:gd name="T9" fmla="*/ 3 h 71"/>
                <a:gd name="T10" fmla="*/ 110 w 131"/>
                <a:gd name="T11" fmla="*/ 35 h 71"/>
                <a:gd name="T12" fmla="*/ 117 w 131"/>
                <a:gd name="T13" fmla="*/ 0 h 71"/>
                <a:gd name="T14" fmla="*/ 131 w 131"/>
                <a:gd name="T15" fmla="*/ 3 h 71"/>
                <a:gd name="T16" fmla="*/ 121 w 131"/>
                <a:gd name="T17" fmla="*/ 60 h 71"/>
                <a:gd name="T18" fmla="*/ 64 w 131"/>
                <a:gd name="T19" fmla="*/ 21 h 71"/>
                <a:gd name="T20" fmla="*/ 28 w 131"/>
                <a:gd name="T21" fmla="*/ 71 h 71"/>
                <a:gd name="T22" fmla="*/ 0 w 131"/>
                <a:gd name="T23" fmla="*/ 18 h 71"/>
                <a:gd name="T24" fmla="*/ 0 w 131"/>
                <a:gd name="T25" fmla="*/ 1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71">
                  <a:moveTo>
                    <a:pt x="0" y="18"/>
                  </a:moveTo>
                  <a:lnTo>
                    <a:pt x="0" y="18"/>
                  </a:lnTo>
                  <a:lnTo>
                    <a:pt x="14" y="10"/>
                  </a:lnTo>
                  <a:lnTo>
                    <a:pt x="32" y="42"/>
                  </a:lnTo>
                  <a:lnTo>
                    <a:pt x="60" y="3"/>
                  </a:lnTo>
                  <a:lnTo>
                    <a:pt x="110" y="35"/>
                  </a:lnTo>
                  <a:lnTo>
                    <a:pt x="117" y="0"/>
                  </a:lnTo>
                  <a:lnTo>
                    <a:pt x="131" y="3"/>
                  </a:lnTo>
                  <a:lnTo>
                    <a:pt x="121" y="60"/>
                  </a:lnTo>
                  <a:lnTo>
                    <a:pt x="64" y="21"/>
                  </a:lnTo>
                  <a:lnTo>
                    <a:pt x="28" y="71"/>
                  </a:lnTo>
                  <a:lnTo>
                    <a:pt x="0" y="18"/>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6"/>
            <p:cNvSpPr>
              <a:spLocks noEditPoints="1"/>
            </p:cNvSpPr>
            <p:nvPr/>
          </p:nvSpPr>
          <p:spPr bwMode="auto">
            <a:xfrm>
              <a:off x="2405" y="2001"/>
              <a:ext cx="149" cy="92"/>
            </a:xfrm>
            <a:custGeom>
              <a:avLst/>
              <a:gdLst>
                <a:gd name="T0" fmla="*/ 0 w 149"/>
                <a:gd name="T1" fmla="*/ 28 h 92"/>
                <a:gd name="T2" fmla="*/ 7 w 149"/>
                <a:gd name="T3" fmla="*/ 25 h 92"/>
                <a:gd name="T4" fmla="*/ 0 w 149"/>
                <a:gd name="T5" fmla="*/ 28 h 92"/>
                <a:gd name="T6" fmla="*/ 7 w 149"/>
                <a:gd name="T7" fmla="*/ 21 h 92"/>
                <a:gd name="T8" fmla="*/ 3 w 149"/>
                <a:gd name="T9" fmla="*/ 17 h 92"/>
                <a:gd name="T10" fmla="*/ 21 w 149"/>
                <a:gd name="T11" fmla="*/ 7 h 92"/>
                <a:gd name="T12" fmla="*/ 39 w 149"/>
                <a:gd name="T13" fmla="*/ 35 h 92"/>
                <a:gd name="T14" fmla="*/ 64 w 149"/>
                <a:gd name="T15" fmla="*/ 0 h 92"/>
                <a:gd name="T16" fmla="*/ 114 w 149"/>
                <a:gd name="T17" fmla="*/ 32 h 92"/>
                <a:gd name="T18" fmla="*/ 121 w 149"/>
                <a:gd name="T19" fmla="*/ 0 h 92"/>
                <a:gd name="T20" fmla="*/ 149 w 149"/>
                <a:gd name="T21" fmla="*/ 7 h 92"/>
                <a:gd name="T22" fmla="*/ 131 w 149"/>
                <a:gd name="T23" fmla="*/ 78 h 92"/>
                <a:gd name="T24" fmla="*/ 71 w 149"/>
                <a:gd name="T25" fmla="*/ 39 h 92"/>
                <a:gd name="T26" fmla="*/ 35 w 149"/>
                <a:gd name="T27" fmla="*/ 92 h 92"/>
                <a:gd name="T28" fmla="*/ 0 w 149"/>
                <a:gd name="T29" fmla="*/ 28 h 92"/>
                <a:gd name="T30" fmla="*/ 0 w 149"/>
                <a:gd name="T31" fmla="*/ 28 h 92"/>
                <a:gd name="T32" fmla="*/ 39 w 149"/>
                <a:gd name="T33" fmla="*/ 64 h 92"/>
                <a:gd name="T34" fmla="*/ 67 w 149"/>
                <a:gd name="T35" fmla="*/ 21 h 92"/>
                <a:gd name="T36" fmla="*/ 124 w 149"/>
                <a:gd name="T37" fmla="*/ 53 h 92"/>
                <a:gd name="T38" fmla="*/ 131 w 149"/>
                <a:gd name="T39" fmla="*/ 17 h 92"/>
                <a:gd name="T40" fmla="*/ 124 w 149"/>
                <a:gd name="T41" fmla="*/ 53 h 92"/>
                <a:gd name="T42" fmla="*/ 67 w 149"/>
                <a:gd name="T43" fmla="*/ 21 h 92"/>
                <a:gd name="T44" fmla="*/ 39 w 149"/>
                <a:gd name="T45" fmla="*/ 64 h 92"/>
                <a:gd name="T46" fmla="*/ 39 w 149"/>
                <a:gd name="T47" fmla="*/ 64 h 92"/>
                <a:gd name="T48" fmla="*/ 39 w 149"/>
                <a:gd name="T49" fmla="*/ 64 h 92"/>
                <a:gd name="T50" fmla="*/ 17 w 149"/>
                <a:gd name="T51" fmla="*/ 32 h 92"/>
                <a:gd name="T52" fmla="*/ 17 w 149"/>
                <a:gd name="T53" fmla="*/ 25 h 92"/>
                <a:gd name="T54" fmla="*/ 17 w 149"/>
                <a:gd name="T55" fmla="*/ 25 h 92"/>
                <a:gd name="T56" fmla="*/ 17 w 149"/>
                <a:gd name="T57" fmla="*/ 32 h 92"/>
                <a:gd name="T58" fmla="*/ 17 w 149"/>
                <a:gd name="T59" fmla="*/ 3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 h="92">
                  <a:moveTo>
                    <a:pt x="0" y="28"/>
                  </a:moveTo>
                  <a:lnTo>
                    <a:pt x="7" y="25"/>
                  </a:lnTo>
                  <a:lnTo>
                    <a:pt x="0" y="28"/>
                  </a:lnTo>
                  <a:lnTo>
                    <a:pt x="7" y="21"/>
                  </a:lnTo>
                  <a:lnTo>
                    <a:pt x="3" y="17"/>
                  </a:lnTo>
                  <a:lnTo>
                    <a:pt x="21" y="7"/>
                  </a:lnTo>
                  <a:lnTo>
                    <a:pt x="39" y="35"/>
                  </a:lnTo>
                  <a:lnTo>
                    <a:pt x="64" y="0"/>
                  </a:lnTo>
                  <a:lnTo>
                    <a:pt x="114" y="32"/>
                  </a:lnTo>
                  <a:lnTo>
                    <a:pt x="121" y="0"/>
                  </a:lnTo>
                  <a:lnTo>
                    <a:pt x="149" y="7"/>
                  </a:lnTo>
                  <a:lnTo>
                    <a:pt x="131" y="78"/>
                  </a:lnTo>
                  <a:lnTo>
                    <a:pt x="71" y="39"/>
                  </a:lnTo>
                  <a:lnTo>
                    <a:pt x="35" y="92"/>
                  </a:lnTo>
                  <a:lnTo>
                    <a:pt x="0" y="28"/>
                  </a:lnTo>
                  <a:lnTo>
                    <a:pt x="0" y="28"/>
                  </a:lnTo>
                  <a:close/>
                  <a:moveTo>
                    <a:pt x="39" y="64"/>
                  </a:moveTo>
                  <a:lnTo>
                    <a:pt x="67" y="21"/>
                  </a:lnTo>
                  <a:lnTo>
                    <a:pt x="124" y="53"/>
                  </a:lnTo>
                  <a:lnTo>
                    <a:pt x="131" y="17"/>
                  </a:lnTo>
                  <a:lnTo>
                    <a:pt x="124" y="53"/>
                  </a:lnTo>
                  <a:lnTo>
                    <a:pt x="67" y="21"/>
                  </a:lnTo>
                  <a:lnTo>
                    <a:pt x="39" y="64"/>
                  </a:lnTo>
                  <a:lnTo>
                    <a:pt x="39" y="64"/>
                  </a:lnTo>
                  <a:lnTo>
                    <a:pt x="39" y="64"/>
                  </a:lnTo>
                  <a:close/>
                  <a:moveTo>
                    <a:pt x="17" y="32"/>
                  </a:moveTo>
                  <a:lnTo>
                    <a:pt x="17" y="25"/>
                  </a:lnTo>
                  <a:lnTo>
                    <a:pt x="17" y="25"/>
                  </a:lnTo>
                  <a:lnTo>
                    <a:pt x="17" y="32"/>
                  </a:lnTo>
                  <a:lnTo>
                    <a:pt x="17"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
            <p:cNvSpPr>
              <a:spLocks noEditPoints="1"/>
            </p:cNvSpPr>
            <p:nvPr/>
          </p:nvSpPr>
          <p:spPr bwMode="auto">
            <a:xfrm>
              <a:off x="2454" y="2018"/>
              <a:ext cx="89" cy="263"/>
            </a:xfrm>
            <a:custGeom>
              <a:avLst/>
              <a:gdLst>
                <a:gd name="T0" fmla="*/ 4 w 89"/>
                <a:gd name="T1" fmla="*/ 213 h 263"/>
                <a:gd name="T2" fmla="*/ 0 w 89"/>
                <a:gd name="T3" fmla="*/ 210 h 263"/>
                <a:gd name="T4" fmla="*/ 11 w 89"/>
                <a:gd name="T5" fmla="*/ 4 h 263"/>
                <a:gd name="T6" fmla="*/ 25 w 89"/>
                <a:gd name="T7" fmla="*/ 0 h 263"/>
                <a:gd name="T8" fmla="*/ 89 w 89"/>
                <a:gd name="T9" fmla="*/ 167 h 263"/>
                <a:gd name="T10" fmla="*/ 54 w 89"/>
                <a:gd name="T11" fmla="*/ 263 h 263"/>
                <a:gd name="T12" fmla="*/ 4 w 89"/>
                <a:gd name="T13" fmla="*/ 213 h 263"/>
                <a:gd name="T14" fmla="*/ 4 w 89"/>
                <a:gd name="T15" fmla="*/ 213 h 263"/>
                <a:gd name="T16" fmla="*/ 50 w 89"/>
                <a:gd name="T17" fmla="*/ 238 h 263"/>
                <a:gd name="T18" fmla="*/ 75 w 89"/>
                <a:gd name="T19" fmla="*/ 167 h 263"/>
                <a:gd name="T20" fmla="*/ 25 w 89"/>
                <a:gd name="T21" fmla="*/ 36 h 263"/>
                <a:gd name="T22" fmla="*/ 15 w 89"/>
                <a:gd name="T23" fmla="*/ 203 h 263"/>
                <a:gd name="T24" fmla="*/ 50 w 89"/>
                <a:gd name="T25" fmla="*/ 238 h 263"/>
                <a:gd name="T26" fmla="*/ 50 w 89"/>
                <a:gd name="T27" fmla="*/ 23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63">
                  <a:moveTo>
                    <a:pt x="4" y="213"/>
                  </a:moveTo>
                  <a:lnTo>
                    <a:pt x="0" y="210"/>
                  </a:lnTo>
                  <a:lnTo>
                    <a:pt x="11" y="4"/>
                  </a:lnTo>
                  <a:lnTo>
                    <a:pt x="25" y="0"/>
                  </a:lnTo>
                  <a:lnTo>
                    <a:pt x="89" y="167"/>
                  </a:lnTo>
                  <a:lnTo>
                    <a:pt x="54" y="263"/>
                  </a:lnTo>
                  <a:lnTo>
                    <a:pt x="4" y="213"/>
                  </a:lnTo>
                  <a:lnTo>
                    <a:pt x="4" y="213"/>
                  </a:lnTo>
                  <a:close/>
                  <a:moveTo>
                    <a:pt x="50" y="238"/>
                  </a:moveTo>
                  <a:lnTo>
                    <a:pt x="75" y="167"/>
                  </a:lnTo>
                  <a:lnTo>
                    <a:pt x="25" y="36"/>
                  </a:lnTo>
                  <a:lnTo>
                    <a:pt x="15" y="203"/>
                  </a:lnTo>
                  <a:lnTo>
                    <a:pt x="50" y="238"/>
                  </a:lnTo>
                  <a:lnTo>
                    <a:pt x="50"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8"/>
            <p:cNvSpPr>
              <a:spLocks noEditPoints="1"/>
            </p:cNvSpPr>
            <p:nvPr/>
          </p:nvSpPr>
          <p:spPr bwMode="auto">
            <a:xfrm>
              <a:off x="2447" y="2011"/>
              <a:ext cx="104" cy="284"/>
            </a:xfrm>
            <a:custGeom>
              <a:avLst/>
              <a:gdLst>
                <a:gd name="T0" fmla="*/ 4 w 104"/>
                <a:gd name="T1" fmla="*/ 224 h 284"/>
                <a:gd name="T2" fmla="*/ 11 w 104"/>
                <a:gd name="T3" fmla="*/ 220 h 284"/>
                <a:gd name="T4" fmla="*/ 15 w 104"/>
                <a:gd name="T5" fmla="*/ 213 h 284"/>
                <a:gd name="T6" fmla="*/ 61 w 104"/>
                <a:gd name="T7" fmla="*/ 259 h 284"/>
                <a:gd name="T8" fmla="*/ 61 w 104"/>
                <a:gd name="T9" fmla="*/ 259 h 284"/>
                <a:gd name="T10" fmla="*/ 15 w 104"/>
                <a:gd name="T11" fmla="*/ 213 h 284"/>
                <a:gd name="T12" fmla="*/ 22 w 104"/>
                <a:gd name="T13" fmla="*/ 93 h 284"/>
                <a:gd name="T14" fmla="*/ 15 w 104"/>
                <a:gd name="T15" fmla="*/ 213 h 284"/>
                <a:gd name="T16" fmla="*/ 15 w 104"/>
                <a:gd name="T17" fmla="*/ 213 h 284"/>
                <a:gd name="T18" fmla="*/ 11 w 104"/>
                <a:gd name="T19" fmla="*/ 220 h 284"/>
                <a:gd name="T20" fmla="*/ 4 w 104"/>
                <a:gd name="T21" fmla="*/ 224 h 284"/>
                <a:gd name="T22" fmla="*/ 0 w 104"/>
                <a:gd name="T23" fmla="*/ 220 h 284"/>
                <a:gd name="T24" fmla="*/ 11 w 104"/>
                <a:gd name="T25" fmla="*/ 4 h 284"/>
                <a:gd name="T26" fmla="*/ 36 w 104"/>
                <a:gd name="T27" fmla="*/ 0 h 284"/>
                <a:gd name="T28" fmla="*/ 104 w 104"/>
                <a:gd name="T29" fmla="*/ 174 h 284"/>
                <a:gd name="T30" fmla="*/ 64 w 104"/>
                <a:gd name="T31" fmla="*/ 284 h 284"/>
                <a:gd name="T32" fmla="*/ 4 w 104"/>
                <a:gd name="T33" fmla="*/ 224 h 284"/>
                <a:gd name="T34" fmla="*/ 4 w 104"/>
                <a:gd name="T35" fmla="*/ 224 h 284"/>
                <a:gd name="T36" fmla="*/ 57 w 104"/>
                <a:gd name="T37" fmla="*/ 245 h 284"/>
                <a:gd name="T38" fmla="*/ 61 w 104"/>
                <a:gd name="T39" fmla="*/ 238 h 284"/>
                <a:gd name="T40" fmla="*/ 57 w 104"/>
                <a:gd name="T41" fmla="*/ 245 h 284"/>
                <a:gd name="T42" fmla="*/ 57 w 104"/>
                <a:gd name="T43" fmla="*/ 245 h 284"/>
                <a:gd name="T44" fmla="*/ 29 w 104"/>
                <a:gd name="T45" fmla="*/ 210 h 284"/>
                <a:gd name="T46" fmla="*/ 54 w 104"/>
                <a:gd name="T47" fmla="*/ 231 h 284"/>
                <a:gd name="T48" fmla="*/ 75 w 104"/>
                <a:gd name="T49" fmla="*/ 174 h 284"/>
                <a:gd name="T50" fmla="*/ 36 w 104"/>
                <a:gd name="T51" fmla="*/ 78 h 284"/>
                <a:gd name="T52" fmla="*/ 29 w 104"/>
                <a:gd name="T53" fmla="*/ 210 h 284"/>
                <a:gd name="T54" fmla="*/ 29 w 104"/>
                <a:gd name="T55" fmla="*/ 210 h 284"/>
                <a:gd name="T56" fmla="*/ 89 w 104"/>
                <a:gd name="T57" fmla="*/ 174 h 284"/>
                <a:gd name="T58" fmla="*/ 89 w 104"/>
                <a:gd name="T59" fmla="*/ 174 h 284"/>
                <a:gd name="T60" fmla="*/ 29 w 104"/>
                <a:gd name="T61" fmla="*/ 15 h 284"/>
                <a:gd name="T62" fmla="*/ 25 w 104"/>
                <a:gd name="T63" fmla="*/ 15 h 284"/>
                <a:gd name="T64" fmla="*/ 25 w 104"/>
                <a:gd name="T65" fmla="*/ 43 h 284"/>
                <a:gd name="T66" fmla="*/ 39 w 104"/>
                <a:gd name="T67" fmla="*/ 39 h 284"/>
                <a:gd name="T68" fmla="*/ 89 w 104"/>
                <a:gd name="T69" fmla="*/ 174 h 284"/>
                <a:gd name="T70" fmla="*/ 89 w 104"/>
                <a:gd name="T71" fmla="*/ 17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284">
                  <a:moveTo>
                    <a:pt x="4" y="224"/>
                  </a:moveTo>
                  <a:lnTo>
                    <a:pt x="11" y="220"/>
                  </a:lnTo>
                  <a:lnTo>
                    <a:pt x="15" y="213"/>
                  </a:lnTo>
                  <a:lnTo>
                    <a:pt x="61" y="259"/>
                  </a:lnTo>
                  <a:lnTo>
                    <a:pt x="61" y="259"/>
                  </a:lnTo>
                  <a:lnTo>
                    <a:pt x="15" y="213"/>
                  </a:lnTo>
                  <a:lnTo>
                    <a:pt x="22" y="93"/>
                  </a:lnTo>
                  <a:lnTo>
                    <a:pt x="15" y="213"/>
                  </a:lnTo>
                  <a:lnTo>
                    <a:pt x="15" y="213"/>
                  </a:lnTo>
                  <a:lnTo>
                    <a:pt x="11" y="220"/>
                  </a:lnTo>
                  <a:lnTo>
                    <a:pt x="4" y="224"/>
                  </a:lnTo>
                  <a:lnTo>
                    <a:pt x="0" y="220"/>
                  </a:lnTo>
                  <a:lnTo>
                    <a:pt x="11" y="4"/>
                  </a:lnTo>
                  <a:lnTo>
                    <a:pt x="36" y="0"/>
                  </a:lnTo>
                  <a:lnTo>
                    <a:pt x="104" y="174"/>
                  </a:lnTo>
                  <a:lnTo>
                    <a:pt x="64" y="284"/>
                  </a:lnTo>
                  <a:lnTo>
                    <a:pt x="4" y="224"/>
                  </a:lnTo>
                  <a:lnTo>
                    <a:pt x="4" y="224"/>
                  </a:lnTo>
                  <a:close/>
                  <a:moveTo>
                    <a:pt x="57" y="245"/>
                  </a:moveTo>
                  <a:lnTo>
                    <a:pt x="61" y="238"/>
                  </a:lnTo>
                  <a:lnTo>
                    <a:pt x="57" y="245"/>
                  </a:lnTo>
                  <a:lnTo>
                    <a:pt x="57" y="245"/>
                  </a:lnTo>
                  <a:close/>
                  <a:moveTo>
                    <a:pt x="29" y="210"/>
                  </a:moveTo>
                  <a:lnTo>
                    <a:pt x="54" y="231"/>
                  </a:lnTo>
                  <a:lnTo>
                    <a:pt x="75" y="174"/>
                  </a:lnTo>
                  <a:lnTo>
                    <a:pt x="36" y="78"/>
                  </a:lnTo>
                  <a:lnTo>
                    <a:pt x="29" y="210"/>
                  </a:lnTo>
                  <a:lnTo>
                    <a:pt x="29" y="210"/>
                  </a:lnTo>
                  <a:close/>
                  <a:moveTo>
                    <a:pt x="89" y="174"/>
                  </a:moveTo>
                  <a:lnTo>
                    <a:pt x="89" y="174"/>
                  </a:lnTo>
                  <a:lnTo>
                    <a:pt x="29" y="15"/>
                  </a:lnTo>
                  <a:lnTo>
                    <a:pt x="25" y="15"/>
                  </a:lnTo>
                  <a:lnTo>
                    <a:pt x="25" y="43"/>
                  </a:lnTo>
                  <a:lnTo>
                    <a:pt x="39" y="39"/>
                  </a:lnTo>
                  <a:lnTo>
                    <a:pt x="89" y="174"/>
                  </a:lnTo>
                  <a:lnTo>
                    <a:pt x="89"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9"/>
            <p:cNvSpPr/>
            <p:nvPr/>
          </p:nvSpPr>
          <p:spPr bwMode="auto">
            <a:xfrm>
              <a:off x="2006" y="1710"/>
              <a:ext cx="388" cy="316"/>
            </a:xfrm>
            <a:custGeom>
              <a:avLst/>
              <a:gdLst>
                <a:gd name="T0" fmla="*/ 53 w 388"/>
                <a:gd name="T1" fmla="*/ 14 h 316"/>
                <a:gd name="T2" fmla="*/ 0 w 388"/>
                <a:gd name="T3" fmla="*/ 14 h 316"/>
                <a:gd name="T4" fmla="*/ 0 w 388"/>
                <a:gd name="T5" fmla="*/ 0 h 316"/>
                <a:gd name="T6" fmla="*/ 57 w 388"/>
                <a:gd name="T7" fmla="*/ 0 h 316"/>
                <a:gd name="T8" fmla="*/ 388 w 388"/>
                <a:gd name="T9" fmla="*/ 305 h 316"/>
                <a:gd name="T10" fmla="*/ 377 w 388"/>
                <a:gd name="T11" fmla="*/ 316 h 316"/>
                <a:gd name="T12" fmla="*/ 53 w 388"/>
                <a:gd name="T13" fmla="*/ 14 h 316"/>
                <a:gd name="T14" fmla="*/ 53 w 388"/>
                <a:gd name="T15" fmla="*/ 14 h 3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316">
                  <a:moveTo>
                    <a:pt x="53" y="14"/>
                  </a:moveTo>
                  <a:lnTo>
                    <a:pt x="0" y="14"/>
                  </a:lnTo>
                  <a:lnTo>
                    <a:pt x="0" y="0"/>
                  </a:lnTo>
                  <a:lnTo>
                    <a:pt x="57" y="0"/>
                  </a:lnTo>
                  <a:lnTo>
                    <a:pt x="388" y="305"/>
                  </a:lnTo>
                  <a:lnTo>
                    <a:pt x="377" y="316"/>
                  </a:lnTo>
                  <a:lnTo>
                    <a:pt x="53" y="14"/>
                  </a:lnTo>
                  <a:lnTo>
                    <a:pt x="5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0"/>
            <p:cNvSpPr>
              <a:spLocks noEditPoints="1"/>
            </p:cNvSpPr>
            <p:nvPr/>
          </p:nvSpPr>
          <p:spPr bwMode="auto">
            <a:xfrm>
              <a:off x="1999" y="1703"/>
              <a:ext cx="406" cy="333"/>
            </a:xfrm>
            <a:custGeom>
              <a:avLst/>
              <a:gdLst>
                <a:gd name="T0" fmla="*/ 56 w 406"/>
                <a:gd name="T1" fmla="*/ 28 h 333"/>
                <a:gd name="T2" fmla="*/ 0 w 406"/>
                <a:gd name="T3" fmla="*/ 28 h 333"/>
                <a:gd name="T4" fmla="*/ 0 w 406"/>
                <a:gd name="T5" fmla="*/ 0 h 333"/>
                <a:gd name="T6" fmla="*/ 67 w 406"/>
                <a:gd name="T7" fmla="*/ 0 h 333"/>
                <a:gd name="T8" fmla="*/ 406 w 406"/>
                <a:gd name="T9" fmla="*/ 312 h 333"/>
                <a:gd name="T10" fmla="*/ 384 w 406"/>
                <a:gd name="T11" fmla="*/ 333 h 333"/>
                <a:gd name="T12" fmla="*/ 56 w 406"/>
                <a:gd name="T13" fmla="*/ 28 h 333"/>
                <a:gd name="T14" fmla="*/ 56 w 406"/>
                <a:gd name="T15" fmla="*/ 28 h 333"/>
                <a:gd name="T16" fmla="*/ 60 w 406"/>
                <a:gd name="T17" fmla="*/ 14 h 333"/>
                <a:gd name="T18" fmla="*/ 384 w 406"/>
                <a:gd name="T19" fmla="*/ 312 h 333"/>
                <a:gd name="T20" fmla="*/ 60 w 406"/>
                <a:gd name="T21" fmla="*/ 14 h 333"/>
                <a:gd name="T22" fmla="*/ 14 w 406"/>
                <a:gd name="T23" fmla="*/ 14 h 333"/>
                <a:gd name="T24" fmla="*/ 14 w 406"/>
                <a:gd name="T25" fmla="*/ 14 h 333"/>
                <a:gd name="T26" fmla="*/ 60 w 406"/>
                <a:gd name="T27" fmla="*/ 14 h 333"/>
                <a:gd name="T28" fmla="*/ 60 w 406"/>
                <a:gd name="T29" fmla="*/ 21 h 333"/>
                <a:gd name="T30" fmla="*/ 53 w 406"/>
                <a:gd name="T31" fmla="*/ 28 h 333"/>
                <a:gd name="T32" fmla="*/ 60 w 406"/>
                <a:gd name="T33" fmla="*/ 21 h 333"/>
                <a:gd name="T34" fmla="*/ 60 w 406"/>
                <a:gd name="T35" fmla="*/ 14 h 333"/>
                <a:gd name="T36" fmla="*/ 60 w 406"/>
                <a:gd name="T37" fmla="*/ 14 h 333"/>
                <a:gd name="T38" fmla="*/ 60 w 406"/>
                <a:gd name="T39" fmla="*/ 1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6" h="333">
                  <a:moveTo>
                    <a:pt x="56" y="28"/>
                  </a:moveTo>
                  <a:lnTo>
                    <a:pt x="0" y="28"/>
                  </a:lnTo>
                  <a:lnTo>
                    <a:pt x="0" y="0"/>
                  </a:lnTo>
                  <a:lnTo>
                    <a:pt x="67" y="0"/>
                  </a:lnTo>
                  <a:lnTo>
                    <a:pt x="406" y="312"/>
                  </a:lnTo>
                  <a:lnTo>
                    <a:pt x="384" y="333"/>
                  </a:lnTo>
                  <a:lnTo>
                    <a:pt x="56" y="28"/>
                  </a:lnTo>
                  <a:lnTo>
                    <a:pt x="56" y="28"/>
                  </a:lnTo>
                  <a:close/>
                  <a:moveTo>
                    <a:pt x="60" y="14"/>
                  </a:moveTo>
                  <a:lnTo>
                    <a:pt x="384" y="312"/>
                  </a:lnTo>
                  <a:lnTo>
                    <a:pt x="60" y="14"/>
                  </a:lnTo>
                  <a:lnTo>
                    <a:pt x="14" y="14"/>
                  </a:lnTo>
                  <a:lnTo>
                    <a:pt x="14" y="14"/>
                  </a:lnTo>
                  <a:lnTo>
                    <a:pt x="60" y="14"/>
                  </a:lnTo>
                  <a:lnTo>
                    <a:pt x="60" y="21"/>
                  </a:lnTo>
                  <a:lnTo>
                    <a:pt x="53" y="28"/>
                  </a:lnTo>
                  <a:lnTo>
                    <a:pt x="60" y="21"/>
                  </a:lnTo>
                  <a:lnTo>
                    <a:pt x="60" y="14"/>
                  </a:lnTo>
                  <a:lnTo>
                    <a:pt x="60" y="14"/>
                  </a:lnTo>
                  <a:lnTo>
                    <a:pt x="6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1"/>
            <p:cNvSpPr>
              <a:spLocks noEditPoints="1"/>
            </p:cNvSpPr>
            <p:nvPr/>
          </p:nvSpPr>
          <p:spPr bwMode="auto">
            <a:xfrm>
              <a:off x="2031" y="1674"/>
              <a:ext cx="35" cy="57"/>
            </a:xfrm>
            <a:custGeom>
              <a:avLst/>
              <a:gdLst>
                <a:gd name="T0" fmla="*/ 0 w 35"/>
                <a:gd name="T1" fmla="*/ 29 h 57"/>
                <a:gd name="T2" fmla="*/ 7 w 35"/>
                <a:gd name="T3" fmla="*/ 18 h 57"/>
                <a:gd name="T4" fmla="*/ 21 w 35"/>
                <a:gd name="T5" fmla="*/ 29 h 57"/>
                <a:gd name="T6" fmla="*/ 21 w 35"/>
                <a:gd name="T7" fmla="*/ 0 h 57"/>
                <a:gd name="T8" fmla="*/ 35 w 35"/>
                <a:gd name="T9" fmla="*/ 0 h 57"/>
                <a:gd name="T10" fmla="*/ 35 w 35"/>
                <a:gd name="T11" fmla="*/ 57 h 57"/>
                <a:gd name="T12" fmla="*/ 0 w 35"/>
                <a:gd name="T13" fmla="*/ 29 h 57"/>
                <a:gd name="T14" fmla="*/ 0 w 35"/>
                <a:gd name="T15" fmla="*/ 29 h 57"/>
                <a:gd name="T16" fmla="*/ 0 w 35"/>
                <a:gd name="T17" fmla="*/ 29 h 57"/>
                <a:gd name="T18" fmla="*/ 0 w 35"/>
                <a:gd name="T19" fmla="*/ 29 h 57"/>
                <a:gd name="T20" fmla="*/ 0 w 35"/>
                <a:gd name="T21" fmla="*/ 29 h 57"/>
                <a:gd name="T22" fmla="*/ 0 w 35"/>
                <a:gd name="T23" fmla="*/ 29 h 57"/>
                <a:gd name="T24" fmla="*/ 0 w 35"/>
                <a:gd name="T2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7">
                  <a:moveTo>
                    <a:pt x="0" y="29"/>
                  </a:moveTo>
                  <a:lnTo>
                    <a:pt x="7" y="18"/>
                  </a:lnTo>
                  <a:lnTo>
                    <a:pt x="21" y="29"/>
                  </a:lnTo>
                  <a:lnTo>
                    <a:pt x="21" y="0"/>
                  </a:lnTo>
                  <a:lnTo>
                    <a:pt x="35" y="0"/>
                  </a:lnTo>
                  <a:lnTo>
                    <a:pt x="35" y="57"/>
                  </a:lnTo>
                  <a:lnTo>
                    <a:pt x="0" y="29"/>
                  </a:lnTo>
                  <a:lnTo>
                    <a:pt x="0" y="29"/>
                  </a:lnTo>
                  <a:close/>
                  <a:moveTo>
                    <a:pt x="0" y="29"/>
                  </a:moveTo>
                  <a:lnTo>
                    <a:pt x="0" y="29"/>
                  </a:lnTo>
                  <a:lnTo>
                    <a:pt x="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2"/>
            <p:cNvSpPr>
              <a:spLocks noEditPoints="1"/>
            </p:cNvSpPr>
            <p:nvPr/>
          </p:nvSpPr>
          <p:spPr bwMode="auto">
            <a:xfrm>
              <a:off x="2020" y="1667"/>
              <a:ext cx="53" cy="82"/>
            </a:xfrm>
            <a:custGeom>
              <a:avLst/>
              <a:gdLst>
                <a:gd name="T0" fmla="*/ 11 w 53"/>
                <a:gd name="T1" fmla="*/ 46 h 82"/>
                <a:gd name="T2" fmla="*/ 3 w 53"/>
                <a:gd name="T3" fmla="*/ 53 h 82"/>
                <a:gd name="T4" fmla="*/ 3 w 53"/>
                <a:gd name="T5" fmla="*/ 39 h 82"/>
                <a:gd name="T6" fmla="*/ 0 w 53"/>
                <a:gd name="T7" fmla="*/ 36 h 82"/>
                <a:gd name="T8" fmla="*/ 3 w 53"/>
                <a:gd name="T9" fmla="*/ 32 h 82"/>
                <a:gd name="T10" fmla="*/ 3 w 53"/>
                <a:gd name="T11" fmla="*/ 18 h 82"/>
                <a:gd name="T12" fmla="*/ 11 w 53"/>
                <a:gd name="T13" fmla="*/ 25 h 82"/>
                <a:gd name="T14" fmla="*/ 18 w 53"/>
                <a:gd name="T15" fmla="*/ 14 h 82"/>
                <a:gd name="T16" fmla="*/ 25 w 53"/>
                <a:gd name="T17" fmla="*/ 18 h 82"/>
                <a:gd name="T18" fmla="*/ 25 w 53"/>
                <a:gd name="T19" fmla="*/ 21 h 82"/>
                <a:gd name="T20" fmla="*/ 25 w 53"/>
                <a:gd name="T21" fmla="*/ 0 h 82"/>
                <a:gd name="T22" fmla="*/ 53 w 53"/>
                <a:gd name="T23" fmla="*/ 0 h 82"/>
                <a:gd name="T24" fmla="*/ 53 w 53"/>
                <a:gd name="T25" fmla="*/ 82 h 82"/>
                <a:gd name="T26" fmla="*/ 11 w 53"/>
                <a:gd name="T27" fmla="*/ 46 h 82"/>
                <a:gd name="T28" fmla="*/ 11 w 53"/>
                <a:gd name="T29" fmla="*/ 46 h 82"/>
                <a:gd name="T30" fmla="*/ 39 w 53"/>
                <a:gd name="T31" fmla="*/ 50 h 82"/>
                <a:gd name="T32" fmla="*/ 39 w 53"/>
                <a:gd name="T33" fmla="*/ 14 h 82"/>
                <a:gd name="T34" fmla="*/ 39 w 53"/>
                <a:gd name="T35" fmla="*/ 50 h 82"/>
                <a:gd name="T36" fmla="*/ 28 w 53"/>
                <a:gd name="T37" fmla="*/ 43 h 82"/>
                <a:gd name="T38" fmla="*/ 21 w 53"/>
                <a:gd name="T39" fmla="*/ 36 h 82"/>
                <a:gd name="T40" fmla="*/ 21 w 53"/>
                <a:gd name="T41" fmla="*/ 36 h 82"/>
                <a:gd name="T42" fmla="*/ 39 w 53"/>
                <a:gd name="T43" fmla="*/ 50 h 82"/>
                <a:gd name="T44" fmla="*/ 39 w 53"/>
                <a:gd name="T45"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82">
                  <a:moveTo>
                    <a:pt x="11" y="46"/>
                  </a:moveTo>
                  <a:lnTo>
                    <a:pt x="3" y="53"/>
                  </a:lnTo>
                  <a:lnTo>
                    <a:pt x="3" y="39"/>
                  </a:lnTo>
                  <a:lnTo>
                    <a:pt x="0" y="36"/>
                  </a:lnTo>
                  <a:lnTo>
                    <a:pt x="3" y="32"/>
                  </a:lnTo>
                  <a:lnTo>
                    <a:pt x="3" y="18"/>
                  </a:lnTo>
                  <a:lnTo>
                    <a:pt x="11" y="25"/>
                  </a:lnTo>
                  <a:lnTo>
                    <a:pt x="18" y="14"/>
                  </a:lnTo>
                  <a:lnTo>
                    <a:pt x="25" y="18"/>
                  </a:lnTo>
                  <a:lnTo>
                    <a:pt x="25" y="21"/>
                  </a:lnTo>
                  <a:lnTo>
                    <a:pt x="25" y="0"/>
                  </a:lnTo>
                  <a:lnTo>
                    <a:pt x="53" y="0"/>
                  </a:lnTo>
                  <a:lnTo>
                    <a:pt x="53" y="82"/>
                  </a:lnTo>
                  <a:lnTo>
                    <a:pt x="11" y="46"/>
                  </a:lnTo>
                  <a:lnTo>
                    <a:pt x="11" y="46"/>
                  </a:lnTo>
                  <a:close/>
                  <a:moveTo>
                    <a:pt x="39" y="50"/>
                  </a:moveTo>
                  <a:lnTo>
                    <a:pt x="39" y="14"/>
                  </a:lnTo>
                  <a:lnTo>
                    <a:pt x="39" y="50"/>
                  </a:lnTo>
                  <a:lnTo>
                    <a:pt x="28" y="43"/>
                  </a:lnTo>
                  <a:lnTo>
                    <a:pt x="21" y="36"/>
                  </a:lnTo>
                  <a:lnTo>
                    <a:pt x="21" y="36"/>
                  </a:lnTo>
                  <a:lnTo>
                    <a:pt x="39" y="50"/>
                  </a:lnTo>
                  <a:lnTo>
                    <a:pt x="39"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3"/>
            <p:cNvSpPr/>
            <p:nvPr/>
          </p:nvSpPr>
          <p:spPr bwMode="auto">
            <a:xfrm>
              <a:off x="2586" y="1589"/>
              <a:ext cx="385" cy="398"/>
            </a:xfrm>
            <a:custGeom>
              <a:avLst/>
              <a:gdLst>
                <a:gd name="T0" fmla="*/ 0 w 385"/>
                <a:gd name="T1" fmla="*/ 387 h 398"/>
                <a:gd name="T2" fmla="*/ 371 w 385"/>
                <a:gd name="T3" fmla="*/ 21 h 398"/>
                <a:gd name="T4" fmla="*/ 371 w 385"/>
                <a:gd name="T5" fmla="*/ 0 h 398"/>
                <a:gd name="T6" fmla="*/ 371 w 385"/>
                <a:gd name="T7" fmla="*/ 0 h 398"/>
                <a:gd name="T8" fmla="*/ 385 w 385"/>
                <a:gd name="T9" fmla="*/ 0 h 398"/>
                <a:gd name="T10" fmla="*/ 385 w 385"/>
                <a:gd name="T11" fmla="*/ 28 h 398"/>
                <a:gd name="T12" fmla="*/ 11 w 385"/>
                <a:gd name="T13" fmla="*/ 398 h 398"/>
                <a:gd name="T14" fmla="*/ 0 w 385"/>
                <a:gd name="T15" fmla="*/ 387 h 398"/>
                <a:gd name="T16" fmla="*/ 0 w 385"/>
                <a:gd name="T17" fmla="*/ 38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5" h="398">
                  <a:moveTo>
                    <a:pt x="0" y="387"/>
                  </a:moveTo>
                  <a:lnTo>
                    <a:pt x="371" y="21"/>
                  </a:lnTo>
                  <a:lnTo>
                    <a:pt x="371" y="0"/>
                  </a:lnTo>
                  <a:lnTo>
                    <a:pt x="371" y="0"/>
                  </a:lnTo>
                  <a:lnTo>
                    <a:pt x="385" y="0"/>
                  </a:lnTo>
                  <a:lnTo>
                    <a:pt x="385" y="28"/>
                  </a:lnTo>
                  <a:lnTo>
                    <a:pt x="11" y="398"/>
                  </a:lnTo>
                  <a:lnTo>
                    <a:pt x="0" y="387"/>
                  </a:lnTo>
                  <a:lnTo>
                    <a:pt x="0"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4"/>
            <p:cNvSpPr>
              <a:spLocks noEditPoints="1"/>
            </p:cNvSpPr>
            <p:nvPr/>
          </p:nvSpPr>
          <p:spPr bwMode="auto">
            <a:xfrm>
              <a:off x="2576" y="1582"/>
              <a:ext cx="402" cy="415"/>
            </a:xfrm>
            <a:custGeom>
              <a:avLst/>
              <a:gdLst>
                <a:gd name="T0" fmla="*/ 7 w 402"/>
                <a:gd name="T1" fmla="*/ 401 h 415"/>
                <a:gd name="T2" fmla="*/ 10 w 402"/>
                <a:gd name="T3" fmla="*/ 394 h 415"/>
                <a:gd name="T4" fmla="*/ 17 w 402"/>
                <a:gd name="T5" fmla="*/ 401 h 415"/>
                <a:gd name="T6" fmla="*/ 10 w 402"/>
                <a:gd name="T7" fmla="*/ 394 h 415"/>
                <a:gd name="T8" fmla="*/ 7 w 402"/>
                <a:gd name="T9" fmla="*/ 401 h 415"/>
                <a:gd name="T10" fmla="*/ 0 w 402"/>
                <a:gd name="T11" fmla="*/ 394 h 415"/>
                <a:gd name="T12" fmla="*/ 374 w 402"/>
                <a:gd name="T13" fmla="*/ 25 h 415"/>
                <a:gd name="T14" fmla="*/ 374 w 402"/>
                <a:gd name="T15" fmla="*/ 0 h 415"/>
                <a:gd name="T16" fmla="*/ 381 w 402"/>
                <a:gd name="T17" fmla="*/ 0 h 415"/>
                <a:gd name="T18" fmla="*/ 381 w 402"/>
                <a:gd name="T19" fmla="*/ 0 h 415"/>
                <a:gd name="T20" fmla="*/ 402 w 402"/>
                <a:gd name="T21" fmla="*/ 0 h 415"/>
                <a:gd name="T22" fmla="*/ 402 w 402"/>
                <a:gd name="T23" fmla="*/ 35 h 415"/>
                <a:gd name="T24" fmla="*/ 21 w 402"/>
                <a:gd name="T25" fmla="*/ 415 h 415"/>
                <a:gd name="T26" fmla="*/ 7 w 402"/>
                <a:gd name="T27" fmla="*/ 401 h 415"/>
                <a:gd name="T28" fmla="*/ 7 w 402"/>
                <a:gd name="T29" fmla="*/ 401 h 415"/>
                <a:gd name="T30" fmla="*/ 21 w 402"/>
                <a:gd name="T31" fmla="*/ 394 h 415"/>
                <a:gd name="T32" fmla="*/ 388 w 402"/>
                <a:gd name="T33" fmla="*/ 32 h 415"/>
                <a:gd name="T34" fmla="*/ 388 w 402"/>
                <a:gd name="T35" fmla="*/ 14 h 415"/>
                <a:gd name="T36" fmla="*/ 388 w 402"/>
                <a:gd name="T37" fmla="*/ 32 h 415"/>
                <a:gd name="T38" fmla="*/ 21 w 402"/>
                <a:gd name="T39" fmla="*/ 394 h 415"/>
                <a:gd name="T40" fmla="*/ 21 w 402"/>
                <a:gd name="T41" fmla="*/ 39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2" h="415">
                  <a:moveTo>
                    <a:pt x="7" y="401"/>
                  </a:moveTo>
                  <a:lnTo>
                    <a:pt x="10" y="394"/>
                  </a:lnTo>
                  <a:lnTo>
                    <a:pt x="17" y="401"/>
                  </a:lnTo>
                  <a:lnTo>
                    <a:pt x="10" y="394"/>
                  </a:lnTo>
                  <a:lnTo>
                    <a:pt x="7" y="401"/>
                  </a:lnTo>
                  <a:lnTo>
                    <a:pt x="0" y="394"/>
                  </a:lnTo>
                  <a:lnTo>
                    <a:pt x="374" y="25"/>
                  </a:lnTo>
                  <a:lnTo>
                    <a:pt x="374" y="0"/>
                  </a:lnTo>
                  <a:lnTo>
                    <a:pt x="381" y="0"/>
                  </a:lnTo>
                  <a:lnTo>
                    <a:pt x="381" y="0"/>
                  </a:lnTo>
                  <a:lnTo>
                    <a:pt x="402" y="0"/>
                  </a:lnTo>
                  <a:lnTo>
                    <a:pt x="402" y="35"/>
                  </a:lnTo>
                  <a:lnTo>
                    <a:pt x="21" y="415"/>
                  </a:lnTo>
                  <a:lnTo>
                    <a:pt x="7" y="401"/>
                  </a:lnTo>
                  <a:lnTo>
                    <a:pt x="7" y="401"/>
                  </a:lnTo>
                  <a:close/>
                  <a:moveTo>
                    <a:pt x="21" y="394"/>
                  </a:moveTo>
                  <a:lnTo>
                    <a:pt x="388" y="32"/>
                  </a:lnTo>
                  <a:lnTo>
                    <a:pt x="388" y="14"/>
                  </a:lnTo>
                  <a:lnTo>
                    <a:pt x="388" y="32"/>
                  </a:lnTo>
                  <a:lnTo>
                    <a:pt x="21" y="394"/>
                  </a:lnTo>
                  <a:lnTo>
                    <a:pt x="21" y="3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5"/>
            <p:cNvSpPr/>
            <p:nvPr/>
          </p:nvSpPr>
          <p:spPr bwMode="auto">
            <a:xfrm>
              <a:off x="2960" y="1596"/>
              <a:ext cx="75" cy="25"/>
            </a:xfrm>
            <a:custGeom>
              <a:avLst/>
              <a:gdLst>
                <a:gd name="T0" fmla="*/ 0 w 75"/>
                <a:gd name="T1" fmla="*/ 11 h 25"/>
                <a:gd name="T2" fmla="*/ 71 w 75"/>
                <a:gd name="T3" fmla="*/ 0 h 25"/>
                <a:gd name="T4" fmla="*/ 75 w 75"/>
                <a:gd name="T5" fmla="*/ 14 h 25"/>
                <a:gd name="T6" fmla="*/ 4 w 75"/>
                <a:gd name="T7" fmla="*/ 25 h 25"/>
                <a:gd name="T8" fmla="*/ 0 w 75"/>
                <a:gd name="T9" fmla="*/ 11 h 25"/>
                <a:gd name="T10" fmla="*/ 0 w 75"/>
                <a:gd name="T11" fmla="*/ 11 h 25"/>
              </a:gdLst>
              <a:ahLst/>
              <a:cxnLst>
                <a:cxn ang="0">
                  <a:pos x="T0" y="T1"/>
                </a:cxn>
                <a:cxn ang="0">
                  <a:pos x="T2" y="T3"/>
                </a:cxn>
                <a:cxn ang="0">
                  <a:pos x="T4" y="T5"/>
                </a:cxn>
                <a:cxn ang="0">
                  <a:pos x="T6" y="T7"/>
                </a:cxn>
                <a:cxn ang="0">
                  <a:pos x="T8" y="T9"/>
                </a:cxn>
                <a:cxn ang="0">
                  <a:pos x="T10" y="T11"/>
                </a:cxn>
              </a:cxnLst>
              <a:rect l="0" t="0" r="r" b="b"/>
              <a:pathLst>
                <a:path w="75" h="25">
                  <a:moveTo>
                    <a:pt x="0" y="11"/>
                  </a:moveTo>
                  <a:lnTo>
                    <a:pt x="71" y="0"/>
                  </a:lnTo>
                  <a:lnTo>
                    <a:pt x="75" y="14"/>
                  </a:lnTo>
                  <a:lnTo>
                    <a:pt x="4" y="25"/>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6"/>
            <p:cNvSpPr/>
            <p:nvPr/>
          </p:nvSpPr>
          <p:spPr bwMode="auto">
            <a:xfrm>
              <a:off x="2953" y="1586"/>
              <a:ext cx="89" cy="42"/>
            </a:xfrm>
            <a:custGeom>
              <a:avLst/>
              <a:gdLst>
                <a:gd name="T0" fmla="*/ 4 w 89"/>
                <a:gd name="T1" fmla="*/ 35 h 42"/>
                <a:gd name="T2" fmla="*/ 0 w 89"/>
                <a:gd name="T3" fmla="*/ 21 h 42"/>
                <a:gd name="T4" fmla="*/ 7 w 89"/>
                <a:gd name="T5" fmla="*/ 21 h 42"/>
                <a:gd name="T6" fmla="*/ 11 w 89"/>
                <a:gd name="T7" fmla="*/ 28 h 42"/>
                <a:gd name="T8" fmla="*/ 7 w 89"/>
                <a:gd name="T9" fmla="*/ 21 h 42"/>
                <a:gd name="T10" fmla="*/ 0 w 89"/>
                <a:gd name="T11" fmla="*/ 21 h 42"/>
                <a:gd name="T12" fmla="*/ 0 w 89"/>
                <a:gd name="T13" fmla="*/ 14 h 42"/>
                <a:gd name="T14" fmla="*/ 86 w 89"/>
                <a:gd name="T15" fmla="*/ 0 h 42"/>
                <a:gd name="T16" fmla="*/ 89 w 89"/>
                <a:gd name="T17" fmla="*/ 28 h 42"/>
                <a:gd name="T18" fmla="*/ 4 w 89"/>
                <a:gd name="T19" fmla="*/ 42 h 42"/>
                <a:gd name="T20" fmla="*/ 4 w 89"/>
                <a:gd name="T21" fmla="*/ 35 h 42"/>
                <a:gd name="T22" fmla="*/ 4 w 89"/>
                <a:gd name="T23"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2">
                  <a:moveTo>
                    <a:pt x="4" y="35"/>
                  </a:moveTo>
                  <a:lnTo>
                    <a:pt x="0" y="21"/>
                  </a:lnTo>
                  <a:lnTo>
                    <a:pt x="7" y="21"/>
                  </a:lnTo>
                  <a:lnTo>
                    <a:pt x="11" y="28"/>
                  </a:lnTo>
                  <a:lnTo>
                    <a:pt x="7" y="21"/>
                  </a:lnTo>
                  <a:lnTo>
                    <a:pt x="0" y="21"/>
                  </a:lnTo>
                  <a:lnTo>
                    <a:pt x="0" y="14"/>
                  </a:lnTo>
                  <a:lnTo>
                    <a:pt x="86" y="0"/>
                  </a:lnTo>
                  <a:lnTo>
                    <a:pt x="89" y="28"/>
                  </a:lnTo>
                  <a:lnTo>
                    <a:pt x="4" y="42"/>
                  </a:lnTo>
                  <a:lnTo>
                    <a:pt x="4" y="35"/>
                  </a:lnTo>
                  <a:lnTo>
                    <a:pt x="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7"/>
            <p:cNvSpPr/>
            <p:nvPr/>
          </p:nvSpPr>
          <p:spPr bwMode="auto">
            <a:xfrm>
              <a:off x="2950" y="1607"/>
              <a:ext cx="64" cy="25"/>
            </a:xfrm>
            <a:custGeom>
              <a:avLst/>
              <a:gdLst>
                <a:gd name="T0" fmla="*/ 0 w 64"/>
                <a:gd name="T1" fmla="*/ 10 h 25"/>
                <a:gd name="T2" fmla="*/ 64 w 64"/>
                <a:gd name="T3" fmla="*/ 0 h 25"/>
                <a:gd name="T4" fmla="*/ 64 w 64"/>
                <a:gd name="T5" fmla="*/ 14 h 25"/>
                <a:gd name="T6" fmla="*/ 3 w 64"/>
                <a:gd name="T7" fmla="*/ 25 h 25"/>
                <a:gd name="T8" fmla="*/ 0 w 64"/>
                <a:gd name="T9" fmla="*/ 10 h 25"/>
                <a:gd name="T10" fmla="*/ 0 w 64"/>
                <a:gd name="T11" fmla="*/ 10 h 25"/>
              </a:gdLst>
              <a:ahLst/>
              <a:cxnLst>
                <a:cxn ang="0">
                  <a:pos x="T0" y="T1"/>
                </a:cxn>
                <a:cxn ang="0">
                  <a:pos x="T2" y="T3"/>
                </a:cxn>
                <a:cxn ang="0">
                  <a:pos x="T4" y="T5"/>
                </a:cxn>
                <a:cxn ang="0">
                  <a:pos x="T6" y="T7"/>
                </a:cxn>
                <a:cxn ang="0">
                  <a:pos x="T8" y="T9"/>
                </a:cxn>
                <a:cxn ang="0">
                  <a:pos x="T10" y="T11"/>
                </a:cxn>
              </a:cxnLst>
              <a:rect l="0" t="0" r="r" b="b"/>
              <a:pathLst>
                <a:path w="64" h="25">
                  <a:moveTo>
                    <a:pt x="0" y="10"/>
                  </a:moveTo>
                  <a:lnTo>
                    <a:pt x="64" y="0"/>
                  </a:lnTo>
                  <a:lnTo>
                    <a:pt x="64" y="14"/>
                  </a:lnTo>
                  <a:lnTo>
                    <a:pt x="3" y="25"/>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8"/>
            <p:cNvSpPr/>
            <p:nvPr/>
          </p:nvSpPr>
          <p:spPr bwMode="auto">
            <a:xfrm>
              <a:off x="2942" y="1600"/>
              <a:ext cx="82" cy="39"/>
            </a:xfrm>
            <a:custGeom>
              <a:avLst/>
              <a:gdLst>
                <a:gd name="T0" fmla="*/ 4 w 82"/>
                <a:gd name="T1" fmla="*/ 32 h 39"/>
                <a:gd name="T2" fmla="*/ 0 w 82"/>
                <a:gd name="T3" fmla="*/ 17 h 39"/>
                <a:gd name="T4" fmla="*/ 8 w 82"/>
                <a:gd name="T5" fmla="*/ 17 h 39"/>
                <a:gd name="T6" fmla="*/ 11 w 82"/>
                <a:gd name="T7" fmla="*/ 25 h 39"/>
                <a:gd name="T8" fmla="*/ 8 w 82"/>
                <a:gd name="T9" fmla="*/ 17 h 39"/>
                <a:gd name="T10" fmla="*/ 0 w 82"/>
                <a:gd name="T11" fmla="*/ 17 h 39"/>
                <a:gd name="T12" fmla="*/ 0 w 82"/>
                <a:gd name="T13" fmla="*/ 10 h 39"/>
                <a:gd name="T14" fmla="*/ 75 w 82"/>
                <a:gd name="T15" fmla="*/ 0 h 39"/>
                <a:gd name="T16" fmla="*/ 82 w 82"/>
                <a:gd name="T17" fmla="*/ 25 h 39"/>
                <a:gd name="T18" fmla="*/ 4 w 82"/>
                <a:gd name="T19" fmla="*/ 39 h 39"/>
                <a:gd name="T20" fmla="*/ 4 w 82"/>
                <a:gd name="T21" fmla="*/ 32 h 39"/>
                <a:gd name="T22" fmla="*/ 4 w 82"/>
                <a:gd name="T23"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39">
                  <a:moveTo>
                    <a:pt x="4" y="32"/>
                  </a:moveTo>
                  <a:lnTo>
                    <a:pt x="0" y="17"/>
                  </a:lnTo>
                  <a:lnTo>
                    <a:pt x="8" y="17"/>
                  </a:lnTo>
                  <a:lnTo>
                    <a:pt x="11" y="25"/>
                  </a:lnTo>
                  <a:lnTo>
                    <a:pt x="8" y="17"/>
                  </a:lnTo>
                  <a:lnTo>
                    <a:pt x="0" y="17"/>
                  </a:lnTo>
                  <a:lnTo>
                    <a:pt x="0" y="10"/>
                  </a:lnTo>
                  <a:lnTo>
                    <a:pt x="75" y="0"/>
                  </a:lnTo>
                  <a:lnTo>
                    <a:pt x="82" y="25"/>
                  </a:lnTo>
                  <a:lnTo>
                    <a:pt x="4" y="39"/>
                  </a:lnTo>
                  <a:lnTo>
                    <a:pt x="4" y="32"/>
                  </a:lnTo>
                  <a:lnTo>
                    <a:pt x="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9"/>
            <p:cNvSpPr/>
            <p:nvPr/>
          </p:nvSpPr>
          <p:spPr bwMode="auto">
            <a:xfrm>
              <a:off x="2251" y="2377"/>
              <a:ext cx="175" cy="521"/>
            </a:xfrm>
            <a:custGeom>
              <a:avLst/>
              <a:gdLst>
                <a:gd name="T0" fmla="*/ 0 w 49"/>
                <a:gd name="T1" fmla="*/ 143 h 147"/>
                <a:gd name="T2" fmla="*/ 19 w 49"/>
                <a:gd name="T3" fmla="*/ 139 h 147"/>
                <a:gd name="T4" fmla="*/ 12 w 49"/>
                <a:gd name="T5" fmla="*/ 76 h 147"/>
                <a:gd name="T6" fmla="*/ 12 w 49"/>
                <a:gd name="T7" fmla="*/ 76 h 147"/>
                <a:gd name="T8" fmla="*/ 12 w 49"/>
                <a:gd name="T9" fmla="*/ 74 h 147"/>
                <a:gd name="T10" fmla="*/ 12 w 49"/>
                <a:gd name="T11" fmla="*/ 74 h 147"/>
                <a:gd name="T12" fmla="*/ 45 w 49"/>
                <a:gd name="T13" fmla="*/ 0 h 147"/>
                <a:gd name="T14" fmla="*/ 45 w 49"/>
                <a:gd name="T15" fmla="*/ 0 h 147"/>
                <a:gd name="T16" fmla="*/ 49 w 49"/>
                <a:gd name="T17" fmla="*/ 2 h 147"/>
                <a:gd name="T18" fmla="*/ 32 w 49"/>
                <a:gd name="T19" fmla="*/ 32 h 147"/>
                <a:gd name="T20" fmla="*/ 32 w 49"/>
                <a:gd name="T21" fmla="*/ 32 h 147"/>
                <a:gd name="T22" fmla="*/ 16 w 49"/>
                <a:gd name="T23" fmla="*/ 74 h 147"/>
                <a:gd name="T24" fmla="*/ 16 w 49"/>
                <a:gd name="T25" fmla="*/ 74 h 147"/>
                <a:gd name="T26" fmla="*/ 16 w 49"/>
                <a:gd name="T27" fmla="*/ 76 h 147"/>
                <a:gd name="T28" fmla="*/ 16 w 49"/>
                <a:gd name="T29" fmla="*/ 76 h 147"/>
                <a:gd name="T30" fmla="*/ 23 w 49"/>
                <a:gd name="T31" fmla="*/ 140 h 147"/>
                <a:gd name="T32" fmla="*/ 23 w 49"/>
                <a:gd name="T33" fmla="*/ 140 h 147"/>
                <a:gd name="T34" fmla="*/ 24 w 49"/>
                <a:gd name="T35" fmla="*/ 142 h 147"/>
                <a:gd name="T36" fmla="*/ 1 w 49"/>
                <a:gd name="T37" fmla="*/ 147 h 147"/>
                <a:gd name="T38" fmla="*/ 0 w 49"/>
                <a:gd name="T39" fmla="*/ 14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147">
                  <a:moveTo>
                    <a:pt x="0" y="143"/>
                  </a:moveTo>
                  <a:cubicBezTo>
                    <a:pt x="19" y="139"/>
                    <a:pt x="19" y="139"/>
                    <a:pt x="19" y="139"/>
                  </a:cubicBezTo>
                  <a:cubicBezTo>
                    <a:pt x="18" y="130"/>
                    <a:pt x="15" y="89"/>
                    <a:pt x="12" y="76"/>
                  </a:cubicBezTo>
                  <a:cubicBezTo>
                    <a:pt x="12" y="76"/>
                    <a:pt x="12" y="76"/>
                    <a:pt x="12" y="76"/>
                  </a:cubicBezTo>
                  <a:cubicBezTo>
                    <a:pt x="12" y="76"/>
                    <a:pt x="12" y="75"/>
                    <a:pt x="12" y="74"/>
                  </a:cubicBezTo>
                  <a:cubicBezTo>
                    <a:pt x="12" y="74"/>
                    <a:pt x="12" y="74"/>
                    <a:pt x="12" y="74"/>
                  </a:cubicBezTo>
                  <a:cubicBezTo>
                    <a:pt x="12" y="56"/>
                    <a:pt x="45" y="0"/>
                    <a:pt x="45" y="0"/>
                  </a:cubicBezTo>
                  <a:cubicBezTo>
                    <a:pt x="45" y="0"/>
                    <a:pt x="45" y="0"/>
                    <a:pt x="45" y="0"/>
                  </a:cubicBezTo>
                  <a:cubicBezTo>
                    <a:pt x="49" y="2"/>
                    <a:pt x="49" y="2"/>
                    <a:pt x="49" y="2"/>
                  </a:cubicBezTo>
                  <a:cubicBezTo>
                    <a:pt x="49" y="2"/>
                    <a:pt x="40" y="16"/>
                    <a:pt x="32" y="32"/>
                  </a:cubicBezTo>
                  <a:cubicBezTo>
                    <a:pt x="32" y="32"/>
                    <a:pt x="32" y="32"/>
                    <a:pt x="32" y="32"/>
                  </a:cubicBezTo>
                  <a:cubicBezTo>
                    <a:pt x="24" y="48"/>
                    <a:pt x="16" y="67"/>
                    <a:pt x="16" y="74"/>
                  </a:cubicBezTo>
                  <a:cubicBezTo>
                    <a:pt x="16" y="74"/>
                    <a:pt x="16" y="74"/>
                    <a:pt x="16" y="74"/>
                  </a:cubicBezTo>
                  <a:cubicBezTo>
                    <a:pt x="16" y="75"/>
                    <a:pt x="16" y="75"/>
                    <a:pt x="16" y="76"/>
                  </a:cubicBezTo>
                  <a:cubicBezTo>
                    <a:pt x="16" y="76"/>
                    <a:pt x="16" y="76"/>
                    <a:pt x="16" y="76"/>
                  </a:cubicBezTo>
                  <a:cubicBezTo>
                    <a:pt x="19" y="90"/>
                    <a:pt x="23" y="140"/>
                    <a:pt x="23" y="140"/>
                  </a:cubicBezTo>
                  <a:cubicBezTo>
                    <a:pt x="23" y="140"/>
                    <a:pt x="23" y="140"/>
                    <a:pt x="23" y="140"/>
                  </a:cubicBezTo>
                  <a:cubicBezTo>
                    <a:pt x="24" y="142"/>
                    <a:pt x="24" y="142"/>
                    <a:pt x="24" y="142"/>
                  </a:cubicBezTo>
                  <a:cubicBezTo>
                    <a:pt x="1" y="147"/>
                    <a:pt x="1" y="147"/>
                    <a:pt x="1" y="147"/>
                  </a:cubicBezTo>
                  <a:cubicBezTo>
                    <a:pt x="0" y="143"/>
                    <a:pt x="0" y="143"/>
                    <a:pt x="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0"/>
            <p:cNvSpPr>
              <a:spLocks noEditPoints="1"/>
            </p:cNvSpPr>
            <p:nvPr/>
          </p:nvSpPr>
          <p:spPr bwMode="auto">
            <a:xfrm>
              <a:off x="2244" y="2366"/>
              <a:ext cx="189" cy="540"/>
            </a:xfrm>
            <a:custGeom>
              <a:avLst/>
              <a:gdLst>
                <a:gd name="T0" fmla="*/ 0 w 53"/>
                <a:gd name="T1" fmla="*/ 147 h 152"/>
                <a:gd name="T2" fmla="*/ 3 w 53"/>
                <a:gd name="T3" fmla="*/ 148 h 152"/>
                <a:gd name="T4" fmla="*/ 0 w 53"/>
                <a:gd name="T5" fmla="*/ 147 h 152"/>
                <a:gd name="T6" fmla="*/ 19 w 53"/>
                <a:gd name="T7" fmla="*/ 140 h 152"/>
                <a:gd name="T8" fmla="*/ 12 w 53"/>
                <a:gd name="T9" fmla="*/ 80 h 152"/>
                <a:gd name="T10" fmla="*/ 12 w 53"/>
                <a:gd name="T11" fmla="*/ 77 h 152"/>
                <a:gd name="T12" fmla="*/ 29 w 53"/>
                <a:gd name="T13" fmla="*/ 33 h 152"/>
                <a:gd name="T14" fmla="*/ 45 w 53"/>
                <a:gd name="T15" fmla="*/ 3 h 152"/>
                <a:gd name="T16" fmla="*/ 53 w 53"/>
                <a:gd name="T17" fmla="*/ 4 h 152"/>
                <a:gd name="T18" fmla="*/ 52 w 53"/>
                <a:gd name="T19" fmla="*/ 6 h 152"/>
                <a:gd name="T20" fmla="*/ 52 w 53"/>
                <a:gd name="T21" fmla="*/ 6 h 152"/>
                <a:gd name="T22" fmla="*/ 52 w 53"/>
                <a:gd name="T23" fmla="*/ 6 h 152"/>
                <a:gd name="T24" fmla="*/ 52 w 53"/>
                <a:gd name="T25" fmla="*/ 6 h 152"/>
                <a:gd name="T26" fmla="*/ 52 w 53"/>
                <a:gd name="T27" fmla="*/ 7 h 152"/>
                <a:gd name="T28" fmla="*/ 51 w 53"/>
                <a:gd name="T29" fmla="*/ 9 h 152"/>
                <a:gd name="T30" fmla="*/ 47 w 53"/>
                <a:gd name="T31" fmla="*/ 15 h 152"/>
                <a:gd name="T32" fmla="*/ 36 w 53"/>
                <a:gd name="T33" fmla="*/ 36 h 152"/>
                <a:gd name="T34" fmla="*/ 20 w 53"/>
                <a:gd name="T35" fmla="*/ 77 h 152"/>
                <a:gd name="T36" fmla="*/ 20 w 53"/>
                <a:gd name="T37" fmla="*/ 77 h 152"/>
                <a:gd name="T38" fmla="*/ 20 w 53"/>
                <a:gd name="T39" fmla="*/ 78 h 152"/>
                <a:gd name="T40" fmla="*/ 27 w 53"/>
                <a:gd name="T41" fmla="*/ 143 h 152"/>
                <a:gd name="T42" fmla="*/ 27 w 53"/>
                <a:gd name="T43" fmla="*/ 143 h 152"/>
                <a:gd name="T44" fmla="*/ 1 w 53"/>
                <a:gd name="T45" fmla="*/ 152 h 152"/>
                <a:gd name="T46" fmla="*/ 14 w 53"/>
                <a:gd name="T47" fmla="*/ 145 h 152"/>
                <a:gd name="T48" fmla="*/ 23 w 53"/>
                <a:gd name="T49" fmla="*/ 144 h 152"/>
                <a:gd name="T50" fmla="*/ 14 w 53"/>
                <a:gd name="T51" fmla="*/ 145 h 152"/>
                <a:gd name="T52" fmla="*/ 16 w 53"/>
                <a:gd name="T53" fmla="*/ 79 h 152"/>
                <a:gd name="T54" fmla="*/ 22 w 53"/>
                <a:gd name="T55" fmla="*/ 127 h 152"/>
                <a:gd name="T56" fmla="*/ 16 w 53"/>
                <a:gd name="T57" fmla="*/ 79 h 152"/>
                <a:gd name="T58" fmla="*/ 16 w 53"/>
                <a:gd name="T59" fmla="*/ 77 h 152"/>
                <a:gd name="T60" fmla="*/ 16 w 53"/>
                <a:gd name="T61" fmla="*/ 77 h 152"/>
                <a:gd name="T62" fmla="*/ 16 w 53"/>
                <a:gd name="T63" fmla="*/ 77 h 152"/>
                <a:gd name="T64" fmla="*/ 16 w 53"/>
                <a:gd name="T65" fmla="*/ 77 h 152"/>
                <a:gd name="T66" fmla="*/ 16 w 53"/>
                <a:gd name="T67" fmla="*/ 77 h 152"/>
                <a:gd name="T68" fmla="*/ 23 w 53"/>
                <a:gd name="T69" fmla="*/ 54 h 152"/>
                <a:gd name="T70" fmla="*/ 32 w 53"/>
                <a:gd name="T71" fmla="*/ 34 h 152"/>
                <a:gd name="T72" fmla="*/ 40 w 53"/>
                <a:gd name="T73" fmla="*/ 20 h 152"/>
                <a:gd name="T74" fmla="*/ 32 w 53"/>
                <a:gd name="T75" fmla="*/ 3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152">
                  <a:moveTo>
                    <a:pt x="1" y="150"/>
                  </a:moveTo>
                  <a:cubicBezTo>
                    <a:pt x="0" y="147"/>
                    <a:pt x="0" y="147"/>
                    <a:pt x="0" y="147"/>
                  </a:cubicBezTo>
                  <a:cubicBezTo>
                    <a:pt x="2" y="146"/>
                    <a:pt x="2" y="146"/>
                    <a:pt x="2" y="146"/>
                  </a:cubicBezTo>
                  <a:cubicBezTo>
                    <a:pt x="3" y="148"/>
                    <a:pt x="3" y="148"/>
                    <a:pt x="3" y="148"/>
                  </a:cubicBezTo>
                  <a:cubicBezTo>
                    <a:pt x="2" y="146"/>
                    <a:pt x="2" y="146"/>
                    <a:pt x="2" y="146"/>
                  </a:cubicBezTo>
                  <a:cubicBezTo>
                    <a:pt x="0" y="147"/>
                    <a:pt x="0" y="147"/>
                    <a:pt x="0" y="147"/>
                  </a:cubicBezTo>
                  <a:cubicBezTo>
                    <a:pt x="0" y="145"/>
                    <a:pt x="0" y="145"/>
                    <a:pt x="0" y="145"/>
                  </a:cubicBezTo>
                  <a:cubicBezTo>
                    <a:pt x="19" y="140"/>
                    <a:pt x="19" y="140"/>
                    <a:pt x="19" y="140"/>
                  </a:cubicBezTo>
                  <a:cubicBezTo>
                    <a:pt x="18" y="129"/>
                    <a:pt x="14" y="91"/>
                    <a:pt x="12" y="80"/>
                  </a:cubicBezTo>
                  <a:cubicBezTo>
                    <a:pt x="12" y="80"/>
                    <a:pt x="12" y="80"/>
                    <a:pt x="12" y="80"/>
                  </a:cubicBezTo>
                  <a:cubicBezTo>
                    <a:pt x="12" y="79"/>
                    <a:pt x="12" y="78"/>
                    <a:pt x="12" y="77"/>
                  </a:cubicBezTo>
                  <a:cubicBezTo>
                    <a:pt x="12" y="77"/>
                    <a:pt x="12" y="77"/>
                    <a:pt x="12" y="77"/>
                  </a:cubicBezTo>
                  <a:cubicBezTo>
                    <a:pt x="12" y="67"/>
                    <a:pt x="21" y="49"/>
                    <a:pt x="29" y="33"/>
                  </a:cubicBezTo>
                  <a:cubicBezTo>
                    <a:pt x="29" y="33"/>
                    <a:pt x="29" y="33"/>
                    <a:pt x="29" y="33"/>
                  </a:cubicBezTo>
                  <a:cubicBezTo>
                    <a:pt x="36" y="18"/>
                    <a:pt x="44" y="5"/>
                    <a:pt x="45" y="3"/>
                  </a:cubicBezTo>
                  <a:cubicBezTo>
                    <a:pt x="45" y="3"/>
                    <a:pt x="45" y="3"/>
                    <a:pt x="45" y="3"/>
                  </a:cubicBezTo>
                  <a:cubicBezTo>
                    <a:pt x="46" y="0"/>
                    <a:pt x="46" y="0"/>
                    <a:pt x="46" y="0"/>
                  </a:cubicBezTo>
                  <a:cubicBezTo>
                    <a:pt x="53" y="4"/>
                    <a:pt x="53" y="4"/>
                    <a:pt x="53" y="4"/>
                  </a:cubicBezTo>
                  <a:cubicBezTo>
                    <a:pt x="53" y="6"/>
                    <a:pt x="53" y="6"/>
                    <a:pt x="53"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6"/>
                    <a:pt x="52" y="6"/>
                    <a:pt x="52" y="6"/>
                  </a:cubicBezTo>
                  <a:cubicBezTo>
                    <a:pt x="52" y="7"/>
                    <a:pt x="52" y="7"/>
                    <a:pt x="52" y="7"/>
                  </a:cubicBezTo>
                  <a:cubicBezTo>
                    <a:pt x="52" y="7"/>
                    <a:pt x="52" y="7"/>
                    <a:pt x="52" y="7"/>
                  </a:cubicBezTo>
                  <a:cubicBezTo>
                    <a:pt x="52" y="7"/>
                    <a:pt x="51" y="8"/>
                    <a:pt x="51" y="9"/>
                  </a:cubicBezTo>
                  <a:cubicBezTo>
                    <a:pt x="51" y="9"/>
                    <a:pt x="51" y="9"/>
                    <a:pt x="51" y="9"/>
                  </a:cubicBezTo>
                  <a:cubicBezTo>
                    <a:pt x="50" y="10"/>
                    <a:pt x="49" y="12"/>
                    <a:pt x="47" y="15"/>
                  </a:cubicBezTo>
                  <a:cubicBezTo>
                    <a:pt x="47" y="15"/>
                    <a:pt x="47" y="15"/>
                    <a:pt x="47" y="15"/>
                  </a:cubicBezTo>
                  <a:cubicBezTo>
                    <a:pt x="44" y="21"/>
                    <a:pt x="40" y="28"/>
                    <a:pt x="36" y="36"/>
                  </a:cubicBezTo>
                  <a:cubicBezTo>
                    <a:pt x="36" y="36"/>
                    <a:pt x="36" y="36"/>
                    <a:pt x="36" y="36"/>
                  </a:cubicBezTo>
                  <a:cubicBezTo>
                    <a:pt x="28" y="52"/>
                    <a:pt x="20" y="70"/>
                    <a:pt x="20" y="77"/>
                  </a:cubicBezTo>
                  <a:cubicBezTo>
                    <a:pt x="20" y="77"/>
                    <a:pt x="20" y="77"/>
                    <a:pt x="20" y="77"/>
                  </a:cubicBezTo>
                  <a:cubicBezTo>
                    <a:pt x="20" y="77"/>
                    <a:pt x="20" y="77"/>
                    <a:pt x="20" y="77"/>
                  </a:cubicBezTo>
                  <a:cubicBezTo>
                    <a:pt x="20" y="77"/>
                    <a:pt x="20" y="77"/>
                    <a:pt x="20" y="77"/>
                  </a:cubicBezTo>
                  <a:cubicBezTo>
                    <a:pt x="20" y="78"/>
                    <a:pt x="20" y="78"/>
                    <a:pt x="20" y="78"/>
                  </a:cubicBezTo>
                  <a:cubicBezTo>
                    <a:pt x="20" y="78"/>
                    <a:pt x="20" y="78"/>
                    <a:pt x="20" y="78"/>
                  </a:cubicBezTo>
                  <a:cubicBezTo>
                    <a:pt x="23" y="93"/>
                    <a:pt x="27" y="140"/>
                    <a:pt x="27" y="143"/>
                  </a:cubicBezTo>
                  <a:cubicBezTo>
                    <a:pt x="27" y="143"/>
                    <a:pt x="27" y="143"/>
                    <a:pt x="27" y="143"/>
                  </a:cubicBezTo>
                  <a:cubicBezTo>
                    <a:pt x="27" y="143"/>
                    <a:pt x="27" y="143"/>
                    <a:pt x="27" y="143"/>
                  </a:cubicBezTo>
                  <a:cubicBezTo>
                    <a:pt x="27" y="143"/>
                    <a:pt x="27" y="143"/>
                    <a:pt x="27" y="143"/>
                  </a:cubicBezTo>
                  <a:cubicBezTo>
                    <a:pt x="28" y="147"/>
                    <a:pt x="28" y="147"/>
                    <a:pt x="28" y="147"/>
                  </a:cubicBezTo>
                  <a:cubicBezTo>
                    <a:pt x="1" y="152"/>
                    <a:pt x="1" y="152"/>
                    <a:pt x="1" y="152"/>
                  </a:cubicBezTo>
                  <a:cubicBezTo>
                    <a:pt x="1" y="150"/>
                    <a:pt x="1" y="150"/>
                    <a:pt x="1" y="150"/>
                  </a:cubicBezTo>
                  <a:close/>
                  <a:moveTo>
                    <a:pt x="14" y="145"/>
                  </a:moveTo>
                  <a:cubicBezTo>
                    <a:pt x="23" y="144"/>
                    <a:pt x="23" y="144"/>
                    <a:pt x="23" y="144"/>
                  </a:cubicBezTo>
                  <a:cubicBezTo>
                    <a:pt x="23" y="144"/>
                    <a:pt x="23" y="144"/>
                    <a:pt x="23" y="144"/>
                  </a:cubicBezTo>
                  <a:cubicBezTo>
                    <a:pt x="23" y="144"/>
                    <a:pt x="23" y="144"/>
                    <a:pt x="23" y="144"/>
                  </a:cubicBezTo>
                  <a:cubicBezTo>
                    <a:pt x="14" y="145"/>
                    <a:pt x="14" y="145"/>
                    <a:pt x="14" y="145"/>
                  </a:cubicBezTo>
                  <a:close/>
                  <a:moveTo>
                    <a:pt x="16" y="77"/>
                  </a:moveTo>
                  <a:cubicBezTo>
                    <a:pt x="16" y="78"/>
                    <a:pt x="16" y="78"/>
                    <a:pt x="16" y="79"/>
                  </a:cubicBezTo>
                  <a:cubicBezTo>
                    <a:pt x="16" y="79"/>
                    <a:pt x="16" y="79"/>
                    <a:pt x="16" y="79"/>
                  </a:cubicBezTo>
                  <a:cubicBezTo>
                    <a:pt x="18" y="88"/>
                    <a:pt x="20" y="111"/>
                    <a:pt x="22" y="127"/>
                  </a:cubicBezTo>
                  <a:cubicBezTo>
                    <a:pt x="22" y="127"/>
                    <a:pt x="22" y="127"/>
                    <a:pt x="22" y="127"/>
                  </a:cubicBezTo>
                  <a:cubicBezTo>
                    <a:pt x="20" y="111"/>
                    <a:pt x="18" y="88"/>
                    <a:pt x="16" y="79"/>
                  </a:cubicBezTo>
                  <a:cubicBezTo>
                    <a:pt x="16" y="79"/>
                    <a:pt x="16" y="79"/>
                    <a:pt x="16" y="79"/>
                  </a:cubicBezTo>
                  <a:cubicBezTo>
                    <a:pt x="16" y="78"/>
                    <a:pt x="16" y="78"/>
                    <a:pt x="16" y="77"/>
                  </a:cubicBezTo>
                  <a:cubicBezTo>
                    <a:pt x="16" y="77"/>
                    <a:pt x="16" y="77"/>
                    <a:pt x="16" y="77"/>
                  </a:cubicBezTo>
                  <a:cubicBezTo>
                    <a:pt x="16" y="77"/>
                    <a:pt x="16" y="77"/>
                    <a:pt x="16" y="77"/>
                  </a:cubicBezTo>
                  <a:cubicBezTo>
                    <a:pt x="16" y="77"/>
                    <a:pt x="16" y="77"/>
                    <a:pt x="16" y="77"/>
                  </a:cubicBezTo>
                  <a:cubicBezTo>
                    <a:pt x="16" y="77"/>
                    <a:pt x="16" y="77"/>
                    <a:pt x="16" y="77"/>
                  </a:cubicBezTo>
                  <a:close/>
                  <a:moveTo>
                    <a:pt x="16" y="77"/>
                  </a:moveTo>
                  <a:cubicBezTo>
                    <a:pt x="16" y="77"/>
                    <a:pt x="16" y="77"/>
                    <a:pt x="16" y="77"/>
                  </a:cubicBezTo>
                  <a:cubicBezTo>
                    <a:pt x="16" y="77"/>
                    <a:pt x="16" y="77"/>
                    <a:pt x="16" y="77"/>
                  </a:cubicBezTo>
                  <a:cubicBezTo>
                    <a:pt x="16" y="77"/>
                    <a:pt x="16" y="77"/>
                    <a:pt x="16" y="77"/>
                  </a:cubicBezTo>
                  <a:close/>
                  <a:moveTo>
                    <a:pt x="32" y="34"/>
                  </a:moveTo>
                  <a:cubicBezTo>
                    <a:pt x="29" y="41"/>
                    <a:pt x="26" y="48"/>
                    <a:pt x="23" y="54"/>
                  </a:cubicBezTo>
                  <a:cubicBezTo>
                    <a:pt x="23" y="54"/>
                    <a:pt x="23" y="54"/>
                    <a:pt x="23" y="54"/>
                  </a:cubicBezTo>
                  <a:cubicBezTo>
                    <a:pt x="26" y="48"/>
                    <a:pt x="29" y="41"/>
                    <a:pt x="32" y="34"/>
                  </a:cubicBezTo>
                  <a:cubicBezTo>
                    <a:pt x="32" y="34"/>
                    <a:pt x="32" y="34"/>
                    <a:pt x="32" y="34"/>
                  </a:cubicBezTo>
                  <a:cubicBezTo>
                    <a:pt x="35" y="29"/>
                    <a:pt x="38" y="24"/>
                    <a:pt x="40" y="20"/>
                  </a:cubicBezTo>
                  <a:cubicBezTo>
                    <a:pt x="40" y="20"/>
                    <a:pt x="40" y="20"/>
                    <a:pt x="40" y="20"/>
                  </a:cubicBezTo>
                  <a:cubicBezTo>
                    <a:pt x="38" y="24"/>
                    <a:pt x="35" y="29"/>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1"/>
            <p:cNvSpPr/>
            <p:nvPr/>
          </p:nvSpPr>
          <p:spPr bwMode="auto">
            <a:xfrm>
              <a:off x="2561" y="2377"/>
              <a:ext cx="232" cy="521"/>
            </a:xfrm>
            <a:custGeom>
              <a:avLst/>
              <a:gdLst>
                <a:gd name="T0" fmla="*/ 44 w 65"/>
                <a:gd name="T1" fmla="*/ 147 h 147"/>
                <a:gd name="T2" fmla="*/ 44 w 65"/>
                <a:gd name="T3" fmla="*/ 145 h 147"/>
                <a:gd name="T4" fmla="*/ 49 w 65"/>
                <a:gd name="T5" fmla="*/ 91 h 147"/>
                <a:gd name="T6" fmla="*/ 49 w 65"/>
                <a:gd name="T7" fmla="*/ 91 h 147"/>
                <a:gd name="T8" fmla="*/ 49 w 65"/>
                <a:gd name="T9" fmla="*/ 90 h 147"/>
                <a:gd name="T10" fmla="*/ 49 w 65"/>
                <a:gd name="T11" fmla="*/ 90 h 147"/>
                <a:gd name="T12" fmla="*/ 25 w 65"/>
                <a:gd name="T13" fmla="*/ 40 h 147"/>
                <a:gd name="T14" fmla="*/ 25 w 65"/>
                <a:gd name="T15" fmla="*/ 40 h 147"/>
                <a:gd name="T16" fmla="*/ 0 w 65"/>
                <a:gd name="T17" fmla="*/ 2 h 147"/>
                <a:gd name="T18" fmla="*/ 0 w 65"/>
                <a:gd name="T19" fmla="*/ 2 h 147"/>
                <a:gd name="T20" fmla="*/ 3 w 65"/>
                <a:gd name="T21" fmla="*/ 0 h 147"/>
                <a:gd name="T22" fmla="*/ 28 w 65"/>
                <a:gd name="T23" fmla="*/ 38 h 147"/>
                <a:gd name="T24" fmla="*/ 28 w 65"/>
                <a:gd name="T25" fmla="*/ 38 h 147"/>
                <a:gd name="T26" fmla="*/ 53 w 65"/>
                <a:gd name="T27" fmla="*/ 90 h 147"/>
                <a:gd name="T28" fmla="*/ 53 w 65"/>
                <a:gd name="T29" fmla="*/ 90 h 147"/>
                <a:gd name="T30" fmla="*/ 53 w 65"/>
                <a:gd name="T31" fmla="*/ 92 h 147"/>
                <a:gd name="T32" fmla="*/ 53 w 65"/>
                <a:gd name="T33" fmla="*/ 92 h 147"/>
                <a:gd name="T34" fmla="*/ 48 w 65"/>
                <a:gd name="T35" fmla="*/ 143 h 147"/>
                <a:gd name="T36" fmla="*/ 48 w 65"/>
                <a:gd name="T37" fmla="*/ 143 h 147"/>
                <a:gd name="T38" fmla="*/ 65 w 65"/>
                <a:gd name="T39" fmla="*/ 143 h 147"/>
                <a:gd name="T40" fmla="*/ 65 w 65"/>
                <a:gd name="T41" fmla="*/ 147 h 147"/>
                <a:gd name="T42" fmla="*/ 44 w 65"/>
                <a:gd name="T4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147">
                  <a:moveTo>
                    <a:pt x="44" y="147"/>
                  </a:moveTo>
                  <a:cubicBezTo>
                    <a:pt x="44" y="145"/>
                    <a:pt x="44" y="145"/>
                    <a:pt x="44" y="145"/>
                  </a:cubicBezTo>
                  <a:cubicBezTo>
                    <a:pt x="44" y="145"/>
                    <a:pt x="47" y="107"/>
                    <a:pt x="49" y="91"/>
                  </a:cubicBezTo>
                  <a:cubicBezTo>
                    <a:pt x="49" y="91"/>
                    <a:pt x="49" y="91"/>
                    <a:pt x="49" y="91"/>
                  </a:cubicBezTo>
                  <a:cubicBezTo>
                    <a:pt x="49" y="91"/>
                    <a:pt x="49" y="91"/>
                    <a:pt x="49" y="90"/>
                  </a:cubicBezTo>
                  <a:cubicBezTo>
                    <a:pt x="49" y="90"/>
                    <a:pt x="49" y="90"/>
                    <a:pt x="49" y="90"/>
                  </a:cubicBezTo>
                  <a:cubicBezTo>
                    <a:pt x="50" y="83"/>
                    <a:pt x="37" y="60"/>
                    <a:pt x="25" y="40"/>
                  </a:cubicBezTo>
                  <a:cubicBezTo>
                    <a:pt x="25" y="40"/>
                    <a:pt x="25" y="40"/>
                    <a:pt x="25" y="40"/>
                  </a:cubicBezTo>
                  <a:cubicBezTo>
                    <a:pt x="12" y="20"/>
                    <a:pt x="0" y="2"/>
                    <a:pt x="0" y="2"/>
                  </a:cubicBezTo>
                  <a:cubicBezTo>
                    <a:pt x="0" y="2"/>
                    <a:pt x="0" y="2"/>
                    <a:pt x="0" y="2"/>
                  </a:cubicBezTo>
                  <a:cubicBezTo>
                    <a:pt x="3" y="0"/>
                    <a:pt x="3" y="0"/>
                    <a:pt x="3" y="0"/>
                  </a:cubicBezTo>
                  <a:cubicBezTo>
                    <a:pt x="3" y="0"/>
                    <a:pt x="16" y="18"/>
                    <a:pt x="28" y="38"/>
                  </a:cubicBezTo>
                  <a:cubicBezTo>
                    <a:pt x="28" y="38"/>
                    <a:pt x="28" y="38"/>
                    <a:pt x="28" y="38"/>
                  </a:cubicBezTo>
                  <a:cubicBezTo>
                    <a:pt x="41" y="58"/>
                    <a:pt x="53" y="80"/>
                    <a:pt x="53" y="90"/>
                  </a:cubicBezTo>
                  <a:cubicBezTo>
                    <a:pt x="53" y="90"/>
                    <a:pt x="53" y="90"/>
                    <a:pt x="53" y="90"/>
                  </a:cubicBezTo>
                  <a:cubicBezTo>
                    <a:pt x="53" y="91"/>
                    <a:pt x="53" y="91"/>
                    <a:pt x="53" y="92"/>
                  </a:cubicBezTo>
                  <a:cubicBezTo>
                    <a:pt x="53" y="92"/>
                    <a:pt x="53" y="92"/>
                    <a:pt x="53" y="92"/>
                  </a:cubicBezTo>
                  <a:cubicBezTo>
                    <a:pt x="51" y="105"/>
                    <a:pt x="49" y="135"/>
                    <a:pt x="48" y="143"/>
                  </a:cubicBezTo>
                  <a:cubicBezTo>
                    <a:pt x="48" y="143"/>
                    <a:pt x="48" y="143"/>
                    <a:pt x="48" y="143"/>
                  </a:cubicBezTo>
                  <a:cubicBezTo>
                    <a:pt x="65" y="143"/>
                    <a:pt x="65" y="143"/>
                    <a:pt x="65" y="143"/>
                  </a:cubicBezTo>
                  <a:cubicBezTo>
                    <a:pt x="65" y="147"/>
                    <a:pt x="65" y="147"/>
                    <a:pt x="65" y="147"/>
                  </a:cubicBezTo>
                  <a:cubicBezTo>
                    <a:pt x="44" y="147"/>
                    <a:pt x="44" y="147"/>
                    <a:pt x="4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2"/>
            <p:cNvSpPr>
              <a:spLocks noEditPoints="1"/>
            </p:cNvSpPr>
            <p:nvPr/>
          </p:nvSpPr>
          <p:spPr bwMode="auto">
            <a:xfrm>
              <a:off x="2551" y="2366"/>
              <a:ext cx="249" cy="540"/>
            </a:xfrm>
            <a:custGeom>
              <a:avLst/>
              <a:gdLst>
                <a:gd name="T0" fmla="*/ 47 w 70"/>
                <a:gd name="T1" fmla="*/ 150 h 152"/>
                <a:gd name="T2" fmla="*/ 47 w 70"/>
                <a:gd name="T3" fmla="*/ 150 h 152"/>
                <a:gd name="T4" fmla="*/ 45 w 70"/>
                <a:gd name="T5" fmla="*/ 152 h 152"/>
                <a:gd name="T6" fmla="*/ 45 w 70"/>
                <a:gd name="T7" fmla="*/ 148 h 152"/>
                <a:gd name="T8" fmla="*/ 45 w 70"/>
                <a:gd name="T9" fmla="*/ 148 h 152"/>
                <a:gd name="T10" fmla="*/ 45 w 70"/>
                <a:gd name="T11" fmla="*/ 148 h 152"/>
                <a:gd name="T12" fmla="*/ 45 w 70"/>
                <a:gd name="T13" fmla="*/ 148 h 152"/>
                <a:gd name="T14" fmla="*/ 45 w 70"/>
                <a:gd name="T15" fmla="*/ 147 h 152"/>
                <a:gd name="T16" fmla="*/ 45 w 70"/>
                <a:gd name="T17" fmla="*/ 146 h 152"/>
                <a:gd name="T18" fmla="*/ 46 w 70"/>
                <a:gd name="T19" fmla="*/ 142 h 152"/>
                <a:gd name="T20" fmla="*/ 47 w 70"/>
                <a:gd name="T21" fmla="*/ 127 h 152"/>
                <a:gd name="T22" fmla="*/ 50 w 70"/>
                <a:gd name="T23" fmla="*/ 94 h 152"/>
                <a:gd name="T24" fmla="*/ 50 w 70"/>
                <a:gd name="T25" fmla="*/ 93 h 152"/>
                <a:gd name="T26" fmla="*/ 50 w 70"/>
                <a:gd name="T27" fmla="*/ 93 h 152"/>
                <a:gd name="T28" fmla="*/ 26 w 70"/>
                <a:gd name="T29" fmla="*/ 44 h 152"/>
                <a:gd name="T30" fmla="*/ 1 w 70"/>
                <a:gd name="T31" fmla="*/ 7 h 152"/>
                <a:gd name="T32" fmla="*/ 7 w 70"/>
                <a:gd name="T33" fmla="*/ 0 h 152"/>
                <a:gd name="T34" fmla="*/ 8 w 70"/>
                <a:gd name="T35" fmla="*/ 2 h 152"/>
                <a:gd name="T36" fmla="*/ 8 w 70"/>
                <a:gd name="T37" fmla="*/ 2 h 152"/>
                <a:gd name="T38" fmla="*/ 8 w 70"/>
                <a:gd name="T39" fmla="*/ 2 h 152"/>
                <a:gd name="T40" fmla="*/ 8 w 70"/>
                <a:gd name="T41" fmla="*/ 2 h 152"/>
                <a:gd name="T42" fmla="*/ 9 w 70"/>
                <a:gd name="T43" fmla="*/ 3 h 152"/>
                <a:gd name="T44" fmla="*/ 10 w 70"/>
                <a:gd name="T45" fmla="*/ 5 h 152"/>
                <a:gd name="T46" fmla="*/ 16 w 70"/>
                <a:gd name="T47" fmla="*/ 13 h 152"/>
                <a:gd name="T48" fmla="*/ 33 w 70"/>
                <a:gd name="T49" fmla="*/ 40 h 152"/>
                <a:gd name="T50" fmla="*/ 58 w 70"/>
                <a:gd name="T51" fmla="*/ 93 h 152"/>
                <a:gd name="T52" fmla="*/ 58 w 70"/>
                <a:gd name="T53" fmla="*/ 94 h 152"/>
                <a:gd name="T54" fmla="*/ 58 w 70"/>
                <a:gd name="T55" fmla="*/ 95 h 152"/>
                <a:gd name="T56" fmla="*/ 53 w 70"/>
                <a:gd name="T57" fmla="*/ 144 h 152"/>
                <a:gd name="T58" fmla="*/ 70 w 70"/>
                <a:gd name="T59" fmla="*/ 144 h 152"/>
                <a:gd name="T60" fmla="*/ 47 w 70"/>
                <a:gd name="T61" fmla="*/ 152 h 152"/>
                <a:gd name="T62" fmla="*/ 52 w 70"/>
                <a:gd name="T63" fmla="*/ 109 h 152"/>
                <a:gd name="T64" fmla="*/ 52 w 70"/>
                <a:gd name="T65" fmla="*/ 109 h 152"/>
                <a:gd name="T66" fmla="*/ 53 w 70"/>
                <a:gd name="T67" fmla="*/ 108 h 152"/>
                <a:gd name="T68" fmla="*/ 52 w 70"/>
                <a:gd name="T69" fmla="*/ 108 h 152"/>
                <a:gd name="T70" fmla="*/ 53 w 70"/>
                <a:gd name="T71" fmla="*/ 108 h 152"/>
                <a:gd name="T72" fmla="*/ 53 w 70"/>
                <a:gd name="T73" fmla="*/ 108 h 152"/>
                <a:gd name="T74" fmla="*/ 53 w 70"/>
                <a:gd name="T75" fmla="*/ 107 h 152"/>
                <a:gd name="T76" fmla="*/ 53 w 70"/>
                <a:gd name="T77" fmla="*/ 107 h 152"/>
                <a:gd name="T78" fmla="*/ 54 w 70"/>
                <a:gd name="T79" fmla="*/ 95 h 152"/>
                <a:gd name="T80" fmla="*/ 54 w 70"/>
                <a:gd name="T81" fmla="*/ 95 h 152"/>
                <a:gd name="T82" fmla="*/ 53 w 70"/>
                <a:gd name="T83" fmla="*/ 107 h 152"/>
                <a:gd name="T84" fmla="*/ 54 w 70"/>
                <a:gd name="T85" fmla="*/ 93 h 152"/>
                <a:gd name="T86" fmla="*/ 54 w 70"/>
                <a:gd name="T87" fmla="*/ 93 h 152"/>
                <a:gd name="T88" fmla="*/ 54 w 70"/>
                <a:gd name="T89" fmla="*/ 93 h 152"/>
                <a:gd name="T90" fmla="*/ 54 w 70"/>
                <a:gd name="T91" fmla="*/ 90 h 152"/>
                <a:gd name="T92" fmla="*/ 54 w 70"/>
                <a:gd name="T93" fmla="*/ 90 h 152"/>
                <a:gd name="T94" fmla="*/ 43 w 70"/>
                <a:gd name="T95" fmla="*/ 65 h 152"/>
                <a:gd name="T96" fmla="*/ 54 w 70"/>
                <a:gd name="T97" fmla="*/ 90 h 152"/>
                <a:gd name="T98" fmla="*/ 43 w 70"/>
                <a:gd name="T99" fmla="*/ 65 h 152"/>
                <a:gd name="T100" fmla="*/ 43 w 70"/>
                <a:gd name="T101" fmla="*/ 65 h 152"/>
                <a:gd name="T102" fmla="*/ 43 w 70"/>
                <a:gd name="T103" fmla="*/ 65 h 152"/>
                <a:gd name="T104" fmla="*/ 43 w 70"/>
                <a:gd name="T105" fmla="*/ 65 h 152"/>
                <a:gd name="T106" fmla="*/ 43 w 70"/>
                <a:gd name="T107" fmla="*/ 64 h 152"/>
                <a:gd name="T108" fmla="*/ 43 w 70"/>
                <a:gd name="T109" fmla="*/ 64 h 152"/>
                <a:gd name="T110" fmla="*/ 35 w 70"/>
                <a:gd name="T111" fmla="*/ 51 h 152"/>
                <a:gd name="T112" fmla="*/ 35 w 70"/>
                <a:gd name="T113" fmla="*/ 51 h 152"/>
                <a:gd name="T114" fmla="*/ 35 w 70"/>
                <a:gd name="T115" fmla="*/ 51 h 152"/>
                <a:gd name="T116" fmla="*/ 30 w 70"/>
                <a:gd name="T117" fmla="*/ 42 h 152"/>
                <a:gd name="T118" fmla="*/ 24 w 70"/>
                <a:gd name="T119" fmla="*/ 34 h 152"/>
                <a:gd name="T120" fmla="*/ 29 w 70"/>
                <a:gd name="T121"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 h="152">
                  <a:moveTo>
                    <a:pt x="47" y="152"/>
                  </a:moveTo>
                  <a:cubicBezTo>
                    <a:pt x="47" y="150"/>
                    <a:pt x="47" y="150"/>
                    <a:pt x="47" y="150"/>
                  </a:cubicBezTo>
                  <a:cubicBezTo>
                    <a:pt x="49" y="150"/>
                    <a:pt x="49" y="150"/>
                    <a:pt x="49" y="150"/>
                  </a:cubicBezTo>
                  <a:cubicBezTo>
                    <a:pt x="47" y="150"/>
                    <a:pt x="47" y="150"/>
                    <a:pt x="47" y="150"/>
                  </a:cubicBezTo>
                  <a:cubicBezTo>
                    <a:pt x="47" y="152"/>
                    <a:pt x="47" y="152"/>
                    <a:pt x="47" y="152"/>
                  </a:cubicBezTo>
                  <a:cubicBezTo>
                    <a:pt x="45" y="152"/>
                    <a:pt x="45" y="152"/>
                    <a:pt x="45" y="152"/>
                  </a:cubicBezTo>
                  <a:cubicBezTo>
                    <a:pt x="45" y="150"/>
                    <a:pt x="45" y="150"/>
                    <a:pt x="45" y="150"/>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8"/>
                  </a:cubicBezTo>
                  <a:cubicBezTo>
                    <a:pt x="45" y="148"/>
                    <a:pt x="45" y="148"/>
                    <a:pt x="45" y="147"/>
                  </a:cubicBezTo>
                  <a:cubicBezTo>
                    <a:pt x="45" y="147"/>
                    <a:pt x="45" y="147"/>
                    <a:pt x="45" y="147"/>
                  </a:cubicBezTo>
                  <a:cubicBezTo>
                    <a:pt x="45" y="147"/>
                    <a:pt x="45" y="147"/>
                    <a:pt x="45" y="146"/>
                  </a:cubicBezTo>
                  <a:cubicBezTo>
                    <a:pt x="45" y="146"/>
                    <a:pt x="45" y="146"/>
                    <a:pt x="45" y="146"/>
                  </a:cubicBezTo>
                  <a:cubicBezTo>
                    <a:pt x="45" y="145"/>
                    <a:pt x="45" y="144"/>
                    <a:pt x="46" y="142"/>
                  </a:cubicBezTo>
                  <a:cubicBezTo>
                    <a:pt x="46" y="142"/>
                    <a:pt x="46" y="142"/>
                    <a:pt x="46" y="142"/>
                  </a:cubicBezTo>
                  <a:cubicBezTo>
                    <a:pt x="46" y="138"/>
                    <a:pt x="46" y="133"/>
                    <a:pt x="47" y="127"/>
                  </a:cubicBezTo>
                  <a:cubicBezTo>
                    <a:pt x="47" y="127"/>
                    <a:pt x="47" y="127"/>
                    <a:pt x="47" y="127"/>
                  </a:cubicBezTo>
                  <a:cubicBezTo>
                    <a:pt x="48" y="115"/>
                    <a:pt x="49" y="102"/>
                    <a:pt x="50" y="94"/>
                  </a:cubicBezTo>
                  <a:cubicBezTo>
                    <a:pt x="50" y="94"/>
                    <a:pt x="50" y="94"/>
                    <a:pt x="50" y="94"/>
                  </a:cubicBezTo>
                  <a:cubicBezTo>
                    <a:pt x="50" y="94"/>
                    <a:pt x="50" y="94"/>
                    <a:pt x="50" y="93"/>
                  </a:cubicBezTo>
                  <a:cubicBezTo>
                    <a:pt x="50" y="93"/>
                    <a:pt x="50" y="93"/>
                    <a:pt x="50" y="93"/>
                  </a:cubicBezTo>
                  <a:cubicBezTo>
                    <a:pt x="50" y="93"/>
                    <a:pt x="50" y="93"/>
                    <a:pt x="50" y="93"/>
                  </a:cubicBezTo>
                  <a:cubicBezTo>
                    <a:pt x="50" y="93"/>
                    <a:pt x="50" y="93"/>
                    <a:pt x="50" y="93"/>
                  </a:cubicBezTo>
                  <a:cubicBezTo>
                    <a:pt x="51" y="87"/>
                    <a:pt x="38" y="64"/>
                    <a:pt x="26" y="44"/>
                  </a:cubicBezTo>
                  <a:cubicBezTo>
                    <a:pt x="26" y="44"/>
                    <a:pt x="26" y="44"/>
                    <a:pt x="26" y="44"/>
                  </a:cubicBezTo>
                  <a:cubicBezTo>
                    <a:pt x="14" y="24"/>
                    <a:pt x="1" y="7"/>
                    <a:pt x="1" y="7"/>
                  </a:cubicBezTo>
                  <a:cubicBezTo>
                    <a:pt x="1" y="7"/>
                    <a:pt x="1" y="7"/>
                    <a:pt x="1" y="7"/>
                  </a:cubicBezTo>
                  <a:cubicBezTo>
                    <a:pt x="0" y="5"/>
                    <a:pt x="0" y="5"/>
                    <a:pt x="0" y="5"/>
                  </a:cubicBezTo>
                  <a:cubicBezTo>
                    <a:pt x="7" y="0"/>
                    <a:pt x="7" y="0"/>
                    <a:pt x="7" y="0"/>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8" y="2"/>
                  </a:cubicBezTo>
                  <a:cubicBezTo>
                    <a:pt x="8" y="2"/>
                    <a:pt x="8" y="2"/>
                    <a:pt x="9" y="3"/>
                  </a:cubicBezTo>
                  <a:cubicBezTo>
                    <a:pt x="9" y="3"/>
                    <a:pt x="9" y="3"/>
                    <a:pt x="9" y="3"/>
                  </a:cubicBezTo>
                  <a:cubicBezTo>
                    <a:pt x="9" y="3"/>
                    <a:pt x="9" y="4"/>
                    <a:pt x="10" y="5"/>
                  </a:cubicBezTo>
                  <a:cubicBezTo>
                    <a:pt x="10" y="5"/>
                    <a:pt x="10" y="5"/>
                    <a:pt x="10" y="5"/>
                  </a:cubicBezTo>
                  <a:cubicBezTo>
                    <a:pt x="11" y="7"/>
                    <a:pt x="13" y="10"/>
                    <a:pt x="16" y="13"/>
                  </a:cubicBezTo>
                  <a:cubicBezTo>
                    <a:pt x="16" y="13"/>
                    <a:pt x="16" y="13"/>
                    <a:pt x="16" y="13"/>
                  </a:cubicBezTo>
                  <a:cubicBezTo>
                    <a:pt x="20" y="20"/>
                    <a:pt x="27" y="30"/>
                    <a:pt x="33" y="40"/>
                  </a:cubicBezTo>
                  <a:cubicBezTo>
                    <a:pt x="33" y="40"/>
                    <a:pt x="33" y="40"/>
                    <a:pt x="33" y="40"/>
                  </a:cubicBezTo>
                  <a:cubicBezTo>
                    <a:pt x="45" y="60"/>
                    <a:pt x="58" y="82"/>
                    <a:pt x="58" y="93"/>
                  </a:cubicBezTo>
                  <a:cubicBezTo>
                    <a:pt x="58" y="93"/>
                    <a:pt x="58" y="93"/>
                    <a:pt x="58" y="93"/>
                  </a:cubicBezTo>
                  <a:cubicBezTo>
                    <a:pt x="58" y="93"/>
                    <a:pt x="58" y="94"/>
                    <a:pt x="58" y="94"/>
                  </a:cubicBezTo>
                  <a:cubicBezTo>
                    <a:pt x="58" y="94"/>
                    <a:pt x="58" y="94"/>
                    <a:pt x="58" y="94"/>
                  </a:cubicBezTo>
                  <a:cubicBezTo>
                    <a:pt x="58" y="94"/>
                    <a:pt x="58" y="95"/>
                    <a:pt x="58" y="95"/>
                  </a:cubicBezTo>
                  <a:cubicBezTo>
                    <a:pt x="58" y="95"/>
                    <a:pt x="58" y="95"/>
                    <a:pt x="58" y="95"/>
                  </a:cubicBezTo>
                  <a:cubicBezTo>
                    <a:pt x="56" y="107"/>
                    <a:pt x="54" y="134"/>
                    <a:pt x="53" y="144"/>
                  </a:cubicBezTo>
                  <a:cubicBezTo>
                    <a:pt x="53" y="144"/>
                    <a:pt x="53" y="144"/>
                    <a:pt x="53" y="144"/>
                  </a:cubicBezTo>
                  <a:cubicBezTo>
                    <a:pt x="70" y="144"/>
                    <a:pt x="70" y="144"/>
                    <a:pt x="70" y="144"/>
                  </a:cubicBezTo>
                  <a:cubicBezTo>
                    <a:pt x="70" y="152"/>
                    <a:pt x="70" y="152"/>
                    <a:pt x="70" y="152"/>
                  </a:cubicBezTo>
                  <a:cubicBezTo>
                    <a:pt x="47" y="152"/>
                    <a:pt x="47" y="152"/>
                    <a:pt x="47" y="152"/>
                  </a:cubicBezTo>
                  <a:close/>
                  <a:moveTo>
                    <a:pt x="52" y="109"/>
                  </a:moveTo>
                  <a:cubicBezTo>
                    <a:pt x="52" y="109"/>
                    <a:pt x="52" y="109"/>
                    <a:pt x="52" y="109"/>
                  </a:cubicBezTo>
                  <a:cubicBezTo>
                    <a:pt x="52" y="109"/>
                    <a:pt x="52" y="109"/>
                    <a:pt x="52" y="109"/>
                  </a:cubicBezTo>
                  <a:cubicBezTo>
                    <a:pt x="52" y="109"/>
                    <a:pt x="52" y="109"/>
                    <a:pt x="52" y="109"/>
                  </a:cubicBezTo>
                  <a:close/>
                  <a:moveTo>
                    <a:pt x="52" y="108"/>
                  </a:moveTo>
                  <a:cubicBezTo>
                    <a:pt x="52" y="108"/>
                    <a:pt x="52" y="108"/>
                    <a:pt x="53" y="108"/>
                  </a:cubicBezTo>
                  <a:cubicBezTo>
                    <a:pt x="53" y="108"/>
                    <a:pt x="53" y="108"/>
                    <a:pt x="53" y="108"/>
                  </a:cubicBezTo>
                  <a:cubicBezTo>
                    <a:pt x="52" y="108"/>
                    <a:pt x="52" y="108"/>
                    <a:pt x="52" y="108"/>
                  </a:cubicBezTo>
                  <a:close/>
                  <a:moveTo>
                    <a:pt x="53" y="108"/>
                  </a:moveTo>
                  <a:cubicBezTo>
                    <a:pt x="53" y="108"/>
                    <a:pt x="53" y="108"/>
                    <a:pt x="53" y="108"/>
                  </a:cubicBezTo>
                  <a:cubicBezTo>
                    <a:pt x="53" y="108"/>
                    <a:pt x="53" y="108"/>
                    <a:pt x="53" y="108"/>
                  </a:cubicBezTo>
                  <a:cubicBezTo>
                    <a:pt x="53" y="108"/>
                    <a:pt x="53" y="108"/>
                    <a:pt x="53" y="108"/>
                  </a:cubicBezTo>
                  <a:close/>
                  <a:moveTo>
                    <a:pt x="53" y="107"/>
                  </a:moveTo>
                  <a:cubicBezTo>
                    <a:pt x="53" y="107"/>
                    <a:pt x="53" y="107"/>
                    <a:pt x="53" y="107"/>
                  </a:cubicBezTo>
                  <a:cubicBezTo>
                    <a:pt x="53" y="107"/>
                    <a:pt x="53" y="107"/>
                    <a:pt x="53" y="107"/>
                  </a:cubicBezTo>
                  <a:cubicBezTo>
                    <a:pt x="53" y="107"/>
                    <a:pt x="53" y="107"/>
                    <a:pt x="53" y="107"/>
                  </a:cubicBezTo>
                  <a:close/>
                  <a:moveTo>
                    <a:pt x="53" y="107"/>
                  </a:moveTo>
                  <a:cubicBezTo>
                    <a:pt x="53" y="102"/>
                    <a:pt x="54" y="98"/>
                    <a:pt x="54" y="95"/>
                  </a:cubicBezTo>
                  <a:cubicBezTo>
                    <a:pt x="54" y="95"/>
                    <a:pt x="54" y="95"/>
                    <a:pt x="54" y="95"/>
                  </a:cubicBezTo>
                  <a:cubicBezTo>
                    <a:pt x="54" y="95"/>
                    <a:pt x="54" y="95"/>
                    <a:pt x="54" y="95"/>
                  </a:cubicBezTo>
                  <a:cubicBezTo>
                    <a:pt x="54" y="95"/>
                    <a:pt x="54" y="95"/>
                    <a:pt x="54" y="95"/>
                  </a:cubicBezTo>
                  <a:cubicBezTo>
                    <a:pt x="54" y="98"/>
                    <a:pt x="53" y="102"/>
                    <a:pt x="53" y="107"/>
                  </a:cubicBezTo>
                  <a:close/>
                  <a:moveTo>
                    <a:pt x="54" y="93"/>
                  </a:moveTo>
                  <a:cubicBezTo>
                    <a:pt x="54" y="93"/>
                    <a:pt x="54" y="93"/>
                    <a:pt x="54" y="93"/>
                  </a:cubicBezTo>
                  <a:cubicBezTo>
                    <a:pt x="54" y="93"/>
                    <a:pt x="54" y="93"/>
                    <a:pt x="54" y="93"/>
                  </a:cubicBezTo>
                  <a:cubicBezTo>
                    <a:pt x="54" y="93"/>
                    <a:pt x="54" y="93"/>
                    <a:pt x="54" y="93"/>
                  </a:cubicBezTo>
                  <a:cubicBezTo>
                    <a:pt x="54" y="93"/>
                    <a:pt x="54" y="93"/>
                    <a:pt x="54" y="93"/>
                  </a:cubicBezTo>
                  <a:cubicBezTo>
                    <a:pt x="54" y="93"/>
                    <a:pt x="54" y="93"/>
                    <a:pt x="54" y="93"/>
                  </a:cubicBezTo>
                  <a:close/>
                  <a:moveTo>
                    <a:pt x="54" y="90"/>
                  </a:moveTo>
                  <a:cubicBezTo>
                    <a:pt x="54" y="90"/>
                    <a:pt x="54" y="90"/>
                    <a:pt x="54" y="90"/>
                  </a:cubicBezTo>
                  <a:cubicBezTo>
                    <a:pt x="54" y="90"/>
                    <a:pt x="54" y="90"/>
                    <a:pt x="54" y="90"/>
                  </a:cubicBezTo>
                  <a:cubicBezTo>
                    <a:pt x="54" y="90"/>
                    <a:pt x="54" y="90"/>
                    <a:pt x="54" y="90"/>
                  </a:cubicBezTo>
                  <a:close/>
                  <a:moveTo>
                    <a:pt x="54" y="90"/>
                  </a:moveTo>
                  <a:cubicBezTo>
                    <a:pt x="53" y="84"/>
                    <a:pt x="48" y="75"/>
                    <a:pt x="43" y="65"/>
                  </a:cubicBezTo>
                  <a:cubicBezTo>
                    <a:pt x="43" y="65"/>
                    <a:pt x="43" y="65"/>
                    <a:pt x="43" y="65"/>
                  </a:cubicBezTo>
                  <a:cubicBezTo>
                    <a:pt x="48" y="75"/>
                    <a:pt x="53" y="84"/>
                    <a:pt x="54" y="90"/>
                  </a:cubicBezTo>
                  <a:close/>
                  <a:moveTo>
                    <a:pt x="43" y="65"/>
                  </a:moveTo>
                  <a:cubicBezTo>
                    <a:pt x="43" y="65"/>
                    <a:pt x="43" y="65"/>
                    <a:pt x="43" y="65"/>
                  </a:cubicBezTo>
                  <a:cubicBezTo>
                    <a:pt x="43" y="65"/>
                    <a:pt x="43" y="65"/>
                    <a:pt x="43" y="65"/>
                  </a:cubicBezTo>
                  <a:cubicBezTo>
                    <a:pt x="43" y="65"/>
                    <a:pt x="43" y="65"/>
                    <a:pt x="43" y="65"/>
                  </a:cubicBezTo>
                  <a:close/>
                  <a:moveTo>
                    <a:pt x="43" y="65"/>
                  </a:moveTo>
                  <a:cubicBezTo>
                    <a:pt x="43" y="65"/>
                    <a:pt x="43" y="65"/>
                    <a:pt x="43" y="65"/>
                  </a:cubicBezTo>
                  <a:cubicBezTo>
                    <a:pt x="43" y="65"/>
                    <a:pt x="43" y="65"/>
                    <a:pt x="43" y="65"/>
                  </a:cubicBezTo>
                  <a:cubicBezTo>
                    <a:pt x="43" y="65"/>
                    <a:pt x="43" y="65"/>
                    <a:pt x="43" y="65"/>
                  </a:cubicBezTo>
                  <a:close/>
                  <a:moveTo>
                    <a:pt x="43" y="64"/>
                  </a:moveTo>
                  <a:cubicBezTo>
                    <a:pt x="43" y="64"/>
                    <a:pt x="43" y="64"/>
                    <a:pt x="43" y="64"/>
                  </a:cubicBezTo>
                  <a:cubicBezTo>
                    <a:pt x="43" y="64"/>
                    <a:pt x="43" y="64"/>
                    <a:pt x="43" y="64"/>
                  </a:cubicBezTo>
                  <a:cubicBezTo>
                    <a:pt x="43" y="64"/>
                    <a:pt x="43" y="64"/>
                    <a:pt x="43" y="64"/>
                  </a:cubicBezTo>
                  <a:close/>
                  <a:moveTo>
                    <a:pt x="35" y="51"/>
                  </a:moveTo>
                  <a:cubicBezTo>
                    <a:pt x="35" y="51"/>
                    <a:pt x="35" y="51"/>
                    <a:pt x="35" y="51"/>
                  </a:cubicBezTo>
                  <a:cubicBezTo>
                    <a:pt x="35" y="51"/>
                    <a:pt x="35" y="51"/>
                    <a:pt x="35" y="51"/>
                  </a:cubicBezTo>
                  <a:cubicBezTo>
                    <a:pt x="35" y="51"/>
                    <a:pt x="35" y="51"/>
                    <a:pt x="35" y="51"/>
                  </a:cubicBezTo>
                  <a:close/>
                  <a:moveTo>
                    <a:pt x="29" y="42"/>
                  </a:moveTo>
                  <a:cubicBezTo>
                    <a:pt x="31" y="45"/>
                    <a:pt x="33" y="48"/>
                    <a:pt x="35" y="51"/>
                  </a:cubicBezTo>
                  <a:cubicBezTo>
                    <a:pt x="35" y="51"/>
                    <a:pt x="35" y="51"/>
                    <a:pt x="35" y="51"/>
                  </a:cubicBezTo>
                  <a:cubicBezTo>
                    <a:pt x="33" y="48"/>
                    <a:pt x="31" y="45"/>
                    <a:pt x="30" y="42"/>
                  </a:cubicBezTo>
                  <a:cubicBezTo>
                    <a:pt x="30" y="42"/>
                    <a:pt x="30" y="42"/>
                    <a:pt x="30" y="42"/>
                  </a:cubicBezTo>
                  <a:cubicBezTo>
                    <a:pt x="28" y="39"/>
                    <a:pt x="26" y="37"/>
                    <a:pt x="24" y="34"/>
                  </a:cubicBezTo>
                  <a:cubicBezTo>
                    <a:pt x="24" y="34"/>
                    <a:pt x="24" y="34"/>
                    <a:pt x="24" y="34"/>
                  </a:cubicBezTo>
                  <a:cubicBezTo>
                    <a:pt x="26" y="37"/>
                    <a:pt x="28" y="39"/>
                    <a:pt x="2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256"/>
          <p:cNvGrpSpPr/>
          <p:nvPr/>
        </p:nvGrpSpPr>
        <p:grpSpPr>
          <a:xfrm>
            <a:off x="6282690" y="1606042"/>
            <a:ext cx="866598" cy="1781175"/>
            <a:chOff x="5368925" y="2532063"/>
            <a:chExt cx="947738" cy="2081213"/>
          </a:xfrm>
          <a:solidFill>
            <a:schemeClr val="tx1">
              <a:lumMod val="85000"/>
              <a:lumOff val="15000"/>
            </a:schemeClr>
          </a:solidFill>
        </p:grpSpPr>
        <p:sp>
          <p:nvSpPr>
            <p:cNvPr id="79" name="Freeform 77"/>
            <p:cNvSpPr>
              <a:spLocks noEditPoints="1"/>
            </p:cNvSpPr>
            <p:nvPr/>
          </p:nvSpPr>
          <p:spPr bwMode="auto">
            <a:xfrm>
              <a:off x="5570538" y="2673351"/>
              <a:ext cx="539750" cy="654050"/>
            </a:xfrm>
            <a:custGeom>
              <a:avLst/>
              <a:gdLst>
                <a:gd name="T0" fmla="*/ 0 w 102"/>
                <a:gd name="T1" fmla="*/ 62 h 124"/>
                <a:gd name="T2" fmla="*/ 51 w 102"/>
                <a:gd name="T3" fmla="*/ 0 h 124"/>
                <a:gd name="T4" fmla="*/ 51 w 102"/>
                <a:gd name="T5" fmla="*/ 0 h 124"/>
                <a:gd name="T6" fmla="*/ 102 w 102"/>
                <a:gd name="T7" fmla="*/ 62 h 124"/>
                <a:gd name="T8" fmla="*/ 102 w 102"/>
                <a:gd name="T9" fmla="*/ 62 h 124"/>
                <a:gd name="T10" fmla="*/ 51 w 102"/>
                <a:gd name="T11" fmla="*/ 124 h 124"/>
                <a:gd name="T12" fmla="*/ 51 w 102"/>
                <a:gd name="T13" fmla="*/ 124 h 124"/>
                <a:gd name="T14" fmla="*/ 0 w 102"/>
                <a:gd name="T15" fmla="*/ 62 h 124"/>
                <a:gd name="T16" fmla="*/ 3 w 102"/>
                <a:gd name="T17" fmla="*/ 62 h 124"/>
                <a:gd name="T18" fmla="*/ 51 w 102"/>
                <a:gd name="T19" fmla="*/ 121 h 124"/>
                <a:gd name="T20" fmla="*/ 51 w 102"/>
                <a:gd name="T21" fmla="*/ 121 h 124"/>
                <a:gd name="T22" fmla="*/ 99 w 102"/>
                <a:gd name="T23" fmla="*/ 62 h 124"/>
                <a:gd name="T24" fmla="*/ 99 w 102"/>
                <a:gd name="T25" fmla="*/ 62 h 124"/>
                <a:gd name="T26" fmla="*/ 51 w 102"/>
                <a:gd name="T27" fmla="*/ 3 h 124"/>
                <a:gd name="T28" fmla="*/ 51 w 102"/>
                <a:gd name="T29" fmla="*/ 3 h 124"/>
                <a:gd name="T30" fmla="*/ 3 w 102"/>
                <a:gd name="T3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24">
                  <a:moveTo>
                    <a:pt x="0" y="62"/>
                  </a:moveTo>
                  <a:cubicBezTo>
                    <a:pt x="0" y="28"/>
                    <a:pt x="22" y="0"/>
                    <a:pt x="51" y="0"/>
                  </a:cubicBezTo>
                  <a:cubicBezTo>
                    <a:pt x="51" y="0"/>
                    <a:pt x="51" y="0"/>
                    <a:pt x="51" y="0"/>
                  </a:cubicBezTo>
                  <a:cubicBezTo>
                    <a:pt x="80" y="0"/>
                    <a:pt x="102" y="28"/>
                    <a:pt x="102" y="62"/>
                  </a:cubicBezTo>
                  <a:cubicBezTo>
                    <a:pt x="102" y="62"/>
                    <a:pt x="102" y="62"/>
                    <a:pt x="102" y="62"/>
                  </a:cubicBezTo>
                  <a:cubicBezTo>
                    <a:pt x="102" y="96"/>
                    <a:pt x="80" y="124"/>
                    <a:pt x="51" y="124"/>
                  </a:cubicBezTo>
                  <a:cubicBezTo>
                    <a:pt x="51" y="124"/>
                    <a:pt x="51" y="124"/>
                    <a:pt x="51" y="124"/>
                  </a:cubicBezTo>
                  <a:cubicBezTo>
                    <a:pt x="22" y="124"/>
                    <a:pt x="0" y="96"/>
                    <a:pt x="0" y="62"/>
                  </a:cubicBezTo>
                  <a:close/>
                  <a:moveTo>
                    <a:pt x="3" y="62"/>
                  </a:moveTo>
                  <a:cubicBezTo>
                    <a:pt x="3" y="95"/>
                    <a:pt x="25" y="121"/>
                    <a:pt x="51" y="121"/>
                  </a:cubicBezTo>
                  <a:cubicBezTo>
                    <a:pt x="51" y="121"/>
                    <a:pt x="51" y="121"/>
                    <a:pt x="51" y="121"/>
                  </a:cubicBezTo>
                  <a:cubicBezTo>
                    <a:pt x="77" y="121"/>
                    <a:pt x="99" y="95"/>
                    <a:pt x="99" y="62"/>
                  </a:cubicBezTo>
                  <a:cubicBezTo>
                    <a:pt x="99" y="62"/>
                    <a:pt x="99" y="62"/>
                    <a:pt x="99" y="62"/>
                  </a:cubicBezTo>
                  <a:cubicBezTo>
                    <a:pt x="99" y="29"/>
                    <a:pt x="77" y="3"/>
                    <a:pt x="51" y="3"/>
                  </a:cubicBezTo>
                  <a:cubicBezTo>
                    <a:pt x="51" y="3"/>
                    <a:pt x="51" y="3"/>
                    <a:pt x="51" y="3"/>
                  </a:cubicBezTo>
                  <a:cubicBezTo>
                    <a:pt x="25" y="3"/>
                    <a:pt x="3" y="29"/>
                    <a:pt x="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8"/>
            <p:cNvSpPr>
              <a:spLocks noEditPoints="1"/>
            </p:cNvSpPr>
            <p:nvPr/>
          </p:nvSpPr>
          <p:spPr bwMode="auto">
            <a:xfrm>
              <a:off x="5559425" y="2663826"/>
              <a:ext cx="561975" cy="674688"/>
            </a:xfrm>
            <a:custGeom>
              <a:avLst/>
              <a:gdLst>
                <a:gd name="T0" fmla="*/ 0 w 106"/>
                <a:gd name="T1" fmla="*/ 64 h 128"/>
                <a:gd name="T2" fmla="*/ 2 w 106"/>
                <a:gd name="T3" fmla="*/ 64 h 128"/>
                <a:gd name="T4" fmla="*/ 0 w 106"/>
                <a:gd name="T5" fmla="*/ 64 h 128"/>
                <a:gd name="T6" fmla="*/ 53 w 106"/>
                <a:gd name="T7" fmla="*/ 0 h 128"/>
                <a:gd name="T8" fmla="*/ 53 w 106"/>
                <a:gd name="T9" fmla="*/ 0 h 128"/>
                <a:gd name="T10" fmla="*/ 106 w 106"/>
                <a:gd name="T11" fmla="*/ 64 h 128"/>
                <a:gd name="T12" fmla="*/ 106 w 106"/>
                <a:gd name="T13" fmla="*/ 64 h 128"/>
                <a:gd name="T14" fmla="*/ 53 w 106"/>
                <a:gd name="T15" fmla="*/ 128 h 128"/>
                <a:gd name="T16" fmla="*/ 53 w 106"/>
                <a:gd name="T17" fmla="*/ 128 h 128"/>
                <a:gd name="T18" fmla="*/ 0 w 106"/>
                <a:gd name="T19" fmla="*/ 64 h 128"/>
                <a:gd name="T20" fmla="*/ 53 w 106"/>
                <a:gd name="T21" fmla="*/ 121 h 128"/>
                <a:gd name="T22" fmla="*/ 99 w 106"/>
                <a:gd name="T23" fmla="*/ 64 h 128"/>
                <a:gd name="T24" fmla="*/ 99 w 106"/>
                <a:gd name="T25" fmla="*/ 64 h 128"/>
                <a:gd name="T26" fmla="*/ 53 w 106"/>
                <a:gd name="T27" fmla="*/ 7 h 128"/>
                <a:gd name="T28" fmla="*/ 53 w 106"/>
                <a:gd name="T29" fmla="*/ 7 h 128"/>
                <a:gd name="T30" fmla="*/ 7 w 106"/>
                <a:gd name="T31" fmla="*/ 64 h 128"/>
                <a:gd name="T32" fmla="*/ 7 w 106"/>
                <a:gd name="T33" fmla="*/ 64 h 128"/>
                <a:gd name="T34" fmla="*/ 53 w 106"/>
                <a:gd name="T35" fmla="*/ 121 h 128"/>
                <a:gd name="T36" fmla="*/ 5 w 106"/>
                <a:gd name="T37" fmla="*/ 64 h 128"/>
                <a:gd name="T38" fmla="*/ 4 w 106"/>
                <a:gd name="T39" fmla="*/ 64 h 128"/>
                <a:gd name="T40" fmla="*/ 4 w 106"/>
                <a:gd name="T41" fmla="*/ 64 h 128"/>
                <a:gd name="T42" fmla="*/ 4 w 106"/>
                <a:gd name="T43" fmla="*/ 64 h 128"/>
                <a:gd name="T44" fmla="*/ 4 w 106"/>
                <a:gd name="T45" fmla="*/ 64 h 128"/>
                <a:gd name="T46" fmla="*/ 4 w 106"/>
                <a:gd name="T47" fmla="*/ 64 h 128"/>
                <a:gd name="T48" fmla="*/ 5 w 106"/>
                <a:gd name="T4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28">
                  <a:moveTo>
                    <a:pt x="0" y="64"/>
                  </a:moveTo>
                  <a:cubicBezTo>
                    <a:pt x="2" y="64"/>
                    <a:pt x="2" y="64"/>
                    <a:pt x="2" y="64"/>
                  </a:cubicBezTo>
                  <a:cubicBezTo>
                    <a:pt x="0" y="64"/>
                    <a:pt x="0" y="64"/>
                    <a:pt x="0" y="64"/>
                  </a:cubicBezTo>
                  <a:cubicBezTo>
                    <a:pt x="0" y="29"/>
                    <a:pt x="23" y="0"/>
                    <a:pt x="53" y="0"/>
                  </a:cubicBezTo>
                  <a:cubicBezTo>
                    <a:pt x="53" y="0"/>
                    <a:pt x="53" y="0"/>
                    <a:pt x="53" y="0"/>
                  </a:cubicBezTo>
                  <a:cubicBezTo>
                    <a:pt x="83" y="0"/>
                    <a:pt x="106" y="29"/>
                    <a:pt x="106" y="64"/>
                  </a:cubicBezTo>
                  <a:cubicBezTo>
                    <a:pt x="106" y="64"/>
                    <a:pt x="106" y="64"/>
                    <a:pt x="106" y="64"/>
                  </a:cubicBezTo>
                  <a:cubicBezTo>
                    <a:pt x="106" y="99"/>
                    <a:pt x="83" y="128"/>
                    <a:pt x="53" y="128"/>
                  </a:cubicBezTo>
                  <a:cubicBezTo>
                    <a:pt x="53" y="128"/>
                    <a:pt x="53" y="128"/>
                    <a:pt x="53" y="128"/>
                  </a:cubicBezTo>
                  <a:cubicBezTo>
                    <a:pt x="23" y="128"/>
                    <a:pt x="0" y="99"/>
                    <a:pt x="0" y="64"/>
                  </a:cubicBezTo>
                  <a:close/>
                  <a:moveTo>
                    <a:pt x="53" y="121"/>
                  </a:moveTo>
                  <a:cubicBezTo>
                    <a:pt x="78" y="121"/>
                    <a:pt x="99" y="96"/>
                    <a:pt x="99" y="64"/>
                  </a:cubicBezTo>
                  <a:cubicBezTo>
                    <a:pt x="99" y="64"/>
                    <a:pt x="99" y="64"/>
                    <a:pt x="99" y="64"/>
                  </a:cubicBezTo>
                  <a:cubicBezTo>
                    <a:pt x="99" y="32"/>
                    <a:pt x="78" y="7"/>
                    <a:pt x="53" y="7"/>
                  </a:cubicBezTo>
                  <a:cubicBezTo>
                    <a:pt x="53" y="7"/>
                    <a:pt x="53" y="7"/>
                    <a:pt x="53" y="7"/>
                  </a:cubicBezTo>
                  <a:cubicBezTo>
                    <a:pt x="28" y="7"/>
                    <a:pt x="7" y="32"/>
                    <a:pt x="7" y="64"/>
                  </a:cubicBezTo>
                  <a:cubicBezTo>
                    <a:pt x="7" y="64"/>
                    <a:pt x="7" y="64"/>
                    <a:pt x="7" y="64"/>
                  </a:cubicBezTo>
                  <a:cubicBezTo>
                    <a:pt x="7" y="96"/>
                    <a:pt x="28" y="121"/>
                    <a:pt x="53" y="121"/>
                  </a:cubicBezTo>
                  <a:close/>
                  <a:moveTo>
                    <a:pt x="5" y="64"/>
                  </a:moveTo>
                  <a:cubicBezTo>
                    <a:pt x="4" y="64"/>
                    <a:pt x="4" y="64"/>
                    <a:pt x="4" y="64"/>
                  </a:cubicBezTo>
                  <a:cubicBezTo>
                    <a:pt x="4" y="64"/>
                    <a:pt x="4" y="64"/>
                    <a:pt x="4" y="64"/>
                  </a:cubicBezTo>
                  <a:cubicBezTo>
                    <a:pt x="4" y="64"/>
                    <a:pt x="4" y="64"/>
                    <a:pt x="4" y="64"/>
                  </a:cubicBezTo>
                  <a:cubicBezTo>
                    <a:pt x="4" y="64"/>
                    <a:pt x="4" y="64"/>
                    <a:pt x="4" y="64"/>
                  </a:cubicBezTo>
                  <a:cubicBezTo>
                    <a:pt x="4" y="64"/>
                    <a:pt x="4" y="64"/>
                    <a:pt x="4" y="64"/>
                  </a:cubicBezTo>
                  <a:cubicBezTo>
                    <a:pt x="5" y="64"/>
                    <a:pt x="5" y="64"/>
                    <a:pt x="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9"/>
            <p:cNvSpPr/>
            <p:nvPr/>
          </p:nvSpPr>
          <p:spPr bwMode="auto">
            <a:xfrm>
              <a:off x="5788025" y="2852738"/>
              <a:ext cx="41275" cy="15875"/>
            </a:xfrm>
            <a:custGeom>
              <a:avLst/>
              <a:gdLst>
                <a:gd name="T0" fmla="*/ 2 w 8"/>
                <a:gd name="T1" fmla="*/ 3 h 3"/>
                <a:gd name="T2" fmla="*/ 0 w 8"/>
                <a:gd name="T3" fmla="*/ 2 h 3"/>
                <a:gd name="T4" fmla="*/ 0 w 8"/>
                <a:gd name="T5" fmla="*/ 2 h 3"/>
                <a:gd name="T6" fmla="*/ 2 w 8"/>
                <a:gd name="T7" fmla="*/ 0 h 3"/>
                <a:gd name="T8" fmla="*/ 2 w 8"/>
                <a:gd name="T9" fmla="*/ 0 h 3"/>
                <a:gd name="T10" fmla="*/ 7 w 8"/>
                <a:gd name="T11" fmla="*/ 0 h 3"/>
                <a:gd name="T12" fmla="*/ 8 w 8"/>
                <a:gd name="T13" fmla="*/ 2 h 3"/>
                <a:gd name="T14" fmla="*/ 8 w 8"/>
                <a:gd name="T15" fmla="*/ 2 h 3"/>
                <a:gd name="T16" fmla="*/ 7 w 8"/>
                <a:gd name="T17" fmla="*/ 3 h 3"/>
                <a:gd name="T18" fmla="*/ 7 w 8"/>
                <a:gd name="T19" fmla="*/ 3 h 3"/>
                <a:gd name="T20" fmla="*/ 2 w 8"/>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
                  <a:moveTo>
                    <a:pt x="2" y="3"/>
                  </a:moveTo>
                  <a:cubicBezTo>
                    <a:pt x="1" y="3"/>
                    <a:pt x="0" y="3"/>
                    <a:pt x="0" y="2"/>
                  </a:cubicBezTo>
                  <a:cubicBezTo>
                    <a:pt x="0" y="2"/>
                    <a:pt x="0" y="2"/>
                    <a:pt x="0" y="2"/>
                  </a:cubicBezTo>
                  <a:cubicBezTo>
                    <a:pt x="0" y="1"/>
                    <a:pt x="1" y="0"/>
                    <a:pt x="2" y="0"/>
                  </a:cubicBezTo>
                  <a:cubicBezTo>
                    <a:pt x="2" y="0"/>
                    <a:pt x="2" y="0"/>
                    <a:pt x="2" y="0"/>
                  </a:cubicBezTo>
                  <a:cubicBezTo>
                    <a:pt x="7" y="0"/>
                    <a:pt x="7" y="0"/>
                    <a:pt x="7" y="0"/>
                  </a:cubicBezTo>
                  <a:cubicBezTo>
                    <a:pt x="8" y="0"/>
                    <a:pt x="8" y="1"/>
                    <a:pt x="8" y="2"/>
                  </a:cubicBezTo>
                  <a:cubicBezTo>
                    <a:pt x="8" y="2"/>
                    <a:pt x="8" y="2"/>
                    <a:pt x="8" y="2"/>
                  </a:cubicBezTo>
                  <a:cubicBezTo>
                    <a:pt x="8" y="3"/>
                    <a:pt x="8" y="3"/>
                    <a:pt x="7" y="3"/>
                  </a:cubicBezTo>
                  <a:cubicBezTo>
                    <a:pt x="7" y="3"/>
                    <a:pt x="7" y="3"/>
                    <a:pt x="7"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0"/>
            <p:cNvSpPr/>
            <p:nvPr/>
          </p:nvSpPr>
          <p:spPr bwMode="auto">
            <a:xfrm>
              <a:off x="5776913" y="2843213"/>
              <a:ext cx="63500" cy="36513"/>
            </a:xfrm>
            <a:custGeom>
              <a:avLst/>
              <a:gdLst>
                <a:gd name="T0" fmla="*/ 4 w 12"/>
                <a:gd name="T1" fmla="*/ 7 h 7"/>
                <a:gd name="T2" fmla="*/ 4 w 12"/>
                <a:gd name="T3" fmla="*/ 5 h 7"/>
                <a:gd name="T4" fmla="*/ 4 w 12"/>
                <a:gd name="T5" fmla="*/ 4 h 7"/>
                <a:gd name="T6" fmla="*/ 4 w 12"/>
                <a:gd name="T7" fmla="*/ 4 h 7"/>
                <a:gd name="T8" fmla="*/ 4 w 12"/>
                <a:gd name="T9" fmla="*/ 3 h 7"/>
                <a:gd name="T10" fmla="*/ 4 w 12"/>
                <a:gd name="T11" fmla="*/ 5 h 7"/>
                <a:gd name="T12" fmla="*/ 4 w 12"/>
                <a:gd name="T13" fmla="*/ 7 h 7"/>
                <a:gd name="T14" fmla="*/ 0 w 12"/>
                <a:gd name="T15" fmla="*/ 4 h 7"/>
                <a:gd name="T16" fmla="*/ 0 w 12"/>
                <a:gd name="T17" fmla="*/ 4 h 7"/>
                <a:gd name="T18" fmla="*/ 4 w 12"/>
                <a:gd name="T19" fmla="*/ 0 h 7"/>
                <a:gd name="T20" fmla="*/ 4 w 12"/>
                <a:gd name="T21" fmla="*/ 0 h 7"/>
                <a:gd name="T22" fmla="*/ 9 w 12"/>
                <a:gd name="T23" fmla="*/ 0 h 7"/>
                <a:gd name="T24" fmla="*/ 12 w 12"/>
                <a:gd name="T25" fmla="*/ 4 h 7"/>
                <a:gd name="T26" fmla="*/ 12 w 12"/>
                <a:gd name="T27" fmla="*/ 4 h 7"/>
                <a:gd name="T28" fmla="*/ 9 w 12"/>
                <a:gd name="T29" fmla="*/ 7 h 7"/>
                <a:gd name="T30" fmla="*/ 9 w 12"/>
                <a:gd name="T31" fmla="*/ 7 h 7"/>
                <a:gd name="T32" fmla="*/ 4 w 12"/>
                <a:gd name="T3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7">
                  <a:moveTo>
                    <a:pt x="4" y="7"/>
                  </a:moveTo>
                  <a:cubicBezTo>
                    <a:pt x="4" y="5"/>
                    <a:pt x="4" y="5"/>
                    <a:pt x="4" y="5"/>
                  </a:cubicBezTo>
                  <a:cubicBezTo>
                    <a:pt x="4" y="4"/>
                    <a:pt x="4" y="4"/>
                    <a:pt x="4" y="4"/>
                  </a:cubicBezTo>
                  <a:cubicBezTo>
                    <a:pt x="4" y="4"/>
                    <a:pt x="4" y="4"/>
                    <a:pt x="4" y="4"/>
                  </a:cubicBezTo>
                  <a:cubicBezTo>
                    <a:pt x="4" y="3"/>
                    <a:pt x="4" y="3"/>
                    <a:pt x="4" y="3"/>
                  </a:cubicBezTo>
                  <a:cubicBezTo>
                    <a:pt x="4" y="5"/>
                    <a:pt x="4" y="5"/>
                    <a:pt x="4" y="5"/>
                  </a:cubicBezTo>
                  <a:cubicBezTo>
                    <a:pt x="4" y="7"/>
                    <a:pt x="4" y="7"/>
                    <a:pt x="4" y="7"/>
                  </a:cubicBezTo>
                  <a:cubicBezTo>
                    <a:pt x="2" y="7"/>
                    <a:pt x="0" y="6"/>
                    <a:pt x="0" y="4"/>
                  </a:cubicBezTo>
                  <a:cubicBezTo>
                    <a:pt x="0" y="4"/>
                    <a:pt x="0" y="4"/>
                    <a:pt x="0" y="4"/>
                  </a:cubicBezTo>
                  <a:cubicBezTo>
                    <a:pt x="0" y="2"/>
                    <a:pt x="2" y="0"/>
                    <a:pt x="4" y="0"/>
                  </a:cubicBezTo>
                  <a:cubicBezTo>
                    <a:pt x="4" y="0"/>
                    <a:pt x="4" y="0"/>
                    <a:pt x="4" y="0"/>
                  </a:cubicBezTo>
                  <a:cubicBezTo>
                    <a:pt x="9" y="0"/>
                    <a:pt x="9" y="0"/>
                    <a:pt x="9" y="0"/>
                  </a:cubicBezTo>
                  <a:cubicBezTo>
                    <a:pt x="11" y="0"/>
                    <a:pt x="12" y="2"/>
                    <a:pt x="12" y="4"/>
                  </a:cubicBezTo>
                  <a:cubicBezTo>
                    <a:pt x="12" y="4"/>
                    <a:pt x="12" y="4"/>
                    <a:pt x="12" y="4"/>
                  </a:cubicBezTo>
                  <a:cubicBezTo>
                    <a:pt x="12" y="6"/>
                    <a:pt x="11" y="7"/>
                    <a:pt x="9" y="7"/>
                  </a:cubicBezTo>
                  <a:cubicBezTo>
                    <a:pt x="9" y="7"/>
                    <a:pt x="9" y="7"/>
                    <a:pt x="9" y="7"/>
                  </a:cubicBezTo>
                  <a:cubicBezTo>
                    <a:pt x="4" y="7"/>
                    <a:pt x="4"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1"/>
            <p:cNvSpPr/>
            <p:nvPr/>
          </p:nvSpPr>
          <p:spPr bwMode="auto">
            <a:xfrm>
              <a:off x="5978525" y="2832101"/>
              <a:ext cx="36513" cy="15875"/>
            </a:xfrm>
            <a:custGeom>
              <a:avLst/>
              <a:gdLst>
                <a:gd name="T0" fmla="*/ 1 w 7"/>
                <a:gd name="T1" fmla="*/ 3 h 3"/>
                <a:gd name="T2" fmla="*/ 0 w 7"/>
                <a:gd name="T3" fmla="*/ 1 h 3"/>
                <a:gd name="T4" fmla="*/ 0 w 7"/>
                <a:gd name="T5" fmla="*/ 1 h 3"/>
                <a:gd name="T6" fmla="*/ 1 w 7"/>
                <a:gd name="T7" fmla="*/ 0 h 3"/>
                <a:gd name="T8" fmla="*/ 1 w 7"/>
                <a:gd name="T9" fmla="*/ 0 h 3"/>
                <a:gd name="T10" fmla="*/ 5 w 7"/>
                <a:gd name="T11" fmla="*/ 0 h 3"/>
                <a:gd name="T12" fmla="*/ 7 w 7"/>
                <a:gd name="T13" fmla="*/ 1 h 3"/>
                <a:gd name="T14" fmla="*/ 7 w 7"/>
                <a:gd name="T15" fmla="*/ 1 h 3"/>
                <a:gd name="T16" fmla="*/ 5 w 7"/>
                <a:gd name="T17" fmla="*/ 3 h 3"/>
                <a:gd name="T18" fmla="*/ 5 w 7"/>
                <a:gd name="T19" fmla="*/ 3 h 3"/>
                <a:gd name="T20" fmla="*/ 1 w 7"/>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1" y="3"/>
                  </a:moveTo>
                  <a:cubicBezTo>
                    <a:pt x="1" y="3"/>
                    <a:pt x="0" y="2"/>
                    <a:pt x="0" y="1"/>
                  </a:cubicBezTo>
                  <a:cubicBezTo>
                    <a:pt x="0" y="1"/>
                    <a:pt x="0" y="1"/>
                    <a:pt x="0" y="1"/>
                  </a:cubicBezTo>
                  <a:cubicBezTo>
                    <a:pt x="0" y="0"/>
                    <a:pt x="1" y="0"/>
                    <a:pt x="1" y="0"/>
                  </a:cubicBezTo>
                  <a:cubicBezTo>
                    <a:pt x="1" y="0"/>
                    <a:pt x="1" y="0"/>
                    <a:pt x="1" y="0"/>
                  </a:cubicBezTo>
                  <a:cubicBezTo>
                    <a:pt x="5" y="0"/>
                    <a:pt x="5" y="0"/>
                    <a:pt x="5" y="0"/>
                  </a:cubicBezTo>
                  <a:cubicBezTo>
                    <a:pt x="6" y="0"/>
                    <a:pt x="7" y="0"/>
                    <a:pt x="7" y="1"/>
                  </a:cubicBezTo>
                  <a:cubicBezTo>
                    <a:pt x="7" y="1"/>
                    <a:pt x="7" y="1"/>
                    <a:pt x="7" y="1"/>
                  </a:cubicBezTo>
                  <a:cubicBezTo>
                    <a:pt x="7" y="2"/>
                    <a:pt x="6" y="3"/>
                    <a:pt x="5" y="3"/>
                  </a:cubicBezTo>
                  <a:cubicBezTo>
                    <a:pt x="5" y="3"/>
                    <a:pt x="5" y="3"/>
                    <a:pt x="5"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2"/>
            <p:cNvSpPr>
              <a:spLocks noEditPoints="1"/>
            </p:cNvSpPr>
            <p:nvPr/>
          </p:nvSpPr>
          <p:spPr bwMode="auto">
            <a:xfrm>
              <a:off x="5967413" y="2820988"/>
              <a:ext cx="58738" cy="38100"/>
            </a:xfrm>
            <a:custGeom>
              <a:avLst/>
              <a:gdLst>
                <a:gd name="T0" fmla="*/ 3 w 11"/>
                <a:gd name="T1" fmla="*/ 7 h 7"/>
                <a:gd name="T2" fmla="*/ 3 w 11"/>
                <a:gd name="T3" fmla="*/ 5 h 7"/>
                <a:gd name="T4" fmla="*/ 3 w 11"/>
                <a:gd name="T5" fmla="*/ 4 h 7"/>
                <a:gd name="T6" fmla="*/ 3 w 11"/>
                <a:gd name="T7" fmla="*/ 5 h 7"/>
                <a:gd name="T8" fmla="*/ 3 w 11"/>
                <a:gd name="T9" fmla="*/ 7 h 7"/>
                <a:gd name="T10" fmla="*/ 0 w 11"/>
                <a:gd name="T11" fmla="*/ 3 h 7"/>
                <a:gd name="T12" fmla="*/ 0 w 11"/>
                <a:gd name="T13" fmla="*/ 3 h 7"/>
                <a:gd name="T14" fmla="*/ 3 w 11"/>
                <a:gd name="T15" fmla="*/ 0 h 7"/>
                <a:gd name="T16" fmla="*/ 3 w 11"/>
                <a:gd name="T17" fmla="*/ 0 h 7"/>
                <a:gd name="T18" fmla="*/ 7 w 11"/>
                <a:gd name="T19" fmla="*/ 0 h 7"/>
                <a:gd name="T20" fmla="*/ 11 w 11"/>
                <a:gd name="T21" fmla="*/ 3 h 7"/>
                <a:gd name="T22" fmla="*/ 11 w 11"/>
                <a:gd name="T23" fmla="*/ 3 h 7"/>
                <a:gd name="T24" fmla="*/ 7 w 11"/>
                <a:gd name="T25" fmla="*/ 7 h 7"/>
                <a:gd name="T26" fmla="*/ 7 w 11"/>
                <a:gd name="T27" fmla="*/ 7 h 7"/>
                <a:gd name="T28" fmla="*/ 3 w 11"/>
                <a:gd name="T29" fmla="*/ 7 h 7"/>
                <a:gd name="T30" fmla="*/ 3 w 11"/>
                <a:gd name="T31" fmla="*/ 3 h 7"/>
                <a:gd name="T32" fmla="*/ 3 w 11"/>
                <a:gd name="T33" fmla="*/ 3 h 7"/>
                <a:gd name="T34" fmla="*/ 3 w 11"/>
                <a:gd name="T3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7">
                  <a:moveTo>
                    <a:pt x="3" y="7"/>
                  </a:moveTo>
                  <a:cubicBezTo>
                    <a:pt x="3" y="5"/>
                    <a:pt x="3" y="5"/>
                    <a:pt x="3" y="5"/>
                  </a:cubicBezTo>
                  <a:cubicBezTo>
                    <a:pt x="3" y="4"/>
                    <a:pt x="3" y="4"/>
                    <a:pt x="3" y="4"/>
                  </a:cubicBezTo>
                  <a:cubicBezTo>
                    <a:pt x="3" y="5"/>
                    <a:pt x="3" y="5"/>
                    <a:pt x="3" y="5"/>
                  </a:cubicBezTo>
                  <a:cubicBezTo>
                    <a:pt x="3" y="7"/>
                    <a:pt x="3" y="7"/>
                    <a:pt x="3" y="7"/>
                  </a:cubicBezTo>
                  <a:cubicBezTo>
                    <a:pt x="1" y="7"/>
                    <a:pt x="0" y="5"/>
                    <a:pt x="0" y="3"/>
                  </a:cubicBezTo>
                  <a:cubicBezTo>
                    <a:pt x="0" y="3"/>
                    <a:pt x="0" y="3"/>
                    <a:pt x="0" y="3"/>
                  </a:cubicBezTo>
                  <a:cubicBezTo>
                    <a:pt x="0" y="1"/>
                    <a:pt x="1" y="0"/>
                    <a:pt x="3" y="0"/>
                  </a:cubicBezTo>
                  <a:cubicBezTo>
                    <a:pt x="3" y="0"/>
                    <a:pt x="3" y="0"/>
                    <a:pt x="3" y="0"/>
                  </a:cubicBezTo>
                  <a:cubicBezTo>
                    <a:pt x="7" y="0"/>
                    <a:pt x="7" y="0"/>
                    <a:pt x="7" y="0"/>
                  </a:cubicBezTo>
                  <a:cubicBezTo>
                    <a:pt x="9" y="0"/>
                    <a:pt x="11" y="1"/>
                    <a:pt x="11" y="3"/>
                  </a:cubicBezTo>
                  <a:cubicBezTo>
                    <a:pt x="11" y="3"/>
                    <a:pt x="11" y="3"/>
                    <a:pt x="11" y="3"/>
                  </a:cubicBezTo>
                  <a:cubicBezTo>
                    <a:pt x="11" y="5"/>
                    <a:pt x="9" y="7"/>
                    <a:pt x="7" y="7"/>
                  </a:cubicBezTo>
                  <a:cubicBezTo>
                    <a:pt x="7" y="7"/>
                    <a:pt x="7" y="7"/>
                    <a:pt x="7" y="7"/>
                  </a:cubicBezTo>
                  <a:cubicBezTo>
                    <a:pt x="3" y="7"/>
                    <a:pt x="3" y="7"/>
                    <a:pt x="3" y="7"/>
                  </a:cubicBezTo>
                  <a:close/>
                  <a:moveTo>
                    <a:pt x="3" y="3"/>
                  </a:moveTo>
                  <a:cubicBezTo>
                    <a:pt x="3" y="3"/>
                    <a:pt x="3"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3"/>
            <p:cNvSpPr/>
            <p:nvPr/>
          </p:nvSpPr>
          <p:spPr bwMode="auto">
            <a:xfrm>
              <a:off x="5813425" y="2584451"/>
              <a:ext cx="127000" cy="100013"/>
            </a:xfrm>
            <a:custGeom>
              <a:avLst/>
              <a:gdLst>
                <a:gd name="T0" fmla="*/ 1 w 24"/>
                <a:gd name="T1" fmla="*/ 18 h 19"/>
                <a:gd name="T2" fmla="*/ 1 w 24"/>
                <a:gd name="T3" fmla="*/ 16 h 19"/>
                <a:gd name="T4" fmla="*/ 1 w 24"/>
                <a:gd name="T5" fmla="*/ 16 h 19"/>
                <a:gd name="T6" fmla="*/ 22 w 24"/>
                <a:gd name="T7" fmla="*/ 1 h 19"/>
                <a:gd name="T8" fmla="*/ 24 w 24"/>
                <a:gd name="T9" fmla="*/ 1 h 19"/>
                <a:gd name="T10" fmla="*/ 24 w 24"/>
                <a:gd name="T11" fmla="*/ 1 h 19"/>
                <a:gd name="T12" fmla="*/ 23 w 24"/>
                <a:gd name="T13" fmla="*/ 3 h 19"/>
                <a:gd name="T14" fmla="*/ 23 w 24"/>
                <a:gd name="T15" fmla="*/ 3 h 19"/>
                <a:gd name="T16" fmla="*/ 3 w 24"/>
                <a:gd name="T17" fmla="*/ 18 h 19"/>
                <a:gd name="T18" fmla="*/ 2 w 24"/>
                <a:gd name="T19" fmla="*/ 19 h 19"/>
                <a:gd name="T20" fmla="*/ 2 w 24"/>
                <a:gd name="T21" fmla="*/ 19 h 19"/>
                <a:gd name="T22" fmla="*/ 1 w 24"/>
                <a:gd name="T23"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9">
                  <a:moveTo>
                    <a:pt x="1" y="18"/>
                  </a:moveTo>
                  <a:cubicBezTo>
                    <a:pt x="0" y="17"/>
                    <a:pt x="0" y="16"/>
                    <a:pt x="1" y="16"/>
                  </a:cubicBezTo>
                  <a:cubicBezTo>
                    <a:pt x="1" y="16"/>
                    <a:pt x="1" y="16"/>
                    <a:pt x="1" y="16"/>
                  </a:cubicBezTo>
                  <a:cubicBezTo>
                    <a:pt x="22" y="1"/>
                    <a:pt x="22" y="1"/>
                    <a:pt x="22" y="1"/>
                  </a:cubicBezTo>
                  <a:cubicBezTo>
                    <a:pt x="22" y="0"/>
                    <a:pt x="23" y="1"/>
                    <a:pt x="24" y="1"/>
                  </a:cubicBezTo>
                  <a:cubicBezTo>
                    <a:pt x="24" y="1"/>
                    <a:pt x="24" y="1"/>
                    <a:pt x="24" y="1"/>
                  </a:cubicBezTo>
                  <a:cubicBezTo>
                    <a:pt x="24" y="2"/>
                    <a:pt x="24" y="3"/>
                    <a:pt x="23" y="3"/>
                  </a:cubicBezTo>
                  <a:cubicBezTo>
                    <a:pt x="23" y="3"/>
                    <a:pt x="23" y="3"/>
                    <a:pt x="23" y="3"/>
                  </a:cubicBezTo>
                  <a:cubicBezTo>
                    <a:pt x="3" y="18"/>
                    <a:pt x="3" y="18"/>
                    <a:pt x="3" y="18"/>
                  </a:cubicBezTo>
                  <a:cubicBezTo>
                    <a:pt x="2" y="19"/>
                    <a:pt x="2" y="19"/>
                    <a:pt x="2" y="19"/>
                  </a:cubicBezTo>
                  <a:cubicBezTo>
                    <a:pt x="2" y="19"/>
                    <a:pt x="2" y="19"/>
                    <a:pt x="2" y="19"/>
                  </a:cubicBezTo>
                  <a:cubicBezTo>
                    <a:pt x="1" y="19"/>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4"/>
            <p:cNvSpPr>
              <a:spLocks noEditPoints="1"/>
            </p:cNvSpPr>
            <p:nvPr/>
          </p:nvSpPr>
          <p:spPr bwMode="auto">
            <a:xfrm>
              <a:off x="5803900" y="2579688"/>
              <a:ext cx="147638" cy="115888"/>
            </a:xfrm>
            <a:custGeom>
              <a:avLst/>
              <a:gdLst>
                <a:gd name="T0" fmla="*/ 4 w 28"/>
                <a:gd name="T1" fmla="*/ 22 h 22"/>
                <a:gd name="T2" fmla="*/ 1 w 28"/>
                <a:gd name="T3" fmla="*/ 20 h 22"/>
                <a:gd name="T4" fmla="*/ 1 w 28"/>
                <a:gd name="T5" fmla="*/ 20 h 22"/>
                <a:gd name="T6" fmla="*/ 3 w 28"/>
                <a:gd name="T7" fmla="*/ 19 h 22"/>
                <a:gd name="T8" fmla="*/ 4 w 28"/>
                <a:gd name="T9" fmla="*/ 18 h 22"/>
                <a:gd name="T10" fmla="*/ 3 w 28"/>
                <a:gd name="T11" fmla="*/ 19 h 22"/>
                <a:gd name="T12" fmla="*/ 1 w 28"/>
                <a:gd name="T13" fmla="*/ 20 h 22"/>
                <a:gd name="T14" fmla="*/ 0 w 28"/>
                <a:gd name="T15" fmla="*/ 18 h 22"/>
                <a:gd name="T16" fmla="*/ 0 w 28"/>
                <a:gd name="T17" fmla="*/ 18 h 22"/>
                <a:gd name="T18" fmla="*/ 2 w 28"/>
                <a:gd name="T19" fmla="*/ 15 h 22"/>
                <a:gd name="T20" fmla="*/ 2 w 28"/>
                <a:gd name="T21" fmla="*/ 15 h 22"/>
                <a:gd name="T22" fmla="*/ 23 w 28"/>
                <a:gd name="T23" fmla="*/ 0 h 22"/>
                <a:gd name="T24" fmla="*/ 25 w 28"/>
                <a:gd name="T25" fmla="*/ 0 h 22"/>
                <a:gd name="T26" fmla="*/ 25 w 28"/>
                <a:gd name="T27" fmla="*/ 0 h 22"/>
                <a:gd name="T28" fmla="*/ 27 w 28"/>
                <a:gd name="T29" fmla="*/ 1 h 22"/>
                <a:gd name="T30" fmla="*/ 27 w 28"/>
                <a:gd name="T31" fmla="*/ 1 h 22"/>
                <a:gd name="T32" fmla="*/ 28 w 28"/>
                <a:gd name="T33" fmla="*/ 3 h 22"/>
                <a:gd name="T34" fmla="*/ 28 w 28"/>
                <a:gd name="T35" fmla="*/ 3 h 22"/>
                <a:gd name="T36" fmla="*/ 27 w 28"/>
                <a:gd name="T37" fmla="*/ 6 h 22"/>
                <a:gd name="T38" fmla="*/ 27 w 28"/>
                <a:gd name="T39" fmla="*/ 6 h 22"/>
                <a:gd name="T40" fmla="*/ 6 w 28"/>
                <a:gd name="T41" fmla="*/ 21 h 22"/>
                <a:gd name="T42" fmla="*/ 4 w 28"/>
                <a:gd name="T43" fmla="*/ 22 h 22"/>
                <a:gd name="T44" fmla="*/ 4 w 28"/>
                <a:gd name="T45" fmla="*/ 22 h 22"/>
                <a:gd name="T46" fmla="*/ 4 w 28"/>
                <a:gd name="T47" fmla="*/ 22 h 22"/>
                <a:gd name="T48" fmla="*/ 4 w 28"/>
                <a:gd name="T49" fmla="*/ 18 h 22"/>
                <a:gd name="T50" fmla="*/ 4 w 28"/>
                <a:gd name="T51" fmla="*/ 18 h 22"/>
                <a:gd name="T52" fmla="*/ 4 w 28"/>
                <a:gd name="T5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2">
                  <a:moveTo>
                    <a:pt x="4" y="22"/>
                  </a:moveTo>
                  <a:cubicBezTo>
                    <a:pt x="3" y="22"/>
                    <a:pt x="2" y="21"/>
                    <a:pt x="1" y="20"/>
                  </a:cubicBezTo>
                  <a:cubicBezTo>
                    <a:pt x="1" y="20"/>
                    <a:pt x="1" y="20"/>
                    <a:pt x="1" y="20"/>
                  </a:cubicBezTo>
                  <a:cubicBezTo>
                    <a:pt x="3" y="19"/>
                    <a:pt x="3" y="19"/>
                    <a:pt x="3" y="19"/>
                  </a:cubicBezTo>
                  <a:cubicBezTo>
                    <a:pt x="4" y="18"/>
                    <a:pt x="4" y="18"/>
                    <a:pt x="4" y="18"/>
                  </a:cubicBezTo>
                  <a:cubicBezTo>
                    <a:pt x="3" y="19"/>
                    <a:pt x="3" y="19"/>
                    <a:pt x="3" y="19"/>
                  </a:cubicBezTo>
                  <a:cubicBezTo>
                    <a:pt x="1" y="20"/>
                    <a:pt x="1" y="20"/>
                    <a:pt x="1" y="20"/>
                  </a:cubicBezTo>
                  <a:cubicBezTo>
                    <a:pt x="0" y="20"/>
                    <a:pt x="0" y="19"/>
                    <a:pt x="0" y="18"/>
                  </a:cubicBezTo>
                  <a:cubicBezTo>
                    <a:pt x="0" y="18"/>
                    <a:pt x="0" y="18"/>
                    <a:pt x="0" y="18"/>
                  </a:cubicBezTo>
                  <a:cubicBezTo>
                    <a:pt x="0" y="17"/>
                    <a:pt x="1" y="16"/>
                    <a:pt x="2" y="15"/>
                  </a:cubicBezTo>
                  <a:cubicBezTo>
                    <a:pt x="2" y="15"/>
                    <a:pt x="2" y="15"/>
                    <a:pt x="2" y="15"/>
                  </a:cubicBezTo>
                  <a:cubicBezTo>
                    <a:pt x="23" y="0"/>
                    <a:pt x="23" y="0"/>
                    <a:pt x="23" y="0"/>
                  </a:cubicBezTo>
                  <a:cubicBezTo>
                    <a:pt x="23" y="0"/>
                    <a:pt x="24" y="0"/>
                    <a:pt x="25" y="0"/>
                  </a:cubicBezTo>
                  <a:cubicBezTo>
                    <a:pt x="25" y="0"/>
                    <a:pt x="25" y="0"/>
                    <a:pt x="25" y="0"/>
                  </a:cubicBezTo>
                  <a:cubicBezTo>
                    <a:pt x="26" y="0"/>
                    <a:pt x="27" y="0"/>
                    <a:pt x="27" y="1"/>
                  </a:cubicBezTo>
                  <a:cubicBezTo>
                    <a:pt x="27" y="1"/>
                    <a:pt x="27" y="1"/>
                    <a:pt x="27" y="1"/>
                  </a:cubicBezTo>
                  <a:cubicBezTo>
                    <a:pt x="28" y="2"/>
                    <a:pt x="28" y="3"/>
                    <a:pt x="28" y="3"/>
                  </a:cubicBezTo>
                  <a:cubicBezTo>
                    <a:pt x="28" y="3"/>
                    <a:pt x="28" y="3"/>
                    <a:pt x="28" y="3"/>
                  </a:cubicBezTo>
                  <a:cubicBezTo>
                    <a:pt x="28" y="4"/>
                    <a:pt x="28" y="5"/>
                    <a:pt x="27" y="6"/>
                  </a:cubicBezTo>
                  <a:cubicBezTo>
                    <a:pt x="27" y="6"/>
                    <a:pt x="27" y="6"/>
                    <a:pt x="27" y="6"/>
                  </a:cubicBezTo>
                  <a:cubicBezTo>
                    <a:pt x="6" y="21"/>
                    <a:pt x="6" y="21"/>
                    <a:pt x="6" y="21"/>
                  </a:cubicBezTo>
                  <a:cubicBezTo>
                    <a:pt x="5" y="21"/>
                    <a:pt x="5" y="22"/>
                    <a:pt x="4" y="22"/>
                  </a:cubicBezTo>
                  <a:cubicBezTo>
                    <a:pt x="4" y="22"/>
                    <a:pt x="4" y="22"/>
                    <a:pt x="4" y="22"/>
                  </a:cubicBezTo>
                  <a:cubicBezTo>
                    <a:pt x="4" y="22"/>
                    <a:pt x="4" y="22"/>
                    <a:pt x="4" y="22"/>
                  </a:cubicBezTo>
                  <a:close/>
                  <a:moveTo>
                    <a:pt x="4" y="18"/>
                  </a:moveTo>
                  <a:cubicBezTo>
                    <a:pt x="4" y="18"/>
                    <a:pt x="4" y="18"/>
                    <a:pt x="4" y="18"/>
                  </a:cubicBezTo>
                  <a:cubicBezTo>
                    <a:pt x="4" y="18"/>
                    <a:pt x="4"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5"/>
            <p:cNvSpPr/>
            <p:nvPr/>
          </p:nvSpPr>
          <p:spPr bwMode="auto">
            <a:xfrm>
              <a:off x="5845175" y="2616201"/>
              <a:ext cx="95250" cy="68263"/>
            </a:xfrm>
            <a:custGeom>
              <a:avLst/>
              <a:gdLst>
                <a:gd name="T0" fmla="*/ 0 w 18"/>
                <a:gd name="T1" fmla="*/ 12 h 13"/>
                <a:gd name="T2" fmla="*/ 1 w 18"/>
                <a:gd name="T3" fmla="*/ 10 h 13"/>
                <a:gd name="T4" fmla="*/ 1 w 18"/>
                <a:gd name="T5" fmla="*/ 10 h 13"/>
                <a:gd name="T6" fmla="*/ 16 w 18"/>
                <a:gd name="T7" fmla="*/ 1 h 13"/>
                <a:gd name="T8" fmla="*/ 18 w 18"/>
                <a:gd name="T9" fmla="*/ 1 h 13"/>
                <a:gd name="T10" fmla="*/ 18 w 18"/>
                <a:gd name="T11" fmla="*/ 1 h 13"/>
                <a:gd name="T12" fmla="*/ 17 w 18"/>
                <a:gd name="T13" fmla="*/ 3 h 13"/>
                <a:gd name="T14" fmla="*/ 17 w 18"/>
                <a:gd name="T15" fmla="*/ 3 h 13"/>
                <a:gd name="T16" fmla="*/ 2 w 18"/>
                <a:gd name="T17" fmla="*/ 12 h 13"/>
                <a:gd name="T18" fmla="*/ 2 w 18"/>
                <a:gd name="T19" fmla="*/ 13 h 13"/>
                <a:gd name="T20" fmla="*/ 2 w 18"/>
                <a:gd name="T21" fmla="*/ 13 h 13"/>
                <a:gd name="T22" fmla="*/ 0 w 18"/>
                <a:gd name="T2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3">
                  <a:moveTo>
                    <a:pt x="0" y="12"/>
                  </a:moveTo>
                  <a:cubicBezTo>
                    <a:pt x="0" y="11"/>
                    <a:pt x="0" y="10"/>
                    <a:pt x="1" y="10"/>
                  </a:cubicBezTo>
                  <a:cubicBezTo>
                    <a:pt x="1" y="10"/>
                    <a:pt x="1" y="10"/>
                    <a:pt x="1" y="10"/>
                  </a:cubicBezTo>
                  <a:cubicBezTo>
                    <a:pt x="16" y="1"/>
                    <a:pt x="16" y="1"/>
                    <a:pt x="16" y="1"/>
                  </a:cubicBezTo>
                  <a:cubicBezTo>
                    <a:pt x="17" y="0"/>
                    <a:pt x="17" y="1"/>
                    <a:pt x="18" y="1"/>
                  </a:cubicBezTo>
                  <a:cubicBezTo>
                    <a:pt x="18" y="1"/>
                    <a:pt x="18" y="1"/>
                    <a:pt x="18" y="1"/>
                  </a:cubicBezTo>
                  <a:cubicBezTo>
                    <a:pt x="18" y="2"/>
                    <a:pt x="18" y="3"/>
                    <a:pt x="17" y="3"/>
                  </a:cubicBezTo>
                  <a:cubicBezTo>
                    <a:pt x="17" y="3"/>
                    <a:pt x="17" y="3"/>
                    <a:pt x="17" y="3"/>
                  </a:cubicBezTo>
                  <a:cubicBezTo>
                    <a:pt x="2" y="12"/>
                    <a:pt x="2" y="12"/>
                    <a:pt x="2" y="12"/>
                  </a:cubicBezTo>
                  <a:cubicBezTo>
                    <a:pt x="2" y="13"/>
                    <a:pt x="2" y="13"/>
                    <a:pt x="2" y="13"/>
                  </a:cubicBezTo>
                  <a:cubicBezTo>
                    <a:pt x="2" y="13"/>
                    <a:pt x="2" y="13"/>
                    <a:pt x="2" y="13"/>
                  </a:cubicBezTo>
                  <a:cubicBezTo>
                    <a:pt x="1" y="13"/>
                    <a:pt x="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6"/>
            <p:cNvSpPr/>
            <p:nvPr/>
          </p:nvSpPr>
          <p:spPr bwMode="auto">
            <a:xfrm>
              <a:off x="5835650" y="2611438"/>
              <a:ext cx="115888" cy="84138"/>
            </a:xfrm>
            <a:custGeom>
              <a:avLst/>
              <a:gdLst>
                <a:gd name="T0" fmla="*/ 4 w 22"/>
                <a:gd name="T1" fmla="*/ 16 h 16"/>
                <a:gd name="T2" fmla="*/ 1 w 22"/>
                <a:gd name="T3" fmla="*/ 14 h 16"/>
                <a:gd name="T4" fmla="*/ 1 w 22"/>
                <a:gd name="T5" fmla="*/ 14 h 16"/>
                <a:gd name="T6" fmla="*/ 2 w 22"/>
                <a:gd name="T7" fmla="*/ 13 h 16"/>
                <a:gd name="T8" fmla="*/ 1 w 22"/>
                <a:gd name="T9" fmla="*/ 14 h 16"/>
                <a:gd name="T10" fmla="*/ 0 w 22"/>
                <a:gd name="T11" fmla="*/ 12 h 16"/>
                <a:gd name="T12" fmla="*/ 0 w 22"/>
                <a:gd name="T13" fmla="*/ 12 h 16"/>
                <a:gd name="T14" fmla="*/ 2 w 22"/>
                <a:gd name="T15" fmla="*/ 9 h 16"/>
                <a:gd name="T16" fmla="*/ 2 w 22"/>
                <a:gd name="T17" fmla="*/ 9 h 16"/>
                <a:gd name="T18" fmla="*/ 17 w 22"/>
                <a:gd name="T19" fmla="*/ 0 h 16"/>
                <a:gd name="T20" fmla="*/ 19 w 22"/>
                <a:gd name="T21" fmla="*/ 0 h 16"/>
                <a:gd name="T22" fmla="*/ 19 w 22"/>
                <a:gd name="T23" fmla="*/ 0 h 16"/>
                <a:gd name="T24" fmla="*/ 22 w 22"/>
                <a:gd name="T25" fmla="*/ 1 h 16"/>
                <a:gd name="T26" fmla="*/ 22 w 22"/>
                <a:gd name="T27" fmla="*/ 1 h 16"/>
                <a:gd name="T28" fmla="*/ 22 w 22"/>
                <a:gd name="T29" fmla="*/ 3 h 16"/>
                <a:gd name="T30" fmla="*/ 22 w 22"/>
                <a:gd name="T31" fmla="*/ 3 h 16"/>
                <a:gd name="T32" fmla="*/ 20 w 22"/>
                <a:gd name="T33" fmla="*/ 6 h 16"/>
                <a:gd name="T34" fmla="*/ 20 w 22"/>
                <a:gd name="T35" fmla="*/ 6 h 16"/>
                <a:gd name="T36" fmla="*/ 6 w 22"/>
                <a:gd name="T37" fmla="*/ 15 h 16"/>
                <a:gd name="T38" fmla="*/ 4 w 22"/>
                <a:gd name="T39" fmla="*/ 16 h 16"/>
                <a:gd name="T40" fmla="*/ 4 w 22"/>
                <a:gd name="T41" fmla="*/ 16 h 16"/>
                <a:gd name="T42" fmla="*/ 4 w 22"/>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16">
                  <a:moveTo>
                    <a:pt x="4" y="16"/>
                  </a:moveTo>
                  <a:cubicBezTo>
                    <a:pt x="3" y="16"/>
                    <a:pt x="1" y="15"/>
                    <a:pt x="1" y="14"/>
                  </a:cubicBezTo>
                  <a:cubicBezTo>
                    <a:pt x="1" y="14"/>
                    <a:pt x="1" y="14"/>
                    <a:pt x="1" y="14"/>
                  </a:cubicBezTo>
                  <a:cubicBezTo>
                    <a:pt x="2" y="13"/>
                    <a:pt x="2" y="13"/>
                    <a:pt x="2" y="13"/>
                  </a:cubicBezTo>
                  <a:cubicBezTo>
                    <a:pt x="1" y="14"/>
                    <a:pt x="1" y="14"/>
                    <a:pt x="1" y="14"/>
                  </a:cubicBezTo>
                  <a:cubicBezTo>
                    <a:pt x="0" y="13"/>
                    <a:pt x="0" y="13"/>
                    <a:pt x="0" y="12"/>
                  </a:cubicBezTo>
                  <a:cubicBezTo>
                    <a:pt x="0" y="12"/>
                    <a:pt x="0" y="12"/>
                    <a:pt x="0" y="12"/>
                  </a:cubicBezTo>
                  <a:cubicBezTo>
                    <a:pt x="0" y="11"/>
                    <a:pt x="1" y="10"/>
                    <a:pt x="2" y="9"/>
                  </a:cubicBezTo>
                  <a:cubicBezTo>
                    <a:pt x="2" y="9"/>
                    <a:pt x="2" y="9"/>
                    <a:pt x="2" y="9"/>
                  </a:cubicBezTo>
                  <a:cubicBezTo>
                    <a:pt x="17" y="0"/>
                    <a:pt x="17" y="0"/>
                    <a:pt x="17" y="0"/>
                  </a:cubicBezTo>
                  <a:cubicBezTo>
                    <a:pt x="17" y="0"/>
                    <a:pt x="18" y="0"/>
                    <a:pt x="19" y="0"/>
                  </a:cubicBezTo>
                  <a:cubicBezTo>
                    <a:pt x="19" y="0"/>
                    <a:pt x="19" y="0"/>
                    <a:pt x="19" y="0"/>
                  </a:cubicBezTo>
                  <a:cubicBezTo>
                    <a:pt x="20" y="0"/>
                    <a:pt x="21" y="0"/>
                    <a:pt x="22" y="1"/>
                  </a:cubicBezTo>
                  <a:cubicBezTo>
                    <a:pt x="22" y="1"/>
                    <a:pt x="22" y="1"/>
                    <a:pt x="22" y="1"/>
                  </a:cubicBezTo>
                  <a:cubicBezTo>
                    <a:pt x="22" y="2"/>
                    <a:pt x="22" y="2"/>
                    <a:pt x="22" y="3"/>
                  </a:cubicBezTo>
                  <a:cubicBezTo>
                    <a:pt x="22" y="3"/>
                    <a:pt x="22" y="3"/>
                    <a:pt x="22" y="3"/>
                  </a:cubicBezTo>
                  <a:cubicBezTo>
                    <a:pt x="22" y="4"/>
                    <a:pt x="21" y="5"/>
                    <a:pt x="20" y="6"/>
                  </a:cubicBezTo>
                  <a:cubicBezTo>
                    <a:pt x="20" y="6"/>
                    <a:pt x="20" y="6"/>
                    <a:pt x="20" y="6"/>
                  </a:cubicBezTo>
                  <a:cubicBezTo>
                    <a:pt x="6" y="15"/>
                    <a:pt x="6" y="15"/>
                    <a:pt x="6" y="15"/>
                  </a:cubicBezTo>
                  <a:cubicBezTo>
                    <a:pt x="5" y="15"/>
                    <a:pt x="4" y="16"/>
                    <a:pt x="4" y="16"/>
                  </a:cubicBezTo>
                  <a:cubicBezTo>
                    <a:pt x="4" y="16"/>
                    <a:pt x="4" y="16"/>
                    <a:pt x="4"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7"/>
            <p:cNvSpPr/>
            <p:nvPr/>
          </p:nvSpPr>
          <p:spPr bwMode="auto">
            <a:xfrm>
              <a:off x="5883275" y="2643188"/>
              <a:ext cx="73025" cy="41275"/>
            </a:xfrm>
            <a:custGeom>
              <a:avLst/>
              <a:gdLst>
                <a:gd name="T0" fmla="*/ 1 w 14"/>
                <a:gd name="T1" fmla="*/ 7 h 8"/>
                <a:gd name="T2" fmla="*/ 2 w 14"/>
                <a:gd name="T3" fmla="*/ 5 h 8"/>
                <a:gd name="T4" fmla="*/ 2 w 14"/>
                <a:gd name="T5" fmla="*/ 5 h 8"/>
                <a:gd name="T6" fmla="*/ 12 w 14"/>
                <a:gd name="T7" fmla="*/ 0 h 8"/>
                <a:gd name="T8" fmla="*/ 14 w 14"/>
                <a:gd name="T9" fmla="*/ 1 h 8"/>
                <a:gd name="T10" fmla="*/ 14 w 14"/>
                <a:gd name="T11" fmla="*/ 1 h 8"/>
                <a:gd name="T12" fmla="*/ 13 w 14"/>
                <a:gd name="T13" fmla="*/ 3 h 8"/>
                <a:gd name="T14" fmla="*/ 13 w 14"/>
                <a:gd name="T15" fmla="*/ 3 h 8"/>
                <a:gd name="T16" fmla="*/ 3 w 14"/>
                <a:gd name="T17" fmla="*/ 8 h 8"/>
                <a:gd name="T18" fmla="*/ 2 w 14"/>
                <a:gd name="T19" fmla="*/ 8 h 8"/>
                <a:gd name="T20" fmla="*/ 2 w 14"/>
                <a:gd name="T21" fmla="*/ 8 h 8"/>
                <a:gd name="T22" fmla="*/ 1 w 14"/>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7"/>
                  </a:moveTo>
                  <a:cubicBezTo>
                    <a:pt x="0" y="6"/>
                    <a:pt x="1" y="5"/>
                    <a:pt x="2" y="5"/>
                  </a:cubicBezTo>
                  <a:cubicBezTo>
                    <a:pt x="2" y="5"/>
                    <a:pt x="2" y="5"/>
                    <a:pt x="2" y="5"/>
                  </a:cubicBezTo>
                  <a:cubicBezTo>
                    <a:pt x="12" y="0"/>
                    <a:pt x="12" y="0"/>
                    <a:pt x="12" y="0"/>
                  </a:cubicBezTo>
                  <a:cubicBezTo>
                    <a:pt x="12" y="0"/>
                    <a:pt x="13" y="0"/>
                    <a:pt x="14" y="1"/>
                  </a:cubicBezTo>
                  <a:cubicBezTo>
                    <a:pt x="14" y="1"/>
                    <a:pt x="14" y="1"/>
                    <a:pt x="14" y="1"/>
                  </a:cubicBezTo>
                  <a:cubicBezTo>
                    <a:pt x="14" y="2"/>
                    <a:pt x="14" y="3"/>
                    <a:pt x="13" y="3"/>
                  </a:cubicBezTo>
                  <a:cubicBezTo>
                    <a:pt x="13" y="3"/>
                    <a:pt x="13" y="3"/>
                    <a:pt x="13" y="3"/>
                  </a:cubicBezTo>
                  <a:cubicBezTo>
                    <a:pt x="3" y="8"/>
                    <a:pt x="3" y="8"/>
                    <a:pt x="3" y="8"/>
                  </a:cubicBezTo>
                  <a:cubicBezTo>
                    <a:pt x="3" y="8"/>
                    <a:pt x="2" y="8"/>
                    <a:pt x="2" y="8"/>
                  </a:cubicBezTo>
                  <a:cubicBezTo>
                    <a:pt x="2" y="8"/>
                    <a:pt x="2" y="8"/>
                    <a:pt x="2" y="8"/>
                  </a:cubicBezTo>
                  <a:cubicBezTo>
                    <a:pt x="2" y="8"/>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8"/>
            <p:cNvSpPr/>
            <p:nvPr/>
          </p:nvSpPr>
          <p:spPr bwMode="auto">
            <a:xfrm>
              <a:off x="5876925" y="2632076"/>
              <a:ext cx="90488" cy="63500"/>
            </a:xfrm>
            <a:custGeom>
              <a:avLst/>
              <a:gdLst>
                <a:gd name="T0" fmla="*/ 0 w 17"/>
                <a:gd name="T1" fmla="*/ 10 h 12"/>
                <a:gd name="T2" fmla="*/ 2 w 17"/>
                <a:gd name="T3" fmla="*/ 9 h 12"/>
                <a:gd name="T4" fmla="*/ 0 w 17"/>
                <a:gd name="T5" fmla="*/ 10 h 12"/>
                <a:gd name="T6" fmla="*/ 0 w 17"/>
                <a:gd name="T7" fmla="*/ 8 h 12"/>
                <a:gd name="T8" fmla="*/ 0 w 17"/>
                <a:gd name="T9" fmla="*/ 8 h 12"/>
                <a:gd name="T10" fmla="*/ 2 w 17"/>
                <a:gd name="T11" fmla="*/ 5 h 12"/>
                <a:gd name="T12" fmla="*/ 2 w 17"/>
                <a:gd name="T13" fmla="*/ 5 h 12"/>
                <a:gd name="T14" fmla="*/ 12 w 17"/>
                <a:gd name="T15" fmla="*/ 0 h 12"/>
                <a:gd name="T16" fmla="*/ 13 w 17"/>
                <a:gd name="T17" fmla="*/ 0 h 12"/>
                <a:gd name="T18" fmla="*/ 13 w 17"/>
                <a:gd name="T19" fmla="*/ 0 h 12"/>
                <a:gd name="T20" fmla="*/ 17 w 17"/>
                <a:gd name="T21" fmla="*/ 2 h 12"/>
                <a:gd name="T22" fmla="*/ 17 w 17"/>
                <a:gd name="T23" fmla="*/ 2 h 12"/>
                <a:gd name="T24" fmla="*/ 17 w 17"/>
                <a:gd name="T25" fmla="*/ 4 h 12"/>
                <a:gd name="T26" fmla="*/ 17 w 17"/>
                <a:gd name="T27" fmla="*/ 4 h 12"/>
                <a:gd name="T28" fmla="*/ 15 w 17"/>
                <a:gd name="T29" fmla="*/ 7 h 12"/>
                <a:gd name="T30" fmla="*/ 15 w 17"/>
                <a:gd name="T31" fmla="*/ 7 h 12"/>
                <a:gd name="T32" fmla="*/ 5 w 17"/>
                <a:gd name="T33" fmla="*/ 11 h 12"/>
                <a:gd name="T34" fmla="*/ 3 w 17"/>
                <a:gd name="T35" fmla="*/ 12 h 12"/>
                <a:gd name="T36" fmla="*/ 3 w 17"/>
                <a:gd name="T37" fmla="*/ 12 h 12"/>
                <a:gd name="T38" fmla="*/ 0 w 17"/>
                <a:gd name="T3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2">
                  <a:moveTo>
                    <a:pt x="0" y="10"/>
                  </a:moveTo>
                  <a:cubicBezTo>
                    <a:pt x="2" y="9"/>
                    <a:pt x="2" y="9"/>
                    <a:pt x="2" y="9"/>
                  </a:cubicBezTo>
                  <a:cubicBezTo>
                    <a:pt x="0" y="10"/>
                    <a:pt x="0" y="10"/>
                    <a:pt x="0" y="10"/>
                  </a:cubicBezTo>
                  <a:cubicBezTo>
                    <a:pt x="0" y="9"/>
                    <a:pt x="0" y="9"/>
                    <a:pt x="0" y="8"/>
                  </a:cubicBezTo>
                  <a:cubicBezTo>
                    <a:pt x="0" y="8"/>
                    <a:pt x="0" y="8"/>
                    <a:pt x="0" y="8"/>
                  </a:cubicBezTo>
                  <a:cubicBezTo>
                    <a:pt x="0" y="7"/>
                    <a:pt x="0" y="5"/>
                    <a:pt x="2" y="5"/>
                  </a:cubicBezTo>
                  <a:cubicBezTo>
                    <a:pt x="2" y="5"/>
                    <a:pt x="2" y="5"/>
                    <a:pt x="2" y="5"/>
                  </a:cubicBezTo>
                  <a:cubicBezTo>
                    <a:pt x="12" y="0"/>
                    <a:pt x="12" y="0"/>
                    <a:pt x="12" y="0"/>
                  </a:cubicBezTo>
                  <a:cubicBezTo>
                    <a:pt x="12" y="0"/>
                    <a:pt x="13" y="0"/>
                    <a:pt x="13" y="0"/>
                  </a:cubicBezTo>
                  <a:cubicBezTo>
                    <a:pt x="13" y="0"/>
                    <a:pt x="13" y="0"/>
                    <a:pt x="13" y="0"/>
                  </a:cubicBezTo>
                  <a:cubicBezTo>
                    <a:pt x="15" y="0"/>
                    <a:pt x="16" y="1"/>
                    <a:pt x="17" y="2"/>
                  </a:cubicBezTo>
                  <a:cubicBezTo>
                    <a:pt x="17" y="2"/>
                    <a:pt x="17" y="2"/>
                    <a:pt x="17" y="2"/>
                  </a:cubicBezTo>
                  <a:cubicBezTo>
                    <a:pt x="17" y="3"/>
                    <a:pt x="17" y="3"/>
                    <a:pt x="17" y="4"/>
                  </a:cubicBezTo>
                  <a:cubicBezTo>
                    <a:pt x="17" y="4"/>
                    <a:pt x="17" y="4"/>
                    <a:pt x="17" y="4"/>
                  </a:cubicBezTo>
                  <a:cubicBezTo>
                    <a:pt x="17" y="5"/>
                    <a:pt x="16" y="6"/>
                    <a:pt x="15" y="7"/>
                  </a:cubicBezTo>
                  <a:cubicBezTo>
                    <a:pt x="15" y="7"/>
                    <a:pt x="15" y="7"/>
                    <a:pt x="15" y="7"/>
                  </a:cubicBezTo>
                  <a:cubicBezTo>
                    <a:pt x="5" y="11"/>
                    <a:pt x="5" y="11"/>
                    <a:pt x="5" y="11"/>
                  </a:cubicBezTo>
                  <a:cubicBezTo>
                    <a:pt x="4" y="12"/>
                    <a:pt x="4" y="12"/>
                    <a:pt x="3" y="12"/>
                  </a:cubicBezTo>
                  <a:cubicBezTo>
                    <a:pt x="3" y="12"/>
                    <a:pt x="3" y="12"/>
                    <a:pt x="3" y="12"/>
                  </a:cubicBezTo>
                  <a:cubicBezTo>
                    <a:pt x="2" y="12"/>
                    <a:pt x="1" y="11"/>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9"/>
            <p:cNvSpPr/>
            <p:nvPr/>
          </p:nvSpPr>
          <p:spPr bwMode="auto">
            <a:xfrm>
              <a:off x="5765800" y="3016251"/>
              <a:ext cx="285750" cy="142875"/>
            </a:xfrm>
            <a:custGeom>
              <a:avLst/>
              <a:gdLst>
                <a:gd name="T0" fmla="*/ 0 w 54"/>
                <a:gd name="T1" fmla="*/ 15 h 27"/>
                <a:gd name="T2" fmla="*/ 0 w 54"/>
                <a:gd name="T3" fmla="*/ 15 h 27"/>
                <a:gd name="T4" fmla="*/ 1 w 54"/>
                <a:gd name="T5" fmla="*/ 13 h 27"/>
                <a:gd name="T6" fmla="*/ 1 w 54"/>
                <a:gd name="T7" fmla="*/ 13 h 27"/>
                <a:gd name="T8" fmla="*/ 3 w 54"/>
                <a:gd name="T9" fmla="*/ 14 h 27"/>
                <a:gd name="T10" fmla="*/ 3 w 54"/>
                <a:gd name="T11" fmla="*/ 14 h 27"/>
                <a:gd name="T12" fmla="*/ 4 w 54"/>
                <a:gd name="T13" fmla="*/ 15 h 27"/>
                <a:gd name="T14" fmla="*/ 4 w 54"/>
                <a:gd name="T15" fmla="*/ 15 h 27"/>
                <a:gd name="T16" fmla="*/ 7 w 54"/>
                <a:gd name="T17" fmla="*/ 18 h 27"/>
                <a:gd name="T18" fmla="*/ 7 w 54"/>
                <a:gd name="T19" fmla="*/ 18 h 27"/>
                <a:gd name="T20" fmla="*/ 22 w 54"/>
                <a:gd name="T21" fmla="*/ 23 h 27"/>
                <a:gd name="T22" fmla="*/ 22 w 54"/>
                <a:gd name="T23" fmla="*/ 23 h 27"/>
                <a:gd name="T24" fmla="*/ 24 w 54"/>
                <a:gd name="T25" fmla="*/ 23 h 27"/>
                <a:gd name="T26" fmla="*/ 24 w 54"/>
                <a:gd name="T27" fmla="*/ 23 h 27"/>
                <a:gd name="T28" fmla="*/ 50 w 54"/>
                <a:gd name="T29" fmla="*/ 12 h 27"/>
                <a:gd name="T30" fmla="*/ 50 w 54"/>
                <a:gd name="T31" fmla="*/ 12 h 27"/>
                <a:gd name="T32" fmla="*/ 51 w 54"/>
                <a:gd name="T33" fmla="*/ 5 h 27"/>
                <a:gd name="T34" fmla="*/ 51 w 54"/>
                <a:gd name="T35" fmla="*/ 5 h 27"/>
                <a:gd name="T36" fmla="*/ 51 w 54"/>
                <a:gd name="T37" fmla="*/ 2 h 27"/>
                <a:gd name="T38" fmla="*/ 51 w 54"/>
                <a:gd name="T39" fmla="*/ 2 h 27"/>
                <a:gd name="T40" fmla="*/ 52 w 54"/>
                <a:gd name="T41" fmla="*/ 0 h 27"/>
                <a:gd name="T42" fmla="*/ 52 w 54"/>
                <a:gd name="T43" fmla="*/ 0 h 27"/>
                <a:gd name="T44" fmla="*/ 54 w 54"/>
                <a:gd name="T45" fmla="*/ 2 h 27"/>
                <a:gd name="T46" fmla="*/ 54 w 54"/>
                <a:gd name="T47" fmla="*/ 2 h 27"/>
                <a:gd name="T48" fmla="*/ 54 w 54"/>
                <a:gd name="T49" fmla="*/ 5 h 27"/>
                <a:gd name="T50" fmla="*/ 54 w 54"/>
                <a:gd name="T51" fmla="*/ 5 h 27"/>
                <a:gd name="T52" fmla="*/ 52 w 54"/>
                <a:gd name="T53" fmla="*/ 14 h 27"/>
                <a:gd name="T54" fmla="*/ 52 w 54"/>
                <a:gd name="T55" fmla="*/ 14 h 27"/>
                <a:gd name="T56" fmla="*/ 24 w 54"/>
                <a:gd name="T57" fmla="*/ 26 h 27"/>
                <a:gd name="T58" fmla="*/ 24 w 54"/>
                <a:gd name="T59" fmla="*/ 26 h 27"/>
                <a:gd name="T60" fmla="*/ 22 w 54"/>
                <a:gd name="T61" fmla="*/ 27 h 27"/>
                <a:gd name="T62" fmla="*/ 22 w 54"/>
                <a:gd name="T63" fmla="*/ 27 h 27"/>
                <a:gd name="T64" fmla="*/ 0 w 54"/>
                <a:gd name="T6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27">
                  <a:moveTo>
                    <a:pt x="0" y="15"/>
                  </a:moveTo>
                  <a:cubicBezTo>
                    <a:pt x="0" y="15"/>
                    <a:pt x="0" y="15"/>
                    <a:pt x="0" y="15"/>
                  </a:cubicBezTo>
                  <a:cubicBezTo>
                    <a:pt x="0" y="14"/>
                    <a:pt x="0" y="13"/>
                    <a:pt x="1" y="13"/>
                  </a:cubicBezTo>
                  <a:cubicBezTo>
                    <a:pt x="1" y="13"/>
                    <a:pt x="1" y="13"/>
                    <a:pt x="1" y="13"/>
                  </a:cubicBezTo>
                  <a:cubicBezTo>
                    <a:pt x="1" y="13"/>
                    <a:pt x="2" y="13"/>
                    <a:pt x="3" y="14"/>
                  </a:cubicBezTo>
                  <a:cubicBezTo>
                    <a:pt x="3" y="14"/>
                    <a:pt x="3" y="14"/>
                    <a:pt x="3" y="14"/>
                  </a:cubicBezTo>
                  <a:cubicBezTo>
                    <a:pt x="3" y="14"/>
                    <a:pt x="3" y="14"/>
                    <a:pt x="4" y="15"/>
                  </a:cubicBezTo>
                  <a:cubicBezTo>
                    <a:pt x="4" y="15"/>
                    <a:pt x="4" y="15"/>
                    <a:pt x="4" y="15"/>
                  </a:cubicBezTo>
                  <a:cubicBezTo>
                    <a:pt x="5" y="16"/>
                    <a:pt x="6" y="17"/>
                    <a:pt x="7" y="18"/>
                  </a:cubicBezTo>
                  <a:cubicBezTo>
                    <a:pt x="7" y="18"/>
                    <a:pt x="7" y="18"/>
                    <a:pt x="7" y="18"/>
                  </a:cubicBezTo>
                  <a:cubicBezTo>
                    <a:pt x="10" y="21"/>
                    <a:pt x="15" y="23"/>
                    <a:pt x="22" y="23"/>
                  </a:cubicBezTo>
                  <a:cubicBezTo>
                    <a:pt x="22" y="23"/>
                    <a:pt x="22" y="23"/>
                    <a:pt x="22" y="23"/>
                  </a:cubicBezTo>
                  <a:cubicBezTo>
                    <a:pt x="23" y="23"/>
                    <a:pt x="23" y="23"/>
                    <a:pt x="24" y="23"/>
                  </a:cubicBezTo>
                  <a:cubicBezTo>
                    <a:pt x="24" y="23"/>
                    <a:pt x="24" y="23"/>
                    <a:pt x="24" y="23"/>
                  </a:cubicBezTo>
                  <a:cubicBezTo>
                    <a:pt x="39" y="22"/>
                    <a:pt x="48" y="15"/>
                    <a:pt x="50" y="12"/>
                  </a:cubicBezTo>
                  <a:cubicBezTo>
                    <a:pt x="50" y="12"/>
                    <a:pt x="50" y="12"/>
                    <a:pt x="50" y="12"/>
                  </a:cubicBezTo>
                  <a:cubicBezTo>
                    <a:pt x="51" y="10"/>
                    <a:pt x="51" y="7"/>
                    <a:pt x="51" y="5"/>
                  </a:cubicBezTo>
                  <a:cubicBezTo>
                    <a:pt x="51" y="5"/>
                    <a:pt x="51" y="5"/>
                    <a:pt x="51" y="5"/>
                  </a:cubicBezTo>
                  <a:cubicBezTo>
                    <a:pt x="51" y="3"/>
                    <a:pt x="51" y="2"/>
                    <a:pt x="51" y="2"/>
                  </a:cubicBezTo>
                  <a:cubicBezTo>
                    <a:pt x="51" y="2"/>
                    <a:pt x="51" y="2"/>
                    <a:pt x="51" y="2"/>
                  </a:cubicBezTo>
                  <a:cubicBezTo>
                    <a:pt x="51" y="1"/>
                    <a:pt x="51" y="0"/>
                    <a:pt x="52" y="0"/>
                  </a:cubicBezTo>
                  <a:cubicBezTo>
                    <a:pt x="52" y="0"/>
                    <a:pt x="52" y="0"/>
                    <a:pt x="52" y="0"/>
                  </a:cubicBezTo>
                  <a:cubicBezTo>
                    <a:pt x="53" y="0"/>
                    <a:pt x="54" y="1"/>
                    <a:pt x="54" y="2"/>
                  </a:cubicBezTo>
                  <a:cubicBezTo>
                    <a:pt x="54" y="2"/>
                    <a:pt x="54" y="2"/>
                    <a:pt x="54" y="2"/>
                  </a:cubicBezTo>
                  <a:cubicBezTo>
                    <a:pt x="54" y="2"/>
                    <a:pt x="54" y="3"/>
                    <a:pt x="54" y="5"/>
                  </a:cubicBezTo>
                  <a:cubicBezTo>
                    <a:pt x="54" y="5"/>
                    <a:pt x="54" y="5"/>
                    <a:pt x="54" y="5"/>
                  </a:cubicBezTo>
                  <a:cubicBezTo>
                    <a:pt x="54" y="7"/>
                    <a:pt x="54" y="11"/>
                    <a:pt x="52" y="14"/>
                  </a:cubicBezTo>
                  <a:cubicBezTo>
                    <a:pt x="52" y="14"/>
                    <a:pt x="52" y="14"/>
                    <a:pt x="52" y="14"/>
                  </a:cubicBezTo>
                  <a:cubicBezTo>
                    <a:pt x="49" y="18"/>
                    <a:pt x="40" y="25"/>
                    <a:pt x="24" y="26"/>
                  </a:cubicBezTo>
                  <a:cubicBezTo>
                    <a:pt x="24" y="26"/>
                    <a:pt x="24" y="26"/>
                    <a:pt x="24" y="26"/>
                  </a:cubicBezTo>
                  <a:cubicBezTo>
                    <a:pt x="23" y="26"/>
                    <a:pt x="23" y="27"/>
                    <a:pt x="22" y="27"/>
                  </a:cubicBezTo>
                  <a:cubicBezTo>
                    <a:pt x="22" y="27"/>
                    <a:pt x="22" y="27"/>
                    <a:pt x="22" y="27"/>
                  </a:cubicBezTo>
                  <a:cubicBezTo>
                    <a:pt x="7" y="26"/>
                    <a:pt x="0" y="15"/>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0"/>
            <p:cNvSpPr>
              <a:spLocks noEditPoints="1"/>
            </p:cNvSpPr>
            <p:nvPr/>
          </p:nvSpPr>
          <p:spPr bwMode="auto">
            <a:xfrm>
              <a:off x="5756275" y="3006726"/>
              <a:ext cx="306388" cy="161925"/>
            </a:xfrm>
            <a:custGeom>
              <a:avLst/>
              <a:gdLst>
                <a:gd name="T0" fmla="*/ 4 w 58"/>
                <a:gd name="T1" fmla="*/ 23 h 31"/>
                <a:gd name="T2" fmla="*/ 4 w 58"/>
                <a:gd name="T3" fmla="*/ 24 h 31"/>
                <a:gd name="T4" fmla="*/ 0 w 58"/>
                <a:gd name="T5" fmla="*/ 18 h 31"/>
                <a:gd name="T6" fmla="*/ 0 w 58"/>
                <a:gd name="T7" fmla="*/ 16 h 31"/>
                <a:gd name="T8" fmla="*/ 0 w 58"/>
                <a:gd name="T9" fmla="*/ 16 h 31"/>
                <a:gd name="T10" fmla="*/ 0 w 58"/>
                <a:gd name="T11" fmla="*/ 15 h 31"/>
                <a:gd name="T12" fmla="*/ 0 w 58"/>
                <a:gd name="T13" fmla="*/ 15 h 31"/>
                <a:gd name="T14" fmla="*/ 0 w 58"/>
                <a:gd name="T15" fmla="*/ 10 h 31"/>
                <a:gd name="T16" fmla="*/ 2 w 58"/>
                <a:gd name="T17" fmla="*/ 13 h 31"/>
                <a:gd name="T18" fmla="*/ 3 w 58"/>
                <a:gd name="T19" fmla="*/ 13 h 31"/>
                <a:gd name="T20" fmla="*/ 3 w 58"/>
                <a:gd name="T21" fmla="*/ 13 h 31"/>
                <a:gd name="T22" fmla="*/ 6 w 58"/>
                <a:gd name="T23" fmla="*/ 14 h 31"/>
                <a:gd name="T24" fmla="*/ 6 w 58"/>
                <a:gd name="T25" fmla="*/ 14 h 31"/>
                <a:gd name="T26" fmla="*/ 6 w 58"/>
                <a:gd name="T27" fmla="*/ 14 h 31"/>
                <a:gd name="T28" fmla="*/ 6 w 58"/>
                <a:gd name="T29" fmla="*/ 14 h 31"/>
                <a:gd name="T30" fmla="*/ 6 w 58"/>
                <a:gd name="T31" fmla="*/ 14 h 31"/>
                <a:gd name="T32" fmla="*/ 6 w 58"/>
                <a:gd name="T33" fmla="*/ 14 h 31"/>
                <a:gd name="T34" fmla="*/ 6 w 58"/>
                <a:gd name="T35" fmla="*/ 14 h 31"/>
                <a:gd name="T36" fmla="*/ 6 w 58"/>
                <a:gd name="T37" fmla="*/ 15 h 31"/>
                <a:gd name="T38" fmla="*/ 6 w 58"/>
                <a:gd name="T39" fmla="*/ 15 h 31"/>
                <a:gd name="T40" fmla="*/ 7 w 58"/>
                <a:gd name="T41" fmla="*/ 15 h 31"/>
                <a:gd name="T42" fmla="*/ 7 w 58"/>
                <a:gd name="T43" fmla="*/ 15 h 31"/>
                <a:gd name="T44" fmla="*/ 7 w 58"/>
                <a:gd name="T45" fmla="*/ 16 h 31"/>
                <a:gd name="T46" fmla="*/ 7 w 58"/>
                <a:gd name="T47" fmla="*/ 16 h 31"/>
                <a:gd name="T48" fmla="*/ 11 w 58"/>
                <a:gd name="T49" fmla="*/ 19 h 31"/>
                <a:gd name="T50" fmla="*/ 11 w 58"/>
                <a:gd name="T51" fmla="*/ 19 h 31"/>
                <a:gd name="T52" fmla="*/ 24 w 58"/>
                <a:gd name="T53" fmla="*/ 23 h 31"/>
                <a:gd name="T54" fmla="*/ 24 w 58"/>
                <a:gd name="T55" fmla="*/ 23 h 31"/>
                <a:gd name="T56" fmla="*/ 26 w 58"/>
                <a:gd name="T57" fmla="*/ 23 h 31"/>
                <a:gd name="T58" fmla="*/ 26 w 58"/>
                <a:gd name="T59" fmla="*/ 23 h 31"/>
                <a:gd name="T60" fmla="*/ 50 w 58"/>
                <a:gd name="T61" fmla="*/ 13 h 31"/>
                <a:gd name="T62" fmla="*/ 50 w 58"/>
                <a:gd name="T63" fmla="*/ 13 h 31"/>
                <a:gd name="T64" fmla="*/ 51 w 58"/>
                <a:gd name="T65" fmla="*/ 7 h 31"/>
                <a:gd name="T66" fmla="*/ 51 w 58"/>
                <a:gd name="T67" fmla="*/ 7 h 31"/>
                <a:gd name="T68" fmla="*/ 51 w 58"/>
                <a:gd name="T69" fmla="*/ 7 h 31"/>
                <a:gd name="T70" fmla="*/ 51 w 58"/>
                <a:gd name="T71" fmla="*/ 7 h 31"/>
                <a:gd name="T72" fmla="*/ 51 w 58"/>
                <a:gd name="T73" fmla="*/ 4 h 31"/>
                <a:gd name="T74" fmla="*/ 51 w 58"/>
                <a:gd name="T75" fmla="*/ 4 h 31"/>
                <a:gd name="T76" fmla="*/ 51 w 58"/>
                <a:gd name="T77" fmla="*/ 4 h 31"/>
                <a:gd name="T78" fmla="*/ 51 w 58"/>
                <a:gd name="T79" fmla="*/ 4 h 31"/>
                <a:gd name="T80" fmla="*/ 54 w 58"/>
                <a:gd name="T81" fmla="*/ 0 h 31"/>
                <a:gd name="T82" fmla="*/ 54 w 58"/>
                <a:gd name="T83" fmla="*/ 0 h 31"/>
                <a:gd name="T84" fmla="*/ 54 w 58"/>
                <a:gd name="T85" fmla="*/ 0 h 31"/>
                <a:gd name="T86" fmla="*/ 54 w 58"/>
                <a:gd name="T87" fmla="*/ 0 h 31"/>
                <a:gd name="T88" fmla="*/ 58 w 58"/>
                <a:gd name="T89" fmla="*/ 4 h 31"/>
                <a:gd name="T90" fmla="*/ 58 w 58"/>
                <a:gd name="T91" fmla="*/ 4 h 31"/>
                <a:gd name="T92" fmla="*/ 58 w 58"/>
                <a:gd name="T93" fmla="*/ 4 h 31"/>
                <a:gd name="T94" fmla="*/ 58 w 58"/>
                <a:gd name="T95" fmla="*/ 4 h 31"/>
                <a:gd name="T96" fmla="*/ 58 w 58"/>
                <a:gd name="T97" fmla="*/ 4 h 31"/>
                <a:gd name="T98" fmla="*/ 58 w 58"/>
                <a:gd name="T99" fmla="*/ 7 h 31"/>
                <a:gd name="T100" fmla="*/ 58 w 58"/>
                <a:gd name="T101" fmla="*/ 7 h 31"/>
                <a:gd name="T102" fmla="*/ 56 w 58"/>
                <a:gd name="T103" fmla="*/ 17 h 31"/>
                <a:gd name="T104" fmla="*/ 56 w 58"/>
                <a:gd name="T105" fmla="*/ 17 h 31"/>
                <a:gd name="T106" fmla="*/ 26 w 58"/>
                <a:gd name="T107" fmla="*/ 30 h 31"/>
                <a:gd name="T108" fmla="*/ 26 w 58"/>
                <a:gd name="T109" fmla="*/ 30 h 31"/>
                <a:gd name="T110" fmla="*/ 24 w 58"/>
                <a:gd name="T111" fmla="*/ 31 h 31"/>
                <a:gd name="T112" fmla="*/ 24 w 58"/>
                <a:gd name="T113" fmla="*/ 31 h 31"/>
                <a:gd name="T114" fmla="*/ 4 w 58"/>
                <a:gd name="T115" fmla="*/ 23 h 31"/>
                <a:gd name="T116" fmla="*/ 0 w 58"/>
                <a:gd name="T117" fmla="*/ 18 h 31"/>
                <a:gd name="T118" fmla="*/ 2 w 58"/>
                <a:gd name="T119" fmla="*/ 17 h 31"/>
                <a:gd name="T120" fmla="*/ 0 w 58"/>
                <a:gd name="T121"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 h="31">
                  <a:moveTo>
                    <a:pt x="4" y="23"/>
                  </a:moveTo>
                  <a:cubicBezTo>
                    <a:pt x="4" y="24"/>
                    <a:pt x="4" y="24"/>
                    <a:pt x="4" y="24"/>
                  </a:cubicBezTo>
                  <a:cubicBezTo>
                    <a:pt x="0" y="18"/>
                    <a:pt x="0" y="18"/>
                    <a:pt x="0" y="18"/>
                  </a:cubicBezTo>
                  <a:cubicBezTo>
                    <a:pt x="0" y="18"/>
                    <a:pt x="0" y="17"/>
                    <a:pt x="0" y="16"/>
                  </a:cubicBezTo>
                  <a:cubicBezTo>
                    <a:pt x="0" y="16"/>
                    <a:pt x="0" y="16"/>
                    <a:pt x="0" y="16"/>
                  </a:cubicBezTo>
                  <a:cubicBezTo>
                    <a:pt x="0" y="16"/>
                    <a:pt x="0" y="15"/>
                    <a:pt x="0" y="15"/>
                  </a:cubicBezTo>
                  <a:cubicBezTo>
                    <a:pt x="0" y="15"/>
                    <a:pt x="0" y="15"/>
                    <a:pt x="0" y="15"/>
                  </a:cubicBezTo>
                  <a:cubicBezTo>
                    <a:pt x="0" y="10"/>
                    <a:pt x="0" y="10"/>
                    <a:pt x="0" y="10"/>
                  </a:cubicBezTo>
                  <a:cubicBezTo>
                    <a:pt x="2" y="13"/>
                    <a:pt x="2" y="13"/>
                    <a:pt x="2" y="13"/>
                  </a:cubicBezTo>
                  <a:cubicBezTo>
                    <a:pt x="2" y="13"/>
                    <a:pt x="3" y="13"/>
                    <a:pt x="3" y="13"/>
                  </a:cubicBezTo>
                  <a:cubicBezTo>
                    <a:pt x="3" y="13"/>
                    <a:pt x="3" y="13"/>
                    <a:pt x="3" y="13"/>
                  </a:cubicBezTo>
                  <a:cubicBezTo>
                    <a:pt x="5" y="13"/>
                    <a:pt x="6" y="13"/>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5"/>
                    <a:pt x="6" y="15"/>
                    <a:pt x="6" y="15"/>
                  </a:cubicBezTo>
                  <a:cubicBezTo>
                    <a:pt x="6" y="15"/>
                    <a:pt x="6" y="15"/>
                    <a:pt x="6" y="15"/>
                  </a:cubicBezTo>
                  <a:cubicBezTo>
                    <a:pt x="6" y="15"/>
                    <a:pt x="7" y="15"/>
                    <a:pt x="7" y="15"/>
                  </a:cubicBezTo>
                  <a:cubicBezTo>
                    <a:pt x="7" y="15"/>
                    <a:pt x="7" y="15"/>
                    <a:pt x="7" y="15"/>
                  </a:cubicBezTo>
                  <a:cubicBezTo>
                    <a:pt x="7" y="15"/>
                    <a:pt x="7" y="15"/>
                    <a:pt x="7" y="16"/>
                  </a:cubicBezTo>
                  <a:cubicBezTo>
                    <a:pt x="7" y="16"/>
                    <a:pt x="7" y="16"/>
                    <a:pt x="7" y="16"/>
                  </a:cubicBezTo>
                  <a:cubicBezTo>
                    <a:pt x="8" y="17"/>
                    <a:pt x="9" y="18"/>
                    <a:pt x="11" y="19"/>
                  </a:cubicBezTo>
                  <a:cubicBezTo>
                    <a:pt x="11" y="19"/>
                    <a:pt x="11" y="19"/>
                    <a:pt x="11" y="19"/>
                  </a:cubicBezTo>
                  <a:cubicBezTo>
                    <a:pt x="13" y="21"/>
                    <a:pt x="18" y="23"/>
                    <a:pt x="24" y="23"/>
                  </a:cubicBezTo>
                  <a:cubicBezTo>
                    <a:pt x="24" y="23"/>
                    <a:pt x="24" y="23"/>
                    <a:pt x="24" y="23"/>
                  </a:cubicBezTo>
                  <a:cubicBezTo>
                    <a:pt x="25" y="23"/>
                    <a:pt x="25" y="23"/>
                    <a:pt x="26" y="23"/>
                  </a:cubicBezTo>
                  <a:cubicBezTo>
                    <a:pt x="26" y="23"/>
                    <a:pt x="26" y="23"/>
                    <a:pt x="26" y="23"/>
                  </a:cubicBezTo>
                  <a:cubicBezTo>
                    <a:pt x="40" y="22"/>
                    <a:pt x="48" y="15"/>
                    <a:pt x="50" y="13"/>
                  </a:cubicBezTo>
                  <a:cubicBezTo>
                    <a:pt x="50" y="13"/>
                    <a:pt x="50" y="13"/>
                    <a:pt x="50" y="13"/>
                  </a:cubicBezTo>
                  <a:cubicBezTo>
                    <a:pt x="50" y="12"/>
                    <a:pt x="51" y="9"/>
                    <a:pt x="51" y="7"/>
                  </a:cubicBezTo>
                  <a:cubicBezTo>
                    <a:pt x="51" y="7"/>
                    <a:pt x="51" y="7"/>
                    <a:pt x="51" y="7"/>
                  </a:cubicBezTo>
                  <a:cubicBezTo>
                    <a:pt x="51" y="7"/>
                    <a:pt x="51" y="7"/>
                    <a:pt x="51" y="7"/>
                  </a:cubicBezTo>
                  <a:cubicBezTo>
                    <a:pt x="51" y="7"/>
                    <a:pt x="51" y="7"/>
                    <a:pt x="51" y="7"/>
                  </a:cubicBezTo>
                  <a:cubicBezTo>
                    <a:pt x="51" y="5"/>
                    <a:pt x="51" y="4"/>
                    <a:pt x="51" y="4"/>
                  </a:cubicBezTo>
                  <a:cubicBezTo>
                    <a:pt x="51" y="4"/>
                    <a:pt x="51" y="4"/>
                    <a:pt x="51" y="4"/>
                  </a:cubicBezTo>
                  <a:cubicBezTo>
                    <a:pt x="51" y="4"/>
                    <a:pt x="51" y="4"/>
                    <a:pt x="51" y="4"/>
                  </a:cubicBezTo>
                  <a:cubicBezTo>
                    <a:pt x="51" y="4"/>
                    <a:pt x="51" y="4"/>
                    <a:pt x="51" y="4"/>
                  </a:cubicBezTo>
                  <a:cubicBezTo>
                    <a:pt x="51" y="2"/>
                    <a:pt x="52" y="0"/>
                    <a:pt x="54" y="0"/>
                  </a:cubicBezTo>
                  <a:cubicBezTo>
                    <a:pt x="54" y="0"/>
                    <a:pt x="54" y="0"/>
                    <a:pt x="54" y="0"/>
                  </a:cubicBezTo>
                  <a:cubicBezTo>
                    <a:pt x="54" y="0"/>
                    <a:pt x="54" y="0"/>
                    <a:pt x="54" y="0"/>
                  </a:cubicBezTo>
                  <a:cubicBezTo>
                    <a:pt x="54" y="0"/>
                    <a:pt x="54" y="0"/>
                    <a:pt x="54" y="0"/>
                  </a:cubicBezTo>
                  <a:cubicBezTo>
                    <a:pt x="56" y="0"/>
                    <a:pt x="58" y="2"/>
                    <a:pt x="58" y="4"/>
                  </a:cubicBezTo>
                  <a:cubicBezTo>
                    <a:pt x="58" y="4"/>
                    <a:pt x="58" y="4"/>
                    <a:pt x="58" y="4"/>
                  </a:cubicBezTo>
                  <a:cubicBezTo>
                    <a:pt x="58" y="4"/>
                    <a:pt x="58" y="4"/>
                    <a:pt x="58" y="4"/>
                  </a:cubicBezTo>
                  <a:cubicBezTo>
                    <a:pt x="58" y="4"/>
                    <a:pt x="58" y="4"/>
                    <a:pt x="58" y="4"/>
                  </a:cubicBezTo>
                  <a:cubicBezTo>
                    <a:pt x="58" y="4"/>
                    <a:pt x="58" y="4"/>
                    <a:pt x="58" y="4"/>
                  </a:cubicBezTo>
                  <a:cubicBezTo>
                    <a:pt x="58" y="5"/>
                    <a:pt x="58" y="6"/>
                    <a:pt x="58" y="7"/>
                  </a:cubicBezTo>
                  <a:cubicBezTo>
                    <a:pt x="58" y="7"/>
                    <a:pt x="58" y="7"/>
                    <a:pt x="58" y="7"/>
                  </a:cubicBezTo>
                  <a:cubicBezTo>
                    <a:pt x="58" y="9"/>
                    <a:pt x="58" y="13"/>
                    <a:pt x="56" y="17"/>
                  </a:cubicBezTo>
                  <a:cubicBezTo>
                    <a:pt x="56" y="17"/>
                    <a:pt x="56" y="17"/>
                    <a:pt x="56" y="17"/>
                  </a:cubicBezTo>
                  <a:cubicBezTo>
                    <a:pt x="53" y="21"/>
                    <a:pt x="43" y="29"/>
                    <a:pt x="26" y="30"/>
                  </a:cubicBezTo>
                  <a:cubicBezTo>
                    <a:pt x="26" y="30"/>
                    <a:pt x="26" y="30"/>
                    <a:pt x="26" y="30"/>
                  </a:cubicBezTo>
                  <a:cubicBezTo>
                    <a:pt x="26" y="30"/>
                    <a:pt x="25" y="31"/>
                    <a:pt x="24" y="31"/>
                  </a:cubicBezTo>
                  <a:cubicBezTo>
                    <a:pt x="24" y="31"/>
                    <a:pt x="24" y="31"/>
                    <a:pt x="24" y="31"/>
                  </a:cubicBezTo>
                  <a:cubicBezTo>
                    <a:pt x="14" y="30"/>
                    <a:pt x="8" y="26"/>
                    <a:pt x="4" y="23"/>
                  </a:cubicBezTo>
                  <a:close/>
                  <a:moveTo>
                    <a:pt x="0" y="18"/>
                  </a:moveTo>
                  <a:cubicBezTo>
                    <a:pt x="2" y="17"/>
                    <a:pt x="2" y="17"/>
                    <a:pt x="2" y="17"/>
                  </a:cubicBezTo>
                  <a:cubicBezTo>
                    <a:pt x="0" y="18"/>
                    <a:pt x="0" y="18"/>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1"/>
            <p:cNvSpPr/>
            <p:nvPr/>
          </p:nvSpPr>
          <p:spPr bwMode="auto">
            <a:xfrm>
              <a:off x="5765800" y="3100388"/>
              <a:ext cx="238125" cy="168275"/>
            </a:xfrm>
            <a:custGeom>
              <a:avLst/>
              <a:gdLst>
                <a:gd name="T0" fmla="*/ 4 w 45"/>
                <a:gd name="T1" fmla="*/ 16 h 32"/>
                <a:gd name="T2" fmla="*/ 0 w 45"/>
                <a:gd name="T3" fmla="*/ 2 h 32"/>
                <a:gd name="T4" fmla="*/ 0 w 45"/>
                <a:gd name="T5" fmla="*/ 2 h 32"/>
                <a:gd name="T6" fmla="*/ 0 w 45"/>
                <a:gd name="T7" fmla="*/ 2 h 32"/>
                <a:gd name="T8" fmla="*/ 1 w 45"/>
                <a:gd name="T9" fmla="*/ 0 h 32"/>
                <a:gd name="T10" fmla="*/ 1 w 45"/>
                <a:gd name="T11" fmla="*/ 0 h 32"/>
                <a:gd name="T12" fmla="*/ 3 w 45"/>
                <a:gd name="T13" fmla="*/ 1 h 32"/>
                <a:gd name="T14" fmla="*/ 3 w 45"/>
                <a:gd name="T15" fmla="*/ 1 h 32"/>
                <a:gd name="T16" fmla="*/ 7 w 45"/>
                <a:gd name="T17" fmla="*/ 15 h 32"/>
                <a:gd name="T18" fmla="*/ 7 w 45"/>
                <a:gd name="T19" fmla="*/ 15 h 32"/>
                <a:gd name="T20" fmla="*/ 16 w 45"/>
                <a:gd name="T21" fmla="*/ 29 h 32"/>
                <a:gd name="T22" fmla="*/ 16 w 45"/>
                <a:gd name="T23" fmla="*/ 29 h 32"/>
                <a:gd name="T24" fmla="*/ 17 w 45"/>
                <a:gd name="T25" fmla="*/ 29 h 32"/>
                <a:gd name="T26" fmla="*/ 17 w 45"/>
                <a:gd name="T27" fmla="*/ 29 h 32"/>
                <a:gd name="T28" fmla="*/ 17 w 45"/>
                <a:gd name="T29" fmla="*/ 29 h 32"/>
                <a:gd name="T30" fmla="*/ 17 w 45"/>
                <a:gd name="T31" fmla="*/ 29 h 32"/>
                <a:gd name="T32" fmla="*/ 28 w 45"/>
                <a:gd name="T33" fmla="*/ 26 h 32"/>
                <a:gd name="T34" fmla="*/ 28 w 45"/>
                <a:gd name="T35" fmla="*/ 26 h 32"/>
                <a:gd name="T36" fmla="*/ 33 w 45"/>
                <a:gd name="T37" fmla="*/ 22 h 32"/>
                <a:gd name="T38" fmla="*/ 33 w 45"/>
                <a:gd name="T39" fmla="*/ 22 h 32"/>
                <a:gd name="T40" fmla="*/ 38 w 45"/>
                <a:gd name="T41" fmla="*/ 11 h 32"/>
                <a:gd name="T42" fmla="*/ 38 w 45"/>
                <a:gd name="T43" fmla="*/ 11 h 32"/>
                <a:gd name="T44" fmla="*/ 42 w 45"/>
                <a:gd name="T45" fmla="*/ 2 h 32"/>
                <a:gd name="T46" fmla="*/ 42 w 45"/>
                <a:gd name="T47" fmla="*/ 2 h 32"/>
                <a:gd name="T48" fmla="*/ 44 w 45"/>
                <a:gd name="T49" fmla="*/ 2 h 32"/>
                <a:gd name="T50" fmla="*/ 44 w 45"/>
                <a:gd name="T51" fmla="*/ 2 h 32"/>
                <a:gd name="T52" fmla="*/ 45 w 45"/>
                <a:gd name="T53" fmla="*/ 4 h 32"/>
                <a:gd name="T54" fmla="*/ 45 w 45"/>
                <a:gd name="T55" fmla="*/ 4 h 32"/>
                <a:gd name="T56" fmla="*/ 40 w 45"/>
                <a:gd name="T57" fmla="*/ 12 h 32"/>
                <a:gd name="T58" fmla="*/ 40 w 45"/>
                <a:gd name="T59" fmla="*/ 12 h 32"/>
                <a:gd name="T60" fmla="*/ 36 w 45"/>
                <a:gd name="T61" fmla="*/ 22 h 32"/>
                <a:gd name="T62" fmla="*/ 36 w 45"/>
                <a:gd name="T63" fmla="*/ 22 h 32"/>
                <a:gd name="T64" fmla="*/ 30 w 45"/>
                <a:gd name="T65" fmla="*/ 28 h 32"/>
                <a:gd name="T66" fmla="*/ 30 w 45"/>
                <a:gd name="T67" fmla="*/ 28 h 32"/>
                <a:gd name="T68" fmla="*/ 17 w 45"/>
                <a:gd name="T69" fmla="*/ 32 h 32"/>
                <a:gd name="T70" fmla="*/ 17 w 45"/>
                <a:gd name="T71" fmla="*/ 32 h 32"/>
                <a:gd name="T72" fmla="*/ 16 w 45"/>
                <a:gd name="T73" fmla="*/ 32 h 32"/>
                <a:gd name="T74" fmla="*/ 16 w 45"/>
                <a:gd name="T75" fmla="*/ 32 h 32"/>
                <a:gd name="T76" fmla="*/ 4 w 45"/>
                <a:gd name="T7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32">
                  <a:moveTo>
                    <a:pt x="4" y="16"/>
                  </a:moveTo>
                  <a:cubicBezTo>
                    <a:pt x="1" y="9"/>
                    <a:pt x="0" y="2"/>
                    <a:pt x="0" y="2"/>
                  </a:cubicBezTo>
                  <a:cubicBezTo>
                    <a:pt x="0" y="2"/>
                    <a:pt x="0" y="2"/>
                    <a:pt x="0" y="2"/>
                  </a:cubicBezTo>
                  <a:cubicBezTo>
                    <a:pt x="0" y="2"/>
                    <a:pt x="0" y="2"/>
                    <a:pt x="0" y="2"/>
                  </a:cubicBezTo>
                  <a:cubicBezTo>
                    <a:pt x="0" y="1"/>
                    <a:pt x="0" y="0"/>
                    <a:pt x="1" y="0"/>
                  </a:cubicBezTo>
                  <a:cubicBezTo>
                    <a:pt x="1" y="0"/>
                    <a:pt x="1" y="0"/>
                    <a:pt x="1" y="0"/>
                  </a:cubicBezTo>
                  <a:cubicBezTo>
                    <a:pt x="2" y="0"/>
                    <a:pt x="3" y="0"/>
                    <a:pt x="3" y="1"/>
                  </a:cubicBezTo>
                  <a:cubicBezTo>
                    <a:pt x="3" y="1"/>
                    <a:pt x="3" y="1"/>
                    <a:pt x="3" y="1"/>
                  </a:cubicBezTo>
                  <a:cubicBezTo>
                    <a:pt x="3" y="1"/>
                    <a:pt x="4" y="8"/>
                    <a:pt x="7" y="15"/>
                  </a:cubicBezTo>
                  <a:cubicBezTo>
                    <a:pt x="7" y="15"/>
                    <a:pt x="7" y="15"/>
                    <a:pt x="7" y="15"/>
                  </a:cubicBezTo>
                  <a:cubicBezTo>
                    <a:pt x="9" y="22"/>
                    <a:pt x="13" y="29"/>
                    <a:pt x="16" y="29"/>
                  </a:cubicBezTo>
                  <a:cubicBezTo>
                    <a:pt x="16" y="29"/>
                    <a:pt x="16" y="29"/>
                    <a:pt x="16" y="29"/>
                  </a:cubicBezTo>
                  <a:cubicBezTo>
                    <a:pt x="16" y="29"/>
                    <a:pt x="17" y="29"/>
                    <a:pt x="17" y="29"/>
                  </a:cubicBezTo>
                  <a:cubicBezTo>
                    <a:pt x="17" y="29"/>
                    <a:pt x="17" y="29"/>
                    <a:pt x="17" y="29"/>
                  </a:cubicBezTo>
                  <a:cubicBezTo>
                    <a:pt x="17" y="29"/>
                    <a:pt x="17" y="29"/>
                    <a:pt x="17" y="29"/>
                  </a:cubicBezTo>
                  <a:cubicBezTo>
                    <a:pt x="17" y="29"/>
                    <a:pt x="17" y="29"/>
                    <a:pt x="17" y="29"/>
                  </a:cubicBezTo>
                  <a:cubicBezTo>
                    <a:pt x="21" y="28"/>
                    <a:pt x="25" y="27"/>
                    <a:pt x="28" y="26"/>
                  </a:cubicBezTo>
                  <a:cubicBezTo>
                    <a:pt x="28" y="26"/>
                    <a:pt x="28" y="26"/>
                    <a:pt x="28" y="26"/>
                  </a:cubicBezTo>
                  <a:cubicBezTo>
                    <a:pt x="31" y="24"/>
                    <a:pt x="33" y="22"/>
                    <a:pt x="33" y="22"/>
                  </a:cubicBezTo>
                  <a:cubicBezTo>
                    <a:pt x="33" y="22"/>
                    <a:pt x="33" y="22"/>
                    <a:pt x="33" y="22"/>
                  </a:cubicBezTo>
                  <a:cubicBezTo>
                    <a:pt x="33" y="19"/>
                    <a:pt x="35" y="15"/>
                    <a:pt x="38" y="11"/>
                  </a:cubicBezTo>
                  <a:cubicBezTo>
                    <a:pt x="38" y="11"/>
                    <a:pt x="38" y="11"/>
                    <a:pt x="38" y="11"/>
                  </a:cubicBezTo>
                  <a:cubicBezTo>
                    <a:pt x="40" y="6"/>
                    <a:pt x="42" y="2"/>
                    <a:pt x="42" y="2"/>
                  </a:cubicBezTo>
                  <a:cubicBezTo>
                    <a:pt x="42" y="2"/>
                    <a:pt x="42" y="2"/>
                    <a:pt x="42" y="2"/>
                  </a:cubicBezTo>
                  <a:cubicBezTo>
                    <a:pt x="42" y="2"/>
                    <a:pt x="43" y="1"/>
                    <a:pt x="44" y="2"/>
                  </a:cubicBezTo>
                  <a:cubicBezTo>
                    <a:pt x="44" y="2"/>
                    <a:pt x="44" y="2"/>
                    <a:pt x="44" y="2"/>
                  </a:cubicBezTo>
                  <a:cubicBezTo>
                    <a:pt x="45" y="2"/>
                    <a:pt x="45" y="3"/>
                    <a:pt x="45" y="4"/>
                  </a:cubicBezTo>
                  <a:cubicBezTo>
                    <a:pt x="45" y="4"/>
                    <a:pt x="45" y="4"/>
                    <a:pt x="45" y="4"/>
                  </a:cubicBezTo>
                  <a:cubicBezTo>
                    <a:pt x="45" y="4"/>
                    <a:pt x="43" y="8"/>
                    <a:pt x="40" y="12"/>
                  </a:cubicBezTo>
                  <a:cubicBezTo>
                    <a:pt x="40" y="12"/>
                    <a:pt x="40" y="12"/>
                    <a:pt x="40" y="12"/>
                  </a:cubicBezTo>
                  <a:cubicBezTo>
                    <a:pt x="38" y="16"/>
                    <a:pt x="36" y="21"/>
                    <a:pt x="36" y="22"/>
                  </a:cubicBezTo>
                  <a:cubicBezTo>
                    <a:pt x="36" y="22"/>
                    <a:pt x="36" y="22"/>
                    <a:pt x="36" y="22"/>
                  </a:cubicBezTo>
                  <a:cubicBezTo>
                    <a:pt x="35" y="25"/>
                    <a:pt x="33" y="27"/>
                    <a:pt x="30" y="28"/>
                  </a:cubicBezTo>
                  <a:cubicBezTo>
                    <a:pt x="30" y="28"/>
                    <a:pt x="30" y="28"/>
                    <a:pt x="30" y="28"/>
                  </a:cubicBezTo>
                  <a:cubicBezTo>
                    <a:pt x="26" y="30"/>
                    <a:pt x="22" y="31"/>
                    <a:pt x="17" y="32"/>
                  </a:cubicBezTo>
                  <a:cubicBezTo>
                    <a:pt x="17" y="32"/>
                    <a:pt x="17" y="32"/>
                    <a:pt x="17" y="32"/>
                  </a:cubicBezTo>
                  <a:cubicBezTo>
                    <a:pt x="17" y="32"/>
                    <a:pt x="16" y="32"/>
                    <a:pt x="16" y="32"/>
                  </a:cubicBezTo>
                  <a:cubicBezTo>
                    <a:pt x="16" y="32"/>
                    <a:pt x="16" y="32"/>
                    <a:pt x="16" y="32"/>
                  </a:cubicBezTo>
                  <a:cubicBezTo>
                    <a:pt x="10" y="31"/>
                    <a:pt x="7" y="23"/>
                    <a:pt x="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2"/>
            <p:cNvSpPr>
              <a:spLocks noEditPoints="1"/>
            </p:cNvSpPr>
            <p:nvPr/>
          </p:nvSpPr>
          <p:spPr bwMode="auto">
            <a:xfrm>
              <a:off x="5756275" y="3090863"/>
              <a:ext cx="258763" cy="188913"/>
            </a:xfrm>
            <a:custGeom>
              <a:avLst/>
              <a:gdLst>
                <a:gd name="T0" fmla="*/ 6 w 49"/>
                <a:gd name="T1" fmla="*/ 18 h 36"/>
                <a:gd name="T2" fmla="*/ 0 w 49"/>
                <a:gd name="T3" fmla="*/ 4 h 36"/>
                <a:gd name="T4" fmla="*/ 0 w 49"/>
                <a:gd name="T5" fmla="*/ 3 h 36"/>
                <a:gd name="T6" fmla="*/ 3 w 49"/>
                <a:gd name="T7" fmla="*/ 0 h 36"/>
                <a:gd name="T8" fmla="*/ 3 w 49"/>
                <a:gd name="T9" fmla="*/ 0 h 36"/>
                <a:gd name="T10" fmla="*/ 7 w 49"/>
                <a:gd name="T11" fmla="*/ 2 h 36"/>
                <a:gd name="T12" fmla="*/ 7 w 49"/>
                <a:gd name="T13" fmla="*/ 2 h 36"/>
                <a:gd name="T14" fmla="*/ 7 w 49"/>
                <a:gd name="T15" fmla="*/ 3 h 36"/>
                <a:gd name="T16" fmla="*/ 7 w 49"/>
                <a:gd name="T17" fmla="*/ 3 h 36"/>
                <a:gd name="T18" fmla="*/ 7 w 49"/>
                <a:gd name="T19" fmla="*/ 3 h 36"/>
                <a:gd name="T20" fmla="*/ 7 w 49"/>
                <a:gd name="T21" fmla="*/ 4 h 36"/>
                <a:gd name="T22" fmla="*/ 8 w 49"/>
                <a:gd name="T23" fmla="*/ 7 h 36"/>
                <a:gd name="T24" fmla="*/ 11 w 49"/>
                <a:gd name="T25" fmla="*/ 17 h 36"/>
                <a:gd name="T26" fmla="*/ 15 w 49"/>
                <a:gd name="T27" fmla="*/ 25 h 36"/>
                <a:gd name="T28" fmla="*/ 18 w 49"/>
                <a:gd name="T29" fmla="*/ 29 h 36"/>
                <a:gd name="T30" fmla="*/ 18 w 49"/>
                <a:gd name="T31" fmla="*/ 29 h 36"/>
                <a:gd name="T32" fmla="*/ 19 w 49"/>
                <a:gd name="T33" fmla="*/ 29 h 36"/>
                <a:gd name="T34" fmla="*/ 29 w 49"/>
                <a:gd name="T35" fmla="*/ 26 h 36"/>
                <a:gd name="T36" fmla="*/ 33 w 49"/>
                <a:gd name="T37" fmla="*/ 23 h 36"/>
                <a:gd name="T38" fmla="*/ 33 w 49"/>
                <a:gd name="T39" fmla="*/ 23 h 36"/>
                <a:gd name="T40" fmla="*/ 38 w 49"/>
                <a:gd name="T41" fmla="*/ 12 h 36"/>
                <a:gd name="T42" fmla="*/ 42 w 49"/>
                <a:gd name="T43" fmla="*/ 4 h 36"/>
                <a:gd name="T44" fmla="*/ 45 w 49"/>
                <a:gd name="T45" fmla="*/ 2 h 36"/>
                <a:gd name="T46" fmla="*/ 47 w 49"/>
                <a:gd name="T47" fmla="*/ 2 h 36"/>
                <a:gd name="T48" fmla="*/ 49 w 49"/>
                <a:gd name="T49" fmla="*/ 5 h 36"/>
                <a:gd name="T50" fmla="*/ 49 w 49"/>
                <a:gd name="T51" fmla="*/ 7 h 36"/>
                <a:gd name="T52" fmla="*/ 49 w 49"/>
                <a:gd name="T53" fmla="*/ 7 h 36"/>
                <a:gd name="T54" fmla="*/ 48 w 49"/>
                <a:gd name="T55" fmla="*/ 7 h 36"/>
                <a:gd name="T56" fmla="*/ 48 w 49"/>
                <a:gd name="T57" fmla="*/ 7 h 36"/>
                <a:gd name="T58" fmla="*/ 48 w 49"/>
                <a:gd name="T59" fmla="*/ 7 h 36"/>
                <a:gd name="T60" fmla="*/ 48 w 49"/>
                <a:gd name="T61" fmla="*/ 7 h 36"/>
                <a:gd name="T62" fmla="*/ 48 w 49"/>
                <a:gd name="T63" fmla="*/ 8 h 36"/>
                <a:gd name="T64" fmla="*/ 47 w 49"/>
                <a:gd name="T65" fmla="*/ 9 h 36"/>
                <a:gd name="T66" fmla="*/ 44 w 49"/>
                <a:gd name="T67" fmla="*/ 15 h 36"/>
                <a:gd name="T68" fmla="*/ 40 w 49"/>
                <a:gd name="T69" fmla="*/ 24 h 36"/>
                <a:gd name="T70" fmla="*/ 40 w 49"/>
                <a:gd name="T71" fmla="*/ 24 h 36"/>
                <a:gd name="T72" fmla="*/ 33 w 49"/>
                <a:gd name="T73" fmla="*/ 32 h 36"/>
                <a:gd name="T74" fmla="*/ 19 w 49"/>
                <a:gd name="T75" fmla="*/ 36 h 36"/>
                <a:gd name="T76" fmla="*/ 4 w 49"/>
                <a:gd name="T77" fmla="*/ 19 h 36"/>
                <a:gd name="T78" fmla="*/ 46 w 49"/>
                <a:gd name="T79" fmla="*/ 5 h 36"/>
                <a:gd name="T80" fmla="*/ 46 w 49"/>
                <a:gd name="T8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36">
                  <a:moveTo>
                    <a:pt x="4" y="19"/>
                  </a:moveTo>
                  <a:cubicBezTo>
                    <a:pt x="6" y="18"/>
                    <a:pt x="6" y="18"/>
                    <a:pt x="6" y="18"/>
                  </a:cubicBezTo>
                  <a:cubicBezTo>
                    <a:pt x="4" y="19"/>
                    <a:pt x="4" y="19"/>
                    <a:pt x="4" y="19"/>
                  </a:cubicBezTo>
                  <a:cubicBezTo>
                    <a:pt x="1" y="11"/>
                    <a:pt x="0" y="4"/>
                    <a:pt x="0" y="4"/>
                  </a:cubicBezTo>
                  <a:cubicBezTo>
                    <a:pt x="0" y="4"/>
                    <a:pt x="0" y="4"/>
                    <a:pt x="0" y="4"/>
                  </a:cubicBezTo>
                  <a:cubicBezTo>
                    <a:pt x="0" y="4"/>
                    <a:pt x="0" y="4"/>
                    <a:pt x="0" y="3"/>
                  </a:cubicBezTo>
                  <a:cubicBezTo>
                    <a:pt x="0" y="3"/>
                    <a:pt x="0" y="3"/>
                    <a:pt x="0" y="3"/>
                  </a:cubicBezTo>
                  <a:cubicBezTo>
                    <a:pt x="0" y="2"/>
                    <a:pt x="1" y="0"/>
                    <a:pt x="3" y="0"/>
                  </a:cubicBezTo>
                  <a:cubicBezTo>
                    <a:pt x="3" y="0"/>
                    <a:pt x="3" y="0"/>
                    <a:pt x="3" y="0"/>
                  </a:cubicBezTo>
                  <a:cubicBezTo>
                    <a:pt x="3" y="0"/>
                    <a:pt x="3" y="0"/>
                    <a:pt x="3" y="0"/>
                  </a:cubicBezTo>
                  <a:cubicBezTo>
                    <a:pt x="3" y="0"/>
                    <a:pt x="3" y="0"/>
                    <a:pt x="3" y="0"/>
                  </a:cubicBezTo>
                  <a:cubicBezTo>
                    <a:pt x="5" y="0"/>
                    <a:pt x="6" y="1"/>
                    <a:pt x="7" y="2"/>
                  </a:cubicBezTo>
                  <a:cubicBezTo>
                    <a:pt x="7" y="2"/>
                    <a:pt x="7" y="2"/>
                    <a:pt x="7" y="2"/>
                  </a:cubicBezTo>
                  <a:cubicBezTo>
                    <a:pt x="7" y="2"/>
                    <a:pt x="7" y="2"/>
                    <a:pt x="7" y="2"/>
                  </a:cubicBezTo>
                  <a:cubicBezTo>
                    <a:pt x="7" y="2"/>
                    <a:pt x="7" y="2"/>
                    <a:pt x="7" y="2"/>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4"/>
                  </a:cubicBezTo>
                  <a:cubicBezTo>
                    <a:pt x="7" y="4"/>
                    <a:pt x="7" y="4"/>
                    <a:pt x="7" y="4"/>
                  </a:cubicBezTo>
                  <a:cubicBezTo>
                    <a:pt x="7" y="5"/>
                    <a:pt x="8" y="6"/>
                    <a:pt x="8" y="7"/>
                  </a:cubicBezTo>
                  <a:cubicBezTo>
                    <a:pt x="8" y="7"/>
                    <a:pt x="8" y="7"/>
                    <a:pt x="8" y="7"/>
                  </a:cubicBezTo>
                  <a:cubicBezTo>
                    <a:pt x="8" y="10"/>
                    <a:pt x="9" y="13"/>
                    <a:pt x="11" y="17"/>
                  </a:cubicBezTo>
                  <a:cubicBezTo>
                    <a:pt x="11" y="17"/>
                    <a:pt x="11" y="17"/>
                    <a:pt x="11" y="17"/>
                  </a:cubicBezTo>
                  <a:cubicBezTo>
                    <a:pt x="12" y="20"/>
                    <a:pt x="13" y="23"/>
                    <a:pt x="15" y="25"/>
                  </a:cubicBezTo>
                  <a:cubicBezTo>
                    <a:pt x="15" y="25"/>
                    <a:pt x="15" y="25"/>
                    <a:pt x="15" y="25"/>
                  </a:cubicBezTo>
                  <a:cubicBezTo>
                    <a:pt x="16" y="28"/>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9" y="29"/>
                    <a:pt x="19" y="29"/>
                    <a:pt x="19" y="29"/>
                  </a:cubicBezTo>
                  <a:cubicBezTo>
                    <a:pt x="23" y="28"/>
                    <a:pt x="27" y="27"/>
                    <a:pt x="29" y="26"/>
                  </a:cubicBezTo>
                  <a:cubicBezTo>
                    <a:pt x="29" y="26"/>
                    <a:pt x="29" y="26"/>
                    <a:pt x="29" y="26"/>
                  </a:cubicBezTo>
                  <a:cubicBezTo>
                    <a:pt x="31" y="25"/>
                    <a:pt x="33" y="24"/>
                    <a:pt x="33" y="23"/>
                  </a:cubicBezTo>
                  <a:cubicBezTo>
                    <a:pt x="33" y="23"/>
                    <a:pt x="33" y="23"/>
                    <a:pt x="33" y="23"/>
                  </a:cubicBezTo>
                  <a:cubicBezTo>
                    <a:pt x="33" y="23"/>
                    <a:pt x="33" y="23"/>
                    <a:pt x="33" y="23"/>
                  </a:cubicBezTo>
                  <a:cubicBezTo>
                    <a:pt x="33" y="23"/>
                    <a:pt x="33" y="23"/>
                    <a:pt x="33" y="23"/>
                  </a:cubicBezTo>
                  <a:cubicBezTo>
                    <a:pt x="34" y="20"/>
                    <a:pt x="36" y="16"/>
                    <a:pt x="38" y="12"/>
                  </a:cubicBezTo>
                  <a:cubicBezTo>
                    <a:pt x="38" y="12"/>
                    <a:pt x="38" y="12"/>
                    <a:pt x="38" y="12"/>
                  </a:cubicBezTo>
                  <a:cubicBezTo>
                    <a:pt x="40" y="8"/>
                    <a:pt x="42" y="4"/>
                    <a:pt x="42" y="4"/>
                  </a:cubicBezTo>
                  <a:cubicBezTo>
                    <a:pt x="42" y="4"/>
                    <a:pt x="42" y="4"/>
                    <a:pt x="42" y="4"/>
                  </a:cubicBezTo>
                  <a:cubicBezTo>
                    <a:pt x="42" y="4"/>
                    <a:pt x="42" y="4"/>
                    <a:pt x="42" y="4"/>
                  </a:cubicBezTo>
                  <a:cubicBezTo>
                    <a:pt x="43" y="2"/>
                    <a:pt x="44" y="2"/>
                    <a:pt x="45" y="2"/>
                  </a:cubicBezTo>
                  <a:cubicBezTo>
                    <a:pt x="45" y="2"/>
                    <a:pt x="45" y="2"/>
                    <a:pt x="45" y="2"/>
                  </a:cubicBezTo>
                  <a:cubicBezTo>
                    <a:pt x="46" y="2"/>
                    <a:pt x="47" y="2"/>
                    <a:pt x="47" y="2"/>
                  </a:cubicBezTo>
                  <a:cubicBezTo>
                    <a:pt x="47" y="2"/>
                    <a:pt x="47" y="2"/>
                    <a:pt x="47" y="2"/>
                  </a:cubicBezTo>
                  <a:cubicBezTo>
                    <a:pt x="48" y="3"/>
                    <a:pt x="49" y="4"/>
                    <a:pt x="49" y="5"/>
                  </a:cubicBezTo>
                  <a:cubicBezTo>
                    <a:pt x="49" y="5"/>
                    <a:pt x="49" y="5"/>
                    <a:pt x="49" y="5"/>
                  </a:cubicBezTo>
                  <a:cubicBezTo>
                    <a:pt x="49" y="6"/>
                    <a:pt x="49" y="6"/>
                    <a:pt x="49" y="7"/>
                  </a:cubicBezTo>
                  <a:cubicBezTo>
                    <a:pt x="49" y="7"/>
                    <a:pt x="49" y="7"/>
                    <a:pt x="49" y="7"/>
                  </a:cubicBezTo>
                  <a:cubicBezTo>
                    <a:pt x="49" y="7"/>
                    <a:pt x="49" y="7"/>
                    <a:pt x="49" y="7"/>
                  </a:cubicBezTo>
                  <a:cubicBezTo>
                    <a:pt x="49" y="7"/>
                    <a:pt x="49" y="7"/>
                    <a:pt x="49" y="7"/>
                  </a:cubicBezTo>
                  <a:cubicBezTo>
                    <a:pt x="49"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7"/>
                  </a:cubicBezTo>
                  <a:cubicBezTo>
                    <a:pt x="48" y="7"/>
                    <a:pt x="48" y="7"/>
                    <a:pt x="48" y="8"/>
                  </a:cubicBezTo>
                  <a:cubicBezTo>
                    <a:pt x="48" y="8"/>
                    <a:pt x="48" y="8"/>
                    <a:pt x="48" y="8"/>
                  </a:cubicBezTo>
                  <a:cubicBezTo>
                    <a:pt x="48" y="8"/>
                    <a:pt x="47" y="9"/>
                    <a:pt x="47" y="9"/>
                  </a:cubicBezTo>
                  <a:cubicBezTo>
                    <a:pt x="47" y="9"/>
                    <a:pt x="47" y="9"/>
                    <a:pt x="47" y="9"/>
                  </a:cubicBezTo>
                  <a:cubicBezTo>
                    <a:pt x="46" y="11"/>
                    <a:pt x="45" y="13"/>
                    <a:pt x="44" y="15"/>
                  </a:cubicBezTo>
                  <a:cubicBezTo>
                    <a:pt x="44" y="15"/>
                    <a:pt x="44" y="15"/>
                    <a:pt x="44" y="15"/>
                  </a:cubicBezTo>
                  <a:cubicBezTo>
                    <a:pt x="42" y="19"/>
                    <a:pt x="40" y="23"/>
                    <a:pt x="40" y="24"/>
                  </a:cubicBezTo>
                  <a:cubicBezTo>
                    <a:pt x="40" y="24"/>
                    <a:pt x="40" y="24"/>
                    <a:pt x="40" y="24"/>
                  </a:cubicBezTo>
                  <a:cubicBezTo>
                    <a:pt x="40" y="24"/>
                    <a:pt x="40" y="24"/>
                    <a:pt x="40" y="24"/>
                  </a:cubicBezTo>
                  <a:cubicBezTo>
                    <a:pt x="40" y="24"/>
                    <a:pt x="40" y="24"/>
                    <a:pt x="40" y="24"/>
                  </a:cubicBezTo>
                  <a:cubicBezTo>
                    <a:pt x="39" y="28"/>
                    <a:pt x="36" y="30"/>
                    <a:pt x="33" y="32"/>
                  </a:cubicBezTo>
                  <a:cubicBezTo>
                    <a:pt x="33" y="32"/>
                    <a:pt x="33" y="32"/>
                    <a:pt x="33" y="32"/>
                  </a:cubicBezTo>
                  <a:cubicBezTo>
                    <a:pt x="29" y="34"/>
                    <a:pt x="24" y="35"/>
                    <a:pt x="19" y="36"/>
                  </a:cubicBezTo>
                  <a:cubicBezTo>
                    <a:pt x="19" y="36"/>
                    <a:pt x="19" y="36"/>
                    <a:pt x="19" y="36"/>
                  </a:cubicBezTo>
                  <a:cubicBezTo>
                    <a:pt x="18" y="36"/>
                    <a:pt x="18" y="36"/>
                    <a:pt x="18" y="36"/>
                  </a:cubicBezTo>
                  <a:cubicBezTo>
                    <a:pt x="10" y="35"/>
                    <a:pt x="7" y="26"/>
                    <a:pt x="4" y="19"/>
                  </a:cubicBezTo>
                  <a:close/>
                  <a:moveTo>
                    <a:pt x="46" y="5"/>
                  </a:moveTo>
                  <a:cubicBezTo>
                    <a:pt x="46" y="5"/>
                    <a:pt x="46" y="5"/>
                    <a:pt x="46" y="5"/>
                  </a:cubicBezTo>
                  <a:cubicBezTo>
                    <a:pt x="46" y="5"/>
                    <a:pt x="46" y="5"/>
                    <a:pt x="46" y="5"/>
                  </a:cubicBezTo>
                  <a:cubicBezTo>
                    <a:pt x="46" y="5"/>
                    <a:pt x="46" y="5"/>
                    <a:pt x="4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3"/>
            <p:cNvSpPr/>
            <p:nvPr/>
          </p:nvSpPr>
          <p:spPr bwMode="auto">
            <a:xfrm>
              <a:off x="5729288" y="3052763"/>
              <a:ext cx="74613" cy="63500"/>
            </a:xfrm>
            <a:custGeom>
              <a:avLst/>
              <a:gdLst>
                <a:gd name="T0" fmla="*/ 1 w 14"/>
                <a:gd name="T1" fmla="*/ 11 h 12"/>
                <a:gd name="T2" fmla="*/ 1 w 14"/>
                <a:gd name="T3" fmla="*/ 9 h 12"/>
                <a:gd name="T4" fmla="*/ 1 w 14"/>
                <a:gd name="T5" fmla="*/ 9 h 12"/>
                <a:gd name="T6" fmla="*/ 12 w 14"/>
                <a:gd name="T7" fmla="*/ 1 h 12"/>
                <a:gd name="T8" fmla="*/ 14 w 14"/>
                <a:gd name="T9" fmla="*/ 1 h 12"/>
                <a:gd name="T10" fmla="*/ 14 w 14"/>
                <a:gd name="T11" fmla="*/ 1 h 12"/>
                <a:gd name="T12" fmla="*/ 14 w 14"/>
                <a:gd name="T13" fmla="*/ 3 h 12"/>
                <a:gd name="T14" fmla="*/ 14 w 14"/>
                <a:gd name="T15" fmla="*/ 3 h 12"/>
                <a:gd name="T16" fmla="*/ 3 w 14"/>
                <a:gd name="T17" fmla="*/ 11 h 12"/>
                <a:gd name="T18" fmla="*/ 2 w 14"/>
                <a:gd name="T19" fmla="*/ 12 h 12"/>
                <a:gd name="T20" fmla="*/ 2 w 14"/>
                <a:gd name="T21" fmla="*/ 12 h 12"/>
                <a:gd name="T22" fmla="*/ 1 w 14"/>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2">
                  <a:moveTo>
                    <a:pt x="1" y="11"/>
                  </a:moveTo>
                  <a:cubicBezTo>
                    <a:pt x="0" y="11"/>
                    <a:pt x="1" y="10"/>
                    <a:pt x="1" y="9"/>
                  </a:cubicBezTo>
                  <a:cubicBezTo>
                    <a:pt x="1" y="9"/>
                    <a:pt x="1" y="9"/>
                    <a:pt x="1" y="9"/>
                  </a:cubicBezTo>
                  <a:cubicBezTo>
                    <a:pt x="12" y="1"/>
                    <a:pt x="12" y="1"/>
                    <a:pt x="12" y="1"/>
                  </a:cubicBezTo>
                  <a:cubicBezTo>
                    <a:pt x="12" y="0"/>
                    <a:pt x="13" y="0"/>
                    <a:pt x="14" y="1"/>
                  </a:cubicBezTo>
                  <a:cubicBezTo>
                    <a:pt x="14" y="1"/>
                    <a:pt x="14" y="1"/>
                    <a:pt x="14" y="1"/>
                  </a:cubicBezTo>
                  <a:cubicBezTo>
                    <a:pt x="14" y="2"/>
                    <a:pt x="14" y="3"/>
                    <a:pt x="14" y="3"/>
                  </a:cubicBezTo>
                  <a:cubicBezTo>
                    <a:pt x="14" y="3"/>
                    <a:pt x="14" y="3"/>
                    <a:pt x="14" y="3"/>
                  </a:cubicBezTo>
                  <a:cubicBezTo>
                    <a:pt x="3" y="11"/>
                    <a:pt x="3" y="11"/>
                    <a:pt x="3" y="11"/>
                  </a:cubicBezTo>
                  <a:cubicBezTo>
                    <a:pt x="3" y="12"/>
                    <a:pt x="2" y="12"/>
                    <a:pt x="2" y="12"/>
                  </a:cubicBezTo>
                  <a:cubicBezTo>
                    <a:pt x="2" y="12"/>
                    <a:pt x="2" y="12"/>
                    <a:pt x="2" y="12"/>
                  </a:cubicBezTo>
                  <a:cubicBezTo>
                    <a:pt x="2" y="12"/>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4"/>
            <p:cNvSpPr>
              <a:spLocks noEditPoints="1"/>
            </p:cNvSpPr>
            <p:nvPr/>
          </p:nvSpPr>
          <p:spPr bwMode="auto">
            <a:xfrm>
              <a:off x="5724525" y="3043238"/>
              <a:ext cx="88900" cy="84138"/>
            </a:xfrm>
            <a:custGeom>
              <a:avLst/>
              <a:gdLst>
                <a:gd name="T0" fmla="*/ 0 w 17"/>
                <a:gd name="T1" fmla="*/ 15 h 16"/>
                <a:gd name="T2" fmla="*/ 0 w 17"/>
                <a:gd name="T3" fmla="*/ 12 h 16"/>
                <a:gd name="T4" fmla="*/ 0 w 17"/>
                <a:gd name="T5" fmla="*/ 12 h 16"/>
                <a:gd name="T6" fmla="*/ 1 w 17"/>
                <a:gd name="T7" fmla="*/ 10 h 16"/>
                <a:gd name="T8" fmla="*/ 1 w 17"/>
                <a:gd name="T9" fmla="*/ 10 h 16"/>
                <a:gd name="T10" fmla="*/ 11 w 17"/>
                <a:gd name="T11" fmla="*/ 1 h 16"/>
                <a:gd name="T12" fmla="*/ 14 w 17"/>
                <a:gd name="T13" fmla="*/ 0 h 16"/>
                <a:gd name="T14" fmla="*/ 14 w 17"/>
                <a:gd name="T15" fmla="*/ 0 h 16"/>
                <a:gd name="T16" fmla="*/ 16 w 17"/>
                <a:gd name="T17" fmla="*/ 2 h 16"/>
                <a:gd name="T18" fmla="*/ 16 w 17"/>
                <a:gd name="T19" fmla="*/ 2 h 16"/>
                <a:gd name="T20" fmla="*/ 17 w 17"/>
                <a:gd name="T21" fmla="*/ 4 h 16"/>
                <a:gd name="T22" fmla="*/ 17 w 17"/>
                <a:gd name="T23" fmla="*/ 4 h 16"/>
                <a:gd name="T24" fmla="*/ 16 w 17"/>
                <a:gd name="T25" fmla="*/ 7 h 16"/>
                <a:gd name="T26" fmla="*/ 16 w 17"/>
                <a:gd name="T27" fmla="*/ 7 h 16"/>
                <a:gd name="T28" fmla="*/ 5 w 17"/>
                <a:gd name="T29" fmla="*/ 15 h 16"/>
                <a:gd name="T30" fmla="*/ 3 w 17"/>
                <a:gd name="T31" fmla="*/ 16 h 16"/>
                <a:gd name="T32" fmla="*/ 3 w 17"/>
                <a:gd name="T33" fmla="*/ 16 h 16"/>
                <a:gd name="T34" fmla="*/ 3 w 17"/>
                <a:gd name="T35" fmla="*/ 16 h 16"/>
                <a:gd name="T36" fmla="*/ 3 w 17"/>
                <a:gd name="T37" fmla="*/ 16 h 16"/>
                <a:gd name="T38" fmla="*/ 0 w 17"/>
                <a:gd name="T39" fmla="*/ 15 h 16"/>
                <a:gd name="T40" fmla="*/ 2 w 17"/>
                <a:gd name="T41" fmla="*/ 13 h 16"/>
                <a:gd name="T42" fmla="*/ 3 w 17"/>
                <a:gd name="T43" fmla="*/ 12 h 16"/>
                <a:gd name="T44" fmla="*/ 3 w 17"/>
                <a:gd name="T45" fmla="*/ 12 h 16"/>
                <a:gd name="T46" fmla="*/ 2 w 17"/>
                <a:gd name="T47" fmla="*/ 13 h 16"/>
                <a:gd name="T48" fmla="*/ 3 w 17"/>
                <a:gd name="T49" fmla="*/ 12 h 16"/>
                <a:gd name="T50" fmla="*/ 3 w 17"/>
                <a:gd name="T51" fmla="*/ 12 h 16"/>
                <a:gd name="T52" fmla="*/ 3 w 17"/>
                <a:gd name="T53" fmla="*/ 12 h 16"/>
                <a:gd name="T54" fmla="*/ 3 w 17"/>
                <a:gd name="T55" fmla="*/ 12 h 16"/>
                <a:gd name="T56" fmla="*/ 3 w 17"/>
                <a:gd name="T57"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16">
                  <a:moveTo>
                    <a:pt x="0" y="15"/>
                  </a:moveTo>
                  <a:cubicBezTo>
                    <a:pt x="0" y="14"/>
                    <a:pt x="0" y="13"/>
                    <a:pt x="0" y="12"/>
                  </a:cubicBezTo>
                  <a:cubicBezTo>
                    <a:pt x="0" y="12"/>
                    <a:pt x="0" y="12"/>
                    <a:pt x="0" y="12"/>
                  </a:cubicBezTo>
                  <a:cubicBezTo>
                    <a:pt x="0" y="11"/>
                    <a:pt x="0" y="10"/>
                    <a:pt x="1" y="10"/>
                  </a:cubicBezTo>
                  <a:cubicBezTo>
                    <a:pt x="1" y="10"/>
                    <a:pt x="1" y="10"/>
                    <a:pt x="1" y="10"/>
                  </a:cubicBezTo>
                  <a:cubicBezTo>
                    <a:pt x="11" y="1"/>
                    <a:pt x="11" y="1"/>
                    <a:pt x="11" y="1"/>
                  </a:cubicBezTo>
                  <a:cubicBezTo>
                    <a:pt x="12" y="1"/>
                    <a:pt x="13" y="0"/>
                    <a:pt x="14" y="0"/>
                  </a:cubicBezTo>
                  <a:cubicBezTo>
                    <a:pt x="14" y="0"/>
                    <a:pt x="14" y="0"/>
                    <a:pt x="14" y="0"/>
                  </a:cubicBezTo>
                  <a:cubicBezTo>
                    <a:pt x="15" y="0"/>
                    <a:pt x="16" y="1"/>
                    <a:pt x="16" y="2"/>
                  </a:cubicBezTo>
                  <a:cubicBezTo>
                    <a:pt x="16" y="2"/>
                    <a:pt x="16" y="2"/>
                    <a:pt x="16" y="2"/>
                  </a:cubicBezTo>
                  <a:cubicBezTo>
                    <a:pt x="17" y="2"/>
                    <a:pt x="17" y="3"/>
                    <a:pt x="17" y="4"/>
                  </a:cubicBezTo>
                  <a:cubicBezTo>
                    <a:pt x="17" y="4"/>
                    <a:pt x="17" y="4"/>
                    <a:pt x="17" y="4"/>
                  </a:cubicBezTo>
                  <a:cubicBezTo>
                    <a:pt x="17" y="5"/>
                    <a:pt x="17" y="6"/>
                    <a:pt x="16" y="7"/>
                  </a:cubicBezTo>
                  <a:cubicBezTo>
                    <a:pt x="16" y="7"/>
                    <a:pt x="16" y="7"/>
                    <a:pt x="16" y="7"/>
                  </a:cubicBezTo>
                  <a:cubicBezTo>
                    <a:pt x="5" y="15"/>
                    <a:pt x="5" y="15"/>
                    <a:pt x="5" y="15"/>
                  </a:cubicBezTo>
                  <a:cubicBezTo>
                    <a:pt x="5" y="16"/>
                    <a:pt x="4" y="16"/>
                    <a:pt x="3" y="16"/>
                  </a:cubicBezTo>
                  <a:cubicBezTo>
                    <a:pt x="3" y="16"/>
                    <a:pt x="3" y="16"/>
                    <a:pt x="3" y="16"/>
                  </a:cubicBezTo>
                  <a:cubicBezTo>
                    <a:pt x="3" y="16"/>
                    <a:pt x="3" y="16"/>
                    <a:pt x="3" y="16"/>
                  </a:cubicBezTo>
                  <a:cubicBezTo>
                    <a:pt x="3" y="16"/>
                    <a:pt x="3" y="16"/>
                    <a:pt x="3" y="16"/>
                  </a:cubicBezTo>
                  <a:cubicBezTo>
                    <a:pt x="2" y="16"/>
                    <a:pt x="1" y="15"/>
                    <a:pt x="0" y="15"/>
                  </a:cubicBezTo>
                  <a:close/>
                  <a:moveTo>
                    <a:pt x="2" y="13"/>
                  </a:moveTo>
                  <a:cubicBezTo>
                    <a:pt x="3" y="12"/>
                    <a:pt x="3" y="12"/>
                    <a:pt x="3" y="12"/>
                  </a:cubicBezTo>
                  <a:cubicBezTo>
                    <a:pt x="3" y="12"/>
                    <a:pt x="3" y="12"/>
                    <a:pt x="3" y="12"/>
                  </a:cubicBezTo>
                  <a:cubicBezTo>
                    <a:pt x="2" y="13"/>
                    <a:pt x="2" y="13"/>
                    <a:pt x="2" y="13"/>
                  </a:cubicBezTo>
                  <a:close/>
                  <a:moveTo>
                    <a:pt x="3" y="12"/>
                  </a:moveTo>
                  <a:cubicBezTo>
                    <a:pt x="3" y="12"/>
                    <a:pt x="3" y="12"/>
                    <a:pt x="3" y="12"/>
                  </a:cubicBezTo>
                  <a:cubicBezTo>
                    <a:pt x="3" y="12"/>
                    <a:pt x="3" y="12"/>
                    <a:pt x="3" y="12"/>
                  </a:cubicBezTo>
                  <a:cubicBezTo>
                    <a:pt x="3" y="12"/>
                    <a:pt x="3" y="12"/>
                    <a:pt x="3" y="12"/>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5"/>
            <p:cNvSpPr/>
            <p:nvPr/>
          </p:nvSpPr>
          <p:spPr bwMode="auto">
            <a:xfrm>
              <a:off x="6019800" y="3016251"/>
              <a:ext cx="58738" cy="26988"/>
            </a:xfrm>
            <a:custGeom>
              <a:avLst/>
              <a:gdLst>
                <a:gd name="T0" fmla="*/ 9 w 11"/>
                <a:gd name="T1" fmla="*/ 5 h 5"/>
                <a:gd name="T2" fmla="*/ 1 w 11"/>
                <a:gd name="T3" fmla="*/ 3 h 5"/>
                <a:gd name="T4" fmla="*/ 0 w 11"/>
                <a:gd name="T5" fmla="*/ 1 h 5"/>
                <a:gd name="T6" fmla="*/ 0 w 11"/>
                <a:gd name="T7" fmla="*/ 1 h 5"/>
                <a:gd name="T8" fmla="*/ 2 w 11"/>
                <a:gd name="T9" fmla="*/ 0 h 5"/>
                <a:gd name="T10" fmla="*/ 2 w 11"/>
                <a:gd name="T11" fmla="*/ 0 h 5"/>
                <a:gd name="T12" fmla="*/ 10 w 11"/>
                <a:gd name="T13" fmla="*/ 2 h 5"/>
                <a:gd name="T14" fmla="*/ 11 w 11"/>
                <a:gd name="T15" fmla="*/ 4 h 5"/>
                <a:gd name="T16" fmla="*/ 11 w 11"/>
                <a:gd name="T17" fmla="*/ 4 h 5"/>
                <a:gd name="T18" fmla="*/ 9 w 11"/>
                <a:gd name="T19" fmla="*/ 5 h 5"/>
                <a:gd name="T20" fmla="*/ 9 w 11"/>
                <a:gd name="T21" fmla="*/ 5 h 5"/>
                <a:gd name="T22" fmla="*/ 9 w 11"/>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5">
                  <a:moveTo>
                    <a:pt x="9" y="5"/>
                  </a:moveTo>
                  <a:cubicBezTo>
                    <a:pt x="1" y="3"/>
                    <a:pt x="1" y="3"/>
                    <a:pt x="1" y="3"/>
                  </a:cubicBezTo>
                  <a:cubicBezTo>
                    <a:pt x="0" y="3"/>
                    <a:pt x="0" y="2"/>
                    <a:pt x="0" y="1"/>
                  </a:cubicBezTo>
                  <a:cubicBezTo>
                    <a:pt x="0" y="1"/>
                    <a:pt x="0" y="1"/>
                    <a:pt x="0" y="1"/>
                  </a:cubicBezTo>
                  <a:cubicBezTo>
                    <a:pt x="0" y="1"/>
                    <a:pt x="1" y="0"/>
                    <a:pt x="2" y="0"/>
                  </a:cubicBezTo>
                  <a:cubicBezTo>
                    <a:pt x="2" y="0"/>
                    <a:pt x="2" y="0"/>
                    <a:pt x="2" y="0"/>
                  </a:cubicBezTo>
                  <a:cubicBezTo>
                    <a:pt x="10" y="2"/>
                    <a:pt x="10" y="2"/>
                    <a:pt x="10" y="2"/>
                  </a:cubicBezTo>
                  <a:cubicBezTo>
                    <a:pt x="11" y="2"/>
                    <a:pt x="11" y="3"/>
                    <a:pt x="11" y="4"/>
                  </a:cubicBezTo>
                  <a:cubicBezTo>
                    <a:pt x="11" y="4"/>
                    <a:pt x="11" y="4"/>
                    <a:pt x="11" y="4"/>
                  </a:cubicBezTo>
                  <a:cubicBezTo>
                    <a:pt x="11" y="5"/>
                    <a:pt x="10"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6"/>
            <p:cNvSpPr/>
            <p:nvPr/>
          </p:nvSpPr>
          <p:spPr bwMode="auto">
            <a:xfrm>
              <a:off x="6010275" y="3006726"/>
              <a:ext cx="79375" cy="46038"/>
            </a:xfrm>
            <a:custGeom>
              <a:avLst/>
              <a:gdLst>
                <a:gd name="T0" fmla="*/ 11 w 15"/>
                <a:gd name="T1" fmla="*/ 9 h 9"/>
                <a:gd name="T2" fmla="*/ 11 w 15"/>
                <a:gd name="T3" fmla="*/ 9 h 9"/>
                <a:gd name="T4" fmla="*/ 11 w 15"/>
                <a:gd name="T5" fmla="*/ 9 h 9"/>
                <a:gd name="T6" fmla="*/ 11 w 15"/>
                <a:gd name="T7" fmla="*/ 7 h 9"/>
                <a:gd name="T8" fmla="*/ 11 w 15"/>
                <a:gd name="T9" fmla="*/ 9 h 9"/>
                <a:gd name="T10" fmla="*/ 2 w 15"/>
                <a:gd name="T11" fmla="*/ 7 h 9"/>
                <a:gd name="T12" fmla="*/ 0 w 15"/>
                <a:gd name="T13" fmla="*/ 4 h 9"/>
                <a:gd name="T14" fmla="*/ 0 w 15"/>
                <a:gd name="T15" fmla="*/ 4 h 9"/>
                <a:gd name="T16" fmla="*/ 0 w 15"/>
                <a:gd name="T17" fmla="*/ 3 h 9"/>
                <a:gd name="T18" fmla="*/ 0 w 15"/>
                <a:gd name="T19" fmla="*/ 3 h 9"/>
                <a:gd name="T20" fmla="*/ 3 w 15"/>
                <a:gd name="T21" fmla="*/ 0 h 9"/>
                <a:gd name="T22" fmla="*/ 3 w 15"/>
                <a:gd name="T23" fmla="*/ 0 h 9"/>
                <a:gd name="T24" fmla="*/ 4 w 15"/>
                <a:gd name="T25" fmla="*/ 0 h 9"/>
                <a:gd name="T26" fmla="*/ 4 w 15"/>
                <a:gd name="T27" fmla="*/ 0 h 9"/>
                <a:gd name="T28" fmla="*/ 12 w 15"/>
                <a:gd name="T29" fmla="*/ 2 h 9"/>
                <a:gd name="T30" fmla="*/ 15 w 15"/>
                <a:gd name="T31" fmla="*/ 6 h 9"/>
                <a:gd name="T32" fmla="*/ 15 w 15"/>
                <a:gd name="T33" fmla="*/ 6 h 9"/>
                <a:gd name="T34" fmla="*/ 15 w 15"/>
                <a:gd name="T35" fmla="*/ 7 h 9"/>
                <a:gd name="T36" fmla="*/ 15 w 15"/>
                <a:gd name="T37" fmla="*/ 7 h 9"/>
                <a:gd name="T38" fmla="*/ 11 w 15"/>
                <a:gd name="T39" fmla="*/ 9 h 9"/>
                <a:gd name="T40" fmla="*/ 11 w 15"/>
                <a:gd name="T41" fmla="*/ 9 h 9"/>
                <a:gd name="T42" fmla="*/ 11 w 15"/>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9">
                  <a:moveTo>
                    <a:pt x="11" y="9"/>
                  </a:moveTo>
                  <a:cubicBezTo>
                    <a:pt x="11" y="9"/>
                    <a:pt x="11" y="9"/>
                    <a:pt x="11" y="9"/>
                  </a:cubicBezTo>
                  <a:cubicBezTo>
                    <a:pt x="11" y="9"/>
                    <a:pt x="11" y="9"/>
                    <a:pt x="11" y="9"/>
                  </a:cubicBezTo>
                  <a:cubicBezTo>
                    <a:pt x="11" y="7"/>
                    <a:pt x="11" y="7"/>
                    <a:pt x="11" y="7"/>
                  </a:cubicBezTo>
                  <a:cubicBezTo>
                    <a:pt x="11" y="9"/>
                    <a:pt x="11" y="9"/>
                    <a:pt x="11" y="9"/>
                  </a:cubicBezTo>
                  <a:cubicBezTo>
                    <a:pt x="2" y="7"/>
                    <a:pt x="2" y="7"/>
                    <a:pt x="2" y="7"/>
                  </a:cubicBezTo>
                  <a:cubicBezTo>
                    <a:pt x="1" y="7"/>
                    <a:pt x="0" y="5"/>
                    <a:pt x="0" y="4"/>
                  </a:cubicBezTo>
                  <a:cubicBezTo>
                    <a:pt x="0" y="4"/>
                    <a:pt x="0" y="4"/>
                    <a:pt x="0" y="4"/>
                  </a:cubicBezTo>
                  <a:cubicBezTo>
                    <a:pt x="0" y="4"/>
                    <a:pt x="0" y="3"/>
                    <a:pt x="0" y="3"/>
                  </a:cubicBezTo>
                  <a:cubicBezTo>
                    <a:pt x="0" y="3"/>
                    <a:pt x="0" y="3"/>
                    <a:pt x="0" y="3"/>
                  </a:cubicBezTo>
                  <a:cubicBezTo>
                    <a:pt x="0" y="1"/>
                    <a:pt x="2" y="0"/>
                    <a:pt x="3" y="0"/>
                  </a:cubicBezTo>
                  <a:cubicBezTo>
                    <a:pt x="3" y="0"/>
                    <a:pt x="3" y="0"/>
                    <a:pt x="3" y="0"/>
                  </a:cubicBezTo>
                  <a:cubicBezTo>
                    <a:pt x="3" y="0"/>
                    <a:pt x="4" y="0"/>
                    <a:pt x="4" y="0"/>
                  </a:cubicBezTo>
                  <a:cubicBezTo>
                    <a:pt x="4" y="0"/>
                    <a:pt x="4" y="0"/>
                    <a:pt x="4" y="0"/>
                  </a:cubicBezTo>
                  <a:cubicBezTo>
                    <a:pt x="12" y="2"/>
                    <a:pt x="12" y="2"/>
                    <a:pt x="12" y="2"/>
                  </a:cubicBezTo>
                  <a:cubicBezTo>
                    <a:pt x="14" y="3"/>
                    <a:pt x="15" y="4"/>
                    <a:pt x="15" y="6"/>
                  </a:cubicBezTo>
                  <a:cubicBezTo>
                    <a:pt x="15" y="6"/>
                    <a:pt x="15" y="6"/>
                    <a:pt x="15" y="6"/>
                  </a:cubicBezTo>
                  <a:cubicBezTo>
                    <a:pt x="15" y="6"/>
                    <a:pt x="15" y="6"/>
                    <a:pt x="15" y="7"/>
                  </a:cubicBezTo>
                  <a:cubicBezTo>
                    <a:pt x="15" y="7"/>
                    <a:pt x="15" y="7"/>
                    <a:pt x="15" y="7"/>
                  </a:cubicBezTo>
                  <a:cubicBezTo>
                    <a:pt x="14" y="8"/>
                    <a:pt x="13" y="9"/>
                    <a:pt x="11" y="9"/>
                  </a:cubicBezTo>
                  <a:cubicBezTo>
                    <a:pt x="11" y="9"/>
                    <a:pt x="11"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7"/>
            <p:cNvSpPr/>
            <p:nvPr/>
          </p:nvSpPr>
          <p:spPr bwMode="auto">
            <a:xfrm>
              <a:off x="5729288" y="3311526"/>
              <a:ext cx="95250" cy="127000"/>
            </a:xfrm>
            <a:custGeom>
              <a:avLst/>
              <a:gdLst>
                <a:gd name="T0" fmla="*/ 1 w 18"/>
                <a:gd name="T1" fmla="*/ 14 h 24"/>
                <a:gd name="T2" fmla="*/ 1 w 18"/>
                <a:gd name="T3" fmla="*/ 12 h 24"/>
                <a:gd name="T4" fmla="*/ 1 w 18"/>
                <a:gd name="T5" fmla="*/ 12 h 24"/>
                <a:gd name="T6" fmla="*/ 3 w 18"/>
                <a:gd name="T7" fmla="*/ 12 h 24"/>
                <a:gd name="T8" fmla="*/ 3 w 18"/>
                <a:gd name="T9" fmla="*/ 12 h 24"/>
                <a:gd name="T10" fmla="*/ 12 w 18"/>
                <a:gd name="T11" fmla="*/ 19 h 24"/>
                <a:gd name="T12" fmla="*/ 15 w 18"/>
                <a:gd name="T13" fmla="*/ 9 h 24"/>
                <a:gd name="T14" fmla="*/ 15 w 18"/>
                <a:gd name="T15" fmla="*/ 2 h 24"/>
                <a:gd name="T16" fmla="*/ 17 w 18"/>
                <a:gd name="T17" fmla="*/ 0 h 24"/>
                <a:gd name="T18" fmla="*/ 17 w 18"/>
                <a:gd name="T19" fmla="*/ 0 h 24"/>
                <a:gd name="T20" fmla="*/ 18 w 18"/>
                <a:gd name="T21" fmla="*/ 2 h 24"/>
                <a:gd name="T22" fmla="*/ 18 w 18"/>
                <a:gd name="T23" fmla="*/ 2 h 24"/>
                <a:gd name="T24" fmla="*/ 18 w 18"/>
                <a:gd name="T25" fmla="*/ 10 h 24"/>
                <a:gd name="T26" fmla="*/ 13 w 18"/>
                <a:gd name="T27" fmla="*/ 24 h 24"/>
                <a:gd name="T28" fmla="*/ 1 w 18"/>
                <a:gd name="T29"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4">
                  <a:moveTo>
                    <a:pt x="1" y="14"/>
                  </a:moveTo>
                  <a:cubicBezTo>
                    <a:pt x="1" y="14"/>
                    <a:pt x="0" y="13"/>
                    <a:pt x="1" y="12"/>
                  </a:cubicBezTo>
                  <a:cubicBezTo>
                    <a:pt x="1" y="12"/>
                    <a:pt x="1" y="12"/>
                    <a:pt x="1" y="12"/>
                  </a:cubicBezTo>
                  <a:cubicBezTo>
                    <a:pt x="1" y="11"/>
                    <a:pt x="2" y="11"/>
                    <a:pt x="3" y="12"/>
                  </a:cubicBezTo>
                  <a:cubicBezTo>
                    <a:pt x="3" y="12"/>
                    <a:pt x="3" y="12"/>
                    <a:pt x="3" y="12"/>
                  </a:cubicBezTo>
                  <a:cubicBezTo>
                    <a:pt x="12" y="19"/>
                    <a:pt x="12" y="19"/>
                    <a:pt x="12" y="19"/>
                  </a:cubicBezTo>
                  <a:cubicBezTo>
                    <a:pt x="15" y="9"/>
                    <a:pt x="15" y="9"/>
                    <a:pt x="15" y="9"/>
                  </a:cubicBezTo>
                  <a:cubicBezTo>
                    <a:pt x="15" y="2"/>
                    <a:pt x="15" y="2"/>
                    <a:pt x="15" y="2"/>
                  </a:cubicBezTo>
                  <a:cubicBezTo>
                    <a:pt x="15" y="1"/>
                    <a:pt x="16" y="0"/>
                    <a:pt x="17" y="0"/>
                  </a:cubicBezTo>
                  <a:cubicBezTo>
                    <a:pt x="17" y="0"/>
                    <a:pt x="17" y="0"/>
                    <a:pt x="17" y="0"/>
                  </a:cubicBezTo>
                  <a:cubicBezTo>
                    <a:pt x="17" y="0"/>
                    <a:pt x="18" y="1"/>
                    <a:pt x="18" y="2"/>
                  </a:cubicBezTo>
                  <a:cubicBezTo>
                    <a:pt x="18" y="2"/>
                    <a:pt x="18" y="2"/>
                    <a:pt x="18" y="2"/>
                  </a:cubicBezTo>
                  <a:cubicBezTo>
                    <a:pt x="18" y="10"/>
                    <a:pt x="18" y="10"/>
                    <a:pt x="18" y="10"/>
                  </a:cubicBezTo>
                  <a:cubicBezTo>
                    <a:pt x="13" y="24"/>
                    <a:pt x="13" y="24"/>
                    <a:pt x="13" y="24"/>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8"/>
            <p:cNvSpPr>
              <a:spLocks noEditPoints="1"/>
            </p:cNvSpPr>
            <p:nvPr/>
          </p:nvSpPr>
          <p:spPr bwMode="auto">
            <a:xfrm>
              <a:off x="5724525" y="3300413"/>
              <a:ext cx="111125" cy="153988"/>
            </a:xfrm>
            <a:custGeom>
              <a:avLst/>
              <a:gdLst>
                <a:gd name="T0" fmla="*/ 1 w 21"/>
                <a:gd name="T1" fmla="*/ 18 h 29"/>
                <a:gd name="T2" fmla="*/ 1 w 21"/>
                <a:gd name="T3" fmla="*/ 18 h 29"/>
                <a:gd name="T4" fmla="*/ 0 w 21"/>
                <a:gd name="T5" fmla="*/ 15 h 29"/>
                <a:gd name="T6" fmla="*/ 0 w 21"/>
                <a:gd name="T7" fmla="*/ 15 h 29"/>
                <a:gd name="T8" fmla="*/ 0 w 21"/>
                <a:gd name="T9" fmla="*/ 13 h 29"/>
                <a:gd name="T10" fmla="*/ 0 w 21"/>
                <a:gd name="T11" fmla="*/ 13 h 29"/>
                <a:gd name="T12" fmla="*/ 3 w 21"/>
                <a:gd name="T13" fmla="*/ 11 h 29"/>
                <a:gd name="T14" fmla="*/ 3 w 21"/>
                <a:gd name="T15" fmla="*/ 11 h 29"/>
                <a:gd name="T16" fmla="*/ 5 w 21"/>
                <a:gd name="T17" fmla="*/ 12 h 29"/>
                <a:gd name="T18" fmla="*/ 5 w 21"/>
                <a:gd name="T19" fmla="*/ 12 h 29"/>
                <a:gd name="T20" fmla="*/ 12 w 21"/>
                <a:gd name="T21" fmla="*/ 17 h 29"/>
                <a:gd name="T22" fmla="*/ 14 w 21"/>
                <a:gd name="T23" fmla="*/ 11 h 29"/>
                <a:gd name="T24" fmla="*/ 14 w 21"/>
                <a:gd name="T25" fmla="*/ 4 h 29"/>
                <a:gd name="T26" fmla="*/ 18 w 21"/>
                <a:gd name="T27" fmla="*/ 0 h 29"/>
                <a:gd name="T28" fmla="*/ 18 w 21"/>
                <a:gd name="T29" fmla="*/ 0 h 29"/>
                <a:gd name="T30" fmla="*/ 21 w 21"/>
                <a:gd name="T31" fmla="*/ 4 h 29"/>
                <a:gd name="T32" fmla="*/ 21 w 21"/>
                <a:gd name="T33" fmla="*/ 4 h 29"/>
                <a:gd name="T34" fmla="*/ 21 w 21"/>
                <a:gd name="T35" fmla="*/ 12 h 29"/>
                <a:gd name="T36" fmla="*/ 15 w 21"/>
                <a:gd name="T37" fmla="*/ 29 h 29"/>
                <a:gd name="T38" fmla="*/ 1 w 21"/>
                <a:gd name="T39" fmla="*/ 18 h 29"/>
                <a:gd name="T40" fmla="*/ 2 w 21"/>
                <a:gd name="T41" fmla="*/ 16 h 29"/>
                <a:gd name="T42" fmla="*/ 3 w 21"/>
                <a:gd name="T43" fmla="*/ 15 h 29"/>
                <a:gd name="T44" fmla="*/ 3 w 21"/>
                <a:gd name="T45" fmla="*/ 15 h 29"/>
                <a:gd name="T46" fmla="*/ 3 w 21"/>
                <a:gd name="T47" fmla="*/ 15 h 29"/>
                <a:gd name="T48" fmla="*/ 2 w 21"/>
                <a:gd name="T49" fmla="*/ 16 h 29"/>
                <a:gd name="T50" fmla="*/ 3 w 21"/>
                <a:gd name="T51" fmla="*/ 15 h 29"/>
                <a:gd name="T52" fmla="*/ 3 w 21"/>
                <a:gd name="T53" fmla="*/ 15 h 29"/>
                <a:gd name="T54" fmla="*/ 3 w 21"/>
                <a:gd name="T55" fmla="*/ 15 h 29"/>
                <a:gd name="T56" fmla="*/ 3 w 21"/>
                <a:gd name="T57" fmla="*/ 15 h 29"/>
                <a:gd name="T58" fmla="*/ 3 w 21"/>
                <a:gd name="T59" fmla="*/ 15 h 29"/>
                <a:gd name="T60" fmla="*/ 3 w 21"/>
                <a:gd name="T61" fmla="*/ 15 h 29"/>
                <a:gd name="T62" fmla="*/ 3 w 21"/>
                <a:gd name="T63"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9">
                  <a:moveTo>
                    <a:pt x="1" y="18"/>
                  </a:moveTo>
                  <a:cubicBezTo>
                    <a:pt x="1" y="18"/>
                    <a:pt x="1" y="18"/>
                    <a:pt x="1" y="18"/>
                  </a:cubicBezTo>
                  <a:cubicBezTo>
                    <a:pt x="0" y="17"/>
                    <a:pt x="0" y="16"/>
                    <a:pt x="0" y="15"/>
                  </a:cubicBezTo>
                  <a:cubicBezTo>
                    <a:pt x="0" y="15"/>
                    <a:pt x="0" y="15"/>
                    <a:pt x="0" y="15"/>
                  </a:cubicBezTo>
                  <a:cubicBezTo>
                    <a:pt x="0" y="14"/>
                    <a:pt x="0" y="13"/>
                    <a:pt x="0" y="13"/>
                  </a:cubicBezTo>
                  <a:cubicBezTo>
                    <a:pt x="0" y="13"/>
                    <a:pt x="0" y="13"/>
                    <a:pt x="0" y="13"/>
                  </a:cubicBezTo>
                  <a:cubicBezTo>
                    <a:pt x="1" y="12"/>
                    <a:pt x="2" y="11"/>
                    <a:pt x="3" y="11"/>
                  </a:cubicBezTo>
                  <a:cubicBezTo>
                    <a:pt x="3" y="11"/>
                    <a:pt x="3" y="11"/>
                    <a:pt x="3" y="11"/>
                  </a:cubicBezTo>
                  <a:cubicBezTo>
                    <a:pt x="4" y="11"/>
                    <a:pt x="5" y="12"/>
                    <a:pt x="5" y="12"/>
                  </a:cubicBezTo>
                  <a:cubicBezTo>
                    <a:pt x="5" y="12"/>
                    <a:pt x="5" y="12"/>
                    <a:pt x="5" y="12"/>
                  </a:cubicBezTo>
                  <a:cubicBezTo>
                    <a:pt x="12" y="17"/>
                    <a:pt x="12" y="17"/>
                    <a:pt x="12" y="17"/>
                  </a:cubicBezTo>
                  <a:cubicBezTo>
                    <a:pt x="14" y="11"/>
                    <a:pt x="14" y="11"/>
                    <a:pt x="14" y="11"/>
                  </a:cubicBezTo>
                  <a:cubicBezTo>
                    <a:pt x="14" y="4"/>
                    <a:pt x="14" y="4"/>
                    <a:pt x="14" y="4"/>
                  </a:cubicBezTo>
                  <a:cubicBezTo>
                    <a:pt x="14" y="2"/>
                    <a:pt x="16" y="0"/>
                    <a:pt x="18" y="0"/>
                  </a:cubicBezTo>
                  <a:cubicBezTo>
                    <a:pt x="18" y="0"/>
                    <a:pt x="18" y="0"/>
                    <a:pt x="18" y="0"/>
                  </a:cubicBezTo>
                  <a:cubicBezTo>
                    <a:pt x="20" y="0"/>
                    <a:pt x="21" y="2"/>
                    <a:pt x="21" y="4"/>
                  </a:cubicBezTo>
                  <a:cubicBezTo>
                    <a:pt x="21" y="4"/>
                    <a:pt x="21" y="4"/>
                    <a:pt x="21" y="4"/>
                  </a:cubicBezTo>
                  <a:cubicBezTo>
                    <a:pt x="21" y="12"/>
                    <a:pt x="21" y="12"/>
                    <a:pt x="21" y="12"/>
                  </a:cubicBezTo>
                  <a:cubicBezTo>
                    <a:pt x="15" y="29"/>
                    <a:pt x="15" y="29"/>
                    <a:pt x="15" y="29"/>
                  </a:cubicBezTo>
                  <a:cubicBezTo>
                    <a:pt x="1" y="18"/>
                    <a:pt x="1" y="18"/>
                    <a:pt x="1" y="18"/>
                  </a:cubicBezTo>
                  <a:close/>
                  <a:moveTo>
                    <a:pt x="2" y="16"/>
                  </a:moveTo>
                  <a:cubicBezTo>
                    <a:pt x="3" y="15"/>
                    <a:pt x="3" y="15"/>
                    <a:pt x="3" y="15"/>
                  </a:cubicBezTo>
                  <a:cubicBezTo>
                    <a:pt x="3" y="15"/>
                    <a:pt x="3" y="15"/>
                    <a:pt x="3" y="15"/>
                  </a:cubicBezTo>
                  <a:cubicBezTo>
                    <a:pt x="3" y="15"/>
                    <a:pt x="3" y="15"/>
                    <a:pt x="3" y="15"/>
                  </a:cubicBezTo>
                  <a:cubicBezTo>
                    <a:pt x="2" y="16"/>
                    <a:pt x="2" y="16"/>
                    <a:pt x="2" y="16"/>
                  </a:cubicBezTo>
                  <a:close/>
                  <a:moveTo>
                    <a:pt x="3" y="15"/>
                  </a:moveTo>
                  <a:cubicBezTo>
                    <a:pt x="3" y="15"/>
                    <a:pt x="3" y="15"/>
                    <a:pt x="3" y="15"/>
                  </a:cubicBezTo>
                  <a:cubicBezTo>
                    <a:pt x="3" y="15"/>
                    <a:pt x="3" y="15"/>
                    <a:pt x="3" y="15"/>
                  </a:cubicBezTo>
                  <a:cubicBezTo>
                    <a:pt x="3" y="15"/>
                    <a:pt x="3" y="15"/>
                    <a:pt x="3" y="15"/>
                  </a:cubicBezTo>
                  <a:close/>
                  <a:moveTo>
                    <a:pt x="3" y="15"/>
                  </a:moveTo>
                  <a:cubicBezTo>
                    <a:pt x="3" y="15"/>
                    <a:pt x="3" y="15"/>
                    <a:pt x="3" y="15"/>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9"/>
            <p:cNvSpPr/>
            <p:nvPr/>
          </p:nvSpPr>
          <p:spPr bwMode="auto">
            <a:xfrm>
              <a:off x="5808663" y="3338513"/>
              <a:ext cx="84138" cy="88900"/>
            </a:xfrm>
            <a:custGeom>
              <a:avLst/>
              <a:gdLst>
                <a:gd name="T0" fmla="*/ 0 w 16"/>
                <a:gd name="T1" fmla="*/ 5 h 17"/>
                <a:gd name="T2" fmla="*/ 1 w 16"/>
                <a:gd name="T3" fmla="*/ 3 h 17"/>
                <a:gd name="T4" fmla="*/ 1 w 16"/>
                <a:gd name="T5" fmla="*/ 3 h 17"/>
                <a:gd name="T6" fmla="*/ 3 w 16"/>
                <a:gd name="T7" fmla="*/ 3 h 17"/>
                <a:gd name="T8" fmla="*/ 3 w 16"/>
                <a:gd name="T9" fmla="*/ 3 h 17"/>
                <a:gd name="T10" fmla="*/ 9 w 16"/>
                <a:gd name="T11" fmla="*/ 11 h 17"/>
                <a:gd name="T12" fmla="*/ 13 w 16"/>
                <a:gd name="T13" fmla="*/ 1 h 17"/>
                <a:gd name="T14" fmla="*/ 15 w 16"/>
                <a:gd name="T15" fmla="*/ 1 h 17"/>
                <a:gd name="T16" fmla="*/ 15 w 16"/>
                <a:gd name="T17" fmla="*/ 1 h 17"/>
                <a:gd name="T18" fmla="*/ 16 w 16"/>
                <a:gd name="T19" fmla="*/ 2 h 17"/>
                <a:gd name="T20" fmla="*/ 16 w 16"/>
                <a:gd name="T21" fmla="*/ 2 h 17"/>
                <a:gd name="T22" fmla="*/ 10 w 16"/>
                <a:gd name="T23" fmla="*/ 17 h 17"/>
                <a:gd name="T24" fmla="*/ 0 w 16"/>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17">
                  <a:moveTo>
                    <a:pt x="0" y="5"/>
                  </a:moveTo>
                  <a:cubicBezTo>
                    <a:pt x="0" y="5"/>
                    <a:pt x="0" y="4"/>
                    <a:pt x="1" y="3"/>
                  </a:cubicBezTo>
                  <a:cubicBezTo>
                    <a:pt x="1" y="3"/>
                    <a:pt x="1" y="3"/>
                    <a:pt x="1" y="3"/>
                  </a:cubicBezTo>
                  <a:cubicBezTo>
                    <a:pt x="1" y="3"/>
                    <a:pt x="2" y="3"/>
                    <a:pt x="3" y="3"/>
                  </a:cubicBezTo>
                  <a:cubicBezTo>
                    <a:pt x="3" y="3"/>
                    <a:pt x="3" y="3"/>
                    <a:pt x="3" y="3"/>
                  </a:cubicBezTo>
                  <a:cubicBezTo>
                    <a:pt x="9" y="11"/>
                    <a:pt x="9" y="11"/>
                    <a:pt x="9" y="11"/>
                  </a:cubicBezTo>
                  <a:cubicBezTo>
                    <a:pt x="13" y="1"/>
                    <a:pt x="13" y="1"/>
                    <a:pt x="13" y="1"/>
                  </a:cubicBezTo>
                  <a:cubicBezTo>
                    <a:pt x="13" y="1"/>
                    <a:pt x="14" y="0"/>
                    <a:pt x="15" y="1"/>
                  </a:cubicBezTo>
                  <a:cubicBezTo>
                    <a:pt x="15" y="1"/>
                    <a:pt x="15" y="1"/>
                    <a:pt x="15" y="1"/>
                  </a:cubicBezTo>
                  <a:cubicBezTo>
                    <a:pt x="16" y="1"/>
                    <a:pt x="16" y="2"/>
                    <a:pt x="16" y="2"/>
                  </a:cubicBezTo>
                  <a:cubicBezTo>
                    <a:pt x="16" y="2"/>
                    <a:pt x="16" y="2"/>
                    <a:pt x="16" y="2"/>
                  </a:cubicBezTo>
                  <a:cubicBezTo>
                    <a:pt x="10" y="17"/>
                    <a:pt x="10" y="17"/>
                    <a:pt x="10" y="17"/>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0"/>
            <p:cNvSpPr/>
            <p:nvPr/>
          </p:nvSpPr>
          <p:spPr bwMode="auto">
            <a:xfrm>
              <a:off x="5797550" y="3327401"/>
              <a:ext cx="106363" cy="115888"/>
            </a:xfrm>
            <a:custGeom>
              <a:avLst/>
              <a:gdLst>
                <a:gd name="T0" fmla="*/ 1 w 20"/>
                <a:gd name="T1" fmla="*/ 9 h 22"/>
                <a:gd name="T2" fmla="*/ 2 w 20"/>
                <a:gd name="T3" fmla="*/ 7 h 22"/>
                <a:gd name="T4" fmla="*/ 4 w 20"/>
                <a:gd name="T5" fmla="*/ 6 h 22"/>
                <a:gd name="T6" fmla="*/ 4 w 20"/>
                <a:gd name="T7" fmla="*/ 6 h 22"/>
                <a:gd name="T8" fmla="*/ 2 w 20"/>
                <a:gd name="T9" fmla="*/ 7 h 22"/>
                <a:gd name="T10" fmla="*/ 1 w 20"/>
                <a:gd name="T11" fmla="*/ 9 h 22"/>
                <a:gd name="T12" fmla="*/ 0 w 20"/>
                <a:gd name="T13" fmla="*/ 6 h 22"/>
                <a:gd name="T14" fmla="*/ 0 w 20"/>
                <a:gd name="T15" fmla="*/ 6 h 22"/>
                <a:gd name="T16" fmla="*/ 1 w 20"/>
                <a:gd name="T17" fmla="*/ 4 h 22"/>
                <a:gd name="T18" fmla="*/ 1 w 20"/>
                <a:gd name="T19" fmla="*/ 4 h 22"/>
                <a:gd name="T20" fmla="*/ 4 w 20"/>
                <a:gd name="T21" fmla="*/ 3 h 22"/>
                <a:gd name="T22" fmla="*/ 4 w 20"/>
                <a:gd name="T23" fmla="*/ 3 h 22"/>
                <a:gd name="T24" fmla="*/ 6 w 20"/>
                <a:gd name="T25" fmla="*/ 4 h 22"/>
                <a:gd name="T26" fmla="*/ 6 w 20"/>
                <a:gd name="T27" fmla="*/ 4 h 22"/>
                <a:gd name="T28" fmla="*/ 11 w 20"/>
                <a:gd name="T29" fmla="*/ 9 h 22"/>
                <a:gd name="T30" fmla="*/ 13 w 20"/>
                <a:gd name="T31" fmla="*/ 3 h 22"/>
                <a:gd name="T32" fmla="*/ 16 w 20"/>
                <a:gd name="T33" fmla="*/ 0 h 22"/>
                <a:gd name="T34" fmla="*/ 16 w 20"/>
                <a:gd name="T35" fmla="*/ 0 h 22"/>
                <a:gd name="T36" fmla="*/ 18 w 20"/>
                <a:gd name="T37" fmla="*/ 1 h 22"/>
                <a:gd name="T38" fmla="*/ 18 w 20"/>
                <a:gd name="T39" fmla="*/ 1 h 22"/>
                <a:gd name="T40" fmla="*/ 20 w 20"/>
                <a:gd name="T41" fmla="*/ 4 h 22"/>
                <a:gd name="T42" fmla="*/ 20 w 20"/>
                <a:gd name="T43" fmla="*/ 4 h 22"/>
                <a:gd name="T44" fmla="*/ 20 w 20"/>
                <a:gd name="T45" fmla="*/ 5 h 22"/>
                <a:gd name="T46" fmla="*/ 20 w 20"/>
                <a:gd name="T47" fmla="*/ 5 h 22"/>
                <a:gd name="T48" fmla="*/ 13 w 20"/>
                <a:gd name="T49" fmla="*/ 22 h 22"/>
                <a:gd name="T50" fmla="*/ 1 w 20"/>
                <a:gd name="T51"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 h="22">
                  <a:moveTo>
                    <a:pt x="1" y="9"/>
                  </a:moveTo>
                  <a:cubicBezTo>
                    <a:pt x="2" y="7"/>
                    <a:pt x="2" y="7"/>
                    <a:pt x="2" y="7"/>
                  </a:cubicBezTo>
                  <a:cubicBezTo>
                    <a:pt x="4" y="6"/>
                    <a:pt x="4" y="6"/>
                    <a:pt x="4" y="6"/>
                  </a:cubicBezTo>
                  <a:cubicBezTo>
                    <a:pt x="4" y="6"/>
                    <a:pt x="4" y="6"/>
                    <a:pt x="4" y="6"/>
                  </a:cubicBezTo>
                  <a:cubicBezTo>
                    <a:pt x="2" y="7"/>
                    <a:pt x="2" y="7"/>
                    <a:pt x="2" y="7"/>
                  </a:cubicBezTo>
                  <a:cubicBezTo>
                    <a:pt x="1" y="9"/>
                    <a:pt x="1" y="9"/>
                    <a:pt x="1" y="9"/>
                  </a:cubicBezTo>
                  <a:cubicBezTo>
                    <a:pt x="0" y="8"/>
                    <a:pt x="0" y="7"/>
                    <a:pt x="0" y="6"/>
                  </a:cubicBezTo>
                  <a:cubicBezTo>
                    <a:pt x="0" y="6"/>
                    <a:pt x="0" y="6"/>
                    <a:pt x="0" y="6"/>
                  </a:cubicBezTo>
                  <a:cubicBezTo>
                    <a:pt x="0" y="5"/>
                    <a:pt x="0" y="4"/>
                    <a:pt x="1" y="4"/>
                  </a:cubicBezTo>
                  <a:cubicBezTo>
                    <a:pt x="1" y="4"/>
                    <a:pt x="1" y="4"/>
                    <a:pt x="1" y="4"/>
                  </a:cubicBezTo>
                  <a:cubicBezTo>
                    <a:pt x="2" y="3"/>
                    <a:pt x="3" y="3"/>
                    <a:pt x="4" y="3"/>
                  </a:cubicBezTo>
                  <a:cubicBezTo>
                    <a:pt x="4" y="3"/>
                    <a:pt x="4" y="3"/>
                    <a:pt x="4" y="3"/>
                  </a:cubicBezTo>
                  <a:cubicBezTo>
                    <a:pt x="5" y="3"/>
                    <a:pt x="6" y="3"/>
                    <a:pt x="6" y="4"/>
                  </a:cubicBezTo>
                  <a:cubicBezTo>
                    <a:pt x="6" y="4"/>
                    <a:pt x="6" y="4"/>
                    <a:pt x="6" y="4"/>
                  </a:cubicBezTo>
                  <a:cubicBezTo>
                    <a:pt x="11" y="9"/>
                    <a:pt x="11" y="9"/>
                    <a:pt x="11" y="9"/>
                  </a:cubicBezTo>
                  <a:cubicBezTo>
                    <a:pt x="13" y="3"/>
                    <a:pt x="13" y="3"/>
                    <a:pt x="13" y="3"/>
                  </a:cubicBezTo>
                  <a:cubicBezTo>
                    <a:pt x="14" y="1"/>
                    <a:pt x="15" y="0"/>
                    <a:pt x="16" y="0"/>
                  </a:cubicBezTo>
                  <a:cubicBezTo>
                    <a:pt x="16" y="0"/>
                    <a:pt x="16" y="0"/>
                    <a:pt x="16" y="0"/>
                  </a:cubicBezTo>
                  <a:cubicBezTo>
                    <a:pt x="17" y="0"/>
                    <a:pt x="17" y="0"/>
                    <a:pt x="18" y="1"/>
                  </a:cubicBezTo>
                  <a:cubicBezTo>
                    <a:pt x="18" y="1"/>
                    <a:pt x="18" y="1"/>
                    <a:pt x="18" y="1"/>
                  </a:cubicBezTo>
                  <a:cubicBezTo>
                    <a:pt x="19" y="1"/>
                    <a:pt x="20" y="3"/>
                    <a:pt x="20" y="4"/>
                  </a:cubicBezTo>
                  <a:cubicBezTo>
                    <a:pt x="20" y="4"/>
                    <a:pt x="20" y="4"/>
                    <a:pt x="20" y="4"/>
                  </a:cubicBezTo>
                  <a:cubicBezTo>
                    <a:pt x="20" y="4"/>
                    <a:pt x="20" y="5"/>
                    <a:pt x="20" y="5"/>
                  </a:cubicBezTo>
                  <a:cubicBezTo>
                    <a:pt x="20" y="5"/>
                    <a:pt x="20" y="5"/>
                    <a:pt x="20" y="5"/>
                  </a:cubicBezTo>
                  <a:cubicBezTo>
                    <a:pt x="13" y="22"/>
                    <a:pt x="13" y="22"/>
                    <a:pt x="13" y="22"/>
                  </a:cubicBezTo>
                  <a:cubicBezTo>
                    <a:pt x="1"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1"/>
            <p:cNvSpPr>
              <a:spLocks noEditPoints="1"/>
            </p:cNvSpPr>
            <p:nvPr/>
          </p:nvSpPr>
          <p:spPr bwMode="auto">
            <a:xfrm>
              <a:off x="5580063" y="3348038"/>
              <a:ext cx="498475" cy="747713"/>
            </a:xfrm>
            <a:custGeom>
              <a:avLst/>
              <a:gdLst>
                <a:gd name="T0" fmla="*/ 13 w 94"/>
                <a:gd name="T1" fmla="*/ 109 h 142"/>
                <a:gd name="T2" fmla="*/ 0 w 94"/>
                <a:gd name="T3" fmla="*/ 50 h 142"/>
                <a:gd name="T4" fmla="*/ 0 w 94"/>
                <a:gd name="T5" fmla="*/ 50 h 142"/>
                <a:gd name="T6" fmla="*/ 15 w 94"/>
                <a:gd name="T7" fmla="*/ 11 h 142"/>
                <a:gd name="T8" fmla="*/ 15 w 94"/>
                <a:gd name="T9" fmla="*/ 11 h 142"/>
                <a:gd name="T10" fmla="*/ 48 w 94"/>
                <a:gd name="T11" fmla="*/ 0 h 142"/>
                <a:gd name="T12" fmla="*/ 48 w 94"/>
                <a:gd name="T13" fmla="*/ 0 h 142"/>
                <a:gd name="T14" fmla="*/ 80 w 94"/>
                <a:gd name="T15" fmla="*/ 10 h 142"/>
                <a:gd name="T16" fmla="*/ 80 w 94"/>
                <a:gd name="T17" fmla="*/ 10 h 142"/>
                <a:gd name="T18" fmla="*/ 94 w 94"/>
                <a:gd name="T19" fmla="*/ 49 h 142"/>
                <a:gd name="T20" fmla="*/ 94 w 94"/>
                <a:gd name="T21" fmla="*/ 49 h 142"/>
                <a:gd name="T22" fmla="*/ 79 w 94"/>
                <a:gd name="T23" fmla="*/ 109 h 142"/>
                <a:gd name="T24" fmla="*/ 79 w 94"/>
                <a:gd name="T25" fmla="*/ 109 h 142"/>
                <a:gd name="T26" fmla="*/ 46 w 94"/>
                <a:gd name="T27" fmla="*/ 142 h 142"/>
                <a:gd name="T28" fmla="*/ 46 w 94"/>
                <a:gd name="T29" fmla="*/ 142 h 142"/>
                <a:gd name="T30" fmla="*/ 13 w 94"/>
                <a:gd name="T31" fmla="*/ 109 h 142"/>
                <a:gd name="T32" fmla="*/ 77 w 94"/>
                <a:gd name="T33" fmla="*/ 108 h 142"/>
                <a:gd name="T34" fmla="*/ 91 w 94"/>
                <a:gd name="T35" fmla="*/ 49 h 142"/>
                <a:gd name="T36" fmla="*/ 91 w 94"/>
                <a:gd name="T37" fmla="*/ 49 h 142"/>
                <a:gd name="T38" fmla="*/ 48 w 94"/>
                <a:gd name="T39" fmla="*/ 3 h 142"/>
                <a:gd name="T40" fmla="*/ 48 w 94"/>
                <a:gd name="T41" fmla="*/ 3 h 142"/>
                <a:gd name="T42" fmla="*/ 3 w 94"/>
                <a:gd name="T43" fmla="*/ 50 h 142"/>
                <a:gd name="T44" fmla="*/ 3 w 94"/>
                <a:gd name="T45" fmla="*/ 50 h 142"/>
                <a:gd name="T46" fmla="*/ 16 w 94"/>
                <a:gd name="T47" fmla="*/ 108 h 142"/>
                <a:gd name="T48" fmla="*/ 16 w 94"/>
                <a:gd name="T49" fmla="*/ 108 h 142"/>
                <a:gd name="T50" fmla="*/ 46 w 94"/>
                <a:gd name="T51" fmla="*/ 139 h 142"/>
                <a:gd name="T52" fmla="*/ 46 w 94"/>
                <a:gd name="T53" fmla="*/ 139 h 142"/>
                <a:gd name="T54" fmla="*/ 77 w 94"/>
                <a:gd name="T55" fmla="*/ 10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42">
                  <a:moveTo>
                    <a:pt x="13" y="109"/>
                  </a:moveTo>
                  <a:cubicBezTo>
                    <a:pt x="5" y="91"/>
                    <a:pt x="0" y="68"/>
                    <a:pt x="0" y="50"/>
                  </a:cubicBezTo>
                  <a:cubicBezTo>
                    <a:pt x="0" y="50"/>
                    <a:pt x="0" y="50"/>
                    <a:pt x="0" y="50"/>
                  </a:cubicBezTo>
                  <a:cubicBezTo>
                    <a:pt x="0" y="31"/>
                    <a:pt x="6" y="18"/>
                    <a:pt x="15" y="11"/>
                  </a:cubicBezTo>
                  <a:cubicBezTo>
                    <a:pt x="15" y="11"/>
                    <a:pt x="15" y="11"/>
                    <a:pt x="15" y="11"/>
                  </a:cubicBezTo>
                  <a:cubicBezTo>
                    <a:pt x="24" y="3"/>
                    <a:pt x="36" y="0"/>
                    <a:pt x="48" y="0"/>
                  </a:cubicBezTo>
                  <a:cubicBezTo>
                    <a:pt x="48" y="0"/>
                    <a:pt x="48" y="0"/>
                    <a:pt x="48" y="0"/>
                  </a:cubicBezTo>
                  <a:cubicBezTo>
                    <a:pt x="60" y="0"/>
                    <a:pt x="71" y="3"/>
                    <a:pt x="80" y="10"/>
                  </a:cubicBezTo>
                  <a:cubicBezTo>
                    <a:pt x="80" y="10"/>
                    <a:pt x="80" y="10"/>
                    <a:pt x="80" y="10"/>
                  </a:cubicBezTo>
                  <a:cubicBezTo>
                    <a:pt x="89" y="18"/>
                    <a:pt x="94" y="30"/>
                    <a:pt x="94" y="49"/>
                  </a:cubicBezTo>
                  <a:cubicBezTo>
                    <a:pt x="94" y="49"/>
                    <a:pt x="94" y="49"/>
                    <a:pt x="94" y="49"/>
                  </a:cubicBezTo>
                  <a:cubicBezTo>
                    <a:pt x="94" y="68"/>
                    <a:pt x="88" y="91"/>
                    <a:pt x="79" y="109"/>
                  </a:cubicBezTo>
                  <a:cubicBezTo>
                    <a:pt x="79" y="109"/>
                    <a:pt x="79" y="109"/>
                    <a:pt x="79" y="109"/>
                  </a:cubicBezTo>
                  <a:cubicBezTo>
                    <a:pt x="70" y="127"/>
                    <a:pt x="59" y="142"/>
                    <a:pt x="46" y="142"/>
                  </a:cubicBezTo>
                  <a:cubicBezTo>
                    <a:pt x="46" y="142"/>
                    <a:pt x="46" y="142"/>
                    <a:pt x="46" y="142"/>
                  </a:cubicBezTo>
                  <a:cubicBezTo>
                    <a:pt x="33" y="142"/>
                    <a:pt x="22" y="128"/>
                    <a:pt x="13" y="109"/>
                  </a:cubicBezTo>
                  <a:close/>
                  <a:moveTo>
                    <a:pt x="77" y="108"/>
                  </a:moveTo>
                  <a:cubicBezTo>
                    <a:pt x="85" y="90"/>
                    <a:pt x="91" y="67"/>
                    <a:pt x="91" y="49"/>
                  </a:cubicBezTo>
                  <a:cubicBezTo>
                    <a:pt x="91" y="49"/>
                    <a:pt x="91" y="49"/>
                    <a:pt x="91" y="49"/>
                  </a:cubicBezTo>
                  <a:cubicBezTo>
                    <a:pt x="91" y="13"/>
                    <a:pt x="71" y="3"/>
                    <a:pt x="48" y="3"/>
                  </a:cubicBezTo>
                  <a:cubicBezTo>
                    <a:pt x="48" y="3"/>
                    <a:pt x="48" y="3"/>
                    <a:pt x="48" y="3"/>
                  </a:cubicBezTo>
                  <a:cubicBezTo>
                    <a:pt x="25" y="3"/>
                    <a:pt x="3" y="14"/>
                    <a:pt x="3" y="50"/>
                  </a:cubicBezTo>
                  <a:cubicBezTo>
                    <a:pt x="3" y="50"/>
                    <a:pt x="3" y="50"/>
                    <a:pt x="3" y="50"/>
                  </a:cubicBezTo>
                  <a:cubicBezTo>
                    <a:pt x="3" y="68"/>
                    <a:pt x="8" y="90"/>
                    <a:pt x="16" y="108"/>
                  </a:cubicBezTo>
                  <a:cubicBezTo>
                    <a:pt x="16" y="108"/>
                    <a:pt x="16" y="108"/>
                    <a:pt x="16" y="108"/>
                  </a:cubicBezTo>
                  <a:cubicBezTo>
                    <a:pt x="24" y="126"/>
                    <a:pt x="35" y="139"/>
                    <a:pt x="46" y="139"/>
                  </a:cubicBezTo>
                  <a:cubicBezTo>
                    <a:pt x="46" y="139"/>
                    <a:pt x="46" y="139"/>
                    <a:pt x="46" y="139"/>
                  </a:cubicBezTo>
                  <a:cubicBezTo>
                    <a:pt x="56" y="139"/>
                    <a:pt x="68" y="126"/>
                    <a:pt x="7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2"/>
            <p:cNvSpPr>
              <a:spLocks noEditPoints="1"/>
            </p:cNvSpPr>
            <p:nvPr/>
          </p:nvSpPr>
          <p:spPr bwMode="auto">
            <a:xfrm>
              <a:off x="5570538" y="3338513"/>
              <a:ext cx="519113" cy="768350"/>
            </a:xfrm>
            <a:custGeom>
              <a:avLst/>
              <a:gdLst>
                <a:gd name="T0" fmla="*/ 14 w 98"/>
                <a:gd name="T1" fmla="*/ 112 h 146"/>
                <a:gd name="T2" fmla="*/ 15 w 98"/>
                <a:gd name="T3" fmla="*/ 111 h 146"/>
                <a:gd name="T4" fmla="*/ 14 w 98"/>
                <a:gd name="T5" fmla="*/ 112 h 146"/>
                <a:gd name="T6" fmla="*/ 0 w 98"/>
                <a:gd name="T7" fmla="*/ 52 h 146"/>
                <a:gd name="T8" fmla="*/ 0 w 98"/>
                <a:gd name="T9" fmla="*/ 52 h 146"/>
                <a:gd name="T10" fmla="*/ 0 w 98"/>
                <a:gd name="T11" fmla="*/ 52 h 146"/>
                <a:gd name="T12" fmla="*/ 0 w 98"/>
                <a:gd name="T13" fmla="*/ 52 h 146"/>
                <a:gd name="T14" fmla="*/ 16 w 98"/>
                <a:gd name="T15" fmla="*/ 11 h 146"/>
                <a:gd name="T16" fmla="*/ 16 w 98"/>
                <a:gd name="T17" fmla="*/ 11 h 146"/>
                <a:gd name="T18" fmla="*/ 50 w 98"/>
                <a:gd name="T19" fmla="*/ 0 h 146"/>
                <a:gd name="T20" fmla="*/ 50 w 98"/>
                <a:gd name="T21" fmla="*/ 0 h 146"/>
                <a:gd name="T22" fmla="*/ 83 w 98"/>
                <a:gd name="T23" fmla="*/ 11 h 146"/>
                <a:gd name="T24" fmla="*/ 83 w 98"/>
                <a:gd name="T25" fmla="*/ 11 h 146"/>
                <a:gd name="T26" fmla="*/ 98 w 98"/>
                <a:gd name="T27" fmla="*/ 51 h 146"/>
                <a:gd name="T28" fmla="*/ 98 w 98"/>
                <a:gd name="T29" fmla="*/ 51 h 146"/>
                <a:gd name="T30" fmla="*/ 98 w 98"/>
                <a:gd name="T31" fmla="*/ 51 h 146"/>
                <a:gd name="T32" fmla="*/ 98 w 98"/>
                <a:gd name="T33" fmla="*/ 51 h 146"/>
                <a:gd name="T34" fmla="*/ 83 w 98"/>
                <a:gd name="T35" fmla="*/ 112 h 146"/>
                <a:gd name="T36" fmla="*/ 83 w 98"/>
                <a:gd name="T37" fmla="*/ 112 h 146"/>
                <a:gd name="T38" fmla="*/ 48 w 98"/>
                <a:gd name="T39" fmla="*/ 146 h 146"/>
                <a:gd name="T40" fmla="*/ 48 w 98"/>
                <a:gd name="T41" fmla="*/ 146 h 146"/>
                <a:gd name="T42" fmla="*/ 14 w 98"/>
                <a:gd name="T43" fmla="*/ 112 h 146"/>
                <a:gd name="T44" fmla="*/ 48 w 98"/>
                <a:gd name="T45" fmla="*/ 139 h 146"/>
                <a:gd name="T46" fmla="*/ 48 w 98"/>
                <a:gd name="T47" fmla="*/ 139 h 146"/>
                <a:gd name="T48" fmla="*/ 48 w 98"/>
                <a:gd name="T49" fmla="*/ 139 h 146"/>
                <a:gd name="T50" fmla="*/ 77 w 98"/>
                <a:gd name="T51" fmla="*/ 109 h 146"/>
                <a:gd name="T52" fmla="*/ 77 w 98"/>
                <a:gd name="T53" fmla="*/ 109 h 146"/>
                <a:gd name="T54" fmla="*/ 79 w 98"/>
                <a:gd name="T55" fmla="*/ 110 h 146"/>
                <a:gd name="T56" fmla="*/ 77 w 98"/>
                <a:gd name="T57" fmla="*/ 109 h 146"/>
                <a:gd name="T58" fmla="*/ 91 w 98"/>
                <a:gd name="T59" fmla="*/ 51 h 146"/>
                <a:gd name="T60" fmla="*/ 91 w 98"/>
                <a:gd name="T61" fmla="*/ 51 h 146"/>
                <a:gd name="T62" fmla="*/ 91 w 98"/>
                <a:gd name="T63" fmla="*/ 51 h 146"/>
                <a:gd name="T64" fmla="*/ 91 w 98"/>
                <a:gd name="T65" fmla="*/ 51 h 146"/>
                <a:gd name="T66" fmla="*/ 91 w 98"/>
                <a:gd name="T67" fmla="*/ 51 h 146"/>
                <a:gd name="T68" fmla="*/ 50 w 98"/>
                <a:gd name="T69" fmla="*/ 7 h 146"/>
                <a:gd name="T70" fmla="*/ 50 w 98"/>
                <a:gd name="T71" fmla="*/ 7 h 146"/>
                <a:gd name="T72" fmla="*/ 7 w 98"/>
                <a:gd name="T73" fmla="*/ 52 h 146"/>
                <a:gd name="T74" fmla="*/ 7 w 98"/>
                <a:gd name="T75" fmla="*/ 52 h 146"/>
                <a:gd name="T76" fmla="*/ 7 w 98"/>
                <a:gd name="T77" fmla="*/ 52 h 146"/>
                <a:gd name="T78" fmla="*/ 7 w 98"/>
                <a:gd name="T79" fmla="*/ 52 h 146"/>
                <a:gd name="T80" fmla="*/ 20 w 98"/>
                <a:gd name="T81" fmla="*/ 109 h 146"/>
                <a:gd name="T82" fmla="*/ 20 w 98"/>
                <a:gd name="T83" fmla="*/ 109 h 146"/>
                <a:gd name="T84" fmla="*/ 48 w 98"/>
                <a:gd name="T85" fmla="*/ 139 h 146"/>
                <a:gd name="T86" fmla="*/ 48 w 98"/>
                <a:gd name="T87" fmla="*/ 139 h 146"/>
                <a:gd name="T88" fmla="*/ 48 w 98"/>
                <a:gd name="T89" fmla="*/ 139 h 146"/>
                <a:gd name="T90" fmla="*/ 48 w 98"/>
                <a:gd name="T91" fmla="*/ 139 h 146"/>
                <a:gd name="T92" fmla="*/ 48 w 98"/>
                <a:gd name="T93" fmla="*/ 139 h 146"/>
                <a:gd name="T94" fmla="*/ 48 w 98"/>
                <a:gd name="T95" fmla="*/ 139 h 146"/>
                <a:gd name="T96" fmla="*/ 48 w 98"/>
                <a:gd name="T97" fmla="*/ 1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46">
                  <a:moveTo>
                    <a:pt x="14" y="112"/>
                  </a:moveTo>
                  <a:cubicBezTo>
                    <a:pt x="15" y="111"/>
                    <a:pt x="15" y="111"/>
                    <a:pt x="15" y="111"/>
                  </a:cubicBezTo>
                  <a:cubicBezTo>
                    <a:pt x="14" y="112"/>
                    <a:pt x="14" y="112"/>
                    <a:pt x="14" y="112"/>
                  </a:cubicBezTo>
                  <a:cubicBezTo>
                    <a:pt x="5" y="94"/>
                    <a:pt x="0" y="71"/>
                    <a:pt x="0" y="52"/>
                  </a:cubicBezTo>
                  <a:cubicBezTo>
                    <a:pt x="0" y="52"/>
                    <a:pt x="0" y="52"/>
                    <a:pt x="0" y="52"/>
                  </a:cubicBezTo>
                  <a:cubicBezTo>
                    <a:pt x="0" y="52"/>
                    <a:pt x="0" y="52"/>
                    <a:pt x="0" y="52"/>
                  </a:cubicBezTo>
                  <a:cubicBezTo>
                    <a:pt x="0" y="52"/>
                    <a:pt x="0" y="52"/>
                    <a:pt x="0" y="52"/>
                  </a:cubicBezTo>
                  <a:cubicBezTo>
                    <a:pt x="0" y="33"/>
                    <a:pt x="6" y="19"/>
                    <a:pt x="16" y="11"/>
                  </a:cubicBezTo>
                  <a:cubicBezTo>
                    <a:pt x="16" y="11"/>
                    <a:pt x="16" y="11"/>
                    <a:pt x="16" y="11"/>
                  </a:cubicBezTo>
                  <a:cubicBezTo>
                    <a:pt x="25" y="3"/>
                    <a:pt x="38" y="0"/>
                    <a:pt x="50" y="0"/>
                  </a:cubicBezTo>
                  <a:cubicBezTo>
                    <a:pt x="50" y="0"/>
                    <a:pt x="50" y="0"/>
                    <a:pt x="50" y="0"/>
                  </a:cubicBezTo>
                  <a:cubicBezTo>
                    <a:pt x="62" y="0"/>
                    <a:pt x="74" y="3"/>
                    <a:pt x="83" y="11"/>
                  </a:cubicBezTo>
                  <a:cubicBezTo>
                    <a:pt x="83" y="11"/>
                    <a:pt x="83" y="11"/>
                    <a:pt x="83" y="11"/>
                  </a:cubicBezTo>
                  <a:cubicBezTo>
                    <a:pt x="92" y="19"/>
                    <a:pt x="98" y="32"/>
                    <a:pt x="98" y="51"/>
                  </a:cubicBezTo>
                  <a:cubicBezTo>
                    <a:pt x="98" y="51"/>
                    <a:pt x="98" y="51"/>
                    <a:pt x="98" y="51"/>
                  </a:cubicBezTo>
                  <a:cubicBezTo>
                    <a:pt x="98" y="51"/>
                    <a:pt x="98" y="51"/>
                    <a:pt x="98" y="51"/>
                  </a:cubicBezTo>
                  <a:cubicBezTo>
                    <a:pt x="98" y="51"/>
                    <a:pt x="98" y="51"/>
                    <a:pt x="98" y="51"/>
                  </a:cubicBezTo>
                  <a:cubicBezTo>
                    <a:pt x="98" y="70"/>
                    <a:pt x="92" y="93"/>
                    <a:pt x="83" y="112"/>
                  </a:cubicBezTo>
                  <a:cubicBezTo>
                    <a:pt x="83" y="112"/>
                    <a:pt x="83" y="112"/>
                    <a:pt x="83" y="112"/>
                  </a:cubicBezTo>
                  <a:cubicBezTo>
                    <a:pt x="74" y="130"/>
                    <a:pt x="62" y="145"/>
                    <a:pt x="48" y="146"/>
                  </a:cubicBezTo>
                  <a:cubicBezTo>
                    <a:pt x="48" y="146"/>
                    <a:pt x="48" y="146"/>
                    <a:pt x="48" y="146"/>
                  </a:cubicBezTo>
                  <a:cubicBezTo>
                    <a:pt x="33" y="145"/>
                    <a:pt x="22" y="131"/>
                    <a:pt x="14" y="112"/>
                  </a:cubicBezTo>
                  <a:close/>
                  <a:moveTo>
                    <a:pt x="48" y="139"/>
                  </a:moveTo>
                  <a:cubicBezTo>
                    <a:pt x="48" y="139"/>
                    <a:pt x="48" y="139"/>
                    <a:pt x="48" y="139"/>
                  </a:cubicBezTo>
                  <a:cubicBezTo>
                    <a:pt x="48" y="139"/>
                    <a:pt x="48" y="139"/>
                    <a:pt x="48" y="139"/>
                  </a:cubicBezTo>
                  <a:cubicBezTo>
                    <a:pt x="57" y="139"/>
                    <a:pt x="68" y="127"/>
                    <a:pt x="77" y="109"/>
                  </a:cubicBezTo>
                  <a:cubicBezTo>
                    <a:pt x="77" y="109"/>
                    <a:pt x="77" y="109"/>
                    <a:pt x="77" y="109"/>
                  </a:cubicBezTo>
                  <a:cubicBezTo>
                    <a:pt x="79" y="110"/>
                    <a:pt x="79" y="110"/>
                    <a:pt x="79" y="110"/>
                  </a:cubicBezTo>
                  <a:cubicBezTo>
                    <a:pt x="77" y="109"/>
                    <a:pt x="77" y="109"/>
                    <a:pt x="77" y="109"/>
                  </a:cubicBezTo>
                  <a:cubicBezTo>
                    <a:pt x="85" y="91"/>
                    <a:pt x="91" y="69"/>
                    <a:pt x="91" y="51"/>
                  </a:cubicBezTo>
                  <a:cubicBezTo>
                    <a:pt x="91" y="51"/>
                    <a:pt x="91" y="51"/>
                    <a:pt x="91" y="51"/>
                  </a:cubicBezTo>
                  <a:cubicBezTo>
                    <a:pt x="91" y="51"/>
                    <a:pt x="91" y="51"/>
                    <a:pt x="91" y="51"/>
                  </a:cubicBezTo>
                  <a:cubicBezTo>
                    <a:pt x="91" y="51"/>
                    <a:pt x="91" y="51"/>
                    <a:pt x="91" y="51"/>
                  </a:cubicBezTo>
                  <a:cubicBezTo>
                    <a:pt x="91" y="51"/>
                    <a:pt x="91" y="51"/>
                    <a:pt x="91" y="51"/>
                  </a:cubicBezTo>
                  <a:cubicBezTo>
                    <a:pt x="90" y="16"/>
                    <a:pt x="72" y="8"/>
                    <a:pt x="50" y="7"/>
                  </a:cubicBezTo>
                  <a:cubicBezTo>
                    <a:pt x="50" y="7"/>
                    <a:pt x="50" y="7"/>
                    <a:pt x="50" y="7"/>
                  </a:cubicBezTo>
                  <a:cubicBezTo>
                    <a:pt x="27" y="7"/>
                    <a:pt x="7" y="17"/>
                    <a:pt x="7" y="52"/>
                  </a:cubicBezTo>
                  <a:cubicBezTo>
                    <a:pt x="7" y="52"/>
                    <a:pt x="7" y="52"/>
                    <a:pt x="7" y="52"/>
                  </a:cubicBezTo>
                  <a:cubicBezTo>
                    <a:pt x="7" y="52"/>
                    <a:pt x="7" y="52"/>
                    <a:pt x="7" y="52"/>
                  </a:cubicBezTo>
                  <a:cubicBezTo>
                    <a:pt x="7" y="52"/>
                    <a:pt x="7" y="52"/>
                    <a:pt x="7" y="52"/>
                  </a:cubicBezTo>
                  <a:cubicBezTo>
                    <a:pt x="7" y="70"/>
                    <a:pt x="12" y="92"/>
                    <a:pt x="20" y="109"/>
                  </a:cubicBezTo>
                  <a:cubicBezTo>
                    <a:pt x="20" y="109"/>
                    <a:pt x="20" y="109"/>
                    <a:pt x="20" y="109"/>
                  </a:cubicBezTo>
                  <a:cubicBezTo>
                    <a:pt x="28" y="127"/>
                    <a:pt x="39"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ubicBezTo>
                    <a:pt x="48" y="139"/>
                    <a:pt x="48" y="139"/>
                    <a:pt x="48"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3"/>
            <p:cNvSpPr>
              <a:spLocks noEditPoints="1"/>
            </p:cNvSpPr>
            <p:nvPr/>
          </p:nvSpPr>
          <p:spPr bwMode="auto">
            <a:xfrm>
              <a:off x="5808663" y="3359151"/>
              <a:ext cx="127000" cy="547688"/>
            </a:xfrm>
            <a:custGeom>
              <a:avLst/>
              <a:gdLst>
                <a:gd name="T0" fmla="*/ 0 w 80"/>
                <a:gd name="T1" fmla="*/ 292 h 345"/>
                <a:gd name="T2" fmla="*/ 0 w 80"/>
                <a:gd name="T3" fmla="*/ 10 h 345"/>
                <a:gd name="T4" fmla="*/ 3 w 80"/>
                <a:gd name="T5" fmla="*/ 10 h 345"/>
                <a:gd name="T6" fmla="*/ 7 w 80"/>
                <a:gd name="T7" fmla="*/ 3 h 345"/>
                <a:gd name="T8" fmla="*/ 13 w 80"/>
                <a:gd name="T9" fmla="*/ 0 h 345"/>
                <a:gd name="T10" fmla="*/ 80 w 80"/>
                <a:gd name="T11" fmla="*/ 249 h 345"/>
                <a:gd name="T12" fmla="*/ 50 w 80"/>
                <a:gd name="T13" fmla="*/ 345 h 345"/>
                <a:gd name="T14" fmla="*/ 0 w 80"/>
                <a:gd name="T15" fmla="*/ 292 h 345"/>
                <a:gd name="T16" fmla="*/ 0 w 80"/>
                <a:gd name="T17" fmla="*/ 292 h 345"/>
                <a:gd name="T18" fmla="*/ 10 w 80"/>
                <a:gd name="T19" fmla="*/ 285 h 345"/>
                <a:gd name="T20" fmla="*/ 47 w 80"/>
                <a:gd name="T21" fmla="*/ 325 h 345"/>
                <a:gd name="T22" fmla="*/ 70 w 80"/>
                <a:gd name="T23" fmla="*/ 249 h 345"/>
                <a:gd name="T24" fmla="*/ 10 w 80"/>
                <a:gd name="T25" fmla="*/ 23 h 345"/>
                <a:gd name="T26" fmla="*/ 10 w 80"/>
                <a:gd name="T27" fmla="*/ 285 h 345"/>
                <a:gd name="T28" fmla="*/ 10 w 80"/>
                <a:gd name="T29" fmla="*/ 285 h 345"/>
                <a:gd name="T30" fmla="*/ 7 w 80"/>
                <a:gd name="T31" fmla="*/ 10 h 345"/>
                <a:gd name="T32" fmla="*/ 10 w 80"/>
                <a:gd name="T33" fmla="*/ 7 h 345"/>
                <a:gd name="T34" fmla="*/ 7 w 80"/>
                <a:gd name="T35" fmla="*/ 10 h 345"/>
                <a:gd name="T36" fmla="*/ 7 w 80"/>
                <a:gd name="T37" fmla="*/ 1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345">
                  <a:moveTo>
                    <a:pt x="0" y="292"/>
                  </a:moveTo>
                  <a:lnTo>
                    <a:pt x="0" y="10"/>
                  </a:lnTo>
                  <a:lnTo>
                    <a:pt x="3" y="10"/>
                  </a:lnTo>
                  <a:lnTo>
                    <a:pt x="7" y="3"/>
                  </a:lnTo>
                  <a:lnTo>
                    <a:pt x="13" y="0"/>
                  </a:lnTo>
                  <a:lnTo>
                    <a:pt x="80" y="249"/>
                  </a:lnTo>
                  <a:lnTo>
                    <a:pt x="50" y="345"/>
                  </a:lnTo>
                  <a:lnTo>
                    <a:pt x="0" y="292"/>
                  </a:lnTo>
                  <a:lnTo>
                    <a:pt x="0" y="292"/>
                  </a:lnTo>
                  <a:close/>
                  <a:moveTo>
                    <a:pt x="10" y="285"/>
                  </a:moveTo>
                  <a:lnTo>
                    <a:pt x="47" y="325"/>
                  </a:lnTo>
                  <a:lnTo>
                    <a:pt x="70" y="249"/>
                  </a:lnTo>
                  <a:lnTo>
                    <a:pt x="10" y="23"/>
                  </a:lnTo>
                  <a:lnTo>
                    <a:pt x="10" y="285"/>
                  </a:lnTo>
                  <a:lnTo>
                    <a:pt x="10" y="285"/>
                  </a:lnTo>
                  <a:close/>
                  <a:moveTo>
                    <a:pt x="7" y="10"/>
                  </a:moveTo>
                  <a:lnTo>
                    <a:pt x="10" y="7"/>
                  </a:lnTo>
                  <a:lnTo>
                    <a:pt x="7" y="10"/>
                  </a:lnTo>
                  <a:lnTo>
                    <a:pt x="7"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4"/>
            <p:cNvSpPr>
              <a:spLocks noEditPoints="1"/>
            </p:cNvSpPr>
            <p:nvPr/>
          </p:nvSpPr>
          <p:spPr bwMode="auto">
            <a:xfrm>
              <a:off x="5797550" y="3338513"/>
              <a:ext cx="149225" cy="588963"/>
            </a:xfrm>
            <a:custGeom>
              <a:avLst/>
              <a:gdLst>
                <a:gd name="T0" fmla="*/ 4 w 94"/>
                <a:gd name="T1" fmla="*/ 308 h 371"/>
                <a:gd name="T2" fmla="*/ 7 w 94"/>
                <a:gd name="T3" fmla="*/ 305 h 371"/>
                <a:gd name="T4" fmla="*/ 14 w 94"/>
                <a:gd name="T5" fmla="*/ 305 h 371"/>
                <a:gd name="T6" fmla="*/ 7 w 94"/>
                <a:gd name="T7" fmla="*/ 305 h 371"/>
                <a:gd name="T8" fmla="*/ 4 w 94"/>
                <a:gd name="T9" fmla="*/ 308 h 371"/>
                <a:gd name="T10" fmla="*/ 0 w 94"/>
                <a:gd name="T11" fmla="*/ 305 h 371"/>
                <a:gd name="T12" fmla="*/ 0 w 94"/>
                <a:gd name="T13" fmla="*/ 20 h 371"/>
                <a:gd name="T14" fmla="*/ 4 w 94"/>
                <a:gd name="T15" fmla="*/ 20 h 371"/>
                <a:gd name="T16" fmla="*/ 4 w 94"/>
                <a:gd name="T17" fmla="*/ 16 h 371"/>
                <a:gd name="T18" fmla="*/ 10 w 94"/>
                <a:gd name="T19" fmla="*/ 13 h 371"/>
                <a:gd name="T20" fmla="*/ 24 w 94"/>
                <a:gd name="T21" fmla="*/ 0 h 371"/>
                <a:gd name="T22" fmla="*/ 94 w 94"/>
                <a:gd name="T23" fmla="*/ 262 h 371"/>
                <a:gd name="T24" fmla="*/ 60 w 94"/>
                <a:gd name="T25" fmla="*/ 371 h 371"/>
                <a:gd name="T26" fmla="*/ 4 w 94"/>
                <a:gd name="T27" fmla="*/ 308 h 371"/>
                <a:gd name="T28" fmla="*/ 4 w 94"/>
                <a:gd name="T29" fmla="*/ 308 h 371"/>
                <a:gd name="T30" fmla="*/ 50 w 94"/>
                <a:gd name="T31" fmla="*/ 325 h 371"/>
                <a:gd name="T32" fmla="*/ 70 w 94"/>
                <a:gd name="T33" fmla="*/ 262 h 371"/>
                <a:gd name="T34" fmla="*/ 24 w 94"/>
                <a:gd name="T35" fmla="*/ 89 h 371"/>
                <a:gd name="T36" fmla="*/ 24 w 94"/>
                <a:gd name="T37" fmla="*/ 298 h 371"/>
                <a:gd name="T38" fmla="*/ 50 w 94"/>
                <a:gd name="T39" fmla="*/ 325 h 371"/>
                <a:gd name="T40" fmla="*/ 50 w 94"/>
                <a:gd name="T41" fmla="*/ 325 h 371"/>
                <a:gd name="T42" fmla="*/ 14 w 94"/>
                <a:gd name="T43" fmla="*/ 36 h 371"/>
                <a:gd name="T44" fmla="*/ 20 w 94"/>
                <a:gd name="T45" fmla="*/ 36 h 371"/>
                <a:gd name="T46" fmla="*/ 17 w 94"/>
                <a:gd name="T47" fmla="*/ 26 h 371"/>
                <a:gd name="T48" fmla="*/ 14 w 94"/>
                <a:gd name="T49" fmla="*/ 29 h 371"/>
                <a:gd name="T50" fmla="*/ 14 w 94"/>
                <a:gd name="T51" fmla="*/ 26 h 371"/>
                <a:gd name="T52" fmla="*/ 14 w 94"/>
                <a:gd name="T53" fmla="*/ 26 h 371"/>
                <a:gd name="T54" fmla="*/ 14 w 94"/>
                <a:gd name="T55" fmla="*/ 36 h 371"/>
                <a:gd name="T56" fmla="*/ 14 w 94"/>
                <a:gd name="T57" fmla="*/ 36 h 371"/>
                <a:gd name="T58" fmla="*/ 14 w 94"/>
                <a:gd name="T59" fmla="*/ 29 h 371"/>
                <a:gd name="T60" fmla="*/ 14 w 94"/>
                <a:gd name="T61" fmla="*/ 26 h 371"/>
                <a:gd name="T62" fmla="*/ 14 w 94"/>
                <a:gd name="T63" fmla="*/ 29 h 371"/>
                <a:gd name="T64" fmla="*/ 14 w 94"/>
                <a:gd name="T65" fmla="*/ 29 h 371"/>
                <a:gd name="T66" fmla="*/ 14 w 94"/>
                <a:gd name="T67" fmla="*/ 29 h 371"/>
                <a:gd name="T68" fmla="*/ 14 w 94"/>
                <a:gd name="T69" fmla="*/ 26 h 371"/>
                <a:gd name="T70" fmla="*/ 14 w 94"/>
                <a:gd name="T71" fmla="*/ 26 h 371"/>
                <a:gd name="T72" fmla="*/ 14 w 94"/>
                <a:gd name="T73" fmla="*/ 29 h 371"/>
                <a:gd name="T74" fmla="*/ 14 w 94"/>
                <a:gd name="T75" fmla="*/ 2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371">
                  <a:moveTo>
                    <a:pt x="4" y="308"/>
                  </a:moveTo>
                  <a:lnTo>
                    <a:pt x="7" y="305"/>
                  </a:lnTo>
                  <a:lnTo>
                    <a:pt x="14" y="305"/>
                  </a:lnTo>
                  <a:lnTo>
                    <a:pt x="7" y="305"/>
                  </a:lnTo>
                  <a:lnTo>
                    <a:pt x="4" y="308"/>
                  </a:lnTo>
                  <a:lnTo>
                    <a:pt x="0" y="305"/>
                  </a:lnTo>
                  <a:lnTo>
                    <a:pt x="0" y="20"/>
                  </a:lnTo>
                  <a:lnTo>
                    <a:pt x="4" y="20"/>
                  </a:lnTo>
                  <a:lnTo>
                    <a:pt x="4" y="16"/>
                  </a:lnTo>
                  <a:lnTo>
                    <a:pt x="10" y="13"/>
                  </a:lnTo>
                  <a:lnTo>
                    <a:pt x="24" y="0"/>
                  </a:lnTo>
                  <a:lnTo>
                    <a:pt x="94" y="262"/>
                  </a:lnTo>
                  <a:lnTo>
                    <a:pt x="60" y="371"/>
                  </a:lnTo>
                  <a:lnTo>
                    <a:pt x="4" y="308"/>
                  </a:lnTo>
                  <a:lnTo>
                    <a:pt x="4" y="308"/>
                  </a:lnTo>
                  <a:close/>
                  <a:moveTo>
                    <a:pt x="50" y="325"/>
                  </a:moveTo>
                  <a:lnTo>
                    <a:pt x="70" y="262"/>
                  </a:lnTo>
                  <a:lnTo>
                    <a:pt x="24" y="89"/>
                  </a:lnTo>
                  <a:lnTo>
                    <a:pt x="24" y="298"/>
                  </a:lnTo>
                  <a:lnTo>
                    <a:pt x="50" y="325"/>
                  </a:lnTo>
                  <a:lnTo>
                    <a:pt x="50" y="325"/>
                  </a:lnTo>
                  <a:close/>
                  <a:moveTo>
                    <a:pt x="14" y="36"/>
                  </a:moveTo>
                  <a:lnTo>
                    <a:pt x="20" y="36"/>
                  </a:lnTo>
                  <a:lnTo>
                    <a:pt x="17" y="26"/>
                  </a:lnTo>
                  <a:lnTo>
                    <a:pt x="14" y="29"/>
                  </a:lnTo>
                  <a:lnTo>
                    <a:pt x="14" y="26"/>
                  </a:lnTo>
                  <a:lnTo>
                    <a:pt x="14" y="26"/>
                  </a:lnTo>
                  <a:lnTo>
                    <a:pt x="14" y="36"/>
                  </a:lnTo>
                  <a:lnTo>
                    <a:pt x="14" y="36"/>
                  </a:lnTo>
                  <a:close/>
                  <a:moveTo>
                    <a:pt x="14" y="29"/>
                  </a:moveTo>
                  <a:lnTo>
                    <a:pt x="14" y="26"/>
                  </a:lnTo>
                  <a:lnTo>
                    <a:pt x="14" y="29"/>
                  </a:lnTo>
                  <a:lnTo>
                    <a:pt x="14" y="29"/>
                  </a:lnTo>
                  <a:close/>
                  <a:moveTo>
                    <a:pt x="14" y="29"/>
                  </a:moveTo>
                  <a:lnTo>
                    <a:pt x="14" y="26"/>
                  </a:lnTo>
                  <a:lnTo>
                    <a:pt x="14" y="26"/>
                  </a:lnTo>
                  <a:lnTo>
                    <a:pt x="14" y="29"/>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5"/>
            <p:cNvSpPr/>
            <p:nvPr/>
          </p:nvSpPr>
          <p:spPr bwMode="auto">
            <a:xfrm>
              <a:off x="6248400" y="3470276"/>
              <a:ext cx="42863" cy="73025"/>
            </a:xfrm>
            <a:custGeom>
              <a:avLst/>
              <a:gdLst>
                <a:gd name="T0" fmla="*/ 5 w 8"/>
                <a:gd name="T1" fmla="*/ 13 h 14"/>
                <a:gd name="T2" fmla="*/ 0 w 8"/>
                <a:gd name="T3" fmla="*/ 2 h 14"/>
                <a:gd name="T4" fmla="*/ 1 w 8"/>
                <a:gd name="T5" fmla="*/ 0 h 14"/>
                <a:gd name="T6" fmla="*/ 1 w 8"/>
                <a:gd name="T7" fmla="*/ 0 h 14"/>
                <a:gd name="T8" fmla="*/ 3 w 8"/>
                <a:gd name="T9" fmla="*/ 1 h 14"/>
                <a:gd name="T10" fmla="*/ 3 w 8"/>
                <a:gd name="T11" fmla="*/ 1 h 14"/>
                <a:gd name="T12" fmla="*/ 7 w 8"/>
                <a:gd name="T13" fmla="*/ 12 h 14"/>
                <a:gd name="T14" fmla="*/ 7 w 8"/>
                <a:gd name="T15" fmla="*/ 14 h 14"/>
                <a:gd name="T16" fmla="*/ 7 w 8"/>
                <a:gd name="T17" fmla="*/ 14 h 14"/>
                <a:gd name="T18" fmla="*/ 6 w 8"/>
                <a:gd name="T19" fmla="*/ 14 h 14"/>
                <a:gd name="T20" fmla="*/ 6 w 8"/>
                <a:gd name="T21" fmla="*/ 14 h 14"/>
                <a:gd name="T22" fmla="*/ 5 w 8"/>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5" y="13"/>
                  </a:moveTo>
                  <a:cubicBezTo>
                    <a:pt x="0" y="2"/>
                    <a:pt x="0" y="2"/>
                    <a:pt x="0" y="2"/>
                  </a:cubicBezTo>
                  <a:cubicBezTo>
                    <a:pt x="0" y="1"/>
                    <a:pt x="0" y="1"/>
                    <a:pt x="1" y="0"/>
                  </a:cubicBezTo>
                  <a:cubicBezTo>
                    <a:pt x="1" y="0"/>
                    <a:pt x="1" y="0"/>
                    <a:pt x="1" y="0"/>
                  </a:cubicBezTo>
                  <a:cubicBezTo>
                    <a:pt x="2" y="0"/>
                    <a:pt x="3" y="0"/>
                    <a:pt x="3" y="1"/>
                  </a:cubicBezTo>
                  <a:cubicBezTo>
                    <a:pt x="3" y="1"/>
                    <a:pt x="3" y="1"/>
                    <a:pt x="3" y="1"/>
                  </a:cubicBezTo>
                  <a:cubicBezTo>
                    <a:pt x="7" y="12"/>
                    <a:pt x="7" y="12"/>
                    <a:pt x="7" y="12"/>
                  </a:cubicBezTo>
                  <a:cubicBezTo>
                    <a:pt x="8" y="13"/>
                    <a:pt x="7" y="14"/>
                    <a:pt x="7" y="14"/>
                  </a:cubicBezTo>
                  <a:cubicBezTo>
                    <a:pt x="7" y="14"/>
                    <a:pt x="7" y="14"/>
                    <a:pt x="7" y="14"/>
                  </a:cubicBezTo>
                  <a:cubicBezTo>
                    <a:pt x="6" y="14"/>
                    <a:pt x="6" y="14"/>
                    <a:pt x="6" y="14"/>
                  </a:cubicBezTo>
                  <a:cubicBezTo>
                    <a:pt x="6" y="14"/>
                    <a:pt x="6" y="14"/>
                    <a:pt x="6" y="14"/>
                  </a:cubicBezTo>
                  <a:cubicBezTo>
                    <a:pt x="5" y="14"/>
                    <a:pt x="5" y="14"/>
                    <a:pt x="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6"/>
            <p:cNvSpPr>
              <a:spLocks noEditPoints="1"/>
            </p:cNvSpPr>
            <p:nvPr/>
          </p:nvSpPr>
          <p:spPr bwMode="auto">
            <a:xfrm>
              <a:off x="6237288" y="3459163"/>
              <a:ext cx="63500" cy="95250"/>
            </a:xfrm>
            <a:custGeom>
              <a:avLst/>
              <a:gdLst>
                <a:gd name="T0" fmla="*/ 5 w 12"/>
                <a:gd name="T1" fmla="*/ 16 h 18"/>
                <a:gd name="T2" fmla="*/ 5 w 12"/>
                <a:gd name="T3" fmla="*/ 16 h 18"/>
                <a:gd name="T4" fmla="*/ 0 w 12"/>
                <a:gd name="T5" fmla="*/ 5 h 18"/>
                <a:gd name="T6" fmla="*/ 0 w 12"/>
                <a:gd name="T7" fmla="*/ 4 h 18"/>
                <a:gd name="T8" fmla="*/ 0 w 12"/>
                <a:gd name="T9" fmla="*/ 4 h 18"/>
                <a:gd name="T10" fmla="*/ 2 w 12"/>
                <a:gd name="T11" fmla="*/ 0 h 18"/>
                <a:gd name="T12" fmla="*/ 2 w 12"/>
                <a:gd name="T13" fmla="*/ 0 h 18"/>
                <a:gd name="T14" fmla="*/ 4 w 12"/>
                <a:gd name="T15" fmla="*/ 0 h 18"/>
                <a:gd name="T16" fmla="*/ 4 w 12"/>
                <a:gd name="T17" fmla="*/ 0 h 18"/>
                <a:gd name="T18" fmla="*/ 7 w 12"/>
                <a:gd name="T19" fmla="*/ 2 h 18"/>
                <a:gd name="T20" fmla="*/ 7 w 12"/>
                <a:gd name="T21" fmla="*/ 2 h 18"/>
                <a:gd name="T22" fmla="*/ 11 w 12"/>
                <a:gd name="T23" fmla="*/ 13 h 18"/>
                <a:gd name="T24" fmla="*/ 12 w 12"/>
                <a:gd name="T25" fmla="*/ 15 h 18"/>
                <a:gd name="T26" fmla="*/ 12 w 12"/>
                <a:gd name="T27" fmla="*/ 15 h 18"/>
                <a:gd name="T28" fmla="*/ 9 w 12"/>
                <a:gd name="T29" fmla="*/ 18 h 18"/>
                <a:gd name="T30" fmla="*/ 9 w 12"/>
                <a:gd name="T31" fmla="*/ 18 h 18"/>
                <a:gd name="T32" fmla="*/ 8 w 12"/>
                <a:gd name="T33" fmla="*/ 18 h 18"/>
                <a:gd name="T34" fmla="*/ 8 w 12"/>
                <a:gd name="T35" fmla="*/ 18 h 18"/>
                <a:gd name="T36" fmla="*/ 8 w 12"/>
                <a:gd name="T37" fmla="*/ 18 h 18"/>
                <a:gd name="T38" fmla="*/ 8 w 12"/>
                <a:gd name="T39" fmla="*/ 18 h 18"/>
                <a:gd name="T40" fmla="*/ 5 w 12"/>
                <a:gd name="T41" fmla="*/ 16 h 18"/>
                <a:gd name="T42" fmla="*/ 7 w 12"/>
                <a:gd name="T43" fmla="*/ 15 h 18"/>
                <a:gd name="T44" fmla="*/ 9 w 12"/>
                <a:gd name="T45" fmla="*/ 14 h 18"/>
                <a:gd name="T46" fmla="*/ 8 w 12"/>
                <a:gd name="T47" fmla="*/ 15 h 18"/>
                <a:gd name="T48" fmla="*/ 8 w 12"/>
                <a:gd name="T49" fmla="*/ 15 h 18"/>
                <a:gd name="T50" fmla="*/ 8 w 12"/>
                <a:gd name="T51" fmla="*/ 15 h 18"/>
                <a:gd name="T52" fmla="*/ 8 w 12"/>
                <a:gd name="T53" fmla="*/ 15 h 18"/>
                <a:gd name="T54" fmla="*/ 8 w 12"/>
                <a:gd name="T55" fmla="*/ 15 h 18"/>
                <a:gd name="T56" fmla="*/ 7 w 12"/>
                <a:gd name="T5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8">
                  <a:moveTo>
                    <a:pt x="5" y="16"/>
                  </a:moveTo>
                  <a:cubicBezTo>
                    <a:pt x="5" y="16"/>
                    <a:pt x="5" y="16"/>
                    <a:pt x="5" y="16"/>
                  </a:cubicBezTo>
                  <a:cubicBezTo>
                    <a:pt x="0" y="5"/>
                    <a:pt x="0" y="5"/>
                    <a:pt x="0" y="5"/>
                  </a:cubicBezTo>
                  <a:cubicBezTo>
                    <a:pt x="0" y="5"/>
                    <a:pt x="0" y="4"/>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5" y="0"/>
                    <a:pt x="6" y="1"/>
                    <a:pt x="7" y="2"/>
                  </a:cubicBezTo>
                  <a:cubicBezTo>
                    <a:pt x="7" y="2"/>
                    <a:pt x="7" y="2"/>
                    <a:pt x="7" y="2"/>
                  </a:cubicBezTo>
                  <a:cubicBezTo>
                    <a:pt x="11" y="13"/>
                    <a:pt x="11" y="13"/>
                    <a:pt x="11" y="13"/>
                  </a:cubicBezTo>
                  <a:cubicBezTo>
                    <a:pt x="12" y="14"/>
                    <a:pt x="12" y="14"/>
                    <a:pt x="12" y="15"/>
                  </a:cubicBezTo>
                  <a:cubicBezTo>
                    <a:pt x="12" y="15"/>
                    <a:pt x="12" y="15"/>
                    <a:pt x="12" y="15"/>
                  </a:cubicBezTo>
                  <a:cubicBezTo>
                    <a:pt x="12" y="16"/>
                    <a:pt x="11" y="17"/>
                    <a:pt x="9" y="18"/>
                  </a:cubicBezTo>
                  <a:cubicBezTo>
                    <a:pt x="9" y="18"/>
                    <a:pt x="9" y="18"/>
                    <a:pt x="9" y="18"/>
                  </a:cubicBezTo>
                  <a:cubicBezTo>
                    <a:pt x="9" y="18"/>
                    <a:pt x="8" y="18"/>
                    <a:pt x="8" y="18"/>
                  </a:cubicBezTo>
                  <a:cubicBezTo>
                    <a:pt x="8" y="18"/>
                    <a:pt x="8" y="18"/>
                    <a:pt x="8" y="18"/>
                  </a:cubicBezTo>
                  <a:cubicBezTo>
                    <a:pt x="8" y="18"/>
                    <a:pt x="8" y="18"/>
                    <a:pt x="8" y="18"/>
                  </a:cubicBezTo>
                  <a:cubicBezTo>
                    <a:pt x="8" y="18"/>
                    <a:pt x="8" y="18"/>
                    <a:pt x="8" y="18"/>
                  </a:cubicBezTo>
                  <a:cubicBezTo>
                    <a:pt x="7" y="18"/>
                    <a:pt x="5" y="17"/>
                    <a:pt x="5" y="16"/>
                  </a:cubicBezTo>
                  <a:close/>
                  <a:moveTo>
                    <a:pt x="7" y="15"/>
                  </a:moveTo>
                  <a:cubicBezTo>
                    <a:pt x="9" y="14"/>
                    <a:pt x="9" y="14"/>
                    <a:pt x="9" y="14"/>
                  </a:cubicBezTo>
                  <a:cubicBezTo>
                    <a:pt x="8" y="15"/>
                    <a:pt x="8" y="15"/>
                    <a:pt x="8" y="15"/>
                  </a:cubicBezTo>
                  <a:cubicBezTo>
                    <a:pt x="8" y="15"/>
                    <a:pt x="8" y="15"/>
                    <a:pt x="8" y="15"/>
                  </a:cubicBezTo>
                  <a:cubicBezTo>
                    <a:pt x="8" y="15"/>
                    <a:pt x="8" y="15"/>
                    <a:pt x="8" y="15"/>
                  </a:cubicBezTo>
                  <a:cubicBezTo>
                    <a:pt x="8" y="15"/>
                    <a:pt x="8" y="15"/>
                    <a:pt x="8" y="15"/>
                  </a:cubicBezTo>
                  <a:cubicBezTo>
                    <a:pt x="8" y="15"/>
                    <a:pt x="8" y="15"/>
                    <a:pt x="8" y="15"/>
                  </a:cubicBezTo>
                  <a:cubicBezTo>
                    <a:pt x="7" y="15"/>
                    <a:pt x="7" y="15"/>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7"/>
            <p:cNvSpPr/>
            <p:nvPr/>
          </p:nvSpPr>
          <p:spPr bwMode="auto">
            <a:xfrm>
              <a:off x="6062663" y="3443288"/>
              <a:ext cx="238125" cy="327025"/>
            </a:xfrm>
            <a:custGeom>
              <a:avLst/>
              <a:gdLst>
                <a:gd name="T0" fmla="*/ 0 w 45"/>
                <a:gd name="T1" fmla="*/ 42 h 62"/>
                <a:gd name="T2" fmla="*/ 0 w 45"/>
                <a:gd name="T3" fmla="*/ 40 h 62"/>
                <a:gd name="T4" fmla="*/ 0 w 45"/>
                <a:gd name="T5" fmla="*/ 40 h 62"/>
                <a:gd name="T6" fmla="*/ 3 w 45"/>
                <a:gd name="T7" fmla="*/ 40 h 62"/>
                <a:gd name="T8" fmla="*/ 3 w 45"/>
                <a:gd name="T9" fmla="*/ 40 h 62"/>
                <a:gd name="T10" fmla="*/ 20 w 45"/>
                <a:gd name="T11" fmla="*/ 57 h 62"/>
                <a:gd name="T12" fmla="*/ 42 w 45"/>
                <a:gd name="T13" fmla="*/ 17 h 62"/>
                <a:gd name="T14" fmla="*/ 37 w 45"/>
                <a:gd name="T15" fmla="*/ 2 h 62"/>
                <a:gd name="T16" fmla="*/ 37 w 45"/>
                <a:gd name="T17" fmla="*/ 2 h 62"/>
                <a:gd name="T18" fmla="*/ 38 w 45"/>
                <a:gd name="T19" fmla="*/ 0 h 62"/>
                <a:gd name="T20" fmla="*/ 38 w 45"/>
                <a:gd name="T21" fmla="*/ 0 h 62"/>
                <a:gd name="T22" fmla="*/ 40 w 45"/>
                <a:gd name="T23" fmla="*/ 1 h 62"/>
                <a:gd name="T24" fmla="*/ 40 w 45"/>
                <a:gd name="T25" fmla="*/ 1 h 62"/>
                <a:gd name="T26" fmla="*/ 45 w 45"/>
                <a:gd name="T27" fmla="*/ 18 h 62"/>
                <a:gd name="T28" fmla="*/ 21 w 45"/>
                <a:gd name="T29" fmla="*/ 62 h 62"/>
                <a:gd name="T30" fmla="*/ 0 w 45"/>
                <a:gd name="T31" fmla="*/ 4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62">
                  <a:moveTo>
                    <a:pt x="0" y="42"/>
                  </a:moveTo>
                  <a:cubicBezTo>
                    <a:pt x="0" y="42"/>
                    <a:pt x="0" y="41"/>
                    <a:pt x="0" y="40"/>
                  </a:cubicBezTo>
                  <a:cubicBezTo>
                    <a:pt x="0" y="40"/>
                    <a:pt x="0" y="40"/>
                    <a:pt x="0" y="40"/>
                  </a:cubicBezTo>
                  <a:cubicBezTo>
                    <a:pt x="1" y="39"/>
                    <a:pt x="2" y="39"/>
                    <a:pt x="3" y="40"/>
                  </a:cubicBezTo>
                  <a:cubicBezTo>
                    <a:pt x="3" y="40"/>
                    <a:pt x="3" y="40"/>
                    <a:pt x="3" y="40"/>
                  </a:cubicBezTo>
                  <a:cubicBezTo>
                    <a:pt x="20" y="57"/>
                    <a:pt x="20" y="57"/>
                    <a:pt x="20" y="57"/>
                  </a:cubicBezTo>
                  <a:cubicBezTo>
                    <a:pt x="42" y="17"/>
                    <a:pt x="42" y="17"/>
                    <a:pt x="42" y="17"/>
                  </a:cubicBezTo>
                  <a:cubicBezTo>
                    <a:pt x="37" y="2"/>
                    <a:pt x="37" y="2"/>
                    <a:pt x="37" y="2"/>
                  </a:cubicBezTo>
                  <a:cubicBezTo>
                    <a:pt x="37" y="2"/>
                    <a:pt x="37" y="2"/>
                    <a:pt x="37" y="2"/>
                  </a:cubicBezTo>
                  <a:cubicBezTo>
                    <a:pt x="37" y="2"/>
                    <a:pt x="38" y="1"/>
                    <a:pt x="38" y="0"/>
                  </a:cubicBezTo>
                  <a:cubicBezTo>
                    <a:pt x="38" y="0"/>
                    <a:pt x="38" y="0"/>
                    <a:pt x="38" y="0"/>
                  </a:cubicBezTo>
                  <a:cubicBezTo>
                    <a:pt x="39" y="0"/>
                    <a:pt x="40" y="1"/>
                    <a:pt x="40" y="1"/>
                  </a:cubicBezTo>
                  <a:cubicBezTo>
                    <a:pt x="40" y="1"/>
                    <a:pt x="40" y="1"/>
                    <a:pt x="40" y="1"/>
                  </a:cubicBezTo>
                  <a:cubicBezTo>
                    <a:pt x="45" y="18"/>
                    <a:pt x="45" y="18"/>
                    <a:pt x="45" y="18"/>
                  </a:cubicBezTo>
                  <a:cubicBezTo>
                    <a:pt x="21" y="62"/>
                    <a:pt x="21" y="62"/>
                    <a:pt x="21" y="62"/>
                  </a:cubicBezTo>
                  <a:cubicBezTo>
                    <a:pt x="0" y="42"/>
                    <a:pt x="0" y="42"/>
                    <a:pt x="0"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8"/>
            <p:cNvSpPr>
              <a:spLocks noEditPoints="1"/>
            </p:cNvSpPr>
            <p:nvPr/>
          </p:nvSpPr>
          <p:spPr bwMode="auto">
            <a:xfrm>
              <a:off x="6051550" y="3432176"/>
              <a:ext cx="265113" cy="358775"/>
            </a:xfrm>
            <a:custGeom>
              <a:avLst/>
              <a:gdLst>
                <a:gd name="T0" fmla="*/ 1 w 50"/>
                <a:gd name="T1" fmla="*/ 46 h 68"/>
                <a:gd name="T2" fmla="*/ 1 w 50"/>
                <a:gd name="T3" fmla="*/ 46 h 68"/>
                <a:gd name="T4" fmla="*/ 0 w 50"/>
                <a:gd name="T5" fmla="*/ 43 h 68"/>
                <a:gd name="T6" fmla="*/ 0 w 50"/>
                <a:gd name="T7" fmla="*/ 43 h 68"/>
                <a:gd name="T8" fmla="*/ 1 w 50"/>
                <a:gd name="T9" fmla="*/ 41 h 68"/>
                <a:gd name="T10" fmla="*/ 1 w 50"/>
                <a:gd name="T11" fmla="*/ 41 h 68"/>
                <a:gd name="T12" fmla="*/ 3 w 50"/>
                <a:gd name="T13" fmla="*/ 40 h 68"/>
                <a:gd name="T14" fmla="*/ 3 w 50"/>
                <a:gd name="T15" fmla="*/ 40 h 68"/>
                <a:gd name="T16" fmla="*/ 6 w 50"/>
                <a:gd name="T17" fmla="*/ 41 h 68"/>
                <a:gd name="T18" fmla="*/ 6 w 50"/>
                <a:gd name="T19" fmla="*/ 41 h 68"/>
                <a:gd name="T20" fmla="*/ 22 w 50"/>
                <a:gd name="T21" fmla="*/ 56 h 68"/>
                <a:gd name="T22" fmla="*/ 42 w 50"/>
                <a:gd name="T23" fmla="*/ 19 h 68"/>
                <a:gd name="T24" fmla="*/ 37 w 50"/>
                <a:gd name="T25" fmla="*/ 2 h 68"/>
                <a:gd name="T26" fmla="*/ 38 w 50"/>
                <a:gd name="T27" fmla="*/ 2 h 68"/>
                <a:gd name="T28" fmla="*/ 40 w 50"/>
                <a:gd name="T29" fmla="*/ 1 h 68"/>
                <a:gd name="T30" fmla="*/ 40 w 50"/>
                <a:gd name="T31" fmla="*/ 1 h 68"/>
                <a:gd name="T32" fmla="*/ 41 w 50"/>
                <a:gd name="T33" fmla="*/ 0 h 68"/>
                <a:gd name="T34" fmla="*/ 41 w 50"/>
                <a:gd name="T35" fmla="*/ 0 h 68"/>
                <a:gd name="T36" fmla="*/ 44 w 50"/>
                <a:gd name="T37" fmla="*/ 3 h 68"/>
                <a:gd name="T38" fmla="*/ 44 w 50"/>
                <a:gd name="T39" fmla="*/ 3 h 68"/>
                <a:gd name="T40" fmla="*/ 50 w 50"/>
                <a:gd name="T41" fmla="*/ 20 h 68"/>
                <a:gd name="T42" fmla="*/ 24 w 50"/>
                <a:gd name="T43" fmla="*/ 68 h 68"/>
                <a:gd name="T44" fmla="*/ 1 w 50"/>
                <a:gd name="T45" fmla="*/ 46 h 68"/>
                <a:gd name="T46" fmla="*/ 2 w 50"/>
                <a:gd name="T47" fmla="*/ 44 h 68"/>
                <a:gd name="T48" fmla="*/ 3 w 50"/>
                <a:gd name="T49" fmla="*/ 43 h 68"/>
                <a:gd name="T50" fmla="*/ 3 w 50"/>
                <a:gd name="T51" fmla="*/ 43 h 68"/>
                <a:gd name="T52" fmla="*/ 2 w 50"/>
                <a:gd name="T53"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68">
                  <a:moveTo>
                    <a:pt x="1" y="46"/>
                  </a:moveTo>
                  <a:cubicBezTo>
                    <a:pt x="1" y="46"/>
                    <a:pt x="1" y="46"/>
                    <a:pt x="1" y="46"/>
                  </a:cubicBezTo>
                  <a:cubicBezTo>
                    <a:pt x="0" y="45"/>
                    <a:pt x="0" y="44"/>
                    <a:pt x="0" y="43"/>
                  </a:cubicBezTo>
                  <a:cubicBezTo>
                    <a:pt x="0" y="43"/>
                    <a:pt x="0" y="43"/>
                    <a:pt x="0" y="43"/>
                  </a:cubicBezTo>
                  <a:cubicBezTo>
                    <a:pt x="0" y="42"/>
                    <a:pt x="0" y="41"/>
                    <a:pt x="1" y="41"/>
                  </a:cubicBezTo>
                  <a:cubicBezTo>
                    <a:pt x="1" y="41"/>
                    <a:pt x="1" y="41"/>
                    <a:pt x="1" y="41"/>
                  </a:cubicBezTo>
                  <a:cubicBezTo>
                    <a:pt x="2" y="40"/>
                    <a:pt x="3" y="40"/>
                    <a:pt x="3" y="40"/>
                  </a:cubicBezTo>
                  <a:cubicBezTo>
                    <a:pt x="3" y="40"/>
                    <a:pt x="3" y="40"/>
                    <a:pt x="3" y="40"/>
                  </a:cubicBezTo>
                  <a:cubicBezTo>
                    <a:pt x="4" y="40"/>
                    <a:pt x="5" y="40"/>
                    <a:pt x="6" y="41"/>
                  </a:cubicBezTo>
                  <a:cubicBezTo>
                    <a:pt x="6" y="41"/>
                    <a:pt x="6" y="41"/>
                    <a:pt x="6" y="41"/>
                  </a:cubicBezTo>
                  <a:cubicBezTo>
                    <a:pt x="22" y="56"/>
                    <a:pt x="22" y="56"/>
                    <a:pt x="22" y="56"/>
                  </a:cubicBezTo>
                  <a:cubicBezTo>
                    <a:pt x="42" y="19"/>
                    <a:pt x="42" y="19"/>
                    <a:pt x="42" y="19"/>
                  </a:cubicBezTo>
                  <a:cubicBezTo>
                    <a:pt x="37" y="2"/>
                    <a:pt x="37" y="2"/>
                    <a:pt x="37" y="2"/>
                  </a:cubicBezTo>
                  <a:cubicBezTo>
                    <a:pt x="38" y="2"/>
                    <a:pt x="38" y="2"/>
                    <a:pt x="38" y="2"/>
                  </a:cubicBezTo>
                  <a:cubicBezTo>
                    <a:pt x="38" y="2"/>
                    <a:pt x="39" y="1"/>
                    <a:pt x="40" y="1"/>
                  </a:cubicBezTo>
                  <a:cubicBezTo>
                    <a:pt x="40" y="1"/>
                    <a:pt x="40" y="1"/>
                    <a:pt x="40" y="1"/>
                  </a:cubicBezTo>
                  <a:cubicBezTo>
                    <a:pt x="40" y="0"/>
                    <a:pt x="41" y="0"/>
                    <a:pt x="41" y="0"/>
                  </a:cubicBezTo>
                  <a:cubicBezTo>
                    <a:pt x="41" y="0"/>
                    <a:pt x="41" y="0"/>
                    <a:pt x="41" y="0"/>
                  </a:cubicBezTo>
                  <a:cubicBezTo>
                    <a:pt x="42" y="0"/>
                    <a:pt x="44" y="1"/>
                    <a:pt x="44" y="3"/>
                  </a:cubicBezTo>
                  <a:cubicBezTo>
                    <a:pt x="44" y="3"/>
                    <a:pt x="44" y="3"/>
                    <a:pt x="44" y="3"/>
                  </a:cubicBezTo>
                  <a:cubicBezTo>
                    <a:pt x="50" y="20"/>
                    <a:pt x="50" y="20"/>
                    <a:pt x="50" y="20"/>
                  </a:cubicBezTo>
                  <a:cubicBezTo>
                    <a:pt x="24" y="68"/>
                    <a:pt x="24" y="68"/>
                    <a:pt x="24" y="68"/>
                  </a:cubicBezTo>
                  <a:cubicBezTo>
                    <a:pt x="1" y="46"/>
                    <a:pt x="1" y="46"/>
                    <a:pt x="1" y="46"/>
                  </a:cubicBezTo>
                  <a:close/>
                  <a:moveTo>
                    <a:pt x="2" y="44"/>
                  </a:moveTo>
                  <a:cubicBezTo>
                    <a:pt x="3" y="43"/>
                    <a:pt x="3" y="43"/>
                    <a:pt x="3" y="43"/>
                  </a:cubicBezTo>
                  <a:cubicBezTo>
                    <a:pt x="3" y="43"/>
                    <a:pt x="3" y="43"/>
                    <a:pt x="3" y="43"/>
                  </a:cubicBezTo>
                  <a:cubicBezTo>
                    <a:pt x="2" y="44"/>
                    <a:pt x="2" y="44"/>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9"/>
            <p:cNvSpPr/>
            <p:nvPr/>
          </p:nvSpPr>
          <p:spPr bwMode="auto">
            <a:xfrm>
              <a:off x="6284913" y="3427413"/>
              <a:ext cx="15875" cy="115888"/>
            </a:xfrm>
            <a:custGeom>
              <a:avLst/>
              <a:gdLst>
                <a:gd name="T0" fmla="*/ 0 w 3"/>
                <a:gd name="T1" fmla="*/ 21 h 22"/>
                <a:gd name="T2" fmla="*/ 0 w 3"/>
                <a:gd name="T3" fmla="*/ 1 h 22"/>
                <a:gd name="T4" fmla="*/ 2 w 3"/>
                <a:gd name="T5" fmla="*/ 0 h 22"/>
                <a:gd name="T6" fmla="*/ 2 w 3"/>
                <a:gd name="T7" fmla="*/ 0 h 22"/>
                <a:gd name="T8" fmla="*/ 3 w 3"/>
                <a:gd name="T9" fmla="*/ 1 h 22"/>
                <a:gd name="T10" fmla="*/ 3 w 3"/>
                <a:gd name="T11" fmla="*/ 1 h 22"/>
                <a:gd name="T12" fmla="*/ 3 w 3"/>
                <a:gd name="T13" fmla="*/ 21 h 22"/>
                <a:gd name="T14" fmla="*/ 2 w 3"/>
                <a:gd name="T15" fmla="*/ 22 h 22"/>
                <a:gd name="T16" fmla="*/ 2 w 3"/>
                <a:gd name="T17" fmla="*/ 22 h 22"/>
                <a:gd name="T18" fmla="*/ 0 w 3"/>
                <a:gd name="T1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2">
                  <a:moveTo>
                    <a:pt x="0" y="21"/>
                  </a:moveTo>
                  <a:cubicBezTo>
                    <a:pt x="0" y="1"/>
                    <a:pt x="0" y="1"/>
                    <a:pt x="0" y="1"/>
                  </a:cubicBezTo>
                  <a:cubicBezTo>
                    <a:pt x="0" y="1"/>
                    <a:pt x="1" y="0"/>
                    <a:pt x="2" y="0"/>
                  </a:cubicBezTo>
                  <a:cubicBezTo>
                    <a:pt x="2" y="0"/>
                    <a:pt x="2" y="0"/>
                    <a:pt x="2" y="0"/>
                  </a:cubicBezTo>
                  <a:cubicBezTo>
                    <a:pt x="3" y="0"/>
                    <a:pt x="3" y="1"/>
                    <a:pt x="3" y="1"/>
                  </a:cubicBezTo>
                  <a:cubicBezTo>
                    <a:pt x="3" y="1"/>
                    <a:pt x="3" y="1"/>
                    <a:pt x="3" y="1"/>
                  </a:cubicBezTo>
                  <a:cubicBezTo>
                    <a:pt x="3" y="21"/>
                    <a:pt x="3" y="21"/>
                    <a:pt x="3" y="21"/>
                  </a:cubicBezTo>
                  <a:cubicBezTo>
                    <a:pt x="3" y="21"/>
                    <a:pt x="3" y="22"/>
                    <a:pt x="2" y="22"/>
                  </a:cubicBezTo>
                  <a:cubicBezTo>
                    <a:pt x="2" y="22"/>
                    <a:pt x="2" y="22"/>
                    <a:pt x="2" y="22"/>
                  </a:cubicBezTo>
                  <a:cubicBezTo>
                    <a:pt x="1" y="22"/>
                    <a:pt x="0" y="21"/>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0"/>
            <p:cNvSpPr/>
            <p:nvPr/>
          </p:nvSpPr>
          <p:spPr bwMode="auto">
            <a:xfrm>
              <a:off x="6275388" y="3416301"/>
              <a:ext cx="36513" cy="138113"/>
            </a:xfrm>
            <a:custGeom>
              <a:avLst/>
              <a:gdLst>
                <a:gd name="T0" fmla="*/ 0 w 7"/>
                <a:gd name="T1" fmla="*/ 23 h 26"/>
                <a:gd name="T2" fmla="*/ 0 w 7"/>
                <a:gd name="T3" fmla="*/ 3 h 26"/>
                <a:gd name="T4" fmla="*/ 4 w 7"/>
                <a:gd name="T5" fmla="*/ 0 h 26"/>
                <a:gd name="T6" fmla="*/ 4 w 7"/>
                <a:gd name="T7" fmla="*/ 0 h 26"/>
                <a:gd name="T8" fmla="*/ 7 w 7"/>
                <a:gd name="T9" fmla="*/ 3 h 26"/>
                <a:gd name="T10" fmla="*/ 7 w 7"/>
                <a:gd name="T11" fmla="*/ 3 h 26"/>
                <a:gd name="T12" fmla="*/ 7 w 7"/>
                <a:gd name="T13" fmla="*/ 23 h 26"/>
                <a:gd name="T14" fmla="*/ 4 w 7"/>
                <a:gd name="T15" fmla="*/ 26 h 26"/>
                <a:gd name="T16" fmla="*/ 4 w 7"/>
                <a:gd name="T17" fmla="*/ 26 h 26"/>
                <a:gd name="T18" fmla="*/ 0 w 7"/>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6">
                  <a:moveTo>
                    <a:pt x="0" y="23"/>
                  </a:moveTo>
                  <a:cubicBezTo>
                    <a:pt x="0" y="3"/>
                    <a:pt x="0" y="3"/>
                    <a:pt x="0" y="3"/>
                  </a:cubicBezTo>
                  <a:cubicBezTo>
                    <a:pt x="0" y="1"/>
                    <a:pt x="2" y="0"/>
                    <a:pt x="4" y="0"/>
                  </a:cubicBezTo>
                  <a:cubicBezTo>
                    <a:pt x="4" y="0"/>
                    <a:pt x="4" y="0"/>
                    <a:pt x="4" y="0"/>
                  </a:cubicBezTo>
                  <a:cubicBezTo>
                    <a:pt x="6" y="0"/>
                    <a:pt x="7" y="1"/>
                    <a:pt x="7" y="3"/>
                  </a:cubicBezTo>
                  <a:cubicBezTo>
                    <a:pt x="7" y="3"/>
                    <a:pt x="7" y="3"/>
                    <a:pt x="7" y="3"/>
                  </a:cubicBezTo>
                  <a:cubicBezTo>
                    <a:pt x="7" y="23"/>
                    <a:pt x="7" y="23"/>
                    <a:pt x="7" y="23"/>
                  </a:cubicBezTo>
                  <a:cubicBezTo>
                    <a:pt x="7" y="25"/>
                    <a:pt x="6" y="26"/>
                    <a:pt x="4" y="26"/>
                  </a:cubicBezTo>
                  <a:cubicBezTo>
                    <a:pt x="4" y="26"/>
                    <a:pt x="4" y="26"/>
                    <a:pt x="4" y="26"/>
                  </a:cubicBezTo>
                  <a:cubicBezTo>
                    <a:pt x="2" y="26"/>
                    <a:pt x="0" y="25"/>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1"/>
            <p:cNvSpPr/>
            <p:nvPr/>
          </p:nvSpPr>
          <p:spPr bwMode="auto">
            <a:xfrm>
              <a:off x="5380038" y="2643188"/>
              <a:ext cx="269875" cy="800100"/>
            </a:xfrm>
            <a:custGeom>
              <a:avLst/>
              <a:gdLst>
                <a:gd name="T0" fmla="*/ 48 w 51"/>
                <a:gd name="T1" fmla="*/ 151 h 152"/>
                <a:gd name="T2" fmla="*/ 25 w 51"/>
                <a:gd name="T3" fmla="*/ 125 h 152"/>
                <a:gd name="T4" fmla="*/ 25 w 51"/>
                <a:gd name="T5" fmla="*/ 125 h 152"/>
                <a:gd name="T6" fmla="*/ 0 w 51"/>
                <a:gd name="T7" fmla="*/ 91 h 152"/>
                <a:gd name="T8" fmla="*/ 0 w 51"/>
                <a:gd name="T9" fmla="*/ 91 h 152"/>
                <a:gd name="T10" fmla="*/ 0 w 51"/>
                <a:gd name="T11" fmla="*/ 89 h 152"/>
                <a:gd name="T12" fmla="*/ 0 w 51"/>
                <a:gd name="T13" fmla="*/ 89 h 152"/>
                <a:gd name="T14" fmla="*/ 22 w 51"/>
                <a:gd name="T15" fmla="*/ 1 h 152"/>
                <a:gd name="T16" fmla="*/ 22 w 51"/>
                <a:gd name="T17" fmla="*/ 1 h 152"/>
                <a:gd name="T18" fmla="*/ 24 w 51"/>
                <a:gd name="T19" fmla="*/ 0 h 152"/>
                <a:gd name="T20" fmla="*/ 24 w 51"/>
                <a:gd name="T21" fmla="*/ 0 h 152"/>
                <a:gd name="T22" fmla="*/ 25 w 51"/>
                <a:gd name="T23" fmla="*/ 2 h 152"/>
                <a:gd name="T24" fmla="*/ 25 w 51"/>
                <a:gd name="T25" fmla="*/ 2 h 152"/>
                <a:gd name="T26" fmla="*/ 14 w 51"/>
                <a:gd name="T27" fmla="*/ 40 h 152"/>
                <a:gd name="T28" fmla="*/ 14 w 51"/>
                <a:gd name="T29" fmla="*/ 40 h 152"/>
                <a:gd name="T30" fmla="*/ 3 w 51"/>
                <a:gd name="T31" fmla="*/ 89 h 152"/>
                <a:gd name="T32" fmla="*/ 3 w 51"/>
                <a:gd name="T33" fmla="*/ 89 h 152"/>
                <a:gd name="T34" fmla="*/ 3 w 51"/>
                <a:gd name="T35" fmla="*/ 90 h 152"/>
                <a:gd name="T36" fmla="*/ 3 w 51"/>
                <a:gd name="T37" fmla="*/ 90 h 152"/>
                <a:gd name="T38" fmla="*/ 28 w 51"/>
                <a:gd name="T39" fmla="*/ 123 h 152"/>
                <a:gd name="T40" fmla="*/ 28 w 51"/>
                <a:gd name="T41" fmla="*/ 123 h 152"/>
                <a:gd name="T42" fmla="*/ 50 w 51"/>
                <a:gd name="T43" fmla="*/ 149 h 152"/>
                <a:gd name="T44" fmla="*/ 50 w 51"/>
                <a:gd name="T45" fmla="*/ 149 h 152"/>
                <a:gd name="T46" fmla="*/ 50 w 51"/>
                <a:gd name="T47" fmla="*/ 152 h 152"/>
                <a:gd name="T48" fmla="*/ 50 w 51"/>
                <a:gd name="T49" fmla="*/ 152 h 152"/>
                <a:gd name="T50" fmla="*/ 49 w 51"/>
                <a:gd name="T51" fmla="*/ 152 h 152"/>
                <a:gd name="T52" fmla="*/ 49 w 51"/>
                <a:gd name="T53" fmla="*/ 152 h 152"/>
                <a:gd name="T54" fmla="*/ 48 w 51"/>
                <a:gd name="T5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52">
                  <a:moveTo>
                    <a:pt x="48" y="151"/>
                  </a:moveTo>
                  <a:cubicBezTo>
                    <a:pt x="48" y="151"/>
                    <a:pt x="37" y="139"/>
                    <a:pt x="25" y="125"/>
                  </a:cubicBezTo>
                  <a:cubicBezTo>
                    <a:pt x="25" y="125"/>
                    <a:pt x="25" y="125"/>
                    <a:pt x="25" y="125"/>
                  </a:cubicBezTo>
                  <a:cubicBezTo>
                    <a:pt x="14" y="111"/>
                    <a:pt x="2" y="97"/>
                    <a:pt x="0" y="91"/>
                  </a:cubicBezTo>
                  <a:cubicBezTo>
                    <a:pt x="0" y="91"/>
                    <a:pt x="0" y="91"/>
                    <a:pt x="0" y="91"/>
                  </a:cubicBezTo>
                  <a:cubicBezTo>
                    <a:pt x="0" y="90"/>
                    <a:pt x="0" y="89"/>
                    <a:pt x="0" y="89"/>
                  </a:cubicBezTo>
                  <a:cubicBezTo>
                    <a:pt x="0" y="89"/>
                    <a:pt x="0" y="89"/>
                    <a:pt x="0" y="89"/>
                  </a:cubicBezTo>
                  <a:cubicBezTo>
                    <a:pt x="0" y="72"/>
                    <a:pt x="22" y="1"/>
                    <a:pt x="22" y="1"/>
                  </a:cubicBezTo>
                  <a:cubicBezTo>
                    <a:pt x="22" y="1"/>
                    <a:pt x="22" y="1"/>
                    <a:pt x="22" y="1"/>
                  </a:cubicBezTo>
                  <a:cubicBezTo>
                    <a:pt x="23" y="0"/>
                    <a:pt x="23" y="0"/>
                    <a:pt x="24" y="0"/>
                  </a:cubicBezTo>
                  <a:cubicBezTo>
                    <a:pt x="24" y="0"/>
                    <a:pt x="24" y="0"/>
                    <a:pt x="24" y="0"/>
                  </a:cubicBezTo>
                  <a:cubicBezTo>
                    <a:pt x="25" y="0"/>
                    <a:pt x="26" y="1"/>
                    <a:pt x="25" y="2"/>
                  </a:cubicBezTo>
                  <a:cubicBezTo>
                    <a:pt x="25" y="2"/>
                    <a:pt x="25" y="2"/>
                    <a:pt x="25" y="2"/>
                  </a:cubicBezTo>
                  <a:cubicBezTo>
                    <a:pt x="25" y="2"/>
                    <a:pt x="20" y="20"/>
                    <a:pt x="14" y="40"/>
                  </a:cubicBezTo>
                  <a:cubicBezTo>
                    <a:pt x="14" y="40"/>
                    <a:pt x="14" y="40"/>
                    <a:pt x="14" y="40"/>
                  </a:cubicBezTo>
                  <a:cubicBezTo>
                    <a:pt x="9" y="59"/>
                    <a:pt x="3" y="81"/>
                    <a:pt x="3" y="89"/>
                  </a:cubicBezTo>
                  <a:cubicBezTo>
                    <a:pt x="3" y="89"/>
                    <a:pt x="3" y="89"/>
                    <a:pt x="3" y="89"/>
                  </a:cubicBezTo>
                  <a:cubicBezTo>
                    <a:pt x="3" y="89"/>
                    <a:pt x="3" y="90"/>
                    <a:pt x="3" y="90"/>
                  </a:cubicBezTo>
                  <a:cubicBezTo>
                    <a:pt x="3" y="90"/>
                    <a:pt x="3" y="90"/>
                    <a:pt x="3" y="90"/>
                  </a:cubicBezTo>
                  <a:cubicBezTo>
                    <a:pt x="4" y="94"/>
                    <a:pt x="16" y="110"/>
                    <a:pt x="28" y="123"/>
                  </a:cubicBezTo>
                  <a:cubicBezTo>
                    <a:pt x="28" y="123"/>
                    <a:pt x="28" y="123"/>
                    <a:pt x="28" y="123"/>
                  </a:cubicBezTo>
                  <a:cubicBezTo>
                    <a:pt x="39" y="137"/>
                    <a:pt x="50" y="149"/>
                    <a:pt x="50" y="149"/>
                  </a:cubicBezTo>
                  <a:cubicBezTo>
                    <a:pt x="50" y="149"/>
                    <a:pt x="50" y="149"/>
                    <a:pt x="50" y="149"/>
                  </a:cubicBezTo>
                  <a:cubicBezTo>
                    <a:pt x="51" y="150"/>
                    <a:pt x="51" y="151"/>
                    <a:pt x="50" y="152"/>
                  </a:cubicBezTo>
                  <a:cubicBezTo>
                    <a:pt x="50" y="152"/>
                    <a:pt x="50" y="152"/>
                    <a:pt x="50" y="152"/>
                  </a:cubicBezTo>
                  <a:cubicBezTo>
                    <a:pt x="50" y="152"/>
                    <a:pt x="50" y="152"/>
                    <a:pt x="49" y="152"/>
                  </a:cubicBezTo>
                  <a:cubicBezTo>
                    <a:pt x="49" y="152"/>
                    <a:pt x="49" y="152"/>
                    <a:pt x="49" y="152"/>
                  </a:cubicBezTo>
                  <a:cubicBezTo>
                    <a:pt x="49" y="152"/>
                    <a:pt x="49" y="152"/>
                    <a:pt x="48"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2"/>
            <p:cNvSpPr>
              <a:spLocks noEditPoints="1"/>
            </p:cNvSpPr>
            <p:nvPr/>
          </p:nvSpPr>
          <p:spPr bwMode="auto">
            <a:xfrm>
              <a:off x="5368925" y="2632076"/>
              <a:ext cx="290513" cy="822325"/>
            </a:xfrm>
            <a:custGeom>
              <a:avLst/>
              <a:gdLst>
                <a:gd name="T0" fmla="*/ 49 w 55"/>
                <a:gd name="T1" fmla="*/ 155 h 156"/>
                <a:gd name="T2" fmla="*/ 26 w 55"/>
                <a:gd name="T3" fmla="*/ 128 h 156"/>
                <a:gd name="T4" fmla="*/ 0 w 55"/>
                <a:gd name="T5" fmla="*/ 93 h 156"/>
                <a:gd name="T6" fmla="*/ 0 w 55"/>
                <a:gd name="T7" fmla="*/ 91 h 156"/>
                <a:gd name="T8" fmla="*/ 22 w 55"/>
                <a:gd name="T9" fmla="*/ 3 h 156"/>
                <a:gd name="T10" fmla="*/ 22 w 55"/>
                <a:gd name="T11" fmla="*/ 3 h 156"/>
                <a:gd name="T12" fmla="*/ 26 w 55"/>
                <a:gd name="T13" fmla="*/ 0 h 156"/>
                <a:gd name="T14" fmla="*/ 27 w 55"/>
                <a:gd name="T15" fmla="*/ 0 h 156"/>
                <a:gd name="T16" fmla="*/ 29 w 55"/>
                <a:gd name="T17" fmla="*/ 4 h 156"/>
                <a:gd name="T18" fmla="*/ 29 w 55"/>
                <a:gd name="T19" fmla="*/ 4 h 156"/>
                <a:gd name="T20" fmla="*/ 29 w 55"/>
                <a:gd name="T21" fmla="*/ 5 h 156"/>
                <a:gd name="T22" fmla="*/ 29 w 55"/>
                <a:gd name="T23" fmla="*/ 5 h 156"/>
                <a:gd name="T24" fmla="*/ 28 w 55"/>
                <a:gd name="T25" fmla="*/ 8 h 156"/>
                <a:gd name="T26" fmla="*/ 26 w 55"/>
                <a:gd name="T27" fmla="*/ 16 h 156"/>
                <a:gd name="T28" fmla="*/ 18 w 55"/>
                <a:gd name="T29" fmla="*/ 42 h 156"/>
                <a:gd name="T30" fmla="*/ 7 w 55"/>
                <a:gd name="T31" fmla="*/ 90 h 156"/>
                <a:gd name="T32" fmla="*/ 7 w 55"/>
                <a:gd name="T33" fmla="*/ 90 h 156"/>
                <a:gd name="T34" fmla="*/ 7 w 55"/>
                <a:gd name="T35" fmla="*/ 92 h 156"/>
                <a:gd name="T36" fmla="*/ 15 w 55"/>
                <a:gd name="T37" fmla="*/ 104 h 156"/>
                <a:gd name="T38" fmla="*/ 31 w 55"/>
                <a:gd name="T39" fmla="*/ 124 h 156"/>
                <a:gd name="T40" fmla="*/ 54 w 55"/>
                <a:gd name="T41" fmla="*/ 150 h 156"/>
                <a:gd name="T42" fmla="*/ 55 w 55"/>
                <a:gd name="T43" fmla="*/ 152 h 156"/>
                <a:gd name="T44" fmla="*/ 54 w 55"/>
                <a:gd name="T45" fmla="*/ 155 h 156"/>
                <a:gd name="T46" fmla="*/ 51 w 55"/>
                <a:gd name="T47" fmla="*/ 156 h 156"/>
                <a:gd name="T48" fmla="*/ 49 w 55"/>
                <a:gd name="T49" fmla="*/ 155 h 156"/>
                <a:gd name="T50" fmla="*/ 51 w 55"/>
                <a:gd name="T51" fmla="*/ 153 h 156"/>
                <a:gd name="T52" fmla="*/ 51 w 55"/>
                <a:gd name="T53" fmla="*/ 153 h 156"/>
                <a:gd name="T54" fmla="*/ 51 w 55"/>
                <a:gd name="T55" fmla="*/ 153 h 156"/>
                <a:gd name="T56" fmla="*/ 50 w 55"/>
                <a:gd name="T57" fmla="*/ 153 h 156"/>
                <a:gd name="T58" fmla="*/ 52 w 55"/>
                <a:gd name="T59" fmla="*/ 152 h 156"/>
                <a:gd name="T60" fmla="*/ 51 w 55"/>
                <a:gd name="T61" fmla="*/ 152 h 156"/>
                <a:gd name="T62" fmla="*/ 51 w 55"/>
                <a:gd name="T63" fmla="*/ 152 h 156"/>
                <a:gd name="T64" fmla="*/ 51 w 55"/>
                <a:gd name="T65" fmla="*/ 152 h 156"/>
                <a:gd name="T66" fmla="*/ 51 w 55"/>
                <a:gd name="T67" fmla="*/ 152 h 156"/>
                <a:gd name="T68" fmla="*/ 51 w 55"/>
                <a:gd name="T69"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156">
                  <a:moveTo>
                    <a:pt x="49" y="155"/>
                  </a:moveTo>
                  <a:cubicBezTo>
                    <a:pt x="49" y="155"/>
                    <a:pt x="49" y="155"/>
                    <a:pt x="49" y="155"/>
                  </a:cubicBezTo>
                  <a:cubicBezTo>
                    <a:pt x="49" y="155"/>
                    <a:pt x="37" y="142"/>
                    <a:pt x="26" y="128"/>
                  </a:cubicBezTo>
                  <a:cubicBezTo>
                    <a:pt x="26" y="128"/>
                    <a:pt x="26" y="128"/>
                    <a:pt x="26" y="128"/>
                  </a:cubicBezTo>
                  <a:cubicBezTo>
                    <a:pt x="14" y="114"/>
                    <a:pt x="2" y="100"/>
                    <a:pt x="0" y="93"/>
                  </a:cubicBezTo>
                  <a:cubicBezTo>
                    <a:pt x="0" y="93"/>
                    <a:pt x="0" y="93"/>
                    <a:pt x="0" y="93"/>
                  </a:cubicBezTo>
                  <a:cubicBezTo>
                    <a:pt x="0" y="92"/>
                    <a:pt x="0" y="91"/>
                    <a:pt x="0" y="91"/>
                  </a:cubicBezTo>
                  <a:cubicBezTo>
                    <a:pt x="0" y="91"/>
                    <a:pt x="0" y="91"/>
                    <a:pt x="0" y="91"/>
                  </a:cubicBezTo>
                  <a:cubicBezTo>
                    <a:pt x="0" y="74"/>
                    <a:pt x="21" y="7"/>
                    <a:pt x="22" y="3"/>
                  </a:cubicBezTo>
                  <a:cubicBezTo>
                    <a:pt x="22" y="3"/>
                    <a:pt x="22" y="3"/>
                    <a:pt x="22" y="3"/>
                  </a:cubicBezTo>
                  <a:cubicBezTo>
                    <a:pt x="22" y="3"/>
                    <a:pt x="22" y="3"/>
                    <a:pt x="22" y="3"/>
                  </a:cubicBezTo>
                  <a:cubicBezTo>
                    <a:pt x="22" y="3"/>
                    <a:pt x="22" y="3"/>
                    <a:pt x="22" y="3"/>
                  </a:cubicBezTo>
                  <a:cubicBezTo>
                    <a:pt x="23" y="1"/>
                    <a:pt x="24" y="0"/>
                    <a:pt x="26" y="0"/>
                  </a:cubicBezTo>
                  <a:cubicBezTo>
                    <a:pt x="26" y="0"/>
                    <a:pt x="26" y="0"/>
                    <a:pt x="26" y="0"/>
                  </a:cubicBezTo>
                  <a:cubicBezTo>
                    <a:pt x="26" y="0"/>
                    <a:pt x="26" y="0"/>
                    <a:pt x="27" y="0"/>
                  </a:cubicBezTo>
                  <a:cubicBezTo>
                    <a:pt x="27" y="0"/>
                    <a:pt x="27" y="0"/>
                    <a:pt x="27" y="0"/>
                  </a:cubicBezTo>
                  <a:cubicBezTo>
                    <a:pt x="28" y="1"/>
                    <a:pt x="29" y="2"/>
                    <a:pt x="29" y="4"/>
                  </a:cubicBezTo>
                  <a:cubicBezTo>
                    <a:pt x="29" y="4"/>
                    <a:pt x="29" y="4"/>
                    <a:pt x="29" y="4"/>
                  </a:cubicBezTo>
                  <a:cubicBezTo>
                    <a:pt x="29" y="4"/>
                    <a:pt x="29" y="4"/>
                    <a:pt x="29" y="4"/>
                  </a:cubicBezTo>
                  <a:cubicBezTo>
                    <a:pt x="29" y="4"/>
                    <a:pt x="29" y="4"/>
                    <a:pt x="29" y="4"/>
                  </a:cubicBezTo>
                  <a:cubicBezTo>
                    <a:pt x="29" y="5"/>
                    <a:pt x="29" y="5"/>
                    <a:pt x="29" y="5"/>
                  </a:cubicBezTo>
                  <a:cubicBezTo>
                    <a:pt x="29" y="5"/>
                    <a:pt x="29" y="5"/>
                    <a:pt x="29" y="5"/>
                  </a:cubicBezTo>
                  <a:cubicBezTo>
                    <a:pt x="29" y="5"/>
                    <a:pt x="29" y="5"/>
                    <a:pt x="29" y="5"/>
                  </a:cubicBezTo>
                  <a:cubicBezTo>
                    <a:pt x="29" y="5"/>
                    <a:pt x="29" y="5"/>
                    <a:pt x="29" y="5"/>
                  </a:cubicBezTo>
                  <a:cubicBezTo>
                    <a:pt x="29" y="5"/>
                    <a:pt x="29" y="5"/>
                    <a:pt x="29" y="5"/>
                  </a:cubicBezTo>
                  <a:cubicBezTo>
                    <a:pt x="29" y="6"/>
                    <a:pt x="29" y="7"/>
                    <a:pt x="28" y="8"/>
                  </a:cubicBezTo>
                  <a:cubicBezTo>
                    <a:pt x="28" y="8"/>
                    <a:pt x="28" y="8"/>
                    <a:pt x="28" y="8"/>
                  </a:cubicBezTo>
                  <a:cubicBezTo>
                    <a:pt x="28" y="10"/>
                    <a:pt x="27" y="13"/>
                    <a:pt x="26" y="16"/>
                  </a:cubicBezTo>
                  <a:cubicBezTo>
                    <a:pt x="26" y="16"/>
                    <a:pt x="26" y="16"/>
                    <a:pt x="26" y="16"/>
                  </a:cubicBezTo>
                  <a:cubicBezTo>
                    <a:pt x="24" y="23"/>
                    <a:pt x="21" y="32"/>
                    <a:pt x="18" y="42"/>
                  </a:cubicBezTo>
                  <a:cubicBezTo>
                    <a:pt x="18" y="42"/>
                    <a:pt x="18" y="42"/>
                    <a:pt x="18" y="42"/>
                  </a:cubicBezTo>
                  <a:cubicBezTo>
                    <a:pt x="13" y="61"/>
                    <a:pt x="7" y="83"/>
                    <a:pt x="7" y="90"/>
                  </a:cubicBezTo>
                  <a:cubicBezTo>
                    <a:pt x="7" y="90"/>
                    <a:pt x="7" y="90"/>
                    <a:pt x="7" y="90"/>
                  </a:cubicBezTo>
                  <a:cubicBezTo>
                    <a:pt x="7" y="90"/>
                    <a:pt x="7" y="90"/>
                    <a:pt x="7" y="90"/>
                  </a:cubicBezTo>
                  <a:cubicBezTo>
                    <a:pt x="7" y="91"/>
                    <a:pt x="7" y="91"/>
                    <a:pt x="7" y="91"/>
                  </a:cubicBezTo>
                  <a:cubicBezTo>
                    <a:pt x="7" y="91"/>
                    <a:pt x="7" y="92"/>
                    <a:pt x="7" y="92"/>
                  </a:cubicBezTo>
                  <a:cubicBezTo>
                    <a:pt x="7" y="92"/>
                    <a:pt x="7" y="92"/>
                    <a:pt x="7" y="92"/>
                  </a:cubicBezTo>
                  <a:cubicBezTo>
                    <a:pt x="7" y="93"/>
                    <a:pt x="11" y="98"/>
                    <a:pt x="15" y="104"/>
                  </a:cubicBezTo>
                  <a:cubicBezTo>
                    <a:pt x="15" y="104"/>
                    <a:pt x="15" y="104"/>
                    <a:pt x="15" y="104"/>
                  </a:cubicBezTo>
                  <a:cubicBezTo>
                    <a:pt x="20" y="110"/>
                    <a:pt x="25" y="117"/>
                    <a:pt x="31" y="124"/>
                  </a:cubicBezTo>
                  <a:cubicBezTo>
                    <a:pt x="31" y="124"/>
                    <a:pt x="31" y="124"/>
                    <a:pt x="31" y="124"/>
                  </a:cubicBezTo>
                  <a:cubicBezTo>
                    <a:pt x="43" y="138"/>
                    <a:pt x="54" y="150"/>
                    <a:pt x="54" y="150"/>
                  </a:cubicBezTo>
                  <a:cubicBezTo>
                    <a:pt x="54" y="150"/>
                    <a:pt x="54" y="150"/>
                    <a:pt x="54" y="150"/>
                  </a:cubicBezTo>
                  <a:cubicBezTo>
                    <a:pt x="55" y="151"/>
                    <a:pt x="55" y="152"/>
                    <a:pt x="55" y="152"/>
                  </a:cubicBezTo>
                  <a:cubicBezTo>
                    <a:pt x="55" y="152"/>
                    <a:pt x="55" y="152"/>
                    <a:pt x="55" y="152"/>
                  </a:cubicBezTo>
                  <a:cubicBezTo>
                    <a:pt x="55" y="153"/>
                    <a:pt x="54" y="154"/>
                    <a:pt x="54" y="155"/>
                  </a:cubicBezTo>
                  <a:cubicBezTo>
                    <a:pt x="54" y="155"/>
                    <a:pt x="54" y="155"/>
                    <a:pt x="54" y="155"/>
                  </a:cubicBezTo>
                  <a:cubicBezTo>
                    <a:pt x="53" y="156"/>
                    <a:pt x="52" y="156"/>
                    <a:pt x="51" y="156"/>
                  </a:cubicBezTo>
                  <a:cubicBezTo>
                    <a:pt x="51" y="156"/>
                    <a:pt x="51" y="156"/>
                    <a:pt x="51" y="156"/>
                  </a:cubicBezTo>
                  <a:cubicBezTo>
                    <a:pt x="50" y="156"/>
                    <a:pt x="49" y="156"/>
                    <a:pt x="49" y="155"/>
                  </a:cubicBezTo>
                  <a:close/>
                  <a:moveTo>
                    <a:pt x="50" y="153"/>
                  </a:moveTo>
                  <a:cubicBezTo>
                    <a:pt x="51" y="153"/>
                    <a:pt x="51" y="153"/>
                    <a:pt x="51" y="153"/>
                  </a:cubicBezTo>
                  <a:cubicBezTo>
                    <a:pt x="51" y="153"/>
                    <a:pt x="51" y="153"/>
                    <a:pt x="51" y="153"/>
                  </a:cubicBezTo>
                  <a:cubicBezTo>
                    <a:pt x="51" y="153"/>
                    <a:pt x="51" y="153"/>
                    <a:pt x="51" y="153"/>
                  </a:cubicBezTo>
                  <a:cubicBezTo>
                    <a:pt x="51" y="153"/>
                    <a:pt x="51" y="153"/>
                    <a:pt x="51" y="153"/>
                  </a:cubicBezTo>
                  <a:cubicBezTo>
                    <a:pt x="51" y="153"/>
                    <a:pt x="51" y="153"/>
                    <a:pt x="51" y="153"/>
                  </a:cubicBezTo>
                  <a:cubicBezTo>
                    <a:pt x="51" y="153"/>
                    <a:pt x="51" y="153"/>
                    <a:pt x="51" y="153"/>
                  </a:cubicBezTo>
                  <a:cubicBezTo>
                    <a:pt x="50" y="153"/>
                    <a:pt x="50" y="153"/>
                    <a:pt x="50" y="153"/>
                  </a:cubicBezTo>
                  <a:close/>
                  <a:moveTo>
                    <a:pt x="51" y="152"/>
                  </a:moveTo>
                  <a:cubicBezTo>
                    <a:pt x="52" y="152"/>
                    <a:pt x="52" y="152"/>
                    <a:pt x="52" y="152"/>
                  </a:cubicBezTo>
                  <a:cubicBezTo>
                    <a:pt x="51" y="152"/>
                    <a:pt x="51" y="152"/>
                    <a:pt x="51" y="152"/>
                  </a:cubicBezTo>
                  <a:cubicBezTo>
                    <a:pt x="51" y="152"/>
                    <a:pt x="51" y="152"/>
                    <a:pt x="51" y="152"/>
                  </a:cubicBezTo>
                  <a:close/>
                  <a:moveTo>
                    <a:pt x="51" y="152"/>
                  </a:moveTo>
                  <a:cubicBezTo>
                    <a:pt x="51" y="152"/>
                    <a:pt x="51" y="152"/>
                    <a:pt x="51" y="152"/>
                  </a:cubicBezTo>
                  <a:cubicBezTo>
                    <a:pt x="51" y="152"/>
                    <a:pt x="51" y="152"/>
                    <a:pt x="51" y="152"/>
                  </a:cubicBezTo>
                  <a:close/>
                  <a:moveTo>
                    <a:pt x="51" y="152"/>
                  </a:moveTo>
                  <a:cubicBezTo>
                    <a:pt x="51" y="152"/>
                    <a:pt x="51" y="152"/>
                    <a:pt x="51" y="152"/>
                  </a:cubicBezTo>
                  <a:cubicBezTo>
                    <a:pt x="51" y="152"/>
                    <a:pt x="51" y="152"/>
                    <a:pt x="51" y="152"/>
                  </a:cubicBezTo>
                  <a:cubicBezTo>
                    <a:pt x="51" y="152"/>
                    <a:pt x="51" y="152"/>
                    <a:pt x="51" y="152"/>
                  </a:cubicBezTo>
                  <a:cubicBezTo>
                    <a:pt x="51" y="152"/>
                    <a:pt x="51" y="152"/>
                    <a:pt x="51"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3"/>
            <p:cNvSpPr/>
            <p:nvPr/>
          </p:nvSpPr>
          <p:spPr bwMode="auto">
            <a:xfrm>
              <a:off x="5484813" y="2543176"/>
              <a:ext cx="101600" cy="136525"/>
            </a:xfrm>
            <a:custGeom>
              <a:avLst/>
              <a:gdLst>
                <a:gd name="T0" fmla="*/ 2 w 19"/>
                <a:gd name="T1" fmla="*/ 22 h 26"/>
                <a:gd name="T2" fmla="*/ 10 w 19"/>
                <a:gd name="T3" fmla="*/ 2 h 26"/>
                <a:gd name="T4" fmla="*/ 10 w 19"/>
                <a:gd name="T5" fmla="*/ 2 h 26"/>
                <a:gd name="T6" fmla="*/ 11 w 19"/>
                <a:gd name="T7" fmla="*/ 0 h 26"/>
                <a:gd name="T8" fmla="*/ 11 w 19"/>
                <a:gd name="T9" fmla="*/ 0 h 26"/>
                <a:gd name="T10" fmla="*/ 13 w 19"/>
                <a:gd name="T11" fmla="*/ 1 h 26"/>
                <a:gd name="T12" fmla="*/ 13 w 19"/>
                <a:gd name="T13" fmla="*/ 1 h 26"/>
                <a:gd name="T14" fmla="*/ 13 w 19"/>
                <a:gd name="T15" fmla="*/ 3 h 26"/>
                <a:gd name="T16" fmla="*/ 13 w 19"/>
                <a:gd name="T17" fmla="*/ 3 h 26"/>
                <a:gd name="T18" fmla="*/ 13 w 19"/>
                <a:gd name="T19" fmla="*/ 3 h 26"/>
                <a:gd name="T20" fmla="*/ 13 w 19"/>
                <a:gd name="T21" fmla="*/ 3 h 26"/>
                <a:gd name="T22" fmla="*/ 13 w 19"/>
                <a:gd name="T23" fmla="*/ 3 h 26"/>
                <a:gd name="T24" fmla="*/ 13 w 19"/>
                <a:gd name="T25" fmla="*/ 3 h 26"/>
                <a:gd name="T26" fmla="*/ 12 w 19"/>
                <a:gd name="T27" fmla="*/ 6 h 26"/>
                <a:gd name="T28" fmla="*/ 12 w 19"/>
                <a:gd name="T29" fmla="*/ 6 h 26"/>
                <a:gd name="T30" fmla="*/ 9 w 19"/>
                <a:gd name="T31" fmla="*/ 13 h 26"/>
                <a:gd name="T32" fmla="*/ 9 w 19"/>
                <a:gd name="T33" fmla="*/ 13 h 26"/>
                <a:gd name="T34" fmla="*/ 6 w 19"/>
                <a:gd name="T35" fmla="*/ 19 h 26"/>
                <a:gd name="T36" fmla="*/ 6 w 19"/>
                <a:gd name="T37" fmla="*/ 19 h 26"/>
                <a:gd name="T38" fmla="*/ 16 w 19"/>
                <a:gd name="T39" fmla="*/ 13 h 26"/>
                <a:gd name="T40" fmla="*/ 16 w 19"/>
                <a:gd name="T41" fmla="*/ 13 h 26"/>
                <a:gd name="T42" fmla="*/ 18 w 19"/>
                <a:gd name="T43" fmla="*/ 14 h 26"/>
                <a:gd name="T44" fmla="*/ 18 w 19"/>
                <a:gd name="T45" fmla="*/ 14 h 26"/>
                <a:gd name="T46" fmla="*/ 18 w 19"/>
                <a:gd name="T47" fmla="*/ 16 h 26"/>
                <a:gd name="T48" fmla="*/ 18 w 19"/>
                <a:gd name="T49" fmla="*/ 16 h 26"/>
                <a:gd name="T50" fmla="*/ 0 w 19"/>
                <a:gd name="T51" fmla="*/ 26 h 26"/>
                <a:gd name="T52" fmla="*/ 2 w 19"/>
                <a:gd name="T5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26">
                  <a:moveTo>
                    <a:pt x="2" y="22"/>
                  </a:moveTo>
                  <a:cubicBezTo>
                    <a:pt x="2" y="22"/>
                    <a:pt x="8" y="7"/>
                    <a:pt x="10" y="2"/>
                  </a:cubicBezTo>
                  <a:cubicBezTo>
                    <a:pt x="10" y="2"/>
                    <a:pt x="10" y="2"/>
                    <a:pt x="10" y="2"/>
                  </a:cubicBezTo>
                  <a:cubicBezTo>
                    <a:pt x="10" y="1"/>
                    <a:pt x="10" y="1"/>
                    <a:pt x="11" y="0"/>
                  </a:cubicBezTo>
                  <a:cubicBezTo>
                    <a:pt x="11" y="0"/>
                    <a:pt x="11" y="0"/>
                    <a:pt x="11" y="0"/>
                  </a:cubicBezTo>
                  <a:cubicBezTo>
                    <a:pt x="12" y="0"/>
                    <a:pt x="13" y="0"/>
                    <a:pt x="13" y="1"/>
                  </a:cubicBezTo>
                  <a:cubicBezTo>
                    <a:pt x="13" y="1"/>
                    <a:pt x="13" y="1"/>
                    <a:pt x="13" y="1"/>
                  </a:cubicBezTo>
                  <a:cubicBezTo>
                    <a:pt x="14" y="1"/>
                    <a:pt x="14" y="2"/>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2" y="4"/>
                    <a:pt x="12" y="5"/>
                    <a:pt x="12" y="6"/>
                  </a:cubicBezTo>
                  <a:cubicBezTo>
                    <a:pt x="12" y="6"/>
                    <a:pt x="12" y="6"/>
                    <a:pt x="12" y="6"/>
                  </a:cubicBezTo>
                  <a:cubicBezTo>
                    <a:pt x="11" y="8"/>
                    <a:pt x="10" y="10"/>
                    <a:pt x="9" y="13"/>
                  </a:cubicBezTo>
                  <a:cubicBezTo>
                    <a:pt x="9" y="13"/>
                    <a:pt x="9" y="13"/>
                    <a:pt x="9" y="13"/>
                  </a:cubicBezTo>
                  <a:cubicBezTo>
                    <a:pt x="8" y="15"/>
                    <a:pt x="7" y="18"/>
                    <a:pt x="6" y="19"/>
                  </a:cubicBezTo>
                  <a:cubicBezTo>
                    <a:pt x="6" y="19"/>
                    <a:pt x="6" y="19"/>
                    <a:pt x="6" y="19"/>
                  </a:cubicBezTo>
                  <a:cubicBezTo>
                    <a:pt x="16" y="13"/>
                    <a:pt x="16" y="13"/>
                    <a:pt x="16" y="13"/>
                  </a:cubicBezTo>
                  <a:cubicBezTo>
                    <a:pt x="16" y="13"/>
                    <a:pt x="16" y="13"/>
                    <a:pt x="16" y="13"/>
                  </a:cubicBezTo>
                  <a:cubicBezTo>
                    <a:pt x="17" y="13"/>
                    <a:pt x="18" y="13"/>
                    <a:pt x="18" y="14"/>
                  </a:cubicBezTo>
                  <a:cubicBezTo>
                    <a:pt x="18" y="14"/>
                    <a:pt x="18" y="14"/>
                    <a:pt x="18" y="14"/>
                  </a:cubicBezTo>
                  <a:cubicBezTo>
                    <a:pt x="19" y="14"/>
                    <a:pt x="19" y="15"/>
                    <a:pt x="18" y="16"/>
                  </a:cubicBezTo>
                  <a:cubicBezTo>
                    <a:pt x="18" y="16"/>
                    <a:pt x="18" y="16"/>
                    <a:pt x="18" y="16"/>
                  </a:cubicBezTo>
                  <a:cubicBezTo>
                    <a:pt x="0" y="26"/>
                    <a:pt x="0" y="26"/>
                    <a:pt x="0" y="26"/>
                  </a:cubicBezTo>
                  <a:cubicBezTo>
                    <a:pt x="2" y="22"/>
                    <a:pt x="2" y="22"/>
                    <a:pt x="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4"/>
            <p:cNvSpPr/>
            <p:nvPr/>
          </p:nvSpPr>
          <p:spPr bwMode="auto">
            <a:xfrm>
              <a:off x="5464175" y="2532063"/>
              <a:ext cx="131763" cy="173038"/>
            </a:xfrm>
            <a:custGeom>
              <a:avLst/>
              <a:gdLst>
                <a:gd name="T0" fmla="*/ 4 w 25"/>
                <a:gd name="T1" fmla="*/ 24 h 33"/>
                <a:gd name="T2" fmla="*/ 4 w 25"/>
                <a:gd name="T3" fmla="*/ 24 h 33"/>
                <a:gd name="T4" fmla="*/ 4 w 25"/>
                <a:gd name="T5" fmla="*/ 24 h 33"/>
                <a:gd name="T6" fmla="*/ 4 w 25"/>
                <a:gd name="T7" fmla="*/ 24 h 33"/>
                <a:gd name="T8" fmla="*/ 4 w 25"/>
                <a:gd name="T9" fmla="*/ 24 h 33"/>
                <a:gd name="T10" fmla="*/ 4 w 25"/>
                <a:gd name="T11" fmla="*/ 24 h 33"/>
                <a:gd name="T12" fmla="*/ 4 w 25"/>
                <a:gd name="T13" fmla="*/ 23 h 33"/>
                <a:gd name="T14" fmla="*/ 4 w 25"/>
                <a:gd name="T15" fmla="*/ 23 h 33"/>
                <a:gd name="T16" fmla="*/ 4 w 25"/>
                <a:gd name="T17" fmla="*/ 23 h 33"/>
                <a:gd name="T18" fmla="*/ 5 w 25"/>
                <a:gd name="T19" fmla="*/ 21 h 33"/>
                <a:gd name="T20" fmla="*/ 5 w 25"/>
                <a:gd name="T21" fmla="*/ 21 h 33"/>
                <a:gd name="T22" fmla="*/ 7 w 25"/>
                <a:gd name="T23" fmla="*/ 15 h 33"/>
                <a:gd name="T24" fmla="*/ 7 w 25"/>
                <a:gd name="T25" fmla="*/ 15 h 33"/>
                <a:gd name="T26" fmla="*/ 12 w 25"/>
                <a:gd name="T27" fmla="*/ 3 h 33"/>
                <a:gd name="T28" fmla="*/ 12 w 25"/>
                <a:gd name="T29" fmla="*/ 3 h 33"/>
                <a:gd name="T30" fmla="*/ 14 w 25"/>
                <a:gd name="T31" fmla="*/ 1 h 33"/>
                <a:gd name="T32" fmla="*/ 14 w 25"/>
                <a:gd name="T33" fmla="*/ 1 h 33"/>
                <a:gd name="T34" fmla="*/ 16 w 25"/>
                <a:gd name="T35" fmla="*/ 0 h 33"/>
                <a:gd name="T36" fmla="*/ 16 w 25"/>
                <a:gd name="T37" fmla="*/ 0 h 33"/>
                <a:gd name="T38" fmla="*/ 19 w 25"/>
                <a:gd name="T39" fmla="*/ 2 h 33"/>
                <a:gd name="T40" fmla="*/ 19 w 25"/>
                <a:gd name="T41" fmla="*/ 2 h 33"/>
                <a:gd name="T42" fmla="*/ 20 w 25"/>
                <a:gd name="T43" fmla="*/ 4 h 33"/>
                <a:gd name="T44" fmla="*/ 20 w 25"/>
                <a:gd name="T45" fmla="*/ 4 h 33"/>
                <a:gd name="T46" fmla="*/ 19 w 25"/>
                <a:gd name="T47" fmla="*/ 6 h 33"/>
                <a:gd name="T48" fmla="*/ 19 w 25"/>
                <a:gd name="T49" fmla="*/ 6 h 33"/>
                <a:gd name="T50" fmla="*/ 18 w 25"/>
                <a:gd name="T51" fmla="*/ 6 h 33"/>
                <a:gd name="T52" fmla="*/ 18 w 25"/>
                <a:gd name="T53" fmla="*/ 6 h 33"/>
                <a:gd name="T54" fmla="*/ 17 w 25"/>
                <a:gd name="T55" fmla="*/ 9 h 33"/>
                <a:gd name="T56" fmla="*/ 17 w 25"/>
                <a:gd name="T57" fmla="*/ 9 h 33"/>
                <a:gd name="T58" fmla="*/ 14 w 25"/>
                <a:gd name="T59" fmla="*/ 16 h 33"/>
                <a:gd name="T60" fmla="*/ 14 w 25"/>
                <a:gd name="T61" fmla="*/ 16 h 33"/>
                <a:gd name="T62" fmla="*/ 14 w 25"/>
                <a:gd name="T63" fmla="*/ 17 h 33"/>
                <a:gd name="T64" fmla="*/ 14 w 25"/>
                <a:gd name="T65" fmla="*/ 17 h 33"/>
                <a:gd name="T66" fmla="*/ 20 w 25"/>
                <a:gd name="T67" fmla="*/ 13 h 33"/>
                <a:gd name="T68" fmla="*/ 20 w 25"/>
                <a:gd name="T69" fmla="*/ 13 h 33"/>
                <a:gd name="T70" fmla="*/ 21 w 25"/>
                <a:gd name="T71" fmla="*/ 13 h 33"/>
                <a:gd name="T72" fmla="*/ 21 w 25"/>
                <a:gd name="T73" fmla="*/ 13 h 33"/>
                <a:gd name="T74" fmla="*/ 24 w 25"/>
                <a:gd name="T75" fmla="*/ 15 h 33"/>
                <a:gd name="T76" fmla="*/ 24 w 25"/>
                <a:gd name="T77" fmla="*/ 15 h 33"/>
                <a:gd name="T78" fmla="*/ 25 w 25"/>
                <a:gd name="T79" fmla="*/ 17 h 33"/>
                <a:gd name="T80" fmla="*/ 25 w 25"/>
                <a:gd name="T81" fmla="*/ 17 h 33"/>
                <a:gd name="T82" fmla="*/ 23 w 25"/>
                <a:gd name="T83" fmla="*/ 20 h 33"/>
                <a:gd name="T84" fmla="*/ 23 w 25"/>
                <a:gd name="T85" fmla="*/ 20 h 33"/>
                <a:gd name="T86" fmla="*/ 0 w 25"/>
                <a:gd name="T87" fmla="*/ 33 h 33"/>
                <a:gd name="T88" fmla="*/ 4 w 25"/>
                <a:gd name="T89"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 h="33">
                  <a:moveTo>
                    <a:pt x="4" y="24"/>
                  </a:move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3"/>
                    <a:pt x="4" y="23"/>
                    <a:pt x="4" y="23"/>
                  </a:cubicBezTo>
                  <a:cubicBezTo>
                    <a:pt x="4" y="23"/>
                    <a:pt x="4" y="23"/>
                    <a:pt x="4" y="23"/>
                  </a:cubicBezTo>
                  <a:cubicBezTo>
                    <a:pt x="4" y="23"/>
                    <a:pt x="4" y="23"/>
                    <a:pt x="4" y="23"/>
                  </a:cubicBezTo>
                  <a:cubicBezTo>
                    <a:pt x="4" y="22"/>
                    <a:pt x="5" y="22"/>
                    <a:pt x="5" y="21"/>
                  </a:cubicBezTo>
                  <a:cubicBezTo>
                    <a:pt x="5" y="21"/>
                    <a:pt x="5" y="21"/>
                    <a:pt x="5" y="21"/>
                  </a:cubicBezTo>
                  <a:cubicBezTo>
                    <a:pt x="5" y="20"/>
                    <a:pt x="6" y="17"/>
                    <a:pt x="7" y="15"/>
                  </a:cubicBezTo>
                  <a:cubicBezTo>
                    <a:pt x="7" y="15"/>
                    <a:pt x="7" y="15"/>
                    <a:pt x="7" y="15"/>
                  </a:cubicBezTo>
                  <a:cubicBezTo>
                    <a:pt x="9" y="11"/>
                    <a:pt x="11" y="6"/>
                    <a:pt x="12" y="3"/>
                  </a:cubicBezTo>
                  <a:cubicBezTo>
                    <a:pt x="12" y="3"/>
                    <a:pt x="12" y="3"/>
                    <a:pt x="12" y="3"/>
                  </a:cubicBezTo>
                  <a:cubicBezTo>
                    <a:pt x="12" y="3"/>
                    <a:pt x="13" y="2"/>
                    <a:pt x="14" y="1"/>
                  </a:cubicBezTo>
                  <a:cubicBezTo>
                    <a:pt x="14" y="1"/>
                    <a:pt x="14" y="1"/>
                    <a:pt x="14" y="1"/>
                  </a:cubicBezTo>
                  <a:cubicBezTo>
                    <a:pt x="15" y="0"/>
                    <a:pt x="15" y="0"/>
                    <a:pt x="16" y="0"/>
                  </a:cubicBezTo>
                  <a:cubicBezTo>
                    <a:pt x="16" y="0"/>
                    <a:pt x="16" y="0"/>
                    <a:pt x="16" y="0"/>
                  </a:cubicBezTo>
                  <a:cubicBezTo>
                    <a:pt x="17" y="0"/>
                    <a:pt x="18" y="1"/>
                    <a:pt x="19" y="2"/>
                  </a:cubicBezTo>
                  <a:cubicBezTo>
                    <a:pt x="19" y="2"/>
                    <a:pt x="19" y="2"/>
                    <a:pt x="19" y="2"/>
                  </a:cubicBezTo>
                  <a:cubicBezTo>
                    <a:pt x="19" y="2"/>
                    <a:pt x="20" y="3"/>
                    <a:pt x="20" y="4"/>
                  </a:cubicBezTo>
                  <a:cubicBezTo>
                    <a:pt x="20" y="4"/>
                    <a:pt x="20" y="4"/>
                    <a:pt x="20" y="4"/>
                  </a:cubicBezTo>
                  <a:cubicBezTo>
                    <a:pt x="20" y="4"/>
                    <a:pt x="19" y="5"/>
                    <a:pt x="19" y="6"/>
                  </a:cubicBezTo>
                  <a:cubicBezTo>
                    <a:pt x="19" y="6"/>
                    <a:pt x="19" y="6"/>
                    <a:pt x="19" y="6"/>
                  </a:cubicBezTo>
                  <a:cubicBezTo>
                    <a:pt x="19" y="6"/>
                    <a:pt x="19" y="6"/>
                    <a:pt x="18" y="6"/>
                  </a:cubicBezTo>
                  <a:cubicBezTo>
                    <a:pt x="18" y="6"/>
                    <a:pt x="18" y="6"/>
                    <a:pt x="18" y="6"/>
                  </a:cubicBezTo>
                  <a:cubicBezTo>
                    <a:pt x="18" y="7"/>
                    <a:pt x="18" y="8"/>
                    <a:pt x="17" y="9"/>
                  </a:cubicBezTo>
                  <a:cubicBezTo>
                    <a:pt x="17" y="9"/>
                    <a:pt x="17" y="9"/>
                    <a:pt x="17" y="9"/>
                  </a:cubicBezTo>
                  <a:cubicBezTo>
                    <a:pt x="17" y="11"/>
                    <a:pt x="15" y="13"/>
                    <a:pt x="14" y="16"/>
                  </a:cubicBezTo>
                  <a:cubicBezTo>
                    <a:pt x="14" y="16"/>
                    <a:pt x="14" y="16"/>
                    <a:pt x="14" y="16"/>
                  </a:cubicBezTo>
                  <a:cubicBezTo>
                    <a:pt x="14" y="16"/>
                    <a:pt x="14" y="16"/>
                    <a:pt x="14" y="17"/>
                  </a:cubicBezTo>
                  <a:cubicBezTo>
                    <a:pt x="14" y="17"/>
                    <a:pt x="14" y="17"/>
                    <a:pt x="14" y="17"/>
                  </a:cubicBezTo>
                  <a:cubicBezTo>
                    <a:pt x="20" y="13"/>
                    <a:pt x="20" y="13"/>
                    <a:pt x="20" y="13"/>
                  </a:cubicBezTo>
                  <a:cubicBezTo>
                    <a:pt x="20" y="13"/>
                    <a:pt x="20" y="13"/>
                    <a:pt x="20" y="13"/>
                  </a:cubicBezTo>
                  <a:cubicBezTo>
                    <a:pt x="20" y="13"/>
                    <a:pt x="21" y="13"/>
                    <a:pt x="21" y="13"/>
                  </a:cubicBezTo>
                  <a:cubicBezTo>
                    <a:pt x="21" y="13"/>
                    <a:pt x="21" y="13"/>
                    <a:pt x="21" y="13"/>
                  </a:cubicBezTo>
                  <a:cubicBezTo>
                    <a:pt x="22" y="13"/>
                    <a:pt x="24" y="14"/>
                    <a:pt x="24" y="15"/>
                  </a:cubicBezTo>
                  <a:cubicBezTo>
                    <a:pt x="24" y="15"/>
                    <a:pt x="24" y="15"/>
                    <a:pt x="24" y="15"/>
                  </a:cubicBezTo>
                  <a:cubicBezTo>
                    <a:pt x="25" y="15"/>
                    <a:pt x="25" y="16"/>
                    <a:pt x="25" y="17"/>
                  </a:cubicBezTo>
                  <a:cubicBezTo>
                    <a:pt x="25" y="17"/>
                    <a:pt x="25" y="17"/>
                    <a:pt x="25" y="17"/>
                  </a:cubicBezTo>
                  <a:cubicBezTo>
                    <a:pt x="25" y="18"/>
                    <a:pt x="24" y="19"/>
                    <a:pt x="23" y="20"/>
                  </a:cubicBezTo>
                  <a:cubicBezTo>
                    <a:pt x="23" y="20"/>
                    <a:pt x="23" y="20"/>
                    <a:pt x="23" y="20"/>
                  </a:cubicBezTo>
                  <a:cubicBezTo>
                    <a:pt x="0" y="33"/>
                    <a:pt x="0" y="33"/>
                    <a:pt x="0" y="33"/>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5"/>
            <p:cNvSpPr/>
            <p:nvPr/>
          </p:nvSpPr>
          <p:spPr bwMode="auto">
            <a:xfrm>
              <a:off x="5507038" y="2579688"/>
              <a:ext cx="79375" cy="84138"/>
            </a:xfrm>
            <a:custGeom>
              <a:avLst/>
              <a:gdLst>
                <a:gd name="T0" fmla="*/ 0 w 15"/>
                <a:gd name="T1" fmla="*/ 15 h 16"/>
                <a:gd name="T2" fmla="*/ 1 w 15"/>
                <a:gd name="T3" fmla="*/ 13 h 16"/>
                <a:gd name="T4" fmla="*/ 1 w 15"/>
                <a:gd name="T5" fmla="*/ 13 h 16"/>
                <a:gd name="T6" fmla="*/ 5 w 15"/>
                <a:gd name="T7" fmla="*/ 7 h 16"/>
                <a:gd name="T8" fmla="*/ 5 w 15"/>
                <a:gd name="T9" fmla="*/ 7 h 16"/>
                <a:gd name="T10" fmla="*/ 12 w 15"/>
                <a:gd name="T11" fmla="*/ 0 h 16"/>
                <a:gd name="T12" fmla="*/ 12 w 15"/>
                <a:gd name="T13" fmla="*/ 0 h 16"/>
                <a:gd name="T14" fmla="*/ 12 w 15"/>
                <a:gd name="T15" fmla="*/ 0 h 16"/>
                <a:gd name="T16" fmla="*/ 14 w 15"/>
                <a:gd name="T17" fmla="*/ 1 h 16"/>
                <a:gd name="T18" fmla="*/ 14 w 15"/>
                <a:gd name="T19" fmla="*/ 1 h 16"/>
                <a:gd name="T20" fmla="*/ 14 w 15"/>
                <a:gd name="T21" fmla="*/ 3 h 16"/>
                <a:gd name="T22" fmla="*/ 14 w 15"/>
                <a:gd name="T23" fmla="*/ 3 h 16"/>
                <a:gd name="T24" fmla="*/ 8 w 15"/>
                <a:gd name="T25" fmla="*/ 9 h 16"/>
                <a:gd name="T26" fmla="*/ 8 w 15"/>
                <a:gd name="T27" fmla="*/ 9 h 16"/>
                <a:gd name="T28" fmla="*/ 2 w 15"/>
                <a:gd name="T29" fmla="*/ 16 h 16"/>
                <a:gd name="T30" fmla="*/ 2 w 15"/>
                <a:gd name="T31" fmla="*/ 16 h 16"/>
                <a:gd name="T32" fmla="*/ 2 w 15"/>
                <a:gd name="T33" fmla="*/ 16 h 16"/>
                <a:gd name="T34" fmla="*/ 2 w 15"/>
                <a:gd name="T35" fmla="*/ 16 h 16"/>
                <a:gd name="T36" fmla="*/ 0 w 15"/>
                <a:gd name="T3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6">
                  <a:moveTo>
                    <a:pt x="0" y="15"/>
                  </a:moveTo>
                  <a:cubicBezTo>
                    <a:pt x="0" y="14"/>
                    <a:pt x="0" y="14"/>
                    <a:pt x="1" y="13"/>
                  </a:cubicBezTo>
                  <a:cubicBezTo>
                    <a:pt x="1" y="13"/>
                    <a:pt x="1" y="13"/>
                    <a:pt x="1" y="13"/>
                  </a:cubicBezTo>
                  <a:cubicBezTo>
                    <a:pt x="1" y="13"/>
                    <a:pt x="3" y="10"/>
                    <a:pt x="5" y="7"/>
                  </a:cubicBezTo>
                  <a:cubicBezTo>
                    <a:pt x="5" y="7"/>
                    <a:pt x="5" y="7"/>
                    <a:pt x="5" y="7"/>
                  </a:cubicBezTo>
                  <a:cubicBezTo>
                    <a:pt x="7" y="5"/>
                    <a:pt x="9" y="2"/>
                    <a:pt x="12" y="0"/>
                  </a:cubicBezTo>
                  <a:cubicBezTo>
                    <a:pt x="12" y="0"/>
                    <a:pt x="12" y="0"/>
                    <a:pt x="12" y="0"/>
                  </a:cubicBezTo>
                  <a:cubicBezTo>
                    <a:pt x="12" y="0"/>
                    <a:pt x="12" y="0"/>
                    <a:pt x="12" y="0"/>
                  </a:cubicBezTo>
                  <a:cubicBezTo>
                    <a:pt x="13" y="0"/>
                    <a:pt x="14" y="0"/>
                    <a:pt x="14" y="1"/>
                  </a:cubicBezTo>
                  <a:cubicBezTo>
                    <a:pt x="14" y="1"/>
                    <a:pt x="14" y="1"/>
                    <a:pt x="14" y="1"/>
                  </a:cubicBezTo>
                  <a:cubicBezTo>
                    <a:pt x="15" y="1"/>
                    <a:pt x="15" y="2"/>
                    <a:pt x="14" y="3"/>
                  </a:cubicBezTo>
                  <a:cubicBezTo>
                    <a:pt x="14" y="3"/>
                    <a:pt x="14" y="3"/>
                    <a:pt x="14" y="3"/>
                  </a:cubicBezTo>
                  <a:cubicBezTo>
                    <a:pt x="12" y="4"/>
                    <a:pt x="9" y="6"/>
                    <a:pt x="8" y="9"/>
                  </a:cubicBezTo>
                  <a:cubicBezTo>
                    <a:pt x="8" y="9"/>
                    <a:pt x="8" y="9"/>
                    <a:pt x="8" y="9"/>
                  </a:cubicBezTo>
                  <a:cubicBezTo>
                    <a:pt x="6" y="12"/>
                    <a:pt x="4" y="15"/>
                    <a:pt x="2" y="16"/>
                  </a:cubicBezTo>
                  <a:cubicBezTo>
                    <a:pt x="2" y="16"/>
                    <a:pt x="2" y="16"/>
                    <a:pt x="2" y="16"/>
                  </a:cubicBezTo>
                  <a:cubicBezTo>
                    <a:pt x="2" y="16"/>
                    <a:pt x="2" y="16"/>
                    <a:pt x="2" y="16"/>
                  </a:cubicBezTo>
                  <a:cubicBezTo>
                    <a:pt x="2" y="16"/>
                    <a:pt x="2" y="16"/>
                    <a:pt x="2" y="16"/>
                  </a:cubicBezTo>
                  <a:cubicBezTo>
                    <a:pt x="1" y="16"/>
                    <a:pt x="1" y="16"/>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6"/>
            <p:cNvSpPr>
              <a:spLocks noEditPoints="1"/>
            </p:cNvSpPr>
            <p:nvPr/>
          </p:nvSpPr>
          <p:spPr bwMode="auto">
            <a:xfrm>
              <a:off x="5495925" y="2563813"/>
              <a:ext cx="100013" cy="109538"/>
            </a:xfrm>
            <a:custGeom>
              <a:avLst/>
              <a:gdLst>
                <a:gd name="T0" fmla="*/ 1 w 19"/>
                <a:gd name="T1" fmla="*/ 19 h 21"/>
                <a:gd name="T2" fmla="*/ 1 w 19"/>
                <a:gd name="T3" fmla="*/ 19 h 21"/>
                <a:gd name="T4" fmla="*/ 0 w 19"/>
                <a:gd name="T5" fmla="*/ 17 h 21"/>
                <a:gd name="T6" fmla="*/ 0 w 19"/>
                <a:gd name="T7" fmla="*/ 17 h 21"/>
                <a:gd name="T8" fmla="*/ 2 w 19"/>
                <a:gd name="T9" fmla="*/ 14 h 21"/>
                <a:gd name="T10" fmla="*/ 2 w 19"/>
                <a:gd name="T11" fmla="*/ 14 h 21"/>
                <a:gd name="T12" fmla="*/ 2 w 19"/>
                <a:gd name="T13" fmla="*/ 14 h 21"/>
                <a:gd name="T14" fmla="*/ 2 w 19"/>
                <a:gd name="T15" fmla="*/ 14 h 21"/>
                <a:gd name="T16" fmla="*/ 3 w 19"/>
                <a:gd name="T17" fmla="*/ 13 h 21"/>
                <a:gd name="T18" fmla="*/ 3 w 19"/>
                <a:gd name="T19" fmla="*/ 13 h 21"/>
                <a:gd name="T20" fmla="*/ 5 w 19"/>
                <a:gd name="T21" fmla="*/ 9 h 21"/>
                <a:gd name="T22" fmla="*/ 5 w 19"/>
                <a:gd name="T23" fmla="*/ 9 h 21"/>
                <a:gd name="T24" fmla="*/ 13 w 19"/>
                <a:gd name="T25" fmla="*/ 1 h 21"/>
                <a:gd name="T26" fmla="*/ 13 w 19"/>
                <a:gd name="T27" fmla="*/ 1 h 21"/>
                <a:gd name="T28" fmla="*/ 16 w 19"/>
                <a:gd name="T29" fmla="*/ 0 h 21"/>
                <a:gd name="T30" fmla="*/ 16 w 19"/>
                <a:gd name="T31" fmla="*/ 1 h 21"/>
                <a:gd name="T32" fmla="*/ 18 w 19"/>
                <a:gd name="T33" fmla="*/ 3 h 21"/>
                <a:gd name="T34" fmla="*/ 18 w 19"/>
                <a:gd name="T35" fmla="*/ 3 h 21"/>
                <a:gd name="T36" fmla="*/ 19 w 19"/>
                <a:gd name="T37" fmla="*/ 4 h 21"/>
                <a:gd name="T38" fmla="*/ 19 w 19"/>
                <a:gd name="T39" fmla="*/ 4 h 21"/>
                <a:gd name="T40" fmla="*/ 17 w 19"/>
                <a:gd name="T41" fmla="*/ 7 h 21"/>
                <a:gd name="T42" fmla="*/ 17 w 19"/>
                <a:gd name="T43" fmla="*/ 7 h 21"/>
                <a:gd name="T44" fmla="*/ 11 w 19"/>
                <a:gd name="T45" fmla="*/ 13 h 21"/>
                <a:gd name="T46" fmla="*/ 11 w 19"/>
                <a:gd name="T47" fmla="*/ 13 h 21"/>
                <a:gd name="T48" fmla="*/ 5 w 19"/>
                <a:gd name="T49" fmla="*/ 20 h 21"/>
                <a:gd name="T50" fmla="*/ 5 w 19"/>
                <a:gd name="T51" fmla="*/ 20 h 21"/>
                <a:gd name="T52" fmla="*/ 4 w 19"/>
                <a:gd name="T53" fmla="*/ 21 h 21"/>
                <a:gd name="T54" fmla="*/ 4 w 19"/>
                <a:gd name="T55" fmla="*/ 21 h 21"/>
                <a:gd name="T56" fmla="*/ 4 w 19"/>
                <a:gd name="T57" fmla="*/ 21 h 21"/>
                <a:gd name="T58" fmla="*/ 4 w 19"/>
                <a:gd name="T59" fmla="*/ 21 h 21"/>
                <a:gd name="T60" fmla="*/ 1 w 19"/>
                <a:gd name="T61" fmla="*/ 19 h 21"/>
                <a:gd name="T62" fmla="*/ 2 w 19"/>
                <a:gd name="T63" fmla="*/ 18 h 21"/>
                <a:gd name="T64" fmla="*/ 3 w 19"/>
                <a:gd name="T65" fmla="*/ 18 h 21"/>
                <a:gd name="T66" fmla="*/ 3 w 19"/>
                <a:gd name="T67" fmla="*/ 18 h 21"/>
                <a:gd name="T68" fmla="*/ 2 w 19"/>
                <a:gd name="T69" fmla="*/ 18 h 21"/>
                <a:gd name="T70" fmla="*/ 4 w 19"/>
                <a:gd name="T71" fmla="*/ 17 h 21"/>
                <a:gd name="T72" fmla="*/ 4 w 19"/>
                <a:gd name="T73" fmla="*/ 17 h 21"/>
                <a:gd name="T74" fmla="*/ 4 w 19"/>
                <a:gd name="T75" fmla="*/ 17 h 21"/>
                <a:gd name="T76" fmla="*/ 4 w 19"/>
                <a:gd name="T77" fmla="*/ 17 h 21"/>
                <a:gd name="T78" fmla="*/ 4 w 19"/>
                <a:gd name="T79" fmla="*/ 17 h 21"/>
                <a:gd name="T80" fmla="*/ 4 w 19"/>
                <a:gd name="T81" fmla="*/ 17 h 21"/>
                <a:gd name="T82" fmla="*/ 4 w 19"/>
                <a:gd name="T83" fmla="*/ 17 h 21"/>
                <a:gd name="T84" fmla="*/ 4 w 19"/>
                <a:gd name="T85" fmla="*/ 17 h 21"/>
                <a:gd name="T86" fmla="*/ 4 w 19"/>
                <a:gd name="T8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 h="21">
                  <a:moveTo>
                    <a:pt x="1" y="19"/>
                  </a:moveTo>
                  <a:cubicBezTo>
                    <a:pt x="1" y="19"/>
                    <a:pt x="1" y="19"/>
                    <a:pt x="1" y="19"/>
                  </a:cubicBezTo>
                  <a:cubicBezTo>
                    <a:pt x="0" y="19"/>
                    <a:pt x="0" y="18"/>
                    <a:pt x="0" y="17"/>
                  </a:cubicBezTo>
                  <a:cubicBezTo>
                    <a:pt x="0" y="17"/>
                    <a:pt x="0" y="17"/>
                    <a:pt x="0" y="17"/>
                  </a:cubicBezTo>
                  <a:cubicBezTo>
                    <a:pt x="0" y="16"/>
                    <a:pt x="1" y="15"/>
                    <a:pt x="2" y="14"/>
                  </a:cubicBezTo>
                  <a:cubicBezTo>
                    <a:pt x="2" y="14"/>
                    <a:pt x="2" y="14"/>
                    <a:pt x="2" y="14"/>
                  </a:cubicBezTo>
                  <a:cubicBezTo>
                    <a:pt x="2" y="14"/>
                    <a:pt x="2" y="14"/>
                    <a:pt x="2" y="14"/>
                  </a:cubicBezTo>
                  <a:cubicBezTo>
                    <a:pt x="2" y="14"/>
                    <a:pt x="2" y="14"/>
                    <a:pt x="2" y="14"/>
                  </a:cubicBezTo>
                  <a:cubicBezTo>
                    <a:pt x="2" y="14"/>
                    <a:pt x="2" y="14"/>
                    <a:pt x="3" y="13"/>
                  </a:cubicBezTo>
                  <a:cubicBezTo>
                    <a:pt x="3" y="13"/>
                    <a:pt x="3" y="13"/>
                    <a:pt x="3" y="13"/>
                  </a:cubicBezTo>
                  <a:cubicBezTo>
                    <a:pt x="4" y="12"/>
                    <a:pt x="4" y="11"/>
                    <a:pt x="5" y="9"/>
                  </a:cubicBezTo>
                  <a:cubicBezTo>
                    <a:pt x="5" y="9"/>
                    <a:pt x="5" y="9"/>
                    <a:pt x="5" y="9"/>
                  </a:cubicBezTo>
                  <a:cubicBezTo>
                    <a:pt x="8" y="6"/>
                    <a:pt x="10" y="3"/>
                    <a:pt x="13" y="1"/>
                  </a:cubicBezTo>
                  <a:cubicBezTo>
                    <a:pt x="13" y="1"/>
                    <a:pt x="13" y="1"/>
                    <a:pt x="13" y="1"/>
                  </a:cubicBezTo>
                  <a:cubicBezTo>
                    <a:pt x="16" y="0"/>
                    <a:pt x="16" y="0"/>
                    <a:pt x="16" y="0"/>
                  </a:cubicBezTo>
                  <a:cubicBezTo>
                    <a:pt x="16" y="1"/>
                    <a:pt x="16" y="1"/>
                    <a:pt x="16" y="1"/>
                  </a:cubicBezTo>
                  <a:cubicBezTo>
                    <a:pt x="17" y="1"/>
                    <a:pt x="18" y="2"/>
                    <a:pt x="18" y="3"/>
                  </a:cubicBezTo>
                  <a:cubicBezTo>
                    <a:pt x="18" y="3"/>
                    <a:pt x="18" y="3"/>
                    <a:pt x="18" y="3"/>
                  </a:cubicBezTo>
                  <a:cubicBezTo>
                    <a:pt x="19" y="3"/>
                    <a:pt x="19" y="4"/>
                    <a:pt x="19" y="4"/>
                  </a:cubicBezTo>
                  <a:cubicBezTo>
                    <a:pt x="19" y="4"/>
                    <a:pt x="19" y="4"/>
                    <a:pt x="19" y="4"/>
                  </a:cubicBezTo>
                  <a:cubicBezTo>
                    <a:pt x="19" y="6"/>
                    <a:pt x="18" y="7"/>
                    <a:pt x="17" y="7"/>
                  </a:cubicBezTo>
                  <a:cubicBezTo>
                    <a:pt x="17" y="7"/>
                    <a:pt x="17" y="7"/>
                    <a:pt x="17" y="7"/>
                  </a:cubicBezTo>
                  <a:cubicBezTo>
                    <a:pt x="15" y="8"/>
                    <a:pt x="13" y="11"/>
                    <a:pt x="11" y="13"/>
                  </a:cubicBezTo>
                  <a:cubicBezTo>
                    <a:pt x="11" y="13"/>
                    <a:pt x="11" y="13"/>
                    <a:pt x="11" y="13"/>
                  </a:cubicBezTo>
                  <a:cubicBezTo>
                    <a:pt x="9" y="16"/>
                    <a:pt x="8" y="19"/>
                    <a:pt x="5" y="20"/>
                  </a:cubicBezTo>
                  <a:cubicBezTo>
                    <a:pt x="5" y="20"/>
                    <a:pt x="5" y="20"/>
                    <a:pt x="5" y="20"/>
                  </a:cubicBezTo>
                  <a:cubicBezTo>
                    <a:pt x="5" y="21"/>
                    <a:pt x="4" y="21"/>
                    <a:pt x="4" y="21"/>
                  </a:cubicBezTo>
                  <a:cubicBezTo>
                    <a:pt x="4" y="21"/>
                    <a:pt x="4" y="21"/>
                    <a:pt x="4" y="21"/>
                  </a:cubicBezTo>
                  <a:cubicBezTo>
                    <a:pt x="4" y="21"/>
                    <a:pt x="4" y="21"/>
                    <a:pt x="4" y="21"/>
                  </a:cubicBezTo>
                  <a:cubicBezTo>
                    <a:pt x="4" y="21"/>
                    <a:pt x="4" y="21"/>
                    <a:pt x="4" y="21"/>
                  </a:cubicBezTo>
                  <a:cubicBezTo>
                    <a:pt x="2" y="21"/>
                    <a:pt x="1" y="20"/>
                    <a:pt x="1" y="19"/>
                  </a:cubicBezTo>
                  <a:close/>
                  <a:moveTo>
                    <a:pt x="2" y="18"/>
                  </a:moveTo>
                  <a:cubicBezTo>
                    <a:pt x="3" y="18"/>
                    <a:pt x="3" y="18"/>
                    <a:pt x="3" y="18"/>
                  </a:cubicBezTo>
                  <a:cubicBezTo>
                    <a:pt x="3" y="18"/>
                    <a:pt x="3" y="18"/>
                    <a:pt x="3" y="18"/>
                  </a:cubicBezTo>
                  <a:cubicBezTo>
                    <a:pt x="2" y="18"/>
                    <a:pt x="2" y="18"/>
                    <a:pt x="2" y="18"/>
                  </a:cubicBezTo>
                  <a:close/>
                  <a:moveTo>
                    <a:pt x="4" y="17"/>
                  </a:moveTo>
                  <a:cubicBezTo>
                    <a:pt x="4" y="17"/>
                    <a:pt x="4" y="17"/>
                    <a:pt x="4" y="17"/>
                  </a:cubicBezTo>
                  <a:cubicBezTo>
                    <a:pt x="4" y="17"/>
                    <a:pt x="4" y="17"/>
                    <a:pt x="4" y="17"/>
                  </a:cubicBezTo>
                  <a:close/>
                  <a:moveTo>
                    <a:pt x="4" y="17"/>
                  </a:move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7"/>
            <p:cNvSpPr/>
            <p:nvPr/>
          </p:nvSpPr>
          <p:spPr bwMode="auto">
            <a:xfrm>
              <a:off x="5522913" y="4059238"/>
              <a:ext cx="274638" cy="542925"/>
            </a:xfrm>
            <a:custGeom>
              <a:avLst/>
              <a:gdLst>
                <a:gd name="T0" fmla="*/ 19 w 52"/>
                <a:gd name="T1" fmla="*/ 99 h 103"/>
                <a:gd name="T2" fmla="*/ 9 w 52"/>
                <a:gd name="T3" fmla="*/ 71 h 103"/>
                <a:gd name="T4" fmla="*/ 9 w 52"/>
                <a:gd name="T5" fmla="*/ 71 h 103"/>
                <a:gd name="T6" fmla="*/ 3 w 52"/>
                <a:gd name="T7" fmla="*/ 90 h 103"/>
                <a:gd name="T8" fmla="*/ 2 w 52"/>
                <a:gd name="T9" fmla="*/ 91 h 103"/>
                <a:gd name="T10" fmla="*/ 2 w 52"/>
                <a:gd name="T11" fmla="*/ 91 h 103"/>
                <a:gd name="T12" fmla="*/ 0 w 52"/>
                <a:gd name="T13" fmla="*/ 89 h 103"/>
                <a:gd name="T14" fmla="*/ 0 w 52"/>
                <a:gd name="T15" fmla="*/ 89 h 103"/>
                <a:gd name="T16" fmla="*/ 8 w 52"/>
                <a:gd name="T17" fmla="*/ 61 h 103"/>
                <a:gd name="T18" fmla="*/ 10 w 52"/>
                <a:gd name="T19" fmla="*/ 66 h 103"/>
                <a:gd name="T20" fmla="*/ 22 w 52"/>
                <a:gd name="T21" fmla="*/ 98 h 103"/>
                <a:gd name="T22" fmla="*/ 22 w 52"/>
                <a:gd name="T23" fmla="*/ 98 h 103"/>
                <a:gd name="T24" fmla="*/ 23 w 52"/>
                <a:gd name="T25" fmla="*/ 100 h 103"/>
                <a:gd name="T26" fmla="*/ 23 w 52"/>
                <a:gd name="T27" fmla="*/ 100 h 103"/>
                <a:gd name="T28" fmla="*/ 26 w 52"/>
                <a:gd name="T29" fmla="*/ 97 h 103"/>
                <a:gd name="T30" fmla="*/ 26 w 52"/>
                <a:gd name="T31" fmla="*/ 97 h 103"/>
                <a:gd name="T32" fmla="*/ 28 w 52"/>
                <a:gd name="T33" fmla="*/ 95 h 103"/>
                <a:gd name="T34" fmla="*/ 28 w 52"/>
                <a:gd name="T35" fmla="*/ 95 h 103"/>
                <a:gd name="T36" fmla="*/ 49 w 52"/>
                <a:gd name="T37" fmla="*/ 1 h 103"/>
                <a:gd name="T38" fmla="*/ 50 w 52"/>
                <a:gd name="T39" fmla="*/ 0 h 103"/>
                <a:gd name="T40" fmla="*/ 50 w 52"/>
                <a:gd name="T41" fmla="*/ 0 h 103"/>
                <a:gd name="T42" fmla="*/ 52 w 52"/>
                <a:gd name="T43" fmla="*/ 2 h 103"/>
                <a:gd name="T44" fmla="*/ 52 w 52"/>
                <a:gd name="T45" fmla="*/ 2 h 103"/>
                <a:gd name="T46" fmla="*/ 30 w 52"/>
                <a:gd name="T47" fmla="*/ 96 h 103"/>
                <a:gd name="T48" fmla="*/ 30 w 52"/>
                <a:gd name="T49" fmla="*/ 96 h 103"/>
                <a:gd name="T50" fmla="*/ 28 w 52"/>
                <a:gd name="T51" fmla="*/ 99 h 103"/>
                <a:gd name="T52" fmla="*/ 28 w 52"/>
                <a:gd name="T53" fmla="*/ 99 h 103"/>
                <a:gd name="T54" fmla="*/ 23 w 52"/>
                <a:gd name="T55" fmla="*/ 103 h 103"/>
                <a:gd name="T56" fmla="*/ 23 w 52"/>
                <a:gd name="T57" fmla="*/ 103 h 103"/>
                <a:gd name="T58" fmla="*/ 19 w 52"/>
                <a:gd name="T59" fmla="*/ 9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 h="103">
                  <a:moveTo>
                    <a:pt x="19" y="99"/>
                  </a:moveTo>
                  <a:cubicBezTo>
                    <a:pt x="17" y="92"/>
                    <a:pt x="12" y="78"/>
                    <a:pt x="9" y="71"/>
                  </a:cubicBezTo>
                  <a:cubicBezTo>
                    <a:pt x="9" y="71"/>
                    <a:pt x="9" y="71"/>
                    <a:pt x="9" y="71"/>
                  </a:cubicBezTo>
                  <a:cubicBezTo>
                    <a:pt x="3" y="90"/>
                    <a:pt x="3" y="90"/>
                    <a:pt x="3" y="90"/>
                  </a:cubicBezTo>
                  <a:cubicBezTo>
                    <a:pt x="3" y="91"/>
                    <a:pt x="2" y="91"/>
                    <a:pt x="2" y="91"/>
                  </a:cubicBezTo>
                  <a:cubicBezTo>
                    <a:pt x="2" y="91"/>
                    <a:pt x="2" y="91"/>
                    <a:pt x="2" y="91"/>
                  </a:cubicBezTo>
                  <a:cubicBezTo>
                    <a:pt x="1" y="91"/>
                    <a:pt x="0" y="90"/>
                    <a:pt x="0" y="89"/>
                  </a:cubicBezTo>
                  <a:cubicBezTo>
                    <a:pt x="0" y="89"/>
                    <a:pt x="0" y="89"/>
                    <a:pt x="0" y="89"/>
                  </a:cubicBezTo>
                  <a:cubicBezTo>
                    <a:pt x="8" y="61"/>
                    <a:pt x="8" y="61"/>
                    <a:pt x="8" y="61"/>
                  </a:cubicBezTo>
                  <a:cubicBezTo>
                    <a:pt x="10" y="66"/>
                    <a:pt x="10" y="66"/>
                    <a:pt x="10" y="66"/>
                  </a:cubicBezTo>
                  <a:cubicBezTo>
                    <a:pt x="10" y="66"/>
                    <a:pt x="19" y="89"/>
                    <a:pt x="22" y="98"/>
                  </a:cubicBezTo>
                  <a:cubicBezTo>
                    <a:pt x="22" y="98"/>
                    <a:pt x="22" y="98"/>
                    <a:pt x="22" y="98"/>
                  </a:cubicBezTo>
                  <a:cubicBezTo>
                    <a:pt x="23" y="100"/>
                    <a:pt x="23" y="100"/>
                    <a:pt x="23" y="100"/>
                  </a:cubicBezTo>
                  <a:cubicBezTo>
                    <a:pt x="23" y="100"/>
                    <a:pt x="23" y="100"/>
                    <a:pt x="23" y="100"/>
                  </a:cubicBezTo>
                  <a:cubicBezTo>
                    <a:pt x="23" y="100"/>
                    <a:pt x="25" y="99"/>
                    <a:pt x="26" y="97"/>
                  </a:cubicBezTo>
                  <a:cubicBezTo>
                    <a:pt x="26" y="97"/>
                    <a:pt x="26" y="97"/>
                    <a:pt x="26" y="97"/>
                  </a:cubicBezTo>
                  <a:cubicBezTo>
                    <a:pt x="27" y="96"/>
                    <a:pt x="27" y="95"/>
                    <a:pt x="28" y="95"/>
                  </a:cubicBezTo>
                  <a:cubicBezTo>
                    <a:pt x="28" y="95"/>
                    <a:pt x="28" y="95"/>
                    <a:pt x="28" y="95"/>
                  </a:cubicBezTo>
                  <a:cubicBezTo>
                    <a:pt x="49" y="1"/>
                    <a:pt x="49" y="1"/>
                    <a:pt x="49" y="1"/>
                  </a:cubicBezTo>
                  <a:cubicBezTo>
                    <a:pt x="49" y="0"/>
                    <a:pt x="50" y="0"/>
                    <a:pt x="50" y="0"/>
                  </a:cubicBezTo>
                  <a:cubicBezTo>
                    <a:pt x="50" y="0"/>
                    <a:pt x="50" y="0"/>
                    <a:pt x="50" y="0"/>
                  </a:cubicBezTo>
                  <a:cubicBezTo>
                    <a:pt x="51" y="0"/>
                    <a:pt x="52" y="1"/>
                    <a:pt x="52" y="2"/>
                  </a:cubicBezTo>
                  <a:cubicBezTo>
                    <a:pt x="52" y="2"/>
                    <a:pt x="52" y="2"/>
                    <a:pt x="52" y="2"/>
                  </a:cubicBezTo>
                  <a:cubicBezTo>
                    <a:pt x="30" y="96"/>
                    <a:pt x="30" y="96"/>
                    <a:pt x="30" y="96"/>
                  </a:cubicBezTo>
                  <a:cubicBezTo>
                    <a:pt x="30" y="96"/>
                    <a:pt x="30" y="96"/>
                    <a:pt x="30" y="96"/>
                  </a:cubicBezTo>
                  <a:cubicBezTo>
                    <a:pt x="30" y="96"/>
                    <a:pt x="30" y="97"/>
                    <a:pt x="28" y="99"/>
                  </a:cubicBezTo>
                  <a:cubicBezTo>
                    <a:pt x="28" y="99"/>
                    <a:pt x="28" y="99"/>
                    <a:pt x="28" y="99"/>
                  </a:cubicBezTo>
                  <a:cubicBezTo>
                    <a:pt x="27" y="101"/>
                    <a:pt x="26" y="103"/>
                    <a:pt x="23" y="103"/>
                  </a:cubicBezTo>
                  <a:cubicBezTo>
                    <a:pt x="23" y="103"/>
                    <a:pt x="23" y="103"/>
                    <a:pt x="23" y="103"/>
                  </a:cubicBezTo>
                  <a:cubicBezTo>
                    <a:pt x="21" y="103"/>
                    <a:pt x="20" y="101"/>
                    <a:pt x="19"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8"/>
            <p:cNvSpPr>
              <a:spLocks noEditPoints="1"/>
            </p:cNvSpPr>
            <p:nvPr/>
          </p:nvSpPr>
          <p:spPr bwMode="auto">
            <a:xfrm>
              <a:off x="5511800" y="4049713"/>
              <a:ext cx="296863" cy="563563"/>
            </a:xfrm>
            <a:custGeom>
              <a:avLst/>
              <a:gdLst>
                <a:gd name="T0" fmla="*/ 19 w 56"/>
                <a:gd name="T1" fmla="*/ 101 h 107"/>
                <a:gd name="T2" fmla="*/ 19 w 56"/>
                <a:gd name="T3" fmla="*/ 101 h 107"/>
                <a:gd name="T4" fmla="*/ 11 w 56"/>
                <a:gd name="T5" fmla="*/ 79 h 107"/>
                <a:gd name="T6" fmla="*/ 11 w 56"/>
                <a:gd name="T7" fmla="*/ 79 h 107"/>
                <a:gd name="T8" fmla="*/ 7 w 56"/>
                <a:gd name="T9" fmla="*/ 93 h 107"/>
                <a:gd name="T10" fmla="*/ 4 w 56"/>
                <a:gd name="T11" fmla="*/ 95 h 107"/>
                <a:gd name="T12" fmla="*/ 4 w 56"/>
                <a:gd name="T13" fmla="*/ 95 h 107"/>
                <a:gd name="T14" fmla="*/ 3 w 56"/>
                <a:gd name="T15" fmla="*/ 95 h 107"/>
                <a:gd name="T16" fmla="*/ 3 w 56"/>
                <a:gd name="T17" fmla="*/ 95 h 107"/>
                <a:gd name="T18" fmla="*/ 0 w 56"/>
                <a:gd name="T19" fmla="*/ 92 h 107"/>
                <a:gd name="T20" fmla="*/ 0 w 56"/>
                <a:gd name="T21" fmla="*/ 92 h 107"/>
                <a:gd name="T22" fmla="*/ 1 w 56"/>
                <a:gd name="T23" fmla="*/ 91 h 107"/>
                <a:gd name="T24" fmla="*/ 1 w 56"/>
                <a:gd name="T25" fmla="*/ 91 h 107"/>
                <a:gd name="T26" fmla="*/ 10 w 56"/>
                <a:gd name="T27" fmla="*/ 57 h 107"/>
                <a:gd name="T28" fmla="*/ 14 w 56"/>
                <a:gd name="T29" fmla="*/ 67 h 107"/>
                <a:gd name="T30" fmla="*/ 26 w 56"/>
                <a:gd name="T31" fmla="*/ 99 h 107"/>
                <a:gd name="T32" fmla="*/ 26 w 56"/>
                <a:gd name="T33" fmla="*/ 99 h 107"/>
                <a:gd name="T34" fmla="*/ 26 w 56"/>
                <a:gd name="T35" fmla="*/ 98 h 107"/>
                <a:gd name="T36" fmla="*/ 26 w 56"/>
                <a:gd name="T37" fmla="*/ 98 h 107"/>
                <a:gd name="T38" fmla="*/ 28 w 56"/>
                <a:gd name="T39" fmla="*/ 96 h 107"/>
                <a:gd name="T40" fmla="*/ 28 w 56"/>
                <a:gd name="T41" fmla="*/ 96 h 107"/>
                <a:gd name="T42" fmla="*/ 49 w 56"/>
                <a:gd name="T43" fmla="*/ 3 h 107"/>
                <a:gd name="T44" fmla="*/ 52 w 56"/>
                <a:gd name="T45" fmla="*/ 0 h 107"/>
                <a:gd name="T46" fmla="*/ 52 w 56"/>
                <a:gd name="T47" fmla="*/ 0 h 107"/>
                <a:gd name="T48" fmla="*/ 53 w 56"/>
                <a:gd name="T49" fmla="*/ 0 h 107"/>
                <a:gd name="T50" fmla="*/ 53 w 56"/>
                <a:gd name="T51" fmla="*/ 0 h 107"/>
                <a:gd name="T52" fmla="*/ 56 w 56"/>
                <a:gd name="T53" fmla="*/ 3 h 107"/>
                <a:gd name="T54" fmla="*/ 56 w 56"/>
                <a:gd name="T55" fmla="*/ 3 h 107"/>
                <a:gd name="T56" fmla="*/ 56 w 56"/>
                <a:gd name="T57" fmla="*/ 4 h 107"/>
                <a:gd name="T58" fmla="*/ 56 w 56"/>
                <a:gd name="T59" fmla="*/ 4 h 107"/>
                <a:gd name="T60" fmla="*/ 34 w 56"/>
                <a:gd name="T61" fmla="*/ 98 h 107"/>
                <a:gd name="T62" fmla="*/ 34 w 56"/>
                <a:gd name="T63" fmla="*/ 98 h 107"/>
                <a:gd name="T64" fmla="*/ 34 w 56"/>
                <a:gd name="T65" fmla="*/ 99 h 107"/>
                <a:gd name="T66" fmla="*/ 32 w 56"/>
                <a:gd name="T67" fmla="*/ 102 h 107"/>
                <a:gd name="T68" fmla="*/ 32 w 56"/>
                <a:gd name="T69" fmla="*/ 102 h 107"/>
                <a:gd name="T70" fmla="*/ 25 w 56"/>
                <a:gd name="T71" fmla="*/ 107 h 107"/>
                <a:gd name="T72" fmla="*/ 25 w 56"/>
                <a:gd name="T73" fmla="*/ 107 h 107"/>
                <a:gd name="T74" fmla="*/ 19 w 56"/>
                <a:gd name="T75" fmla="*/ 101 h 107"/>
                <a:gd name="T76" fmla="*/ 27 w 56"/>
                <a:gd name="T77" fmla="*/ 101 h 107"/>
                <a:gd name="T78" fmla="*/ 27 w 56"/>
                <a:gd name="T79" fmla="*/ 101 h 107"/>
                <a:gd name="T80" fmla="*/ 27 w 56"/>
                <a:gd name="T81" fmla="*/ 101 h 107"/>
                <a:gd name="T82" fmla="*/ 27 w 56"/>
                <a:gd name="T83" fmla="*/ 101 h 107"/>
                <a:gd name="T84" fmla="*/ 21 w 56"/>
                <a:gd name="T85" fmla="*/ 101 h 107"/>
                <a:gd name="T86" fmla="*/ 22 w 56"/>
                <a:gd name="T87" fmla="*/ 100 h 107"/>
                <a:gd name="T88" fmla="*/ 22 w 56"/>
                <a:gd name="T89" fmla="*/ 100 h 107"/>
                <a:gd name="T90" fmla="*/ 22 w 56"/>
                <a:gd name="T91" fmla="*/ 100 h 107"/>
                <a:gd name="T92" fmla="*/ 21 w 56"/>
                <a:gd name="T93"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 h="107">
                  <a:moveTo>
                    <a:pt x="19" y="101"/>
                  </a:moveTo>
                  <a:cubicBezTo>
                    <a:pt x="19" y="101"/>
                    <a:pt x="19" y="101"/>
                    <a:pt x="19" y="101"/>
                  </a:cubicBezTo>
                  <a:cubicBezTo>
                    <a:pt x="17" y="96"/>
                    <a:pt x="14" y="87"/>
                    <a:pt x="11" y="79"/>
                  </a:cubicBezTo>
                  <a:cubicBezTo>
                    <a:pt x="11" y="79"/>
                    <a:pt x="11" y="79"/>
                    <a:pt x="11" y="79"/>
                  </a:cubicBezTo>
                  <a:cubicBezTo>
                    <a:pt x="7" y="93"/>
                    <a:pt x="7" y="93"/>
                    <a:pt x="7" y="93"/>
                  </a:cubicBezTo>
                  <a:cubicBezTo>
                    <a:pt x="7" y="94"/>
                    <a:pt x="5" y="95"/>
                    <a:pt x="4" y="95"/>
                  </a:cubicBezTo>
                  <a:cubicBezTo>
                    <a:pt x="4" y="95"/>
                    <a:pt x="4" y="95"/>
                    <a:pt x="4" y="95"/>
                  </a:cubicBezTo>
                  <a:cubicBezTo>
                    <a:pt x="4" y="95"/>
                    <a:pt x="3" y="95"/>
                    <a:pt x="3" y="95"/>
                  </a:cubicBezTo>
                  <a:cubicBezTo>
                    <a:pt x="3" y="95"/>
                    <a:pt x="3" y="95"/>
                    <a:pt x="3" y="95"/>
                  </a:cubicBezTo>
                  <a:cubicBezTo>
                    <a:pt x="1" y="95"/>
                    <a:pt x="0" y="93"/>
                    <a:pt x="0" y="92"/>
                  </a:cubicBezTo>
                  <a:cubicBezTo>
                    <a:pt x="0" y="92"/>
                    <a:pt x="0" y="92"/>
                    <a:pt x="0" y="92"/>
                  </a:cubicBezTo>
                  <a:cubicBezTo>
                    <a:pt x="0" y="91"/>
                    <a:pt x="0" y="91"/>
                    <a:pt x="1" y="91"/>
                  </a:cubicBezTo>
                  <a:cubicBezTo>
                    <a:pt x="1" y="91"/>
                    <a:pt x="1" y="91"/>
                    <a:pt x="1" y="91"/>
                  </a:cubicBezTo>
                  <a:cubicBezTo>
                    <a:pt x="10" y="57"/>
                    <a:pt x="10" y="57"/>
                    <a:pt x="10" y="57"/>
                  </a:cubicBezTo>
                  <a:cubicBezTo>
                    <a:pt x="14" y="67"/>
                    <a:pt x="14" y="67"/>
                    <a:pt x="14" y="67"/>
                  </a:cubicBezTo>
                  <a:cubicBezTo>
                    <a:pt x="14" y="67"/>
                    <a:pt x="23" y="90"/>
                    <a:pt x="26" y="99"/>
                  </a:cubicBezTo>
                  <a:cubicBezTo>
                    <a:pt x="26" y="99"/>
                    <a:pt x="26" y="99"/>
                    <a:pt x="26" y="99"/>
                  </a:cubicBezTo>
                  <a:cubicBezTo>
                    <a:pt x="26" y="99"/>
                    <a:pt x="26" y="98"/>
                    <a:pt x="26" y="98"/>
                  </a:cubicBezTo>
                  <a:cubicBezTo>
                    <a:pt x="26" y="98"/>
                    <a:pt x="26" y="98"/>
                    <a:pt x="26" y="98"/>
                  </a:cubicBezTo>
                  <a:cubicBezTo>
                    <a:pt x="27" y="97"/>
                    <a:pt x="27" y="96"/>
                    <a:pt x="28" y="96"/>
                  </a:cubicBezTo>
                  <a:cubicBezTo>
                    <a:pt x="28" y="96"/>
                    <a:pt x="28" y="96"/>
                    <a:pt x="28" y="96"/>
                  </a:cubicBezTo>
                  <a:cubicBezTo>
                    <a:pt x="49" y="3"/>
                    <a:pt x="49" y="3"/>
                    <a:pt x="49" y="3"/>
                  </a:cubicBezTo>
                  <a:cubicBezTo>
                    <a:pt x="49" y="1"/>
                    <a:pt x="51" y="0"/>
                    <a:pt x="52" y="0"/>
                  </a:cubicBezTo>
                  <a:cubicBezTo>
                    <a:pt x="52" y="0"/>
                    <a:pt x="52" y="0"/>
                    <a:pt x="52" y="0"/>
                  </a:cubicBezTo>
                  <a:cubicBezTo>
                    <a:pt x="52" y="0"/>
                    <a:pt x="53" y="0"/>
                    <a:pt x="53" y="0"/>
                  </a:cubicBezTo>
                  <a:cubicBezTo>
                    <a:pt x="53" y="0"/>
                    <a:pt x="53" y="0"/>
                    <a:pt x="53" y="0"/>
                  </a:cubicBezTo>
                  <a:cubicBezTo>
                    <a:pt x="55" y="0"/>
                    <a:pt x="56" y="2"/>
                    <a:pt x="56" y="3"/>
                  </a:cubicBezTo>
                  <a:cubicBezTo>
                    <a:pt x="56" y="3"/>
                    <a:pt x="56" y="3"/>
                    <a:pt x="56" y="3"/>
                  </a:cubicBezTo>
                  <a:cubicBezTo>
                    <a:pt x="56" y="4"/>
                    <a:pt x="56" y="4"/>
                    <a:pt x="56" y="4"/>
                  </a:cubicBezTo>
                  <a:cubicBezTo>
                    <a:pt x="56" y="4"/>
                    <a:pt x="56" y="4"/>
                    <a:pt x="56" y="4"/>
                  </a:cubicBezTo>
                  <a:cubicBezTo>
                    <a:pt x="34" y="98"/>
                    <a:pt x="34" y="98"/>
                    <a:pt x="34" y="98"/>
                  </a:cubicBezTo>
                  <a:cubicBezTo>
                    <a:pt x="34" y="98"/>
                    <a:pt x="34" y="98"/>
                    <a:pt x="34" y="98"/>
                  </a:cubicBezTo>
                  <a:cubicBezTo>
                    <a:pt x="34" y="99"/>
                    <a:pt x="34" y="99"/>
                    <a:pt x="34" y="99"/>
                  </a:cubicBezTo>
                  <a:cubicBezTo>
                    <a:pt x="34" y="99"/>
                    <a:pt x="33" y="100"/>
                    <a:pt x="32" y="102"/>
                  </a:cubicBezTo>
                  <a:cubicBezTo>
                    <a:pt x="32" y="102"/>
                    <a:pt x="32" y="102"/>
                    <a:pt x="32" y="102"/>
                  </a:cubicBezTo>
                  <a:cubicBezTo>
                    <a:pt x="31" y="104"/>
                    <a:pt x="29" y="107"/>
                    <a:pt x="25" y="107"/>
                  </a:cubicBezTo>
                  <a:cubicBezTo>
                    <a:pt x="25" y="107"/>
                    <a:pt x="25" y="107"/>
                    <a:pt x="25" y="107"/>
                  </a:cubicBezTo>
                  <a:cubicBezTo>
                    <a:pt x="22" y="107"/>
                    <a:pt x="20" y="104"/>
                    <a:pt x="19" y="101"/>
                  </a:cubicBezTo>
                  <a:close/>
                  <a:moveTo>
                    <a:pt x="27" y="101"/>
                  </a:moveTo>
                  <a:cubicBezTo>
                    <a:pt x="27" y="101"/>
                    <a:pt x="27" y="101"/>
                    <a:pt x="27" y="101"/>
                  </a:cubicBezTo>
                  <a:cubicBezTo>
                    <a:pt x="27" y="101"/>
                    <a:pt x="27" y="101"/>
                    <a:pt x="27" y="101"/>
                  </a:cubicBezTo>
                  <a:cubicBezTo>
                    <a:pt x="27" y="101"/>
                    <a:pt x="27" y="101"/>
                    <a:pt x="27" y="101"/>
                  </a:cubicBezTo>
                  <a:close/>
                  <a:moveTo>
                    <a:pt x="21" y="101"/>
                  </a:moveTo>
                  <a:cubicBezTo>
                    <a:pt x="22" y="100"/>
                    <a:pt x="22" y="100"/>
                    <a:pt x="22" y="100"/>
                  </a:cubicBezTo>
                  <a:cubicBezTo>
                    <a:pt x="22" y="100"/>
                    <a:pt x="22" y="100"/>
                    <a:pt x="22" y="100"/>
                  </a:cubicBezTo>
                  <a:cubicBezTo>
                    <a:pt x="22" y="100"/>
                    <a:pt x="22" y="100"/>
                    <a:pt x="22" y="100"/>
                  </a:cubicBezTo>
                  <a:cubicBezTo>
                    <a:pt x="21" y="101"/>
                    <a:pt x="21" y="101"/>
                    <a:pt x="2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9"/>
            <p:cNvSpPr/>
            <p:nvPr/>
          </p:nvSpPr>
          <p:spPr bwMode="auto">
            <a:xfrm>
              <a:off x="5951538" y="3890963"/>
              <a:ext cx="333375" cy="590550"/>
            </a:xfrm>
            <a:custGeom>
              <a:avLst/>
              <a:gdLst>
                <a:gd name="T0" fmla="*/ 44 w 63"/>
                <a:gd name="T1" fmla="*/ 110 h 112"/>
                <a:gd name="T2" fmla="*/ 60 w 63"/>
                <a:gd name="T3" fmla="*/ 9 h 112"/>
                <a:gd name="T4" fmla="*/ 60 w 63"/>
                <a:gd name="T5" fmla="*/ 9 h 112"/>
                <a:gd name="T6" fmla="*/ 60 w 63"/>
                <a:gd name="T7" fmla="*/ 7 h 112"/>
                <a:gd name="T8" fmla="*/ 60 w 63"/>
                <a:gd name="T9" fmla="*/ 7 h 112"/>
                <a:gd name="T10" fmla="*/ 53 w 63"/>
                <a:gd name="T11" fmla="*/ 3 h 112"/>
                <a:gd name="T12" fmla="*/ 53 w 63"/>
                <a:gd name="T13" fmla="*/ 3 h 112"/>
                <a:gd name="T14" fmla="*/ 23 w 63"/>
                <a:gd name="T15" fmla="*/ 11 h 112"/>
                <a:gd name="T16" fmla="*/ 23 w 63"/>
                <a:gd name="T17" fmla="*/ 11 h 112"/>
                <a:gd name="T18" fmla="*/ 2 w 63"/>
                <a:gd name="T19" fmla="*/ 18 h 112"/>
                <a:gd name="T20" fmla="*/ 2 w 63"/>
                <a:gd name="T21" fmla="*/ 18 h 112"/>
                <a:gd name="T22" fmla="*/ 0 w 63"/>
                <a:gd name="T23" fmla="*/ 17 h 112"/>
                <a:gd name="T24" fmla="*/ 0 w 63"/>
                <a:gd name="T25" fmla="*/ 17 h 112"/>
                <a:gd name="T26" fmla="*/ 1 w 63"/>
                <a:gd name="T27" fmla="*/ 15 h 112"/>
                <a:gd name="T28" fmla="*/ 1 w 63"/>
                <a:gd name="T29" fmla="*/ 15 h 112"/>
                <a:gd name="T30" fmla="*/ 22 w 63"/>
                <a:gd name="T31" fmla="*/ 8 h 112"/>
                <a:gd name="T32" fmla="*/ 22 w 63"/>
                <a:gd name="T33" fmla="*/ 8 h 112"/>
                <a:gd name="T34" fmla="*/ 53 w 63"/>
                <a:gd name="T35" fmla="*/ 0 h 112"/>
                <a:gd name="T36" fmla="*/ 53 w 63"/>
                <a:gd name="T37" fmla="*/ 0 h 112"/>
                <a:gd name="T38" fmla="*/ 60 w 63"/>
                <a:gd name="T39" fmla="*/ 2 h 112"/>
                <a:gd name="T40" fmla="*/ 60 w 63"/>
                <a:gd name="T41" fmla="*/ 2 h 112"/>
                <a:gd name="T42" fmla="*/ 63 w 63"/>
                <a:gd name="T43" fmla="*/ 7 h 112"/>
                <a:gd name="T44" fmla="*/ 63 w 63"/>
                <a:gd name="T45" fmla="*/ 7 h 112"/>
                <a:gd name="T46" fmla="*/ 63 w 63"/>
                <a:gd name="T47" fmla="*/ 9 h 112"/>
                <a:gd name="T48" fmla="*/ 63 w 63"/>
                <a:gd name="T49" fmla="*/ 9 h 112"/>
                <a:gd name="T50" fmla="*/ 48 w 63"/>
                <a:gd name="T51" fmla="*/ 108 h 112"/>
                <a:gd name="T52" fmla="*/ 48 w 63"/>
                <a:gd name="T53" fmla="*/ 108 h 112"/>
                <a:gd name="T54" fmla="*/ 62 w 63"/>
                <a:gd name="T55" fmla="*/ 107 h 112"/>
                <a:gd name="T56" fmla="*/ 63 w 63"/>
                <a:gd name="T57" fmla="*/ 108 h 112"/>
                <a:gd name="T58" fmla="*/ 63 w 63"/>
                <a:gd name="T59" fmla="*/ 108 h 112"/>
                <a:gd name="T60" fmla="*/ 62 w 63"/>
                <a:gd name="T61" fmla="*/ 110 h 112"/>
                <a:gd name="T62" fmla="*/ 62 w 63"/>
                <a:gd name="T63" fmla="*/ 110 h 112"/>
                <a:gd name="T64" fmla="*/ 44 w 63"/>
                <a:gd name="T65" fmla="*/ 112 h 112"/>
                <a:gd name="T66" fmla="*/ 44 w 63"/>
                <a:gd name="T6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2">
                  <a:moveTo>
                    <a:pt x="44" y="110"/>
                  </a:moveTo>
                  <a:cubicBezTo>
                    <a:pt x="45" y="110"/>
                    <a:pt x="57" y="28"/>
                    <a:pt x="60" y="9"/>
                  </a:cubicBezTo>
                  <a:cubicBezTo>
                    <a:pt x="60" y="9"/>
                    <a:pt x="60" y="9"/>
                    <a:pt x="60" y="9"/>
                  </a:cubicBezTo>
                  <a:cubicBezTo>
                    <a:pt x="60" y="8"/>
                    <a:pt x="60" y="8"/>
                    <a:pt x="60" y="7"/>
                  </a:cubicBezTo>
                  <a:cubicBezTo>
                    <a:pt x="60" y="7"/>
                    <a:pt x="60" y="7"/>
                    <a:pt x="60" y="7"/>
                  </a:cubicBezTo>
                  <a:cubicBezTo>
                    <a:pt x="60" y="4"/>
                    <a:pt x="58" y="3"/>
                    <a:pt x="53" y="3"/>
                  </a:cubicBezTo>
                  <a:cubicBezTo>
                    <a:pt x="53" y="3"/>
                    <a:pt x="53" y="3"/>
                    <a:pt x="53" y="3"/>
                  </a:cubicBezTo>
                  <a:cubicBezTo>
                    <a:pt x="46" y="3"/>
                    <a:pt x="33" y="7"/>
                    <a:pt x="23" y="11"/>
                  </a:cubicBezTo>
                  <a:cubicBezTo>
                    <a:pt x="23" y="11"/>
                    <a:pt x="23" y="11"/>
                    <a:pt x="23" y="11"/>
                  </a:cubicBezTo>
                  <a:cubicBezTo>
                    <a:pt x="12" y="14"/>
                    <a:pt x="4" y="18"/>
                    <a:pt x="2" y="18"/>
                  </a:cubicBezTo>
                  <a:cubicBezTo>
                    <a:pt x="2" y="18"/>
                    <a:pt x="2" y="18"/>
                    <a:pt x="2" y="18"/>
                  </a:cubicBezTo>
                  <a:cubicBezTo>
                    <a:pt x="1" y="19"/>
                    <a:pt x="0" y="18"/>
                    <a:pt x="0" y="17"/>
                  </a:cubicBezTo>
                  <a:cubicBezTo>
                    <a:pt x="0" y="17"/>
                    <a:pt x="0" y="17"/>
                    <a:pt x="0" y="17"/>
                  </a:cubicBezTo>
                  <a:cubicBezTo>
                    <a:pt x="0" y="16"/>
                    <a:pt x="1" y="15"/>
                    <a:pt x="1" y="15"/>
                  </a:cubicBezTo>
                  <a:cubicBezTo>
                    <a:pt x="1" y="15"/>
                    <a:pt x="1" y="15"/>
                    <a:pt x="1" y="15"/>
                  </a:cubicBezTo>
                  <a:cubicBezTo>
                    <a:pt x="2" y="15"/>
                    <a:pt x="11" y="11"/>
                    <a:pt x="22" y="8"/>
                  </a:cubicBezTo>
                  <a:cubicBezTo>
                    <a:pt x="22" y="8"/>
                    <a:pt x="22" y="8"/>
                    <a:pt x="22" y="8"/>
                  </a:cubicBezTo>
                  <a:cubicBezTo>
                    <a:pt x="32" y="4"/>
                    <a:pt x="45" y="0"/>
                    <a:pt x="53" y="0"/>
                  </a:cubicBezTo>
                  <a:cubicBezTo>
                    <a:pt x="53" y="0"/>
                    <a:pt x="53" y="0"/>
                    <a:pt x="53" y="0"/>
                  </a:cubicBezTo>
                  <a:cubicBezTo>
                    <a:pt x="56" y="0"/>
                    <a:pt x="58" y="0"/>
                    <a:pt x="60" y="2"/>
                  </a:cubicBezTo>
                  <a:cubicBezTo>
                    <a:pt x="60" y="2"/>
                    <a:pt x="60" y="2"/>
                    <a:pt x="60" y="2"/>
                  </a:cubicBezTo>
                  <a:cubicBezTo>
                    <a:pt x="62" y="3"/>
                    <a:pt x="63" y="5"/>
                    <a:pt x="63" y="7"/>
                  </a:cubicBezTo>
                  <a:cubicBezTo>
                    <a:pt x="63" y="7"/>
                    <a:pt x="63" y="7"/>
                    <a:pt x="63" y="7"/>
                  </a:cubicBezTo>
                  <a:cubicBezTo>
                    <a:pt x="63" y="8"/>
                    <a:pt x="63" y="8"/>
                    <a:pt x="63" y="9"/>
                  </a:cubicBezTo>
                  <a:cubicBezTo>
                    <a:pt x="63" y="9"/>
                    <a:pt x="63" y="9"/>
                    <a:pt x="63" y="9"/>
                  </a:cubicBezTo>
                  <a:cubicBezTo>
                    <a:pt x="61" y="27"/>
                    <a:pt x="50" y="96"/>
                    <a:pt x="48" y="108"/>
                  </a:cubicBezTo>
                  <a:cubicBezTo>
                    <a:pt x="48" y="108"/>
                    <a:pt x="48" y="108"/>
                    <a:pt x="48" y="108"/>
                  </a:cubicBezTo>
                  <a:cubicBezTo>
                    <a:pt x="62" y="107"/>
                    <a:pt x="62" y="107"/>
                    <a:pt x="62" y="107"/>
                  </a:cubicBezTo>
                  <a:cubicBezTo>
                    <a:pt x="62" y="107"/>
                    <a:pt x="63" y="107"/>
                    <a:pt x="63" y="108"/>
                  </a:cubicBezTo>
                  <a:cubicBezTo>
                    <a:pt x="63" y="108"/>
                    <a:pt x="63" y="108"/>
                    <a:pt x="63" y="108"/>
                  </a:cubicBezTo>
                  <a:cubicBezTo>
                    <a:pt x="63" y="109"/>
                    <a:pt x="63" y="110"/>
                    <a:pt x="62" y="110"/>
                  </a:cubicBezTo>
                  <a:cubicBezTo>
                    <a:pt x="62" y="110"/>
                    <a:pt x="62" y="110"/>
                    <a:pt x="62" y="110"/>
                  </a:cubicBezTo>
                  <a:cubicBezTo>
                    <a:pt x="44" y="112"/>
                    <a:pt x="44" y="112"/>
                    <a:pt x="44" y="112"/>
                  </a:cubicBezTo>
                  <a:cubicBezTo>
                    <a:pt x="44" y="110"/>
                    <a:pt x="44" y="110"/>
                    <a:pt x="44"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0"/>
            <p:cNvSpPr>
              <a:spLocks noEditPoints="1"/>
            </p:cNvSpPr>
            <p:nvPr/>
          </p:nvSpPr>
          <p:spPr bwMode="auto">
            <a:xfrm>
              <a:off x="5940425" y="3879851"/>
              <a:ext cx="355600" cy="611188"/>
            </a:xfrm>
            <a:custGeom>
              <a:avLst/>
              <a:gdLst>
                <a:gd name="T0" fmla="*/ 44 w 67"/>
                <a:gd name="T1" fmla="*/ 114 h 116"/>
                <a:gd name="T2" fmla="*/ 45 w 67"/>
                <a:gd name="T3" fmla="*/ 112 h 116"/>
                <a:gd name="T4" fmla="*/ 46 w 67"/>
                <a:gd name="T5" fmla="*/ 112 h 116"/>
                <a:gd name="T6" fmla="*/ 46 w 67"/>
                <a:gd name="T7" fmla="*/ 112 h 116"/>
                <a:gd name="T8" fmla="*/ 45 w 67"/>
                <a:gd name="T9" fmla="*/ 112 h 116"/>
                <a:gd name="T10" fmla="*/ 60 w 67"/>
                <a:gd name="T11" fmla="*/ 10 h 116"/>
                <a:gd name="T12" fmla="*/ 60 w 67"/>
                <a:gd name="T13" fmla="*/ 10 h 116"/>
                <a:gd name="T14" fmla="*/ 60 w 67"/>
                <a:gd name="T15" fmla="*/ 9 h 116"/>
                <a:gd name="T16" fmla="*/ 60 w 67"/>
                <a:gd name="T17" fmla="*/ 9 h 116"/>
                <a:gd name="T18" fmla="*/ 60 w 67"/>
                <a:gd name="T19" fmla="*/ 8 h 116"/>
                <a:gd name="T20" fmla="*/ 60 w 67"/>
                <a:gd name="T21" fmla="*/ 8 h 116"/>
                <a:gd name="T22" fmla="*/ 55 w 67"/>
                <a:gd name="T23" fmla="*/ 7 h 116"/>
                <a:gd name="T24" fmla="*/ 55 w 67"/>
                <a:gd name="T25" fmla="*/ 7 h 116"/>
                <a:gd name="T26" fmla="*/ 55 w 67"/>
                <a:gd name="T27" fmla="*/ 7 h 116"/>
                <a:gd name="T28" fmla="*/ 26 w 67"/>
                <a:gd name="T29" fmla="*/ 14 h 116"/>
                <a:gd name="T30" fmla="*/ 26 w 67"/>
                <a:gd name="T31" fmla="*/ 14 h 116"/>
                <a:gd name="T32" fmla="*/ 4 w 67"/>
                <a:gd name="T33" fmla="*/ 22 h 116"/>
                <a:gd name="T34" fmla="*/ 4 w 67"/>
                <a:gd name="T35" fmla="*/ 22 h 116"/>
                <a:gd name="T36" fmla="*/ 4 w 67"/>
                <a:gd name="T37" fmla="*/ 22 h 116"/>
                <a:gd name="T38" fmla="*/ 4 w 67"/>
                <a:gd name="T39" fmla="*/ 22 h 116"/>
                <a:gd name="T40" fmla="*/ 0 w 67"/>
                <a:gd name="T41" fmla="*/ 19 h 116"/>
                <a:gd name="T42" fmla="*/ 0 w 67"/>
                <a:gd name="T43" fmla="*/ 19 h 116"/>
                <a:gd name="T44" fmla="*/ 0 w 67"/>
                <a:gd name="T45" fmla="*/ 19 h 116"/>
                <a:gd name="T46" fmla="*/ 0 w 67"/>
                <a:gd name="T47" fmla="*/ 19 h 116"/>
                <a:gd name="T48" fmla="*/ 3 w 67"/>
                <a:gd name="T49" fmla="*/ 15 h 116"/>
                <a:gd name="T50" fmla="*/ 3 w 67"/>
                <a:gd name="T51" fmla="*/ 15 h 116"/>
                <a:gd name="T52" fmla="*/ 3 w 67"/>
                <a:gd name="T53" fmla="*/ 15 h 116"/>
                <a:gd name="T54" fmla="*/ 3 w 67"/>
                <a:gd name="T55" fmla="*/ 15 h 116"/>
                <a:gd name="T56" fmla="*/ 3 w 67"/>
                <a:gd name="T57" fmla="*/ 15 h 116"/>
                <a:gd name="T58" fmla="*/ 3 w 67"/>
                <a:gd name="T59" fmla="*/ 15 h 116"/>
                <a:gd name="T60" fmla="*/ 5 w 67"/>
                <a:gd name="T61" fmla="*/ 15 h 116"/>
                <a:gd name="T62" fmla="*/ 5 w 67"/>
                <a:gd name="T63" fmla="*/ 15 h 116"/>
                <a:gd name="T64" fmla="*/ 9 w 67"/>
                <a:gd name="T65" fmla="*/ 13 h 116"/>
                <a:gd name="T66" fmla="*/ 9 w 67"/>
                <a:gd name="T67" fmla="*/ 13 h 116"/>
                <a:gd name="T68" fmla="*/ 23 w 67"/>
                <a:gd name="T69" fmla="*/ 8 h 116"/>
                <a:gd name="T70" fmla="*/ 23 w 67"/>
                <a:gd name="T71" fmla="*/ 8 h 116"/>
                <a:gd name="T72" fmla="*/ 55 w 67"/>
                <a:gd name="T73" fmla="*/ 0 h 116"/>
                <a:gd name="T74" fmla="*/ 55 w 67"/>
                <a:gd name="T75" fmla="*/ 0 h 116"/>
                <a:gd name="T76" fmla="*/ 63 w 67"/>
                <a:gd name="T77" fmla="*/ 2 h 116"/>
                <a:gd name="T78" fmla="*/ 63 w 67"/>
                <a:gd name="T79" fmla="*/ 2 h 116"/>
                <a:gd name="T80" fmla="*/ 67 w 67"/>
                <a:gd name="T81" fmla="*/ 9 h 116"/>
                <a:gd name="T82" fmla="*/ 67 w 67"/>
                <a:gd name="T83" fmla="*/ 9 h 116"/>
                <a:gd name="T84" fmla="*/ 66 w 67"/>
                <a:gd name="T85" fmla="*/ 9 h 116"/>
                <a:gd name="T86" fmla="*/ 67 w 67"/>
                <a:gd name="T87" fmla="*/ 9 h 116"/>
                <a:gd name="T88" fmla="*/ 67 w 67"/>
                <a:gd name="T89" fmla="*/ 11 h 116"/>
                <a:gd name="T90" fmla="*/ 67 w 67"/>
                <a:gd name="T91" fmla="*/ 11 h 116"/>
                <a:gd name="T92" fmla="*/ 52 w 67"/>
                <a:gd name="T93" fmla="*/ 108 h 116"/>
                <a:gd name="T94" fmla="*/ 52 w 67"/>
                <a:gd name="T95" fmla="*/ 108 h 116"/>
                <a:gd name="T96" fmla="*/ 63 w 67"/>
                <a:gd name="T97" fmla="*/ 107 h 116"/>
                <a:gd name="T98" fmla="*/ 64 w 67"/>
                <a:gd name="T99" fmla="*/ 107 h 116"/>
                <a:gd name="T100" fmla="*/ 64 w 67"/>
                <a:gd name="T101" fmla="*/ 107 h 116"/>
                <a:gd name="T102" fmla="*/ 67 w 67"/>
                <a:gd name="T103" fmla="*/ 110 h 116"/>
                <a:gd name="T104" fmla="*/ 67 w 67"/>
                <a:gd name="T105" fmla="*/ 110 h 116"/>
                <a:gd name="T106" fmla="*/ 67 w 67"/>
                <a:gd name="T107" fmla="*/ 110 h 116"/>
                <a:gd name="T108" fmla="*/ 67 w 67"/>
                <a:gd name="T109" fmla="*/ 110 h 116"/>
                <a:gd name="T110" fmla="*/ 64 w 67"/>
                <a:gd name="T111" fmla="*/ 114 h 116"/>
                <a:gd name="T112" fmla="*/ 64 w 67"/>
                <a:gd name="T113" fmla="*/ 114 h 116"/>
                <a:gd name="T114" fmla="*/ 44 w 67"/>
                <a:gd name="T115" fmla="*/ 116 h 116"/>
                <a:gd name="T116" fmla="*/ 44 w 67"/>
                <a:gd name="T117" fmla="*/ 114 h 116"/>
                <a:gd name="T118" fmla="*/ 3 w 67"/>
                <a:gd name="T119" fmla="*/ 15 h 116"/>
                <a:gd name="T120" fmla="*/ 3 w 67"/>
                <a:gd name="T121" fmla="*/ 15 h 116"/>
                <a:gd name="T122" fmla="*/ 3 w 67"/>
                <a:gd name="T123" fmla="*/ 15 h 116"/>
                <a:gd name="T124" fmla="*/ 3 w 67"/>
                <a:gd name="T125" fmla="*/ 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 h="116">
                  <a:moveTo>
                    <a:pt x="44" y="114"/>
                  </a:moveTo>
                  <a:cubicBezTo>
                    <a:pt x="45" y="112"/>
                    <a:pt x="45" y="112"/>
                    <a:pt x="45" y="112"/>
                  </a:cubicBezTo>
                  <a:cubicBezTo>
                    <a:pt x="46" y="112"/>
                    <a:pt x="46" y="112"/>
                    <a:pt x="46" y="112"/>
                  </a:cubicBezTo>
                  <a:cubicBezTo>
                    <a:pt x="46" y="112"/>
                    <a:pt x="46" y="112"/>
                    <a:pt x="46" y="112"/>
                  </a:cubicBezTo>
                  <a:cubicBezTo>
                    <a:pt x="45" y="112"/>
                    <a:pt x="45" y="112"/>
                    <a:pt x="45" y="112"/>
                  </a:cubicBezTo>
                  <a:cubicBezTo>
                    <a:pt x="45" y="112"/>
                    <a:pt x="57" y="30"/>
                    <a:pt x="60" y="10"/>
                  </a:cubicBezTo>
                  <a:cubicBezTo>
                    <a:pt x="60" y="10"/>
                    <a:pt x="60" y="10"/>
                    <a:pt x="60" y="10"/>
                  </a:cubicBezTo>
                  <a:cubicBezTo>
                    <a:pt x="60" y="10"/>
                    <a:pt x="60" y="10"/>
                    <a:pt x="60" y="9"/>
                  </a:cubicBezTo>
                  <a:cubicBezTo>
                    <a:pt x="60" y="9"/>
                    <a:pt x="60" y="9"/>
                    <a:pt x="60" y="9"/>
                  </a:cubicBezTo>
                  <a:cubicBezTo>
                    <a:pt x="60" y="8"/>
                    <a:pt x="60" y="8"/>
                    <a:pt x="60" y="8"/>
                  </a:cubicBezTo>
                  <a:cubicBezTo>
                    <a:pt x="60" y="8"/>
                    <a:pt x="60" y="8"/>
                    <a:pt x="60" y="8"/>
                  </a:cubicBezTo>
                  <a:cubicBezTo>
                    <a:pt x="59" y="8"/>
                    <a:pt x="57" y="7"/>
                    <a:pt x="55" y="7"/>
                  </a:cubicBezTo>
                  <a:cubicBezTo>
                    <a:pt x="55" y="7"/>
                    <a:pt x="55" y="7"/>
                    <a:pt x="55" y="7"/>
                  </a:cubicBezTo>
                  <a:cubicBezTo>
                    <a:pt x="55" y="7"/>
                    <a:pt x="55" y="7"/>
                    <a:pt x="55" y="7"/>
                  </a:cubicBezTo>
                  <a:cubicBezTo>
                    <a:pt x="48" y="7"/>
                    <a:pt x="36" y="11"/>
                    <a:pt x="26" y="14"/>
                  </a:cubicBezTo>
                  <a:cubicBezTo>
                    <a:pt x="26" y="14"/>
                    <a:pt x="26" y="14"/>
                    <a:pt x="26" y="14"/>
                  </a:cubicBezTo>
                  <a:cubicBezTo>
                    <a:pt x="15" y="18"/>
                    <a:pt x="7" y="22"/>
                    <a:pt x="4" y="22"/>
                  </a:cubicBezTo>
                  <a:cubicBezTo>
                    <a:pt x="4" y="22"/>
                    <a:pt x="4" y="22"/>
                    <a:pt x="4" y="22"/>
                  </a:cubicBezTo>
                  <a:cubicBezTo>
                    <a:pt x="4" y="22"/>
                    <a:pt x="4" y="22"/>
                    <a:pt x="4" y="22"/>
                  </a:cubicBezTo>
                  <a:cubicBezTo>
                    <a:pt x="4" y="22"/>
                    <a:pt x="4" y="22"/>
                    <a:pt x="4" y="22"/>
                  </a:cubicBezTo>
                  <a:cubicBezTo>
                    <a:pt x="2" y="22"/>
                    <a:pt x="0" y="21"/>
                    <a:pt x="0" y="19"/>
                  </a:cubicBezTo>
                  <a:cubicBezTo>
                    <a:pt x="0" y="19"/>
                    <a:pt x="0" y="19"/>
                    <a:pt x="0" y="19"/>
                  </a:cubicBezTo>
                  <a:cubicBezTo>
                    <a:pt x="0" y="19"/>
                    <a:pt x="0" y="19"/>
                    <a:pt x="0" y="19"/>
                  </a:cubicBezTo>
                  <a:cubicBezTo>
                    <a:pt x="0" y="19"/>
                    <a:pt x="0" y="19"/>
                    <a:pt x="0" y="19"/>
                  </a:cubicBezTo>
                  <a:cubicBezTo>
                    <a:pt x="0" y="17"/>
                    <a:pt x="1" y="16"/>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4" y="15"/>
                    <a:pt x="4" y="15"/>
                    <a:pt x="5" y="15"/>
                  </a:cubicBezTo>
                  <a:cubicBezTo>
                    <a:pt x="5" y="15"/>
                    <a:pt x="5" y="15"/>
                    <a:pt x="5" y="15"/>
                  </a:cubicBezTo>
                  <a:cubicBezTo>
                    <a:pt x="6" y="14"/>
                    <a:pt x="7" y="14"/>
                    <a:pt x="9" y="13"/>
                  </a:cubicBezTo>
                  <a:cubicBezTo>
                    <a:pt x="9" y="13"/>
                    <a:pt x="9" y="13"/>
                    <a:pt x="9" y="13"/>
                  </a:cubicBezTo>
                  <a:cubicBezTo>
                    <a:pt x="13" y="12"/>
                    <a:pt x="18" y="10"/>
                    <a:pt x="23" y="8"/>
                  </a:cubicBezTo>
                  <a:cubicBezTo>
                    <a:pt x="23" y="8"/>
                    <a:pt x="23" y="8"/>
                    <a:pt x="23" y="8"/>
                  </a:cubicBezTo>
                  <a:cubicBezTo>
                    <a:pt x="34" y="4"/>
                    <a:pt x="46" y="0"/>
                    <a:pt x="55" y="0"/>
                  </a:cubicBezTo>
                  <a:cubicBezTo>
                    <a:pt x="55" y="0"/>
                    <a:pt x="55" y="0"/>
                    <a:pt x="55" y="0"/>
                  </a:cubicBezTo>
                  <a:cubicBezTo>
                    <a:pt x="58" y="0"/>
                    <a:pt x="61" y="0"/>
                    <a:pt x="63" y="2"/>
                  </a:cubicBezTo>
                  <a:cubicBezTo>
                    <a:pt x="63" y="2"/>
                    <a:pt x="63" y="2"/>
                    <a:pt x="63" y="2"/>
                  </a:cubicBezTo>
                  <a:cubicBezTo>
                    <a:pt x="66" y="3"/>
                    <a:pt x="67" y="6"/>
                    <a:pt x="67" y="9"/>
                  </a:cubicBezTo>
                  <a:cubicBezTo>
                    <a:pt x="67" y="9"/>
                    <a:pt x="67" y="9"/>
                    <a:pt x="67" y="9"/>
                  </a:cubicBezTo>
                  <a:cubicBezTo>
                    <a:pt x="66" y="9"/>
                    <a:pt x="66" y="9"/>
                    <a:pt x="66" y="9"/>
                  </a:cubicBezTo>
                  <a:cubicBezTo>
                    <a:pt x="67" y="9"/>
                    <a:pt x="67" y="9"/>
                    <a:pt x="67" y="9"/>
                  </a:cubicBezTo>
                  <a:cubicBezTo>
                    <a:pt x="67" y="10"/>
                    <a:pt x="67" y="11"/>
                    <a:pt x="67" y="11"/>
                  </a:cubicBezTo>
                  <a:cubicBezTo>
                    <a:pt x="67" y="11"/>
                    <a:pt x="67" y="11"/>
                    <a:pt x="67" y="11"/>
                  </a:cubicBezTo>
                  <a:cubicBezTo>
                    <a:pt x="65" y="28"/>
                    <a:pt x="55" y="91"/>
                    <a:pt x="52" y="108"/>
                  </a:cubicBezTo>
                  <a:cubicBezTo>
                    <a:pt x="52" y="108"/>
                    <a:pt x="52" y="108"/>
                    <a:pt x="52" y="108"/>
                  </a:cubicBezTo>
                  <a:cubicBezTo>
                    <a:pt x="63" y="107"/>
                    <a:pt x="63" y="107"/>
                    <a:pt x="63" y="107"/>
                  </a:cubicBezTo>
                  <a:cubicBezTo>
                    <a:pt x="63" y="107"/>
                    <a:pt x="64" y="107"/>
                    <a:pt x="64" y="107"/>
                  </a:cubicBezTo>
                  <a:cubicBezTo>
                    <a:pt x="64" y="107"/>
                    <a:pt x="64" y="107"/>
                    <a:pt x="64" y="107"/>
                  </a:cubicBezTo>
                  <a:cubicBezTo>
                    <a:pt x="66" y="107"/>
                    <a:pt x="67" y="108"/>
                    <a:pt x="67" y="110"/>
                  </a:cubicBezTo>
                  <a:cubicBezTo>
                    <a:pt x="67" y="110"/>
                    <a:pt x="67" y="110"/>
                    <a:pt x="67" y="110"/>
                  </a:cubicBezTo>
                  <a:cubicBezTo>
                    <a:pt x="67" y="110"/>
                    <a:pt x="67" y="110"/>
                    <a:pt x="67" y="110"/>
                  </a:cubicBezTo>
                  <a:cubicBezTo>
                    <a:pt x="67" y="110"/>
                    <a:pt x="67" y="110"/>
                    <a:pt x="67" y="110"/>
                  </a:cubicBezTo>
                  <a:cubicBezTo>
                    <a:pt x="67" y="112"/>
                    <a:pt x="66" y="114"/>
                    <a:pt x="64" y="114"/>
                  </a:cubicBezTo>
                  <a:cubicBezTo>
                    <a:pt x="64" y="114"/>
                    <a:pt x="64" y="114"/>
                    <a:pt x="64" y="114"/>
                  </a:cubicBezTo>
                  <a:cubicBezTo>
                    <a:pt x="44" y="116"/>
                    <a:pt x="44" y="116"/>
                    <a:pt x="44" y="116"/>
                  </a:cubicBezTo>
                  <a:cubicBezTo>
                    <a:pt x="44" y="114"/>
                    <a:pt x="44" y="114"/>
                    <a:pt x="44" y="114"/>
                  </a:cubicBezTo>
                  <a:close/>
                  <a:moveTo>
                    <a:pt x="3" y="15"/>
                  </a:moveTo>
                  <a:cubicBezTo>
                    <a:pt x="3" y="15"/>
                    <a:pt x="3" y="15"/>
                    <a:pt x="3" y="15"/>
                  </a:cubicBezTo>
                  <a:cubicBezTo>
                    <a:pt x="3" y="15"/>
                    <a:pt x="3" y="15"/>
                    <a:pt x="3" y="15"/>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4" name="Group 123"/>
          <p:cNvGrpSpPr>
            <a:grpSpLocks noChangeAspect="1"/>
          </p:cNvGrpSpPr>
          <p:nvPr/>
        </p:nvGrpSpPr>
        <p:grpSpPr bwMode="auto">
          <a:xfrm>
            <a:off x="7663157" y="1576812"/>
            <a:ext cx="1032787" cy="1800176"/>
            <a:chOff x="4553" y="1725"/>
            <a:chExt cx="502" cy="875"/>
          </a:xfrm>
          <a:solidFill>
            <a:schemeClr val="tx1">
              <a:lumMod val="85000"/>
              <a:lumOff val="15000"/>
            </a:schemeClr>
          </a:solidFill>
        </p:grpSpPr>
        <p:sp>
          <p:nvSpPr>
            <p:cNvPr id="127" name="Freeform 125"/>
            <p:cNvSpPr>
              <a:spLocks noEditPoints="1"/>
            </p:cNvSpPr>
            <p:nvPr/>
          </p:nvSpPr>
          <p:spPr bwMode="auto">
            <a:xfrm>
              <a:off x="4666" y="1791"/>
              <a:ext cx="300" cy="29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6"/>
            <p:cNvSpPr>
              <a:spLocks noEditPoints="1"/>
            </p:cNvSpPr>
            <p:nvPr/>
          </p:nvSpPr>
          <p:spPr bwMode="auto">
            <a:xfrm>
              <a:off x="4661" y="1787"/>
              <a:ext cx="310" cy="306"/>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7"/>
            <p:cNvSpPr/>
            <p:nvPr/>
          </p:nvSpPr>
          <p:spPr bwMode="auto">
            <a:xfrm>
              <a:off x="4642" y="1941"/>
              <a:ext cx="31" cy="26"/>
            </a:xfrm>
            <a:custGeom>
              <a:avLst/>
              <a:gdLst>
                <a:gd name="T0" fmla="*/ 0 w 31"/>
                <a:gd name="T1" fmla="*/ 17 h 26"/>
                <a:gd name="T2" fmla="*/ 27 w 31"/>
                <a:gd name="T3" fmla="*/ 0 h 26"/>
                <a:gd name="T4" fmla="*/ 31 w 31"/>
                <a:gd name="T5" fmla="*/ 10 h 26"/>
                <a:gd name="T6" fmla="*/ 5 w 31"/>
                <a:gd name="T7" fmla="*/ 26 h 26"/>
                <a:gd name="T8" fmla="*/ 0 w 31"/>
                <a:gd name="T9" fmla="*/ 17 h 26"/>
                <a:gd name="T10" fmla="*/ 0 w 31"/>
                <a:gd name="T11" fmla="*/ 17 h 26"/>
              </a:gdLst>
              <a:ahLst/>
              <a:cxnLst>
                <a:cxn ang="0">
                  <a:pos x="T0" y="T1"/>
                </a:cxn>
                <a:cxn ang="0">
                  <a:pos x="T2" y="T3"/>
                </a:cxn>
                <a:cxn ang="0">
                  <a:pos x="T4" y="T5"/>
                </a:cxn>
                <a:cxn ang="0">
                  <a:pos x="T6" y="T7"/>
                </a:cxn>
                <a:cxn ang="0">
                  <a:pos x="T8" y="T9"/>
                </a:cxn>
                <a:cxn ang="0">
                  <a:pos x="T10" y="T11"/>
                </a:cxn>
              </a:cxnLst>
              <a:rect l="0" t="0" r="r" b="b"/>
              <a:pathLst>
                <a:path w="31" h="26">
                  <a:moveTo>
                    <a:pt x="0" y="17"/>
                  </a:moveTo>
                  <a:lnTo>
                    <a:pt x="27" y="0"/>
                  </a:lnTo>
                  <a:lnTo>
                    <a:pt x="31" y="10"/>
                  </a:lnTo>
                  <a:lnTo>
                    <a:pt x="5" y="26"/>
                  </a:lnTo>
                  <a:lnTo>
                    <a:pt x="0" y="17"/>
                  </a:lnTo>
                  <a:lnTo>
                    <a:pt x="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8"/>
            <p:cNvSpPr/>
            <p:nvPr/>
          </p:nvSpPr>
          <p:spPr bwMode="auto">
            <a:xfrm>
              <a:off x="4635" y="1936"/>
              <a:ext cx="46" cy="36"/>
            </a:xfrm>
            <a:custGeom>
              <a:avLst/>
              <a:gdLst>
                <a:gd name="T0" fmla="*/ 2 w 46"/>
                <a:gd name="T1" fmla="*/ 24 h 36"/>
                <a:gd name="T2" fmla="*/ 7 w 46"/>
                <a:gd name="T3" fmla="*/ 22 h 36"/>
                <a:gd name="T4" fmla="*/ 10 w 46"/>
                <a:gd name="T5" fmla="*/ 27 h 36"/>
                <a:gd name="T6" fmla="*/ 7 w 46"/>
                <a:gd name="T7" fmla="*/ 22 h 36"/>
                <a:gd name="T8" fmla="*/ 2 w 46"/>
                <a:gd name="T9" fmla="*/ 24 h 36"/>
                <a:gd name="T10" fmla="*/ 0 w 46"/>
                <a:gd name="T11" fmla="*/ 19 h 36"/>
                <a:gd name="T12" fmla="*/ 36 w 46"/>
                <a:gd name="T13" fmla="*/ 0 h 36"/>
                <a:gd name="T14" fmla="*/ 46 w 46"/>
                <a:gd name="T15" fmla="*/ 17 h 36"/>
                <a:gd name="T16" fmla="*/ 10 w 46"/>
                <a:gd name="T17" fmla="*/ 36 h 36"/>
                <a:gd name="T18" fmla="*/ 2 w 46"/>
                <a:gd name="T19" fmla="*/ 24 h 36"/>
                <a:gd name="T20" fmla="*/ 2 w 46"/>
                <a:gd name="T2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6">
                  <a:moveTo>
                    <a:pt x="2" y="24"/>
                  </a:moveTo>
                  <a:lnTo>
                    <a:pt x="7" y="22"/>
                  </a:lnTo>
                  <a:lnTo>
                    <a:pt x="10" y="27"/>
                  </a:lnTo>
                  <a:lnTo>
                    <a:pt x="7" y="22"/>
                  </a:lnTo>
                  <a:lnTo>
                    <a:pt x="2" y="24"/>
                  </a:lnTo>
                  <a:lnTo>
                    <a:pt x="0" y="19"/>
                  </a:lnTo>
                  <a:lnTo>
                    <a:pt x="36" y="0"/>
                  </a:lnTo>
                  <a:lnTo>
                    <a:pt x="46" y="17"/>
                  </a:lnTo>
                  <a:lnTo>
                    <a:pt x="10" y="36"/>
                  </a:lnTo>
                  <a:lnTo>
                    <a:pt x="2" y="24"/>
                  </a:lnTo>
                  <a:lnTo>
                    <a:pt x="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9"/>
            <p:cNvSpPr/>
            <p:nvPr/>
          </p:nvSpPr>
          <p:spPr bwMode="auto">
            <a:xfrm>
              <a:off x="4693" y="1951"/>
              <a:ext cx="115" cy="7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0"/>
            <p:cNvSpPr>
              <a:spLocks noEditPoints="1"/>
            </p:cNvSpPr>
            <p:nvPr/>
          </p:nvSpPr>
          <p:spPr bwMode="auto">
            <a:xfrm>
              <a:off x="4688" y="1946"/>
              <a:ext cx="127" cy="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1"/>
            <p:cNvSpPr/>
            <p:nvPr/>
          </p:nvSpPr>
          <p:spPr bwMode="auto">
            <a:xfrm>
              <a:off x="4789" y="1936"/>
              <a:ext cx="24" cy="22"/>
            </a:xfrm>
            <a:custGeom>
              <a:avLst/>
              <a:gdLst>
                <a:gd name="T0" fmla="*/ 0 w 24"/>
                <a:gd name="T1" fmla="*/ 8 h 22"/>
                <a:gd name="T2" fmla="*/ 7 w 24"/>
                <a:gd name="T3" fmla="*/ 0 h 22"/>
                <a:gd name="T4" fmla="*/ 24 w 24"/>
                <a:gd name="T5" fmla="*/ 15 h 22"/>
                <a:gd name="T6" fmla="*/ 16 w 24"/>
                <a:gd name="T7" fmla="*/ 22 h 22"/>
                <a:gd name="T8" fmla="*/ 0 w 24"/>
                <a:gd name="T9" fmla="*/ 8 h 22"/>
                <a:gd name="T10" fmla="*/ 0 w 24"/>
                <a:gd name="T11" fmla="*/ 8 h 22"/>
              </a:gdLst>
              <a:ahLst/>
              <a:cxnLst>
                <a:cxn ang="0">
                  <a:pos x="T0" y="T1"/>
                </a:cxn>
                <a:cxn ang="0">
                  <a:pos x="T2" y="T3"/>
                </a:cxn>
                <a:cxn ang="0">
                  <a:pos x="T4" y="T5"/>
                </a:cxn>
                <a:cxn ang="0">
                  <a:pos x="T6" y="T7"/>
                </a:cxn>
                <a:cxn ang="0">
                  <a:pos x="T8" y="T9"/>
                </a:cxn>
                <a:cxn ang="0">
                  <a:pos x="T10" y="T11"/>
                </a:cxn>
              </a:cxnLst>
              <a:rect l="0" t="0" r="r" b="b"/>
              <a:pathLst>
                <a:path w="24" h="22">
                  <a:moveTo>
                    <a:pt x="0" y="8"/>
                  </a:moveTo>
                  <a:lnTo>
                    <a:pt x="7" y="0"/>
                  </a:lnTo>
                  <a:lnTo>
                    <a:pt x="24" y="15"/>
                  </a:lnTo>
                  <a:lnTo>
                    <a:pt x="16" y="2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2"/>
            <p:cNvSpPr>
              <a:spLocks noEditPoints="1"/>
            </p:cNvSpPr>
            <p:nvPr/>
          </p:nvSpPr>
          <p:spPr bwMode="auto">
            <a:xfrm>
              <a:off x="4781" y="1929"/>
              <a:ext cx="39" cy="36"/>
            </a:xfrm>
            <a:custGeom>
              <a:avLst/>
              <a:gdLst>
                <a:gd name="T0" fmla="*/ 5 w 39"/>
                <a:gd name="T1" fmla="*/ 17 h 36"/>
                <a:gd name="T2" fmla="*/ 8 w 39"/>
                <a:gd name="T3" fmla="*/ 15 h 36"/>
                <a:gd name="T4" fmla="*/ 12 w 39"/>
                <a:gd name="T5" fmla="*/ 17 h 36"/>
                <a:gd name="T6" fmla="*/ 8 w 39"/>
                <a:gd name="T7" fmla="*/ 15 h 36"/>
                <a:gd name="T8" fmla="*/ 5 w 39"/>
                <a:gd name="T9" fmla="*/ 17 h 36"/>
                <a:gd name="T10" fmla="*/ 0 w 39"/>
                <a:gd name="T11" fmla="*/ 15 h 36"/>
                <a:gd name="T12" fmla="*/ 15 w 39"/>
                <a:gd name="T13" fmla="*/ 0 h 36"/>
                <a:gd name="T14" fmla="*/ 39 w 39"/>
                <a:gd name="T15" fmla="*/ 22 h 36"/>
                <a:gd name="T16" fmla="*/ 24 w 39"/>
                <a:gd name="T17" fmla="*/ 36 h 36"/>
                <a:gd name="T18" fmla="*/ 5 w 39"/>
                <a:gd name="T19" fmla="*/ 17 h 36"/>
                <a:gd name="T20" fmla="*/ 5 w 39"/>
                <a:gd name="T21" fmla="*/ 17 h 36"/>
                <a:gd name="T22" fmla="*/ 24 w 39"/>
                <a:gd name="T23" fmla="*/ 24 h 36"/>
                <a:gd name="T24" fmla="*/ 24 w 39"/>
                <a:gd name="T25" fmla="*/ 24 h 36"/>
                <a:gd name="T26" fmla="*/ 17 w 39"/>
                <a:gd name="T27" fmla="*/ 15 h 36"/>
                <a:gd name="T28" fmla="*/ 24 w 39"/>
                <a:gd name="T29" fmla="*/ 24 h 36"/>
                <a:gd name="T30" fmla="*/ 24 w 39"/>
                <a:gd name="T31"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36">
                  <a:moveTo>
                    <a:pt x="5" y="17"/>
                  </a:moveTo>
                  <a:lnTo>
                    <a:pt x="8" y="15"/>
                  </a:lnTo>
                  <a:lnTo>
                    <a:pt x="12" y="17"/>
                  </a:lnTo>
                  <a:lnTo>
                    <a:pt x="8" y="15"/>
                  </a:lnTo>
                  <a:lnTo>
                    <a:pt x="5" y="17"/>
                  </a:lnTo>
                  <a:lnTo>
                    <a:pt x="0" y="15"/>
                  </a:lnTo>
                  <a:lnTo>
                    <a:pt x="15" y="0"/>
                  </a:lnTo>
                  <a:lnTo>
                    <a:pt x="39" y="22"/>
                  </a:lnTo>
                  <a:lnTo>
                    <a:pt x="24" y="36"/>
                  </a:lnTo>
                  <a:lnTo>
                    <a:pt x="5" y="17"/>
                  </a:lnTo>
                  <a:lnTo>
                    <a:pt x="5" y="17"/>
                  </a:lnTo>
                  <a:close/>
                  <a:moveTo>
                    <a:pt x="24" y="24"/>
                  </a:moveTo>
                  <a:lnTo>
                    <a:pt x="24" y="24"/>
                  </a:lnTo>
                  <a:lnTo>
                    <a:pt x="17" y="15"/>
                  </a:lnTo>
                  <a:lnTo>
                    <a:pt x="24" y="24"/>
                  </a:lnTo>
                  <a:lnTo>
                    <a:pt x="2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3"/>
            <p:cNvSpPr/>
            <p:nvPr/>
          </p:nvSpPr>
          <p:spPr bwMode="auto">
            <a:xfrm>
              <a:off x="4688" y="1744"/>
              <a:ext cx="50" cy="81"/>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4"/>
            <p:cNvSpPr>
              <a:spLocks noEditPoints="1"/>
            </p:cNvSpPr>
            <p:nvPr/>
          </p:nvSpPr>
          <p:spPr bwMode="auto">
            <a:xfrm>
              <a:off x="4681" y="1739"/>
              <a:ext cx="62" cy="9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5"/>
            <p:cNvSpPr/>
            <p:nvPr/>
          </p:nvSpPr>
          <p:spPr bwMode="auto">
            <a:xfrm>
              <a:off x="4738" y="1729"/>
              <a:ext cx="60" cy="72"/>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6"/>
            <p:cNvSpPr>
              <a:spLocks noEditPoints="1"/>
            </p:cNvSpPr>
            <p:nvPr/>
          </p:nvSpPr>
          <p:spPr bwMode="auto">
            <a:xfrm>
              <a:off x="4733" y="1725"/>
              <a:ext cx="70" cy="90"/>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7"/>
            <p:cNvSpPr/>
            <p:nvPr/>
          </p:nvSpPr>
          <p:spPr bwMode="auto">
            <a:xfrm>
              <a:off x="4714" y="1908"/>
              <a:ext cx="12" cy="9"/>
            </a:xfrm>
            <a:custGeom>
              <a:avLst/>
              <a:gdLst>
                <a:gd name="T0" fmla="*/ 0 w 12"/>
                <a:gd name="T1" fmla="*/ 9 h 9"/>
                <a:gd name="T2" fmla="*/ 0 w 12"/>
                <a:gd name="T3" fmla="*/ 0 h 9"/>
                <a:gd name="T4" fmla="*/ 12 w 12"/>
                <a:gd name="T5" fmla="*/ 0 h 9"/>
                <a:gd name="T6" fmla="*/ 12 w 12"/>
                <a:gd name="T7" fmla="*/ 9 h 9"/>
                <a:gd name="T8" fmla="*/ 0 w 12"/>
                <a:gd name="T9" fmla="*/ 9 h 9"/>
                <a:gd name="T10" fmla="*/ 0 w 12"/>
                <a:gd name="T11" fmla="*/ 9 h 9"/>
              </a:gdLst>
              <a:ahLst/>
              <a:cxnLst>
                <a:cxn ang="0">
                  <a:pos x="T0" y="T1"/>
                </a:cxn>
                <a:cxn ang="0">
                  <a:pos x="T2" y="T3"/>
                </a:cxn>
                <a:cxn ang="0">
                  <a:pos x="T4" y="T5"/>
                </a:cxn>
                <a:cxn ang="0">
                  <a:pos x="T6" y="T7"/>
                </a:cxn>
                <a:cxn ang="0">
                  <a:pos x="T8" y="T9"/>
                </a:cxn>
                <a:cxn ang="0">
                  <a:pos x="T10" y="T11"/>
                </a:cxn>
              </a:cxnLst>
              <a:rect l="0" t="0" r="r" b="b"/>
              <a:pathLst>
                <a:path w="12" h="9">
                  <a:moveTo>
                    <a:pt x="0" y="9"/>
                  </a:moveTo>
                  <a:lnTo>
                    <a:pt x="0" y="0"/>
                  </a:lnTo>
                  <a:lnTo>
                    <a:pt x="12" y="0"/>
                  </a:lnTo>
                  <a:lnTo>
                    <a:pt x="12" y="9"/>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8"/>
            <p:cNvSpPr>
              <a:spLocks noEditPoints="1"/>
            </p:cNvSpPr>
            <p:nvPr/>
          </p:nvSpPr>
          <p:spPr bwMode="auto">
            <a:xfrm>
              <a:off x="4709" y="1903"/>
              <a:ext cx="22" cy="19"/>
            </a:xfrm>
            <a:custGeom>
              <a:avLst/>
              <a:gdLst>
                <a:gd name="T0" fmla="*/ 17 w 22"/>
                <a:gd name="T1" fmla="*/ 19 h 19"/>
                <a:gd name="T2" fmla="*/ 5 w 22"/>
                <a:gd name="T3" fmla="*/ 19 h 19"/>
                <a:gd name="T4" fmla="*/ 5 w 22"/>
                <a:gd name="T5" fmla="*/ 14 h 19"/>
                <a:gd name="T6" fmla="*/ 10 w 22"/>
                <a:gd name="T7" fmla="*/ 14 h 19"/>
                <a:gd name="T8" fmla="*/ 5 w 22"/>
                <a:gd name="T9" fmla="*/ 14 h 19"/>
                <a:gd name="T10" fmla="*/ 5 w 22"/>
                <a:gd name="T11" fmla="*/ 19 h 19"/>
                <a:gd name="T12" fmla="*/ 0 w 22"/>
                <a:gd name="T13" fmla="*/ 19 h 19"/>
                <a:gd name="T14" fmla="*/ 0 w 22"/>
                <a:gd name="T15" fmla="*/ 0 h 19"/>
                <a:gd name="T16" fmla="*/ 22 w 22"/>
                <a:gd name="T17" fmla="*/ 0 h 19"/>
                <a:gd name="T18" fmla="*/ 22 w 22"/>
                <a:gd name="T19" fmla="*/ 19 h 19"/>
                <a:gd name="T20" fmla="*/ 17 w 22"/>
                <a:gd name="T21" fmla="*/ 19 h 19"/>
                <a:gd name="T22" fmla="*/ 17 w 22"/>
                <a:gd name="T23" fmla="*/ 19 h 19"/>
                <a:gd name="T24" fmla="*/ 12 w 22"/>
                <a:gd name="T25" fmla="*/ 10 h 19"/>
                <a:gd name="T26" fmla="*/ 12 w 22"/>
                <a:gd name="T27" fmla="*/ 10 h 19"/>
                <a:gd name="T28" fmla="*/ 10 w 22"/>
                <a:gd name="T29" fmla="*/ 10 h 19"/>
                <a:gd name="T30" fmla="*/ 10 w 22"/>
                <a:gd name="T31" fmla="*/ 10 h 19"/>
                <a:gd name="T32" fmla="*/ 12 w 22"/>
                <a:gd name="T33" fmla="*/ 10 h 19"/>
                <a:gd name="T34" fmla="*/ 12 w 22"/>
                <a:gd name="T35"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19">
                  <a:moveTo>
                    <a:pt x="17" y="19"/>
                  </a:moveTo>
                  <a:lnTo>
                    <a:pt x="5" y="19"/>
                  </a:lnTo>
                  <a:lnTo>
                    <a:pt x="5" y="14"/>
                  </a:lnTo>
                  <a:lnTo>
                    <a:pt x="10" y="14"/>
                  </a:lnTo>
                  <a:lnTo>
                    <a:pt x="5" y="14"/>
                  </a:lnTo>
                  <a:lnTo>
                    <a:pt x="5" y="19"/>
                  </a:lnTo>
                  <a:lnTo>
                    <a:pt x="0" y="19"/>
                  </a:lnTo>
                  <a:lnTo>
                    <a:pt x="0" y="0"/>
                  </a:lnTo>
                  <a:lnTo>
                    <a:pt x="22" y="0"/>
                  </a:lnTo>
                  <a:lnTo>
                    <a:pt x="22" y="19"/>
                  </a:lnTo>
                  <a:lnTo>
                    <a:pt x="17" y="19"/>
                  </a:lnTo>
                  <a:lnTo>
                    <a:pt x="17" y="19"/>
                  </a:lnTo>
                  <a:close/>
                  <a:moveTo>
                    <a:pt x="12" y="10"/>
                  </a:moveTo>
                  <a:lnTo>
                    <a:pt x="12" y="10"/>
                  </a:lnTo>
                  <a:lnTo>
                    <a:pt x="10" y="10"/>
                  </a:lnTo>
                  <a:lnTo>
                    <a:pt x="10" y="10"/>
                  </a:lnTo>
                  <a:lnTo>
                    <a:pt x="12" y="10"/>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39"/>
            <p:cNvSpPr/>
            <p:nvPr/>
          </p:nvSpPr>
          <p:spPr bwMode="auto">
            <a:xfrm>
              <a:off x="4805" y="2084"/>
              <a:ext cx="10" cy="33"/>
            </a:xfrm>
            <a:custGeom>
              <a:avLst/>
              <a:gdLst>
                <a:gd name="T0" fmla="*/ 0 w 10"/>
                <a:gd name="T1" fmla="*/ 33 h 33"/>
                <a:gd name="T2" fmla="*/ 0 w 10"/>
                <a:gd name="T3" fmla="*/ 0 h 33"/>
                <a:gd name="T4" fmla="*/ 10 w 10"/>
                <a:gd name="T5" fmla="*/ 0 h 33"/>
                <a:gd name="T6" fmla="*/ 10 w 10"/>
                <a:gd name="T7" fmla="*/ 33 h 33"/>
                <a:gd name="T8" fmla="*/ 0 w 10"/>
                <a:gd name="T9" fmla="*/ 33 h 33"/>
                <a:gd name="T10" fmla="*/ 0 w 10"/>
                <a:gd name="T11" fmla="*/ 33 h 33"/>
              </a:gdLst>
              <a:ahLst/>
              <a:cxnLst>
                <a:cxn ang="0">
                  <a:pos x="T0" y="T1"/>
                </a:cxn>
                <a:cxn ang="0">
                  <a:pos x="T2" y="T3"/>
                </a:cxn>
                <a:cxn ang="0">
                  <a:pos x="T4" y="T5"/>
                </a:cxn>
                <a:cxn ang="0">
                  <a:pos x="T6" y="T7"/>
                </a:cxn>
                <a:cxn ang="0">
                  <a:pos x="T8" y="T9"/>
                </a:cxn>
                <a:cxn ang="0">
                  <a:pos x="T10" y="T11"/>
                </a:cxn>
              </a:cxnLst>
              <a:rect l="0" t="0" r="r" b="b"/>
              <a:pathLst>
                <a:path w="10" h="33">
                  <a:moveTo>
                    <a:pt x="0" y="33"/>
                  </a:moveTo>
                  <a:lnTo>
                    <a:pt x="0" y="0"/>
                  </a:lnTo>
                  <a:lnTo>
                    <a:pt x="10" y="0"/>
                  </a:lnTo>
                  <a:lnTo>
                    <a:pt x="10" y="33"/>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0"/>
            <p:cNvSpPr>
              <a:spLocks noEditPoints="1"/>
            </p:cNvSpPr>
            <p:nvPr/>
          </p:nvSpPr>
          <p:spPr bwMode="auto">
            <a:xfrm>
              <a:off x="4801" y="2079"/>
              <a:ext cx="19" cy="43"/>
            </a:xfrm>
            <a:custGeom>
              <a:avLst/>
              <a:gdLst>
                <a:gd name="T0" fmla="*/ 14 w 19"/>
                <a:gd name="T1" fmla="*/ 43 h 43"/>
                <a:gd name="T2" fmla="*/ 4 w 19"/>
                <a:gd name="T3" fmla="*/ 43 h 43"/>
                <a:gd name="T4" fmla="*/ 4 w 19"/>
                <a:gd name="T5" fmla="*/ 38 h 43"/>
                <a:gd name="T6" fmla="*/ 9 w 19"/>
                <a:gd name="T7" fmla="*/ 38 h 43"/>
                <a:gd name="T8" fmla="*/ 4 w 19"/>
                <a:gd name="T9" fmla="*/ 38 h 43"/>
                <a:gd name="T10" fmla="*/ 4 w 19"/>
                <a:gd name="T11" fmla="*/ 43 h 43"/>
                <a:gd name="T12" fmla="*/ 0 w 19"/>
                <a:gd name="T13" fmla="*/ 43 h 43"/>
                <a:gd name="T14" fmla="*/ 0 w 19"/>
                <a:gd name="T15" fmla="*/ 0 h 43"/>
                <a:gd name="T16" fmla="*/ 19 w 19"/>
                <a:gd name="T17" fmla="*/ 0 h 43"/>
                <a:gd name="T18" fmla="*/ 19 w 19"/>
                <a:gd name="T19" fmla="*/ 43 h 43"/>
                <a:gd name="T20" fmla="*/ 14 w 19"/>
                <a:gd name="T21" fmla="*/ 43 h 43"/>
                <a:gd name="T22" fmla="*/ 14 w 19"/>
                <a:gd name="T23" fmla="*/ 43 h 43"/>
                <a:gd name="T24" fmla="*/ 9 w 19"/>
                <a:gd name="T25" fmla="*/ 33 h 43"/>
                <a:gd name="T26" fmla="*/ 9 w 19"/>
                <a:gd name="T27" fmla="*/ 10 h 43"/>
                <a:gd name="T28" fmla="*/ 9 w 19"/>
                <a:gd name="T29" fmla="*/ 33 h 43"/>
                <a:gd name="T30" fmla="*/ 9 w 19"/>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3">
                  <a:moveTo>
                    <a:pt x="14" y="43"/>
                  </a:moveTo>
                  <a:lnTo>
                    <a:pt x="4" y="43"/>
                  </a:lnTo>
                  <a:lnTo>
                    <a:pt x="4" y="38"/>
                  </a:lnTo>
                  <a:lnTo>
                    <a:pt x="9" y="38"/>
                  </a:lnTo>
                  <a:lnTo>
                    <a:pt x="4" y="38"/>
                  </a:lnTo>
                  <a:lnTo>
                    <a:pt x="4" y="43"/>
                  </a:lnTo>
                  <a:lnTo>
                    <a:pt x="0" y="43"/>
                  </a:lnTo>
                  <a:lnTo>
                    <a:pt x="0" y="0"/>
                  </a:lnTo>
                  <a:lnTo>
                    <a:pt x="19" y="0"/>
                  </a:lnTo>
                  <a:lnTo>
                    <a:pt x="19" y="43"/>
                  </a:lnTo>
                  <a:lnTo>
                    <a:pt x="14" y="43"/>
                  </a:lnTo>
                  <a:lnTo>
                    <a:pt x="14" y="43"/>
                  </a:lnTo>
                  <a:close/>
                  <a:moveTo>
                    <a:pt x="9" y="33"/>
                  </a:moveTo>
                  <a:lnTo>
                    <a:pt x="9" y="10"/>
                  </a:lnTo>
                  <a:lnTo>
                    <a:pt x="9" y="33"/>
                  </a:lnTo>
                  <a:lnTo>
                    <a:pt x="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41"/>
            <p:cNvSpPr>
              <a:spLocks noEditPoints="1"/>
            </p:cNvSpPr>
            <p:nvPr/>
          </p:nvSpPr>
          <p:spPr bwMode="auto">
            <a:xfrm>
              <a:off x="4688" y="2112"/>
              <a:ext cx="197" cy="26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42"/>
            <p:cNvSpPr>
              <a:spLocks noEditPoints="1"/>
            </p:cNvSpPr>
            <p:nvPr/>
          </p:nvSpPr>
          <p:spPr bwMode="auto">
            <a:xfrm>
              <a:off x="4683" y="2108"/>
              <a:ext cx="206" cy="268"/>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43"/>
            <p:cNvSpPr/>
            <p:nvPr/>
          </p:nvSpPr>
          <p:spPr bwMode="auto">
            <a:xfrm>
              <a:off x="4853" y="2117"/>
              <a:ext cx="178" cy="167"/>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44"/>
            <p:cNvSpPr>
              <a:spLocks noEditPoints="1"/>
            </p:cNvSpPr>
            <p:nvPr/>
          </p:nvSpPr>
          <p:spPr bwMode="auto">
            <a:xfrm>
              <a:off x="4849" y="2112"/>
              <a:ext cx="187" cy="191"/>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45"/>
            <p:cNvSpPr/>
            <p:nvPr/>
          </p:nvSpPr>
          <p:spPr bwMode="auto">
            <a:xfrm>
              <a:off x="5014" y="2262"/>
              <a:ext cx="10" cy="29"/>
            </a:xfrm>
            <a:custGeom>
              <a:avLst/>
              <a:gdLst>
                <a:gd name="T0" fmla="*/ 0 w 10"/>
                <a:gd name="T1" fmla="*/ 29 h 29"/>
                <a:gd name="T2" fmla="*/ 0 w 10"/>
                <a:gd name="T3" fmla="*/ 0 h 29"/>
                <a:gd name="T4" fmla="*/ 10 w 10"/>
                <a:gd name="T5" fmla="*/ 0 h 29"/>
                <a:gd name="T6" fmla="*/ 10 w 10"/>
                <a:gd name="T7" fmla="*/ 29 h 29"/>
                <a:gd name="T8" fmla="*/ 0 w 10"/>
                <a:gd name="T9" fmla="*/ 29 h 29"/>
                <a:gd name="T10" fmla="*/ 0 w 10"/>
                <a:gd name="T11" fmla="*/ 29 h 29"/>
              </a:gdLst>
              <a:ahLst/>
              <a:cxnLst>
                <a:cxn ang="0">
                  <a:pos x="T0" y="T1"/>
                </a:cxn>
                <a:cxn ang="0">
                  <a:pos x="T2" y="T3"/>
                </a:cxn>
                <a:cxn ang="0">
                  <a:pos x="T4" y="T5"/>
                </a:cxn>
                <a:cxn ang="0">
                  <a:pos x="T6" y="T7"/>
                </a:cxn>
                <a:cxn ang="0">
                  <a:pos x="T8" y="T9"/>
                </a:cxn>
                <a:cxn ang="0">
                  <a:pos x="T10" y="T11"/>
                </a:cxn>
              </a:cxnLst>
              <a:rect l="0" t="0" r="r" b="b"/>
              <a:pathLst>
                <a:path w="10" h="29">
                  <a:moveTo>
                    <a:pt x="0" y="29"/>
                  </a:moveTo>
                  <a:lnTo>
                    <a:pt x="0" y="0"/>
                  </a:lnTo>
                  <a:lnTo>
                    <a:pt x="10" y="0"/>
                  </a:lnTo>
                  <a:lnTo>
                    <a:pt x="1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46"/>
            <p:cNvSpPr>
              <a:spLocks noEditPoints="1"/>
            </p:cNvSpPr>
            <p:nvPr/>
          </p:nvSpPr>
          <p:spPr bwMode="auto">
            <a:xfrm>
              <a:off x="5009" y="2258"/>
              <a:ext cx="20" cy="38"/>
            </a:xfrm>
            <a:custGeom>
              <a:avLst/>
              <a:gdLst>
                <a:gd name="T0" fmla="*/ 15 w 20"/>
                <a:gd name="T1" fmla="*/ 38 h 38"/>
                <a:gd name="T2" fmla="*/ 5 w 20"/>
                <a:gd name="T3" fmla="*/ 38 h 38"/>
                <a:gd name="T4" fmla="*/ 5 w 20"/>
                <a:gd name="T5" fmla="*/ 33 h 38"/>
                <a:gd name="T6" fmla="*/ 10 w 20"/>
                <a:gd name="T7" fmla="*/ 33 h 38"/>
                <a:gd name="T8" fmla="*/ 5 w 20"/>
                <a:gd name="T9" fmla="*/ 33 h 38"/>
                <a:gd name="T10" fmla="*/ 5 w 20"/>
                <a:gd name="T11" fmla="*/ 38 h 38"/>
                <a:gd name="T12" fmla="*/ 0 w 20"/>
                <a:gd name="T13" fmla="*/ 38 h 38"/>
                <a:gd name="T14" fmla="*/ 0 w 20"/>
                <a:gd name="T15" fmla="*/ 0 h 38"/>
                <a:gd name="T16" fmla="*/ 20 w 20"/>
                <a:gd name="T17" fmla="*/ 0 h 38"/>
                <a:gd name="T18" fmla="*/ 20 w 20"/>
                <a:gd name="T19" fmla="*/ 38 h 38"/>
                <a:gd name="T20" fmla="*/ 15 w 20"/>
                <a:gd name="T21" fmla="*/ 38 h 38"/>
                <a:gd name="T22" fmla="*/ 15 w 20"/>
                <a:gd name="T23" fmla="*/ 38 h 38"/>
                <a:gd name="T24" fmla="*/ 10 w 20"/>
                <a:gd name="T25" fmla="*/ 28 h 38"/>
                <a:gd name="T26" fmla="*/ 10 w 20"/>
                <a:gd name="T27" fmla="*/ 9 h 38"/>
                <a:gd name="T28" fmla="*/ 10 w 20"/>
                <a:gd name="T29" fmla="*/ 28 h 38"/>
                <a:gd name="T30" fmla="*/ 10 w 20"/>
                <a:gd name="T3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38">
                  <a:moveTo>
                    <a:pt x="15" y="38"/>
                  </a:moveTo>
                  <a:lnTo>
                    <a:pt x="5" y="38"/>
                  </a:lnTo>
                  <a:lnTo>
                    <a:pt x="5" y="33"/>
                  </a:lnTo>
                  <a:lnTo>
                    <a:pt x="10" y="33"/>
                  </a:lnTo>
                  <a:lnTo>
                    <a:pt x="5" y="33"/>
                  </a:lnTo>
                  <a:lnTo>
                    <a:pt x="5" y="38"/>
                  </a:lnTo>
                  <a:lnTo>
                    <a:pt x="0" y="38"/>
                  </a:lnTo>
                  <a:lnTo>
                    <a:pt x="0" y="0"/>
                  </a:lnTo>
                  <a:lnTo>
                    <a:pt x="20" y="0"/>
                  </a:lnTo>
                  <a:lnTo>
                    <a:pt x="20" y="38"/>
                  </a:lnTo>
                  <a:lnTo>
                    <a:pt x="15" y="38"/>
                  </a:lnTo>
                  <a:lnTo>
                    <a:pt x="15" y="38"/>
                  </a:lnTo>
                  <a:close/>
                  <a:moveTo>
                    <a:pt x="10" y="28"/>
                  </a:moveTo>
                  <a:lnTo>
                    <a:pt x="10" y="9"/>
                  </a:lnTo>
                  <a:lnTo>
                    <a:pt x="10" y="28"/>
                  </a:lnTo>
                  <a:lnTo>
                    <a:pt x="1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47"/>
            <p:cNvSpPr/>
            <p:nvPr/>
          </p:nvSpPr>
          <p:spPr bwMode="auto">
            <a:xfrm>
              <a:off x="4558" y="2048"/>
              <a:ext cx="178" cy="122"/>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48"/>
            <p:cNvSpPr>
              <a:spLocks noEditPoints="1"/>
            </p:cNvSpPr>
            <p:nvPr/>
          </p:nvSpPr>
          <p:spPr bwMode="auto">
            <a:xfrm>
              <a:off x="4553" y="2043"/>
              <a:ext cx="190" cy="131"/>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49"/>
            <p:cNvSpPr/>
            <p:nvPr/>
          </p:nvSpPr>
          <p:spPr bwMode="auto">
            <a:xfrm>
              <a:off x="4592" y="2058"/>
              <a:ext cx="24" cy="16"/>
            </a:xfrm>
            <a:custGeom>
              <a:avLst/>
              <a:gdLst>
                <a:gd name="T0" fmla="*/ 0 w 24"/>
                <a:gd name="T1" fmla="*/ 9 h 16"/>
                <a:gd name="T2" fmla="*/ 2 w 24"/>
                <a:gd name="T3" fmla="*/ 0 h 16"/>
                <a:gd name="T4" fmla="*/ 24 w 24"/>
                <a:gd name="T5" fmla="*/ 7 h 16"/>
                <a:gd name="T6" fmla="*/ 19 w 24"/>
                <a:gd name="T7" fmla="*/ 16 h 16"/>
                <a:gd name="T8" fmla="*/ 0 w 24"/>
                <a:gd name="T9" fmla="*/ 9 h 16"/>
                <a:gd name="T10" fmla="*/ 0 w 24"/>
                <a:gd name="T11" fmla="*/ 9 h 16"/>
              </a:gdLst>
              <a:ahLst/>
              <a:cxnLst>
                <a:cxn ang="0">
                  <a:pos x="T0" y="T1"/>
                </a:cxn>
                <a:cxn ang="0">
                  <a:pos x="T2" y="T3"/>
                </a:cxn>
                <a:cxn ang="0">
                  <a:pos x="T4" y="T5"/>
                </a:cxn>
                <a:cxn ang="0">
                  <a:pos x="T6" y="T7"/>
                </a:cxn>
                <a:cxn ang="0">
                  <a:pos x="T8" y="T9"/>
                </a:cxn>
                <a:cxn ang="0">
                  <a:pos x="T10" y="T11"/>
                </a:cxn>
              </a:cxnLst>
              <a:rect l="0" t="0" r="r" b="b"/>
              <a:pathLst>
                <a:path w="24" h="16">
                  <a:moveTo>
                    <a:pt x="0" y="9"/>
                  </a:moveTo>
                  <a:lnTo>
                    <a:pt x="2" y="0"/>
                  </a:lnTo>
                  <a:lnTo>
                    <a:pt x="24" y="7"/>
                  </a:lnTo>
                  <a:lnTo>
                    <a:pt x="19" y="16"/>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50"/>
            <p:cNvSpPr>
              <a:spLocks noEditPoints="1"/>
            </p:cNvSpPr>
            <p:nvPr/>
          </p:nvSpPr>
          <p:spPr bwMode="auto">
            <a:xfrm>
              <a:off x="4585" y="2053"/>
              <a:ext cx="36" cy="26"/>
            </a:xfrm>
            <a:custGeom>
              <a:avLst/>
              <a:gdLst>
                <a:gd name="T0" fmla="*/ 4 w 36"/>
                <a:gd name="T1" fmla="*/ 19 h 26"/>
                <a:gd name="T2" fmla="*/ 7 w 36"/>
                <a:gd name="T3" fmla="*/ 14 h 26"/>
                <a:gd name="T4" fmla="*/ 12 w 36"/>
                <a:gd name="T5" fmla="*/ 17 h 26"/>
                <a:gd name="T6" fmla="*/ 7 w 36"/>
                <a:gd name="T7" fmla="*/ 14 h 26"/>
                <a:gd name="T8" fmla="*/ 4 w 36"/>
                <a:gd name="T9" fmla="*/ 19 h 26"/>
                <a:gd name="T10" fmla="*/ 0 w 36"/>
                <a:gd name="T11" fmla="*/ 17 h 26"/>
                <a:gd name="T12" fmla="*/ 7 w 36"/>
                <a:gd name="T13" fmla="*/ 0 h 26"/>
                <a:gd name="T14" fmla="*/ 36 w 36"/>
                <a:gd name="T15" fmla="*/ 7 h 26"/>
                <a:gd name="T16" fmla="*/ 31 w 36"/>
                <a:gd name="T17" fmla="*/ 26 h 26"/>
                <a:gd name="T18" fmla="*/ 4 w 36"/>
                <a:gd name="T19" fmla="*/ 19 h 26"/>
                <a:gd name="T20" fmla="*/ 4 w 36"/>
                <a:gd name="T21" fmla="*/ 19 h 26"/>
                <a:gd name="T22" fmla="*/ 24 w 36"/>
                <a:gd name="T23" fmla="*/ 14 h 26"/>
                <a:gd name="T24" fmla="*/ 12 w 36"/>
                <a:gd name="T25" fmla="*/ 12 h 26"/>
                <a:gd name="T26" fmla="*/ 12 w 36"/>
                <a:gd name="T27" fmla="*/ 12 h 26"/>
                <a:gd name="T28" fmla="*/ 24 w 36"/>
                <a:gd name="T29" fmla="*/ 14 h 26"/>
                <a:gd name="T30" fmla="*/ 24 w 36"/>
                <a:gd name="T31"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6">
                  <a:moveTo>
                    <a:pt x="4" y="19"/>
                  </a:moveTo>
                  <a:lnTo>
                    <a:pt x="7" y="14"/>
                  </a:lnTo>
                  <a:lnTo>
                    <a:pt x="12" y="17"/>
                  </a:lnTo>
                  <a:lnTo>
                    <a:pt x="7" y="14"/>
                  </a:lnTo>
                  <a:lnTo>
                    <a:pt x="4" y="19"/>
                  </a:lnTo>
                  <a:lnTo>
                    <a:pt x="0" y="17"/>
                  </a:lnTo>
                  <a:lnTo>
                    <a:pt x="7" y="0"/>
                  </a:lnTo>
                  <a:lnTo>
                    <a:pt x="36" y="7"/>
                  </a:lnTo>
                  <a:lnTo>
                    <a:pt x="31" y="26"/>
                  </a:lnTo>
                  <a:lnTo>
                    <a:pt x="4" y="19"/>
                  </a:lnTo>
                  <a:lnTo>
                    <a:pt x="4" y="19"/>
                  </a:lnTo>
                  <a:close/>
                  <a:moveTo>
                    <a:pt x="24" y="14"/>
                  </a:moveTo>
                  <a:lnTo>
                    <a:pt x="12" y="12"/>
                  </a:lnTo>
                  <a:lnTo>
                    <a:pt x="12" y="12"/>
                  </a:lnTo>
                  <a:lnTo>
                    <a:pt x="24" y="14"/>
                  </a:lnTo>
                  <a:lnTo>
                    <a:pt x="2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51"/>
            <p:cNvSpPr/>
            <p:nvPr/>
          </p:nvSpPr>
          <p:spPr bwMode="auto">
            <a:xfrm>
              <a:off x="4587" y="2341"/>
              <a:ext cx="163" cy="254"/>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52"/>
            <p:cNvSpPr>
              <a:spLocks noEditPoints="1"/>
            </p:cNvSpPr>
            <p:nvPr/>
          </p:nvSpPr>
          <p:spPr bwMode="auto">
            <a:xfrm>
              <a:off x="4582" y="2336"/>
              <a:ext cx="173" cy="264"/>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53"/>
            <p:cNvSpPr>
              <a:spLocks noEditPoints="1"/>
            </p:cNvSpPr>
            <p:nvPr/>
          </p:nvSpPr>
          <p:spPr bwMode="auto">
            <a:xfrm>
              <a:off x="4805" y="2365"/>
              <a:ext cx="243" cy="18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4"/>
            <p:cNvSpPr>
              <a:spLocks noEditPoints="1"/>
            </p:cNvSpPr>
            <p:nvPr/>
          </p:nvSpPr>
          <p:spPr bwMode="auto">
            <a:xfrm>
              <a:off x="4798" y="2357"/>
              <a:ext cx="257" cy="193"/>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0" name="Group 256"/>
          <p:cNvGrpSpPr>
            <a:grpSpLocks noChangeAspect="1"/>
          </p:cNvGrpSpPr>
          <p:nvPr/>
        </p:nvGrpSpPr>
        <p:grpSpPr bwMode="auto">
          <a:xfrm>
            <a:off x="3386583" y="1606042"/>
            <a:ext cx="977900" cy="1771650"/>
            <a:chOff x="1972" y="1052"/>
            <a:chExt cx="616" cy="1116"/>
          </a:xfrm>
          <a:solidFill>
            <a:schemeClr val="tx1">
              <a:lumMod val="85000"/>
              <a:lumOff val="15000"/>
            </a:schemeClr>
          </a:solidFill>
        </p:grpSpPr>
        <p:sp>
          <p:nvSpPr>
            <p:cNvPr id="262" name="Freeform 257"/>
            <p:cNvSpPr>
              <a:spLocks noEditPoints="1"/>
            </p:cNvSpPr>
            <p:nvPr/>
          </p:nvSpPr>
          <p:spPr bwMode="auto">
            <a:xfrm>
              <a:off x="2161" y="1160"/>
              <a:ext cx="288" cy="287"/>
            </a:xfrm>
            <a:custGeom>
              <a:avLst/>
              <a:gdLst>
                <a:gd name="T0" fmla="*/ 0 w 114"/>
                <a:gd name="T1" fmla="*/ 57 h 114"/>
                <a:gd name="T2" fmla="*/ 55 w 114"/>
                <a:gd name="T3" fmla="*/ 0 h 114"/>
                <a:gd name="T4" fmla="*/ 55 w 114"/>
                <a:gd name="T5" fmla="*/ 0 h 114"/>
                <a:gd name="T6" fmla="*/ 114 w 114"/>
                <a:gd name="T7" fmla="*/ 57 h 114"/>
                <a:gd name="T8" fmla="*/ 114 w 114"/>
                <a:gd name="T9" fmla="*/ 57 h 114"/>
                <a:gd name="T10" fmla="*/ 55 w 114"/>
                <a:gd name="T11" fmla="*/ 114 h 114"/>
                <a:gd name="T12" fmla="*/ 55 w 114"/>
                <a:gd name="T13" fmla="*/ 114 h 114"/>
                <a:gd name="T14" fmla="*/ 0 w 114"/>
                <a:gd name="T15" fmla="*/ 57 h 114"/>
                <a:gd name="T16" fmla="*/ 4 w 114"/>
                <a:gd name="T17" fmla="*/ 57 h 114"/>
                <a:gd name="T18" fmla="*/ 55 w 114"/>
                <a:gd name="T19" fmla="*/ 110 h 114"/>
                <a:gd name="T20" fmla="*/ 55 w 114"/>
                <a:gd name="T21" fmla="*/ 110 h 114"/>
                <a:gd name="T22" fmla="*/ 110 w 114"/>
                <a:gd name="T23" fmla="*/ 57 h 114"/>
                <a:gd name="T24" fmla="*/ 110 w 114"/>
                <a:gd name="T25" fmla="*/ 57 h 114"/>
                <a:gd name="T26" fmla="*/ 55 w 114"/>
                <a:gd name="T27" fmla="*/ 4 h 114"/>
                <a:gd name="T28" fmla="*/ 55 w 114"/>
                <a:gd name="T29" fmla="*/ 4 h 114"/>
                <a:gd name="T30" fmla="*/ 4 w 114"/>
                <a:gd name="T31" fmla="*/ 5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114">
                  <a:moveTo>
                    <a:pt x="0" y="57"/>
                  </a:moveTo>
                  <a:cubicBezTo>
                    <a:pt x="0" y="26"/>
                    <a:pt x="25" y="0"/>
                    <a:pt x="55" y="0"/>
                  </a:cubicBezTo>
                  <a:cubicBezTo>
                    <a:pt x="55" y="0"/>
                    <a:pt x="55" y="0"/>
                    <a:pt x="55" y="0"/>
                  </a:cubicBezTo>
                  <a:cubicBezTo>
                    <a:pt x="86" y="1"/>
                    <a:pt x="114" y="26"/>
                    <a:pt x="114" y="57"/>
                  </a:cubicBezTo>
                  <a:cubicBezTo>
                    <a:pt x="114" y="57"/>
                    <a:pt x="114" y="57"/>
                    <a:pt x="114" y="57"/>
                  </a:cubicBezTo>
                  <a:cubicBezTo>
                    <a:pt x="114" y="89"/>
                    <a:pt x="86" y="114"/>
                    <a:pt x="55" y="114"/>
                  </a:cubicBezTo>
                  <a:cubicBezTo>
                    <a:pt x="55" y="114"/>
                    <a:pt x="55" y="114"/>
                    <a:pt x="55" y="114"/>
                  </a:cubicBezTo>
                  <a:cubicBezTo>
                    <a:pt x="25" y="114"/>
                    <a:pt x="0" y="89"/>
                    <a:pt x="0" y="57"/>
                  </a:cubicBezTo>
                  <a:close/>
                  <a:moveTo>
                    <a:pt x="4" y="57"/>
                  </a:moveTo>
                  <a:cubicBezTo>
                    <a:pt x="4" y="87"/>
                    <a:pt x="27" y="110"/>
                    <a:pt x="55" y="110"/>
                  </a:cubicBezTo>
                  <a:cubicBezTo>
                    <a:pt x="55" y="110"/>
                    <a:pt x="55" y="110"/>
                    <a:pt x="55" y="110"/>
                  </a:cubicBezTo>
                  <a:cubicBezTo>
                    <a:pt x="84" y="110"/>
                    <a:pt x="110" y="87"/>
                    <a:pt x="110" y="57"/>
                  </a:cubicBezTo>
                  <a:cubicBezTo>
                    <a:pt x="110" y="57"/>
                    <a:pt x="110" y="57"/>
                    <a:pt x="110" y="57"/>
                  </a:cubicBezTo>
                  <a:cubicBezTo>
                    <a:pt x="110" y="28"/>
                    <a:pt x="84" y="5"/>
                    <a:pt x="55" y="4"/>
                  </a:cubicBezTo>
                  <a:cubicBezTo>
                    <a:pt x="55" y="4"/>
                    <a:pt x="55" y="4"/>
                    <a:pt x="55" y="4"/>
                  </a:cubicBezTo>
                  <a:cubicBezTo>
                    <a:pt x="27" y="5"/>
                    <a:pt x="4" y="28"/>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58"/>
            <p:cNvSpPr>
              <a:spLocks noEditPoints="1"/>
            </p:cNvSpPr>
            <p:nvPr/>
          </p:nvSpPr>
          <p:spPr bwMode="auto">
            <a:xfrm>
              <a:off x="2156" y="1155"/>
              <a:ext cx="298" cy="297"/>
            </a:xfrm>
            <a:custGeom>
              <a:avLst/>
              <a:gdLst>
                <a:gd name="T0" fmla="*/ 0 w 118"/>
                <a:gd name="T1" fmla="*/ 59 h 118"/>
                <a:gd name="T2" fmla="*/ 2 w 118"/>
                <a:gd name="T3" fmla="*/ 59 h 118"/>
                <a:gd name="T4" fmla="*/ 0 w 118"/>
                <a:gd name="T5" fmla="*/ 59 h 118"/>
                <a:gd name="T6" fmla="*/ 57 w 118"/>
                <a:gd name="T7" fmla="*/ 0 h 118"/>
                <a:gd name="T8" fmla="*/ 57 w 118"/>
                <a:gd name="T9" fmla="*/ 0 h 118"/>
                <a:gd name="T10" fmla="*/ 118 w 118"/>
                <a:gd name="T11" fmla="*/ 59 h 118"/>
                <a:gd name="T12" fmla="*/ 118 w 118"/>
                <a:gd name="T13" fmla="*/ 59 h 118"/>
                <a:gd name="T14" fmla="*/ 57 w 118"/>
                <a:gd name="T15" fmla="*/ 118 h 118"/>
                <a:gd name="T16" fmla="*/ 57 w 118"/>
                <a:gd name="T17" fmla="*/ 118 h 118"/>
                <a:gd name="T18" fmla="*/ 0 w 118"/>
                <a:gd name="T19" fmla="*/ 59 h 118"/>
                <a:gd name="T20" fmla="*/ 57 w 118"/>
                <a:gd name="T21" fmla="*/ 114 h 118"/>
                <a:gd name="T22" fmla="*/ 114 w 118"/>
                <a:gd name="T23" fmla="*/ 59 h 118"/>
                <a:gd name="T24" fmla="*/ 114 w 118"/>
                <a:gd name="T25" fmla="*/ 59 h 118"/>
                <a:gd name="T26" fmla="*/ 57 w 118"/>
                <a:gd name="T27" fmla="*/ 4 h 118"/>
                <a:gd name="T28" fmla="*/ 57 w 118"/>
                <a:gd name="T29" fmla="*/ 4 h 118"/>
                <a:gd name="T30" fmla="*/ 19 w 118"/>
                <a:gd name="T31" fmla="*/ 21 h 118"/>
                <a:gd name="T32" fmla="*/ 19 w 118"/>
                <a:gd name="T33" fmla="*/ 21 h 118"/>
                <a:gd name="T34" fmla="*/ 57 w 118"/>
                <a:gd name="T35" fmla="*/ 4 h 118"/>
                <a:gd name="T36" fmla="*/ 57 w 118"/>
                <a:gd name="T37" fmla="*/ 4 h 118"/>
                <a:gd name="T38" fmla="*/ 114 w 118"/>
                <a:gd name="T39" fmla="*/ 59 h 118"/>
                <a:gd name="T40" fmla="*/ 114 w 118"/>
                <a:gd name="T41" fmla="*/ 59 h 118"/>
                <a:gd name="T42" fmla="*/ 57 w 118"/>
                <a:gd name="T43" fmla="*/ 114 h 118"/>
                <a:gd name="T44" fmla="*/ 57 w 118"/>
                <a:gd name="T45" fmla="*/ 114 h 118"/>
                <a:gd name="T46" fmla="*/ 17 w 118"/>
                <a:gd name="T47" fmla="*/ 96 h 118"/>
                <a:gd name="T48" fmla="*/ 17 w 118"/>
                <a:gd name="T49" fmla="*/ 96 h 118"/>
                <a:gd name="T50" fmla="*/ 57 w 118"/>
                <a:gd name="T51" fmla="*/ 114 h 118"/>
                <a:gd name="T52" fmla="*/ 57 w 118"/>
                <a:gd name="T53" fmla="*/ 110 h 118"/>
                <a:gd name="T54" fmla="*/ 110 w 118"/>
                <a:gd name="T55" fmla="*/ 59 h 118"/>
                <a:gd name="T56" fmla="*/ 110 w 118"/>
                <a:gd name="T57" fmla="*/ 59 h 118"/>
                <a:gd name="T58" fmla="*/ 57 w 118"/>
                <a:gd name="T59" fmla="*/ 8 h 118"/>
                <a:gd name="T60" fmla="*/ 57 w 118"/>
                <a:gd name="T61" fmla="*/ 8 h 118"/>
                <a:gd name="T62" fmla="*/ 8 w 118"/>
                <a:gd name="T63" fmla="*/ 59 h 118"/>
                <a:gd name="T64" fmla="*/ 8 w 118"/>
                <a:gd name="T65" fmla="*/ 59 h 118"/>
                <a:gd name="T66" fmla="*/ 57 w 118"/>
                <a:gd name="T67" fmla="*/ 110 h 118"/>
                <a:gd name="T68" fmla="*/ 4 w 118"/>
                <a:gd name="T69" fmla="*/ 64 h 118"/>
                <a:gd name="T70" fmla="*/ 4 w 118"/>
                <a:gd name="T71" fmla="*/ 59 h 118"/>
                <a:gd name="T72" fmla="*/ 4 w 118"/>
                <a:gd name="T73" fmla="*/ 59 h 118"/>
                <a:gd name="T74" fmla="*/ 6 w 118"/>
                <a:gd name="T75" fmla="*/ 59 h 118"/>
                <a:gd name="T76" fmla="*/ 4 w 118"/>
                <a:gd name="T77" fmla="*/ 59 h 118"/>
                <a:gd name="T78" fmla="*/ 4 w 118"/>
                <a:gd name="T79" fmla="*/ 55 h 118"/>
                <a:gd name="T80" fmla="*/ 4 w 118"/>
                <a:gd name="T81" fmla="*/ 55 h 118"/>
                <a:gd name="T82" fmla="*/ 4 w 118"/>
                <a:gd name="T83" fmla="*/ 59 h 118"/>
                <a:gd name="T84" fmla="*/ 4 w 118"/>
                <a:gd name="T85" fmla="*/ 59 h 118"/>
                <a:gd name="T86" fmla="*/ 4 w 118"/>
                <a:gd name="T87" fmla="*/ 6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8" h="118">
                  <a:moveTo>
                    <a:pt x="0" y="59"/>
                  </a:moveTo>
                  <a:cubicBezTo>
                    <a:pt x="2" y="59"/>
                    <a:pt x="2" y="59"/>
                    <a:pt x="2" y="59"/>
                  </a:cubicBezTo>
                  <a:cubicBezTo>
                    <a:pt x="0" y="59"/>
                    <a:pt x="0" y="59"/>
                    <a:pt x="0" y="59"/>
                  </a:cubicBezTo>
                  <a:cubicBezTo>
                    <a:pt x="0" y="27"/>
                    <a:pt x="26" y="0"/>
                    <a:pt x="57" y="0"/>
                  </a:cubicBezTo>
                  <a:cubicBezTo>
                    <a:pt x="57" y="0"/>
                    <a:pt x="57" y="0"/>
                    <a:pt x="57" y="0"/>
                  </a:cubicBezTo>
                  <a:cubicBezTo>
                    <a:pt x="89" y="1"/>
                    <a:pt x="118" y="27"/>
                    <a:pt x="118" y="59"/>
                  </a:cubicBezTo>
                  <a:cubicBezTo>
                    <a:pt x="118" y="59"/>
                    <a:pt x="118" y="59"/>
                    <a:pt x="118" y="59"/>
                  </a:cubicBezTo>
                  <a:cubicBezTo>
                    <a:pt x="118" y="92"/>
                    <a:pt x="89" y="118"/>
                    <a:pt x="57" y="118"/>
                  </a:cubicBezTo>
                  <a:cubicBezTo>
                    <a:pt x="57" y="118"/>
                    <a:pt x="57" y="118"/>
                    <a:pt x="57" y="118"/>
                  </a:cubicBezTo>
                  <a:cubicBezTo>
                    <a:pt x="26" y="118"/>
                    <a:pt x="0" y="92"/>
                    <a:pt x="0" y="59"/>
                  </a:cubicBezTo>
                  <a:close/>
                  <a:moveTo>
                    <a:pt x="57" y="114"/>
                  </a:moveTo>
                  <a:cubicBezTo>
                    <a:pt x="87" y="114"/>
                    <a:pt x="114" y="90"/>
                    <a:pt x="114" y="59"/>
                  </a:cubicBezTo>
                  <a:cubicBezTo>
                    <a:pt x="114" y="59"/>
                    <a:pt x="114" y="59"/>
                    <a:pt x="114" y="59"/>
                  </a:cubicBezTo>
                  <a:cubicBezTo>
                    <a:pt x="114" y="29"/>
                    <a:pt x="87" y="4"/>
                    <a:pt x="57" y="4"/>
                  </a:cubicBezTo>
                  <a:cubicBezTo>
                    <a:pt x="57" y="4"/>
                    <a:pt x="57" y="4"/>
                    <a:pt x="57" y="4"/>
                  </a:cubicBezTo>
                  <a:cubicBezTo>
                    <a:pt x="42" y="4"/>
                    <a:pt x="29" y="11"/>
                    <a:pt x="19" y="21"/>
                  </a:cubicBezTo>
                  <a:cubicBezTo>
                    <a:pt x="19" y="21"/>
                    <a:pt x="19" y="21"/>
                    <a:pt x="19" y="21"/>
                  </a:cubicBezTo>
                  <a:cubicBezTo>
                    <a:pt x="29" y="11"/>
                    <a:pt x="42" y="5"/>
                    <a:pt x="57" y="4"/>
                  </a:cubicBezTo>
                  <a:cubicBezTo>
                    <a:pt x="57" y="4"/>
                    <a:pt x="57" y="4"/>
                    <a:pt x="57" y="4"/>
                  </a:cubicBezTo>
                  <a:cubicBezTo>
                    <a:pt x="87" y="5"/>
                    <a:pt x="114" y="29"/>
                    <a:pt x="114" y="59"/>
                  </a:cubicBezTo>
                  <a:cubicBezTo>
                    <a:pt x="114" y="59"/>
                    <a:pt x="114" y="59"/>
                    <a:pt x="114" y="59"/>
                  </a:cubicBezTo>
                  <a:cubicBezTo>
                    <a:pt x="114" y="90"/>
                    <a:pt x="87" y="114"/>
                    <a:pt x="57" y="114"/>
                  </a:cubicBezTo>
                  <a:cubicBezTo>
                    <a:pt x="57" y="114"/>
                    <a:pt x="57" y="114"/>
                    <a:pt x="57" y="114"/>
                  </a:cubicBezTo>
                  <a:cubicBezTo>
                    <a:pt x="41" y="114"/>
                    <a:pt x="27" y="107"/>
                    <a:pt x="17" y="96"/>
                  </a:cubicBezTo>
                  <a:cubicBezTo>
                    <a:pt x="17" y="96"/>
                    <a:pt x="17" y="96"/>
                    <a:pt x="17" y="96"/>
                  </a:cubicBezTo>
                  <a:cubicBezTo>
                    <a:pt x="27" y="107"/>
                    <a:pt x="41" y="114"/>
                    <a:pt x="57" y="114"/>
                  </a:cubicBezTo>
                  <a:close/>
                  <a:moveTo>
                    <a:pt x="57" y="110"/>
                  </a:moveTo>
                  <a:cubicBezTo>
                    <a:pt x="84" y="110"/>
                    <a:pt x="110" y="87"/>
                    <a:pt x="110" y="59"/>
                  </a:cubicBezTo>
                  <a:cubicBezTo>
                    <a:pt x="110" y="59"/>
                    <a:pt x="110" y="59"/>
                    <a:pt x="110" y="59"/>
                  </a:cubicBezTo>
                  <a:cubicBezTo>
                    <a:pt x="110" y="32"/>
                    <a:pt x="84" y="8"/>
                    <a:pt x="57" y="8"/>
                  </a:cubicBezTo>
                  <a:cubicBezTo>
                    <a:pt x="57" y="8"/>
                    <a:pt x="57" y="8"/>
                    <a:pt x="57" y="8"/>
                  </a:cubicBezTo>
                  <a:cubicBezTo>
                    <a:pt x="30" y="9"/>
                    <a:pt x="8" y="31"/>
                    <a:pt x="8" y="59"/>
                  </a:cubicBezTo>
                  <a:cubicBezTo>
                    <a:pt x="8" y="59"/>
                    <a:pt x="8" y="59"/>
                    <a:pt x="8" y="59"/>
                  </a:cubicBezTo>
                  <a:cubicBezTo>
                    <a:pt x="8" y="88"/>
                    <a:pt x="30" y="110"/>
                    <a:pt x="57" y="110"/>
                  </a:cubicBezTo>
                  <a:close/>
                  <a:moveTo>
                    <a:pt x="4" y="64"/>
                  </a:moveTo>
                  <a:cubicBezTo>
                    <a:pt x="4" y="62"/>
                    <a:pt x="4" y="61"/>
                    <a:pt x="4" y="59"/>
                  </a:cubicBezTo>
                  <a:cubicBezTo>
                    <a:pt x="4" y="59"/>
                    <a:pt x="4" y="59"/>
                    <a:pt x="4" y="59"/>
                  </a:cubicBezTo>
                  <a:cubicBezTo>
                    <a:pt x="6" y="59"/>
                    <a:pt x="6" y="59"/>
                    <a:pt x="6" y="59"/>
                  </a:cubicBezTo>
                  <a:cubicBezTo>
                    <a:pt x="4" y="59"/>
                    <a:pt x="4" y="59"/>
                    <a:pt x="4" y="59"/>
                  </a:cubicBezTo>
                  <a:cubicBezTo>
                    <a:pt x="4" y="58"/>
                    <a:pt x="4" y="57"/>
                    <a:pt x="4" y="55"/>
                  </a:cubicBezTo>
                  <a:cubicBezTo>
                    <a:pt x="4" y="55"/>
                    <a:pt x="4" y="55"/>
                    <a:pt x="4" y="55"/>
                  </a:cubicBezTo>
                  <a:cubicBezTo>
                    <a:pt x="4" y="57"/>
                    <a:pt x="4" y="58"/>
                    <a:pt x="4" y="59"/>
                  </a:cubicBezTo>
                  <a:cubicBezTo>
                    <a:pt x="4" y="59"/>
                    <a:pt x="4" y="59"/>
                    <a:pt x="4" y="59"/>
                  </a:cubicBezTo>
                  <a:cubicBezTo>
                    <a:pt x="4" y="61"/>
                    <a:pt x="4" y="62"/>
                    <a:pt x="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59"/>
            <p:cNvSpPr>
              <a:spLocks noEditPoints="1"/>
            </p:cNvSpPr>
            <p:nvPr/>
          </p:nvSpPr>
          <p:spPr bwMode="auto">
            <a:xfrm>
              <a:off x="2212" y="1291"/>
              <a:ext cx="161" cy="75"/>
            </a:xfrm>
            <a:custGeom>
              <a:avLst/>
              <a:gdLst>
                <a:gd name="T0" fmla="*/ 0 w 64"/>
                <a:gd name="T1" fmla="*/ 10 h 30"/>
                <a:gd name="T2" fmla="*/ 3 w 64"/>
                <a:gd name="T3" fmla="*/ 8 h 30"/>
                <a:gd name="T4" fmla="*/ 11 w 64"/>
                <a:gd name="T5" fmla="*/ 17 h 30"/>
                <a:gd name="T6" fmla="*/ 11 w 64"/>
                <a:gd name="T7" fmla="*/ 17 h 30"/>
                <a:gd name="T8" fmla="*/ 31 w 64"/>
                <a:gd name="T9" fmla="*/ 26 h 30"/>
                <a:gd name="T10" fmla="*/ 31 w 64"/>
                <a:gd name="T11" fmla="*/ 26 h 30"/>
                <a:gd name="T12" fmla="*/ 35 w 64"/>
                <a:gd name="T13" fmla="*/ 25 h 30"/>
                <a:gd name="T14" fmla="*/ 35 w 64"/>
                <a:gd name="T15" fmla="*/ 25 h 30"/>
                <a:gd name="T16" fmla="*/ 54 w 64"/>
                <a:gd name="T17" fmla="*/ 11 h 30"/>
                <a:gd name="T18" fmla="*/ 54 w 64"/>
                <a:gd name="T19" fmla="*/ 11 h 30"/>
                <a:gd name="T20" fmla="*/ 60 w 64"/>
                <a:gd name="T21" fmla="*/ 0 h 30"/>
                <a:gd name="T22" fmla="*/ 60 w 64"/>
                <a:gd name="T23" fmla="*/ 0 h 30"/>
                <a:gd name="T24" fmla="*/ 64 w 64"/>
                <a:gd name="T25" fmla="*/ 1 h 30"/>
                <a:gd name="T26" fmla="*/ 36 w 64"/>
                <a:gd name="T27" fmla="*/ 29 h 30"/>
                <a:gd name="T28" fmla="*/ 36 w 64"/>
                <a:gd name="T29" fmla="*/ 29 h 30"/>
                <a:gd name="T30" fmla="*/ 31 w 64"/>
                <a:gd name="T31" fmla="*/ 30 h 30"/>
                <a:gd name="T32" fmla="*/ 31 w 64"/>
                <a:gd name="T33" fmla="*/ 30 h 30"/>
                <a:gd name="T34" fmla="*/ 0 w 64"/>
                <a:gd name="T35" fmla="*/ 10 h 30"/>
                <a:gd name="T36" fmla="*/ 0 w 64"/>
                <a:gd name="T37" fmla="*/ 10 h 30"/>
                <a:gd name="T38" fmla="*/ 0 w 64"/>
                <a:gd name="T39" fmla="*/ 10 h 30"/>
                <a:gd name="T40" fmla="*/ 0 w 64"/>
                <a:gd name="T41" fmla="*/ 10 h 30"/>
                <a:gd name="T42" fmla="*/ 0 w 64"/>
                <a:gd name="T43" fmla="*/ 10 h 30"/>
                <a:gd name="T44" fmla="*/ 0 w 64"/>
                <a:gd name="T45" fmla="*/ 1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30">
                  <a:moveTo>
                    <a:pt x="0" y="10"/>
                  </a:moveTo>
                  <a:cubicBezTo>
                    <a:pt x="3" y="8"/>
                    <a:pt x="3" y="8"/>
                    <a:pt x="3" y="8"/>
                  </a:cubicBezTo>
                  <a:cubicBezTo>
                    <a:pt x="3" y="8"/>
                    <a:pt x="6" y="12"/>
                    <a:pt x="11" y="17"/>
                  </a:cubicBezTo>
                  <a:cubicBezTo>
                    <a:pt x="11" y="17"/>
                    <a:pt x="11" y="17"/>
                    <a:pt x="11" y="17"/>
                  </a:cubicBezTo>
                  <a:cubicBezTo>
                    <a:pt x="16" y="21"/>
                    <a:pt x="23" y="26"/>
                    <a:pt x="31" y="26"/>
                  </a:cubicBezTo>
                  <a:cubicBezTo>
                    <a:pt x="31" y="26"/>
                    <a:pt x="31" y="26"/>
                    <a:pt x="31" y="26"/>
                  </a:cubicBezTo>
                  <a:cubicBezTo>
                    <a:pt x="32" y="26"/>
                    <a:pt x="34" y="25"/>
                    <a:pt x="35" y="25"/>
                  </a:cubicBezTo>
                  <a:cubicBezTo>
                    <a:pt x="35" y="25"/>
                    <a:pt x="35" y="25"/>
                    <a:pt x="35" y="25"/>
                  </a:cubicBezTo>
                  <a:cubicBezTo>
                    <a:pt x="44" y="24"/>
                    <a:pt x="50" y="17"/>
                    <a:pt x="54" y="11"/>
                  </a:cubicBezTo>
                  <a:cubicBezTo>
                    <a:pt x="54" y="11"/>
                    <a:pt x="54" y="11"/>
                    <a:pt x="54" y="11"/>
                  </a:cubicBezTo>
                  <a:cubicBezTo>
                    <a:pt x="58" y="5"/>
                    <a:pt x="60" y="0"/>
                    <a:pt x="60" y="0"/>
                  </a:cubicBezTo>
                  <a:cubicBezTo>
                    <a:pt x="60" y="0"/>
                    <a:pt x="60" y="0"/>
                    <a:pt x="60" y="0"/>
                  </a:cubicBezTo>
                  <a:cubicBezTo>
                    <a:pt x="64" y="1"/>
                    <a:pt x="64" y="1"/>
                    <a:pt x="64" y="1"/>
                  </a:cubicBezTo>
                  <a:cubicBezTo>
                    <a:pt x="64" y="1"/>
                    <a:pt x="56" y="25"/>
                    <a:pt x="36" y="29"/>
                  </a:cubicBezTo>
                  <a:cubicBezTo>
                    <a:pt x="36" y="29"/>
                    <a:pt x="36" y="29"/>
                    <a:pt x="36" y="29"/>
                  </a:cubicBezTo>
                  <a:cubicBezTo>
                    <a:pt x="34" y="29"/>
                    <a:pt x="32" y="30"/>
                    <a:pt x="31" y="30"/>
                  </a:cubicBezTo>
                  <a:cubicBezTo>
                    <a:pt x="31" y="30"/>
                    <a:pt x="31" y="30"/>
                    <a:pt x="31" y="30"/>
                  </a:cubicBezTo>
                  <a:cubicBezTo>
                    <a:pt x="13" y="29"/>
                    <a:pt x="0" y="10"/>
                    <a:pt x="0" y="10"/>
                  </a:cubicBezTo>
                  <a:close/>
                  <a:moveTo>
                    <a:pt x="0" y="10"/>
                  </a:moveTo>
                  <a:cubicBezTo>
                    <a:pt x="0" y="10"/>
                    <a:pt x="0" y="10"/>
                    <a:pt x="0" y="10"/>
                  </a:cubicBezTo>
                  <a:cubicBezTo>
                    <a:pt x="0" y="10"/>
                    <a:pt x="0" y="10"/>
                    <a:pt x="0" y="10"/>
                  </a:cubicBezTo>
                  <a:cubicBezTo>
                    <a:pt x="0" y="10"/>
                    <a:pt x="0" y="10"/>
                    <a:pt x="0" y="10"/>
                  </a:cubicBezTo>
                  <a:cubicBezTo>
                    <a:pt x="0" y="10"/>
                    <a:pt x="0" y="10"/>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60"/>
            <p:cNvSpPr>
              <a:spLocks noEditPoints="1"/>
            </p:cNvSpPr>
            <p:nvPr/>
          </p:nvSpPr>
          <p:spPr bwMode="auto">
            <a:xfrm>
              <a:off x="2204" y="1283"/>
              <a:ext cx="180" cy="88"/>
            </a:xfrm>
            <a:custGeom>
              <a:avLst/>
              <a:gdLst>
                <a:gd name="T0" fmla="*/ 0 w 71"/>
                <a:gd name="T1" fmla="*/ 13 h 35"/>
                <a:gd name="T2" fmla="*/ 6 w 71"/>
                <a:gd name="T3" fmla="*/ 9 h 35"/>
                <a:gd name="T4" fmla="*/ 7 w 71"/>
                <a:gd name="T5" fmla="*/ 9 h 35"/>
                <a:gd name="T6" fmla="*/ 8 w 71"/>
                <a:gd name="T7" fmla="*/ 9 h 35"/>
                <a:gd name="T8" fmla="*/ 8 w 71"/>
                <a:gd name="T9" fmla="*/ 9 h 35"/>
                <a:gd name="T10" fmla="*/ 8 w 71"/>
                <a:gd name="T11" fmla="*/ 9 h 35"/>
                <a:gd name="T12" fmla="*/ 8 w 71"/>
                <a:gd name="T13" fmla="*/ 9 h 35"/>
                <a:gd name="T14" fmla="*/ 8 w 71"/>
                <a:gd name="T15" fmla="*/ 9 h 35"/>
                <a:gd name="T16" fmla="*/ 8 w 71"/>
                <a:gd name="T17" fmla="*/ 10 h 35"/>
                <a:gd name="T18" fmla="*/ 8 w 71"/>
                <a:gd name="T19" fmla="*/ 10 h 35"/>
                <a:gd name="T20" fmla="*/ 9 w 71"/>
                <a:gd name="T21" fmla="*/ 10 h 35"/>
                <a:gd name="T22" fmla="*/ 10 w 71"/>
                <a:gd name="T23" fmla="*/ 12 h 35"/>
                <a:gd name="T24" fmla="*/ 16 w 71"/>
                <a:gd name="T25" fmla="*/ 18 h 35"/>
                <a:gd name="T26" fmla="*/ 34 w 71"/>
                <a:gd name="T27" fmla="*/ 27 h 35"/>
                <a:gd name="T28" fmla="*/ 34 w 71"/>
                <a:gd name="T29" fmla="*/ 27 h 35"/>
                <a:gd name="T30" fmla="*/ 34 w 71"/>
                <a:gd name="T31" fmla="*/ 27 h 35"/>
                <a:gd name="T32" fmla="*/ 37 w 71"/>
                <a:gd name="T33" fmla="*/ 26 h 35"/>
                <a:gd name="T34" fmla="*/ 55 w 71"/>
                <a:gd name="T35" fmla="*/ 13 h 35"/>
                <a:gd name="T36" fmla="*/ 61 w 71"/>
                <a:gd name="T37" fmla="*/ 2 h 35"/>
                <a:gd name="T38" fmla="*/ 61 w 71"/>
                <a:gd name="T39" fmla="*/ 0 h 35"/>
                <a:gd name="T40" fmla="*/ 68 w 71"/>
                <a:gd name="T41" fmla="*/ 5 h 35"/>
                <a:gd name="T42" fmla="*/ 68 w 71"/>
                <a:gd name="T43" fmla="*/ 6 h 35"/>
                <a:gd name="T44" fmla="*/ 67 w 71"/>
                <a:gd name="T45" fmla="*/ 8 h 35"/>
                <a:gd name="T46" fmla="*/ 62 w 71"/>
                <a:gd name="T47" fmla="*/ 18 h 35"/>
                <a:gd name="T48" fmla="*/ 39 w 71"/>
                <a:gd name="T49" fmla="*/ 34 h 35"/>
                <a:gd name="T50" fmla="*/ 34 w 71"/>
                <a:gd name="T51" fmla="*/ 35 h 35"/>
                <a:gd name="T52" fmla="*/ 34 w 71"/>
                <a:gd name="T53" fmla="*/ 31 h 35"/>
                <a:gd name="T54" fmla="*/ 36 w 71"/>
                <a:gd name="T55" fmla="*/ 30 h 35"/>
                <a:gd name="T56" fmla="*/ 33 w 71"/>
                <a:gd name="T57" fmla="*/ 31 h 35"/>
                <a:gd name="T58" fmla="*/ 33 w 71"/>
                <a:gd name="T59" fmla="*/ 31 h 35"/>
                <a:gd name="T60" fmla="*/ 33 w 71"/>
                <a:gd name="T61" fmla="*/ 31 h 35"/>
                <a:gd name="T62" fmla="*/ 21 w 71"/>
                <a:gd name="T63" fmla="*/ 27 h 35"/>
                <a:gd name="T64" fmla="*/ 13 w 71"/>
                <a:gd name="T65" fmla="*/ 21 h 35"/>
                <a:gd name="T66" fmla="*/ 9 w 71"/>
                <a:gd name="T67" fmla="*/ 17 h 35"/>
                <a:gd name="T68" fmla="*/ 13 w 71"/>
                <a:gd name="T69" fmla="*/ 21 h 35"/>
                <a:gd name="T70" fmla="*/ 55 w 71"/>
                <a:gd name="T71" fmla="*/ 20 h 35"/>
                <a:gd name="T72" fmla="*/ 55 w 71"/>
                <a:gd name="T73" fmla="*/ 20 h 35"/>
                <a:gd name="T74" fmla="*/ 55 w 71"/>
                <a:gd name="T75" fmla="*/ 20 h 35"/>
                <a:gd name="T76" fmla="*/ 61 w 71"/>
                <a:gd name="T77" fmla="*/ 12 h 35"/>
                <a:gd name="T78" fmla="*/ 59 w 71"/>
                <a:gd name="T79" fmla="*/ 15 h 35"/>
                <a:gd name="T80" fmla="*/ 3 w 71"/>
                <a:gd name="T81" fmla="*/ 13 h 35"/>
                <a:gd name="T82" fmla="*/ 3 w 71"/>
                <a:gd name="T83" fmla="*/ 13 h 35"/>
                <a:gd name="T84" fmla="*/ 2 w 71"/>
                <a:gd name="T85" fmla="*/ 14 h 35"/>
                <a:gd name="T86" fmla="*/ 2 w 71"/>
                <a:gd name="T87" fmla="*/ 14 h 35"/>
                <a:gd name="T88" fmla="*/ 5 w 71"/>
                <a:gd name="T89" fmla="*/ 11 h 35"/>
                <a:gd name="T90" fmla="*/ 5 w 71"/>
                <a:gd name="T91" fmla="*/ 12 h 35"/>
                <a:gd name="T92" fmla="*/ 5 w 71"/>
                <a:gd name="T93"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5">
                  <a:moveTo>
                    <a:pt x="2" y="14"/>
                  </a:moveTo>
                  <a:cubicBezTo>
                    <a:pt x="0" y="13"/>
                    <a:pt x="0" y="13"/>
                    <a:pt x="0" y="13"/>
                  </a:cubicBezTo>
                  <a:cubicBezTo>
                    <a:pt x="5" y="9"/>
                    <a:pt x="5" y="9"/>
                    <a:pt x="5" y="9"/>
                  </a:cubicBezTo>
                  <a:cubicBezTo>
                    <a:pt x="6" y="9"/>
                    <a:pt x="6" y="9"/>
                    <a:pt x="6" y="9"/>
                  </a:cubicBezTo>
                  <a:cubicBezTo>
                    <a:pt x="6" y="9"/>
                    <a:pt x="6" y="9"/>
                    <a:pt x="6" y="9"/>
                  </a:cubicBezTo>
                  <a:cubicBezTo>
                    <a:pt x="7" y="9"/>
                    <a:pt x="7" y="9"/>
                    <a:pt x="7" y="9"/>
                  </a:cubicBezTo>
                  <a:cubicBezTo>
                    <a:pt x="7" y="9"/>
                    <a:pt x="7" y="9"/>
                    <a:pt x="7"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10"/>
                    <a:pt x="8" y="10"/>
                  </a:cubicBezTo>
                  <a:cubicBezTo>
                    <a:pt x="8" y="10"/>
                    <a:pt x="8" y="10"/>
                    <a:pt x="8" y="10"/>
                  </a:cubicBezTo>
                  <a:cubicBezTo>
                    <a:pt x="8" y="10"/>
                    <a:pt x="8" y="10"/>
                    <a:pt x="8" y="10"/>
                  </a:cubicBezTo>
                  <a:cubicBezTo>
                    <a:pt x="8" y="10"/>
                    <a:pt x="8" y="10"/>
                    <a:pt x="8" y="10"/>
                  </a:cubicBezTo>
                  <a:cubicBezTo>
                    <a:pt x="8" y="10"/>
                    <a:pt x="8" y="10"/>
                    <a:pt x="9" y="10"/>
                  </a:cubicBezTo>
                  <a:cubicBezTo>
                    <a:pt x="9" y="10"/>
                    <a:pt x="9" y="10"/>
                    <a:pt x="9" y="10"/>
                  </a:cubicBezTo>
                  <a:cubicBezTo>
                    <a:pt x="9" y="11"/>
                    <a:pt x="9" y="11"/>
                    <a:pt x="10" y="12"/>
                  </a:cubicBezTo>
                  <a:cubicBezTo>
                    <a:pt x="10" y="12"/>
                    <a:pt x="10" y="12"/>
                    <a:pt x="10" y="12"/>
                  </a:cubicBezTo>
                  <a:cubicBezTo>
                    <a:pt x="11" y="14"/>
                    <a:pt x="13" y="16"/>
                    <a:pt x="16" y="18"/>
                  </a:cubicBezTo>
                  <a:cubicBezTo>
                    <a:pt x="16" y="18"/>
                    <a:pt x="16" y="18"/>
                    <a:pt x="16" y="18"/>
                  </a:cubicBezTo>
                  <a:cubicBezTo>
                    <a:pt x="21" y="23"/>
                    <a:pt x="27"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4" y="27"/>
                    <a:pt x="34" y="27"/>
                    <a:pt x="34" y="27"/>
                  </a:cubicBezTo>
                  <a:cubicBezTo>
                    <a:pt x="35" y="27"/>
                    <a:pt x="36" y="26"/>
                    <a:pt x="37" y="26"/>
                  </a:cubicBezTo>
                  <a:cubicBezTo>
                    <a:pt x="37" y="26"/>
                    <a:pt x="37" y="26"/>
                    <a:pt x="37" y="26"/>
                  </a:cubicBezTo>
                  <a:cubicBezTo>
                    <a:pt x="45" y="25"/>
                    <a:pt x="51" y="19"/>
                    <a:pt x="55" y="13"/>
                  </a:cubicBezTo>
                  <a:cubicBezTo>
                    <a:pt x="55" y="13"/>
                    <a:pt x="55" y="13"/>
                    <a:pt x="55" y="13"/>
                  </a:cubicBezTo>
                  <a:cubicBezTo>
                    <a:pt x="59" y="8"/>
                    <a:pt x="60" y="3"/>
                    <a:pt x="61" y="2"/>
                  </a:cubicBezTo>
                  <a:cubicBezTo>
                    <a:pt x="61" y="2"/>
                    <a:pt x="61" y="2"/>
                    <a:pt x="61" y="2"/>
                  </a:cubicBezTo>
                  <a:cubicBezTo>
                    <a:pt x="61" y="0"/>
                    <a:pt x="61" y="0"/>
                    <a:pt x="61" y="0"/>
                  </a:cubicBezTo>
                  <a:cubicBezTo>
                    <a:pt x="71" y="3"/>
                    <a:pt x="71" y="3"/>
                    <a:pt x="71" y="3"/>
                  </a:cubicBezTo>
                  <a:cubicBezTo>
                    <a:pt x="68" y="5"/>
                    <a:pt x="68" y="5"/>
                    <a:pt x="68" y="5"/>
                  </a:cubicBezTo>
                  <a:cubicBezTo>
                    <a:pt x="68" y="5"/>
                    <a:pt x="68" y="5"/>
                    <a:pt x="68" y="6"/>
                  </a:cubicBezTo>
                  <a:cubicBezTo>
                    <a:pt x="68" y="6"/>
                    <a:pt x="68" y="6"/>
                    <a:pt x="68" y="6"/>
                  </a:cubicBezTo>
                  <a:cubicBezTo>
                    <a:pt x="68" y="6"/>
                    <a:pt x="67" y="7"/>
                    <a:pt x="67" y="8"/>
                  </a:cubicBezTo>
                  <a:cubicBezTo>
                    <a:pt x="67" y="8"/>
                    <a:pt x="67" y="8"/>
                    <a:pt x="67" y="8"/>
                  </a:cubicBezTo>
                  <a:cubicBezTo>
                    <a:pt x="66" y="11"/>
                    <a:pt x="64" y="14"/>
                    <a:pt x="62" y="18"/>
                  </a:cubicBezTo>
                  <a:cubicBezTo>
                    <a:pt x="62" y="18"/>
                    <a:pt x="62" y="18"/>
                    <a:pt x="62" y="18"/>
                  </a:cubicBezTo>
                  <a:cubicBezTo>
                    <a:pt x="57" y="24"/>
                    <a:pt x="50" y="32"/>
                    <a:pt x="39" y="34"/>
                  </a:cubicBezTo>
                  <a:cubicBezTo>
                    <a:pt x="39" y="34"/>
                    <a:pt x="39" y="34"/>
                    <a:pt x="39" y="34"/>
                  </a:cubicBezTo>
                  <a:cubicBezTo>
                    <a:pt x="37" y="34"/>
                    <a:pt x="36" y="35"/>
                    <a:pt x="34" y="35"/>
                  </a:cubicBezTo>
                  <a:cubicBezTo>
                    <a:pt x="34" y="35"/>
                    <a:pt x="34" y="35"/>
                    <a:pt x="34" y="35"/>
                  </a:cubicBezTo>
                  <a:cubicBezTo>
                    <a:pt x="15" y="34"/>
                    <a:pt x="3" y="16"/>
                    <a:pt x="2" y="14"/>
                  </a:cubicBezTo>
                  <a:close/>
                  <a:moveTo>
                    <a:pt x="34" y="31"/>
                  </a:moveTo>
                  <a:cubicBezTo>
                    <a:pt x="35" y="31"/>
                    <a:pt x="35" y="31"/>
                    <a:pt x="36" y="30"/>
                  </a:cubicBezTo>
                  <a:cubicBezTo>
                    <a:pt x="36" y="30"/>
                    <a:pt x="36" y="30"/>
                    <a:pt x="36" y="30"/>
                  </a:cubicBezTo>
                  <a:cubicBezTo>
                    <a:pt x="35" y="31"/>
                    <a:pt x="35" y="31"/>
                    <a:pt x="34" y="31"/>
                  </a:cubicBezTo>
                  <a:close/>
                  <a:moveTo>
                    <a:pt x="33" y="31"/>
                  </a:moveTo>
                  <a:cubicBezTo>
                    <a:pt x="33" y="31"/>
                    <a:pt x="33" y="31"/>
                    <a:pt x="33" y="31"/>
                  </a:cubicBezTo>
                  <a:cubicBezTo>
                    <a:pt x="33" y="31"/>
                    <a:pt x="33" y="31"/>
                    <a:pt x="33" y="31"/>
                  </a:cubicBezTo>
                  <a:cubicBezTo>
                    <a:pt x="33" y="31"/>
                    <a:pt x="33" y="31"/>
                    <a:pt x="33" y="31"/>
                  </a:cubicBezTo>
                  <a:cubicBezTo>
                    <a:pt x="33" y="31"/>
                    <a:pt x="33" y="31"/>
                    <a:pt x="33" y="31"/>
                  </a:cubicBezTo>
                  <a:close/>
                  <a:moveTo>
                    <a:pt x="13" y="21"/>
                  </a:moveTo>
                  <a:cubicBezTo>
                    <a:pt x="15" y="23"/>
                    <a:pt x="18" y="25"/>
                    <a:pt x="21" y="27"/>
                  </a:cubicBezTo>
                  <a:cubicBezTo>
                    <a:pt x="21" y="27"/>
                    <a:pt x="21" y="27"/>
                    <a:pt x="21" y="27"/>
                  </a:cubicBezTo>
                  <a:cubicBezTo>
                    <a:pt x="18" y="25"/>
                    <a:pt x="15" y="23"/>
                    <a:pt x="13" y="21"/>
                  </a:cubicBezTo>
                  <a:cubicBezTo>
                    <a:pt x="13" y="21"/>
                    <a:pt x="13" y="21"/>
                    <a:pt x="13" y="21"/>
                  </a:cubicBezTo>
                  <a:cubicBezTo>
                    <a:pt x="12" y="20"/>
                    <a:pt x="10" y="19"/>
                    <a:pt x="9" y="17"/>
                  </a:cubicBezTo>
                  <a:cubicBezTo>
                    <a:pt x="9" y="17"/>
                    <a:pt x="9" y="17"/>
                    <a:pt x="9" y="17"/>
                  </a:cubicBezTo>
                  <a:cubicBezTo>
                    <a:pt x="10" y="19"/>
                    <a:pt x="12" y="20"/>
                    <a:pt x="13" y="21"/>
                  </a:cubicBezTo>
                  <a:close/>
                  <a:moveTo>
                    <a:pt x="55" y="20"/>
                  </a:moveTo>
                  <a:cubicBezTo>
                    <a:pt x="55" y="20"/>
                    <a:pt x="55" y="20"/>
                    <a:pt x="55" y="20"/>
                  </a:cubicBezTo>
                  <a:cubicBezTo>
                    <a:pt x="55" y="20"/>
                    <a:pt x="55" y="20"/>
                    <a:pt x="55" y="20"/>
                  </a:cubicBezTo>
                  <a:cubicBezTo>
                    <a:pt x="55" y="20"/>
                    <a:pt x="55" y="20"/>
                    <a:pt x="55" y="20"/>
                  </a:cubicBezTo>
                  <a:close/>
                  <a:moveTo>
                    <a:pt x="59" y="15"/>
                  </a:moveTo>
                  <a:cubicBezTo>
                    <a:pt x="57" y="17"/>
                    <a:pt x="56" y="18"/>
                    <a:pt x="55" y="20"/>
                  </a:cubicBezTo>
                  <a:cubicBezTo>
                    <a:pt x="55" y="20"/>
                    <a:pt x="55" y="20"/>
                    <a:pt x="55" y="20"/>
                  </a:cubicBezTo>
                  <a:cubicBezTo>
                    <a:pt x="57" y="17"/>
                    <a:pt x="59" y="14"/>
                    <a:pt x="61" y="12"/>
                  </a:cubicBezTo>
                  <a:cubicBezTo>
                    <a:pt x="61" y="12"/>
                    <a:pt x="61" y="12"/>
                    <a:pt x="61" y="12"/>
                  </a:cubicBezTo>
                  <a:cubicBezTo>
                    <a:pt x="60" y="13"/>
                    <a:pt x="59" y="14"/>
                    <a:pt x="59" y="15"/>
                  </a:cubicBezTo>
                  <a:close/>
                  <a:moveTo>
                    <a:pt x="4" y="15"/>
                  </a:moveTo>
                  <a:cubicBezTo>
                    <a:pt x="3" y="13"/>
                    <a:pt x="3" y="13"/>
                    <a:pt x="3" y="13"/>
                  </a:cubicBezTo>
                  <a:cubicBezTo>
                    <a:pt x="3" y="13"/>
                    <a:pt x="3" y="13"/>
                    <a:pt x="3" y="13"/>
                  </a:cubicBezTo>
                  <a:cubicBezTo>
                    <a:pt x="3" y="13"/>
                    <a:pt x="3" y="13"/>
                    <a:pt x="3" y="13"/>
                  </a:cubicBezTo>
                  <a:cubicBezTo>
                    <a:pt x="4" y="15"/>
                    <a:pt x="4" y="15"/>
                    <a:pt x="4" y="15"/>
                  </a:cubicBezTo>
                  <a:close/>
                  <a:moveTo>
                    <a:pt x="2" y="14"/>
                  </a:moveTo>
                  <a:cubicBezTo>
                    <a:pt x="3" y="13"/>
                    <a:pt x="3" y="13"/>
                    <a:pt x="3" y="13"/>
                  </a:cubicBezTo>
                  <a:cubicBezTo>
                    <a:pt x="2" y="14"/>
                    <a:pt x="2" y="14"/>
                    <a:pt x="2" y="14"/>
                  </a:cubicBezTo>
                  <a:close/>
                  <a:moveTo>
                    <a:pt x="5" y="12"/>
                  </a:moveTo>
                  <a:cubicBezTo>
                    <a:pt x="5" y="12"/>
                    <a:pt x="5" y="11"/>
                    <a:pt x="5" y="11"/>
                  </a:cubicBezTo>
                  <a:cubicBezTo>
                    <a:pt x="5" y="11"/>
                    <a:pt x="5" y="11"/>
                    <a:pt x="5" y="11"/>
                  </a:cubicBezTo>
                  <a:cubicBezTo>
                    <a:pt x="5" y="11"/>
                    <a:pt x="5" y="12"/>
                    <a:pt x="5" y="12"/>
                  </a:cubicBezTo>
                  <a:cubicBezTo>
                    <a:pt x="5" y="12"/>
                    <a:pt x="5" y="12"/>
                    <a:pt x="5" y="12"/>
                  </a:cubicBezTo>
                  <a:cubicBezTo>
                    <a:pt x="5" y="12"/>
                    <a:pt x="5" y="12"/>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61"/>
            <p:cNvSpPr/>
            <p:nvPr/>
          </p:nvSpPr>
          <p:spPr bwMode="auto">
            <a:xfrm>
              <a:off x="2227" y="1246"/>
              <a:ext cx="12" cy="10"/>
            </a:xfrm>
            <a:custGeom>
              <a:avLst/>
              <a:gdLst>
                <a:gd name="T0" fmla="*/ 0 w 12"/>
                <a:gd name="T1" fmla="*/ 10 h 10"/>
                <a:gd name="T2" fmla="*/ 0 w 12"/>
                <a:gd name="T3" fmla="*/ 0 h 10"/>
                <a:gd name="T4" fmla="*/ 12 w 12"/>
                <a:gd name="T5" fmla="*/ 0 h 10"/>
                <a:gd name="T6" fmla="*/ 12 w 12"/>
                <a:gd name="T7" fmla="*/ 10 h 10"/>
                <a:gd name="T8" fmla="*/ 0 w 12"/>
                <a:gd name="T9" fmla="*/ 10 h 10"/>
                <a:gd name="T10" fmla="*/ 0 w 12"/>
                <a:gd name="T11" fmla="*/ 10 h 10"/>
              </a:gdLst>
              <a:ahLst/>
              <a:cxnLst>
                <a:cxn ang="0">
                  <a:pos x="T0" y="T1"/>
                </a:cxn>
                <a:cxn ang="0">
                  <a:pos x="T2" y="T3"/>
                </a:cxn>
                <a:cxn ang="0">
                  <a:pos x="T4" y="T5"/>
                </a:cxn>
                <a:cxn ang="0">
                  <a:pos x="T6" y="T7"/>
                </a:cxn>
                <a:cxn ang="0">
                  <a:pos x="T8" y="T9"/>
                </a:cxn>
                <a:cxn ang="0">
                  <a:pos x="T10" y="T11"/>
                </a:cxn>
              </a:cxnLst>
              <a:rect l="0" t="0" r="r" b="b"/>
              <a:pathLst>
                <a:path w="12" h="10">
                  <a:moveTo>
                    <a:pt x="0" y="10"/>
                  </a:moveTo>
                  <a:lnTo>
                    <a:pt x="0" y="0"/>
                  </a:lnTo>
                  <a:lnTo>
                    <a:pt x="12" y="0"/>
                  </a:lnTo>
                  <a:lnTo>
                    <a:pt x="12" y="10"/>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62"/>
            <p:cNvSpPr>
              <a:spLocks noEditPoints="1"/>
            </p:cNvSpPr>
            <p:nvPr/>
          </p:nvSpPr>
          <p:spPr bwMode="auto">
            <a:xfrm>
              <a:off x="2222" y="1241"/>
              <a:ext cx="23" cy="20"/>
            </a:xfrm>
            <a:custGeom>
              <a:avLst/>
              <a:gdLst>
                <a:gd name="T0" fmla="*/ 17 w 23"/>
                <a:gd name="T1" fmla="*/ 20 h 20"/>
                <a:gd name="T2" fmla="*/ 5 w 23"/>
                <a:gd name="T3" fmla="*/ 20 h 20"/>
                <a:gd name="T4" fmla="*/ 5 w 23"/>
                <a:gd name="T5" fmla="*/ 15 h 20"/>
                <a:gd name="T6" fmla="*/ 10 w 23"/>
                <a:gd name="T7" fmla="*/ 15 h 20"/>
                <a:gd name="T8" fmla="*/ 5 w 23"/>
                <a:gd name="T9" fmla="*/ 15 h 20"/>
                <a:gd name="T10" fmla="*/ 5 w 23"/>
                <a:gd name="T11" fmla="*/ 20 h 20"/>
                <a:gd name="T12" fmla="*/ 0 w 23"/>
                <a:gd name="T13" fmla="*/ 20 h 20"/>
                <a:gd name="T14" fmla="*/ 0 w 23"/>
                <a:gd name="T15" fmla="*/ 0 h 20"/>
                <a:gd name="T16" fmla="*/ 23 w 23"/>
                <a:gd name="T17" fmla="*/ 0 h 20"/>
                <a:gd name="T18" fmla="*/ 23 w 23"/>
                <a:gd name="T19" fmla="*/ 20 h 20"/>
                <a:gd name="T20" fmla="*/ 17 w 23"/>
                <a:gd name="T21" fmla="*/ 20 h 20"/>
                <a:gd name="T22" fmla="*/ 17 w 23"/>
                <a:gd name="T23" fmla="*/ 20 h 20"/>
                <a:gd name="T24" fmla="*/ 10 w 23"/>
                <a:gd name="T25" fmla="*/ 10 h 20"/>
                <a:gd name="T26" fmla="*/ 12 w 23"/>
                <a:gd name="T27" fmla="*/ 10 h 20"/>
                <a:gd name="T28" fmla="*/ 10 w 23"/>
                <a:gd name="T29" fmla="*/ 10 h 20"/>
                <a:gd name="T30" fmla="*/ 10 w 23"/>
                <a:gd name="T31" fmla="*/ 10 h 20"/>
                <a:gd name="T32" fmla="*/ 10 w 23"/>
                <a:gd name="T3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0">
                  <a:moveTo>
                    <a:pt x="17" y="20"/>
                  </a:moveTo>
                  <a:lnTo>
                    <a:pt x="5" y="20"/>
                  </a:lnTo>
                  <a:lnTo>
                    <a:pt x="5" y="15"/>
                  </a:lnTo>
                  <a:lnTo>
                    <a:pt x="10" y="15"/>
                  </a:lnTo>
                  <a:lnTo>
                    <a:pt x="5" y="15"/>
                  </a:lnTo>
                  <a:lnTo>
                    <a:pt x="5" y="20"/>
                  </a:lnTo>
                  <a:lnTo>
                    <a:pt x="0" y="20"/>
                  </a:lnTo>
                  <a:lnTo>
                    <a:pt x="0" y="0"/>
                  </a:lnTo>
                  <a:lnTo>
                    <a:pt x="23" y="0"/>
                  </a:lnTo>
                  <a:lnTo>
                    <a:pt x="23" y="20"/>
                  </a:lnTo>
                  <a:lnTo>
                    <a:pt x="17" y="20"/>
                  </a:lnTo>
                  <a:lnTo>
                    <a:pt x="17" y="20"/>
                  </a:lnTo>
                  <a:close/>
                  <a:moveTo>
                    <a:pt x="10" y="10"/>
                  </a:moveTo>
                  <a:lnTo>
                    <a:pt x="12" y="10"/>
                  </a:lnTo>
                  <a:lnTo>
                    <a:pt x="10" y="10"/>
                  </a:lnTo>
                  <a:lnTo>
                    <a:pt x="10" y="10"/>
                  </a:lnTo>
                  <a:lnTo>
                    <a:pt x="1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63"/>
            <p:cNvSpPr/>
            <p:nvPr/>
          </p:nvSpPr>
          <p:spPr bwMode="auto">
            <a:xfrm>
              <a:off x="2358" y="1225"/>
              <a:ext cx="10" cy="11"/>
            </a:xfrm>
            <a:custGeom>
              <a:avLst/>
              <a:gdLst>
                <a:gd name="T0" fmla="*/ 0 w 10"/>
                <a:gd name="T1" fmla="*/ 11 h 11"/>
                <a:gd name="T2" fmla="*/ 0 w 10"/>
                <a:gd name="T3" fmla="*/ 0 h 11"/>
                <a:gd name="T4" fmla="*/ 10 w 10"/>
                <a:gd name="T5" fmla="*/ 0 h 11"/>
                <a:gd name="T6" fmla="*/ 10 w 10"/>
                <a:gd name="T7" fmla="*/ 11 h 11"/>
                <a:gd name="T8" fmla="*/ 0 w 10"/>
                <a:gd name="T9" fmla="*/ 11 h 11"/>
                <a:gd name="T10" fmla="*/ 0 w 10"/>
                <a:gd name="T11" fmla="*/ 11 h 11"/>
              </a:gdLst>
              <a:ahLst/>
              <a:cxnLst>
                <a:cxn ang="0">
                  <a:pos x="T0" y="T1"/>
                </a:cxn>
                <a:cxn ang="0">
                  <a:pos x="T2" y="T3"/>
                </a:cxn>
                <a:cxn ang="0">
                  <a:pos x="T4" y="T5"/>
                </a:cxn>
                <a:cxn ang="0">
                  <a:pos x="T6" y="T7"/>
                </a:cxn>
                <a:cxn ang="0">
                  <a:pos x="T8" y="T9"/>
                </a:cxn>
                <a:cxn ang="0">
                  <a:pos x="T10" y="T11"/>
                </a:cxn>
              </a:cxnLst>
              <a:rect l="0" t="0" r="r" b="b"/>
              <a:pathLst>
                <a:path w="10" h="11">
                  <a:moveTo>
                    <a:pt x="0" y="11"/>
                  </a:moveTo>
                  <a:lnTo>
                    <a:pt x="0" y="0"/>
                  </a:lnTo>
                  <a:lnTo>
                    <a:pt x="10" y="0"/>
                  </a:lnTo>
                  <a:lnTo>
                    <a:pt x="1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64"/>
            <p:cNvSpPr/>
            <p:nvPr/>
          </p:nvSpPr>
          <p:spPr bwMode="auto">
            <a:xfrm>
              <a:off x="2353" y="1220"/>
              <a:ext cx="20" cy="21"/>
            </a:xfrm>
            <a:custGeom>
              <a:avLst/>
              <a:gdLst>
                <a:gd name="T0" fmla="*/ 15 w 20"/>
                <a:gd name="T1" fmla="*/ 21 h 21"/>
                <a:gd name="T2" fmla="*/ 5 w 20"/>
                <a:gd name="T3" fmla="*/ 21 h 21"/>
                <a:gd name="T4" fmla="*/ 5 w 20"/>
                <a:gd name="T5" fmla="*/ 16 h 21"/>
                <a:gd name="T6" fmla="*/ 10 w 20"/>
                <a:gd name="T7" fmla="*/ 16 h 21"/>
                <a:gd name="T8" fmla="*/ 5 w 20"/>
                <a:gd name="T9" fmla="*/ 16 h 21"/>
                <a:gd name="T10" fmla="*/ 5 w 20"/>
                <a:gd name="T11" fmla="*/ 21 h 21"/>
                <a:gd name="T12" fmla="*/ 0 w 20"/>
                <a:gd name="T13" fmla="*/ 21 h 21"/>
                <a:gd name="T14" fmla="*/ 0 w 20"/>
                <a:gd name="T15" fmla="*/ 0 h 21"/>
                <a:gd name="T16" fmla="*/ 20 w 20"/>
                <a:gd name="T17" fmla="*/ 0 h 21"/>
                <a:gd name="T18" fmla="*/ 20 w 20"/>
                <a:gd name="T19" fmla="*/ 21 h 21"/>
                <a:gd name="T20" fmla="*/ 15 w 20"/>
                <a:gd name="T21" fmla="*/ 21 h 21"/>
                <a:gd name="T22" fmla="*/ 15 w 20"/>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1">
                  <a:moveTo>
                    <a:pt x="15" y="21"/>
                  </a:moveTo>
                  <a:lnTo>
                    <a:pt x="5" y="21"/>
                  </a:lnTo>
                  <a:lnTo>
                    <a:pt x="5" y="16"/>
                  </a:lnTo>
                  <a:lnTo>
                    <a:pt x="10" y="16"/>
                  </a:lnTo>
                  <a:lnTo>
                    <a:pt x="5" y="16"/>
                  </a:lnTo>
                  <a:lnTo>
                    <a:pt x="5" y="21"/>
                  </a:lnTo>
                  <a:lnTo>
                    <a:pt x="0" y="21"/>
                  </a:lnTo>
                  <a:lnTo>
                    <a:pt x="0" y="0"/>
                  </a:lnTo>
                  <a:lnTo>
                    <a:pt x="20" y="0"/>
                  </a:lnTo>
                  <a:lnTo>
                    <a:pt x="20" y="21"/>
                  </a:lnTo>
                  <a:lnTo>
                    <a:pt x="15" y="21"/>
                  </a:lnTo>
                  <a:lnTo>
                    <a:pt x="15"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65"/>
            <p:cNvSpPr/>
            <p:nvPr/>
          </p:nvSpPr>
          <p:spPr bwMode="auto">
            <a:xfrm>
              <a:off x="2106" y="1251"/>
              <a:ext cx="78" cy="138"/>
            </a:xfrm>
            <a:custGeom>
              <a:avLst/>
              <a:gdLst>
                <a:gd name="T0" fmla="*/ 0 w 31"/>
                <a:gd name="T1" fmla="*/ 31 h 55"/>
                <a:gd name="T2" fmla="*/ 0 w 31"/>
                <a:gd name="T3" fmla="*/ 30 h 55"/>
                <a:gd name="T4" fmla="*/ 0 w 31"/>
                <a:gd name="T5" fmla="*/ 30 h 55"/>
                <a:gd name="T6" fmla="*/ 25 w 31"/>
                <a:gd name="T7" fmla="*/ 0 h 55"/>
                <a:gd name="T8" fmla="*/ 25 w 31"/>
                <a:gd name="T9" fmla="*/ 0 h 55"/>
                <a:gd name="T10" fmla="*/ 28 w 31"/>
                <a:gd name="T11" fmla="*/ 0 h 55"/>
                <a:gd name="T12" fmla="*/ 28 w 31"/>
                <a:gd name="T13" fmla="*/ 0 h 55"/>
                <a:gd name="T14" fmla="*/ 27 w 31"/>
                <a:gd name="T15" fmla="*/ 4 h 55"/>
                <a:gd name="T16" fmla="*/ 25 w 31"/>
                <a:gd name="T17" fmla="*/ 4 h 55"/>
                <a:gd name="T18" fmla="*/ 25 w 31"/>
                <a:gd name="T19" fmla="*/ 4 h 55"/>
                <a:gd name="T20" fmla="*/ 4 w 31"/>
                <a:gd name="T21" fmla="*/ 30 h 55"/>
                <a:gd name="T22" fmla="*/ 4 w 31"/>
                <a:gd name="T23" fmla="*/ 30 h 55"/>
                <a:gd name="T24" fmla="*/ 4 w 31"/>
                <a:gd name="T25" fmla="*/ 31 h 55"/>
                <a:gd name="T26" fmla="*/ 4 w 31"/>
                <a:gd name="T27" fmla="*/ 31 h 55"/>
                <a:gd name="T28" fmla="*/ 17 w 31"/>
                <a:gd name="T29" fmla="*/ 47 h 55"/>
                <a:gd name="T30" fmla="*/ 17 w 31"/>
                <a:gd name="T31" fmla="*/ 47 h 55"/>
                <a:gd name="T32" fmla="*/ 31 w 31"/>
                <a:gd name="T33" fmla="*/ 51 h 55"/>
                <a:gd name="T34" fmla="*/ 31 w 31"/>
                <a:gd name="T35" fmla="*/ 51 h 55"/>
                <a:gd name="T36" fmla="*/ 30 w 31"/>
                <a:gd name="T37" fmla="*/ 55 h 55"/>
                <a:gd name="T38" fmla="*/ 0 w 31"/>
                <a:gd name="T39" fmla="*/ 3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55">
                  <a:moveTo>
                    <a:pt x="0" y="31"/>
                  </a:moveTo>
                  <a:cubicBezTo>
                    <a:pt x="0" y="30"/>
                    <a:pt x="0" y="30"/>
                    <a:pt x="0" y="30"/>
                  </a:cubicBezTo>
                  <a:cubicBezTo>
                    <a:pt x="0" y="30"/>
                    <a:pt x="0" y="30"/>
                    <a:pt x="0" y="30"/>
                  </a:cubicBezTo>
                  <a:cubicBezTo>
                    <a:pt x="2" y="12"/>
                    <a:pt x="15" y="0"/>
                    <a:pt x="25" y="0"/>
                  </a:cubicBezTo>
                  <a:cubicBezTo>
                    <a:pt x="25" y="0"/>
                    <a:pt x="25" y="0"/>
                    <a:pt x="25" y="0"/>
                  </a:cubicBezTo>
                  <a:cubicBezTo>
                    <a:pt x="26" y="0"/>
                    <a:pt x="27" y="0"/>
                    <a:pt x="28" y="0"/>
                  </a:cubicBezTo>
                  <a:cubicBezTo>
                    <a:pt x="28" y="0"/>
                    <a:pt x="28" y="0"/>
                    <a:pt x="28" y="0"/>
                  </a:cubicBezTo>
                  <a:cubicBezTo>
                    <a:pt x="27" y="4"/>
                    <a:pt x="27" y="4"/>
                    <a:pt x="27" y="4"/>
                  </a:cubicBezTo>
                  <a:cubicBezTo>
                    <a:pt x="26" y="4"/>
                    <a:pt x="26" y="4"/>
                    <a:pt x="25" y="4"/>
                  </a:cubicBezTo>
                  <a:cubicBezTo>
                    <a:pt x="25" y="4"/>
                    <a:pt x="25" y="4"/>
                    <a:pt x="25" y="4"/>
                  </a:cubicBezTo>
                  <a:cubicBezTo>
                    <a:pt x="18" y="4"/>
                    <a:pt x="5" y="14"/>
                    <a:pt x="4" y="30"/>
                  </a:cubicBezTo>
                  <a:cubicBezTo>
                    <a:pt x="4" y="30"/>
                    <a:pt x="4" y="30"/>
                    <a:pt x="4" y="30"/>
                  </a:cubicBezTo>
                  <a:cubicBezTo>
                    <a:pt x="4" y="30"/>
                    <a:pt x="4" y="30"/>
                    <a:pt x="4" y="31"/>
                  </a:cubicBezTo>
                  <a:cubicBezTo>
                    <a:pt x="4" y="31"/>
                    <a:pt x="4" y="31"/>
                    <a:pt x="4" y="31"/>
                  </a:cubicBezTo>
                  <a:cubicBezTo>
                    <a:pt x="4" y="39"/>
                    <a:pt x="11" y="44"/>
                    <a:pt x="17" y="47"/>
                  </a:cubicBezTo>
                  <a:cubicBezTo>
                    <a:pt x="17" y="47"/>
                    <a:pt x="17" y="47"/>
                    <a:pt x="17" y="47"/>
                  </a:cubicBezTo>
                  <a:cubicBezTo>
                    <a:pt x="24" y="50"/>
                    <a:pt x="31" y="51"/>
                    <a:pt x="31" y="51"/>
                  </a:cubicBezTo>
                  <a:cubicBezTo>
                    <a:pt x="31" y="51"/>
                    <a:pt x="31" y="51"/>
                    <a:pt x="31" y="51"/>
                  </a:cubicBezTo>
                  <a:cubicBezTo>
                    <a:pt x="30" y="55"/>
                    <a:pt x="30" y="55"/>
                    <a:pt x="30" y="55"/>
                  </a:cubicBezTo>
                  <a:cubicBezTo>
                    <a:pt x="30" y="55"/>
                    <a:pt x="1" y="51"/>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66"/>
            <p:cNvSpPr>
              <a:spLocks noEditPoints="1"/>
            </p:cNvSpPr>
            <p:nvPr/>
          </p:nvSpPr>
          <p:spPr bwMode="auto">
            <a:xfrm>
              <a:off x="2100" y="1246"/>
              <a:ext cx="89" cy="148"/>
            </a:xfrm>
            <a:custGeom>
              <a:avLst/>
              <a:gdLst>
                <a:gd name="T0" fmla="*/ 32 w 35"/>
                <a:gd name="T1" fmla="*/ 59 h 59"/>
                <a:gd name="T2" fmla="*/ 31 w 35"/>
                <a:gd name="T3" fmla="*/ 58 h 59"/>
                <a:gd name="T4" fmla="*/ 27 w 35"/>
                <a:gd name="T5" fmla="*/ 58 h 59"/>
                <a:gd name="T6" fmla="*/ 17 w 35"/>
                <a:gd name="T7" fmla="*/ 54 h 59"/>
                <a:gd name="T8" fmla="*/ 0 w 35"/>
                <a:gd name="T9" fmla="*/ 33 h 59"/>
                <a:gd name="T10" fmla="*/ 2 w 35"/>
                <a:gd name="T11" fmla="*/ 33 h 59"/>
                <a:gd name="T12" fmla="*/ 0 w 35"/>
                <a:gd name="T13" fmla="*/ 32 h 59"/>
                <a:gd name="T14" fmla="*/ 27 w 35"/>
                <a:gd name="T15" fmla="*/ 0 h 59"/>
                <a:gd name="T16" fmla="*/ 30 w 35"/>
                <a:gd name="T17" fmla="*/ 0 h 59"/>
                <a:gd name="T18" fmla="*/ 32 w 35"/>
                <a:gd name="T19" fmla="*/ 1 h 59"/>
                <a:gd name="T20" fmla="*/ 28 w 35"/>
                <a:gd name="T21" fmla="*/ 8 h 59"/>
                <a:gd name="T22" fmla="*/ 27 w 35"/>
                <a:gd name="T23" fmla="*/ 8 h 59"/>
                <a:gd name="T24" fmla="*/ 8 w 35"/>
                <a:gd name="T25" fmla="*/ 32 h 59"/>
                <a:gd name="T26" fmla="*/ 8 w 35"/>
                <a:gd name="T27" fmla="*/ 33 h 59"/>
                <a:gd name="T28" fmla="*/ 8 w 35"/>
                <a:gd name="T29" fmla="*/ 33 h 59"/>
                <a:gd name="T30" fmla="*/ 20 w 35"/>
                <a:gd name="T31" fmla="*/ 47 h 59"/>
                <a:gd name="T32" fmla="*/ 33 w 35"/>
                <a:gd name="T33" fmla="*/ 51 h 59"/>
                <a:gd name="T34" fmla="*/ 33 w 35"/>
                <a:gd name="T35" fmla="*/ 51 h 59"/>
                <a:gd name="T36" fmla="*/ 35 w 35"/>
                <a:gd name="T37" fmla="*/ 53 h 59"/>
                <a:gd name="T38" fmla="*/ 32 w 35"/>
                <a:gd name="T39" fmla="*/ 57 h 59"/>
                <a:gd name="T40" fmla="*/ 32 w 35"/>
                <a:gd name="T41" fmla="*/ 57 h 59"/>
                <a:gd name="T42" fmla="*/ 32 w 35"/>
                <a:gd name="T43" fmla="*/ 59 h 59"/>
                <a:gd name="T44" fmla="*/ 32 w 35"/>
                <a:gd name="T45" fmla="*/ 57 h 59"/>
                <a:gd name="T46" fmla="*/ 31 w 35"/>
                <a:gd name="T47" fmla="*/ 58 h 59"/>
                <a:gd name="T48" fmla="*/ 19 w 35"/>
                <a:gd name="T49" fmla="*/ 51 h 59"/>
                <a:gd name="T50" fmla="*/ 10 w 35"/>
                <a:gd name="T51" fmla="*/ 45 h 59"/>
                <a:gd name="T52" fmla="*/ 26 w 35"/>
                <a:gd name="T53" fmla="*/ 53 h 59"/>
                <a:gd name="T54" fmla="*/ 4 w 35"/>
                <a:gd name="T55" fmla="*/ 32 h 59"/>
                <a:gd name="T56" fmla="*/ 4 w 35"/>
                <a:gd name="T57" fmla="*/ 32 h 59"/>
                <a:gd name="T58" fmla="*/ 27 w 35"/>
                <a:gd name="T59" fmla="*/ 4 h 59"/>
                <a:gd name="T60" fmla="*/ 27 w 35"/>
                <a:gd name="T61" fmla="*/ 4 h 59"/>
                <a:gd name="T62" fmla="*/ 27 w 35"/>
                <a:gd name="T63"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59">
                  <a:moveTo>
                    <a:pt x="32" y="59"/>
                  </a:moveTo>
                  <a:cubicBezTo>
                    <a:pt x="32" y="59"/>
                    <a:pt x="32" y="59"/>
                    <a:pt x="32" y="59"/>
                  </a:cubicBezTo>
                  <a:cubicBezTo>
                    <a:pt x="32" y="59"/>
                    <a:pt x="32" y="59"/>
                    <a:pt x="32" y="59"/>
                  </a:cubicBezTo>
                  <a:cubicBezTo>
                    <a:pt x="32" y="59"/>
                    <a:pt x="31" y="59"/>
                    <a:pt x="31" y="58"/>
                  </a:cubicBezTo>
                  <a:cubicBezTo>
                    <a:pt x="31" y="58"/>
                    <a:pt x="31" y="58"/>
                    <a:pt x="31" y="58"/>
                  </a:cubicBezTo>
                  <a:cubicBezTo>
                    <a:pt x="30" y="58"/>
                    <a:pt x="29" y="58"/>
                    <a:pt x="27" y="58"/>
                  </a:cubicBezTo>
                  <a:cubicBezTo>
                    <a:pt x="27" y="58"/>
                    <a:pt x="27" y="58"/>
                    <a:pt x="27" y="58"/>
                  </a:cubicBezTo>
                  <a:cubicBezTo>
                    <a:pt x="25" y="57"/>
                    <a:pt x="21" y="56"/>
                    <a:pt x="17" y="54"/>
                  </a:cubicBezTo>
                  <a:cubicBezTo>
                    <a:pt x="17" y="54"/>
                    <a:pt x="17" y="54"/>
                    <a:pt x="17" y="54"/>
                  </a:cubicBezTo>
                  <a:cubicBezTo>
                    <a:pt x="9" y="51"/>
                    <a:pt x="1" y="44"/>
                    <a:pt x="0" y="33"/>
                  </a:cubicBezTo>
                  <a:cubicBezTo>
                    <a:pt x="0" y="33"/>
                    <a:pt x="0" y="33"/>
                    <a:pt x="0" y="33"/>
                  </a:cubicBezTo>
                  <a:cubicBezTo>
                    <a:pt x="2" y="33"/>
                    <a:pt x="2" y="33"/>
                    <a:pt x="2" y="33"/>
                  </a:cubicBezTo>
                  <a:cubicBezTo>
                    <a:pt x="0" y="33"/>
                    <a:pt x="0" y="33"/>
                    <a:pt x="0" y="33"/>
                  </a:cubicBezTo>
                  <a:cubicBezTo>
                    <a:pt x="0" y="32"/>
                    <a:pt x="0" y="32"/>
                    <a:pt x="0" y="32"/>
                  </a:cubicBezTo>
                  <a:cubicBezTo>
                    <a:pt x="0" y="32"/>
                    <a:pt x="0" y="32"/>
                    <a:pt x="0" y="32"/>
                  </a:cubicBezTo>
                  <a:cubicBezTo>
                    <a:pt x="2" y="12"/>
                    <a:pt x="16" y="0"/>
                    <a:pt x="27" y="0"/>
                  </a:cubicBezTo>
                  <a:cubicBezTo>
                    <a:pt x="27" y="0"/>
                    <a:pt x="27" y="0"/>
                    <a:pt x="27" y="0"/>
                  </a:cubicBezTo>
                  <a:cubicBezTo>
                    <a:pt x="28" y="0"/>
                    <a:pt x="29" y="0"/>
                    <a:pt x="30" y="0"/>
                  </a:cubicBezTo>
                  <a:cubicBezTo>
                    <a:pt x="30" y="0"/>
                    <a:pt x="30" y="0"/>
                    <a:pt x="30" y="0"/>
                  </a:cubicBezTo>
                  <a:cubicBezTo>
                    <a:pt x="32" y="1"/>
                    <a:pt x="32" y="1"/>
                    <a:pt x="32" y="1"/>
                  </a:cubicBezTo>
                  <a:cubicBezTo>
                    <a:pt x="30" y="9"/>
                    <a:pt x="30" y="9"/>
                    <a:pt x="30" y="9"/>
                  </a:cubicBezTo>
                  <a:cubicBezTo>
                    <a:pt x="28" y="8"/>
                    <a:pt x="28" y="8"/>
                    <a:pt x="28" y="8"/>
                  </a:cubicBezTo>
                  <a:cubicBezTo>
                    <a:pt x="28" y="8"/>
                    <a:pt x="28" y="8"/>
                    <a:pt x="27" y="8"/>
                  </a:cubicBezTo>
                  <a:cubicBezTo>
                    <a:pt x="27" y="8"/>
                    <a:pt x="27" y="8"/>
                    <a:pt x="27" y="8"/>
                  </a:cubicBezTo>
                  <a:cubicBezTo>
                    <a:pt x="27" y="8"/>
                    <a:pt x="27" y="8"/>
                    <a:pt x="27" y="8"/>
                  </a:cubicBezTo>
                  <a:cubicBezTo>
                    <a:pt x="21" y="8"/>
                    <a:pt x="9" y="17"/>
                    <a:pt x="8" y="32"/>
                  </a:cubicBezTo>
                  <a:cubicBezTo>
                    <a:pt x="8" y="32"/>
                    <a:pt x="8" y="32"/>
                    <a:pt x="8" y="32"/>
                  </a:cubicBezTo>
                  <a:cubicBezTo>
                    <a:pt x="8" y="32"/>
                    <a:pt x="8" y="32"/>
                    <a:pt x="8" y="33"/>
                  </a:cubicBezTo>
                  <a:cubicBezTo>
                    <a:pt x="8" y="33"/>
                    <a:pt x="8" y="33"/>
                    <a:pt x="8" y="33"/>
                  </a:cubicBezTo>
                  <a:cubicBezTo>
                    <a:pt x="8" y="33"/>
                    <a:pt x="8" y="33"/>
                    <a:pt x="8" y="33"/>
                  </a:cubicBezTo>
                  <a:cubicBezTo>
                    <a:pt x="8" y="33"/>
                    <a:pt x="8" y="33"/>
                    <a:pt x="8" y="33"/>
                  </a:cubicBezTo>
                  <a:cubicBezTo>
                    <a:pt x="8" y="39"/>
                    <a:pt x="14" y="44"/>
                    <a:pt x="20" y="47"/>
                  </a:cubicBezTo>
                  <a:cubicBezTo>
                    <a:pt x="20" y="47"/>
                    <a:pt x="20" y="47"/>
                    <a:pt x="20" y="47"/>
                  </a:cubicBezTo>
                  <a:cubicBezTo>
                    <a:pt x="26" y="49"/>
                    <a:pt x="32" y="51"/>
                    <a:pt x="33" y="51"/>
                  </a:cubicBezTo>
                  <a:cubicBezTo>
                    <a:pt x="33" y="51"/>
                    <a:pt x="33" y="51"/>
                    <a:pt x="33" y="51"/>
                  </a:cubicBezTo>
                  <a:cubicBezTo>
                    <a:pt x="33" y="51"/>
                    <a:pt x="33" y="51"/>
                    <a:pt x="33" y="51"/>
                  </a:cubicBezTo>
                  <a:cubicBezTo>
                    <a:pt x="35" y="51"/>
                    <a:pt x="35" y="51"/>
                    <a:pt x="35" y="51"/>
                  </a:cubicBezTo>
                  <a:cubicBezTo>
                    <a:pt x="35" y="53"/>
                    <a:pt x="35" y="53"/>
                    <a:pt x="35" y="53"/>
                  </a:cubicBezTo>
                  <a:cubicBezTo>
                    <a:pt x="34" y="57"/>
                    <a:pt x="34" y="57"/>
                    <a:pt x="34" y="57"/>
                  </a:cubicBezTo>
                  <a:cubicBezTo>
                    <a:pt x="32" y="57"/>
                    <a:pt x="32" y="57"/>
                    <a:pt x="32" y="57"/>
                  </a:cubicBezTo>
                  <a:cubicBezTo>
                    <a:pt x="32" y="59"/>
                    <a:pt x="32" y="59"/>
                    <a:pt x="32" y="59"/>
                  </a:cubicBezTo>
                  <a:cubicBezTo>
                    <a:pt x="32" y="57"/>
                    <a:pt x="32" y="57"/>
                    <a:pt x="32" y="57"/>
                  </a:cubicBezTo>
                  <a:cubicBezTo>
                    <a:pt x="32" y="59"/>
                    <a:pt x="32" y="59"/>
                    <a:pt x="32" y="59"/>
                  </a:cubicBezTo>
                  <a:cubicBezTo>
                    <a:pt x="32" y="59"/>
                    <a:pt x="32" y="59"/>
                    <a:pt x="32" y="59"/>
                  </a:cubicBezTo>
                  <a:close/>
                  <a:moveTo>
                    <a:pt x="31" y="58"/>
                  </a:moveTo>
                  <a:cubicBezTo>
                    <a:pt x="32" y="57"/>
                    <a:pt x="32" y="57"/>
                    <a:pt x="32" y="57"/>
                  </a:cubicBezTo>
                  <a:cubicBezTo>
                    <a:pt x="32" y="57"/>
                    <a:pt x="32" y="57"/>
                    <a:pt x="32" y="57"/>
                  </a:cubicBezTo>
                  <a:cubicBezTo>
                    <a:pt x="31" y="58"/>
                    <a:pt x="31" y="58"/>
                    <a:pt x="31" y="58"/>
                  </a:cubicBezTo>
                  <a:close/>
                  <a:moveTo>
                    <a:pt x="26" y="53"/>
                  </a:moveTo>
                  <a:cubicBezTo>
                    <a:pt x="24" y="53"/>
                    <a:pt x="21" y="52"/>
                    <a:pt x="19" y="51"/>
                  </a:cubicBezTo>
                  <a:cubicBezTo>
                    <a:pt x="19" y="51"/>
                    <a:pt x="19" y="51"/>
                    <a:pt x="19" y="51"/>
                  </a:cubicBezTo>
                  <a:cubicBezTo>
                    <a:pt x="16" y="49"/>
                    <a:pt x="13" y="47"/>
                    <a:pt x="10" y="45"/>
                  </a:cubicBezTo>
                  <a:cubicBezTo>
                    <a:pt x="10" y="45"/>
                    <a:pt x="10" y="45"/>
                    <a:pt x="10" y="45"/>
                  </a:cubicBezTo>
                  <a:cubicBezTo>
                    <a:pt x="15" y="50"/>
                    <a:pt x="21" y="52"/>
                    <a:pt x="26" y="53"/>
                  </a:cubicBezTo>
                  <a:close/>
                  <a:moveTo>
                    <a:pt x="4" y="32"/>
                  </a:moveTo>
                  <a:cubicBezTo>
                    <a:pt x="4" y="32"/>
                    <a:pt x="4" y="32"/>
                    <a:pt x="4" y="32"/>
                  </a:cubicBezTo>
                  <a:cubicBezTo>
                    <a:pt x="4" y="32"/>
                    <a:pt x="4" y="32"/>
                    <a:pt x="4" y="32"/>
                  </a:cubicBezTo>
                  <a:cubicBezTo>
                    <a:pt x="4" y="32"/>
                    <a:pt x="4" y="32"/>
                    <a:pt x="4" y="32"/>
                  </a:cubicBezTo>
                  <a:close/>
                  <a:moveTo>
                    <a:pt x="27" y="4"/>
                  </a:move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67"/>
            <p:cNvSpPr>
              <a:spLocks noEditPoints="1"/>
            </p:cNvSpPr>
            <p:nvPr/>
          </p:nvSpPr>
          <p:spPr bwMode="auto">
            <a:xfrm>
              <a:off x="2419" y="1215"/>
              <a:ext cx="83" cy="134"/>
            </a:xfrm>
            <a:custGeom>
              <a:avLst/>
              <a:gdLst>
                <a:gd name="T0" fmla="*/ 6 w 33"/>
                <a:gd name="T1" fmla="*/ 52 h 53"/>
                <a:gd name="T2" fmla="*/ 9 w 33"/>
                <a:gd name="T3" fmla="*/ 49 h 53"/>
                <a:gd name="T4" fmla="*/ 8 w 33"/>
                <a:gd name="T5" fmla="*/ 50 h 53"/>
                <a:gd name="T6" fmla="*/ 8 w 33"/>
                <a:gd name="T7" fmla="*/ 49 h 53"/>
                <a:gd name="T8" fmla="*/ 8 w 33"/>
                <a:gd name="T9" fmla="*/ 49 h 53"/>
                <a:gd name="T10" fmla="*/ 8 w 33"/>
                <a:gd name="T11" fmla="*/ 49 h 53"/>
                <a:gd name="T12" fmla="*/ 8 w 33"/>
                <a:gd name="T13" fmla="*/ 49 h 53"/>
                <a:gd name="T14" fmla="*/ 8 w 33"/>
                <a:gd name="T15" fmla="*/ 49 h 53"/>
                <a:gd name="T16" fmla="*/ 8 w 33"/>
                <a:gd name="T17" fmla="*/ 49 h 53"/>
                <a:gd name="T18" fmla="*/ 8 w 33"/>
                <a:gd name="T19" fmla="*/ 49 h 53"/>
                <a:gd name="T20" fmla="*/ 20 w 33"/>
                <a:gd name="T21" fmla="*/ 42 h 53"/>
                <a:gd name="T22" fmla="*/ 20 w 33"/>
                <a:gd name="T23" fmla="*/ 42 h 53"/>
                <a:gd name="T24" fmla="*/ 29 w 33"/>
                <a:gd name="T25" fmla="*/ 25 h 53"/>
                <a:gd name="T26" fmla="*/ 29 w 33"/>
                <a:gd name="T27" fmla="*/ 25 h 53"/>
                <a:gd name="T28" fmla="*/ 29 w 33"/>
                <a:gd name="T29" fmla="*/ 21 h 53"/>
                <a:gd name="T30" fmla="*/ 29 w 33"/>
                <a:gd name="T31" fmla="*/ 21 h 53"/>
                <a:gd name="T32" fmla="*/ 13 w 33"/>
                <a:gd name="T33" fmla="*/ 5 h 53"/>
                <a:gd name="T34" fmla="*/ 13 w 33"/>
                <a:gd name="T35" fmla="*/ 5 h 53"/>
                <a:gd name="T36" fmla="*/ 5 w 33"/>
                <a:gd name="T37" fmla="*/ 6 h 53"/>
                <a:gd name="T38" fmla="*/ 5 w 33"/>
                <a:gd name="T39" fmla="*/ 6 h 53"/>
                <a:gd name="T40" fmla="*/ 2 w 33"/>
                <a:gd name="T41" fmla="*/ 8 h 53"/>
                <a:gd name="T42" fmla="*/ 2 w 33"/>
                <a:gd name="T43" fmla="*/ 8 h 53"/>
                <a:gd name="T44" fmla="*/ 0 w 33"/>
                <a:gd name="T45" fmla="*/ 4 h 53"/>
                <a:gd name="T46" fmla="*/ 13 w 33"/>
                <a:gd name="T47" fmla="*/ 1 h 53"/>
                <a:gd name="T48" fmla="*/ 13 w 33"/>
                <a:gd name="T49" fmla="*/ 1 h 53"/>
                <a:gd name="T50" fmla="*/ 33 w 33"/>
                <a:gd name="T51" fmla="*/ 20 h 53"/>
                <a:gd name="T52" fmla="*/ 33 w 33"/>
                <a:gd name="T53" fmla="*/ 20 h 53"/>
                <a:gd name="T54" fmla="*/ 33 w 33"/>
                <a:gd name="T55" fmla="*/ 25 h 53"/>
                <a:gd name="T56" fmla="*/ 33 w 33"/>
                <a:gd name="T57" fmla="*/ 25 h 53"/>
                <a:gd name="T58" fmla="*/ 23 w 33"/>
                <a:gd name="T59" fmla="*/ 46 h 53"/>
                <a:gd name="T60" fmla="*/ 23 w 33"/>
                <a:gd name="T61" fmla="*/ 46 h 53"/>
                <a:gd name="T62" fmla="*/ 8 w 33"/>
                <a:gd name="T63" fmla="*/ 53 h 53"/>
                <a:gd name="T64" fmla="*/ 8 w 33"/>
                <a:gd name="T65" fmla="*/ 53 h 53"/>
                <a:gd name="T66" fmla="*/ 6 w 33"/>
                <a:gd name="T67" fmla="*/ 52 h 53"/>
                <a:gd name="T68" fmla="*/ 2 w 33"/>
                <a:gd name="T69" fmla="*/ 8 h 53"/>
                <a:gd name="T70" fmla="*/ 2 w 33"/>
                <a:gd name="T71" fmla="*/ 8 h 53"/>
                <a:gd name="T72" fmla="*/ 2 w 33"/>
                <a:gd name="T73" fmla="*/ 8 h 53"/>
                <a:gd name="T74" fmla="*/ 2 w 33"/>
                <a:gd name="T75" fmla="*/ 8 h 53"/>
                <a:gd name="T76" fmla="*/ 2 w 33"/>
                <a:gd name="T77"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53">
                  <a:moveTo>
                    <a:pt x="6" y="52"/>
                  </a:moveTo>
                  <a:cubicBezTo>
                    <a:pt x="9" y="49"/>
                    <a:pt x="9" y="49"/>
                    <a:pt x="9" y="49"/>
                  </a:cubicBezTo>
                  <a:cubicBezTo>
                    <a:pt x="8" y="50"/>
                    <a:pt x="8" y="50"/>
                    <a:pt x="8" y="50"/>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8" y="49"/>
                    <a:pt x="8" y="49"/>
                    <a:pt x="8" y="49"/>
                  </a:cubicBezTo>
                  <a:cubicBezTo>
                    <a:pt x="10" y="49"/>
                    <a:pt x="15" y="46"/>
                    <a:pt x="20" y="42"/>
                  </a:cubicBezTo>
                  <a:cubicBezTo>
                    <a:pt x="20" y="42"/>
                    <a:pt x="20" y="42"/>
                    <a:pt x="20" y="42"/>
                  </a:cubicBezTo>
                  <a:cubicBezTo>
                    <a:pt x="25" y="38"/>
                    <a:pt x="29" y="32"/>
                    <a:pt x="29" y="25"/>
                  </a:cubicBezTo>
                  <a:cubicBezTo>
                    <a:pt x="29" y="25"/>
                    <a:pt x="29" y="25"/>
                    <a:pt x="29" y="25"/>
                  </a:cubicBezTo>
                  <a:cubicBezTo>
                    <a:pt x="29" y="24"/>
                    <a:pt x="29" y="22"/>
                    <a:pt x="29" y="21"/>
                  </a:cubicBezTo>
                  <a:cubicBezTo>
                    <a:pt x="29" y="21"/>
                    <a:pt x="29" y="21"/>
                    <a:pt x="29" y="21"/>
                  </a:cubicBezTo>
                  <a:cubicBezTo>
                    <a:pt x="26" y="7"/>
                    <a:pt x="20" y="5"/>
                    <a:pt x="13" y="5"/>
                  </a:cubicBezTo>
                  <a:cubicBezTo>
                    <a:pt x="13" y="5"/>
                    <a:pt x="13" y="5"/>
                    <a:pt x="13" y="5"/>
                  </a:cubicBezTo>
                  <a:cubicBezTo>
                    <a:pt x="10" y="5"/>
                    <a:pt x="7" y="5"/>
                    <a:pt x="5" y="6"/>
                  </a:cubicBezTo>
                  <a:cubicBezTo>
                    <a:pt x="5" y="6"/>
                    <a:pt x="5" y="6"/>
                    <a:pt x="5" y="6"/>
                  </a:cubicBezTo>
                  <a:cubicBezTo>
                    <a:pt x="3" y="7"/>
                    <a:pt x="2" y="8"/>
                    <a:pt x="2" y="8"/>
                  </a:cubicBezTo>
                  <a:cubicBezTo>
                    <a:pt x="2" y="8"/>
                    <a:pt x="2" y="8"/>
                    <a:pt x="2" y="8"/>
                  </a:cubicBezTo>
                  <a:cubicBezTo>
                    <a:pt x="0" y="4"/>
                    <a:pt x="0" y="4"/>
                    <a:pt x="0" y="4"/>
                  </a:cubicBezTo>
                  <a:cubicBezTo>
                    <a:pt x="0" y="4"/>
                    <a:pt x="6" y="1"/>
                    <a:pt x="13" y="1"/>
                  </a:cubicBezTo>
                  <a:cubicBezTo>
                    <a:pt x="13" y="1"/>
                    <a:pt x="13" y="1"/>
                    <a:pt x="13" y="1"/>
                  </a:cubicBezTo>
                  <a:cubicBezTo>
                    <a:pt x="21" y="0"/>
                    <a:pt x="30" y="5"/>
                    <a:pt x="33" y="20"/>
                  </a:cubicBezTo>
                  <a:cubicBezTo>
                    <a:pt x="33" y="20"/>
                    <a:pt x="33" y="20"/>
                    <a:pt x="33" y="20"/>
                  </a:cubicBezTo>
                  <a:cubicBezTo>
                    <a:pt x="33" y="22"/>
                    <a:pt x="33" y="23"/>
                    <a:pt x="33" y="25"/>
                  </a:cubicBezTo>
                  <a:cubicBezTo>
                    <a:pt x="33" y="25"/>
                    <a:pt x="33" y="25"/>
                    <a:pt x="33" y="25"/>
                  </a:cubicBezTo>
                  <a:cubicBezTo>
                    <a:pt x="33" y="34"/>
                    <a:pt x="28" y="41"/>
                    <a:pt x="23" y="46"/>
                  </a:cubicBezTo>
                  <a:cubicBezTo>
                    <a:pt x="23" y="46"/>
                    <a:pt x="23" y="46"/>
                    <a:pt x="23" y="46"/>
                  </a:cubicBezTo>
                  <a:cubicBezTo>
                    <a:pt x="17" y="50"/>
                    <a:pt x="12" y="53"/>
                    <a:pt x="8" y="53"/>
                  </a:cubicBezTo>
                  <a:cubicBezTo>
                    <a:pt x="8" y="53"/>
                    <a:pt x="8" y="53"/>
                    <a:pt x="8" y="53"/>
                  </a:cubicBezTo>
                  <a:cubicBezTo>
                    <a:pt x="8" y="53"/>
                    <a:pt x="7" y="53"/>
                    <a:pt x="6" y="52"/>
                  </a:cubicBezTo>
                  <a:close/>
                  <a:moveTo>
                    <a:pt x="2" y="8"/>
                  </a:moveTo>
                  <a:cubicBezTo>
                    <a:pt x="2" y="8"/>
                    <a:pt x="2" y="8"/>
                    <a:pt x="2" y="8"/>
                  </a:cubicBezTo>
                  <a:cubicBezTo>
                    <a:pt x="2" y="8"/>
                    <a:pt x="2" y="8"/>
                    <a:pt x="2" y="8"/>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68"/>
            <p:cNvSpPr>
              <a:spLocks noEditPoints="1"/>
            </p:cNvSpPr>
            <p:nvPr/>
          </p:nvSpPr>
          <p:spPr bwMode="auto">
            <a:xfrm>
              <a:off x="2411" y="1213"/>
              <a:ext cx="96" cy="141"/>
            </a:xfrm>
            <a:custGeom>
              <a:avLst/>
              <a:gdLst>
                <a:gd name="T0" fmla="*/ 9 w 38"/>
                <a:gd name="T1" fmla="*/ 53 h 56"/>
                <a:gd name="T2" fmla="*/ 6 w 38"/>
                <a:gd name="T3" fmla="*/ 52 h 56"/>
                <a:gd name="T4" fmla="*/ 12 w 38"/>
                <a:gd name="T5" fmla="*/ 48 h 56"/>
                <a:gd name="T6" fmla="*/ 30 w 38"/>
                <a:gd name="T7" fmla="*/ 26 h 56"/>
                <a:gd name="T8" fmla="*/ 30 w 38"/>
                <a:gd name="T9" fmla="*/ 26 h 56"/>
                <a:gd name="T10" fmla="*/ 16 w 38"/>
                <a:gd name="T11" fmla="*/ 8 h 56"/>
                <a:gd name="T12" fmla="*/ 9 w 38"/>
                <a:gd name="T13" fmla="*/ 9 h 56"/>
                <a:gd name="T14" fmla="*/ 7 w 38"/>
                <a:gd name="T15" fmla="*/ 11 h 56"/>
                <a:gd name="T16" fmla="*/ 0 w 38"/>
                <a:gd name="T17" fmla="*/ 4 h 56"/>
                <a:gd name="T18" fmla="*/ 2 w 38"/>
                <a:gd name="T19" fmla="*/ 3 h 56"/>
                <a:gd name="T20" fmla="*/ 3 w 38"/>
                <a:gd name="T21" fmla="*/ 3 h 56"/>
                <a:gd name="T22" fmla="*/ 16 w 38"/>
                <a:gd name="T23" fmla="*/ 0 h 56"/>
                <a:gd name="T24" fmla="*/ 17 w 38"/>
                <a:gd name="T25" fmla="*/ 0 h 56"/>
                <a:gd name="T26" fmla="*/ 38 w 38"/>
                <a:gd name="T27" fmla="*/ 26 h 56"/>
                <a:gd name="T28" fmla="*/ 27 w 38"/>
                <a:gd name="T29" fmla="*/ 48 h 56"/>
                <a:gd name="T30" fmla="*/ 11 w 38"/>
                <a:gd name="T31" fmla="*/ 56 h 56"/>
                <a:gd name="T32" fmla="*/ 10 w 38"/>
                <a:gd name="T33" fmla="*/ 54 h 56"/>
                <a:gd name="T34" fmla="*/ 13 w 38"/>
                <a:gd name="T35" fmla="*/ 51 h 56"/>
                <a:gd name="T36" fmla="*/ 13 w 38"/>
                <a:gd name="T37" fmla="*/ 51 h 56"/>
                <a:gd name="T38" fmla="*/ 20 w 38"/>
                <a:gd name="T39" fmla="*/ 48 h 56"/>
                <a:gd name="T40" fmla="*/ 20 w 38"/>
                <a:gd name="T41" fmla="*/ 48 h 56"/>
                <a:gd name="T42" fmla="*/ 34 w 38"/>
                <a:gd name="T43" fmla="*/ 29 h 56"/>
                <a:gd name="T44" fmla="*/ 34 w 38"/>
                <a:gd name="T45" fmla="*/ 21 h 56"/>
                <a:gd name="T46" fmla="*/ 34 w 38"/>
                <a:gd name="T47" fmla="*/ 27 h 56"/>
                <a:gd name="T48" fmla="*/ 34 w 38"/>
                <a:gd name="T49" fmla="*/ 21 h 56"/>
                <a:gd name="T50" fmla="*/ 32 w 38"/>
                <a:gd name="T51" fmla="*/ 16 h 56"/>
                <a:gd name="T52" fmla="*/ 32 w 38"/>
                <a:gd name="T53" fmla="*/ 16 h 56"/>
                <a:gd name="T54" fmla="*/ 32 w 38"/>
                <a:gd name="T55" fmla="*/ 16 h 56"/>
                <a:gd name="T56" fmla="*/ 32 w 38"/>
                <a:gd name="T57" fmla="*/ 16 h 56"/>
                <a:gd name="T58" fmla="*/ 32 w 38"/>
                <a:gd name="T59" fmla="*/ 16 h 56"/>
                <a:gd name="T60" fmla="*/ 32 w 38"/>
                <a:gd name="T61" fmla="*/ 15 h 56"/>
                <a:gd name="T62" fmla="*/ 32 w 38"/>
                <a:gd name="T63" fmla="*/ 15 h 56"/>
                <a:gd name="T64" fmla="*/ 32 w 38"/>
                <a:gd name="T65" fmla="*/ 15 h 56"/>
                <a:gd name="T66" fmla="*/ 32 w 38"/>
                <a:gd name="T67" fmla="*/ 15 h 56"/>
                <a:gd name="T68" fmla="*/ 32 w 38"/>
                <a:gd name="T69" fmla="*/ 15 h 56"/>
                <a:gd name="T70" fmla="*/ 32 w 38"/>
                <a:gd name="T71" fmla="*/ 14 h 56"/>
                <a:gd name="T72" fmla="*/ 32 w 38"/>
                <a:gd name="T73" fmla="*/ 14 h 56"/>
                <a:gd name="T74" fmla="*/ 32 w 38"/>
                <a:gd name="T75" fmla="*/ 14 h 56"/>
                <a:gd name="T76" fmla="*/ 31 w 38"/>
                <a:gd name="T77" fmla="*/ 14 h 56"/>
                <a:gd name="T78" fmla="*/ 31 w 38"/>
                <a:gd name="T79" fmla="*/ 14 h 56"/>
                <a:gd name="T80" fmla="*/ 31 w 38"/>
                <a:gd name="T81" fmla="*/ 14 h 56"/>
                <a:gd name="T82" fmla="*/ 31 w 38"/>
                <a:gd name="T83" fmla="*/ 13 h 56"/>
                <a:gd name="T84" fmla="*/ 31 w 38"/>
                <a:gd name="T85" fmla="*/ 13 h 56"/>
                <a:gd name="T86" fmla="*/ 31 w 38"/>
                <a:gd name="T87" fmla="*/ 13 h 56"/>
                <a:gd name="T88" fmla="*/ 31 w 38"/>
                <a:gd name="T89" fmla="*/ 13 h 56"/>
                <a:gd name="T90" fmla="*/ 31 w 38"/>
                <a:gd name="T91" fmla="*/ 13 h 56"/>
                <a:gd name="T92" fmla="*/ 31 w 38"/>
                <a:gd name="T93" fmla="*/ 13 h 56"/>
                <a:gd name="T94" fmla="*/ 31 w 38"/>
                <a:gd name="T95" fmla="*/ 12 h 56"/>
                <a:gd name="T96" fmla="*/ 31 w 38"/>
                <a:gd name="T97" fmla="*/ 12 h 56"/>
                <a:gd name="T98" fmla="*/ 30 w 38"/>
                <a:gd name="T99" fmla="*/ 12 h 56"/>
                <a:gd name="T100" fmla="*/ 30 w 38"/>
                <a:gd name="T101" fmla="*/ 12 h 56"/>
                <a:gd name="T102" fmla="*/ 30 w 38"/>
                <a:gd name="T103" fmla="*/ 12 h 56"/>
                <a:gd name="T104" fmla="*/ 30 w 38"/>
                <a:gd name="T105" fmla="*/ 12 h 56"/>
                <a:gd name="T106" fmla="*/ 30 w 38"/>
                <a:gd name="T107" fmla="*/ 11 h 56"/>
                <a:gd name="T108" fmla="*/ 17 w 38"/>
                <a:gd name="T109" fmla="*/ 4 h 56"/>
                <a:gd name="T110" fmla="*/ 16 w 38"/>
                <a:gd name="T111" fmla="*/ 4 h 56"/>
                <a:gd name="T112" fmla="*/ 16 w 38"/>
                <a:gd name="T113" fmla="*/ 4 h 56"/>
                <a:gd name="T114" fmla="*/ 17 w 38"/>
                <a:gd name="T115" fmla="*/ 4 h 56"/>
                <a:gd name="T116" fmla="*/ 7 w 38"/>
                <a:gd name="T117" fmla="*/ 5 h 56"/>
                <a:gd name="T118" fmla="*/ 11 w 38"/>
                <a:gd name="T119" fmla="*/ 4 h 56"/>
                <a:gd name="T120" fmla="*/ 7 w 38"/>
                <a:gd name="T121"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 h="56">
                  <a:moveTo>
                    <a:pt x="7" y="54"/>
                  </a:moveTo>
                  <a:cubicBezTo>
                    <a:pt x="9" y="53"/>
                    <a:pt x="9" y="53"/>
                    <a:pt x="9" y="53"/>
                  </a:cubicBezTo>
                  <a:cubicBezTo>
                    <a:pt x="9" y="53"/>
                    <a:pt x="9" y="53"/>
                    <a:pt x="9" y="53"/>
                  </a:cubicBezTo>
                  <a:cubicBezTo>
                    <a:pt x="9" y="53"/>
                    <a:pt x="9" y="53"/>
                    <a:pt x="9" y="53"/>
                  </a:cubicBezTo>
                  <a:cubicBezTo>
                    <a:pt x="7" y="54"/>
                    <a:pt x="7" y="54"/>
                    <a:pt x="7" y="54"/>
                  </a:cubicBezTo>
                  <a:cubicBezTo>
                    <a:pt x="6" y="52"/>
                    <a:pt x="6" y="52"/>
                    <a:pt x="6" y="52"/>
                  </a:cubicBezTo>
                  <a:cubicBezTo>
                    <a:pt x="9" y="50"/>
                    <a:pt x="9" y="50"/>
                    <a:pt x="9" y="50"/>
                  </a:cubicBezTo>
                  <a:cubicBezTo>
                    <a:pt x="9" y="46"/>
                    <a:pt x="9" y="46"/>
                    <a:pt x="9" y="46"/>
                  </a:cubicBezTo>
                  <a:cubicBezTo>
                    <a:pt x="12" y="48"/>
                    <a:pt x="12" y="48"/>
                    <a:pt x="12" y="48"/>
                  </a:cubicBezTo>
                  <a:cubicBezTo>
                    <a:pt x="13" y="47"/>
                    <a:pt x="18" y="45"/>
                    <a:pt x="22" y="42"/>
                  </a:cubicBezTo>
                  <a:cubicBezTo>
                    <a:pt x="22" y="42"/>
                    <a:pt x="22" y="42"/>
                    <a:pt x="22" y="42"/>
                  </a:cubicBezTo>
                  <a:cubicBezTo>
                    <a:pt x="26" y="38"/>
                    <a:pt x="30" y="33"/>
                    <a:pt x="30" y="26"/>
                  </a:cubicBezTo>
                  <a:cubicBezTo>
                    <a:pt x="30" y="26"/>
                    <a:pt x="30" y="26"/>
                    <a:pt x="30" y="26"/>
                  </a:cubicBezTo>
                  <a:cubicBezTo>
                    <a:pt x="30" y="26"/>
                    <a:pt x="30" y="26"/>
                    <a:pt x="30" y="26"/>
                  </a:cubicBezTo>
                  <a:cubicBezTo>
                    <a:pt x="30" y="26"/>
                    <a:pt x="30" y="26"/>
                    <a:pt x="30" y="26"/>
                  </a:cubicBezTo>
                  <a:cubicBezTo>
                    <a:pt x="30" y="25"/>
                    <a:pt x="30" y="23"/>
                    <a:pt x="30" y="22"/>
                  </a:cubicBezTo>
                  <a:cubicBezTo>
                    <a:pt x="30" y="22"/>
                    <a:pt x="30" y="22"/>
                    <a:pt x="30" y="22"/>
                  </a:cubicBezTo>
                  <a:cubicBezTo>
                    <a:pt x="27" y="9"/>
                    <a:pt x="22" y="8"/>
                    <a:pt x="16" y="8"/>
                  </a:cubicBezTo>
                  <a:cubicBezTo>
                    <a:pt x="16" y="8"/>
                    <a:pt x="16" y="8"/>
                    <a:pt x="16" y="8"/>
                  </a:cubicBezTo>
                  <a:cubicBezTo>
                    <a:pt x="14" y="8"/>
                    <a:pt x="11" y="8"/>
                    <a:pt x="9" y="9"/>
                  </a:cubicBezTo>
                  <a:cubicBezTo>
                    <a:pt x="9" y="9"/>
                    <a:pt x="9" y="9"/>
                    <a:pt x="9" y="9"/>
                  </a:cubicBezTo>
                  <a:cubicBezTo>
                    <a:pt x="8" y="9"/>
                    <a:pt x="7" y="10"/>
                    <a:pt x="7" y="10"/>
                  </a:cubicBezTo>
                  <a:cubicBezTo>
                    <a:pt x="7" y="10"/>
                    <a:pt x="7" y="10"/>
                    <a:pt x="7" y="10"/>
                  </a:cubicBezTo>
                  <a:cubicBezTo>
                    <a:pt x="7" y="11"/>
                    <a:pt x="7" y="11"/>
                    <a:pt x="7" y="11"/>
                  </a:cubicBezTo>
                  <a:cubicBezTo>
                    <a:pt x="5" y="11"/>
                    <a:pt x="5" y="11"/>
                    <a:pt x="5" y="11"/>
                  </a:cubicBezTo>
                  <a:cubicBezTo>
                    <a:pt x="4" y="12"/>
                    <a:pt x="4" y="12"/>
                    <a:pt x="4" y="12"/>
                  </a:cubicBezTo>
                  <a:cubicBezTo>
                    <a:pt x="0" y="4"/>
                    <a:pt x="0" y="4"/>
                    <a:pt x="0" y="4"/>
                  </a:cubicBezTo>
                  <a:cubicBezTo>
                    <a:pt x="2" y="4"/>
                    <a:pt x="2" y="4"/>
                    <a:pt x="2" y="4"/>
                  </a:cubicBezTo>
                  <a:cubicBezTo>
                    <a:pt x="2" y="4"/>
                    <a:pt x="2" y="4"/>
                    <a:pt x="2" y="4"/>
                  </a:cubicBezTo>
                  <a:cubicBezTo>
                    <a:pt x="2" y="4"/>
                    <a:pt x="2" y="4"/>
                    <a:pt x="2" y="3"/>
                  </a:cubicBezTo>
                  <a:cubicBezTo>
                    <a:pt x="2" y="3"/>
                    <a:pt x="2" y="3"/>
                    <a:pt x="2" y="3"/>
                  </a:cubicBezTo>
                  <a:cubicBezTo>
                    <a:pt x="2" y="3"/>
                    <a:pt x="3" y="3"/>
                    <a:pt x="3" y="3"/>
                  </a:cubicBezTo>
                  <a:cubicBezTo>
                    <a:pt x="3" y="3"/>
                    <a:pt x="3" y="3"/>
                    <a:pt x="3" y="3"/>
                  </a:cubicBezTo>
                  <a:cubicBezTo>
                    <a:pt x="4" y="3"/>
                    <a:pt x="5" y="2"/>
                    <a:pt x="6" y="2"/>
                  </a:cubicBezTo>
                  <a:cubicBezTo>
                    <a:pt x="6" y="2"/>
                    <a:pt x="6" y="2"/>
                    <a:pt x="6" y="2"/>
                  </a:cubicBezTo>
                  <a:cubicBezTo>
                    <a:pt x="9" y="1"/>
                    <a:pt x="12" y="0"/>
                    <a:pt x="16" y="0"/>
                  </a:cubicBezTo>
                  <a:cubicBezTo>
                    <a:pt x="16" y="0"/>
                    <a:pt x="16" y="0"/>
                    <a:pt x="16" y="0"/>
                  </a:cubicBezTo>
                  <a:cubicBezTo>
                    <a:pt x="16" y="0"/>
                    <a:pt x="17" y="0"/>
                    <a:pt x="17" y="0"/>
                  </a:cubicBezTo>
                  <a:cubicBezTo>
                    <a:pt x="17" y="0"/>
                    <a:pt x="17" y="0"/>
                    <a:pt x="17" y="0"/>
                  </a:cubicBezTo>
                  <a:cubicBezTo>
                    <a:pt x="25" y="0"/>
                    <a:pt x="35" y="5"/>
                    <a:pt x="38" y="21"/>
                  </a:cubicBezTo>
                  <a:cubicBezTo>
                    <a:pt x="38" y="21"/>
                    <a:pt x="38" y="21"/>
                    <a:pt x="38" y="21"/>
                  </a:cubicBezTo>
                  <a:cubicBezTo>
                    <a:pt x="38" y="23"/>
                    <a:pt x="38" y="24"/>
                    <a:pt x="38" y="26"/>
                  </a:cubicBezTo>
                  <a:cubicBezTo>
                    <a:pt x="38" y="26"/>
                    <a:pt x="38" y="26"/>
                    <a:pt x="38" y="26"/>
                  </a:cubicBezTo>
                  <a:cubicBezTo>
                    <a:pt x="38" y="36"/>
                    <a:pt x="33" y="43"/>
                    <a:pt x="27" y="48"/>
                  </a:cubicBezTo>
                  <a:cubicBezTo>
                    <a:pt x="27" y="48"/>
                    <a:pt x="27" y="48"/>
                    <a:pt x="27" y="48"/>
                  </a:cubicBezTo>
                  <a:cubicBezTo>
                    <a:pt x="21" y="53"/>
                    <a:pt x="15" y="55"/>
                    <a:pt x="11" y="56"/>
                  </a:cubicBezTo>
                  <a:cubicBezTo>
                    <a:pt x="11" y="56"/>
                    <a:pt x="11" y="56"/>
                    <a:pt x="11" y="56"/>
                  </a:cubicBezTo>
                  <a:cubicBezTo>
                    <a:pt x="11" y="56"/>
                    <a:pt x="11" y="56"/>
                    <a:pt x="11" y="56"/>
                  </a:cubicBezTo>
                  <a:cubicBezTo>
                    <a:pt x="11" y="56"/>
                    <a:pt x="11" y="56"/>
                    <a:pt x="11" y="56"/>
                  </a:cubicBezTo>
                  <a:cubicBezTo>
                    <a:pt x="11" y="56"/>
                    <a:pt x="9" y="55"/>
                    <a:pt x="7" y="54"/>
                  </a:cubicBezTo>
                  <a:close/>
                  <a:moveTo>
                    <a:pt x="10" y="54"/>
                  </a:moveTo>
                  <a:cubicBezTo>
                    <a:pt x="10" y="54"/>
                    <a:pt x="10" y="54"/>
                    <a:pt x="10" y="54"/>
                  </a:cubicBezTo>
                  <a:cubicBezTo>
                    <a:pt x="10" y="54"/>
                    <a:pt x="10" y="54"/>
                    <a:pt x="10" y="54"/>
                  </a:cubicBezTo>
                  <a:close/>
                  <a:moveTo>
                    <a:pt x="13" y="51"/>
                  </a:moveTo>
                  <a:cubicBezTo>
                    <a:pt x="15" y="51"/>
                    <a:pt x="17" y="50"/>
                    <a:pt x="20" y="48"/>
                  </a:cubicBezTo>
                  <a:cubicBezTo>
                    <a:pt x="20" y="48"/>
                    <a:pt x="20" y="48"/>
                    <a:pt x="20" y="48"/>
                  </a:cubicBezTo>
                  <a:cubicBezTo>
                    <a:pt x="17" y="50"/>
                    <a:pt x="15" y="51"/>
                    <a:pt x="13" y="51"/>
                  </a:cubicBezTo>
                  <a:cubicBezTo>
                    <a:pt x="13" y="51"/>
                    <a:pt x="13" y="51"/>
                    <a:pt x="13" y="51"/>
                  </a:cubicBezTo>
                  <a:cubicBezTo>
                    <a:pt x="13" y="51"/>
                    <a:pt x="13" y="51"/>
                    <a:pt x="13" y="51"/>
                  </a:cubicBezTo>
                  <a:close/>
                  <a:moveTo>
                    <a:pt x="20" y="48"/>
                  </a:moveTo>
                  <a:cubicBezTo>
                    <a:pt x="20" y="48"/>
                    <a:pt x="20" y="48"/>
                    <a:pt x="20" y="48"/>
                  </a:cubicBezTo>
                  <a:cubicBezTo>
                    <a:pt x="20" y="48"/>
                    <a:pt x="20" y="48"/>
                    <a:pt x="20" y="48"/>
                  </a:cubicBezTo>
                  <a:cubicBezTo>
                    <a:pt x="20" y="48"/>
                    <a:pt x="20" y="48"/>
                    <a:pt x="20" y="48"/>
                  </a:cubicBezTo>
                  <a:close/>
                  <a:moveTo>
                    <a:pt x="28" y="42"/>
                  </a:moveTo>
                  <a:cubicBezTo>
                    <a:pt x="31" y="38"/>
                    <a:pt x="33" y="34"/>
                    <a:pt x="34" y="29"/>
                  </a:cubicBezTo>
                  <a:cubicBezTo>
                    <a:pt x="34" y="29"/>
                    <a:pt x="34" y="29"/>
                    <a:pt x="34" y="29"/>
                  </a:cubicBezTo>
                  <a:cubicBezTo>
                    <a:pt x="34" y="29"/>
                    <a:pt x="34" y="29"/>
                    <a:pt x="34" y="29"/>
                  </a:cubicBezTo>
                  <a:cubicBezTo>
                    <a:pt x="33" y="34"/>
                    <a:pt x="31" y="38"/>
                    <a:pt x="28" y="42"/>
                  </a:cubicBezTo>
                  <a:close/>
                  <a:moveTo>
                    <a:pt x="34" y="21"/>
                  </a:moveTo>
                  <a:cubicBezTo>
                    <a:pt x="34" y="23"/>
                    <a:pt x="34" y="25"/>
                    <a:pt x="34" y="26"/>
                  </a:cubicBezTo>
                  <a:cubicBezTo>
                    <a:pt x="34" y="26"/>
                    <a:pt x="34" y="26"/>
                    <a:pt x="34" y="26"/>
                  </a:cubicBezTo>
                  <a:cubicBezTo>
                    <a:pt x="34" y="27"/>
                    <a:pt x="34" y="27"/>
                    <a:pt x="34" y="27"/>
                  </a:cubicBezTo>
                  <a:cubicBezTo>
                    <a:pt x="34" y="26"/>
                    <a:pt x="34" y="26"/>
                    <a:pt x="34" y="26"/>
                  </a:cubicBezTo>
                  <a:cubicBezTo>
                    <a:pt x="34" y="26"/>
                    <a:pt x="34" y="26"/>
                    <a:pt x="34" y="26"/>
                  </a:cubicBezTo>
                  <a:cubicBezTo>
                    <a:pt x="34" y="25"/>
                    <a:pt x="34" y="23"/>
                    <a:pt x="34" y="21"/>
                  </a:cubicBezTo>
                  <a:cubicBezTo>
                    <a:pt x="34" y="21"/>
                    <a:pt x="34" y="21"/>
                    <a:pt x="34" y="21"/>
                  </a:cubicBezTo>
                  <a:cubicBezTo>
                    <a:pt x="33" y="20"/>
                    <a:pt x="33" y="18"/>
                    <a:pt x="32" y="16"/>
                  </a:cubicBezTo>
                  <a:cubicBezTo>
                    <a:pt x="32" y="16"/>
                    <a:pt x="32" y="16"/>
                    <a:pt x="32" y="16"/>
                  </a:cubicBezTo>
                  <a:cubicBezTo>
                    <a:pt x="33" y="18"/>
                    <a:pt x="33" y="20"/>
                    <a:pt x="34" y="21"/>
                  </a:cubicBezTo>
                  <a:close/>
                  <a:moveTo>
                    <a:pt x="32" y="16"/>
                  </a:moveTo>
                  <a:cubicBezTo>
                    <a:pt x="32" y="16"/>
                    <a:pt x="32" y="16"/>
                    <a:pt x="32" y="16"/>
                  </a:cubicBezTo>
                  <a:cubicBezTo>
                    <a:pt x="32" y="16"/>
                    <a:pt x="32" y="16"/>
                    <a:pt x="32" y="16"/>
                  </a:cubicBezTo>
                  <a:cubicBezTo>
                    <a:pt x="32" y="16"/>
                    <a:pt x="32" y="16"/>
                    <a:pt x="32" y="16"/>
                  </a:cubicBezTo>
                  <a:close/>
                  <a:moveTo>
                    <a:pt x="32" y="16"/>
                  </a:moveTo>
                  <a:cubicBezTo>
                    <a:pt x="32" y="16"/>
                    <a:pt x="32" y="16"/>
                    <a:pt x="32" y="16"/>
                  </a:cubicBezTo>
                  <a:cubicBezTo>
                    <a:pt x="32" y="16"/>
                    <a:pt x="32" y="16"/>
                    <a:pt x="32" y="16"/>
                  </a:cubicBezTo>
                  <a:cubicBezTo>
                    <a:pt x="32" y="16"/>
                    <a:pt x="32" y="16"/>
                    <a:pt x="32" y="16"/>
                  </a:cubicBezTo>
                  <a:close/>
                  <a:moveTo>
                    <a:pt x="32" y="16"/>
                  </a:moveTo>
                  <a:cubicBezTo>
                    <a:pt x="32" y="16"/>
                    <a:pt x="32" y="16"/>
                    <a:pt x="32" y="16"/>
                  </a:cubicBezTo>
                  <a:cubicBezTo>
                    <a:pt x="32" y="16"/>
                    <a:pt x="32" y="16"/>
                    <a:pt x="32" y="16"/>
                  </a:cubicBezTo>
                  <a:cubicBezTo>
                    <a:pt x="32" y="16"/>
                    <a:pt x="32" y="16"/>
                    <a:pt x="32" y="16"/>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5"/>
                  </a:moveTo>
                  <a:cubicBezTo>
                    <a:pt x="32" y="15"/>
                    <a:pt x="32" y="15"/>
                    <a:pt x="32" y="15"/>
                  </a:cubicBezTo>
                  <a:cubicBezTo>
                    <a:pt x="32" y="15"/>
                    <a:pt x="32" y="15"/>
                    <a:pt x="32" y="15"/>
                  </a:cubicBezTo>
                  <a:cubicBezTo>
                    <a:pt x="32" y="15"/>
                    <a:pt x="32" y="15"/>
                    <a:pt x="32" y="15"/>
                  </a:cubicBezTo>
                  <a:close/>
                  <a:moveTo>
                    <a:pt x="32" y="14"/>
                  </a:moveTo>
                  <a:cubicBezTo>
                    <a:pt x="32" y="14"/>
                    <a:pt x="32" y="14"/>
                    <a:pt x="32" y="14"/>
                  </a:cubicBezTo>
                  <a:cubicBezTo>
                    <a:pt x="32" y="14"/>
                    <a:pt x="32" y="14"/>
                    <a:pt x="32" y="14"/>
                  </a:cubicBezTo>
                  <a:cubicBezTo>
                    <a:pt x="32" y="14"/>
                    <a:pt x="32" y="14"/>
                    <a:pt x="32" y="14"/>
                  </a:cubicBezTo>
                  <a:close/>
                  <a:moveTo>
                    <a:pt x="32" y="14"/>
                  </a:moveTo>
                  <a:cubicBezTo>
                    <a:pt x="32" y="14"/>
                    <a:pt x="32" y="14"/>
                    <a:pt x="32" y="14"/>
                  </a:cubicBezTo>
                  <a:cubicBezTo>
                    <a:pt x="32" y="14"/>
                    <a:pt x="32" y="14"/>
                    <a:pt x="32" y="14"/>
                  </a:cubicBezTo>
                  <a:cubicBezTo>
                    <a:pt x="32" y="14"/>
                    <a:pt x="32" y="14"/>
                    <a:pt x="32" y="14"/>
                  </a:cubicBezTo>
                  <a:close/>
                  <a:moveTo>
                    <a:pt x="31" y="14"/>
                  </a:moveTo>
                  <a:cubicBezTo>
                    <a:pt x="31" y="14"/>
                    <a:pt x="31" y="14"/>
                    <a:pt x="31" y="14"/>
                  </a:cubicBezTo>
                  <a:cubicBezTo>
                    <a:pt x="31" y="14"/>
                    <a:pt x="31" y="14"/>
                    <a:pt x="31" y="14"/>
                  </a:cubicBezTo>
                  <a:cubicBezTo>
                    <a:pt x="31" y="14"/>
                    <a:pt x="31" y="14"/>
                    <a:pt x="31" y="14"/>
                  </a:cubicBezTo>
                  <a:close/>
                  <a:moveTo>
                    <a:pt x="31" y="14"/>
                  </a:moveTo>
                  <a:cubicBezTo>
                    <a:pt x="31" y="14"/>
                    <a:pt x="31" y="14"/>
                    <a:pt x="31" y="14"/>
                  </a:cubicBezTo>
                  <a:cubicBezTo>
                    <a:pt x="31" y="14"/>
                    <a:pt x="31" y="14"/>
                    <a:pt x="31" y="14"/>
                  </a:cubicBezTo>
                  <a:cubicBezTo>
                    <a:pt x="31" y="14"/>
                    <a:pt x="31" y="14"/>
                    <a:pt x="31" y="14"/>
                  </a:cubicBezTo>
                  <a:close/>
                  <a:moveTo>
                    <a:pt x="31" y="14"/>
                  </a:moveTo>
                  <a:cubicBezTo>
                    <a:pt x="31" y="13"/>
                    <a:pt x="31" y="13"/>
                    <a:pt x="31" y="13"/>
                  </a:cubicBezTo>
                  <a:cubicBezTo>
                    <a:pt x="31" y="13"/>
                    <a:pt x="31" y="13"/>
                    <a:pt x="31" y="13"/>
                  </a:cubicBezTo>
                  <a:cubicBezTo>
                    <a:pt x="31" y="13"/>
                    <a:pt x="31" y="13"/>
                    <a:pt x="31" y="14"/>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3"/>
                  </a:moveTo>
                  <a:cubicBezTo>
                    <a:pt x="31" y="13"/>
                    <a:pt x="31" y="13"/>
                    <a:pt x="31" y="13"/>
                  </a:cubicBezTo>
                  <a:cubicBezTo>
                    <a:pt x="31" y="13"/>
                    <a:pt x="31" y="13"/>
                    <a:pt x="31" y="13"/>
                  </a:cubicBezTo>
                  <a:cubicBezTo>
                    <a:pt x="31" y="13"/>
                    <a:pt x="31" y="13"/>
                    <a:pt x="31" y="13"/>
                  </a:cubicBezTo>
                  <a:close/>
                  <a:moveTo>
                    <a:pt x="31" y="12"/>
                  </a:moveTo>
                  <a:cubicBezTo>
                    <a:pt x="31" y="12"/>
                    <a:pt x="31" y="12"/>
                    <a:pt x="31" y="12"/>
                  </a:cubicBezTo>
                  <a:cubicBezTo>
                    <a:pt x="31" y="12"/>
                    <a:pt x="31" y="12"/>
                    <a:pt x="31" y="12"/>
                  </a:cubicBezTo>
                  <a:cubicBezTo>
                    <a:pt x="31" y="12"/>
                    <a:pt x="31" y="12"/>
                    <a:pt x="31" y="12"/>
                  </a:cubicBezTo>
                  <a:close/>
                  <a:moveTo>
                    <a:pt x="31" y="12"/>
                  </a:moveTo>
                  <a:cubicBezTo>
                    <a:pt x="31" y="12"/>
                    <a:pt x="31" y="12"/>
                    <a:pt x="30" y="12"/>
                  </a:cubicBezTo>
                  <a:cubicBezTo>
                    <a:pt x="30" y="12"/>
                    <a:pt x="30" y="12"/>
                    <a:pt x="30" y="12"/>
                  </a:cubicBezTo>
                  <a:cubicBezTo>
                    <a:pt x="31" y="12"/>
                    <a:pt x="31" y="12"/>
                    <a:pt x="31" y="12"/>
                  </a:cubicBezTo>
                  <a:close/>
                  <a:moveTo>
                    <a:pt x="30" y="12"/>
                  </a:moveTo>
                  <a:cubicBezTo>
                    <a:pt x="30" y="12"/>
                    <a:pt x="30" y="12"/>
                    <a:pt x="30" y="12"/>
                  </a:cubicBezTo>
                  <a:cubicBezTo>
                    <a:pt x="30" y="12"/>
                    <a:pt x="30" y="12"/>
                    <a:pt x="30" y="12"/>
                  </a:cubicBezTo>
                  <a:cubicBezTo>
                    <a:pt x="30" y="12"/>
                    <a:pt x="30" y="12"/>
                    <a:pt x="30" y="12"/>
                  </a:cubicBezTo>
                  <a:close/>
                  <a:moveTo>
                    <a:pt x="30" y="12"/>
                  </a:moveTo>
                  <a:cubicBezTo>
                    <a:pt x="30" y="12"/>
                    <a:pt x="30" y="12"/>
                    <a:pt x="30" y="12"/>
                  </a:cubicBezTo>
                  <a:cubicBezTo>
                    <a:pt x="30" y="12"/>
                    <a:pt x="30" y="12"/>
                    <a:pt x="30" y="12"/>
                  </a:cubicBezTo>
                  <a:cubicBezTo>
                    <a:pt x="30" y="12"/>
                    <a:pt x="30" y="12"/>
                    <a:pt x="30" y="12"/>
                  </a:cubicBezTo>
                  <a:close/>
                  <a:moveTo>
                    <a:pt x="30" y="12"/>
                  </a:moveTo>
                  <a:cubicBezTo>
                    <a:pt x="30" y="12"/>
                    <a:pt x="30" y="12"/>
                    <a:pt x="30" y="11"/>
                  </a:cubicBezTo>
                  <a:cubicBezTo>
                    <a:pt x="30" y="11"/>
                    <a:pt x="30" y="11"/>
                    <a:pt x="30" y="11"/>
                  </a:cubicBezTo>
                  <a:cubicBezTo>
                    <a:pt x="30" y="12"/>
                    <a:pt x="30" y="12"/>
                    <a:pt x="30" y="12"/>
                  </a:cubicBezTo>
                  <a:close/>
                  <a:moveTo>
                    <a:pt x="30" y="11"/>
                  </a:moveTo>
                  <a:cubicBezTo>
                    <a:pt x="27" y="6"/>
                    <a:pt x="21" y="4"/>
                    <a:pt x="17" y="4"/>
                  </a:cubicBezTo>
                  <a:cubicBezTo>
                    <a:pt x="17" y="4"/>
                    <a:pt x="17" y="4"/>
                    <a:pt x="17" y="4"/>
                  </a:cubicBezTo>
                  <a:cubicBezTo>
                    <a:pt x="17" y="4"/>
                    <a:pt x="17"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4"/>
                  </a:cubicBezTo>
                  <a:cubicBezTo>
                    <a:pt x="21" y="4"/>
                    <a:pt x="26" y="5"/>
                    <a:pt x="30" y="11"/>
                  </a:cubicBezTo>
                  <a:close/>
                  <a:moveTo>
                    <a:pt x="7" y="6"/>
                  </a:moveTo>
                  <a:cubicBezTo>
                    <a:pt x="7" y="6"/>
                    <a:pt x="7" y="6"/>
                    <a:pt x="7" y="5"/>
                  </a:cubicBezTo>
                  <a:cubicBezTo>
                    <a:pt x="7" y="5"/>
                    <a:pt x="7" y="5"/>
                    <a:pt x="7" y="5"/>
                  </a:cubicBezTo>
                  <a:cubicBezTo>
                    <a:pt x="9" y="5"/>
                    <a:pt x="10" y="5"/>
                    <a:pt x="11" y="4"/>
                  </a:cubicBezTo>
                  <a:cubicBezTo>
                    <a:pt x="11" y="4"/>
                    <a:pt x="11" y="4"/>
                    <a:pt x="11" y="4"/>
                  </a:cubicBezTo>
                  <a:cubicBezTo>
                    <a:pt x="9" y="5"/>
                    <a:pt x="8" y="5"/>
                    <a:pt x="7" y="6"/>
                  </a:cubicBezTo>
                  <a:cubicBezTo>
                    <a:pt x="7" y="6"/>
                    <a:pt x="7" y="6"/>
                    <a:pt x="7" y="6"/>
                  </a:cubicBezTo>
                  <a:cubicBezTo>
                    <a:pt x="7" y="6"/>
                    <a:pt x="7"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69"/>
            <p:cNvSpPr/>
            <p:nvPr/>
          </p:nvSpPr>
          <p:spPr bwMode="auto">
            <a:xfrm>
              <a:off x="2131" y="1057"/>
              <a:ext cx="323" cy="214"/>
            </a:xfrm>
            <a:custGeom>
              <a:avLst/>
              <a:gdLst>
                <a:gd name="T0" fmla="*/ 2 w 128"/>
                <a:gd name="T1" fmla="*/ 83 h 85"/>
                <a:gd name="T2" fmla="*/ 4 w 128"/>
                <a:gd name="T3" fmla="*/ 84 h 85"/>
                <a:gd name="T4" fmla="*/ 2 w 128"/>
                <a:gd name="T5" fmla="*/ 84 h 85"/>
                <a:gd name="T6" fmla="*/ 2 w 128"/>
                <a:gd name="T7" fmla="*/ 84 h 85"/>
                <a:gd name="T8" fmla="*/ 2 w 128"/>
                <a:gd name="T9" fmla="*/ 84 h 85"/>
                <a:gd name="T10" fmla="*/ 2 w 128"/>
                <a:gd name="T11" fmla="*/ 84 h 85"/>
                <a:gd name="T12" fmla="*/ 2 w 128"/>
                <a:gd name="T13" fmla="*/ 84 h 85"/>
                <a:gd name="T14" fmla="*/ 2 w 128"/>
                <a:gd name="T15" fmla="*/ 84 h 85"/>
                <a:gd name="T16" fmla="*/ 0 w 128"/>
                <a:gd name="T17" fmla="*/ 49 h 85"/>
                <a:gd name="T18" fmla="*/ 0 w 128"/>
                <a:gd name="T19" fmla="*/ 49 h 85"/>
                <a:gd name="T20" fmla="*/ 0 w 128"/>
                <a:gd name="T21" fmla="*/ 40 h 85"/>
                <a:gd name="T22" fmla="*/ 0 w 128"/>
                <a:gd name="T23" fmla="*/ 40 h 85"/>
                <a:gd name="T24" fmla="*/ 2 w 128"/>
                <a:gd name="T25" fmla="*/ 35 h 85"/>
                <a:gd name="T26" fmla="*/ 2 w 128"/>
                <a:gd name="T27" fmla="*/ 35 h 85"/>
                <a:gd name="T28" fmla="*/ 50 w 128"/>
                <a:gd name="T29" fmla="*/ 1 h 85"/>
                <a:gd name="T30" fmla="*/ 50 w 128"/>
                <a:gd name="T31" fmla="*/ 1 h 85"/>
                <a:gd name="T32" fmla="*/ 70 w 128"/>
                <a:gd name="T33" fmla="*/ 0 h 85"/>
                <a:gd name="T34" fmla="*/ 70 w 128"/>
                <a:gd name="T35" fmla="*/ 0 h 85"/>
                <a:gd name="T36" fmla="*/ 103 w 128"/>
                <a:gd name="T37" fmla="*/ 9 h 85"/>
                <a:gd name="T38" fmla="*/ 103 w 128"/>
                <a:gd name="T39" fmla="*/ 9 h 85"/>
                <a:gd name="T40" fmla="*/ 118 w 128"/>
                <a:gd name="T41" fmla="*/ 37 h 85"/>
                <a:gd name="T42" fmla="*/ 118 w 128"/>
                <a:gd name="T43" fmla="*/ 37 h 85"/>
                <a:gd name="T44" fmla="*/ 128 w 128"/>
                <a:gd name="T45" fmla="*/ 65 h 85"/>
                <a:gd name="T46" fmla="*/ 128 w 128"/>
                <a:gd name="T47" fmla="*/ 65 h 85"/>
                <a:gd name="T48" fmla="*/ 124 w 128"/>
                <a:gd name="T49" fmla="*/ 66 h 85"/>
                <a:gd name="T50" fmla="*/ 115 w 128"/>
                <a:gd name="T51" fmla="*/ 39 h 85"/>
                <a:gd name="T52" fmla="*/ 115 w 128"/>
                <a:gd name="T53" fmla="*/ 39 h 85"/>
                <a:gd name="T54" fmla="*/ 100 w 128"/>
                <a:gd name="T55" fmla="*/ 11 h 85"/>
                <a:gd name="T56" fmla="*/ 100 w 128"/>
                <a:gd name="T57" fmla="*/ 11 h 85"/>
                <a:gd name="T58" fmla="*/ 70 w 128"/>
                <a:gd name="T59" fmla="*/ 4 h 85"/>
                <a:gd name="T60" fmla="*/ 70 w 128"/>
                <a:gd name="T61" fmla="*/ 4 h 85"/>
                <a:gd name="T62" fmla="*/ 50 w 128"/>
                <a:gd name="T63" fmla="*/ 5 h 85"/>
                <a:gd name="T64" fmla="*/ 50 w 128"/>
                <a:gd name="T65" fmla="*/ 5 h 85"/>
                <a:gd name="T66" fmla="*/ 5 w 128"/>
                <a:gd name="T67" fmla="*/ 37 h 85"/>
                <a:gd name="T68" fmla="*/ 5 w 128"/>
                <a:gd name="T69" fmla="*/ 37 h 85"/>
                <a:gd name="T70" fmla="*/ 4 w 128"/>
                <a:gd name="T71" fmla="*/ 41 h 85"/>
                <a:gd name="T72" fmla="*/ 4 w 128"/>
                <a:gd name="T73" fmla="*/ 41 h 85"/>
                <a:gd name="T74" fmla="*/ 4 w 128"/>
                <a:gd name="T75" fmla="*/ 49 h 85"/>
                <a:gd name="T76" fmla="*/ 4 w 128"/>
                <a:gd name="T77" fmla="*/ 49 h 85"/>
                <a:gd name="T78" fmla="*/ 6 w 128"/>
                <a:gd name="T79" fmla="*/ 84 h 85"/>
                <a:gd name="T80" fmla="*/ 6 w 128"/>
                <a:gd name="T81" fmla="*/ 84 h 85"/>
                <a:gd name="T82" fmla="*/ 6 w 128"/>
                <a:gd name="T83" fmla="*/ 84 h 85"/>
                <a:gd name="T84" fmla="*/ 6 w 128"/>
                <a:gd name="T85" fmla="*/ 84 h 85"/>
                <a:gd name="T86" fmla="*/ 5 w 128"/>
                <a:gd name="T87" fmla="*/ 85 h 85"/>
                <a:gd name="T88" fmla="*/ 5 w 128"/>
                <a:gd name="T89" fmla="*/ 85 h 85"/>
                <a:gd name="T90" fmla="*/ 2 w 128"/>
                <a:gd name="T91" fmla="*/ 8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85">
                  <a:moveTo>
                    <a:pt x="2" y="83"/>
                  </a:moveTo>
                  <a:cubicBezTo>
                    <a:pt x="4" y="84"/>
                    <a:pt x="4" y="84"/>
                    <a:pt x="4" y="84"/>
                  </a:cubicBezTo>
                  <a:cubicBezTo>
                    <a:pt x="2" y="84"/>
                    <a:pt x="2" y="84"/>
                    <a:pt x="2" y="84"/>
                  </a:cubicBezTo>
                  <a:cubicBezTo>
                    <a:pt x="2" y="84"/>
                    <a:pt x="2" y="84"/>
                    <a:pt x="2" y="84"/>
                  </a:cubicBezTo>
                  <a:cubicBezTo>
                    <a:pt x="2" y="84"/>
                    <a:pt x="2" y="84"/>
                    <a:pt x="2" y="84"/>
                  </a:cubicBezTo>
                  <a:cubicBezTo>
                    <a:pt x="2" y="84"/>
                    <a:pt x="2" y="84"/>
                    <a:pt x="2" y="84"/>
                  </a:cubicBezTo>
                  <a:cubicBezTo>
                    <a:pt x="2" y="84"/>
                    <a:pt x="2" y="84"/>
                    <a:pt x="2" y="84"/>
                  </a:cubicBezTo>
                  <a:cubicBezTo>
                    <a:pt x="2" y="84"/>
                    <a:pt x="2" y="84"/>
                    <a:pt x="2" y="84"/>
                  </a:cubicBezTo>
                  <a:cubicBezTo>
                    <a:pt x="2" y="81"/>
                    <a:pt x="0" y="63"/>
                    <a:pt x="0" y="49"/>
                  </a:cubicBezTo>
                  <a:cubicBezTo>
                    <a:pt x="0" y="49"/>
                    <a:pt x="0" y="49"/>
                    <a:pt x="0" y="49"/>
                  </a:cubicBezTo>
                  <a:cubicBezTo>
                    <a:pt x="0" y="46"/>
                    <a:pt x="0" y="43"/>
                    <a:pt x="0" y="40"/>
                  </a:cubicBezTo>
                  <a:cubicBezTo>
                    <a:pt x="0" y="40"/>
                    <a:pt x="0" y="40"/>
                    <a:pt x="0" y="40"/>
                  </a:cubicBezTo>
                  <a:cubicBezTo>
                    <a:pt x="1" y="38"/>
                    <a:pt x="1" y="36"/>
                    <a:pt x="2" y="35"/>
                  </a:cubicBezTo>
                  <a:cubicBezTo>
                    <a:pt x="2" y="35"/>
                    <a:pt x="2" y="35"/>
                    <a:pt x="2" y="35"/>
                  </a:cubicBezTo>
                  <a:cubicBezTo>
                    <a:pt x="5" y="31"/>
                    <a:pt x="17" y="6"/>
                    <a:pt x="50" y="1"/>
                  </a:cubicBezTo>
                  <a:cubicBezTo>
                    <a:pt x="50" y="1"/>
                    <a:pt x="50" y="1"/>
                    <a:pt x="50" y="1"/>
                  </a:cubicBezTo>
                  <a:cubicBezTo>
                    <a:pt x="57" y="0"/>
                    <a:pt x="64" y="0"/>
                    <a:pt x="70" y="0"/>
                  </a:cubicBezTo>
                  <a:cubicBezTo>
                    <a:pt x="70" y="0"/>
                    <a:pt x="70" y="0"/>
                    <a:pt x="70" y="0"/>
                  </a:cubicBezTo>
                  <a:cubicBezTo>
                    <a:pt x="90" y="0"/>
                    <a:pt x="100" y="5"/>
                    <a:pt x="103" y="9"/>
                  </a:cubicBezTo>
                  <a:cubicBezTo>
                    <a:pt x="103" y="9"/>
                    <a:pt x="103" y="9"/>
                    <a:pt x="103" y="9"/>
                  </a:cubicBezTo>
                  <a:cubicBezTo>
                    <a:pt x="107" y="14"/>
                    <a:pt x="113" y="23"/>
                    <a:pt x="118" y="37"/>
                  </a:cubicBezTo>
                  <a:cubicBezTo>
                    <a:pt x="118" y="37"/>
                    <a:pt x="118" y="37"/>
                    <a:pt x="118" y="37"/>
                  </a:cubicBezTo>
                  <a:cubicBezTo>
                    <a:pt x="124" y="52"/>
                    <a:pt x="128" y="65"/>
                    <a:pt x="128" y="65"/>
                  </a:cubicBezTo>
                  <a:cubicBezTo>
                    <a:pt x="128" y="65"/>
                    <a:pt x="128" y="65"/>
                    <a:pt x="128" y="65"/>
                  </a:cubicBezTo>
                  <a:cubicBezTo>
                    <a:pt x="124" y="66"/>
                    <a:pt x="124" y="66"/>
                    <a:pt x="124" y="66"/>
                  </a:cubicBezTo>
                  <a:cubicBezTo>
                    <a:pt x="124" y="66"/>
                    <a:pt x="120" y="53"/>
                    <a:pt x="115" y="39"/>
                  </a:cubicBezTo>
                  <a:cubicBezTo>
                    <a:pt x="115" y="39"/>
                    <a:pt x="115" y="39"/>
                    <a:pt x="115" y="39"/>
                  </a:cubicBezTo>
                  <a:cubicBezTo>
                    <a:pt x="109" y="25"/>
                    <a:pt x="104" y="15"/>
                    <a:pt x="100" y="11"/>
                  </a:cubicBezTo>
                  <a:cubicBezTo>
                    <a:pt x="100" y="11"/>
                    <a:pt x="100" y="11"/>
                    <a:pt x="100" y="11"/>
                  </a:cubicBezTo>
                  <a:cubicBezTo>
                    <a:pt x="98" y="9"/>
                    <a:pt x="89" y="4"/>
                    <a:pt x="70" y="4"/>
                  </a:cubicBezTo>
                  <a:cubicBezTo>
                    <a:pt x="70" y="4"/>
                    <a:pt x="70" y="4"/>
                    <a:pt x="70" y="4"/>
                  </a:cubicBezTo>
                  <a:cubicBezTo>
                    <a:pt x="64" y="4"/>
                    <a:pt x="58" y="4"/>
                    <a:pt x="50" y="5"/>
                  </a:cubicBezTo>
                  <a:cubicBezTo>
                    <a:pt x="50" y="5"/>
                    <a:pt x="50" y="5"/>
                    <a:pt x="50" y="5"/>
                  </a:cubicBezTo>
                  <a:cubicBezTo>
                    <a:pt x="19" y="10"/>
                    <a:pt x="9" y="32"/>
                    <a:pt x="5" y="37"/>
                  </a:cubicBezTo>
                  <a:cubicBezTo>
                    <a:pt x="5" y="37"/>
                    <a:pt x="5" y="37"/>
                    <a:pt x="5" y="37"/>
                  </a:cubicBezTo>
                  <a:cubicBezTo>
                    <a:pt x="5" y="37"/>
                    <a:pt x="5" y="39"/>
                    <a:pt x="4" y="41"/>
                  </a:cubicBezTo>
                  <a:cubicBezTo>
                    <a:pt x="4" y="41"/>
                    <a:pt x="4" y="41"/>
                    <a:pt x="4" y="41"/>
                  </a:cubicBezTo>
                  <a:cubicBezTo>
                    <a:pt x="4" y="43"/>
                    <a:pt x="4" y="46"/>
                    <a:pt x="4" y="49"/>
                  </a:cubicBezTo>
                  <a:cubicBezTo>
                    <a:pt x="4" y="49"/>
                    <a:pt x="4" y="49"/>
                    <a:pt x="4" y="49"/>
                  </a:cubicBezTo>
                  <a:cubicBezTo>
                    <a:pt x="4" y="63"/>
                    <a:pt x="6" y="82"/>
                    <a:pt x="6" y="84"/>
                  </a:cubicBezTo>
                  <a:cubicBezTo>
                    <a:pt x="6" y="84"/>
                    <a:pt x="6" y="84"/>
                    <a:pt x="6" y="84"/>
                  </a:cubicBezTo>
                  <a:cubicBezTo>
                    <a:pt x="6" y="84"/>
                    <a:pt x="6" y="84"/>
                    <a:pt x="6" y="84"/>
                  </a:cubicBezTo>
                  <a:cubicBezTo>
                    <a:pt x="6" y="84"/>
                    <a:pt x="6" y="84"/>
                    <a:pt x="6" y="84"/>
                  </a:cubicBezTo>
                  <a:cubicBezTo>
                    <a:pt x="6" y="84"/>
                    <a:pt x="6" y="84"/>
                    <a:pt x="5" y="85"/>
                  </a:cubicBezTo>
                  <a:cubicBezTo>
                    <a:pt x="5" y="85"/>
                    <a:pt x="5" y="85"/>
                    <a:pt x="5" y="85"/>
                  </a:cubicBezTo>
                  <a:cubicBezTo>
                    <a:pt x="2" y="83"/>
                    <a:pt x="2" y="83"/>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70"/>
            <p:cNvSpPr>
              <a:spLocks noEditPoints="1"/>
            </p:cNvSpPr>
            <p:nvPr/>
          </p:nvSpPr>
          <p:spPr bwMode="auto">
            <a:xfrm>
              <a:off x="2126" y="1052"/>
              <a:ext cx="333" cy="226"/>
            </a:xfrm>
            <a:custGeom>
              <a:avLst/>
              <a:gdLst>
                <a:gd name="T0" fmla="*/ 2 w 132"/>
                <a:gd name="T1" fmla="*/ 88 h 90"/>
                <a:gd name="T2" fmla="*/ 2 w 132"/>
                <a:gd name="T3" fmla="*/ 86 h 90"/>
                <a:gd name="T4" fmla="*/ 2 w 132"/>
                <a:gd name="T5" fmla="*/ 86 h 90"/>
                <a:gd name="T6" fmla="*/ 2 w 132"/>
                <a:gd name="T7" fmla="*/ 86 h 90"/>
                <a:gd name="T8" fmla="*/ 0 w 132"/>
                <a:gd name="T9" fmla="*/ 51 h 90"/>
                <a:gd name="T10" fmla="*/ 0 w 132"/>
                <a:gd name="T11" fmla="*/ 51 h 90"/>
                <a:gd name="T12" fmla="*/ 0 w 132"/>
                <a:gd name="T13" fmla="*/ 51 h 90"/>
                <a:gd name="T14" fmla="*/ 0 w 132"/>
                <a:gd name="T15" fmla="*/ 42 h 90"/>
                <a:gd name="T16" fmla="*/ 3 w 132"/>
                <a:gd name="T17" fmla="*/ 35 h 90"/>
                <a:gd name="T18" fmla="*/ 52 w 132"/>
                <a:gd name="T19" fmla="*/ 1 h 90"/>
                <a:gd name="T20" fmla="*/ 72 w 132"/>
                <a:gd name="T21" fmla="*/ 0 h 90"/>
                <a:gd name="T22" fmla="*/ 107 w 132"/>
                <a:gd name="T23" fmla="*/ 10 h 90"/>
                <a:gd name="T24" fmla="*/ 122 w 132"/>
                <a:gd name="T25" fmla="*/ 39 h 90"/>
                <a:gd name="T26" fmla="*/ 132 w 132"/>
                <a:gd name="T27" fmla="*/ 67 h 90"/>
                <a:gd name="T28" fmla="*/ 125 w 132"/>
                <a:gd name="T29" fmla="*/ 71 h 90"/>
                <a:gd name="T30" fmla="*/ 124 w 132"/>
                <a:gd name="T31" fmla="*/ 69 h 90"/>
                <a:gd name="T32" fmla="*/ 124 w 132"/>
                <a:gd name="T33" fmla="*/ 69 h 90"/>
                <a:gd name="T34" fmla="*/ 124 w 132"/>
                <a:gd name="T35" fmla="*/ 69 h 90"/>
                <a:gd name="T36" fmla="*/ 124 w 132"/>
                <a:gd name="T37" fmla="*/ 68 h 90"/>
                <a:gd name="T38" fmla="*/ 123 w 132"/>
                <a:gd name="T39" fmla="*/ 66 h 90"/>
                <a:gd name="T40" fmla="*/ 121 w 132"/>
                <a:gd name="T41" fmla="*/ 60 h 90"/>
                <a:gd name="T42" fmla="*/ 115 w 132"/>
                <a:gd name="T43" fmla="*/ 42 h 90"/>
                <a:gd name="T44" fmla="*/ 101 w 132"/>
                <a:gd name="T45" fmla="*/ 15 h 90"/>
                <a:gd name="T46" fmla="*/ 72 w 132"/>
                <a:gd name="T47" fmla="*/ 8 h 90"/>
                <a:gd name="T48" fmla="*/ 72 w 132"/>
                <a:gd name="T49" fmla="*/ 8 h 90"/>
                <a:gd name="T50" fmla="*/ 53 w 132"/>
                <a:gd name="T51" fmla="*/ 9 h 90"/>
                <a:gd name="T52" fmla="*/ 9 w 132"/>
                <a:gd name="T53" fmla="*/ 40 h 90"/>
                <a:gd name="T54" fmla="*/ 9 w 132"/>
                <a:gd name="T55" fmla="*/ 41 h 90"/>
                <a:gd name="T56" fmla="*/ 8 w 132"/>
                <a:gd name="T57" fmla="*/ 43 h 90"/>
                <a:gd name="T58" fmla="*/ 8 w 132"/>
                <a:gd name="T59" fmla="*/ 51 h 90"/>
                <a:gd name="T60" fmla="*/ 10 w 132"/>
                <a:gd name="T61" fmla="*/ 86 h 90"/>
                <a:gd name="T62" fmla="*/ 10 w 132"/>
                <a:gd name="T63" fmla="*/ 86 h 90"/>
                <a:gd name="T64" fmla="*/ 10 w 132"/>
                <a:gd name="T65" fmla="*/ 86 h 90"/>
                <a:gd name="T66" fmla="*/ 9 w 132"/>
                <a:gd name="T67" fmla="*/ 88 h 90"/>
                <a:gd name="T68" fmla="*/ 5 w 132"/>
                <a:gd name="T69" fmla="*/ 88 h 90"/>
                <a:gd name="T70" fmla="*/ 4 w 132"/>
                <a:gd name="T71" fmla="*/ 51 h 90"/>
                <a:gd name="T72" fmla="*/ 4 w 132"/>
                <a:gd name="T73" fmla="*/ 52 h 90"/>
                <a:gd name="T74" fmla="*/ 5 w 132"/>
                <a:gd name="T75" fmla="*/ 80 h 90"/>
                <a:gd name="T76" fmla="*/ 126 w 132"/>
                <a:gd name="T77" fmla="*/ 62 h 90"/>
                <a:gd name="T78" fmla="*/ 125 w 132"/>
                <a:gd name="T79" fmla="*/ 59 h 90"/>
                <a:gd name="T80" fmla="*/ 118 w 132"/>
                <a:gd name="T81" fmla="*/ 40 h 90"/>
                <a:gd name="T82" fmla="*/ 109 w 132"/>
                <a:gd name="T83" fmla="*/ 20 h 90"/>
                <a:gd name="T84" fmla="*/ 118 w 132"/>
                <a:gd name="T85" fmla="*/ 40 h 90"/>
                <a:gd name="T86" fmla="*/ 5 w 132"/>
                <a:gd name="T87" fmla="*/ 38 h 90"/>
                <a:gd name="T88" fmla="*/ 5 w 132"/>
                <a:gd name="T89" fmla="*/ 38 h 90"/>
                <a:gd name="T90" fmla="*/ 5 w 132"/>
                <a:gd name="T91" fmla="*/ 41 h 90"/>
                <a:gd name="T92" fmla="*/ 9 w 132"/>
                <a:gd name="T93" fmla="*/ 40 h 90"/>
                <a:gd name="T94" fmla="*/ 9 w 132"/>
                <a:gd name="T95" fmla="*/ 40 h 90"/>
                <a:gd name="T96" fmla="*/ 6 w 132"/>
                <a:gd name="T97" fmla="*/ 38 h 90"/>
                <a:gd name="T98" fmla="*/ 6 w 132"/>
                <a:gd name="T99" fmla="*/ 38 h 90"/>
                <a:gd name="T100" fmla="*/ 6 w 132"/>
                <a:gd name="T101" fmla="*/ 38 h 90"/>
                <a:gd name="T102" fmla="*/ 6 w 132"/>
                <a:gd name="T103" fmla="*/ 38 h 90"/>
                <a:gd name="T104" fmla="*/ 6 w 132"/>
                <a:gd name="T105" fmla="*/ 38 h 90"/>
                <a:gd name="T106" fmla="*/ 6 w 132"/>
                <a:gd name="T107" fmla="*/ 38 h 90"/>
                <a:gd name="T108" fmla="*/ 6 w 132"/>
                <a:gd name="T109" fmla="*/ 38 h 90"/>
                <a:gd name="T110" fmla="*/ 6 w 132"/>
                <a:gd name="T111" fmla="*/ 38 h 90"/>
                <a:gd name="T112" fmla="*/ 6 w 132"/>
                <a:gd name="T113" fmla="*/ 37 h 90"/>
                <a:gd name="T114" fmla="*/ 6 w 132"/>
                <a:gd name="T115" fmla="*/ 38 h 90"/>
                <a:gd name="T116" fmla="*/ 9 w 132"/>
                <a:gd name="T117" fmla="*/ 32 h 90"/>
                <a:gd name="T118" fmla="*/ 52 w 132"/>
                <a:gd name="T119" fmla="*/ 5 h 90"/>
                <a:gd name="T120" fmla="*/ 72 w 132"/>
                <a:gd name="T121" fmla="*/ 4 h 90"/>
                <a:gd name="T122" fmla="*/ 72 w 132"/>
                <a:gd name="T123" fmla="*/ 4 h 90"/>
                <a:gd name="T124" fmla="*/ 52 w 132"/>
                <a:gd name="T12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90">
                  <a:moveTo>
                    <a:pt x="5" y="88"/>
                  </a:moveTo>
                  <a:cubicBezTo>
                    <a:pt x="2" y="88"/>
                    <a:pt x="2" y="88"/>
                    <a:pt x="2" y="88"/>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6"/>
                    <a:pt x="2" y="86"/>
                    <a:pt x="2" y="86"/>
                  </a:cubicBezTo>
                  <a:cubicBezTo>
                    <a:pt x="2" y="83"/>
                    <a:pt x="0" y="65"/>
                    <a:pt x="0" y="51"/>
                  </a:cubicBezTo>
                  <a:cubicBezTo>
                    <a:pt x="0" y="51"/>
                    <a:pt x="0" y="51"/>
                    <a:pt x="0" y="51"/>
                  </a:cubicBezTo>
                  <a:cubicBezTo>
                    <a:pt x="0" y="51"/>
                    <a:pt x="0" y="51"/>
                    <a:pt x="0" y="51"/>
                  </a:cubicBezTo>
                  <a:cubicBezTo>
                    <a:pt x="0" y="51"/>
                    <a:pt x="0" y="51"/>
                    <a:pt x="0" y="51"/>
                  </a:cubicBezTo>
                  <a:cubicBezTo>
                    <a:pt x="0" y="51"/>
                    <a:pt x="0" y="51"/>
                    <a:pt x="0" y="51"/>
                  </a:cubicBezTo>
                  <a:cubicBezTo>
                    <a:pt x="0" y="48"/>
                    <a:pt x="0" y="45"/>
                    <a:pt x="0" y="42"/>
                  </a:cubicBezTo>
                  <a:cubicBezTo>
                    <a:pt x="0" y="42"/>
                    <a:pt x="0" y="42"/>
                    <a:pt x="0" y="42"/>
                  </a:cubicBezTo>
                  <a:cubicBezTo>
                    <a:pt x="1" y="40"/>
                    <a:pt x="1" y="38"/>
                    <a:pt x="3" y="35"/>
                  </a:cubicBezTo>
                  <a:cubicBezTo>
                    <a:pt x="3" y="35"/>
                    <a:pt x="3" y="35"/>
                    <a:pt x="3" y="35"/>
                  </a:cubicBezTo>
                  <a:cubicBezTo>
                    <a:pt x="5" y="32"/>
                    <a:pt x="17" y="6"/>
                    <a:pt x="52" y="1"/>
                  </a:cubicBezTo>
                  <a:cubicBezTo>
                    <a:pt x="52" y="1"/>
                    <a:pt x="52" y="1"/>
                    <a:pt x="52" y="1"/>
                  </a:cubicBezTo>
                  <a:cubicBezTo>
                    <a:pt x="59" y="0"/>
                    <a:pt x="66" y="0"/>
                    <a:pt x="72" y="0"/>
                  </a:cubicBezTo>
                  <a:cubicBezTo>
                    <a:pt x="72" y="0"/>
                    <a:pt x="72" y="0"/>
                    <a:pt x="72" y="0"/>
                  </a:cubicBezTo>
                  <a:cubicBezTo>
                    <a:pt x="92" y="0"/>
                    <a:pt x="103" y="5"/>
                    <a:pt x="107" y="10"/>
                  </a:cubicBezTo>
                  <a:cubicBezTo>
                    <a:pt x="107" y="10"/>
                    <a:pt x="107" y="10"/>
                    <a:pt x="107" y="10"/>
                  </a:cubicBezTo>
                  <a:cubicBezTo>
                    <a:pt x="111" y="15"/>
                    <a:pt x="116" y="24"/>
                    <a:pt x="122" y="39"/>
                  </a:cubicBezTo>
                  <a:cubicBezTo>
                    <a:pt x="122" y="39"/>
                    <a:pt x="122" y="39"/>
                    <a:pt x="122" y="39"/>
                  </a:cubicBezTo>
                  <a:cubicBezTo>
                    <a:pt x="128" y="53"/>
                    <a:pt x="131" y="66"/>
                    <a:pt x="132" y="67"/>
                  </a:cubicBezTo>
                  <a:cubicBezTo>
                    <a:pt x="132" y="67"/>
                    <a:pt x="132" y="67"/>
                    <a:pt x="132" y="67"/>
                  </a:cubicBezTo>
                  <a:cubicBezTo>
                    <a:pt x="132" y="69"/>
                    <a:pt x="132" y="69"/>
                    <a:pt x="132" y="69"/>
                  </a:cubicBezTo>
                  <a:cubicBezTo>
                    <a:pt x="125" y="71"/>
                    <a:pt x="125" y="71"/>
                    <a:pt x="125" y="71"/>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9"/>
                    <a:pt x="124" y="69"/>
                  </a:cubicBezTo>
                  <a:cubicBezTo>
                    <a:pt x="124" y="69"/>
                    <a:pt x="124" y="68"/>
                    <a:pt x="124" y="68"/>
                  </a:cubicBezTo>
                  <a:cubicBezTo>
                    <a:pt x="124" y="68"/>
                    <a:pt x="124" y="68"/>
                    <a:pt x="124" y="68"/>
                  </a:cubicBezTo>
                  <a:cubicBezTo>
                    <a:pt x="124" y="68"/>
                    <a:pt x="123" y="67"/>
                    <a:pt x="123" y="66"/>
                  </a:cubicBezTo>
                  <a:cubicBezTo>
                    <a:pt x="123" y="66"/>
                    <a:pt x="123" y="66"/>
                    <a:pt x="123" y="66"/>
                  </a:cubicBezTo>
                  <a:cubicBezTo>
                    <a:pt x="123" y="65"/>
                    <a:pt x="122" y="63"/>
                    <a:pt x="121" y="60"/>
                  </a:cubicBezTo>
                  <a:cubicBezTo>
                    <a:pt x="121" y="60"/>
                    <a:pt x="121" y="60"/>
                    <a:pt x="121" y="60"/>
                  </a:cubicBezTo>
                  <a:cubicBezTo>
                    <a:pt x="120" y="55"/>
                    <a:pt x="117" y="48"/>
                    <a:pt x="115" y="42"/>
                  </a:cubicBezTo>
                  <a:cubicBezTo>
                    <a:pt x="115" y="42"/>
                    <a:pt x="115" y="42"/>
                    <a:pt x="115" y="42"/>
                  </a:cubicBezTo>
                  <a:cubicBezTo>
                    <a:pt x="109" y="28"/>
                    <a:pt x="104" y="18"/>
                    <a:pt x="101" y="15"/>
                  </a:cubicBezTo>
                  <a:cubicBezTo>
                    <a:pt x="101" y="15"/>
                    <a:pt x="101" y="15"/>
                    <a:pt x="101" y="15"/>
                  </a:cubicBezTo>
                  <a:cubicBezTo>
                    <a:pt x="99" y="13"/>
                    <a:pt x="91" y="8"/>
                    <a:pt x="72" y="8"/>
                  </a:cubicBezTo>
                  <a:cubicBezTo>
                    <a:pt x="72" y="8"/>
                    <a:pt x="72" y="8"/>
                    <a:pt x="72" y="8"/>
                  </a:cubicBezTo>
                  <a:cubicBezTo>
                    <a:pt x="72" y="8"/>
                    <a:pt x="72" y="8"/>
                    <a:pt x="72" y="8"/>
                  </a:cubicBezTo>
                  <a:cubicBezTo>
                    <a:pt x="72" y="8"/>
                    <a:pt x="72" y="8"/>
                    <a:pt x="72" y="8"/>
                  </a:cubicBezTo>
                  <a:cubicBezTo>
                    <a:pt x="66" y="8"/>
                    <a:pt x="60" y="8"/>
                    <a:pt x="53" y="9"/>
                  </a:cubicBezTo>
                  <a:cubicBezTo>
                    <a:pt x="53" y="9"/>
                    <a:pt x="53" y="9"/>
                    <a:pt x="53" y="9"/>
                  </a:cubicBezTo>
                  <a:cubicBezTo>
                    <a:pt x="23" y="13"/>
                    <a:pt x="13" y="34"/>
                    <a:pt x="9" y="40"/>
                  </a:cubicBezTo>
                  <a:cubicBezTo>
                    <a:pt x="9" y="40"/>
                    <a:pt x="9" y="40"/>
                    <a:pt x="9" y="40"/>
                  </a:cubicBezTo>
                  <a:cubicBezTo>
                    <a:pt x="9" y="40"/>
                    <a:pt x="9" y="40"/>
                    <a:pt x="9" y="41"/>
                  </a:cubicBezTo>
                  <a:cubicBezTo>
                    <a:pt x="9" y="41"/>
                    <a:pt x="9" y="41"/>
                    <a:pt x="9" y="41"/>
                  </a:cubicBezTo>
                  <a:cubicBezTo>
                    <a:pt x="9" y="41"/>
                    <a:pt x="9" y="42"/>
                    <a:pt x="8" y="43"/>
                  </a:cubicBezTo>
                  <a:cubicBezTo>
                    <a:pt x="8" y="43"/>
                    <a:pt x="8" y="43"/>
                    <a:pt x="8" y="43"/>
                  </a:cubicBezTo>
                  <a:cubicBezTo>
                    <a:pt x="8" y="45"/>
                    <a:pt x="8" y="48"/>
                    <a:pt x="8" y="51"/>
                  </a:cubicBezTo>
                  <a:cubicBezTo>
                    <a:pt x="8" y="51"/>
                    <a:pt x="8" y="51"/>
                    <a:pt x="8" y="51"/>
                  </a:cubicBezTo>
                  <a:cubicBezTo>
                    <a:pt x="8" y="65"/>
                    <a:pt x="10" y="83"/>
                    <a:pt x="10" y="86"/>
                  </a:cubicBezTo>
                  <a:cubicBezTo>
                    <a:pt x="10" y="86"/>
                    <a:pt x="10" y="86"/>
                    <a:pt x="10" y="86"/>
                  </a:cubicBezTo>
                  <a:cubicBezTo>
                    <a:pt x="10" y="86"/>
                    <a:pt x="10" y="86"/>
                    <a:pt x="10" y="86"/>
                  </a:cubicBezTo>
                  <a:cubicBezTo>
                    <a:pt x="10" y="86"/>
                    <a:pt x="10" y="86"/>
                    <a:pt x="10" y="86"/>
                  </a:cubicBezTo>
                  <a:cubicBezTo>
                    <a:pt x="10" y="86"/>
                    <a:pt x="10" y="86"/>
                    <a:pt x="10" y="86"/>
                  </a:cubicBezTo>
                  <a:cubicBezTo>
                    <a:pt x="12" y="88"/>
                    <a:pt x="12" y="88"/>
                    <a:pt x="12" y="88"/>
                  </a:cubicBezTo>
                  <a:cubicBezTo>
                    <a:pt x="9" y="88"/>
                    <a:pt x="9" y="88"/>
                    <a:pt x="9" y="88"/>
                  </a:cubicBezTo>
                  <a:cubicBezTo>
                    <a:pt x="8" y="90"/>
                    <a:pt x="8" y="90"/>
                    <a:pt x="8" y="90"/>
                  </a:cubicBezTo>
                  <a:cubicBezTo>
                    <a:pt x="5" y="88"/>
                    <a:pt x="5" y="88"/>
                    <a:pt x="5" y="88"/>
                  </a:cubicBezTo>
                  <a:close/>
                  <a:moveTo>
                    <a:pt x="5" y="80"/>
                  </a:moveTo>
                  <a:cubicBezTo>
                    <a:pt x="5" y="73"/>
                    <a:pt x="4" y="61"/>
                    <a:pt x="4" y="51"/>
                  </a:cubicBezTo>
                  <a:cubicBezTo>
                    <a:pt x="4" y="51"/>
                    <a:pt x="4" y="51"/>
                    <a:pt x="4" y="51"/>
                  </a:cubicBezTo>
                  <a:cubicBezTo>
                    <a:pt x="4" y="52"/>
                    <a:pt x="4" y="52"/>
                    <a:pt x="4" y="52"/>
                  </a:cubicBezTo>
                  <a:cubicBezTo>
                    <a:pt x="4" y="52"/>
                    <a:pt x="4" y="52"/>
                    <a:pt x="4" y="52"/>
                  </a:cubicBezTo>
                  <a:cubicBezTo>
                    <a:pt x="4" y="61"/>
                    <a:pt x="5" y="73"/>
                    <a:pt x="5" y="80"/>
                  </a:cubicBezTo>
                  <a:close/>
                  <a:moveTo>
                    <a:pt x="118" y="40"/>
                  </a:moveTo>
                  <a:cubicBezTo>
                    <a:pt x="122" y="48"/>
                    <a:pt x="124" y="57"/>
                    <a:pt x="126" y="62"/>
                  </a:cubicBezTo>
                  <a:cubicBezTo>
                    <a:pt x="126" y="62"/>
                    <a:pt x="126" y="62"/>
                    <a:pt x="126" y="62"/>
                  </a:cubicBezTo>
                  <a:cubicBezTo>
                    <a:pt x="126" y="61"/>
                    <a:pt x="125" y="60"/>
                    <a:pt x="125" y="59"/>
                  </a:cubicBezTo>
                  <a:cubicBezTo>
                    <a:pt x="125" y="59"/>
                    <a:pt x="125" y="59"/>
                    <a:pt x="125" y="59"/>
                  </a:cubicBezTo>
                  <a:cubicBezTo>
                    <a:pt x="124" y="54"/>
                    <a:pt x="121" y="47"/>
                    <a:pt x="118" y="40"/>
                  </a:cubicBezTo>
                  <a:cubicBezTo>
                    <a:pt x="118" y="40"/>
                    <a:pt x="118" y="40"/>
                    <a:pt x="118" y="40"/>
                  </a:cubicBezTo>
                  <a:cubicBezTo>
                    <a:pt x="115" y="32"/>
                    <a:pt x="112" y="25"/>
                    <a:pt x="109" y="20"/>
                  </a:cubicBezTo>
                  <a:cubicBezTo>
                    <a:pt x="109" y="20"/>
                    <a:pt x="109" y="20"/>
                    <a:pt x="109" y="20"/>
                  </a:cubicBezTo>
                  <a:cubicBezTo>
                    <a:pt x="112" y="25"/>
                    <a:pt x="115" y="32"/>
                    <a:pt x="118" y="40"/>
                  </a:cubicBezTo>
                  <a:close/>
                  <a:moveTo>
                    <a:pt x="5" y="41"/>
                  </a:moveTo>
                  <a:cubicBezTo>
                    <a:pt x="5" y="39"/>
                    <a:pt x="5" y="39"/>
                    <a:pt x="5" y="38"/>
                  </a:cubicBezTo>
                  <a:cubicBezTo>
                    <a:pt x="5" y="38"/>
                    <a:pt x="5" y="38"/>
                    <a:pt x="5" y="38"/>
                  </a:cubicBezTo>
                  <a:cubicBezTo>
                    <a:pt x="5" y="38"/>
                    <a:pt x="5" y="38"/>
                    <a:pt x="5" y="38"/>
                  </a:cubicBezTo>
                  <a:cubicBezTo>
                    <a:pt x="5" y="38"/>
                    <a:pt x="5" y="38"/>
                    <a:pt x="5" y="38"/>
                  </a:cubicBezTo>
                  <a:cubicBezTo>
                    <a:pt x="5" y="39"/>
                    <a:pt x="5" y="40"/>
                    <a:pt x="5" y="41"/>
                  </a:cubicBezTo>
                  <a:close/>
                  <a:moveTo>
                    <a:pt x="9" y="40"/>
                  </a:moveTo>
                  <a:cubicBezTo>
                    <a:pt x="9" y="40"/>
                    <a:pt x="9" y="40"/>
                    <a:pt x="9" y="40"/>
                  </a:cubicBezTo>
                  <a:cubicBezTo>
                    <a:pt x="9" y="40"/>
                    <a:pt x="9" y="40"/>
                    <a:pt x="9" y="40"/>
                  </a:cubicBezTo>
                  <a:cubicBezTo>
                    <a:pt x="9" y="40"/>
                    <a:pt x="9" y="40"/>
                    <a:pt x="9" y="40"/>
                  </a:cubicBezTo>
                  <a:cubicBezTo>
                    <a:pt x="9" y="40"/>
                    <a:pt x="9" y="40"/>
                    <a:pt x="9" y="40"/>
                  </a:cubicBezTo>
                  <a:close/>
                  <a:moveTo>
                    <a:pt x="6" y="38"/>
                  </a:moveTo>
                  <a:cubicBezTo>
                    <a:pt x="6" y="38"/>
                    <a:pt x="6" y="38"/>
                    <a:pt x="6" y="38"/>
                  </a:cubicBezTo>
                  <a:cubicBezTo>
                    <a:pt x="6" y="38"/>
                    <a:pt x="6" y="38"/>
                    <a:pt x="6" y="38"/>
                  </a:cubicBezTo>
                  <a:cubicBezTo>
                    <a:pt x="6" y="38"/>
                    <a:pt x="6" y="38"/>
                    <a:pt x="6" y="38"/>
                  </a:cubicBezTo>
                  <a:cubicBezTo>
                    <a:pt x="6" y="38"/>
                    <a:pt x="6" y="38"/>
                    <a:pt x="6" y="38"/>
                  </a:cubicBezTo>
                  <a:close/>
                  <a:moveTo>
                    <a:pt x="6" y="38"/>
                  </a:move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ubicBezTo>
                    <a:pt x="6" y="38"/>
                    <a:pt x="6" y="38"/>
                    <a:pt x="6" y="38"/>
                  </a:cubicBezTo>
                  <a:close/>
                  <a:moveTo>
                    <a:pt x="6" y="38"/>
                  </a:moveTo>
                  <a:cubicBezTo>
                    <a:pt x="6" y="38"/>
                    <a:pt x="6" y="38"/>
                    <a:pt x="6" y="38"/>
                  </a:cubicBezTo>
                  <a:cubicBezTo>
                    <a:pt x="6" y="38"/>
                    <a:pt x="6" y="38"/>
                    <a:pt x="6" y="38"/>
                  </a:cubicBezTo>
                  <a:cubicBezTo>
                    <a:pt x="6" y="38"/>
                    <a:pt x="6" y="37"/>
                    <a:pt x="6" y="37"/>
                  </a:cubicBezTo>
                  <a:cubicBezTo>
                    <a:pt x="6" y="37"/>
                    <a:pt x="6" y="37"/>
                    <a:pt x="6" y="37"/>
                  </a:cubicBezTo>
                  <a:cubicBezTo>
                    <a:pt x="6" y="37"/>
                    <a:pt x="6" y="38"/>
                    <a:pt x="6" y="38"/>
                  </a:cubicBezTo>
                  <a:close/>
                  <a:moveTo>
                    <a:pt x="52" y="5"/>
                  </a:moveTo>
                  <a:cubicBezTo>
                    <a:pt x="27" y="9"/>
                    <a:pt x="15" y="24"/>
                    <a:pt x="9" y="32"/>
                  </a:cubicBezTo>
                  <a:cubicBezTo>
                    <a:pt x="9" y="32"/>
                    <a:pt x="9" y="32"/>
                    <a:pt x="9" y="32"/>
                  </a:cubicBezTo>
                  <a:cubicBezTo>
                    <a:pt x="15" y="24"/>
                    <a:pt x="27" y="9"/>
                    <a:pt x="52" y="5"/>
                  </a:cubicBezTo>
                  <a:cubicBezTo>
                    <a:pt x="52" y="5"/>
                    <a:pt x="52" y="5"/>
                    <a:pt x="52" y="5"/>
                  </a:cubicBezTo>
                  <a:cubicBezTo>
                    <a:pt x="60" y="4"/>
                    <a:pt x="66" y="4"/>
                    <a:pt x="72" y="4"/>
                  </a:cubicBezTo>
                  <a:cubicBezTo>
                    <a:pt x="72" y="4"/>
                    <a:pt x="72" y="4"/>
                    <a:pt x="72" y="4"/>
                  </a:cubicBezTo>
                  <a:cubicBezTo>
                    <a:pt x="72" y="4"/>
                    <a:pt x="72" y="4"/>
                    <a:pt x="72" y="4"/>
                  </a:cubicBezTo>
                  <a:cubicBezTo>
                    <a:pt x="72" y="4"/>
                    <a:pt x="72" y="4"/>
                    <a:pt x="72" y="4"/>
                  </a:cubicBezTo>
                  <a:cubicBezTo>
                    <a:pt x="66" y="4"/>
                    <a:pt x="60" y="4"/>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71"/>
            <p:cNvSpPr/>
            <p:nvPr/>
          </p:nvSpPr>
          <p:spPr bwMode="auto">
            <a:xfrm>
              <a:off x="2300" y="1449"/>
              <a:ext cx="10" cy="35"/>
            </a:xfrm>
            <a:custGeom>
              <a:avLst/>
              <a:gdLst>
                <a:gd name="T0" fmla="*/ 0 w 10"/>
                <a:gd name="T1" fmla="*/ 35 h 35"/>
                <a:gd name="T2" fmla="*/ 0 w 10"/>
                <a:gd name="T3" fmla="*/ 0 h 35"/>
                <a:gd name="T4" fmla="*/ 10 w 10"/>
                <a:gd name="T5" fmla="*/ 0 h 35"/>
                <a:gd name="T6" fmla="*/ 10 w 10"/>
                <a:gd name="T7" fmla="*/ 35 h 35"/>
                <a:gd name="T8" fmla="*/ 0 w 10"/>
                <a:gd name="T9" fmla="*/ 35 h 35"/>
                <a:gd name="T10" fmla="*/ 0 w 10"/>
                <a:gd name="T11" fmla="*/ 35 h 35"/>
              </a:gdLst>
              <a:ahLst/>
              <a:cxnLst>
                <a:cxn ang="0">
                  <a:pos x="T0" y="T1"/>
                </a:cxn>
                <a:cxn ang="0">
                  <a:pos x="T2" y="T3"/>
                </a:cxn>
                <a:cxn ang="0">
                  <a:pos x="T4" y="T5"/>
                </a:cxn>
                <a:cxn ang="0">
                  <a:pos x="T6" y="T7"/>
                </a:cxn>
                <a:cxn ang="0">
                  <a:pos x="T8" y="T9"/>
                </a:cxn>
                <a:cxn ang="0">
                  <a:pos x="T10" y="T11"/>
                </a:cxn>
              </a:cxnLst>
              <a:rect l="0" t="0" r="r" b="b"/>
              <a:pathLst>
                <a:path w="10" h="35">
                  <a:moveTo>
                    <a:pt x="0" y="35"/>
                  </a:moveTo>
                  <a:lnTo>
                    <a:pt x="0" y="0"/>
                  </a:lnTo>
                  <a:lnTo>
                    <a:pt x="10" y="0"/>
                  </a:lnTo>
                  <a:lnTo>
                    <a:pt x="10" y="35"/>
                  </a:lnTo>
                  <a:lnTo>
                    <a:pt x="0" y="35"/>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72"/>
            <p:cNvSpPr>
              <a:spLocks noEditPoints="1"/>
            </p:cNvSpPr>
            <p:nvPr/>
          </p:nvSpPr>
          <p:spPr bwMode="auto">
            <a:xfrm>
              <a:off x="2295" y="1444"/>
              <a:ext cx="20" cy="45"/>
            </a:xfrm>
            <a:custGeom>
              <a:avLst/>
              <a:gdLst>
                <a:gd name="T0" fmla="*/ 15 w 20"/>
                <a:gd name="T1" fmla="*/ 45 h 45"/>
                <a:gd name="T2" fmla="*/ 5 w 20"/>
                <a:gd name="T3" fmla="*/ 45 h 45"/>
                <a:gd name="T4" fmla="*/ 5 w 20"/>
                <a:gd name="T5" fmla="*/ 40 h 45"/>
                <a:gd name="T6" fmla="*/ 10 w 20"/>
                <a:gd name="T7" fmla="*/ 40 h 45"/>
                <a:gd name="T8" fmla="*/ 5 w 20"/>
                <a:gd name="T9" fmla="*/ 40 h 45"/>
                <a:gd name="T10" fmla="*/ 5 w 20"/>
                <a:gd name="T11" fmla="*/ 45 h 45"/>
                <a:gd name="T12" fmla="*/ 0 w 20"/>
                <a:gd name="T13" fmla="*/ 45 h 45"/>
                <a:gd name="T14" fmla="*/ 0 w 20"/>
                <a:gd name="T15" fmla="*/ 0 h 45"/>
                <a:gd name="T16" fmla="*/ 20 w 20"/>
                <a:gd name="T17" fmla="*/ 0 h 45"/>
                <a:gd name="T18" fmla="*/ 20 w 20"/>
                <a:gd name="T19" fmla="*/ 45 h 45"/>
                <a:gd name="T20" fmla="*/ 15 w 20"/>
                <a:gd name="T21" fmla="*/ 45 h 45"/>
                <a:gd name="T22" fmla="*/ 15 w 20"/>
                <a:gd name="T23" fmla="*/ 45 h 45"/>
                <a:gd name="T24" fmla="*/ 10 w 20"/>
                <a:gd name="T25" fmla="*/ 35 h 45"/>
                <a:gd name="T26" fmla="*/ 10 w 20"/>
                <a:gd name="T27" fmla="*/ 10 h 45"/>
                <a:gd name="T28" fmla="*/ 10 w 20"/>
                <a:gd name="T29" fmla="*/ 35 h 45"/>
                <a:gd name="T30" fmla="*/ 10 w 20"/>
                <a:gd name="T31"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45">
                  <a:moveTo>
                    <a:pt x="15" y="45"/>
                  </a:moveTo>
                  <a:lnTo>
                    <a:pt x="5" y="45"/>
                  </a:lnTo>
                  <a:lnTo>
                    <a:pt x="5" y="40"/>
                  </a:lnTo>
                  <a:lnTo>
                    <a:pt x="10" y="40"/>
                  </a:lnTo>
                  <a:lnTo>
                    <a:pt x="5" y="40"/>
                  </a:lnTo>
                  <a:lnTo>
                    <a:pt x="5" y="45"/>
                  </a:lnTo>
                  <a:lnTo>
                    <a:pt x="0" y="45"/>
                  </a:lnTo>
                  <a:lnTo>
                    <a:pt x="0" y="0"/>
                  </a:lnTo>
                  <a:lnTo>
                    <a:pt x="20" y="0"/>
                  </a:lnTo>
                  <a:lnTo>
                    <a:pt x="20" y="45"/>
                  </a:lnTo>
                  <a:lnTo>
                    <a:pt x="15" y="45"/>
                  </a:lnTo>
                  <a:lnTo>
                    <a:pt x="15" y="45"/>
                  </a:lnTo>
                  <a:close/>
                  <a:moveTo>
                    <a:pt x="10" y="35"/>
                  </a:moveTo>
                  <a:lnTo>
                    <a:pt x="10" y="10"/>
                  </a:lnTo>
                  <a:lnTo>
                    <a:pt x="10" y="35"/>
                  </a:lnTo>
                  <a:lnTo>
                    <a:pt x="1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73"/>
            <p:cNvSpPr/>
            <p:nvPr/>
          </p:nvSpPr>
          <p:spPr bwMode="auto">
            <a:xfrm>
              <a:off x="2252" y="1477"/>
              <a:ext cx="86" cy="35"/>
            </a:xfrm>
            <a:custGeom>
              <a:avLst/>
              <a:gdLst>
                <a:gd name="T0" fmla="*/ 25 w 34"/>
                <a:gd name="T1" fmla="*/ 13 h 14"/>
                <a:gd name="T2" fmla="*/ 19 w 34"/>
                <a:gd name="T3" fmla="*/ 9 h 14"/>
                <a:gd name="T4" fmla="*/ 19 w 34"/>
                <a:gd name="T5" fmla="*/ 9 h 14"/>
                <a:gd name="T6" fmla="*/ 18 w 34"/>
                <a:gd name="T7" fmla="*/ 7 h 14"/>
                <a:gd name="T8" fmla="*/ 18 w 34"/>
                <a:gd name="T9" fmla="*/ 7 h 14"/>
                <a:gd name="T10" fmla="*/ 7 w 34"/>
                <a:gd name="T11" fmla="*/ 14 h 14"/>
                <a:gd name="T12" fmla="*/ 7 w 34"/>
                <a:gd name="T13" fmla="*/ 14 h 14"/>
                <a:gd name="T14" fmla="*/ 6 w 34"/>
                <a:gd name="T15" fmla="*/ 13 h 14"/>
                <a:gd name="T16" fmla="*/ 6 w 34"/>
                <a:gd name="T17" fmla="*/ 13 h 14"/>
                <a:gd name="T18" fmla="*/ 0 w 34"/>
                <a:gd name="T19" fmla="*/ 4 h 14"/>
                <a:gd name="T20" fmla="*/ 0 w 34"/>
                <a:gd name="T21" fmla="*/ 4 h 14"/>
                <a:gd name="T22" fmla="*/ 0 w 34"/>
                <a:gd name="T23" fmla="*/ 3 h 14"/>
                <a:gd name="T24" fmla="*/ 0 w 34"/>
                <a:gd name="T25" fmla="*/ 3 h 14"/>
                <a:gd name="T26" fmla="*/ 4 w 34"/>
                <a:gd name="T27" fmla="*/ 4 h 14"/>
                <a:gd name="T28" fmla="*/ 4 w 34"/>
                <a:gd name="T29" fmla="*/ 4 h 14"/>
                <a:gd name="T30" fmla="*/ 4 w 34"/>
                <a:gd name="T31" fmla="*/ 4 h 14"/>
                <a:gd name="T32" fmla="*/ 5 w 34"/>
                <a:gd name="T33" fmla="*/ 7 h 14"/>
                <a:gd name="T34" fmla="*/ 5 w 34"/>
                <a:gd name="T35" fmla="*/ 7 h 14"/>
                <a:gd name="T36" fmla="*/ 6 w 34"/>
                <a:gd name="T37" fmla="*/ 9 h 14"/>
                <a:gd name="T38" fmla="*/ 6 w 34"/>
                <a:gd name="T39" fmla="*/ 9 h 14"/>
                <a:gd name="T40" fmla="*/ 7 w 34"/>
                <a:gd name="T41" fmla="*/ 10 h 14"/>
                <a:gd name="T42" fmla="*/ 7 w 34"/>
                <a:gd name="T43" fmla="*/ 10 h 14"/>
                <a:gd name="T44" fmla="*/ 13 w 34"/>
                <a:gd name="T45" fmla="*/ 6 h 14"/>
                <a:gd name="T46" fmla="*/ 13 w 34"/>
                <a:gd name="T47" fmla="*/ 6 h 14"/>
                <a:gd name="T48" fmla="*/ 17 w 34"/>
                <a:gd name="T49" fmla="*/ 2 h 14"/>
                <a:gd name="T50" fmla="*/ 17 w 34"/>
                <a:gd name="T51" fmla="*/ 2 h 14"/>
                <a:gd name="T52" fmla="*/ 19 w 34"/>
                <a:gd name="T53" fmla="*/ 0 h 14"/>
                <a:gd name="T54" fmla="*/ 20 w 34"/>
                <a:gd name="T55" fmla="*/ 3 h 14"/>
                <a:gd name="T56" fmla="*/ 22 w 34"/>
                <a:gd name="T57" fmla="*/ 6 h 14"/>
                <a:gd name="T58" fmla="*/ 22 w 34"/>
                <a:gd name="T59" fmla="*/ 6 h 14"/>
                <a:gd name="T60" fmla="*/ 25 w 34"/>
                <a:gd name="T61" fmla="*/ 9 h 14"/>
                <a:gd name="T62" fmla="*/ 25 w 34"/>
                <a:gd name="T63" fmla="*/ 9 h 14"/>
                <a:gd name="T64" fmla="*/ 25 w 34"/>
                <a:gd name="T65" fmla="*/ 9 h 14"/>
                <a:gd name="T66" fmla="*/ 25 w 34"/>
                <a:gd name="T67" fmla="*/ 9 h 14"/>
                <a:gd name="T68" fmla="*/ 25 w 34"/>
                <a:gd name="T69" fmla="*/ 9 h 14"/>
                <a:gd name="T70" fmla="*/ 25 w 34"/>
                <a:gd name="T71" fmla="*/ 9 h 14"/>
                <a:gd name="T72" fmla="*/ 26 w 34"/>
                <a:gd name="T73" fmla="*/ 9 h 14"/>
                <a:gd name="T74" fmla="*/ 26 w 34"/>
                <a:gd name="T75" fmla="*/ 9 h 14"/>
                <a:gd name="T76" fmla="*/ 28 w 34"/>
                <a:gd name="T77" fmla="*/ 5 h 14"/>
                <a:gd name="T78" fmla="*/ 28 w 34"/>
                <a:gd name="T79" fmla="*/ 5 h 14"/>
                <a:gd name="T80" fmla="*/ 31 w 34"/>
                <a:gd name="T81" fmla="*/ 0 h 14"/>
                <a:gd name="T82" fmla="*/ 31 w 34"/>
                <a:gd name="T83" fmla="*/ 0 h 14"/>
                <a:gd name="T84" fmla="*/ 34 w 34"/>
                <a:gd name="T85" fmla="*/ 2 h 14"/>
                <a:gd name="T86" fmla="*/ 32 w 34"/>
                <a:gd name="T87" fmla="*/ 7 h 14"/>
                <a:gd name="T88" fmla="*/ 32 w 34"/>
                <a:gd name="T89" fmla="*/ 7 h 14"/>
                <a:gd name="T90" fmla="*/ 26 w 34"/>
                <a:gd name="T91" fmla="*/ 13 h 14"/>
                <a:gd name="T92" fmla="*/ 26 w 34"/>
                <a:gd name="T93" fmla="*/ 13 h 14"/>
                <a:gd name="T94" fmla="*/ 26 w 34"/>
                <a:gd name="T95" fmla="*/ 13 h 14"/>
                <a:gd name="T96" fmla="*/ 26 w 34"/>
                <a:gd name="T97" fmla="*/ 13 h 14"/>
                <a:gd name="T98" fmla="*/ 25 w 34"/>
                <a:gd name="T99" fmla="*/ 13 h 14"/>
                <a:gd name="T100" fmla="*/ 25 w 34"/>
                <a:gd name="T101" fmla="*/ 13 h 14"/>
                <a:gd name="T102" fmla="*/ 25 w 34"/>
                <a:gd name="T103" fmla="*/ 14 h 14"/>
                <a:gd name="T104" fmla="*/ 25 w 34"/>
                <a:gd name="T105" fmla="*/ 14 h 14"/>
                <a:gd name="T106" fmla="*/ 25 w 34"/>
                <a:gd name="T107" fmla="*/ 14 h 14"/>
                <a:gd name="T108" fmla="*/ 25 w 34"/>
                <a:gd name="T10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14">
                  <a:moveTo>
                    <a:pt x="25" y="13"/>
                  </a:moveTo>
                  <a:cubicBezTo>
                    <a:pt x="22" y="13"/>
                    <a:pt x="21" y="10"/>
                    <a:pt x="19" y="9"/>
                  </a:cubicBezTo>
                  <a:cubicBezTo>
                    <a:pt x="19" y="9"/>
                    <a:pt x="19" y="9"/>
                    <a:pt x="19" y="9"/>
                  </a:cubicBezTo>
                  <a:cubicBezTo>
                    <a:pt x="19" y="8"/>
                    <a:pt x="18" y="7"/>
                    <a:pt x="18" y="7"/>
                  </a:cubicBezTo>
                  <a:cubicBezTo>
                    <a:pt x="18" y="7"/>
                    <a:pt x="18" y="7"/>
                    <a:pt x="18" y="7"/>
                  </a:cubicBezTo>
                  <a:cubicBezTo>
                    <a:pt x="15" y="9"/>
                    <a:pt x="11" y="13"/>
                    <a:pt x="7" y="14"/>
                  </a:cubicBezTo>
                  <a:cubicBezTo>
                    <a:pt x="7" y="14"/>
                    <a:pt x="7" y="14"/>
                    <a:pt x="7" y="14"/>
                  </a:cubicBezTo>
                  <a:cubicBezTo>
                    <a:pt x="6" y="14"/>
                    <a:pt x="6" y="13"/>
                    <a:pt x="6" y="13"/>
                  </a:cubicBezTo>
                  <a:cubicBezTo>
                    <a:pt x="6" y="13"/>
                    <a:pt x="6" y="13"/>
                    <a:pt x="6" y="13"/>
                  </a:cubicBezTo>
                  <a:cubicBezTo>
                    <a:pt x="0" y="12"/>
                    <a:pt x="0" y="5"/>
                    <a:pt x="0" y="4"/>
                  </a:cubicBezTo>
                  <a:cubicBezTo>
                    <a:pt x="0" y="4"/>
                    <a:pt x="0" y="4"/>
                    <a:pt x="0" y="4"/>
                  </a:cubicBezTo>
                  <a:cubicBezTo>
                    <a:pt x="0" y="4"/>
                    <a:pt x="0" y="3"/>
                    <a:pt x="0" y="3"/>
                  </a:cubicBezTo>
                  <a:cubicBezTo>
                    <a:pt x="0" y="3"/>
                    <a:pt x="0" y="3"/>
                    <a:pt x="0" y="3"/>
                  </a:cubicBezTo>
                  <a:cubicBezTo>
                    <a:pt x="4" y="4"/>
                    <a:pt x="4" y="4"/>
                    <a:pt x="4" y="4"/>
                  </a:cubicBezTo>
                  <a:cubicBezTo>
                    <a:pt x="4" y="4"/>
                    <a:pt x="4" y="4"/>
                    <a:pt x="4" y="4"/>
                  </a:cubicBezTo>
                  <a:cubicBezTo>
                    <a:pt x="4" y="4"/>
                    <a:pt x="4" y="4"/>
                    <a:pt x="4" y="4"/>
                  </a:cubicBezTo>
                  <a:cubicBezTo>
                    <a:pt x="4" y="4"/>
                    <a:pt x="4" y="6"/>
                    <a:pt x="5" y="7"/>
                  </a:cubicBezTo>
                  <a:cubicBezTo>
                    <a:pt x="5" y="7"/>
                    <a:pt x="5" y="7"/>
                    <a:pt x="5" y="7"/>
                  </a:cubicBezTo>
                  <a:cubicBezTo>
                    <a:pt x="5" y="9"/>
                    <a:pt x="6" y="9"/>
                    <a:pt x="6" y="9"/>
                  </a:cubicBezTo>
                  <a:cubicBezTo>
                    <a:pt x="6" y="9"/>
                    <a:pt x="6" y="9"/>
                    <a:pt x="6" y="9"/>
                  </a:cubicBezTo>
                  <a:cubicBezTo>
                    <a:pt x="6" y="9"/>
                    <a:pt x="6" y="10"/>
                    <a:pt x="7" y="10"/>
                  </a:cubicBezTo>
                  <a:cubicBezTo>
                    <a:pt x="7" y="10"/>
                    <a:pt x="7" y="10"/>
                    <a:pt x="7" y="10"/>
                  </a:cubicBezTo>
                  <a:cubicBezTo>
                    <a:pt x="8" y="10"/>
                    <a:pt x="11" y="8"/>
                    <a:pt x="13" y="6"/>
                  </a:cubicBezTo>
                  <a:cubicBezTo>
                    <a:pt x="13" y="6"/>
                    <a:pt x="13" y="6"/>
                    <a:pt x="13" y="6"/>
                  </a:cubicBezTo>
                  <a:cubicBezTo>
                    <a:pt x="15" y="4"/>
                    <a:pt x="17" y="2"/>
                    <a:pt x="17" y="2"/>
                  </a:cubicBezTo>
                  <a:cubicBezTo>
                    <a:pt x="17" y="2"/>
                    <a:pt x="17" y="2"/>
                    <a:pt x="17" y="2"/>
                  </a:cubicBezTo>
                  <a:cubicBezTo>
                    <a:pt x="19" y="0"/>
                    <a:pt x="19" y="0"/>
                    <a:pt x="19" y="0"/>
                  </a:cubicBezTo>
                  <a:cubicBezTo>
                    <a:pt x="20" y="3"/>
                    <a:pt x="20" y="3"/>
                    <a:pt x="20" y="3"/>
                  </a:cubicBezTo>
                  <a:cubicBezTo>
                    <a:pt x="20" y="3"/>
                    <a:pt x="21" y="4"/>
                    <a:pt x="22" y="6"/>
                  </a:cubicBezTo>
                  <a:cubicBezTo>
                    <a:pt x="22" y="6"/>
                    <a:pt x="22" y="6"/>
                    <a:pt x="22" y="6"/>
                  </a:cubicBezTo>
                  <a:cubicBezTo>
                    <a:pt x="23" y="7"/>
                    <a:pt x="24" y="9"/>
                    <a:pt x="25" y="9"/>
                  </a:cubicBezTo>
                  <a:cubicBezTo>
                    <a:pt x="25" y="9"/>
                    <a:pt x="25" y="9"/>
                    <a:pt x="25" y="9"/>
                  </a:cubicBezTo>
                  <a:cubicBezTo>
                    <a:pt x="25" y="9"/>
                    <a:pt x="25" y="9"/>
                    <a:pt x="25" y="9"/>
                  </a:cubicBezTo>
                  <a:cubicBezTo>
                    <a:pt x="25" y="9"/>
                    <a:pt x="25" y="9"/>
                    <a:pt x="25" y="9"/>
                  </a:cubicBezTo>
                  <a:cubicBezTo>
                    <a:pt x="25" y="9"/>
                    <a:pt x="25" y="9"/>
                    <a:pt x="25" y="9"/>
                  </a:cubicBezTo>
                  <a:cubicBezTo>
                    <a:pt x="25" y="9"/>
                    <a:pt x="25" y="9"/>
                    <a:pt x="25" y="9"/>
                  </a:cubicBezTo>
                  <a:cubicBezTo>
                    <a:pt x="26" y="9"/>
                    <a:pt x="26" y="9"/>
                    <a:pt x="26" y="9"/>
                  </a:cubicBezTo>
                  <a:cubicBezTo>
                    <a:pt x="26" y="9"/>
                    <a:pt x="26" y="9"/>
                    <a:pt x="26" y="9"/>
                  </a:cubicBezTo>
                  <a:cubicBezTo>
                    <a:pt x="27" y="8"/>
                    <a:pt x="28" y="7"/>
                    <a:pt x="28" y="5"/>
                  </a:cubicBezTo>
                  <a:cubicBezTo>
                    <a:pt x="28" y="5"/>
                    <a:pt x="28" y="5"/>
                    <a:pt x="28" y="5"/>
                  </a:cubicBezTo>
                  <a:cubicBezTo>
                    <a:pt x="30" y="3"/>
                    <a:pt x="31" y="0"/>
                    <a:pt x="31" y="0"/>
                  </a:cubicBezTo>
                  <a:cubicBezTo>
                    <a:pt x="31" y="0"/>
                    <a:pt x="31" y="0"/>
                    <a:pt x="31" y="0"/>
                  </a:cubicBezTo>
                  <a:cubicBezTo>
                    <a:pt x="34" y="2"/>
                    <a:pt x="34" y="2"/>
                    <a:pt x="34" y="2"/>
                  </a:cubicBezTo>
                  <a:cubicBezTo>
                    <a:pt x="34" y="2"/>
                    <a:pt x="33" y="5"/>
                    <a:pt x="32" y="7"/>
                  </a:cubicBezTo>
                  <a:cubicBezTo>
                    <a:pt x="32" y="7"/>
                    <a:pt x="32" y="7"/>
                    <a:pt x="32" y="7"/>
                  </a:cubicBezTo>
                  <a:cubicBezTo>
                    <a:pt x="30" y="10"/>
                    <a:pt x="29" y="12"/>
                    <a:pt x="26" y="13"/>
                  </a:cubicBezTo>
                  <a:cubicBezTo>
                    <a:pt x="26" y="13"/>
                    <a:pt x="26" y="13"/>
                    <a:pt x="26" y="13"/>
                  </a:cubicBezTo>
                  <a:cubicBezTo>
                    <a:pt x="26" y="13"/>
                    <a:pt x="26" y="13"/>
                    <a:pt x="26" y="13"/>
                  </a:cubicBezTo>
                  <a:cubicBezTo>
                    <a:pt x="26" y="13"/>
                    <a:pt x="26" y="13"/>
                    <a:pt x="26" y="13"/>
                  </a:cubicBezTo>
                  <a:cubicBezTo>
                    <a:pt x="26" y="13"/>
                    <a:pt x="26" y="13"/>
                    <a:pt x="25" y="13"/>
                  </a:cubicBezTo>
                  <a:cubicBezTo>
                    <a:pt x="25" y="13"/>
                    <a:pt x="25" y="13"/>
                    <a:pt x="25" y="13"/>
                  </a:cubicBezTo>
                  <a:cubicBezTo>
                    <a:pt x="25" y="14"/>
                    <a:pt x="25" y="14"/>
                    <a:pt x="25" y="14"/>
                  </a:cubicBezTo>
                  <a:cubicBezTo>
                    <a:pt x="25" y="14"/>
                    <a:pt x="25" y="14"/>
                    <a:pt x="25" y="14"/>
                  </a:cubicBezTo>
                  <a:cubicBezTo>
                    <a:pt x="25" y="14"/>
                    <a:pt x="25" y="14"/>
                    <a:pt x="25" y="14"/>
                  </a:cubicBezTo>
                  <a:cubicBezTo>
                    <a:pt x="25" y="13"/>
                    <a:pt x="25" y="13"/>
                    <a:pt x="2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74"/>
            <p:cNvSpPr>
              <a:spLocks noEditPoints="1"/>
            </p:cNvSpPr>
            <p:nvPr/>
          </p:nvSpPr>
          <p:spPr bwMode="auto">
            <a:xfrm>
              <a:off x="2247" y="1467"/>
              <a:ext cx="99" cy="50"/>
            </a:xfrm>
            <a:custGeom>
              <a:avLst/>
              <a:gdLst>
                <a:gd name="T0" fmla="*/ 20 w 39"/>
                <a:gd name="T1" fmla="*/ 14 h 20"/>
                <a:gd name="T2" fmla="*/ 7 w 39"/>
                <a:gd name="T3" fmla="*/ 19 h 20"/>
                <a:gd name="T4" fmla="*/ 0 w 39"/>
                <a:gd name="T5" fmla="*/ 8 h 20"/>
                <a:gd name="T6" fmla="*/ 0 w 39"/>
                <a:gd name="T7" fmla="*/ 5 h 20"/>
                <a:gd name="T8" fmla="*/ 8 w 39"/>
                <a:gd name="T9" fmla="*/ 8 h 20"/>
                <a:gd name="T10" fmla="*/ 8 w 39"/>
                <a:gd name="T11" fmla="*/ 8 h 20"/>
                <a:gd name="T12" fmla="*/ 8 w 39"/>
                <a:gd name="T13" fmla="*/ 11 h 20"/>
                <a:gd name="T14" fmla="*/ 9 w 39"/>
                <a:gd name="T15" fmla="*/ 11 h 20"/>
                <a:gd name="T16" fmla="*/ 10 w 39"/>
                <a:gd name="T17" fmla="*/ 11 h 20"/>
                <a:gd name="T18" fmla="*/ 17 w 39"/>
                <a:gd name="T19" fmla="*/ 5 h 20"/>
                <a:gd name="T20" fmla="*/ 21 w 39"/>
                <a:gd name="T21" fmla="*/ 0 h 20"/>
                <a:gd name="T22" fmla="*/ 24 w 39"/>
                <a:gd name="T23" fmla="*/ 6 h 20"/>
                <a:gd name="T24" fmla="*/ 24 w 39"/>
                <a:gd name="T25" fmla="*/ 6 h 20"/>
                <a:gd name="T26" fmla="*/ 26 w 39"/>
                <a:gd name="T27" fmla="*/ 9 h 20"/>
                <a:gd name="T28" fmla="*/ 27 w 39"/>
                <a:gd name="T29" fmla="*/ 11 h 20"/>
                <a:gd name="T30" fmla="*/ 31 w 39"/>
                <a:gd name="T31" fmla="*/ 3 h 20"/>
                <a:gd name="T32" fmla="*/ 31 w 39"/>
                <a:gd name="T33" fmla="*/ 3 h 20"/>
                <a:gd name="T34" fmla="*/ 38 w 39"/>
                <a:gd name="T35" fmla="*/ 6 h 20"/>
                <a:gd name="T36" fmla="*/ 29 w 39"/>
                <a:gd name="T37" fmla="*/ 19 h 20"/>
                <a:gd name="T38" fmla="*/ 28 w 39"/>
                <a:gd name="T39" fmla="*/ 19 h 20"/>
                <a:gd name="T40" fmla="*/ 28 w 39"/>
                <a:gd name="T41" fmla="*/ 19 h 20"/>
                <a:gd name="T42" fmla="*/ 26 w 39"/>
                <a:gd name="T43" fmla="*/ 19 h 20"/>
                <a:gd name="T44" fmla="*/ 27 w 39"/>
                <a:gd name="T45" fmla="*/ 17 h 20"/>
                <a:gd name="T46" fmla="*/ 8 w 39"/>
                <a:gd name="T47" fmla="*/ 16 h 20"/>
                <a:gd name="T48" fmla="*/ 8 w 39"/>
                <a:gd name="T49" fmla="*/ 15 h 20"/>
                <a:gd name="T50" fmla="*/ 26 w 39"/>
                <a:gd name="T51" fmla="*/ 15 h 20"/>
                <a:gd name="T52" fmla="*/ 26 w 39"/>
                <a:gd name="T53" fmla="*/ 15 h 20"/>
                <a:gd name="T54" fmla="*/ 29 w 39"/>
                <a:gd name="T55" fmla="*/ 15 h 20"/>
                <a:gd name="T56" fmla="*/ 30 w 39"/>
                <a:gd name="T57" fmla="*/ 14 h 20"/>
                <a:gd name="T58" fmla="*/ 5 w 39"/>
                <a:gd name="T59" fmla="*/ 12 h 20"/>
                <a:gd name="T60" fmla="*/ 6 w 39"/>
                <a:gd name="T61" fmla="*/ 15 h 20"/>
                <a:gd name="T62" fmla="*/ 13 w 39"/>
                <a:gd name="T63" fmla="*/ 14 h 20"/>
                <a:gd name="T64" fmla="*/ 16 w 39"/>
                <a:gd name="T65" fmla="*/ 11 h 20"/>
                <a:gd name="T66" fmla="*/ 23 w 39"/>
                <a:gd name="T67" fmla="*/ 12 h 20"/>
                <a:gd name="T68" fmla="*/ 23 w 39"/>
                <a:gd name="T69" fmla="*/ 11 h 20"/>
                <a:gd name="T70" fmla="*/ 32 w 39"/>
                <a:gd name="T71" fmla="*/ 10 h 20"/>
                <a:gd name="T72" fmla="*/ 33 w 39"/>
                <a:gd name="T73" fmla="*/ 8 h 20"/>
                <a:gd name="T74" fmla="*/ 22 w 39"/>
                <a:gd name="T75" fmla="*/ 10 h 20"/>
                <a:gd name="T76" fmla="*/ 21 w 39"/>
                <a:gd name="T77" fmla="*/ 9 h 20"/>
                <a:gd name="T78" fmla="*/ 20 w 39"/>
                <a:gd name="T79" fmla="*/ 7 h 20"/>
                <a:gd name="T80" fmla="*/ 20 w 39"/>
                <a:gd name="T81" fmla="*/ 8 h 20"/>
                <a:gd name="T82" fmla="*/ 20 w 39"/>
                <a:gd name="T83" fmla="*/ 8 h 20"/>
                <a:gd name="T84" fmla="*/ 21 w 39"/>
                <a:gd name="T8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20">
                  <a:moveTo>
                    <a:pt x="26" y="19"/>
                  </a:moveTo>
                  <a:cubicBezTo>
                    <a:pt x="22" y="18"/>
                    <a:pt x="21" y="16"/>
                    <a:pt x="20" y="14"/>
                  </a:cubicBezTo>
                  <a:cubicBezTo>
                    <a:pt x="20" y="14"/>
                    <a:pt x="20" y="14"/>
                    <a:pt x="20" y="14"/>
                  </a:cubicBezTo>
                  <a:cubicBezTo>
                    <a:pt x="17" y="16"/>
                    <a:pt x="13" y="19"/>
                    <a:pt x="9" y="19"/>
                  </a:cubicBezTo>
                  <a:cubicBezTo>
                    <a:pt x="9" y="19"/>
                    <a:pt x="9" y="19"/>
                    <a:pt x="9" y="19"/>
                  </a:cubicBezTo>
                  <a:cubicBezTo>
                    <a:pt x="8" y="19"/>
                    <a:pt x="8" y="19"/>
                    <a:pt x="7" y="19"/>
                  </a:cubicBezTo>
                  <a:cubicBezTo>
                    <a:pt x="7" y="19"/>
                    <a:pt x="7" y="19"/>
                    <a:pt x="7" y="19"/>
                  </a:cubicBezTo>
                  <a:cubicBezTo>
                    <a:pt x="0" y="17"/>
                    <a:pt x="0" y="9"/>
                    <a:pt x="0" y="8"/>
                  </a:cubicBezTo>
                  <a:cubicBezTo>
                    <a:pt x="0" y="8"/>
                    <a:pt x="0" y="8"/>
                    <a:pt x="0" y="8"/>
                  </a:cubicBezTo>
                  <a:cubicBezTo>
                    <a:pt x="0" y="8"/>
                    <a:pt x="0" y="7"/>
                    <a:pt x="0" y="7"/>
                  </a:cubicBezTo>
                  <a:cubicBezTo>
                    <a:pt x="0" y="7"/>
                    <a:pt x="0" y="7"/>
                    <a:pt x="0" y="7"/>
                  </a:cubicBezTo>
                  <a:cubicBezTo>
                    <a:pt x="0" y="5"/>
                    <a:pt x="0" y="5"/>
                    <a:pt x="0" y="5"/>
                  </a:cubicBezTo>
                  <a:cubicBezTo>
                    <a:pt x="8" y="6"/>
                    <a:pt x="8" y="6"/>
                    <a:pt x="8" y="6"/>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9"/>
                    <a:pt x="8" y="10"/>
                    <a:pt x="8" y="11"/>
                  </a:cubicBezTo>
                  <a:cubicBezTo>
                    <a:pt x="8" y="11"/>
                    <a:pt x="8" y="11"/>
                    <a:pt x="8" y="11"/>
                  </a:cubicBezTo>
                  <a:cubicBezTo>
                    <a:pt x="9" y="11"/>
                    <a:pt x="9" y="11"/>
                    <a:pt x="9" y="11"/>
                  </a:cubicBezTo>
                  <a:cubicBezTo>
                    <a:pt x="9" y="11"/>
                    <a:pt x="9" y="11"/>
                    <a:pt x="9" y="11"/>
                  </a:cubicBezTo>
                  <a:cubicBezTo>
                    <a:pt x="9" y="11"/>
                    <a:pt x="9" y="11"/>
                    <a:pt x="9" y="11"/>
                  </a:cubicBezTo>
                  <a:cubicBezTo>
                    <a:pt x="9" y="11"/>
                    <a:pt x="9" y="11"/>
                    <a:pt x="9" y="11"/>
                  </a:cubicBezTo>
                  <a:cubicBezTo>
                    <a:pt x="9" y="11"/>
                    <a:pt x="10" y="11"/>
                    <a:pt x="10" y="11"/>
                  </a:cubicBezTo>
                  <a:cubicBezTo>
                    <a:pt x="10" y="11"/>
                    <a:pt x="10" y="11"/>
                    <a:pt x="10" y="11"/>
                  </a:cubicBezTo>
                  <a:cubicBezTo>
                    <a:pt x="11" y="10"/>
                    <a:pt x="13" y="9"/>
                    <a:pt x="14" y="8"/>
                  </a:cubicBezTo>
                  <a:cubicBezTo>
                    <a:pt x="14" y="8"/>
                    <a:pt x="14" y="8"/>
                    <a:pt x="14" y="8"/>
                  </a:cubicBezTo>
                  <a:cubicBezTo>
                    <a:pt x="16" y="7"/>
                    <a:pt x="17" y="5"/>
                    <a:pt x="17" y="5"/>
                  </a:cubicBezTo>
                  <a:cubicBezTo>
                    <a:pt x="17" y="5"/>
                    <a:pt x="17" y="5"/>
                    <a:pt x="17" y="5"/>
                  </a:cubicBezTo>
                  <a:cubicBezTo>
                    <a:pt x="17" y="5"/>
                    <a:pt x="17" y="5"/>
                    <a:pt x="17" y="5"/>
                  </a:cubicBezTo>
                  <a:cubicBezTo>
                    <a:pt x="21" y="0"/>
                    <a:pt x="21" y="0"/>
                    <a:pt x="21" y="0"/>
                  </a:cubicBezTo>
                  <a:cubicBezTo>
                    <a:pt x="23" y="3"/>
                    <a:pt x="23" y="3"/>
                    <a:pt x="23" y="3"/>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7"/>
                  </a:cubicBezTo>
                  <a:cubicBezTo>
                    <a:pt x="24" y="7"/>
                    <a:pt x="24" y="7"/>
                    <a:pt x="24" y="7"/>
                  </a:cubicBezTo>
                  <a:cubicBezTo>
                    <a:pt x="25" y="7"/>
                    <a:pt x="25" y="8"/>
                    <a:pt x="26" y="9"/>
                  </a:cubicBezTo>
                  <a:cubicBezTo>
                    <a:pt x="26" y="9"/>
                    <a:pt x="26" y="9"/>
                    <a:pt x="26" y="9"/>
                  </a:cubicBezTo>
                  <a:cubicBezTo>
                    <a:pt x="26" y="9"/>
                    <a:pt x="27" y="10"/>
                    <a:pt x="27" y="11"/>
                  </a:cubicBezTo>
                  <a:cubicBezTo>
                    <a:pt x="27" y="11"/>
                    <a:pt x="27" y="11"/>
                    <a:pt x="27" y="11"/>
                  </a:cubicBezTo>
                  <a:cubicBezTo>
                    <a:pt x="28" y="10"/>
                    <a:pt x="28" y="9"/>
                    <a:pt x="29" y="8"/>
                  </a:cubicBezTo>
                  <a:cubicBezTo>
                    <a:pt x="29" y="8"/>
                    <a:pt x="29" y="8"/>
                    <a:pt x="29" y="8"/>
                  </a:cubicBezTo>
                  <a:cubicBezTo>
                    <a:pt x="30" y="6"/>
                    <a:pt x="31" y="4"/>
                    <a:pt x="31" y="3"/>
                  </a:cubicBezTo>
                  <a:cubicBezTo>
                    <a:pt x="31" y="3"/>
                    <a:pt x="31" y="3"/>
                    <a:pt x="31" y="3"/>
                  </a:cubicBezTo>
                  <a:cubicBezTo>
                    <a:pt x="31" y="3"/>
                    <a:pt x="31" y="4"/>
                    <a:pt x="31" y="3"/>
                  </a:cubicBezTo>
                  <a:cubicBezTo>
                    <a:pt x="31" y="3"/>
                    <a:pt x="31" y="3"/>
                    <a:pt x="31" y="3"/>
                  </a:cubicBezTo>
                  <a:cubicBezTo>
                    <a:pt x="32" y="2"/>
                    <a:pt x="32" y="2"/>
                    <a:pt x="32" y="2"/>
                  </a:cubicBezTo>
                  <a:cubicBezTo>
                    <a:pt x="39" y="5"/>
                    <a:pt x="39" y="5"/>
                    <a:pt x="39" y="5"/>
                  </a:cubicBezTo>
                  <a:cubicBezTo>
                    <a:pt x="38" y="6"/>
                    <a:pt x="38" y="6"/>
                    <a:pt x="38" y="6"/>
                  </a:cubicBezTo>
                  <a:cubicBezTo>
                    <a:pt x="38" y="7"/>
                    <a:pt x="37" y="9"/>
                    <a:pt x="36" y="12"/>
                  </a:cubicBezTo>
                  <a:cubicBezTo>
                    <a:pt x="36" y="12"/>
                    <a:pt x="36" y="12"/>
                    <a:pt x="36" y="12"/>
                  </a:cubicBezTo>
                  <a:cubicBezTo>
                    <a:pt x="34" y="14"/>
                    <a:pt x="33" y="18"/>
                    <a:pt x="29" y="19"/>
                  </a:cubicBezTo>
                  <a:cubicBezTo>
                    <a:pt x="29" y="19"/>
                    <a:pt x="29" y="19"/>
                    <a:pt x="29" y="19"/>
                  </a:cubicBezTo>
                  <a:cubicBezTo>
                    <a:pt x="29"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7" y="19"/>
                    <a:pt x="27" y="19"/>
                    <a:pt x="27" y="19"/>
                  </a:cubicBezTo>
                  <a:cubicBezTo>
                    <a:pt x="26" y="20"/>
                    <a:pt x="26" y="20"/>
                    <a:pt x="26" y="20"/>
                  </a:cubicBezTo>
                  <a:cubicBezTo>
                    <a:pt x="26" y="19"/>
                    <a:pt x="26" y="19"/>
                    <a:pt x="26" y="19"/>
                  </a:cubicBezTo>
                  <a:close/>
                  <a:moveTo>
                    <a:pt x="27" y="17"/>
                  </a:moveTo>
                  <a:cubicBezTo>
                    <a:pt x="25" y="19"/>
                    <a:pt x="25" y="19"/>
                    <a:pt x="25" y="19"/>
                  </a:cubicBezTo>
                  <a:cubicBezTo>
                    <a:pt x="27" y="17"/>
                    <a:pt x="27" y="17"/>
                    <a:pt x="27" y="17"/>
                  </a:cubicBezTo>
                  <a:cubicBezTo>
                    <a:pt x="27" y="17"/>
                    <a:pt x="27" y="17"/>
                    <a:pt x="27" y="17"/>
                  </a:cubicBezTo>
                  <a:cubicBezTo>
                    <a:pt x="27" y="17"/>
                    <a:pt x="27" y="17"/>
                    <a:pt x="27" y="17"/>
                  </a:cubicBezTo>
                  <a:close/>
                  <a:moveTo>
                    <a:pt x="8" y="16"/>
                  </a:moveTo>
                  <a:cubicBezTo>
                    <a:pt x="8" y="16"/>
                    <a:pt x="8" y="16"/>
                    <a:pt x="8" y="15"/>
                  </a:cubicBezTo>
                  <a:cubicBezTo>
                    <a:pt x="8" y="15"/>
                    <a:pt x="8" y="15"/>
                    <a:pt x="8" y="15"/>
                  </a:cubicBezTo>
                  <a:cubicBezTo>
                    <a:pt x="8" y="15"/>
                    <a:pt x="8" y="15"/>
                    <a:pt x="8" y="15"/>
                  </a:cubicBezTo>
                  <a:cubicBezTo>
                    <a:pt x="8" y="15"/>
                    <a:pt x="8" y="15"/>
                    <a:pt x="8" y="15"/>
                  </a:cubicBezTo>
                  <a:cubicBezTo>
                    <a:pt x="8" y="15"/>
                    <a:pt x="8" y="15"/>
                    <a:pt x="8" y="16"/>
                  </a:cubicBezTo>
                  <a:close/>
                  <a:moveTo>
                    <a:pt x="26" y="15"/>
                  </a:moveTo>
                  <a:cubicBezTo>
                    <a:pt x="26" y="15"/>
                    <a:pt x="25" y="14"/>
                    <a:pt x="24" y="14"/>
                  </a:cubicBezTo>
                  <a:cubicBezTo>
                    <a:pt x="24" y="14"/>
                    <a:pt x="24" y="14"/>
                    <a:pt x="24" y="14"/>
                  </a:cubicBezTo>
                  <a:cubicBezTo>
                    <a:pt x="25" y="14"/>
                    <a:pt x="26" y="15"/>
                    <a:pt x="26" y="15"/>
                  </a:cubicBezTo>
                  <a:close/>
                  <a:moveTo>
                    <a:pt x="30" y="14"/>
                  </a:moveTo>
                  <a:cubicBezTo>
                    <a:pt x="29" y="14"/>
                    <a:pt x="29" y="15"/>
                    <a:pt x="29" y="15"/>
                  </a:cubicBezTo>
                  <a:cubicBezTo>
                    <a:pt x="29" y="15"/>
                    <a:pt x="29" y="15"/>
                    <a:pt x="29" y="15"/>
                  </a:cubicBezTo>
                  <a:cubicBezTo>
                    <a:pt x="29" y="15"/>
                    <a:pt x="30" y="14"/>
                    <a:pt x="30" y="13"/>
                  </a:cubicBezTo>
                  <a:cubicBezTo>
                    <a:pt x="30" y="13"/>
                    <a:pt x="30" y="13"/>
                    <a:pt x="30" y="13"/>
                  </a:cubicBezTo>
                  <a:cubicBezTo>
                    <a:pt x="30" y="13"/>
                    <a:pt x="30" y="14"/>
                    <a:pt x="30" y="14"/>
                  </a:cubicBezTo>
                  <a:close/>
                  <a:moveTo>
                    <a:pt x="6" y="15"/>
                  </a:moveTo>
                  <a:cubicBezTo>
                    <a:pt x="5" y="14"/>
                    <a:pt x="5" y="13"/>
                    <a:pt x="5" y="12"/>
                  </a:cubicBezTo>
                  <a:cubicBezTo>
                    <a:pt x="5" y="12"/>
                    <a:pt x="5" y="12"/>
                    <a:pt x="5" y="12"/>
                  </a:cubicBezTo>
                  <a:cubicBezTo>
                    <a:pt x="4" y="11"/>
                    <a:pt x="4" y="11"/>
                    <a:pt x="4" y="10"/>
                  </a:cubicBezTo>
                  <a:cubicBezTo>
                    <a:pt x="4" y="10"/>
                    <a:pt x="4" y="10"/>
                    <a:pt x="4" y="10"/>
                  </a:cubicBezTo>
                  <a:cubicBezTo>
                    <a:pt x="4" y="12"/>
                    <a:pt x="5" y="14"/>
                    <a:pt x="6" y="15"/>
                  </a:cubicBezTo>
                  <a:close/>
                  <a:moveTo>
                    <a:pt x="16" y="11"/>
                  </a:moveTo>
                  <a:cubicBezTo>
                    <a:pt x="15" y="12"/>
                    <a:pt x="14" y="13"/>
                    <a:pt x="13" y="14"/>
                  </a:cubicBezTo>
                  <a:cubicBezTo>
                    <a:pt x="13" y="14"/>
                    <a:pt x="13" y="14"/>
                    <a:pt x="13" y="14"/>
                  </a:cubicBezTo>
                  <a:cubicBezTo>
                    <a:pt x="15" y="13"/>
                    <a:pt x="17" y="11"/>
                    <a:pt x="18" y="10"/>
                  </a:cubicBezTo>
                  <a:cubicBezTo>
                    <a:pt x="18" y="10"/>
                    <a:pt x="18" y="10"/>
                    <a:pt x="18" y="10"/>
                  </a:cubicBezTo>
                  <a:cubicBezTo>
                    <a:pt x="18" y="10"/>
                    <a:pt x="17" y="11"/>
                    <a:pt x="16" y="11"/>
                  </a:cubicBezTo>
                  <a:close/>
                  <a:moveTo>
                    <a:pt x="23" y="11"/>
                  </a:moveTo>
                  <a:cubicBezTo>
                    <a:pt x="23" y="11"/>
                    <a:pt x="23" y="11"/>
                    <a:pt x="23" y="12"/>
                  </a:cubicBezTo>
                  <a:cubicBezTo>
                    <a:pt x="23" y="12"/>
                    <a:pt x="23" y="12"/>
                    <a:pt x="23" y="12"/>
                  </a:cubicBezTo>
                  <a:cubicBezTo>
                    <a:pt x="23" y="11"/>
                    <a:pt x="23" y="11"/>
                    <a:pt x="22" y="11"/>
                  </a:cubicBezTo>
                  <a:cubicBezTo>
                    <a:pt x="22" y="11"/>
                    <a:pt x="22" y="11"/>
                    <a:pt x="22" y="11"/>
                  </a:cubicBezTo>
                  <a:cubicBezTo>
                    <a:pt x="23" y="11"/>
                    <a:pt x="23" y="11"/>
                    <a:pt x="23" y="11"/>
                  </a:cubicBezTo>
                  <a:close/>
                  <a:moveTo>
                    <a:pt x="32" y="10"/>
                  </a:moveTo>
                  <a:cubicBezTo>
                    <a:pt x="32" y="10"/>
                    <a:pt x="32" y="10"/>
                    <a:pt x="32" y="10"/>
                  </a:cubicBezTo>
                  <a:cubicBezTo>
                    <a:pt x="32" y="10"/>
                    <a:pt x="32" y="10"/>
                    <a:pt x="32" y="10"/>
                  </a:cubicBezTo>
                  <a:cubicBezTo>
                    <a:pt x="32" y="10"/>
                    <a:pt x="32" y="10"/>
                    <a:pt x="32" y="10"/>
                  </a:cubicBezTo>
                  <a:cubicBezTo>
                    <a:pt x="32" y="10"/>
                    <a:pt x="32" y="10"/>
                    <a:pt x="32" y="10"/>
                  </a:cubicBezTo>
                  <a:cubicBezTo>
                    <a:pt x="32" y="10"/>
                    <a:pt x="33" y="9"/>
                    <a:pt x="33" y="8"/>
                  </a:cubicBezTo>
                  <a:cubicBezTo>
                    <a:pt x="33" y="8"/>
                    <a:pt x="33" y="8"/>
                    <a:pt x="33" y="8"/>
                  </a:cubicBezTo>
                  <a:cubicBezTo>
                    <a:pt x="33" y="9"/>
                    <a:pt x="32" y="9"/>
                    <a:pt x="32" y="10"/>
                  </a:cubicBezTo>
                  <a:close/>
                  <a:moveTo>
                    <a:pt x="22" y="10"/>
                  </a:moveTo>
                  <a:cubicBezTo>
                    <a:pt x="21" y="9"/>
                    <a:pt x="21" y="9"/>
                    <a:pt x="21" y="9"/>
                  </a:cubicBezTo>
                  <a:cubicBezTo>
                    <a:pt x="21" y="9"/>
                    <a:pt x="21" y="9"/>
                    <a:pt x="21" y="9"/>
                  </a:cubicBezTo>
                  <a:cubicBezTo>
                    <a:pt x="21" y="9"/>
                    <a:pt x="21" y="9"/>
                    <a:pt x="21" y="9"/>
                  </a:cubicBezTo>
                  <a:cubicBezTo>
                    <a:pt x="22" y="10"/>
                    <a:pt x="22" y="10"/>
                    <a:pt x="22" y="10"/>
                  </a:cubicBezTo>
                  <a:close/>
                  <a:moveTo>
                    <a:pt x="21" y="8"/>
                  </a:moveTo>
                  <a:cubicBezTo>
                    <a:pt x="20" y="7"/>
                    <a:pt x="20" y="7"/>
                    <a:pt x="20" y="7"/>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1" y="8"/>
                    <a:pt x="21" y="8"/>
                    <a:pt x="2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75"/>
            <p:cNvSpPr>
              <a:spLocks noEditPoints="1"/>
            </p:cNvSpPr>
            <p:nvPr/>
          </p:nvSpPr>
          <p:spPr bwMode="auto">
            <a:xfrm>
              <a:off x="2257" y="1489"/>
              <a:ext cx="66" cy="227"/>
            </a:xfrm>
            <a:custGeom>
              <a:avLst/>
              <a:gdLst>
                <a:gd name="T0" fmla="*/ 3 w 66"/>
                <a:gd name="T1" fmla="*/ 174 h 227"/>
                <a:gd name="T2" fmla="*/ 0 w 66"/>
                <a:gd name="T3" fmla="*/ 171 h 227"/>
                <a:gd name="T4" fmla="*/ 0 w 66"/>
                <a:gd name="T5" fmla="*/ 169 h 227"/>
                <a:gd name="T6" fmla="*/ 31 w 66"/>
                <a:gd name="T7" fmla="*/ 0 h 227"/>
                <a:gd name="T8" fmla="*/ 41 w 66"/>
                <a:gd name="T9" fmla="*/ 0 h 227"/>
                <a:gd name="T10" fmla="*/ 66 w 66"/>
                <a:gd name="T11" fmla="*/ 169 h 227"/>
                <a:gd name="T12" fmla="*/ 25 w 66"/>
                <a:gd name="T13" fmla="*/ 227 h 227"/>
                <a:gd name="T14" fmla="*/ 3 w 66"/>
                <a:gd name="T15" fmla="*/ 174 h 227"/>
                <a:gd name="T16" fmla="*/ 3 w 66"/>
                <a:gd name="T17" fmla="*/ 174 h 227"/>
                <a:gd name="T18" fmla="*/ 13 w 66"/>
                <a:gd name="T19" fmla="*/ 169 h 227"/>
                <a:gd name="T20" fmla="*/ 28 w 66"/>
                <a:gd name="T21" fmla="*/ 206 h 227"/>
                <a:gd name="T22" fmla="*/ 56 w 66"/>
                <a:gd name="T23" fmla="*/ 166 h 227"/>
                <a:gd name="T24" fmla="*/ 36 w 66"/>
                <a:gd name="T25" fmla="*/ 33 h 227"/>
                <a:gd name="T26" fmla="*/ 10 w 66"/>
                <a:gd name="T27" fmla="*/ 169 h 227"/>
                <a:gd name="T28" fmla="*/ 13 w 66"/>
                <a:gd name="T29" fmla="*/ 169 h 227"/>
                <a:gd name="T30" fmla="*/ 13 w 66"/>
                <a:gd name="T31" fmla="*/ 16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227">
                  <a:moveTo>
                    <a:pt x="3" y="174"/>
                  </a:moveTo>
                  <a:lnTo>
                    <a:pt x="0" y="171"/>
                  </a:lnTo>
                  <a:lnTo>
                    <a:pt x="0" y="169"/>
                  </a:lnTo>
                  <a:lnTo>
                    <a:pt x="31" y="0"/>
                  </a:lnTo>
                  <a:lnTo>
                    <a:pt x="41" y="0"/>
                  </a:lnTo>
                  <a:lnTo>
                    <a:pt x="66" y="169"/>
                  </a:lnTo>
                  <a:lnTo>
                    <a:pt x="25" y="227"/>
                  </a:lnTo>
                  <a:lnTo>
                    <a:pt x="3" y="174"/>
                  </a:lnTo>
                  <a:lnTo>
                    <a:pt x="3" y="174"/>
                  </a:lnTo>
                  <a:close/>
                  <a:moveTo>
                    <a:pt x="13" y="169"/>
                  </a:moveTo>
                  <a:lnTo>
                    <a:pt x="28" y="206"/>
                  </a:lnTo>
                  <a:lnTo>
                    <a:pt x="56" y="166"/>
                  </a:lnTo>
                  <a:lnTo>
                    <a:pt x="36" y="33"/>
                  </a:lnTo>
                  <a:lnTo>
                    <a:pt x="10" y="169"/>
                  </a:lnTo>
                  <a:lnTo>
                    <a:pt x="13" y="169"/>
                  </a:lnTo>
                  <a:lnTo>
                    <a:pt x="13" y="1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76"/>
            <p:cNvSpPr>
              <a:spLocks noEditPoints="1"/>
            </p:cNvSpPr>
            <p:nvPr/>
          </p:nvSpPr>
          <p:spPr bwMode="auto">
            <a:xfrm>
              <a:off x="2252" y="1484"/>
              <a:ext cx="76" cy="242"/>
            </a:xfrm>
            <a:custGeom>
              <a:avLst/>
              <a:gdLst>
                <a:gd name="T0" fmla="*/ 3 w 76"/>
                <a:gd name="T1" fmla="*/ 181 h 242"/>
                <a:gd name="T2" fmla="*/ 8 w 76"/>
                <a:gd name="T3" fmla="*/ 179 h 242"/>
                <a:gd name="T4" fmla="*/ 13 w 76"/>
                <a:gd name="T5" fmla="*/ 176 h 242"/>
                <a:gd name="T6" fmla="*/ 23 w 76"/>
                <a:gd name="T7" fmla="*/ 199 h 242"/>
                <a:gd name="T8" fmla="*/ 13 w 76"/>
                <a:gd name="T9" fmla="*/ 176 h 242"/>
                <a:gd name="T10" fmla="*/ 18 w 76"/>
                <a:gd name="T11" fmla="*/ 174 h 242"/>
                <a:gd name="T12" fmla="*/ 20 w 76"/>
                <a:gd name="T13" fmla="*/ 174 h 242"/>
                <a:gd name="T14" fmla="*/ 33 w 76"/>
                <a:gd name="T15" fmla="*/ 201 h 242"/>
                <a:gd name="T16" fmla="*/ 56 w 76"/>
                <a:gd name="T17" fmla="*/ 171 h 242"/>
                <a:gd name="T18" fmla="*/ 41 w 76"/>
                <a:gd name="T19" fmla="*/ 68 h 242"/>
                <a:gd name="T20" fmla="*/ 20 w 76"/>
                <a:gd name="T21" fmla="*/ 171 h 242"/>
                <a:gd name="T22" fmla="*/ 20 w 76"/>
                <a:gd name="T23" fmla="*/ 174 h 242"/>
                <a:gd name="T24" fmla="*/ 18 w 76"/>
                <a:gd name="T25" fmla="*/ 174 h 242"/>
                <a:gd name="T26" fmla="*/ 13 w 76"/>
                <a:gd name="T27" fmla="*/ 176 h 242"/>
                <a:gd name="T28" fmla="*/ 13 w 76"/>
                <a:gd name="T29" fmla="*/ 176 h 242"/>
                <a:gd name="T30" fmla="*/ 8 w 76"/>
                <a:gd name="T31" fmla="*/ 179 h 242"/>
                <a:gd name="T32" fmla="*/ 3 w 76"/>
                <a:gd name="T33" fmla="*/ 181 h 242"/>
                <a:gd name="T34" fmla="*/ 0 w 76"/>
                <a:gd name="T35" fmla="*/ 176 h 242"/>
                <a:gd name="T36" fmla="*/ 0 w 76"/>
                <a:gd name="T37" fmla="*/ 174 h 242"/>
                <a:gd name="T38" fmla="*/ 30 w 76"/>
                <a:gd name="T39" fmla="*/ 0 h 242"/>
                <a:gd name="T40" fmla="*/ 51 w 76"/>
                <a:gd name="T41" fmla="*/ 3 h 242"/>
                <a:gd name="T42" fmla="*/ 76 w 76"/>
                <a:gd name="T43" fmla="*/ 176 h 242"/>
                <a:gd name="T44" fmla="*/ 30 w 76"/>
                <a:gd name="T45" fmla="*/ 242 h 242"/>
                <a:gd name="T46" fmla="*/ 3 w 76"/>
                <a:gd name="T47" fmla="*/ 181 h 242"/>
                <a:gd name="T48" fmla="*/ 3 w 76"/>
                <a:gd name="T49" fmla="*/ 181 h 242"/>
                <a:gd name="T50" fmla="*/ 10 w 76"/>
                <a:gd name="T51" fmla="*/ 174 h 242"/>
                <a:gd name="T52" fmla="*/ 10 w 76"/>
                <a:gd name="T53" fmla="*/ 174 h 242"/>
                <a:gd name="T54" fmla="*/ 10 w 76"/>
                <a:gd name="T55" fmla="*/ 174 h 242"/>
                <a:gd name="T56" fmla="*/ 10 w 76"/>
                <a:gd name="T57" fmla="*/ 174 h 242"/>
                <a:gd name="T58" fmla="*/ 10 w 76"/>
                <a:gd name="T59" fmla="*/ 174 h 242"/>
                <a:gd name="T60" fmla="*/ 10 w 76"/>
                <a:gd name="T61" fmla="*/ 174 h 242"/>
                <a:gd name="T62" fmla="*/ 46 w 76"/>
                <a:gd name="T63" fmla="*/ 38 h 242"/>
                <a:gd name="T64" fmla="*/ 66 w 76"/>
                <a:gd name="T65" fmla="*/ 174 h 242"/>
                <a:gd name="T66" fmla="*/ 41 w 76"/>
                <a:gd name="T67" fmla="*/ 10 h 242"/>
                <a:gd name="T68" fmla="*/ 41 w 76"/>
                <a:gd name="T69" fmla="*/ 10 h 242"/>
                <a:gd name="T70" fmla="*/ 18 w 76"/>
                <a:gd name="T71" fmla="*/ 134 h 242"/>
                <a:gd name="T72" fmla="*/ 36 w 76"/>
                <a:gd name="T73" fmla="*/ 38 h 242"/>
                <a:gd name="T74" fmla="*/ 46 w 76"/>
                <a:gd name="T75" fmla="*/ 38 h 242"/>
                <a:gd name="T76" fmla="*/ 46 w 76"/>
                <a:gd name="T77"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 h="242">
                  <a:moveTo>
                    <a:pt x="3" y="181"/>
                  </a:moveTo>
                  <a:lnTo>
                    <a:pt x="8" y="179"/>
                  </a:lnTo>
                  <a:lnTo>
                    <a:pt x="13" y="176"/>
                  </a:lnTo>
                  <a:lnTo>
                    <a:pt x="23" y="199"/>
                  </a:lnTo>
                  <a:lnTo>
                    <a:pt x="13" y="176"/>
                  </a:lnTo>
                  <a:lnTo>
                    <a:pt x="18" y="174"/>
                  </a:lnTo>
                  <a:lnTo>
                    <a:pt x="20" y="174"/>
                  </a:lnTo>
                  <a:lnTo>
                    <a:pt x="33" y="201"/>
                  </a:lnTo>
                  <a:lnTo>
                    <a:pt x="56" y="171"/>
                  </a:lnTo>
                  <a:lnTo>
                    <a:pt x="41" y="68"/>
                  </a:lnTo>
                  <a:lnTo>
                    <a:pt x="20" y="171"/>
                  </a:lnTo>
                  <a:lnTo>
                    <a:pt x="20" y="174"/>
                  </a:lnTo>
                  <a:lnTo>
                    <a:pt x="18" y="174"/>
                  </a:lnTo>
                  <a:lnTo>
                    <a:pt x="13" y="176"/>
                  </a:lnTo>
                  <a:lnTo>
                    <a:pt x="13" y="176"/>
                  </a:lnTo>
                  <a:lnTo>
                    <a:pt x="8" y="179"/>
                  </a:lnTo>
                  <a:lnTo>
                    <a:pt x="3" y="181"/>
                  </a:lnTo>
                  <a:lnTo>
                    <a:pt x="0" y="176"/>
                  </a:lnTo>
                  <a:lnTo>
                    <a:pt x="0" y="174"/>
                  </a:lnTo>
                  <a:lnTo>
                    <a:pt x="30" y="0"/>
                  </a:lnTo>
                  <a:lnTo>
                    <a:pt x="51" y="3"/>
                  </a:lnTo>
                  <a:lnTo>
                    <a:pt x="76" y="176"/>
                  </a:lnTo>
                  <a:lnTo>
                    <a:pt x="30" y="242"/>
                  </a:lnTo>
                  <a:lnTo>
                    <a:pt x="3" y="181"/>
                  </a:lnTo>
                  <a:lnTo>
                    <a:pt x="3" y="181"/>
                  </a:lnTo>
                  <a:close/>
                  <a:moveTo>
                    <a:pt x="10" y="174"/>
                  </a:moveTo>
                  <a:lnTo>
                    <a:pt x="10" y="174"/>
                  </a:lnTo>
                  <a:lnTo>
                    <a:pt x="10" y="174"/>
                  </a:lnTo>
                  <a:lnTo>
                    <a:pt x="10" y="174"/>
                  </a:lnTo>
                  <a:lnTo>
                    <a:pt x="10" y="174"/>
                  </a:lnTo>
                  <a:lnTo>
                    <a:pt x="10" y="174"/>
                  </a:lnTo>
                  <a:close/>
                  <a:moveTo>
                    <a:pt x="46" y="38"/>
                  </a:moveTo>
                  <a:lnTo>
                    <a:pt x="66" y="174"/>
                  </a:lnTo>
                  <a:lnTo>
                    <a:pt x="41" y="10"/>
                  </a:lnTo>
                  <a:lnTo>
                    <a:pt x="41" y="10"/>
                  </a:lnTo>
                  <a:lnTo>
                    <a:pt x="18" y="134"/>
                  </a:lnTo>
                  <a:lnTo>
                    <a:pt x="36" y="38"/>
                  </a:lnTo>
                  <a:lnTo>
                    <a:pt x="46" y="38"/>
                  </a:lnTo>
                  <a:lnTo>
                    <a:pt x="4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77"/>
            <p:cNvSpPr>
              <a:spLocks noEditPoints="1"/>
            </p:cNvSpPr>
            <p:nvPr/>
          </p:nvSpPr>
          <p:spPr bwMode="auto">
            <a:xfrm>
              <a:off x="2176" y="1467"/>
              <a:ext cx="205" cy="311"/>
            </a:xfrm>
            <a:custGeom>
              <a:avLst/>
              <a:gdLst>
                <a:gd name="T0" fmla="*/ 12 w 81"/>
                <a:gd name="T1" fmla="*/ 101 h 124"/>
                <a:gd name="T2" fmla="*/ 0 w 81"/>
                <a:gd name="T3" fmla="*/ 56 h 124"/>
                <a:gd name="T4" fmla="*/ 0 w 81"/>
                <a:gd name="T5" fmla="*/ 56 h 124"/>
                <a:gd name="T6" fmla="*/ 1 w 81"/>
                <a:gd name="T7" fmla="*/ 46 h 124"/>
                <a:gd name="T8" fmla="*/ 1 w 81"/>
                <a:gd name="T9" fmla="*/ 46 h 124"/>
                <a:gd name="T10" fmla="*/ 51 w 81"/>
                <a:gd name="T11" fmla="*/ 0 h 124"/>
                <a:gd name="T12" fmla="*/ 51 w 81"/>
                <a:gd name="T13" fmla="*/ 0 h 124"/>
                <a:gd name="T14" fmla="*/ 75 w 81"/>
                <a:gd name="T15" fmla="*/ 17 h 124"/>
                <a:gd name="T16" fmla="*/ 75 w 81"/>
                <a:gd name="T17" fmla="*/ 17 h 124"/>
                <a:gd name="T18" fmla="*/ 81 w 81"/>
                <a:gd name="T19" fmla="*/ 58 h 124"/>
                <a:gd name="T20" fmla="*/ 81 w 81"/>
                <a:gd name="T21" fmla="*/ 58 h 124"/>
                <a:gd name="T22" fmla="*/ 41 w 81"/>
                <a:gd name="T23" fmla="*/ 124 h 124"/>
                <a:gd name="T24" fmla="*/ 41 w 81"/>
                <a:gd name="T25" fmla="*/ 124 h 124"/>
                <a:gd name="T26" fmla="*/ 12 w 81"/>
                <a:gd name="T27" fmla="*/ 101 h 124"/>
                <a:gd name="T28" fmla="*/ 5 w 81"/>
                <a:gd name="T29" fmla="*/ 47 h 124"/>
                <a:gd name="T30" fmla="*/ 4 w 81"/>
                <a:gd name="T31" fmla="*/ 56 h 124"/>
                <a:gd name="T32" fmla="*/ 4 w 81"/>
                <a:gd name="T33" fmla="*/ 56 h 124"/>
                <a:gd name="T34" fmla="*/ 16 w 81"/>
                <a:gd name="T35" fmla="*/ 99 h 124"/>
                <a:gd name="T36" fmla="*/ 16 w 81"/>
                <a:gd name="T37" fmla="*/ 99 h 124"/>
                <a:gd name="T38" fmla="*/ 41 w 81"/>
                <a:gd name="T39" fmla="*/ 120 h 124"/>
                <a:gd name="T40" fmla="*/ 41 w 81"/>
                <a:gd name="T41" fmla="*/ 120 h 124"/>
                <a:gd name="T42" fmla="*/ 66 w 81"/>
                <a:gd name="T43" fmla="*/ 101 h 124"/>
                <a:gd name="T44" fmla="*/ 66 w 81"/>
                <a:gd name="T45" fmla="*/ 101 h 124"/>
                <a:gd name="T46" fmla="*/ 77 w 81"/>
                <a:gd name="T47" fmla="*/ 58 h 124"/>
                <a:gd name="T48" fmla="*/ 77 w 81"/>
                <a:gd name="T49" fmla="*/ 58 h 124"/>
                <a:gd name="T50" fmla="*/ 71 w 81"/>
                <a:gd name="T51" fmla="*/ 19 h 124"/>
                <a:gd name="T52" fmla="*/ 71 w 81"/>
                <a:gd name="T53" fmla="*/ 19 h 124"/>
                <a:gd name="T54" fmla="*/ 51 w 81"/>
                <a:gd name="T55" fmla="*/ 4 h 124"/>
                <a:gd name="T56" fmla="*/ 51 w 81"/>
                <a:gd name="T57" fmla="*/ 4 h 124"/>
                <a:gd name="T58" fmla="*/ 5 w 81"/>
                <a:gd name="T59" fmla="*/ 4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 h="124">
                  <a:moveTo>
                    <a:pt x="12" y="101"/>
                  </a:moveTo>
                  <a:cubicBezTo>
                    <a:pt x="5" y="88"/>
                    <a:pt x="0" y="71"/>
                    <a:pt x="0" y="56"/>
                  </a:cubicBezTo>
                  <a:cubicBezTo>
                    <a:pt x="0" y="56"/>
                    <a:pt x="0" y="56"/>
                    <a:pt x="0" y="56"/>
                  </a:cubicBezTo>
                  <a:cubicBezTo>
                    <a:pt x="0" y="53"/>
                    <a:pt x="0" y="49"/>
                    <a:pt x="1" y="46"/>
                  </a:cubicBezTo>
                  <a:cubicBezTo>
                    <a:pt x="1" y="46"/>
                    <a:pt x="1" y="46"/>
                    <a:pt x="1" y="46"/>
                  </a:cubicBezTo>
                  <a:cubicBezTo>
                    <a:pt x="6" y="13"/>
                    <a:pt x="29" y="0"/>
                    <a:pt x="51" y="0"/>
                  </a:cubicBezTo>
                  <a:cubicBezTo>
                    <a:pt x="51" y="0"/>
                    <a:pt x="51" y="0"/>
                    <a:pt x="51" y="0"/>
                  </a:cubicBezTo>
                  <a:cubicBezTo>
                    <a:pt x="62" y="0"/>
                    <a:pt x="70" y="7"/>
                    <a:pt x="75" y="17"/>
                  </a:cubicBezTo>
                  <a:cubicBezTo>
                    <a:pt x="75" y="17"/>
                    <a:pt x="75" y="17"/>
                    <a:pt x="75" y="17"/>
                  </a:cubicBezTo>
                  <a:cubicBezTo>
                    <a:pt x="80" y="28"/>
                    <a:pt x="81" y="42"/>
                    <a:pt x="81" y="58"/>
                  </a:cubicBezTo>
                  <a:cubicBezTo>
                    <a:pt x="81" y="58"/>
                    <a:pt x="81" y="58"/>
                    <a:pt x="81" y="58"/>
                  </a:cubicBezTo>
                  <a:cubicBezTo>
                    <a:pt x="81" y="90"/>
                    <a:pt x="64" y="124"/>
                    <a:pt x="41" y="124"/>
                  </a:cubicBezTo>
                  <a:cubicBezTo>
                    <a:pt x="41" y="124"/>
                    <a:pt x="41" y="124"/>
                    <a:pt x="41" y="124"/>
                  </a:cubicBezTo>
                  <a:cubicBezTo>
                    <a:pt x="30" y="124"/>
                    <a:pt x="20" y="114"/>
                    <a:pt x="12" y="101"/>
                  </a:cubicBezTo>
                  <a:close/>
                  <a:moveTo>
                    <a:pt x="5" y="47"/>
                  </a:moveTo>
                  <a:cubicBezTo>
                    <a:pt x="4" y="50"/>
                    <a:pt x="4" y="53"/>
                    <a:pt x="4" y="56"/>
                  </a:cubicBezTo>
                  <a:cubicBezTo>
                    <a:pt x="4" y="56"/>
                    <a:pt x="4" y="56"/>
                    <a:pt x="4" y="56"/>
                  </a:cubicBezTo>
                  <a:cubicBezTo>
                    <a:pt x="4" y="71"/>
                    <a:pt x="9" y="87"/>
                    <a:pt x="16" y="99"/>
                  </a:cubicBezTo>
                  <a:cubicBezTo>
                    <a:pt x="16" y="99"/>
                    <a:pt x="16" y="99"/>
                    <a:pt x="16" y="99"/>
                  </a:cubicBezTo>
                  <a:cubicBezTo>
                    <a:pt x="23" y="112"/>
                    <a:pt x="32" y="120"/>
                    <a:pt x="41" y="120"/>
                  </a:cubicBezTo>
                  <a:cubicBezTo>
                    <a:pt x="41" y="120"/>
                    <a:pt x="41" y="120"/>
                    <a:pt x="41" y="120"/>
                  </a:cubicBezTo>
                  <a:cubicBezTo>
                    <a:pt x="50" y="120"/>
                    <a:pt x="59" y="113"/>
                    <a:pt x="66" y="101"/>
                  </a:cubicBezTo>
                  <a:cubicBezTo>
                    <a:pt x="66" y="101"/>
                    <a:pt x="66" y="101"/>
                    <a:pt x="66" y="101"/>
                  </a:cubicBezTo>
                  <a:cubicBezTo>
                    <a:pt x="73" y="89"/>
                    <a:pt x="77" y="74"/>
                    <a:pt x="77" y="58"/>
                  </a:cubicBezTo>
                  <a:cubicBezTo>
                    <a:pt x="77" y="58"/>
                    <a:pt x="77" y="58"/>
                    <a:pt x="77" y="58"/>
                  </a:cubicBezTo>
                  <a:cubicBezTo>
                    <a:pt x="77" y="42"/>
                    <a:pt x="76" y="28"/>
                    <a:pt x="71" y="19"/>
                  </a:cubicBezTo>
                  <a:cubicBezTo>
                    <a:pt x="71" y="19"/>
                    <a:pt x="71" y="19"/>
                    <a:pt x="71" y="19"/>
                  </a:cubicBezTo>
                  <a:cubicBezTo>
                    <a:pt x="67" y="9"/>
                    <a:pt x="61" y="4"/>
                    <a:pt x="51" y="4"/>
                  </a:cubicBezTo>
                  <a:cubicBezTo>
                    <a:pt x="51" y="4"/>
                    <a:pt x="51" y="4"/>
                    <a:pt x="51" y="4"/>
                  </a:cubicBezTo>
                  <a:cubicBezTo>
                    <a:pt x="30" y="4"/>
                    <a:pt x="10" y="15"/>
                    <a:pt x="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78"/>
            <p:cNvSpPr>
              <a:spLocks noEditPoints="1"/>
            </p:cNvSpPr>
            <p:nvPr/>
          </p:nvSpPr>
          <p:spPr bwMode="auto">
            <a:xfrm>
              <a:off x="2171" y="1462"/>
              <a:ext cx="215" cy="321"/>
            </a:xfrm>
            <a:custGeom>
              <a:avLst/>
              <a:gdLst>
                <a:gd name="T0" fmla="*/ 13 w 85"/>
                <a:gd name="T1" fmla="*/ 104 h 128"/>
                <a:gd name="T2" fmla="*/ 1 w 85"/>
                <a:gd name="T3" fmla="*/ 48 h 128"/>
                <a:gd name="T4" fmla="*/ 53 w 85"/>
                <a:gd name="T5" fmla="*/ 0 h 128"/>
                <a:gd name="T6" fmla="*/ 53 w 85"/>
                <a:gd name="T7" fmla="*/ 0 h 128"/>
                <a:gd name="T8" fmla="*/ 79 w 85"/>
                <a:gd name="T9" fmla="*/ 18 h 128"/>
                <a:gd name="T10" fmla="*/ 43 w 85"/>
                <a:gd name="T11" fmla="*/ 128 h 128"/>
                <a:gd name="T12" fmla="*/ 43 w 85"/>
                <a:gd name="T13" fmla="*/ 124 h 128"/>
                <a:gd name="T14" fmla="*/ 43 w 85"/>
                <a:gd name="T15" fmla="*/ 124 h 128"/>
                <a:gd name="T16" fmla="*/ 43 w 85"/>
                <a:gd name="T17" fmla="*/ 124 h 128"/>
                <a:gd name="T18" fmla="*/ 19 w 85"/>
                <a:gd name="T19" fmla="*/ 106 h 128"/>
                <a:gd name="T20" fmla="*/ 50 w 85"/>
                <a:gd name="T21" fmla="*/ 123 h 128"/>
                <a:gd name="T22" fmla="*/ 51 w 85"/>
                <a:gd name="T23" fmla="*/ 123 h 128"/>
                <a:gd name="T24" fmla="*/ 51 w 85"/>
                <a:gd name="T25" fmla="*/ 123 h 128"/>
                <a:gd name="T26" fmla="*/ 51 w 85"/>
                <a:gd name="T27" fmla="*/ 123 h 128"/>
                <a:gd name="T28" fmla="*/ 70 w 85"/>
                <a:gd name="T29" fmla="*/ 104 h 128"/>
                <a:gd name="T30" fmla="*/ 67 w 85"/>
                <a:gd name="T31" fmla="*/ 102 h 128"/>
                <a:gd name="T32" fmla="*/ 77 w 85"/>
                <a:gd name="T33" fmla="*/ 60 h 128"/>
                <a:gd name="T34" fmla="*/ 77 w 85"/>
                <a:gd name="T35" fmla="*/ 60 h 128"/>
                <a:gd name="T36" fmla="*/ 71 w 85"/>
                <a:gd name="T37" fmla="*/ 22 h 128"/>
                <a:gd name="T38" fmla="*/ 53 w 85"/>
                <a:gd name="T39" fmla="*/ 8 h 128"/>
                <a:gd name="T40" fmla="*/ 8 w 85"/>
                <a:gd name="T41" fmla="*/ 58 h 128"/>
                <a:gd name="T42" fmla="*/ 8 w 85"/>
                <a:gd name="T43" fmla="*/ 58 h 128"/>
                <a:gd name="T44" fmla="*/ 20 w 85"/>
                <a:gd name="T45" fmla="*/ 100 h 128"/>
                <a:gd name="T46" fmla="*/ 43 w 85"/>
                <a:gd name="T47" fmla="*/ 120 h 128"/>
                <a:gd name="T48" fmla="*/ 43 w 85"/>
                <a:gd name="T49" fmla="*/ 120 h 128"/>
                <a:gd name="T50" fmla="*/ 16 w 85"/>
                <a:gd name="T51" fmla="*/ 102 h 128"/>
                <a:gd name="T52" fmla="*/ 78 w 85"/>
                <a:gd name="T53" fmla="*/ 85 h 128"/>
                <a:gd name="T54" fmla="*/ 78 w 85"/>
                <a:gd name="T55" fmla="*/ 85 h 128"/>
                <a:gd name="T56" fmla="*/ 78 w 85"/>
                <a:gd name="T57" fmla="*/ 84 h 128"/>
                <a:gd name="T58" fmla="*/ 81 w 85"/>
                <a:gd name="T59" fmla="*/ 61 h 128"/>
                <a:gd name="T60" fmla="*/ 81 w 85"/>
                <a:gd name="T61" fmla="*/ 60 h 128"/>
                <a:gd name="T62" fmla="*/ 81 w 85"/>
                <a:gd name="T63" fmla="*/ 60 h 128"/>
                <a:gd name="T64" fmla="*/ 4 w 85"/>
                <a:gd name="T65" fmla="*/ 59 h 128"/>
                <a:gd name="T66" fmla="*/ 4 w 85"/>
                <a:gd name="T67" fmla="*/ 59 h 128"/>
                <a:gd name="T68" fmla="*/ 4 w 85"/>
                <a:gd name="T69" fmla="*/ 58 h 128"/>
                <a:gd name="T70" fmla="*/ 4 w 85"/>
                <a:gd name="T71" fmla="*/ 58 h 128"/>
                <a:gd name="T72" fmla="*/ 11 w 85"/>
                <a:gd name="T73" fmla="*/ 29 h 128"/>
                <a:gd name="T74" fmla="*/ 11 w 85"/>
                <a:gd name="T75" fmla="*/ 29 h 128"/>
                <a:gd name="T76" fmla="*/ 11 w 85"/>
                <a:gd name="T77" fmla="*/ 28 h 128"/>
                <a:gd name="T78" fmla="*/ 12 w 85"/>
                <a:gd name="T79" fmla="*/ 27 h 128"/>
                <a:gd name="T80" fmla="*/ 12 w 85"/>
                <a:gd name="T81" fmla="*/ 27 h 128"/>
                <a:gd name="T82" fmla="*/ 12 w 85"/>
                <a:gd name="T83" fmla="*/ 27 h 128"/>
                <a:gd name="T84" fmla="*/ 12 w 85"/>
                <a:gd name="T85" fmla="*/ 26 h 128"/>
                <a:gd name="T86" fmla="*/ 13 w 85"/>
                <a:gd name="T87" fmla="*/ 26 h 128"/>
                <a:gd name="T88" fmla="*/ 13 w 85"/>
                <a:gd name="T89" fmla="*/ 26 h 128"/>
                <a:gd name="T90" fmla="*/ 65 w 85"/>
                <a:gd name="T91" fmla="*/ 8 h 128"/>
                <a:gd name="T92" fmla="*/ 53 w 85"/>
                <a:gd name="T93" fmla="*/ 4 h 128"/>
                <a:gd name="T94" fmla="*/ 53 w 85"/>
                <a:gd name="T95" fmla="*/ 4 h 128"/>
                <a:gd name="T96" fmla="*/ 66 w 85"/>
                <a:gd name="T97" fmla="*/ 8 h 128"/>
                <a:gd name="T98" fmla="*/ 66 w 85"/>
                <a:gd name="T99" fmla="*/ 8 h 128"/>
                <a:gd name="T100" fmla="*/ 65 w 85"/>
                <a:gd name="T101"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 h="128">
                  <a:moveTo>
                    <a:pt x="13" y="104"/>
                  </a:moveTo>
                  <a:cubicBezTo>
                    <a:pt x="14" y="103"/>
                    <a:pt x="14" y="103"/>
                    <a:pt x="14" y="103"/>
                  </a:cubicBezTo>
                  <a:cubicBezTo>
                    <a:pt x="13" y="104"/>
                    <a:pt x="13" y="104"/>
                    <a:pt x="13" y="104"/>
                  </a:cubicBezTo>
                  <a:cubicBezTo>
                    <a:pt x="5" y="91"/>
                    <a:pt x="0" y="74"/>
                    <a:pt x="0" y="58"/>
                  </a:cubicBezTo>
                  <a:cubicBezTo>
                    <a:pt x="0" y="58"/>
                    <a:pt x="0" y="58"/>
                    <a:pt x="0" y="58"/>
                  </a:cubicBezTo>
                  <a:cubicBezTo>
                    <a:pt x="0" y="55"/>
                    <a:pt x="0" y="51"/>
                    <a:pt x="1" y="48"/>
                  </a:cubicBezTo>
                  <a:cubicBezTo>
                    <a:pt x="1" y="48"/>
                    <a:pt x="1" y="48"/>
                    <a:pt x="1" y="48"/>
                  </a:cubicBezTo>
                  <a:cubicBezTo>
                    <a:pt x="6" y="14"/>
                    <a:pt x="30" y="0"/>
                    <a:pt x="53" y="0"/>
                  </a:cubicBezTo>
                  <a:cubicBezTo>
                    <a:pt x="53" y="0"/>
                    <a:pt x="53" y="0"/>
                    <a:pt x="53" y="0"/>
                  </a:cubicBezTo>
                  <a:cubicBezTo>
                    <a:pt x="53" y="0"/>
                    <a:pt x="53" y="0"/>
                    <a:pt x="53" y="0"/>
                  </a:cubicBezTo>
                  <a:cubicBezTo>
                    <a:pt x="53" y="0"/>
                    <a:pt x="53" y="0"/>
                    <a:pt x="53" y="0"/>
                  </a:cubicBezTo>
                  <a:cubicBezTo>
                    <a:pt x="53" y="0"/>
                    <a:pt x="53" y="0"/>
                    <a:pt x="53" y="0"/>
                  </a:cubicBezTo>
                  <a:cubicBezTo>
                    <a:pt x="53" y="0"/>
                    <a:pt x="53" y="0"/>
                    <a:pt x="53" y="0"/>
                  </a:cubicBezTo>
                  <a:cubicBezTo>
                    <a:pt x="65" y="0"/>
                    <a:pt x="74" y="8"/>
                    <a:pt x="79" y="18"/>
                  </a:cubicBezTo>
                  <a:cubicBezTo>
                    <a:pt x="79" y="18"/>
                    <a:pt x="79" y="18"/>
                    <a:pt x="79" y="18"/>
                  </a:cubicBezTo>
                  <a:cubicBezTo>
                    <a:pt x="84" y="29"/>
                    <a:pt x="85" y="44"/>
                    <a:pt x="85" y="60"/>
                  </a:cubicBezTo>
                  <a:cubicBezTo>
                    <a:pt x="85" y="60"/>
                    <a:pt x="85" y="60"/>
                    <a:pt x="85" y="60"/>
                  </a:cubicBezTo>
                  <a:cubicBezTo>
                    <a:pt x="85" y="93"/>
                    <a:pt x="68" y="127"/>
                    <a:pt x="43" y="128"/>
                  </a:cubicBezTo>
                  <a:cubicBezTo>
                    <a:pt x="43" y="128"/>
                    <a:pt x="43" y="128"/>
                    <a:pt x="43" y="128"/>
                  </a:cubicBezTo>
                  <a:cubicBezTo>
                    <a:pt x="31" y="128"/>
                    <a:pt x="20" y="118"/>
                    <a:pt x="13" y="104"/>
                  </a:cubicBezTo>
                  <a:close/>
                  <a:moveTo>
                    <a:pt x="43" y="124"/>
                  </a:moveTo>
                  <a:cubicBezTo>
                    <a:pt x="43" y="124"/>
                    <a:pt x="43" y="124"/>
                    <a:pt x="43" y="124"/>
                  </a:cubicBezTo>
                  <a:cubicBezTo>
                    <a:pt x="43" y="124"/>
                    <a:pt x="43" y="124"/>
                    <a:pt x="43" y="124"/>
                  </a:cubicBezTo>
                  <a:cubicBezTo>
                    <a:pt x="43" y="124"/>
                    <a:pt x="43" y="124"/>
                    <a:pt x="43" y="124"/>
                  </a:cubicBezTo>
                  <a:cubicBezTo>
                    <a:pt x="43" y="124"/>
                    <a:pt x="43" y="124"/>
                    <a:pt x="43" y="124"/>
                  </a:cubicBezTo>
                  <a:cubicBezTo>
                    <a:pt x="43" y="124"/>
                    <a:pt x="43" y="124"/>
                    <a:pt x="43" y="124"/>
                  </a:cubicBezTo>
                  <a:cubicBezTo>
                    <a:pt x="43" y="124"/>
                    <a:pt x="43" y="124"/>
                    <a:pt x="43" y="124"/>
                  </a:cubicBezTo>
                  <a:close/>
                  <a:moveTo>
                    <a:pt x="42" y="124"/>
                  </a:moveTo>
                  <a:cubicBezTo>
                    <a:pt x="34" y="124"/>
                    <a:pt x="26" y="117"/>
                    <a:pt x="19" y="106"/>
                  </a:cubicBezTo>
                  <a:cubicBezTo>
                    <a:pt x="19" y="106"/>
                    <a:pt x="19" y="106"/>
                    <a:pt x="19" y="106"/>
                  </a:cubicBezTo>
                  <a:cubicBezTo>
                    <a:pt x="26" y="117"/>
                    <a:pt x="34" y="124"/>
                    <a:pt x="42" y="124"/>
                  </a:cubicBezTo>
                  <a:close/>
                  <a:moveTo>
                    <a:pt x="50" y="123"/>
                  </a:moveTo>
                  <a:cubicBezTo>
                    <a:pt x="50" y="123"/>
                    <a:pt x="50" y="123"/>
                    <a:pt x="50" y="123"/>
                  </a:cubicBezTo>
                  <a:cubicBezTo>
                    <a:pt x="50" y="123"/>
                    <a:pt x="50" y="123"/>
                    <a:pt x="50" y="123"/>
                  </a:cubicBezTo>
                  <a:cubicBezTo>
                    <a:pt x="50" y="123"/>
                    <a:pt x="50" y="123"/>
                    <a:pt x="50" y="123"/>
                  </a:cubicBezTo>
                  <a:close/>
                  <a:moveTo>
                    <a:pt x="51" y="123"/>
                  </a:moveTo>
                  <a:cubicBezTo>
                    <a:pt x="51" y="123"/>
                    <a:pt x="51" y="123"/>
                    <a:pt x="51" y="123"/>
                  </a:cubicBezTo>
                  <a:cubicBezTo>
                    <a:pt x="51" y="123"/>
                    <a:pt x="51" y="123"/>
                    <a:pt x="51" y="123"/>
                  </a:cubicBezTo>
                  <a:cubicBezTo>
                    <a:pt x="51" y="123"/>
                    <a:pt x="51" y="123"/>
                    <a:pt x="51" y="123"/>
                  </a:cubicBezTo>
                  <a:close/>
                  <a:moveTo>
                    <a:pt x="70" y="104"/>
                  </a:moveTo>
                  <a:cubicBezTo>
                    <a:pt x="65" y="113"/>
                    <a:pt x="58" y="120"/>
                    <a:pt x="51" y="123"/>
                  </a:cubicBezTo>
                  <a:cubicBezTo>
                    <a:pt x="51" y="123"/>
                    <a:pt x="51" y="123"/>
                    <a:pt x="51" y="123"/>
                  </a:cubicBezTo>
                  <a:cubicBezTo>
                    <a:pt x="63" y="118"/>
                    <a:pt x="73" y="103"/>
                    <a:pt x="78" y="85"/>
                  </a:cubicBezTo>
                  <a:cubicBezTo>
                    <a:pt x="78" y="85"/>
                    <a:pt x="78" y="85"/>
                    <a:pt x="78" y="85"/>
                  </a:cubicBezTo>
                  <a:cubicBezTo>
                    <a:pt x="76" y="92"/>
                    <a:pt x="73" y="98"/>
                    <a:pt x="70" y="104"/>
                  </a:cubicBezTo>
                  <a:close/>
                  <a:moveTo>
                    <a:pt x="43" y="120"/>
                  </a:moveTo>
                  <a:cubicBezTo>
                    <a:pt x="43" y="120"/>
                    <a:pt x="43" y="120"/>
                    <a:pt x="43" y="120"/>
                  </a:cubicBezTo>
                  <a:cubicBezTo>
                    <a:pt x="51" y="120"/>
                    <a:pt x="60" y="113"/>
                    <a:pt x="67" y="102"/>
                  </a:cubicBezTo>
                  <a:cubicBezTo>
                    <a:pt x="67" y="102"/>
                    <a:pt x="67" y="102"/>
                    <a:pt x="67" y="102"/>
                  </a:cubicBezTo>
                  <a:cubicBezTo>
                    <a:pt x="73" y="91"/>
                    <a:pt x="77" y="75"/>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60"/>
                    <a:pt x="77" y="60"/>
                    <a:pt x="77" y="60"/>
                  </a:cubicBezTo>
                  <a:cubicBezTo>
                    <a:pt x="77" y="44"/>
                    <a:pt x="76" y="31"/>
                    <a:pt x="71" y="22"/>
                  </a:cubicBezTo>
                  <a:cubicBezTo>
                    <a:pt x="71" y="22"/>
                    <a:pt x="71" y="22"/>
                    <a:pt x="71" y="22"/>
                  </a:cubicBezTo>
                  <a:cubicBezTo>
                    <a:pt x="67" y="13"/>
                    <a:pt x="62" y="8"/>
                    <a:pt x="53" y="8"/>
                  </a:cubicBezTo>
                  <a:cubicBezTo>
                    <a:pt x="53" y="8"/>
                    <a:pt x="53" y="8"/>
                    <a:pt x="53" y="8"/>
                  </a:cubicBezTo>
                  <a:cubicBezTo>
                    <a:pt x="33" y="8"/>
                    <a:pt x="14" y="19"/>
                    <a:pt x="9" y="49"/>
                  </a:cubicBezTo>
                  <a:cubicBezTo>
                    <a:pt x="9" y="49"/>
                    <a:pt x="9" y="49"/>
                    <a:pt x="9" y="49"/>
                  </a:cubicBezTo>
                  <a:cubicBezTo>
                    <a:pt x="8" y="52"/>
                    <a:pt x="8" y="55"/>
                    <a:pt x="8" y="58"/>
                  </a:cubicBezTo>
                  <a:cubicBezTo>
                    <a:pt x="8" y="58"/>
                    <a:pt x="8" y="58"/>
                    <a:pt x="8" y="58"/>
                  </a:cubicBezTo>
                  <a:cubicBezTo>
                    <a:pt x="8" y="58"/>
                    <a:pt x="8" y="58"/>
                    <a:pt x="8" y="58"/>
                  </a:cubicBezTo>
                  <a:cubicBezTo>
                    <a:pt x="8" y="58"/>
                    <a:pt x="8" y="58"/>
                    <a:pt x="8" y="58"/>
                  </a:cubicBezTo>
                  <a:cubicBezTo>
                    <a:pt x="8" y="58"/>
                    <a:pt x="8" y="58"/>
                    <a:pt x="8" y="58"/>
                  </a:cubicBezTo>
                  <a:cubicBezTo>
                    <a:pt x="8" y="72"/>
                    <a:pt x="13" y="88"/>
                    <a:pt x="20" y="100"/>
                  </a:cubicBezTo>
                  <a:cubicBezTo>
                    <a:pt x="20" y="100"/>
                    <a:pt x="20" y="100"/>
                    <a:pt x="20" y="100"/>
                  </a:cubicBezTo>
                  <a:cubicBezTo>
                    <a:pt x="27" y="113"/>
                    <a:pt x="36"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ubicBezTo>
                    <a:pt x="43" y="120"/>
                    <a:pt x="43" y="120"/>
                    <a:pt x="43" y="120"/>
                  </a:cubicBezTo>
                  <a:close/>
                  <a:moveTo>
                    <a:pt x="16" y="102"/>
                  </a:moveTo>
                  <a:cubicBezTo>
                    <a:pt x="16" y="102"/>
                    <a:pt x="16" y="102"/>
                    <a:pt x="16" y="102"/>
                  </a:cubicBezTo>
                  <a:cubicBezTo>
                    <a:pt x="16" y="102"/>
                    <a:pt x="16" y="102"/>
                    <a:pt x="16" y="102"/>
                  </a:cubicBezTo>
                  <a:cubicBezTo>
                    <a:pt x="16" y="102"/>
                    <a:pt x="16" y="102"/>
                    <a:pt x="16" y="102"/>
                  </a:cubicBezTo>
                  <a:close/>
                  <a:moveTo>
                    <a:pt x="78" y="85"/>
                  </a:moveTo>
                  <a:cubicBezTo>
                    <a:pt x="78" y="85"/>
                    <a:pt x="78" y="85"/>
                    <a:pt x="78" y="84"/>
                  </a:cubicBezTo>
                  <a:cubicBezTo>
                    <a:pt x="78" y="84"/>
                    <a:pt x="78" y="84"/>
                    <a:pt x="78" y="84"/>
                  </a:cubicBezTo>
                  <a:cubicBezTo>
                    <a:pt x="78" y="85"/>
                    <a:pt x="78" y="85"/>
                    <a:pt x="78" y="85"/>
                  </a:cubicBezTo>
                  <a:close/>
                  <a:moveTo>
                    <a:pt x="78" y="84"/>
                  </a:moveTo>
                  <a:cubicBezTo>
                    <a:pt x="78" y="84"/>
                    <a:pt x="78" y="84"/>
                    <a:pt x="78" y="84"/>
                  </a:cubicBezTo>
                  <a:cubicBezTo>
                    <a:pt x="78" y="84"/>
                    <a:pt x="78" y="84"/>
                    <a:pt x="78" y="84"/>
                  </a:cubicBezTo>
                  <a:cubicBezTo>
                    <a:pt x="78" y="84"/>
                    <a:pt x="78" y="84"/>
                    <a:pt x="78" y="84"/>
                  </a:cubicBezTo>
                  <a:close/>
                  <a:moveTo>
                    <a:pt x="81" y="61"/>
                  </a:moveTo>
                  <a:cubicBezTo>
                    <a:pt x="81" y="61"/>
                    <a:pt x="81" y="61"/>
                    <a:pt x="81" y="61"/>
                  </a:cubicBezTo>
                  <a:cubicBezTo>
                    <a:pt x="81" y="61"/>
                    <a:pt x="81" y="61"/>
                    <a:pt x="81" y="61"/>
                  </a:cubicBezTo>
                  <a:cubicBezTo>
                    <a:pt x="81" y="61"/>
                    <a:pt x="81" y="61"/>
                    <a:pt x="81" y="61"/>
                  </a:cubicBezTo>
                  <a:close/>
                  <a:moveTo>
                    <a:pt x="81" y="60"/>
                  </a:moveTo>
                  <a:cubicBezTo>
                    <a:pt x="81" y="46"/>
                    <a:pt x="80" y="33"/>
                    <a:pt x="76" y="23"/>
                  </a:cubicBezTo>
                  <a:cubicBezTo>
                    <a:pt x="76" y="23"/>
                    <a:pt x="76" y="23"/>
                    <a:pt x="76" y="23"/>
                  </a:cubicBezTo>
                  <a:cubicBezTo>
                    <a:pt x="80" y="33"/>
                    <a:pt x="81" y="46"/>
                    <a:pt x="81" y="60"/>
                  </a:cubicBezTo>
                  <a:cubicBezTo>
                    <a:pt x="81" y="60"/>
                    <a:pt x="81" y="60"/>
                    <a:pt x="81" y="60"/>
                  </a:cubicBezTo>
                  <a:cubicBezTo>
                    <a:pt x="81" y="60"/>
                    <a:pt x="81" y="60"/>
                    <a:pt x="81" y="60"/>
                  </a:cubicBezTo>
                  <a:close/>
                  <a:moveTo>
                    <a:pt x="4" y="59"/>
                  </a:moveTo>
                  <a:cubicBezTo>
                    <a:pt x="4" y="59"/>
                    <a:pt x="4" y="59"/>
                    <a:pt x="4" y="59"/>
                  </a:cubicBezTo>
                  <a:cubicBezTo>
                    <a:pt x="4" y="59"/>
                    <a:pt x="4" y="59"/>
                    <a:pt x="4" y="59"/>
                  </a:cubicBezTo>
                  <a:cubicBezTo>
                    <a:pt x="4" y="59"/>
                    <a:pt x="4" y="59"/>
                    <a:pt x="4" y="59"/>
                  </a:cubicBezTo>
                  <a:close/>
                  <a:moveTo>
                    <a:pt x="4" y="58"/>
                  </a:move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ubicBezTo>
                    <a:pt x="4" y="58"/>
                    <a:pt x="4" y="58"/>
                    <a:pt x="4" y="58"/>
                  </a:cubicBezTo>
                  <a:close/>
                  <a:moveTo>
                    <a:pt x="11" y="29"/>
                  </a:moveTo>
                  <a:cubicBezTo>
                    <a:pt x="11" y="29"/>
                    <a:pt x="11" y="29"/>
                    <a:pt x="11" y="29"/>
                  </a:cubicBezTo>
                  <a:cubicBezTo>
                    <a:pt x="11" y="29"/>
                    <a:pt x="11" y="29"/>
                    <a:pt x="11" y="29"/>
                  </a:cubicBezTo>
                  <a:cubicBezTo>
                    <a:pt x="11" y="29"/>
                    <a:pt x="11" y="29"/>
                    <a:pt x="11" y="29"/>
                  </a:cubicBezTo>
                  <a:close/>
                  <a:moveTo>
                    <a:pt x="11" y="28"/>
                  </a:moveTo>
                  <a:cubicBezTo>
                    <a:pt x="11" y="28"/>
                    <a:pt x="11" y="28"/>
                    <a:pt x="11" y="28"/>
                  </a:cubicBezTo>
                  <a:cubicBezTo>
                    <a:pt x="11" y="28"/>
                    <a:pt x="11" y="28"/>
                    <a:pt x="11" y="28"/>
                  </a:cubicBezTo>
                  <a:cubicBezTo>
                    <a:pt x="11" y="28"/>
                    <a:pt x="11" y="28"/>
                    <a:pt x="11" y="28"/>
                  </a:cubicBezTo>
                  <a:close/>
                  <a:moveTo>
                    <a:pt x="12" y="28"/>
                  </a:moveTo>
                  <a:cubicBezTo>
                    <a:pt x="12" y="28"/>
                    <a:pt x="12" y="27"/>
                    <a:pt x="12" y="27"/>
                  </a:cubicBezTo>
                  <a:cubicBezTo>
                    <a:pt x="12" y="27"/>
                    <a:pt x="12" y="27"/>
                    <a:pt x="12" y="27"/>
                  </a:cubicBezTo>
                  <a:cubicBezTo>
                    <a:pt x="12" y="27"/>
                    <a:pt x="12" y="28"/>
                    <a:pt x="12" y="28"/>
                  </a:cubicBezTo>
                  <a:close/>
                  <a:moveTo>
                    <a:pt x="12" y="27"/>
                  </a:moveTo>
                  <a:cubicBezTo>
                    <a:pt x="12" y="27"/>
                    <a:pt x="12" y="27"/>
                    <a:pt x="12" y="27"/>
                  </a:cubicBezTo>
                  <a:cubicBezTo>
                    <a:pt x="12" y="27"/>
                    <a:pt x="12" y="27"/>
                    <a:pt x="12" y="27"/>
                  </a:cubicBezTo>
                  <a:cubicBezTo>
                    <a:pt x="12" y="27"/>
                    <a:pt x="12" y="27"/>
                    <a:pt x="12" y="27"/>
                  </a:cubicBezTo>
                  <a:close/>
                  <a:moveTo>
                    <a:pt x="12" y="27"/>
                  </a:moveTo>
                  <a:cubicBezTo>
                    <a:pt x="12" y="27"/>
                    <a:pt x="12" y="26"/>
                    <a:pt x="12" y="26"/>
                  </a:cubicBezTo>
                  <a:cubicBezTo>
                    <a:pt x="12" y="26"/>
                    <a:pt x="12" y="26"/>
                    <a:pt x="12" y="26"/>
                  </a:cubicBezTo>
                  <a:cubicBezTo>
                    <a:pt x="12" y="26"/>
                    <a:pt x="12" y="27"/>
                    <a:pt x="12" y="27"/>
                  </a:cubicBezTo>
                  <a:close/>
                  <a:moveTo>
                    <a:pt x="12" y="26"/>
                  </a:moveTo>
                  <a:cubicBezTo>
                    <a:pt x="12" y="26"/>
                    <a:pt x="13" y="26"/>
                    <a:pt x="13" y="26"/>
                  </a:cubicBezTo>
                  <a:cubicBezTo>
                    <a:pt x="13" y="26"/>
                    <a:pt x="13" y="26"/>
                    <a:pt x="13" y="26"/>
                  </a:cubicBezTo>
                  <a:cubicBezTo>
                    <a:pt x="13" y="26"/>
                    <a:pt x="12" y="26"/>
                    <a:pt x="12" y="26"/>
                  </a:cubicBezTo>
                  <a:close/>
                  <a:moveTo>
                    <a:pt x="13" y="26"/>
                  </a:moveTo>
                  <a:cubicBezTo>
                    <a:pt x="22" y="10"/>
                    <a:pt x="38" y="4"/>
                    <a:pt x="53" y="4"/>
                  </a:cubicBezTo>
                  <a:cubicBezTo>
                    <a:pt x="53" y="4"/>
                    <a:pt x="53" y="4"/>
                    <a:pt x="53" y="4"/>
                  </a:cubicBezTo>
                  <a:cubicBezTo>
                    <a:pt x="58" y="4"/>
                    <a:pt x="62" y="5"/>
                    <a:pt x="65" y="8"/>
                  </a:cubicBezTo>
                  <a:cubicBezTo>
                    <a:pt x="65" y="8"/>
                    <a:pt x="65" y="8"/>
                    <a:pt x="65" y="8"/>
                  </a:cubicBezTo>
                  <a:cubicBezTo>
                    <a:pt x="62" y="5"/>
                    <a:pt x="58" y="4"/>
                    <a:pt x="53" y="4"/>
                  </a:cubicBezTo>
                  <a:cubicBezTo>
                    <a:pt x="53" y="4"/>
                    <a:pt x="53" y="4"/>
                    <a:pt x="53" y="4"/>
                  </a:cubicBezTo>
                  <a:cubicBezTo>
                    <a:pt x="53" y="4"/>
                    <a:pt x="53" y="4"/>
                    <a:pt x="53" y="4"/>
                  </a:cubicBezTo>
                  <a:cubicBezTo>
                    <a:pt x="53" y="4"/>
                    <a:pt x="53" y="4"/>
                    <a:pt x="53" y="4"/>
                  </a:cubicBezTo>
                  <a:cubicBezTo>
                    <a:pt x="53" y="4"/>
                    <a:pt x="53" y="4"/>
                    <a:pt x="53" y="4"/>
                  </a:cubicBezTo>
                  <a:cubicBezTo>
                    <a:pt x="53" y="4"/>
                    <a:pt x="53" y="4"/>
                    <a:pt x="53" y="4"/>
                  </a:cubicBezTo>
                  <a:cubicBezTo>
                    <a:pt x="38" y="4"/>
                    <a:pt x="22" y="10"/>
                    <a:pt x="13" y="26"/>
                  </a:cubicBezTo>
                  <a:close/>
                  <a:moveTo>
                    <a:pt x="66" y="8"/>
                  </a:moveTo>
                  <a:cubicBezTo>
                    <a:pt x="66" y="8"/>
                    <a:pt x="66" y="8"/>
                    <a:pt x="66" y="8"/>
                  </a:cubicBezTo>
                  <a:cubicBezTo>
                    <a:pt x="66" y="8"/>
                    <a:pt x="66" y="8"/>
                    <a:pt x="66" y="8"/>
                  </a:cubicBezTo>
                  <a:cubicBezTo>
                    <a:pt x="66" y="8"/>
                    <a:pt x="66" y="8"/>
                    <a:pt x="66" y="8"/>
                  </a:cubicBezTo>
                  <a:close/>
                  <a:moveTo>
                    <a:pt x="65" y="8"/>
                  </a:moveTo>
                  <a:cubicBezTo>
                    <a:pt x="65" y="8"/>
                    <a:pt x="65" y="8"/>
                    <a:pt x="65" y="8"/>
                  </a:cubicBezTo>
                  <a:cubicBezTo>
                    <a:pt x="65" y="8"/>
                    <a:pt x="65" y="8"/>
                    <a:pt x="65" y="8"/>
                  </a:cubicBezTo>
                  <a:cubicBezTo>
                    <a:pt x="65" y="8"/>
                    <a:pt x="65" y="8"/>
                    <a:pt x="6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79"/>
            <p:cNvSpPr/>
            <p:nvPr/>
          </p:nvSpPr>
          <p:spPr bwMode="auto">
            <a:xfrm>
              <a:off x="1982" y="1349"/>
              <a:ext cx="255" cy="160"/>
            </a:xfrm>
            <a:custGeom>
              <a:avLst/>
              <a:gdLst>
                <a:gd name="T0" fmla="*/ 23 w 101"/>
                <a:gd name="T1" fmla="*/ 61 h 64"/>
                <a:gd name="T2" fmla="*/ 0 w 101"/>
                <a:gd name="T3" fmla="*/ 13 h 64"/>
                <a:gd name="T4" fmla="*/ 0 w 101"/>
                <a:gd name="T5" fmla="*/ 13 h 64"/>
                <a:gd name="T6" fmla="*/ 1 w 101"/>
                <a:gd name="T7" fmla="*/ 9 h 64"/>
                <a:gd name="T8" fmla="*/ 1 w 101"/>
                <a:gd name="T9" fmla="*/ 9 h 64"/>
                <a:gd name="T10" fmla="*/ 5 w 101"/>
                <a:gd name="T11" fmla="*/ 0 h 64"/>
                <a:gd name="T12" fmla="*/ 9 w 101"/>
                <a:gd name="T13" fmla="*/ 2 h 64"/>
                <a:gd name="T14" fmla="*/ 5 w 101"/>
                <a:gd name="T15" fmla="*/ 10 h 64"/>
                <a:gd name="T16" fmla="*/ 4 w 101"/>
                <a:gd name="T17" fmla="*/ 13 h 64"/>
                <a:gd name="T18" fmla="*/ 4 w 101"/>
                <a:gd name="T19" fmla="*/ 13 h 64"/>
                <a:gd name="T20" fmla="*/ 25 w 101"/>
                <a:gd name="T21" fmla="*/ 58 h 64"/>
                <a:gd name="T22" fmla="*/ 25 w 101"/>
                <a:gd name="T23" fmla="*/ 58 h 64"/>
                <a:gd name="T24" fmla="*/ 42 w 101"/>
                <a:gd name="T25" fmla="*/ 60 h 64"/>
                <a:gd name="T26" fmla="*/ 42 w 101"/>
                <a:gd name="T27" fmla="*/ 60 h 64"/>
                <a:gd name="T28" fmla="*/ 100 w 101"/>
                <a:gd name="T29" fmla="*/ 55 h 64"/>
                <a:gd name="T30" fmla="*/ 100 w 101"/>
                <a:gd name="T31" fmla="*/ 55 h 64"/>
                <a:gd name="T32" fmla="*/ 101 w 101"/>
                <a:gd name="T33" fmla="*/ 59 h 64"/>
                <a:gd name="T34" fmla="*/ 42 w 101"/>
                <a:gd name="T35" fmla="*/ 64 h 64"/>
                <a:gd name="T36" fmla="*/ 42 w 101"/>
                <a:gd name="T37" fmla="*/ 64 h 64"/>
                <a:gd name="T38" fmla="*/ 23 w 101"/>
                <a:gd name="T3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1" h="64">
                  <a:moveTo>
                    <a:pt x="23" y="61"/>
                  </a:moveTo>
                  <a:cubicBezTo>
                    <a:pt x="16" y="53"/>
                    <a:pt x="1" y="26"/>
                    <a:pt x="0" y="13"/>
                  </a:cubicBezTo>
                  <a:cubicBezTo>
                    <a:pt x="0" y="13"/>
                    <a:pt x="0" y="13"/>
                    <a:pt x="0" y="13"/>
                  </a:cubicBezTo>
                  <a:cubicBezTo>
                    <a:pt x="0" y="11"/>
                    <a:pt x="1" y="10"/>
                    <a:pt x="1" y="9"/>
                  </a:cubicBezTo>
                  <a:cubicBezTo>
                    <a:pt x="1" y="9"/>
                    <a:pt x="1" y="9"/>
                    <a:pt x="1" y="9"/>
                  </a:cubicBezTo>
                  <a:cubicBezTo>
                    <a:pt x="5" y="0"/>
                    <a:pt x="5" y="0"/>
                    <a:pt x="5" y="0"/>
                  </a:cubicBezTo>
                  <a:cubicBezTo>
                    <a:pt x="9" y="2"/>
                    <a:pt x="9" y="2"/>
                    <a:pt x="9" y="2"/>
                  </a:cubicBezTo>
                  <a:cubicBezTo>
                    <a:pt x="5" y="10"/>
                    <a:pt x="5" y="10"/>
                    <a:pt x="5" y="10"/>
                  </a:cubicBezTo>
                  <a:cubicBezTo>
                    <a:pt x="5" y="11"/>
                    <a:pt x="4" y="12"/>
                    <a:pt x="4" y="13"/>
                  </a:cubicBezTo>
                  <a:cubicBezTo>
                    <a:pt x="4" y="13"/>
                    <a:pt x="4" y="13"/>
                    <a:pt x="4" y="13"/>
                  </a:cubicBezTo>
                  <a:cubicBezTo>
                    <a:pt x="4" y="23"/>
                    <a:pt x="19" y="52"/>
                    <a:pt x="25" y="58"/>
                  </a:cubicBezTo>
                  <a:cubicBezTo>
                    <a:pt x="25" y="58"/>
                    <a:pt x="25" y="58"/>
                    <a:pt x="25" y="58"/>
                  </a:cubicBezTo>
                  <a:cubicBezTo>
                    <a:pt x="26" y="59"/>
                    <a:pt x="33" y="60"/>
                    <a:pt x="42" y="60"/>
                  </a:cubicBezTo>
                  <a:cubicBezTo>
                    <a:pt x="42" y="60"/>
                    <a:pt x="42" y="60"/>
                    <a:pt x="42" y="60"/>
                  </a:cubicBezTo>
                  <a:cubicBezTo>
                    <a:pt x="65" y="60"/>
                    <a:pt x="100" y="55"/>
                    <a:pt x="100" y="55"/>
                  </a:cubicBezTo>
                  <a:cubicBezTo>
                    <a:pt x="100" y="55"/>
                    <a:pt x="100" y="55"/>
                    <a:pt x="100" y="55"/>
                  </a:cubicBezTo>
                  <a:cubicBezTo>
                    <a:pt x="101" y="59"/>
                    <a:pt x="101" y="59"/>
                    <a:pt x="101" y="59"/>
                  </a:cubicBezTo>
                  <a:cubicBezTo>
                    <a:pt x="100" y="59"/>
                    <a:pt x="65" y="64"/>
                    <a:pt x="42" y="64"/>
                  </a:cubicBezTo>
                  <a:cubicBezTo>
                    <a:pt x="42" y="64"/>
                    <a:pt x="42" y="64"/>
                    <a:pt x="42" y="64"/>
                  </a:cubicBezTo>
                  <a:cubicBezTo>
                    <a:pt x="33" y="64"/>
                    <a:pt x="26" y="63"/>
                    <a:pt x="2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280"/>
            <p:cNvSpPr>
              <a:spLocks noEditPoints="1"/>
            </p:cNvSpPr>
            <p:nvPr/>
          </p:nvSpPr>
          <p:spPr bwMode="auto">
            <a:xfrm>
              <a:off x="1977" y="1341"/>
              <a:ext cx="265" cy="174"/>
            </a:xfrm>
            <a:custGeom>
              <a:avLst/>
              <a:gdLst>
                <a:gd name="T0" fmla="*/ 25 w 105"/>
                <a:gd name="T1" fmla="*/ 64 h 69"/>
                <a:gd name="T2" fmla="*/ 0 w 105"/>
                <a:gd name="T3" fmla="*/ 16 h 69"/>
                <a:gd name="T4" fmla="*/ 1 w 105"/>
                <a:gd name="T5" fmla="*/ 11 h 69"/>
                <a:gd name="T6" fmla="*/ 6 w 105"/>
                <a:gd name="T7" fmla="*/ 0 h 69"/>
                <a:gd name="T8" fmla="*/ 9 w 105"/>
                <a:gd name="T9" fmla="*/ 14 h 69"/>
                <a:gd name="T10" fmla="*/ 8 w 105"/>
                <a:gd name="T11" fmla="*/ 15 h 69"/>
                <a:gd name="T12" fmla="*/ 8 w 105"/>
                <a:gd name="T13" fmla="*/ 16 h 69"/>
                <a:gd name="T14" fmla="*/ 8 w 105"/>
                <a:gd name="T15" fmla="*/ 16 h 69"/>
                <a:gd name="T16" fmla="*/ 29 w 105"/>
                <a:gd name="T17" fmla="*/ 59 h 69"/>
                <a:gd name="T18" fmla="*/ 30 w 105"/>
                <a:gd name="T19" fmla="*/ 60 h 69"/>
                <a:gd name="T20" fmla="*/ 33 w 105"/>
                <a:gd name="T21" fmla="*/ 60 h 69"/>
                <a:gd name="T22" fmla="*/ 43 w 105"/>
                <a:gd name="T23" fmla="*/ 61 h 69"/>
                <a:gd name="T24" fmla="*/ 44 w 105"/>
                <a:gd name="T25" fmla="*/ 61 h 69"/>
                <a:gd name="T26" fmla="*/ 44 w 105"/>
                <a:gd name="T27" fmla="*/ 61 h 69"/>
                <a:gd name="T28" fmla="*/ 102 w 105"/>
                <a:gd name="T29" fmla="*/ 56 h 69"/>
                <a:gd name="T30" fmla="*/ 104 w 105"/>
                <a:gd name="T31" fmla="*/ 56 h 69"/>
                <a:gd name="T32" fmla="*/ 103 w 105"/>
                <a:gd name="T33" fmla="*/ 64 h 69"/>
                <a:gd name="T34" fmla="*/ 102 w 105"/>
                <a:gd name="T35" fmla="*/ 64 h 69"/>
                <a:gd name="T36" fmla="*/ 101 w 105"/>
                <a:gd name="T37" fmla="*/ 64 h 69"/>
                <a:gd name="T38" fmla="*/ 97 w 105"/>
                <a:gd name="T39" fmla="*/ 65 h 69"/>
                <a:gd name="T40" fmla="*/ 82 w 105"/>
                <a:gd name="T41" fmla="*/ 67 h 69"/>
                <a:gd name="T42" fmla="*/ 44 w 105"/>
                <a:gd name="T43" fmla="*/ 69 h 69"/>
                <a:gd name="T44" fmla="*/ 44 w 105"/>
                <a:gd name="T45" fmla="*/ 65 h 69"/>
                <a:gd name="T46" fmla="*/ 78 w 105"/>
                <a:gd name="T47" fmla="*/ 63 h 69"/>
                <a:gd name="T48" fmla="*/ 44 w 105"/>
                <a:gd name="T49" fmla="*/ 65 h 69"/>
                <a:gd name="T50" fmla="*/ 44 w 105"/>
                <a:gd name="T51" fmla="*/ 65 h 69"/>
                <a:gd name="T52" fmla="*/ 44 w 105"/>
                <a:gd name="T53" fmla="*/ 65 h 69"/>
                <a:gd name="T54" fmla="*/ 29 w 105"/>
                <a:gd name="T55" fmla="*/ 63 h 69"/>
                <a:gd name="T56" fmla="*/ 36 w 105"/>
                <a:gd name="T57" fmla="*/ 65 h 69"/>
                <a:gd name="T58" fmla="*/ 26 w 105"/>
                <a:gd name="T59" fmla="*/ 62 h 69"/>
                <a:gd name="T60" fmla="*/ 26 w 105"/>
                <a:gd name="T61" fmla="*/ 62 h 69"/>
                <a:gd name="T62" fmla="*/ 23 w 105"/>
                <a:gd name="T63" fmla="*/ 59 h 69"/>
                <a:gd name="T64" fmla="*/ 26 w 105"/>
                <a:gd name="T65" fmla="*/ 62 h 69"/>
                <a:gd name="T66" fmla="*/ 88 w 105"/>
                <a:gd name="T67" fmla="*/ 62 h 69"/>
                <a:gd name="T68" fmla="*/ 92 w 105"/>
                <a:gd name="T69" fmla="*/ 61 h 69"/>
                <a:gd name="T70" fmla="*/ 98 w 105"/>
                <a:gd name="T71" fmla="*/ 61 h 69"/>
                <a:gd name="T72" fmla="*/ 100 w 105"/>
                <a:gd name="T73" fmla="*/ 61 h 69"/>
                <a:gd name="T74" fmla="*/ 98 w 105"/>
                <a:gd name="T75" fmla="*/ 61 h 69"/>
                <a:gd name="T76" fmla="*/ 23 w 105"/>
                <a:gd name="T77" fmla="*/ 59 h 69"/>
                <a:gd name="T78" fmla="*/ 23 w 105"/>
                <a:gd name="T79"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69">
                  <a:moveTo>
                    <a:pt x="23" y="65"/>
                  </a:moveTo>
                  <a:cubicBezTo>
                    <a:pt x="25" y="64"/>
                    <a:pt x="25" y="64"/>
                    <a:pt x="25" y="64"/>
                  </a:cubicBezTo>
                  <a:cubicBezTo>
                    <a:pt x="23" y="65"/>
                    <a:pt x="23" y="65"/>
                    <a:pt x="23" y="65"/>
                  </a:cubicBezTo>
                  <a:cubicBezTo>
                    <a:pt x="16" y="57"/>
                    <a:pt x="1" y="30"/>
                    <a:pt x="0" y="16"/>
                  </a:cubicBezTo>
                  <a:cubicBezTo>
                    <a:pt x="0" y="16"/>
                    <a:pt x="0" y="16"/>
                    <a:pt x="0" y="16"/>
                  </a:cubicBezTo>
                  <a:cubicBezTo>
                    <a:pt x="0" y="14"/>
                    <a:pt x="1" y="12"/>
                    <a:pt x="1" y="11"/>
                  </a:cubicBezTo>
                  <a:cubicBezTo>
                    <a:pt x="1" y="11"/>
                    <a:pt x="1" y="11"/>
                    <a:pt x="1" y="11"/>
                  </a:cubicBezTo>
                  <a:cubicBezTo>
                    <a:pt x="6" y="0"/>
                    <a:pt x="6" y="0"/>
                    <a:pt x="6" y="0"/>
                  </a:cubicBezTo>
                  <a:cubicBezTo>
                    <a:pt x="14" y="4"/>
                    <a:pt x="14" y="4"/>
                    <a:pt x="14" y="4"/>
                  </a:cubicBezTo>
                  <a:cubicBezTo>
                    <a:pt x="9" y="14"/>
                    <a:pt x="9" y="14"/>
                    <a:pt x="9" y="14"/>
                  </a:cubicBezTo>
                  <a:cubicBezTo>
                    <a:pt x="9" y="14"/>
                    <a:pt x="8"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25"/>
                    <a:pt x="23" y="55"/>
                    <a:pt x="29" y="59"/>
                  </a:cubicBezTo>
                  <a:cubicBezTo>
                    <a:pt x="29" y="59"/>
                    <a:pt x="29" y="59"/>
                    <a:pt x="29" y="59"/>
                  </a:cubicBezTo>
                  <a:cubicBezTo>
                    <a:pt x="29" y="59"/>
                    <a:pt x="29" y="59"/>
                    <a:pt x="29" y="59"/>
                  </a:cubicBezTo>
                  <a:cubicBezTo>
                    <a:pt x="29" y="59"/>
                    <a:pt x="29" y="59"/>
                    <a:pt x="30" y="60"/>
                  </a:cubicBezTo>
                  <a:cubicBezTo>
                    <a:pt x="30" y="60"/>
                    <a:pt x="30" y="60"/>
                    <a:pt x="30" y="60"/>
                  </a:cubicBezTo>
                  <a:cubicBezTo>
                    <a:pt x="30" y="60"/>
                    <a:pt x="31" y="60"/>
                    <a:pt x="33" y="60"/>
                  </a:cubicBezTo>
                  <a:cubicBezTo>
                    <a:pt x="33" y="60"/>
                    <a:pt x="33" y="60"/>
                    <a:pt x="33" y="60"/>
                  </a:cubicBezTo>
                  <a:cubicBezTo>
                    <a:pt x="35" y="61"/>
                    <a:pt x="39" y="61"/>
                    <a:pt x="43" y="61"/>
                  </a:cubicBezTo>
                  <a:cubicBezTo>
                    <a:pt x="43" y="61"/>
                    <a:pt x="43" y="61"/>
                    <a:pt x="43" y="61"/>
                  </a:cubicBezTo>
                  <a:cubicBezTo>
                    <a:pt x="43" y="61"/>
                    <a:pt x="44" y="61"/>
                    <a:pt x="44" y="61"/>
                  </a:cubicBezTo>
                  <a:cubicBezTo>
                    <a:pt x="44" y="61"/>
                    <a:pt x="44" y="61"/>
                    <a:pt x="44" y="61"/>
                  </a:cubicBezTo>
                  <a:cubicBezTo>
                    <a:pt x="44" y="61"/>
                    <a:pt x="44" y="61"/>
                    <a:pt x="44" y="61"/>
                  </a:cubicBezTo>
                  <a:cubicBezTo>
                    <a:pt x="44" y="61"/>
                    <a:pt x="44" y="61"/>
                    <a:pt x="44" y="61"/>
                  </a:cubicBezTo>
                  <a:cubicBezTo>
                    <a:pt x="67" y="61"/>
                    <a:pt x="101" y="56"/>
                    <a:pt x="102" y="56"/>
                  </a:cubicBezTo>
                  <a:cubicBezTo>
                    <a:pt x="102" y="56"/>
                    <a:pt x="102" y="56"/>
                    <a:pt x="102" y="56"/>
                  </a:cubicBezTo>
                  <a:cubicBezTo>
                    <a:pt x="104" y="56"/>
                    <a:pt x="104" y="56"/>
                    <a:pt x="104" y="56"/>
                  </a:cubicBezTo>
                  <a:cubicBezTo>
                    <a:pt x="105" y="64"/>
                    <a:pt x="105" y="64"/>
                    <a:pt x="105" y="64"/>
                  </a:cubicBezTo>
                  <a:cubicBezTo>
                    <a:pt x="103" y="64"/>
                    <a:pt x="103" y="64"/>
                    <a:pt x="103" y="64"/>
                  </a:cubicBezTo>
                  <a:cubicBezTo>
                    <a:pt x="103" y="64"/>
                    <a:pt x="102" y="64"/>
                    <a:pt x="102" y="64"/>
                  </a:cubicBezTo>
                  <a:cubicBezTo>
                    <a:pt x="102" y="64"/>
                    <a:pt x="102" y="64"/>
                    <a:pt x="102" y="64"/>
                  </a:cubicBezTo>
                  <a:cubicBezTo>
                    <a:pt x="102" y="64"/>
                    <a:pt x="102" y="64"/>
                    <a:pt x="101" y="64"/>
                  </a:cubicBezTo>
                  <a:cubicBezTo>
                    <a:pt x="101" y="64"/>
                    <a:pt x="101" y="64"/>
                    <a:pt x="101" y="64"/>
                  </a:cubicBezTo>
                  <a:cubicBezTo>
                    <a:pt x="100" y="65"/>
                    <a:pt x="99" y="65"/>
                    <a:pt x="97" y="65"/>
                  </a:cubicBezTo>
                  <a:cubicBezTo>
                    <a:pt x="97" y="65"/>
                    <a:pt x="97" y="65"/>
                    <a:pt x="97" y="65"/>
                  </a:cubicBezTo>
                  <a:cubicBezTo>
                    <a:pt x="93" y="65"/>
                    <a:pt x="88" y="66"/>
                    <a:pt x="82" y="67"/>
                  </a:cubicBezTo>
                  <a:cubicBezTo>
                    <a:pt x="82" y="67"/>
                    <a:pt x="82" y="67"/>
                    <a:pt x="82" y="67"/>
                  </a:cubicBezTo>
                  <a:cubicBezTo>
                    <a:pt x="70" y="68"/>
                    <a:pt x="56" y="69"/>
                    <a:pt x="44" y="69"/>
                  </a:cubicBezTo>
                  <a:cubicBezTo>
                    <a:pt x="44" y="69"/>
                    <a:pt x="44" y="69"/>
                    <a:pt x="44" y="69"/>
                  </a:cubicBezTo>
                  <a:cubicBezTo>
                    <a:pt x="35" y="69"/>
                    <a:pt x="28" y="69"/>
                    <a:pt x="23" y="65"/>
                  </a:cubicBezTo>
                  <a:close/>
                  <a:moveTo>
                    <a:pt x="44" y="65"/>
                  </a:moveTo>
                  <a:cubicBezTo>
                    <a:pt x="54" y="65"/>
                    <a:pt x="67" y="64"/>
                    <a:pt x="78" y="63"/>
                  </a:cubicBezTo>
                  <a:cubicBezTo>
                    <a:pt x="78" y="63"/>
                    <a:pt x="78" y="63"/>
                    <a:pt x="78" y="63"/>
                  </a:cubicBezTo>
                  <a:cubicBezTo>
                    <a:pt x="67" y="64"/>
                    <a:pt x="54" y="65"/>
                    <a:pt x="44" y="65"/>
                  </a:cubicBezTo>
                  <a:cubicBezTo>
                    <a:pt x="44" y="65"/>
                    <a:pt x="44" y="65"/>
                    <a:pt x="44" y="65"/>
                  </a:cubicBezTo>
                  <a:cubicBezTo>
                    <a:pt x="44" y="65"/>
                    <a:pt x="44" y="65"/>
                    <a:pt x="44" y="65"/>
                  </a:cubicBezTo>
                  <a:cubicBezTo>
                    <a:pt x="44" y="65"/>
                    <a:pt x="44" y="65"/>
                    <a:pt x="44" y="65"/>
                  </a:cubicBezTo>
                  <a:cubicBezTo>
                    <a:pt x="44" y="65"/>
                    <a:pt x="44" y="65"/>
                    <a:pt x="44" y="65"/>
                  </a:cubicBezTo>
                  <a:cubicBezTo>
                    <a:pt x="44" y="65"/>
                    <a:pt x="44" y="65"/>
                    <a:pt x="44" y="65"/>
                  </a:cubicBezTo>
                  <a:close/>
                  <a:moveTo>
                    <a:pt x="36" y="65"/>
                  </a:moveTo>
                  <a:cubicBezTo>
                    <a:pt x="33" y="64"/>
                    <a:pt x="30" y="64"/>
                    <a:pt x="29" y="63"/>
                  </a:cubicBezTo>
                  <a:cubicBezTo>
                    <a:pt x="29" y="63"/>
                    <a:pt x="29" y="63"/>
                    <a:pt x="29" y="63"/>
                  </a:cubicBezTo>
                  <a:cubicBezTo>
                    <a:pt x="31" y="64"/>
                    <a:pt x="33" y="64"/>
                    <a:pt x="36" y="65"/>
                  </a:cubicBezTo>
                  <a:close/>
                  <a:moveTo>
                    <a:pt x="26" y="62"/>
                  </a:moveTo>
                  <a:cubicBezTo>
                    <a:pt x="26" y="62"/>
                    <a:pt x="26" y="62"/>
                    <a:pt x="26" y="62"/>
                  </a:cubicBezTo>
                  <a:cubicBezTo>
                    <a:pt x="26" y="62"/>
                    <a:pt x="26" y="62"/>
                    <a:pt x="26" y="62"/>
                  </a:cubicBezTo>
                  <a:cubicBezTo>
                    <a:pt x="26" y="62"/>
                    <a:pt x="26" y="62"/>
                    <a:pt x="26" y="62"/>
                  </a:cubicBezTo>
                  <a:cubicBezTo>
                    <a:pt x="25" y="61"/>
                    <a:pt x="24" y="60"/>
                    <a:pt x="23" y="59"/>
                  </a:cubicBezTo>
                  <a:cubicBezTo>
                    <a:pt x="23" y="59"/>
                    <a:pt x="23" y="59"/>
                    <a:pt x="23" y="59"/>
                  </a:cubicBezTo>
                  <a:cubicBezTo>
                    <a:pt x="24" y="60"/>
                    <a:pt x="25" y="61"/>
                    <a:pt x="26" y="62"/>
                  </a:cubicBezTo>
                  <a:cubicBezTo>
                    <a:pt x="26" y="62"/>
                    <a:pt x="26" y="62"/>
                    <a:pt x="26" y="62"/>
                  </a:cubicBezTo>
                  <a:cubicBezTo>
                    <a:pt x="26" y="62"/>
                    <a:pt x="26" y="62"/>
                    <a:pt x="26" y="62"/>
                  </a:cubicBezTo>
                  <a:close/>
                  <a:moveTo>
                    <a:pt x="88" y="62"/>
                  </a:moveTo>
                  <a:cubicBezTo>
                    <a:pt x="90" y="62"/>
                    <a:pt x="91" y="62"/>
                    <a:pt x="92" y="61"/>
                  </a:cubicBezTo>
                  <a:cubicBezTo>
                    <a:pt x="92" y="61"/>
                    <a:pt x="92" y="61"/>
                    <a:pt x="92" y="61"/>
                  </a:cubicBezTo>
                  <a:cubicBezTo>
                    <a:pt x="91" y="62"/>
                    <a:pt x="90" y="62"/>
                    <a:pt x="88" y="62"/>
                  </a:cubicBezTo>
                  <a:close/>
                  <a:moveTo>
                    <a:pt x="98" y="61"/>
                  </a:moveTo>
                  <a:cubicBezTo>
                    <a:pt x="99" y="61"/>
                    <a:pt x="100" y="61"/>
                    <a:pt x="100" y="61"/>
                  </a:cubicBezTo>
                  <a:cubicBezTo>
                    <a:pt x="100" y="61"/>
                    <a:pt x="100" y="61"/>
                    <a:pt x="100" y="61"/>
                  </a:cubicBezTo>
                  <a:cubicBezTo>
                    <a:pt x="100" y="61"/>
                    <a:pt x="100" y="61"/>
                    <a:pt x="100" y="61"/>
                  </a:cubicBezTo>
                  <a:cubicBezTo>
                    <a:pt x="100" y="61"/>
                    <a:pt x="99" y="61"/>
                    <a:pt x="98" y="61"/>
                  </a:cubicBezTo>
                  <a:close/>
                  <a:moveTo>
                    <a:pt x="23" y="59"/>
                  </a:moveTo>
                  <a:cubicBezTo>
                    <a:pt x="23" y="59"/>
                    <a:pt x="23" y="59"/>
                    <a:pt x="23" y="59"/>
                  </a:cubicBezTo>
                  <a:cubicBezTo>
                    <a:pt x="23" y="59"/>
                    <a:pt x="23" y="59"/>
                    <a:pt x="23" y="59"/>
                  </a:cubicBezTo>
                  <a:cubicBezTo>
                    <a:pt x="23" y="59"/>
                    <a:pt x="23" y="59"/>
                    <a:pt x="23"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281"/>
            <p:cNvSpPr/>
            <p:nvPr/>
          </p:nvSpPr>
          <p:spPr bwMode="auto">
            <a:xfrm>
              <a:off x="1989" y="1316"/>
              <a:ext cx="38" cy="45"/>
            </a:xfrm>
            <a:custGeom>
              <a:avLst/>
              <a:gdLst>
                <a:gd name="T0" fmla="*/ 5 w 15"/>
                <a:gd name="T1" fmla="*/ 18 h 18"/>
                <a:gd name="T2" fmla="*/ 0 w 15"/>
                <a:gd name="T3" fmla="*/ 12 h 18"/>
                <a:gd name="T4" fmla="*/ 0 w 15"/>
                <a:gd name="T5" fmla="*/ 12 h 18"/>
                <a:gd name="T6" fmla="*/ 2 w 15"/>
                <a:gd name="T7" fmla="*/ 7 h 18"/>
                <a:gd name="T8" fmla="*/ 2 w 15"/>
                <a:gd name="T9" fmla="*/ 7 h 18"/>
                <a:gd name="T10" fmla="*/ 7 w 15"/>
                <a:gd name="T11" fmla="*/ 0 h 18"/>
                <a:gd name="T12" fmla="*/ 7 w 15"/>
                <a:gd name="T13" fmla="*/ 0 h 18"/>
                <a:gd name="T14" fmla="*/ 10 w 15"/>
                <a:gd name="T15" fmla="*/ 3 h 18"/>
                <a:gd name="T16" fmla="*/ 9 w 15"/>
                <a:gd name="T17" fmla="*/ 4 h 18"/>
                <a:gd name="T18" fmla="*/ 9 w 15"/>
                <a:gd name="T19" fmla="*/ 4 h 18"/>
                <a:gd name="T20" fmla="*/ 5 w 15"/>
                <a:gd name="T21" fmla="*/ 10 h 18"/>
                <a:gd name="T22" fmla="*/ 5 w 15"/>
                <a:gd name="T23" fmla="*/ 10 h 18"/>
                <a:gd name="T24" fmla="*/ 4 w 15"/>
                <a:gd name="T25" fmla="*/ 12 h 18"/>
                <a:gd name="T26" fmla="*/ 4 w 15"/>
                <a:gd name="T27" fmla="*/ 12 h 18"/>
                <a:gd name="T28" fmla="*/ 5 w 15"/>
                <a:gd name="T29" fmla="*/ 14 h 18"/>
                <a:gd name="T30" fmla="*/ 5 w 15"/>
                <a:gd name="T31" fmla="*/ 14 h 18"/>
                <a:gd name="T32" fmla="*/ 6 w 15"/>
                <a:gd name="T33" fmla="*/ 14 h 18"/>
                <a:gd name="T34" fmla="*/ 6 w 15"/>
                <a:gd name="T35" fmla="*/ 14 h 18"/>
                <a:gd name="T36" fmla="*/ 14 w 15"/>
                <a:gd name="T37" fmla="*/ 12 h 18"/>
                <a:gd name="T38" fmla="*/ 14 w 15"/>
                <a:gd name="T39" fmla="*/ 12 h 18"/>
                <a:gd name="T40" fmla="*/ 15 w 15"/>
                <a:gd name="T41" fmla="*/ 16 h 18"/>
                <a:gd name="T42" fmla="*/ 5 w 15"/>
                <a:gd name="T43" fmla="*/ 18 h 18"/>
                <a:gd name="T44" fmla="*/ 5 w 15"/>
                <a:gd name="T4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8">
                  <a:moveTo>
                    <a:pt x="5" y="18"/>
                  </a:moveTo>
                  <a:cubicBezTo>
                    <a:pt x="4" y="18"/>
                    <a:pt x="0" y="16"/>
                    <a:pt x="0" y="12"/>
                  </a:cubicBezTo>
                  <a:cubicBezTo>
                    <a:pt x="0" y="12"/>
                    <a:pt x="0" y="12"/>
                    <a:pt x="0" y="12"/>
                  </a:cubicBezTo>
                  <a:cubicBezTo>
                    <a:pt x="0" y="10"/>
                    <a:pt x="1" y="9"/>
                    <a:pt x="2" y="7"/>
                  </a:cubicBezTo>
                  <a:cubicBezTo>
                    <a:pt x="2" y="7"/>
                    <a:pt x="2" y="7"/>
                    <a:pt x="2" y="7"/>
                  </a:cubicBezTo>
                  <a:cubicBezTo>
                    <a:pt x="5" y="2"/>
                    <a:pt x="7" y="0"/>
                    <a:pt x="7" y="0"/>
                  </a:cubicBezTo>
                  <a:cubicBezTo>
                    <a:pt x="7" y="0"/>
                    <a:pt x="7" y="0"/>
                    <a:pt x="7" y="0"/>
                  </a:cubicBezTo>
                  <a:cubicBezTo>
                    <a:pt x="10" y="3"/>
                    <a:pt x="10" y="3"/>
                    <a:pt x="10" y="3"/>
                  </a:cubicBezTo>
                  <a:cubicBezTo>
                    <a:pt x="10" y="3"/>
                    <a:pt x="10" y="3"/>
                    <a:pt x="9" y="4"/>
                  </a:cubicBezTo>
                  <a:cubicBezTo>
                    <a:pt x="9" y="4"/>
                    <a:pt x="9" y="4"/>
                    <a:pt x="9" y="4"/>
                  </a:cubicBezTo>
                  <a:cubicBezTo>
                    <a:pt x="8" y="5"/>
                    <a:pt x="7" y="7"/>
                    <a:pt x="5" y="10"/>
                  </a:cubicBezTo>
                  <a:cubicBezTo>
                    <a:pt x="5" y="10"/>
                    <a:pt x="5" y="10"/>
                    <a:pt x="5" y="10"/>
                  </a:cubicBezTo>
                  <a:cubicBezTo>
                    <a:pt x="4" y="11"/>
                    <a:pt x="4" y="11"/>
                    <a:pt x="4" y="12"/>
                  </a:cubicBezTo>
                  <a:cubicBezTo>
                    <a:pt x="4" y="12"/>
                    <a:pt x="4" y="12"/>
                    <a:pt x="4" y="12"/>
                  </a:cubicBezTo>
                  <a:cubicBezTo>
                    <a:pt x="4" y="13"/>
                    <a:pt x="5" y="13"/>
                    <a:pt x="5" y="14"/>
                  </a:cubicBezTo>
                  <a:cubicBezTo>
                    <a:pt x="5" y="14"/>
                    <a:pt x="5" y="14"/>
                    <a:pt x="5" y="14"/>
                  </a:cubicBezTo>
                  <a:cubicBezTo>
                    <a:pt x="5" y="14"/>
                    <a:pt x="6" y="14"/>
                    <a:pt x="6" y="14"/>
                  </a:cubicBezTo>
                  <a:cubicBezTo>
                    <a:pt x="6" y="14"/>
                    <a:pt x="6" y="14"/>
                    <a:pt x="6" y="14"/>
                  </a:cubicBezTo>
                  <a:cubicBezTo>
                    <a:pt x="14" y="12"/>
                    <a:pt x="14" y="12"/>
                    <a:pt x="14" y="12"/>
                  </a:cubicBezTo>
                  <a:cubicBezTo>
                    <a:pt x="14" y="12"/>
                    <a:pt x="14" y="12"/>
                    <a:pt x="14" y="12"/>
                  </a:cubicBezTo>
                  <a:cubicBezTo>
                    <a:pt x="15" y="16"/>
                    <a:pt x="15" y="16"/>
                    <a:pt x="15" y="16"/>
                  </a:cubicBezTo>
                  <a:cubicBezTo>
                    <a:pt x="5" y="18"/>
                    <a:pt x="5" y="18"/>
                    <a:pt x="5" y="18"/>
                  </a:cubicBezTo>
                  <a:cubicBezTo>
                    <a:pt x="5" y="18"/>
                    <a:pt x="5" y="18"/>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282"/>
            <p:cNvSpPr>
              <a:spLocks noEditPoints="1"/>
            </p:cNvSpPr>
            <p:nvPr/>
          </p:nvSpPr>
          <p:spPr bwMode="auto">
            <a:xfrm>
              <a:off x="1984" y="1308"/>
              <a:ext cx="48" cy="58"/>
            </a:xfrm>
            <a:custGeom>
              <a:avLst/>
              <a:gdLst>
                <a:gd name="T0" fmla="*/ 6 w 19"/>
                <a:gd name="T1" fmla="*/ 23 h 23"/>
                <a:gd name="T2" fmla="*/ 6 w 19"/>
                <a:gd name="T3" fmla="*/ 23 h 23"/>
                <a:gd name="T4" fmla="*/ 7 w 19"/>
                <a:gd name="T5" fmla="*/ 21 h 23"/>
                <a:gd name="T6" fmla="*/ 7 w 19"/>
                <a:gd name="T7" fmla="*/ 21 h 23"/>
                <a:gd name="T8" fmla="*/ 7 w 19"/>
                <a:gd name="T9" fmla="*/ 21 h 23"/>
                <a:gd name="T10" fmla="*/ 6 w 19"/>
                <a:gd name="T11" fmla="*/ 23 h 23"/>
                <a:gd name="T12" fmla="*/ 5 w 19"/>
                <a:gd name="T13" fmla="*/ 23 h 23"/>
                <a:gd name="T14" fmla="*/ 5 w 19"/>
                <a:gd name="T15" fmla="*/ 23 h 23"/>
                <a:gd name="T16" fmla="*/ 5 w 19"/>
                <a:gd name="T17" fmla="*/ 22 h 23"/>
                <a:gd name="T18" fmla="*/ 5 w 19"/>
                <a:gd name="T19" fmla="*/ 22 h 23"/>
                <a:gd name="T20" fmla="*/ 3 w 19"/>
                <a:gd name="T21" fmla="*/ 21 h 23"/>
                <a:gd name="T22" fmla="*/ 3 w 19"/>
                <a:gd name="T23" fmla="*/ 21 h 23"/>
                <a:gd name="T24" fmla="*/ 0 w 19"/>
                <a:gd name="T25" fmla="*/ 15 h 23"/>
                <a:gd name="T26" fmla="*/ 0 w 19"/>
                <a:gd name="T27" fmla="*/ 15 h 23"/>
                <a:gd name="T28" fmla="*/ 2 w 19"/>
                <a:gd name="T29" fmla="*/ 9 h 23"/>
                <a:gd name="T30" fmla="*/ 2 w 19"/>
                <a:gd name="T31" fmla="*/ 9 h 23"/>
                <a:gd name="T32" fmla="*/ 8 w 19"/>
                <a:gd name="T33" fmla="*/ 2 h 23"/>
                <a:gd name="T34" fmla="*/ 8 w 19"/>
                <a:gd name="T35" fmla="*/ 2 h 23"/>
                <a:gd name="T36" fmla="*/ 9 w 19"/>
                <a:gd name="T37" fmla="*/ 0 h 23"/>
                <a:gd name="T38" fmla="*/ 14 w 19"/>
                <a:gd name="T39" fmla="*/ 5 h 23"/>
                <a:gd name="T40" fmla="*/ 14 w 19"/>
                <a:gd name="T41" fmla="*/ 6 h 23"/>
                <a:gd name="T42" fmla="*/ 13 w 19"/>
                <a:gd name="T43" fmla="*/ 7 h 23"/>
                <a:gd name="T44" fmla="*/ 13 w 19"/>
                <a:gd name="T45" fmla="*/ 7 h 23"/>
                <a:gd name="T46" fmla="*/ 13 w 19"/>
                <a:gd name="T47" fmla="*/ 7 h 23"/>
                <a:gd name="T48" fmla="*/ 13 w 19"/>
                <a:gd name="T49" fmla="*/ 7 h 23"/>
                <a:gd name="T50" fmla="*/ 13 w 19"/>
                <a:gd name="T51" fmla="*/ 7 h 23"/>
                <a:gd name="T52" fmla="*/ 13 w 19"/>
                <a:gd name="T53" fmla="*/ 7 h 23"/>
                <a:gd name="T54" fmla="*/ 13 w 19"/>
                <a:gd name="T55" fmla="*/ 7 h 23"/>
                <a:gd name="T56" fmla="*/ 13 w 19"/>
                <a:gd name="T57" fmla="*/ 7 h 23"/>
                <a:gd name="T58" fmla="*/ 13 w 19"/>
                <a:gd name="T59" fmla="*/ 7 h 23"/>
                <a:gd name="T60" fmla="*/ 12 w 19"/>
                <a:gd name="T61" fmla="*/ 8 h 23"/>
                <a:gd name="T62" fmla="*/ 12 w 19"/>
                <a:gd name="T63" fmla="*/ 8 h 23"/>
                <a:gd name="T64" fmla="*/ 9 w 19"/>
                <a:gd name="T65" fmla="*/ 14 h 23"/>
                <a:gd name="T66" fmla="*/ 9 w 19"/>
                <a:gd name="T67" fmla="*/ 14 h 23"/>
                <a:gd name="T68" fmla="*/ 8 w 19"/>
                <a:gd name="T69" fmla="*/ 15 h 23"/>
                <a:gd name="T70" fmla="*/ 8 w 19"/>
                <a:gd name="T71" fmla="*/ 15 h 23"/>
                <a:gd name="T72" fmla="*/ 16 w 19"/>
                <a:gd name="T73" fmla="*/ 13 h 23"/>
                <a:gd name="T74" fmla="*/ 16 w 19"/>
                <a:gd name="T75" fmla="*/ 13 h 23"/>
                <a:gd name="T76" fmla="*/ 17 w 19"/>
                <a:gd name="T77" fmla="*/ 13 h 23"/>
                <a:gd name="T78" fmla="*/ 19 w 19"/>
                <a:gd name="T79" fmla="*/ 20 h 23"/>
                <a:gd name="T80" fmla="*/ 7 w 19"/>
                <a:gd name="T81" fmla="*/ 23 h 23"/>
                <a:gd name="T82" fmla="*/ 6 w 19"/>
                <a:gd name="T83" fmla="*/ 23 h 23"/>
                <a:gd name="T84" fmla="*/ 7 w 19"/>
                <a:gd name="T85" fmla="*/ 19 h 23"/>
                <a:gd name="T86" fmla="*/ 14 w 19"/>
                <a:gd name="T87" fmla="*/ 17 h 23"/>
                <a:gd name="T88" fmla="*/ 14 w 19"/>
                <a:gd name="T89" fmla="*/ 17 h 23"/>
                <a:gd name="T90" fmla="*/ 7 w 19"/>
                <a:gd name="T91" fmla="*/ 19 h 23"/>
                <a:gd name="T92" fmla="*/ 7 w 19"/>
                <a:gd name="T93" fmla="*/ 19 h 23"/>
                <a:gd name="T94" fmla="*/ 6 w 19"/>
                <a:gd name="T95" fmla="*/ 19 h 23"/>
                <a:gd name="T96" fmla="*/ 6 w 19"/>
                <a:gd name="T97" fmla="*/ 18 h 23"/>
                <a:gd name="T98" fmla="*/ 6 w 19"/>
                <a:gd name="T99" fmla="*/ 18 h 23"/>
                <a:gd name="T100" fmla="*/ 5 w 19"/>
                <a:gd name="T101" fmla="*/ 17 h 23"/>
                <a:gd name="T102" fmla="*/ 5 w 19"/>
                <a:gd name="T103" fmla="*/ 17 h 23"/>
                <a:gd name="T104" fmla="*/ 6 w 19"/>
                <a:gd name="T105" fmla="*/ 19 h 23"/>
                <a:gd name="T106" fmla="*/ 4 w 19"/>
                <a:gd name="T107" fmla="*/ 15 h 23"/>
                <a:gd name="T108" fmla="*/ 5 w 19"/>
                <a:gd name="T109" fmla="*/ 13 h 23"/>
                <a:gd name="T110" fmla="*/ 5 w 19"/>
                <a:gd name="T111" fmla="*/ 13 h 23"/>
                <a:gd name="T112" fmla="*/ 4 w 19"/>
                <a:gd name="T113" fmla="*/ 15 h 23"/>
                <a:gd name="T114" fmla="*/ 7 w 19"/>
                <a:gd name="T115" fmla="*/ 10 h 23"/>
                <a:gd name="T116" fmla="*/ 8 w 19"/>
                <a:gd name="T117" fmla="*/ 8 h 23"/>
                <a:gd name="T118" fmla="*/ 8 w 19"/>
                <a:gd name="T119" fmla="*/ 8 h 23"/>
                <a:gd name="T120" fmla="*/ 7 w 19"/>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3">
                  <a:moveTo>
                    <a:pt x="6" y="23"/>
                  </a:moveTo>
                  <a:cubicBezTo>
                    <a:pt x="6" y="23"/>
                    <a:pt x="6" y="23"/>
                    <a:pt x="6" y="23"/>
                  </a:cubicBezTo>
                  <a:cubicBezTo>
                    <a:pt x="7" y="21"/>
                    <a:pt x="7" y="21"/>
                    <a:pt x="7" y="21"/>
                  </a:cubicBezTo>
                  <a:cubicBezTo>
                    <a:pt x="7" y="21"/>
                    <a:pt x="7" y="21"/>
                    <a:pt x="7" y="21"/>
                  </a:cubicBezTo>
                  <a:cubicBezTo>
                    <a:pt x="7" y="21"/>
                    <a:pt x="7" y="21"/>
                    <a:pt x="7" y="21"/>
                  </a:cubicBezTo>
                  <a:cubicBezTo>
                    <a:pt x="6" y="23"/>
                    <a:pt x="6" y="23"/>
                    <a:pt x="6" y="23"/>
                  </a:cubicBezTo>
                  <a:cubicBezTo>
                    <a:pt x="5" y="23"/>
                    <a:pt x="5" y="23"/>
                    <a:pt x="5" y="23"/>
                  </a:cubicBezTo>
                  <a:cubicBezTo>
                    <a:pt x="5" y="23"/>
                    <a:pt x="5" y="23"/>
                    <a:pt x="5" y="23"/>
                  </a:cubicBezTo>
                  <a:cubicBezTo>
                    <a:pt x="5" y="23"/>
                    <a:pt x="5" y="22"/>
                    <a:pt x="5" y="22"/>
                  </a:cubicBezTo>
                  <a:cubicBezTo>
                    <a:pt x="5" y="22"/>
                    <a:pt x="5" y="22"/>
                    <a:pt x="5" y="22"/>
                  </a:cubicBezTo>
                  <a:cubicBezTo>
                    <a:pt x="4" y="22"/>
                    <a:pt x="4" y="22"/>
                    <a:pt x="3" y="21"/>
                  </a:cubicBezTo>
                  <a:cubicBezTo>
                    <a:pt x="3" y="21"/>
                    <a:pt x="3" y="21"/>
                    <a:pt x="3" y="21"/>
                  </a:cubicBezTo>
                  <a:cubicBezTo>
                    <a:pt x="2" y="20"/>
                    <a:pt x="0" y="18"/>
                    <a:pt x="0" y="15"/>
                  </a:cubicBezTo>
                  <a:cubicBezTo>
                    <a:pt x="0" y="15"/>
                    <a:pt x="0" y="15"/>
                    <a:pt x="0" y="15"/>
                  </a:cubicBezTo>
                  <a:cubicBezTo>
                    <a:pt x="0" y="13"/>
                    <a:pt x="1" y="11"/>
                    <a:pt x="2" y="9"/>
                  </a:cubicBezTo>
                  <a:cubicBezTo>
                    <a:pt x="2" y="9"/>
                    <a:pt x="2" y="9"/>
                    <a:pt x="2" y="9"/>
                  </a:cubicBezTo>
                  <a:cubicBezTo>
                    <a:pt x="5" y="4"/>
                    <a:pt x="7" y="2"/>
                    <a:pt x="8" y="2"/>
                  </a:cubicBezTo>
                  <a:cubicBezTo>
                    <a:pt x="8" y="2"/>
                    <a:pt x="8" y="2"/>
                    <a:pt x="8" y="2"/>
                  </a:cubicBezTo>
                  <a:cubicBezTo>
                    <a:pt x="9" y="0"/>
                    <a:pt x="9" y="0"/>
                    <a:pt x="9" y="0"/>
                  </a:cubicBezTo>
                  <a:cubicBezTo>
                    <a:pt x="14" y="5"/>
                    <a:pt x="14" y="5"/>
                    <a:pt x="14" y="5"/>
                  </a:cubicBezTo>
                  <a:cubicBezTo>
                    <a:pt x="14" y="6"/>
                    <a:pt x="14" y="6"/>
                    <a:pt x="14" y="6"/>
                  </a:cubicBezTo>
                  <a:cubicBezTo>
                    <a:pt x="14"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8"/>
                    <a:pt x="13" y="8"/>
                    <a:pt x="12" y="8"/>
                  </a:cubicBezTo>
                  <a:cubicBezTo>
                    <a:pt x="12" y="8"/>
                    <a:pt x="12" y="8"/>
                    <a:pt x="12" y="8"/>
                  </a:cubicBezTo>
                  <a:cubicBezTo>
                    <a:pt x="12" y="9"/>
                    <a:pt x="10" y="11"/>
                    <a:pt x="9" y="14"/>
                  </a:cubicBezTo>
                  <a:cubicBezTo>
                    <a:pt x="9" y="14"/>
                    <a:pt x="9" y="14"/>
                    <a:pt x="9" y="14"/>
                  </a:cubicBezTo>
                  <a:cubicBezTo>
                    <a:pt x="8" y="14"/>
                    <a:pt x="8" y="15"/>
                    <a:pt x="8" y="15"/>
                  </a:cubicBezTo>
                  <a:cubicBezTo>
                    <a:pt x="8" y="15"/>
                    <a:pt x="8" y="15"/>
                    <a:pt x="8" y="15"/>
                  </a:cubicBezTo>
                  <a:cubicBezTo>
                    <a:pt x="16" y="13"/>
                    <a:pt x="16" y="13"/>
                    <a:pt x="16" y="13"/>
                  </a:cubicBezTo>
                  <a:cubicBezTo>
                    <a:pt x="16" y="13"/>
                    <a:pt x="16" y="13"/>
                    <a:pt x="16" y="13"/>
                  </a:cubicBezTo>
                  <a:cubicBezTo>
                    <a:pt x="17" y="13"/>
                    <a:pt x="17" y="13"/>
                    <a:pt x="17" y="13"/>
                  </a:cubicBezTo>
                  <a:cubicBezTo>
                    <a:pt x="19" y="20"/>
                    <a:pt x="19" y="20"/>
                    <a:pt x="19" y="20"/>
                  </a:cubicBezTo>
                  <a:cubicBezTo>
                    <a:pt x="7" y="23"/>
                    <a:pt x="7" y="23"/>
                    <a:pt x="7" y="23"/>
                  </a:cubicBezTo>
                  <a:cubicBezTo>
                    <a:pt x="6" y="23"/>
                    <a:pt x="6" y="23"/>
                    <a:pt x="6" y="23"/>
                  </a:cubicBezTo>
                  <a:close/>
                  <a:moveTo>
                    <a:pt x="7" y="19"/>
                  </a:moveTo>
                  <a:cubicBezTo>
                    <a:pt x="14" y="17"/>
                    <a:pt x="14" y="17"/>
                    <a:pt x="14" y="17"/>
                  </a:cubicBezTo>
                  <a:cubicBezTo>
                    <a:pt x="14" y="17"/>
                    <a:pt x="14" y="17"/>
                    <a:pt x="14" y="17"/>
                  </a:cubicBezTo>
                  <a:cubicBezTo>
                    <a:pt x="7" y="19"/>
                    <a:pt x="7" y="19"/>
                    <a:pt x="7" y="19"/>
                  </a:cubicBezTo>
                  <a:cubicBezTo>
                    <a:pt x="7" y="19"/>
                    <a:pt x="7" y="19"/>
                    <a:pt x="7" y="19"/>
                  </a:cubicBezTo>
                  <a:close/>
                  <a:moveTo>
                    <a:pt x="6" y="19"/>
                  </a:moveTo>
                  <a:cubicBezTo>
                    <a:pt x="6" y="18"/>
                    <a:pt x="6" y="18"/>
                    <a:pt x="6" y="18"/>
                  </a:cubicBezTo>
                  <a:cubicBezTo>
                    <a:pt x="6" y="18"/>
                    <a:pt x="6" y="18"/>
                    <a:pt x="6" y="18"/>
                  </a:cubicBezTo>
                  <a:cubicBezTo>
                    <a:pt x="6" y="18"/>
                    <a:pt x="5" y="18"/>
                    <a:pt x="5" y="17"/>
                  </a:cubicBezTo>
                  <a:cubicBezTo>
                    <a:pt x="5" y="17"/>
                    <a:pt x="5" y="17"/>
                    <a:pt x="5" y="17"/>
                  </a:cubicBezTo>
                  <a:cubicBezTo>
                    <a:pt x="5" y="18"/>
                    <a:pt x="6" y="18"/>
                    <a:pt x="6" y="19"/>
                  </a:cubicBezTo>
                  <a:close/>
                  <a:moveTo>
                    <a:pt x="4" y="15"/>
                  </a:moveTo>
                  <a:cubicBezTo>
                    <a:pt x="4" y="14"/>
                    <a:pt x="4" y="14"/>
                    <a:pt x="5" y="13"/>
                  </a:cubicBezTo>
                  <a:cubicBezTo>
                    <a:pt x="5" y="13"/>
                    <a:pt x="5" y="13"/>
                    <a:pt x="5" y="13"/>
                  </a:cubicBezTo>
                  <a:cubicBezTo>
                    <a:pt x="4" y="14"/>
                    <a:pt x="4" y="14"/>
                    <a:pt x="4" y="15"/>
                  </a:cubicBezTo>
                  <a:close/>
                  <a:moveTo>
                    <a:pt x="7" y="10"/>
                  </a:moveTo>
                  <a:cubicBezTo>
                    <a:pt x="7" y="9"/>
                    <a:pt x="7" y="9"/>
                    <a:pt x="8" y="8"/>
                  </a:cubicBezTo>
                  <a:cubicBezTo>
                    <a:pt x="8" y="8"/>
                    <a:pt x="8" y="8"/>
                    <a:pt x="8" y="8"/>
                  </a:cubicBezTo>
                  <a:cubicBezTo>
                    <a:pt x="7" y="9"/>
                    <a:pt x="7" y="9"/>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283"/>
            <p:cNvSpPr/>
            <p:nvPr/>
          </p:nvSpPr>
          <p:spPr bwMode="auto">
            <a:xfrm>
              <a:off x="1979" y="1326"/>
              <a:ext cx="41" cy="38"/>
            </a:xfrm>
            <a:custGeom>
              <a:avLst/>
              <a:gdLst>
                <a:gd name="T0" fmla="*/ 0 w 41"/>
                <a:gd name="T1" fmla="*/ 20 h 38"/>
                <a:gd name="T2" fmla="*/ 8 w 41"/>
                <a:gd name="T3" fmla="*/ 13 h 38"/>
                <a:gd name="T4" fmla="*/ 18 w 41"/>
                <a:gd name="T5" fmla="*/ 23 h 38"/>
                <a:gd name="T6" fmla="*/ 33 w 41"/>
                <a:gd name="T7" fmla="*/ 0 h 38"/>
                <a:gd name="T8" fmla="*/ 33 w 41"/>
                <a:gd name="T9" fmla="*/ 0 h 38"/>
                <a:gd name="T10" fmla="*/ 41 w 41"/>
                <a:gd name="T11" fmla="*/ 8 h 38"/>
                <a:gd name="T12" fmla="*/ 18 w 41"/>
                <a:gd name="T13" fmla="*/ 38 h 38"/>
                <a:gd name="T14" fmla="*/ 0 w 41"/>
                <a:gd name="T15" fmla="*/ 20 h 38"/>
                <a:gd name="T16" fmla="*/ 0 w 41"/>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8">
                  <a:moveTo>
                    <a:pt x="0" y="20"/>
                  </a:moveTo>
                  <a:lnTo>
                    <a:pt x="8" y="13"/>
                  </a:lnTo>
                  <a:lnTo>
                    <a:pt x="18" y="23"/>
                  </a:lnTo>
                  <a:lnTo>
                    <a:pt x="33" y="0"/>
                  </a:lnTo>
                  <a:lnTo>
                    <a:pt x="33" y="0"/>
                  </a:lnTo>
                  <a:lnTo>
                    <a:pt x="41" y="8"/>
                  </a:lnTo>
                  <a:lnTo>
                    <a:pt x="18" y="38"/>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284"/>
            <p:cNvSpPr>
              <a:spLocks noEditPoints="1"/>
            </p:cNvSpPr>
            <p:nvPr/>
          </p:nvSpPr>
          <p:spPr bwMode="auto">
            <a:xfrm>
              <a:off x="1972" y="1321"/>
              <a:ext cx="55" cy="50"/>
            </a:xfrm>
            <a:custGeom>
              <a:avLst/>
              <a:gdLst>
                <a:gd name="T0" fmla="*/ 5 w 55"/>
                <a:gd name="T1" fmla="*/ 28 h 50"/>
                <a:gd name="T2" fmla="*/ 7 w 55"/>
                <a:gd name="T3" fmla="*/ 25 h 50"/>
                <a:gd name="T4" fmla="*/ 12 w 55"/>
                <a:gd name="T5" fmla="*/ 28 h 50"/>
                <a:gd name="T6" fmla="*/ 7 w 55"/>
                <a:gd name="T7" fmla="*/ 25 h 50"/>
                <a:gd name="T8" fmla="*/ 5 w 55"/>
                <a:gd name="T9" fmla="*/ 28 h 50"/>
                <a:gd name="T10" fmla="*/ 0 w 55"/>
                <a:gd name="T11" fmla="*/ 25 h 50"/>
                <a:gd name="T12" fmla="*/ 15 w 55"/>
                <a:gd name="T13" fmla="*/ 10 h 50"/>
                <a:gd name="T14" fmla="*/ 20 w 55"/>
                <a:gd name="T15" fmla="*/ 15 h 50"/>
                <a:gd name="T16" fmla="*/ 25 w 55"/>
                <a:gd name="T17" fmla="*/ 20 h 50"/>
                <a:gd name="T18" fmla="*/ 37 w 55"/>
                <a:gd name="T19" fmla="*/ 0 h 50"/>
                <a:gd name="T20" fmla="*/ 40 w 55"/>
                <a:gd name="T21" fmla="*/ 0 h 50"/>
                <a:gd name="T22" fmla="*/ 43 w 55"/>
                <a:gd name="T23" fmla="*/ 0 h 50"/>
                <a:gd name="T24" fmla="*/ 55 w 55"/>
                <a:gd name="T25" fmla="*/ 10 h 50"/>
                <a:gd name="T26" fmla="*/ 25 w 55"/>
                <a:gd name="T27" fmla="*/ 50 h 50"/>
                <a:gd name="T28" fmla="*/ 5 w 55"/>
                <a:gd name="T29" fmla="*/ 28 h 50"/>
                <a:gd name="T30" fmla="*/ 5 w 55"/>
                <a:gd name="T31" fmla="*/ 28 h 50"/>
                <a:gd name="T32" fmla="*/ 25 w 55"/>
                <a:gd name="T33" fmla="*/ 35 h 50"/>
                <a:gd name="T34" fmla="*/ 43 w 55"/>
                <a:gd name="T35" fmla="*/ 13 h 50"/>
                <a:gd name="T36" fmla="*/ 43 w 55"/>
                <a:gd name="T37" fmla="*/ 13 h 50"/>
                <a:gd name="T38" fmla="*/ 25 w 55"/>
                <a:gd name="T39" fmla="*/ 35 h 50"/>
                <a:gd name="T40" fmla="*/ 25 w 55"/>
                <a:gd name="T41" fmla="*/ 35 h 50"/>
                <a:gd name="T42" fmla="*/ 25 w 55"/>
                <a:gd name="T4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50">
                  <a:moveTo>
                    <a:pt x="5" y="28"/>
                  </a:moveTo>
                  <a:lnTo>
                    <a:pt x="7" y="25"/>
                  </a:lnTo>
                  <a:lnTo>
                    <a:pt x="12" y="28"/>
                  </a:lnTo>
                  <a:lnTo>
                    <a:pt x="7" y="25"/>
                  </a:lnTo>
                  <a:lnTo>
                    <a:pt x="5" y="28"/>
                  </a:lnTo>
                  <a:lnTo>
                    <a:pt x="0" y="25"/>
                  </a:lnTo>
                  <a:lnTo>
                    <a:pt x="15" y="10"/>
                  </a:lnTo>
                  <a:lnTo>
                    <a:pt x="20" y="15"/>
                  </a:lnTo>
                  <a:lnTo>
                    <a:pt x="25" y="20"/>
                  </a:lnTo>
                  <a:lnTo>
                    <a:pt x="37" y="0"/>
                  </a:lnTo>
                  <a:lnTo>
                    <a:pt x="40" y="0"/>
                  </a:lnTo>
                  <a:lnTo>
                    <a:pt x="43" y="0"/>
                  </a:lnTo>
                  <a:lnTo>
                    <a:pt x="55" y="10"/>
                  </a:lnTo>
                  <a:lnTo>
                    <a:pt x="25" y="50"/>
                  </a:lnTo>
                  <a:lnTo>
                    <a:pt x="5" y="28"/>
                  </a:lnTo>
                  <a:lnTo>
                    <a:pt x="5" y="28"/>
                  </a:lnTo>
                  <a:close/>
                  <a:moveTo>
                    <a:pt x="25" y="35"/>
                  </a:moveTo>
                  <a:lnTo>
                    <a:pt x="43" y="13"/>
                  </a:lnTo>
                  <a:lnTo>
                    <a:pt x="43" y="13"/>
                  </a:lnTo>
                  <a:lnTo>
                    <a:pt x="25" y="35"/>
                  </a:lnTo>
                  <a:lnTo>
                    <a:pt x="25" y="35"/>
                  </a:lnTo>
                  <a:lnTo>
                    <a:pt x="2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85"/>
            <p:cNvSpPr>
              <a:spLocks noEditPoints="1"/>
            </p:cNvSpPr>
            <p:nvPr/>
          </p:nvSpPr>
          <p:spPr bwMode="auto">
            <a:xfrm>
              <a:off x="2343" y="1477"/>
              <a:ext cx="240" cy="131"/>
            </a:xfrm>
            <a:custGeom>
              <a:avLst/>
              <a:gdLst>
                <a:gd name="T0" fmla="*/ 69 w 95"/>
                <a:gd name="T1" fmla="*/ 50 h 52"/>
                <a:gd name="T2" fmla="*/ 70 w 95"/>
                <a:gd name="T3" fmla="*/ 46 h 52"/>
                <a:gd name="T4" fmla="*/ 74 w 95"/>
                <a:gd name="T5" fmla="*/ 47 h 52"/>
                <a:gd name="T6" fmla="*/ 74 w 95"/>
                <a:gd name="T7" fmla="*/ 47 h 52"/>
                <a:gd name="T8" fmla="*/ 81 w 95"/>
                <a:gd name="T9" fmla="*/ 48 h 52"/>
                <a:gd name="T10" fmla="*/ 81 w 95"/>
                <a:gd name="T11" fmla="*/ 48 h 52"/>
                <a:gd name="T12" fmla="*/ 89 w 95"/>
                <a:gd name="T13" fmla="*/ 46 h 52"/>
                <a:gd name="T14" fmla="*/ 89 w 95"/>
                <a:gd name="T15" fmla="*/ 46 h 52"/>
                <a:gd name="T16" fmla="*/ 91 w 95"/>
                <a:gd name="T17" fmla="*/ 40 h 52"/>
                <a:gd name="T18" fmla="*/ 91 w 95"/>
                <a:gd name="T19" fmla="*/ 40 h 52"/>
                <a:gd name="T20" fmla="*/ 78 w 95"/>
                <a:gd name="T21" fmla="*/ 7 h 52"/>
                <a:gd name="T22" fmla="*/ 78 w 95"/>
                <a:gd name="T23" fmla="*/ 7 h 52"/>
                <a:gd name="T24" fmla="*/ 42 w 95"/>
                <a:gd name="T25" fmla="*/ 4 h 52"/>
                <a:gd name="T26" fmla="*/ 42 w 95"/>
                <a:gd name="T27" fmla="*/ 4 h 52"/>
                <a:gd name="T28" fmla="*/ 0 w 95"/>
                <a:gd name="T29" fmla="*/ 5 h 52"/>
                <a:gd name="T30" fmla="*/ 0 w 95"/>
                <a:gd name="T31" fmla="*/ 5 h 52"/>
                <a:gd name="T32" fmla="*/ 0 w 95"/>
                <a:gd name="T33" fmla="*/ 1 h 52"/>
                <a:gd name="T34" fmla="*/ 42 w 95"/>
                <a:gd name="T35" fmla="*/ 0 h 52"/>
                <a:gd name="T36" fmla="*/ 42 w 95"/>
                <a:gd name="T37" fmla="*/ 0 h 52"/>
                <a:gd name="T38" fmla="*/ 80 w 95"/>
                <a:gd name="T39" fmla="*/ 4 h 52"/>
                <a:gd name="T40" fmla="*/ 80 w 95"/>
                <a:gd name="T41" fmla="*/ 4 h 52"/>
                <a:gd name="T42" fmla="*/ 95 w 95"/>
                <a:gd name="T43" fmla="*/ 40 h 52"/>
                <a:gd name="T44" fmla="*/ 95 w 95"/>
                <a:gd name="T45" fmla="*/ 40 h 52"/>
                <a:gd name="T46" fmla="*/ 91 w 95"/>
                <a:gd name="T47" fmla="*/ 50 h 52"/>
                <a:gd name="T48" fmla="*/ 91 w 95"/>
                <a:gd name="T49" fmla="*/ 50 h 52"/>
                <a:gd name="T50" fmla="*/ 81 w 95"/>
                <a:gd name="T51" fmla="*/ 52 h 52"/>
                <a:gd name="T52" fmla="*/ 81 w 95"/>
                <a:gd name="T53" fmla="*/ 52 h 52"/>
                <a:gd name="T54" fmla="*/ 69 w 95"/>
                <a:gd name="T55" fmla="*/ 50 h 52"/>
                <a:gd name="T56" fmla="*/ 0 w 95"/>
                <a:gd name="T57" fmla="*/ 5 h 52"/>
                <a:gd name="T58" fmla="*/ 0 w 95"/>
                <a:gd name="T59" fmla="*/ 5 h 52"/>
                <a:gd name="T60" fmla="*/ 0 w 95"/>
                <a:gd name="T61" fmla="*/ 5 h 52"/>
                <a:gd name="T62" fmla="*/ 0 w 95"/>
                <a:gd name="T63" fmla="*/ 5 h 52"/>
                <a:gd name="T64" fmla="*/ 0 w 95"/>
                <a:gd name="T6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52">
                  <a:moveTo>
                    <a:pt x="69" y="50"/>
                  </a:moveTo>
                  <a:cubicBezTo>
                    <a:pt x="70" y="46"/>
                    <a:pt x="70" y="46"/>
                    <a:pt x="70" y="46"/>
                  </a:cubicBezTo>
                  <a:cubicBezTo>
                    <a:pt x="70" y="46"/>
                    <a:pt x="72" y="47"/>
                    <a:pt x="74" y="47"/>
                  </a:cubicBezTo>
                  <a:cubicBezTo>
                    <a:pt x="74" y="47"/>
                    <a:pt x="74" y="47"/>
                    <a:pt x="74" y="47"/>
                  </a:cubicBezTo>
                  <a:cubicBezTo>
                    <a:pt x="76" y="47"/>
                    <a:pt x="78" y="48"/>
                    <a:pt x="81" y="48"/>
                  </a:cubicBezTo>
                  <a:cubicBezTo>
                    <a:pt x="81" y="48"/>
                    <a:pt x="81" y="48"/>
                    <a:pt x="81" y="48"/>
                  </a:cubicBezTo>
                  <a:cubicBezTo>
                    <a:pt x="84" y="48"/>
                    <a:pt x="87" y="47"/>
                    <a:pt x="89" y="46"/>
                  </a:cubicBezTo>
                  <a:cubicBezTo>
                    <a:pt x="89" y="46"/>
                    <a:pt x="89" y="46"/>
                    <a:pt x="89" y="46"/>
                  </a:cubicBezTo>
                  <a:cubicBezTo>
                    <a:pt x="90" y="46"/>
                    <a:pt x="91" y="44"/>
                    <a:pt x="91" y="40"/>
                  </a:cubicBezTo>
                  <a:cubicBezTo>
                    <a:pt x="91" y="40"/>
                    <a:pt x="91" y="40"/>
                    <a:pt x="91" y="40"/>
                  </a:cubicBezTo>
                  <a:cubicBezTo>
                    <a:pt x="91" y="29"/>
                    <a:pt x="84" y="11"/>
                    <a:pt x="78" y="7"/>
                  </a:cubicBezTo>
                  <a:cubicBezTo>
                    <a:pt x="78" y="7"/>
                    <a:pt x="78" y="7"/>
                    <a:pt x="78" y="7"/>
                  </a:cubicBezTo>
                  <a:cubicBezTo>
                    <a:pt x="75" y="5"/>
                    <a:pt x="58" y="4"/>
                    <a:pt x="42" y="4"/>
                  </a:cubicBezTo>
                  <a:cubicBezTo>
                    <a:pt x="42" y="4"/>
                    <a:pt x="42" y="4"/>
                    <a:pt x="42" y="4"/>
                  </a:cubicBezTo>
                  <a:cubicBezTo>
                    <a:pt x="22" y="4"/>
                    <a:pt x="0" y="5"/>
                    <a:pt x="0" y="5"/>
                  </a:cubicBezTo>
                  <a:cubicBezTo>
                    <a:pt x="0" y="5"/>
                    <a:pt x="0" y="5"/>
                    <a:pt x="0" y="5"/>
                  </a:cubicBezTo>
                  <a:cubicBezTo>
                    <a:pt x="0" y="1"/>
                    <a:pt x="0" y="1"/>
                    <a:pt x="0" y="1"/>
                  </a:cubicBezTo>
                  <a:cubicBezTo>
                    <a:pt x="0" y="1"/>
                    <a:pt x="21" y="0"/>
                    <a:pt x="42" y="0"/>
                  </a:cubicBezTo>
                  <a:cubicBezTo>
                    <a:pt x="42" y="0"/>
                    <a:pt x="42" y="0"/>
                    <a:pt x="42" y="0"/>
                  </a:cubicBezTo>
                  <a:cubicBezTo>
                    <a:pt x="59" y="0"/>
                    <a:pt x="74" y="1"/>
                    <a:pt x="80" y="4"/>
                  </a:cubicBezTo>
                  <a:cubicBezTo>
                    <a:pt x="80" y="4"/>
                    <a:pt x="80" y="4"/>
                    <a:pt x="80" y="4"/>
                  </a:cubicBezTo>
                  <a:cubicBezTo>
                    <a:pt x="89" y="10"/>
                    <a:pt x="95" y="28"/>
                    <a:pt x="95" y="40"/>
                  </a:cubicBezTo>
                  <a:cubicBezTo>
                    <a:pt x="95" y="40"/>
                    <a:pt x="95" y="40"/>
                    <a:pt x="95" y="40"/>
                  </a:cubicBezTo>
                  <a:cubicBezTo>
                    <a:pt x="95" y="44"/>
                    <a:pt x="94" y="48"/>
                    <a:pt x="91" y="50"/>
                  </a:cubicBezTo>
                  <a:cubicBezTo>
                    <a:pt x="91" y="50"/>
                    <a:pt x="91" y="50"/>
                    <a:pt x="91" y="50"/>
                  </a:cubicBezTo>
                  <a:cubicBezTo>
                    <a:pt x="88" y="51"/>
                    <a:pt x="84" y="52"/>
                    <a:pt x="81" y="52"/>
                  </a:cubicBezTo>
                  <a:cubicBezTo>
                    <a:pt x="81" y="52"/>
                    <a:pt x="81" y="52"/>
                    <a:pt x="81" y="52"/>
                  </a:cubicBezTo>
                  <a:cubicBezTo>
                    <a:pt x="75" y="52"/>
                    <a:pt x="69" y="50"/>
                    <a:pt x="69" y="50"/>
                  </a:cubicBezTo>
                  <a:close/>
                  <a:moveTo>
                    <a:pt x="0" y="5"/>
                  </a:moveTo>
                  <a:cubicBezTo>
                    <a:pt x="0" y="5"/>
                    <a:pt x="0" y="5"/>
                    <a:pt x="0" y="5"/>
                  </a:cubicBezTo>
                  <a:cubicBezTo>
                    <a:pt x="0" y="5"/>
                    <a:pt x="0" y="5"/>
                    <a:pt x="0" y="5"/>
                  </a:cubicBezTo>
                  <a:cubicBezTo>
                    <a:pt x="0" y="5"/>
                    <a:pt x="0"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286"/>
            <p:cNvSpPr>
              <a:spLocks noEditPoints="1"/>
            </p:cNvSpPr>
            <p:nvPr/>
          </p:nvSpPr>
          <p:spPr bwMode="auto">
            <a:xfrm>
              <a:off x="2336" y="1472"/>
              <a:ext cx="252" cy="141"/>
            </a:xfrm>
            <a:custGeom>
              <a:avLst/>
              <a:gdLst>
                <a:gd name="T0" fmla="*/ 70 w 100"/>
                <a:gd name="T1" fmla="*/ 52 h 56"/>
                <a:gd name="T2" fmla="*/ 72 w 100"/>
                <a:gd name="T3" fmla="*/ 47 h 56"/>
                <a:gd name="T4" fmla="*/ 74 w 100"/>
                <a:gd name="T5" fmla="*/ 46 h 56"/>
                <a:gd name="T6" fmla="*/ 74 w 100"/>
                <a:gd name="T7" fmla="*/ 46 h 56"/>
                <a:gd name="T8" fmla="*/ 77 w 100"/>
                <a:gd name="T9" fmla="*/ 47 h 56"/>
                <a:gd name="T10" fmla="*/ 84 w 100"/>
                <a:gd name="T11" fmla="*/ 48 h 56"/>
                <a:gd name="T12" fmla="*/ 91 w 100"/>
                <a:gd name="T13" fmla="*/ 47 h 56"/>
                <a:gd name="T14" fmla="*/ 92 w 100"/>
                <a:gd name="T15" fmla="*/ 42 h 56"/>
                <a:gd name="T16" fmla="*/ 92 w 100"/>
                <a:gd name="T17" fmla="*/ 42 h 56"/>
                <a:gd name="T18" fmla="*/ 80 w 100"/>
                <a:gd name="T19" fmla="*/ 11 h 56"/>
                <a:gd name="T20" fmla="*/ 68 w 100"/>
                <a:gd name="T21" fmla="*/ 9 h 56"/>
                <a:gd name="T22" fmla="*/ 45 w 100"/>
                <a:gd name="T23" fmla="*/ 8 h 56"/>
                <a:gd name="T24" fmla="*/ 3 w 100"/>
                <a:gd name="T25" fmla="*/ 9 h 56"/>
                <a:gd name="T26" fmla="*/ 3 w 100"/>
                <a:gd name="T27" fmla="*/ 1 h 56"/>
                <a:gd name="T28" fmla="*/ 3 w 100"/>
                <a:gd name="T29" fmla="*/ 1 h 56"/>
                <a:gd name="T30" fmla="*/ 6 w 100"/>
                <a:gd name="T31" fmla="*/ 1 h 56"/>
                <a:gd name="T32" fmla="*/ 45 w 100"/>
                <a:gd name="T33" fmla="*/ 0 h 56"/>
                <a:gd name="T34" fmla="*/ 84 w 100"/>
                <a:gd name="T35" fmla="*/ 4 h 56"/>
                <a:gd name="T36" fmla="*/ 94 w 100"/>
                <a:gd name="T37" fmla="*/ 54 h 56"/>
                <a:gd name="T38" fmla="*/ 84 w 100"/>
                <a:gd name="T39" fmla="*/ 56 h 56"/>
                <a:gd name="T40" fmla="*/ 72 w 100"/>
                <a:gd name="T41" fmla="*/ 52 h 56"/>
                <a:gd name="T42" fmla="*/ 72 w 100"/>
                <a:gd name="T43" fmla="*/ 54 h 56"/>
                <a:gd name="T44" fmla="*/ 84 w 100"/>
                <a:gd name="T45" fmla="*/ 52 h 56"/>
                <a:gd name="T46" fmla="*/ 84 w 100"/>
                <a:gd name="T47" fmla="*/ 52 h 56"/>
                <a:gd name="T48" fmla="*/ 93 w 100"/>
                <a:gd name="T49" fmla="*/ 50 h 56"/>
                <a:gd name="T50" fmla="*/ 93 w 100"/>
                <a:gd name="T51" fmla="*/ 50 h 56"/>
                <a:gd name="T52" fmla="*/ 76 w 100"/>
                <a:gd name="T53" fmla="*/ 51 h 56"/>
                <a:gd name="T54" fmla="*/ 75 w 100"/>
                <a:gd name="T55" fmla="*/ 51 h 56"/>
                <a:gd name="T56" fmla="*/ 73 w 100"/>
                <a:gd name="T57" fmla="*/ 50 h 56"/>
                <a:gd name="T58" fmla="*/ 73 w 100"/>
                <a:gd name="T59" fmla="*/ 50 h 56"/>
                <a:gd name="T60" fmla="*/ 73 w 100"/>
                <a:gd name="T61" fmla="*/ 50 h 56"/>
                <a:gd name="T62" fmla="*/ 73 w 100"/>
                <a:gd name="T63" fmla="*/ 50 h 56"/>
                <a:gd name="T64" fmla="*/ 93 w 100"/>
                <a:gd name="T65" fmla="*/ 50 h 56"/>
                <a:gd name="T66" fmla="*/ 93 w 100"/>
                <a:gd name="T67" fmla="*/ 50 h 56"/>
                <a:gd name="T68" fmla="*/ 71 w 100"/>
                <a:gd name="T69" fmla="*/ 49 h 56"/>
                <a:gd name="T70" fmla="*/ 95 w 100"/>
                <a:gd name="T71" fmla="*/ 47 h 56"/>
                <a:gd name="T72" fmla="*/ 96 w 100"/>
                <a:gd name="T73" fmla="*/ 45 h 56"/>
                <a:gd name="T74" fmla="*/ 96 w 100"/>
                <a:gd name="T75" fmla="*/ 40 h 56"/>
                <a:gd name="T76" fmla="*/ 82 w 100"/>
                <a:gd name="T77" fmla="*/ 8 h 56"/>
                <a:gd name="T78" fmla="*/ 3 w 100"/>
                <a:gd name="T79" fmla="*/ 9 h 56"/>
                <a:gd name="T80" fmla="*/ 69 w 100"/>
                <a:gd name="T81" fmla="*/ 5 h 56"/>
                <a:gd name="T82" fmla="*/ 63 w 100"/>
                <a:gd name="T83" fmla="*/ 5 h 56"/>
                <a:gd name="T84" fmla="*/ 5 w 100"/>
                <a:gd name="T85" fmla="*/ 5 h 56"/>
                <a:gd name="T86" fmla="*/ 5 w 100"/>
                <a:gd name="T87" fmla="*/ 5 h 56"/>
                <a:gd name="T88" fmla="*/ 8 w 100"/>
                <a:gd name="T89" fmla="*/ 5 h 56"/>
                <a:gd name="T90" fmla="*/ 8 w 100"/>
                <a:gd name="T91"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6">
                  <a:moveTo>
                    <a:pt x="72" y="54"/>
                  </a:moveTo>
                  <a:cubicBezTo>
                    <a:pt x="70" y="54"/>
                    <a:pt x="70" y="54"/>
                    <a:pt x="70" y="54"/>
                  </a:cubicBezTo>
                  <a:cubicBezTo>
                    <a:pt x="70" y="52"/>
                    <a:pt x="70" y="52"/>
                    <a:pt x="70" y="52"/>
                  </a:cubicBezTo>
                  <a:cubicBezTo>
                    <a:pt x="71" y="48"/>
                    <a:pt x="71" y="48"/>
                    <a:pt x="71" y="48"/>
                  </a:cubicBezTo>
                  <a:cubicBezTo>
                    <a:pt x="71" y="48"/>
                    <a:pt x="72" y="47"/>
                    <a:pt x="72" y="47"/>
                  </a:cubicBezTo>
                  <a:cubicBezTo>
                    <a:pt x="72" y="47"/>
                    <a:pt x="72" y="47"/>
                    <a:pt x="72" y="47"/>
                  </a:cubicBezTo>
                  <a:cubicBezTo>
                    <a:pt x="72" y="47"/>
                    <a:pt x="73" y="46"/>
                    <a:pt x="73" y="46"/>
                  </a:cubicBezTo>
                  <a:cubicBezTo>
                    <a:pt x="73" y="46"/>
                    <a:pt x="73" y="46"/>
                    <a:pt x="73" y="46"/>
                  </a:cubicBezTo>
                  <a:cubicBezTo>
                    <a:pt x="73" y="46"/>
                    <a:pt x="74" y="46"/>
                    <a:pt x="74" y="46"/>
                  </a:cubicBezTo>
                  <a:cubicBezTo>
                    <a:pt x="74" y="46"/>
                    <a:pt x="74" y="46"/>
                    <a:pt x="74" y="46"/>
                  </a:cubicBezTo>
                  <a:cubicBezTo>
                    <a:pt x="74" y="46"/>
                    <a:pt x="74" y="46"/>
                    <a:pt x="74" y="46"/>
                  </a:cubicBezTo>
                  <a:cubicBezTo>
                    <a:pt x="74" y="46"/>
                    <a:pt x="74" y="46"/>
                    <a:pt x="74" y="46"/>
                  </a:cubicBezTo>
                  <a:cubicBezTo>
                    <a:pt x="74" y="47"/>
                    <a:pt x="74" y="47"/>
                    <a:pt x="75" y="47"/>
                  </a:cubicBezTo>
                  <a:cubicBezTo>
                    <a:pt x="75" y="47"/>
                    <a:pt x="75" y="47"/>
                    <a:pt x="75" y="47"/>
                  </a:cubicBezTo>
                  <a:cubicBezTo>
                    <a:pt x="75" y="47"/>
                    <a:pt x="76" y="47"/>
                    <a:pt x="77" y="47"/>
                  </a:cubicBezTo>
                  <a:cubicBezTo>
                    <a:pt x="77" y="47"/>
                    <a:pt x="77" y="47"/>
                    <a:pt x="77" y="47"/>
                  </a:cubicBezTo>
                  <a:cubicBezTo>
                    <a:pt x="79" y="47"/>
                    <a:pt x="82" y="48"/>
                    <a:pt x="84" y="48"/>
                  </a:cubicBezTo>
                  <a:cubicBezTo>
                    <a:pt x="84" y="48"/>
                    <a:pt x="84" y="48"/>
                    <a:pt x="84" y="48"/>
                  </a:cubicBezTo>
                  <a:cubicBezTo>
                    <a:pt x="84" y="48"/>
                    <a:pt x="84" y="48"/>
                    <a:pt x="84" y="48"/>
                  </a:cubicBezTo>
                  <a:cubicBezTo>
                    <a:pt x="87" y="48"/>
                    <a:pt x="89" y="47"/>
                    <a:pt x="91" y="47"/>
                  </a:cubicBezTo>
                  <a:cubicBezTo>
                    <a:pt x="91" y="47"/>
                    <a:pt x="91" y="47"/>
                    <a:pt x="91" y="47"/>
                  </a:cubicBezTo>
                  <a:cubicBezTo>
                    <a:pt x="91" y="47"/>
                    <a:pt x="91" y="46"/>
                    <a:pt x="91" y="46"/>
                  </a:cubicBezTo>
                  <a:cubicBezTo>
                    <a:pt x="91" y="46"/>
                    <a:pt x="91" y="46"/>
                    <a:pt x="91" y="46"/>
                  </a:cubicBezTo>
                  <a:cubicBezTo>
                    <a:pt x="92" y="45"/>
                    <a:pt x="92" y="44"/>
                    <a:pt x="92" y="42"/>
                  </a:cubicBezTo>
                  <a:cubicBezTo>
                    <a:pt x="92" y="42"/>
                    <a:pt x="92" y="42"/>
                    <a:pt x="92" y="42"/>
                  </a:cubicBezTo>
                  <a:cubicBezTo>
                    <a:pt x="92" y="42"/>
                    <a:pt x="92" y="42"/>
                    <a:pt x="92" y="42"/>
                  </a:cubicBezTo>
                  <a:cubicBezTo>
                    <a:pt x="92" y="42"/>
                    <a:pt x="92" y="42"/>
                    <a:pt x="92" y="42"/>
                  </a:cubicBezTo>
                  <a:cubicBezTo>
                    <a:pt x="92" y="42"/>
                    <a:pt x="92" y="42"/>
                    <a:pt x="92" y="41"/>
                  </a:cubicBezTo>
                  <a:cubicBezTo>
                    <a:pt x="92" y="41"/>
                    <a:pt x="92" y="41"/>
                    <a:pt x="92" y="41"/>
                  </a:cubicBezTo>
                  <a:cubicBezTo>
                    <a:pt x="92" y="32"/>
                    <a:pt x="85" y="13"/>
                    <a:pt x="80" y="11"/>
                  </a:cubicBezTo>
                  <a:cubicBezTo>
                    <a:pt x="80" y="11"/>
                    <a:pt x="80" y="11"/>
                    <a:pt x="80" y="11"/>
                  </a:cubicBezTo>
                  <a:cubicBezTo>
                    <a:pt x="79" y="11"/>
                    <a:pt x="74" y="9"/>
                    <a:pt x="68" y="9"/>
                  </a:cubicBezTo>
                  <a:cubicBezTo>
                    <a:pt x="68" y="9"/>
                    <a:pt x="68" y="9"/>
                    <a:pt x="68" y="9"/>
                  </a:cubicBezTo>
                  <a:cubicBezTo>
                    <a:pt x="62" y="8"/>
                    <a:pt x="55" y="8"/>
                    <a:pt x="47" y="8"/>
                  </a:cubicBezTo>
                  <a:cubicBezTo>
                    <a:pt x="47" y="8"/>
                    <a:pt x="47" y="8"/>
                    <a:pt x="47" y="8"/>
                  </a:cubicBezTo>
                  <a:cubicBezTo>
                    <a:pt x="46" y="8"/>
                    <a:pt x="46" y="8"/>
                    <a:pt x="45" y="8"/>
                  </a:cubicBezTo>
                  <a:cubicBezTo>
                    <a:pt x="45" y="8"/>
                    <a:pt x="45" y="8"/>
                    <a:pt x="45" y="8"/>
                  </a:cubicBezTo>
                  <a:cubicBezTo>
                    <a:pt x="25" y="8"/>
                    <a:pt x="3" y="9"/>
                    <a:pt x="3" y="9"/>
                  </a:cubicBezTo>
                  <a:cubicBezTo>
                    <a:pt x="3" y="9"/>
                    <a:pt x="3" y="9"/>
                    <a:pt x="3" y="9"/>
                  </a:cubicBezTo>
                  <a:cubicBezTo>
                    <a:pt x="1" y="10"/>
                    <a:pt x="1" y="10"/>
                    <a:pt x="1" y="10"/>
                  </a:cubicBezTo>
                  <a:cubicBezTo>
                    <a:pt x="0" y="1"/>
                    <a:pt x="0" y="1"/>
                    <a:pt x="0"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4" y="1"/>
                    <a:pt x="5" y="1"/>
                    <a:pt x="6" y="1"/>
                  </a:cubicBezTo>
                  <a:cubicBezTo>
                    <a:pt x="6" y="1"/>
                    <a:pt x="6" y="1"/>
                    <a:pt x="6" y="1"/>
                  </a:cubicBezTo>
                  <a:cubicBezTo>
                    <a:pt x="9" y="1"/>
                    <a:pt x="12" y="1"/>
                    <a:pt x="16" y="1"/>
                  </a:cubicBezTo>
                  <a:cubicBezTo>
                    <a:pt x="16" y="1"/>
                    <a:pt x="16" y="1"/>
                    <a:pt x="16" y="1"/>
                  </a:cubicBezTo>
                  <a:cubicBezTo>
                    <a:pt x="24" y="1"/>
                    <a:pt x="35" y="0"/>
                    <a:pt x="45" y="0"/>
                  </a:cubicBezTo>
                  <a:cubicBezTo>
                    <a:pt x="45" y="0"/>
                    <a:pt x="45" y="0"/>
                    <a:pt x="45" y="0"/>
                  </a:cubicBezTo>
                  <a:cubicBezTo>
                    <a:pt x="62" y="0"/>
                    <a:pt x="77" y="1"/>
                    <a:pt x="84" y="4"/>
                  </a:cubicBezTo>
                  <a:cubicBezTo>
                    <a:pt x="84" y="4"/>
                    <a:pt x="84" y="4"/>
                    <a:pt x="84" y="4"/>
                  </a:cubicBezTo>
                  <a:cubicBezTo>
                    <a:pt x="94" y="11"/>
                    <a:pt x="99" y="29"/>
                    <a:pt x="100" y="42"/>
                  </a:cubicBezTo>
                  <a:cubicBezTo>
                    <a:pt x="100" y="42"/>
                    <a:pt x="100" y="42"/>
                    <a:pt x="100" y="42"/>
                  </a:cubicBezTo>
                  <a:cubicBezTo>
                    <a:pt x="100" y="46"/>
                    <a:pt x="99" y="51"/>
                    <a:pt x="94" y="54"/>
                  </a:cubicBezTo>
                  <a:cubicBezTo>
                    <a:pt x="94" y="54"/>
                    <a:pt x="94" y="54"/>
                    <a:pt x="94" y="54"/>
                  </a:cubicBezTo>
                  <a:cubicBezTo>
                    <a:pt x="91" y="55"/>
                    <a:pt x="87" y="56"/>
                    <a:pt x="84" y="56"/>
                  </a:cubicBezTo>
                  <a:cubicBezTo>
                    <a:pt x="84" y="56"/>
                    <a:pt x="84" y="56"/>
                    <a:pt x="84" y="56"/>
                  </a:cubicBezTo>
                  <a:cubicBezTo>
                    <a:pt x="78" y="56"/>
                    <a:pt x="73" y="54"/>
                    <a:pt x="72" y="54"/>
                  </a:cubicBezTo>
                  <a:close/>
                  <a:moveTo>
                    <a:pt x="72" y="54"/>
                  </a:moveTo>
                  <a:cubicBezTo>
                    <a:pt x="72" y="52"/>
                    <a:pt x="72" y="52"/>
                    <a:pt x="72" y="52"/>
                  </a:cubicBezTo>
                  <a:cubicBezTo>
                    <a:pt x="74" y="53"/>
                    <a:pt x="74" y="53"/>
                    <a:pt x="74" y="53"/>
                  </a:cubicBezTo>
                  <a:cubicBezTo>
                    <a:pt x="72" y="52"/>
                    <a:pt x="72" y="52"/>
                    <a:pt x="72" y="52"/>
                  </a:cubicBezTo>
                  <a:cubicBezTo>
                    <a:pt x="72" y="54"/>
                    <a:pt x="72" y="54"/>
                    <a:pt x="72" y="54"/>
                  </a:cubicBezTo>
                  <a:close/>
                  <a:moveTo>
                    <a:pt x="84" y="52"/>
                  </a:moveTo>
                  <a:cubicBezTo>
                    <a:pt x="84" y="52"/>
                    <a:pt x="84" y="52"/>
                    <a:pt x="84" y="52"/>
                  </a:cubicBezTo>
                  <a:cubicBezTo>
                    <a:pt x="84" y="52"/>
                    <a:pt x="84" y="52"/>
                    <a:pt x="84" y="52"/>
                  </a:cubicBezTo>
                  <a:cubicBezTo>
                    <a:pt x="84" y="52"/>
                    <a:pt x="84" y="52"/>
                    <a:pt x="84" y="52"/>
                  </a:cubicBezTo>
                  <a:cubicBezTo>
                    <a:pt x="84" y="52"/>
                    <a:pt x="84" y="52"/>
                    <a:pt x="84" y="52"/>
                  </a:cubicBezTo>
                  <a:cubicBezTo>
                    <a:pt x="84" y="52"/>
                    <a:pt x="84" y="52"/>
                    <a:pt x="84" y="52"/>
                  </a:cubicBezTo>
                  <a:close/>
                  <a:moveTo>
                    <a:pt x="84" y="52"/>
                  </a:moveTo>
                  <a:cubicBezTo>
                    <a:pt x="84" y="52"/>
                    <a:pt x="84" y="52"/>
                    <a:pt x="84" y="52"/>
                  </a:cubicBezTo>
                  <a:cubicBezTo>
                    <a:pt x="87" y="52"/>
                    <a:pt x="90" y="51"/>
                    <a:pt x="93" y="50"/>
                  </a:cubicBezTo>
                  <a:cubicBezTo>
                    <a:pt x="93" y="50"/>
                    <a:pt x="93" y="50"/>
                    <a:pt x="93" y="50"/>
                  </a:cubicBezTo>
                  <a:cubicBezTo>
                    <a:pt x="93" y="50"/>
                    <a:pt x="93" y="50"/>
                    <a:pt x="93" y="50"/>
                  </a:cubicBezTo>
                  <a:cubicBezTo>
                    <a:pt x="93" y="50"/>
                    <a:pt x="93" y="50"/>
                    <a:pt x="93" y="50"/>
                  </a:cubicBezTo>
                  <a:cubicBezTo>
                    <a:pt x="90" y="51"/>
                    <a:pt x="87" y="52"/>
                    <a:pt x="84" y="52"/>
                  </a:cubicBezTo>
                  <a:close/>
                  <a:moveTo>
                    <a:pt x="80" y="52"/>
                  </a:moveTo>
                  <a:cubicBezTo>
                    <a:pt x="79" y="51"/>
                    <a:pt x="77" y="51"/>
                    <a:pt x="76" y="51"/>
                  </a:cubicBezTo>
                  <a:cubicBezTo>
                    <a:pt x="76" y="51"/>
                    <a:pt x="76" y="51"/>
                    <a:pt x="76" y="51"/>
                  </a:cubicBezTo>
                  <a:cubicBezTo>
                    <a:pt x="76" y="51"/>
                    <a:pt x="75" y="51"/>
                    <a:pt x="75" y="51"/>
                  </a:cubicBezTo>
                  <a:cubicBezTo>
                    <a:pt x="75" y="51"/>
                    <a:pt x="75" y="51"/>
                    <a:pt x="75" y="51"/>
                  </a:cubicBezTo>
                  <a:cubicBezTo>
                    <a:pt x="75" y="51"/>
                    <a:pt x="75" y="51"/>
                    <a:pt x="75" y="51"/>
                  </a:cubicBezTo>
                  <a:cubicBezTo>
                    <a:pt x="76" y="51"/>
                    <a:pt x="78" y="51"/>
                    <a:pt x="80" y="52"/>
                  </a:cubicBezTo>
                  <a:close/>
                  <a:moveTo>
                    <a:pt x="73" y="50"/>
                  </a:move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ubicBezTo>
                    <a:pt x="73" y="50"/>
                    <a:pt x="73" y="50"/>
                    <a:pt x="73" y="50"/>
                  </a:cubicBezTo>
                  <a:close/>
                  <a:moveTo>
                    <a:pt x="93" y="50"/>
                  </a:moveTo>
                  <a:cubicBezTo>
                    <a:pt x="93" y="50"/>
                    <a:pt x="93" y="50"/>
                    <a:pt x="93" y="50"/>
                  </a:cubicBezTo>
                  <a:cubicBezTo>
                    <a:pt x="93" y="50"/>
                    <a:pt x="93" y="50"/>
                    <a:pt x="93" y="50"/>
                  </a:cubicBezTo>
                  <a:cubicBezTo>
                    <a:pt x="93" y="50"/>
                    <a:pt x="93" y="50"/>
                    <a:pt x="93" y="50"/>
                  </a:cubicBezTo>
                  <a:cubicBezTo>
                    <a:pt x="93" y="50"/>
                    <a:pt x="93" y="50"/>
                    <a:pt x="93" y="50"/>
                  </a:cubicBezTo>
                  <a:cubicBezTo>
                    <a:pt x="93" y="50"/>
                    <a:pt x="93" y="50"/>
                    <a:pt x="93" y="50"/>
                  </a:cubicBezTo>
                  <a:close/>
                  <a:moveTo>
                    <a:pt x="72" y="50"/>
                  </a:moveTo>
                  <a:cubicBezTo>
                    <a:pt x="72" y="49"/>
                    <a:pt x="71" y="49"/>
                    <a:pt x="71" y="49"/>
                  </a:cubicBezTo>
                  <a:cubicBezTo>
                    <a:pt x="71" y="49"/>
                    <a:pt x="71" y="49"/>
                    <a:pt x="71" y="49"/>
                  </a:cubicBezTo>
                  <a:cubicBezTo>
                    <a:pt x="71" y="49"/>
                    <a:pt x="72" y="49"/>
                    <a:pt x="72" y="50"/>
                  </a:cubicBezTo>
                  <a:close/>
                  <a:moveTo>
                    <a:pt x="95" y="47"/>
                  </a:moveTo>
                  <a:cubicBezTo>
                    <a:pt x="95" y="48"/>
                    <a:pt x="95" y="48"/>
                    <a:pt x="94" y="49"/>
                  </a:cubicBezTo>
                  <a:cubicBezTo>
                    <a:pt x="94" y="49"/>
                    <a:pt x="94" y="49"/>
                    <a:pt x="94" y="49"/>
                  </a:cubicBezTo>
                  <a:cubicBezTo>
                    <a:pt x="95" y="48"/>
                    <a:pt x="95" y="47"/>
                    <a:pt x="96" y="45"/>
                  </a:cubicBezTo>
                  <a:cubicBezTo>
                    <a:pt x="96" y="45"/>
                    <a:pt x="96" y="45"/>
                    <a:pt x="96" y="45"/>
                  </a:cubicBezTo>
                  <a:cubicBezTo>
                    <a:pt x="95" y="46"/>
                    <a:pt x="95" y="47"/>
                    <a:pt x="95" y="47"/>
                  </a:cubicBezTo>
                  <a:close/>
                  <a:moveTo>
                    <a:pt x="96" y="40"/>
                  </a:moveTo>
                  <a:cubicBezTo>
                    <a:pt x="95" y="29"/>
                    <a:pt x="89" y="12"/>
                    <a:pt x="82" y="8"/>
                  </a:cubicBezTo>
                  <a:cubicBezTo>
                    <a:pt x="82" y="8"/>
                    <a:pt x="82" y="8"/>
                    <a:pt x="82" y="8"/>
                  </a:cubicBezTo>
                  <a:cubicBezTo>
                    <a:pt x="82" y="8"/>
                    <a:pt x="82" y="8"/>
                    <a:pt x="82" y="8"/>
                  </a:cubicBezTo>
                  <a:cubicBezTo>
                    <a:pt x="82" y="8"/>
                    <a:pt x="82" y="8"/>
                    <a:pt x="82" y="8"/>
                  </a:cubicBezTo>
                  <a:cubicBezTo>
                    <a:pt x="89" y="12"/>
                    <a:pt x="95" y="29"/>
                    <a:pt x="96" y="40"/>
                  </a:cubicBezTo>
                  <a:close/>
                  <a:moveTo>
                    <a:pt x="3" y="9"/>
                  </a:moveTo>
                  <a:cubicBezTo>
                    <a:pt x="3" y="7"/>
                    <a:pt x="3" y="7"/>
                    <a:pt x="3" y="7"/>
                  </a:cubicBezTo>
                  <a:cubicBezTo>
                    <a:pt x="3" y="9"/>
                    <a:pt x="3" y="9"/>
                    <a:pt x="3" y="9"/>
                  </a:cubicBezTo>
                  <a:close/>
                  <a:moveTo>
                    <a:pt x="69" y="5"/>
                  </a:moveTo>
                  <a:cubicBezTo>
                    <a:pt x="71" y="5"/>
                    <a:pt x="73" y="5"/>
                    <a:pt x="75" y="6"/>
                  </a:cubicBezTo>
                  <a:cubicBezTo>
                    <a:pt x="75" y="6"/>
                    <a:pt x="75" y="6"/>
                    <a:pt x="75" y="6"/>
                  </a:cubicBezTo>
                  <a:cubicBezTo>
                    <a:pt x="72" y="5"/>
                    <a:pt x="68" y="5"/>
                    <a:pt x="63" y="5"/>
                  </a:cubicBezTo>
                  <a:cubicBezTo>
                    <a:pt x="63" y="5"/>
                    <a:pt x="63" y="5"/>
                    <a:pt x="63" y="5"/>
                  </a:cubicBezTo>
                  <a:cubicBezTo>
                    <a:pt x="65" y="5"/>
                    <a:pt x="67" y="5"/>
                    <a:pt x="69" y="5"/>
                  </a:cubicBezTo>
                  <a:close/>
                  <a:moveTo>
                    <a:pt x="5" y="5"/>
                  </a:moveTo>
                  <a:cubicBezTo>
                    <a:pt x="6" y="5"/>
                    <a:pt x="7" y="5"/>
                    <a:pt x="8" y="5"/>
                  </a:cubicBezTo>
                  <a:cubicBezTo>
                    <a:pt x="8" y="5"/>
                    <a:pt x="8" y="5"/>
                    <a:pt x="8" y="5"/>
                  </a:cubicBezTo>
                  <a:cubicBezTo>
                    <a:pt x="7" y="5"/>
                    <a:pt x="6" y="5"/>
                    <a:pt x="5" y="5"/>
                  </a:cubicBezTo>
                  <a:cubicBezTo>
                    <a:pt x="5" y="5"/>
                    <a:pt x="5" y="5"/>
                    <a:pt x="5" y="5"/>
                  </a:cubicBezTo>
                  <a:cubicBezTo>
                    <a:pt x="5" y="5"/>
                    <a:pt x="5" y="5"/>
                    <a:pt x="5" y="5"/>
                  </a:cubicBezTo>
                  <a:close/>
                  <a:moveTo>
                    <a:pt x="8" y="5"/>
                  </a:moveTo>
                  <a:cubicBezTo>
                    <a:pt x="8" y="5"/>
                    <a:pt x="9" y="5"/>
                    <a:pt x="9" y="5"/>
                  </a:cubicBezTo>
                  <a:cubicBezTo>
                    <a:pt x="9" y="5"/>
                    <a:pt x="9" y="5"/>
                    <a:pt x="9" y="5"/>
                  </a:cubicBezTo>
                  <a:cubicBezTo>
                    <a:pt x="9" y="5"/>
                    <a:pt x="8"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287"/>
            <p:cNvSpPr/>
            <p:nvPr/>
          </p:nvSpPr>
          <p:spPr bwMode="auto">
            <a:xfrm>
              <a:off x="2523" y="1597"/>
              <a:ext cx="40" cy="18"/>
            </a:xfrm>
            <a:custGeom>
              <a:avLst/>
              <a:gdLst>
                <a:gd name="T0" fmla="*/ 0 w 40"/>
                <a:gd name="T1" fmla="*/ 11 h 18"/>
                <a:gd name="T2" fmla="*/ 38 w 40"/>
                <a:gd name="T3" fmla="*/ 0 h 18"/>
                <a:gd name="T4" fmla="*/ 40 w 40"/>
                <a:gd name="T5" fmla="*/ 11 h 18"/>
                <a:gd name="T6" fmla="*/ 2 w 40"/>
                <a:gd name="T7" fmla="*/ 18 h 18"/>
                <a:gd name="T8" fmla="*/ 0 w 40"/>
                <a:gd name="T9" fmla="*/ 11 h 18"/>
                <a:gd name="T10" fmla="*/ 0 w 40"/>
                <a:gd name="T11" fmla="*/ 11 h 18"/>
              </a:gdLst>
              <a:ahLst/>
              <a:cxnLst>
                <a:cxn ang="0">
                  <a:pos x="T0" y="T1"/>
                </a:cxn>
                <a:cxn ang="0">
                  <a:pos x="T2" y="T3"/>
                </a:cxn>
                <a:cxn ang="0">
                  <a:pos x="T4" y="T5"/>
                </a:cxn>
                <a:cxn ang="0">
                  <a:pos x="T6" y="T7"/>
                </a:cxn>
                <a:cxn ang="0">
                  <a:pos x="T8" y="T9"/>
                </a:cxn>
                <a:cxn ang="0">
                  <a:pos x="T10" y="T11"/>
                </a:cxn>
              </a:cxnLst>
              <a:rect l="0" t="0" r="r" b="b"/>
              <a:pathLst>
                <a:path w="40" h="18">
                  <a:moveTo>
                    <a:pt x="0" y="11"/>
                  </a:moveTo>
                  <a:lnTo>
                    <a:pt x="38" y="0"/>
                  </a:lnTo>
                  <a:lnTo>
                    <a:pt x="40" y="11"/>
                  </a:lnTo>
                  <a:lnTo>
                    <a:pt x="2" y="18"/>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288"/>
            <p:cNvSpPr>
              <a:spLocks noEditPoints="1"/>
            </p:cNvSpPr>
            <p:nvPr/>
          </p:nvSpPr>
          <p:spPr bwMode="auto">
            <a:xfrm>
              <a:off x="2518" y="1590"/>
              <a:ext cx="50" cy="33"/>
            </a:xfrm>
            <a:custGeom>
              <a:avLst/>
              <a:gdLst>
                <a:gd name="T0" fmla="*/ 2 w 50"/>
                <a:gd name="T1" fmla="*/ 28 h 33"/>
                <a:gd name="T2" fmla="*/ 0 w 50"/>
                <a:gd name="T3" fmla="*/ 18 h 33"/>
                <a:gd name="T4" fmla="*/ 5 w 50"/>
                <a:gd name="T5" fmla="*/ 18 h 33"/>
                <a:gd name="T6" fmla="*/ 7 w 50"/>
                <a:gd name="T7" fmla="*/ 20 h 33"/>
                <a:gd name="T8" fmla="*/ 5 w 50"/>
                <a:gd name="T9" fmla="*/ 18 h 33"/>
                <a:gd name="T10" fmla="*/ 0 w 50"/>
                <a:gd name="T11" fmla="*/ 18 h 33"/>
                <a:gd name="T12" fmla="*/ 0 w 50"/>
                <a:gd name="T13" fmla="*/ 12 h 33"/>
                <a:gd name="T14" fmla="*/ 45 w 50"/>
                <a:gd name="T15" fmla="*/ 0 h 33"/>
                <a:gd name="T16" fmla="*/ 50 w 50"/>
                <a:gd name="T17" fmla="*/ 20 h 33"/>
                <a:gd name="T18" fmla="*/ 5 w 50"/>
                <a:gd name="T19" fmla="*/ 33 h 33"/>
                <a:gd name="T20" fmla="*/ 2 w 50"/>
                <a:gd name="T21" fmla="*/ 28 h 33"/>
                <a:gd name="T22" fmla="*/ 2 w 50"/>
                <a:gd name="T23" fmla="*/ 28 h 33"/>
                <a:gd name="T24" fmla="*/ 12 w 50"/>
                <a:gd name="T25" fmla="*/ 20 h 33"/>
                <a:gd name="T26" fmla="*/ 37 w 50"/>
                <a:gd name="T27" fmla="*/ 12 h 33"/>
                <a:gd name="T28" fmla="*/ 37 w 50"/>
                <a:gd name="T29" fmla="*/ 12 h 33"/>
                <a:gd name="T30" fmla="*/ 12 w 50"/>
                <a:gd name="T31" fmla="*/ 20 h 33"/>
                <a:gd name="T32" fmla="*/ 12 w 50"/>
                <a:gd name="T33"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33">
                  <a:moveTo>
                    <a:pt x="2" y="28"/>
                  </a:moveTo>
                  <a:lnTo>
                    <a:pt x="0" y="18"/>
                  </a:lnTo>
                  <a:lnTo>
                    <a:pt x="5" y="18"/>
                  </a:lnTo>
                  <a:lnTo>
                    <a:pt x="7" y="20"/>
                  </a:lnTo>
                  <a:lnTo>
                    <a:pt x="5" y="18"/>
                  </a:lnTo>
                  <a:lnTo>
                    <a:pt x="0" y="18"/>
                  </a:lnTo>
                  <a:lnTo>
                    <a:pt x="0" y="12"/>
                  </a:lnTo>
                  <a:lnTo>
                    <a:pt x="45" y="0"/>
                  </a:lnTo>
                  <a:lnTo>
                    <a:pt x="50" y="20"/>
                  </a:lnTo>
                  <a:lnTo>
                    <a:pt x="5" y="33"/>
                  </a:lnTo>
                  <a:lnTo>
                    <a:pt x="2" y="28"/>
                  </a:lnTo>
                  <a:lnTo>
                    <a:pt x="2" y="28"/>
                  </a:lnTo>
                  <a:close/>
                  <a:moveTo>
                    <a:pt x="12" y="20"/>
                  </a:moveTo>
                  <a:lnTo>
                    <a:pt x="37" y="12"/>
                  </a:lnTo>
                  <a:lnTo>
                    <a:pt x="37" y="12"/>
                  </a:lnTo>
                  <a:lnTo>
                    <a:pt x="12" y="20"/>
                  </a:lnTo>
                  <a:lnTo>
                    <a:pt x="1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289"/>
            <p:cNvSpPr/>
            <p:nvPr/>
          </p:nvSpPr>
          <p:spPr bwMode="auto">
            <a:xfrm>
              <a:off x="2548" y="1595"/>
              <a:ext cx="20" cy="20"/>
            </a:xfrm>
            <a:custGeom>
              <a:avLst/>
              <a:gdLst>
                <a:gd name="T0" fmla="*/ 0 w 20"/>
                <a:gd name="T1" fmla="*/ 13 h 20"/>
                <a:gd name="T2" fmla="*/ 15 w 20"/>
                <a:gd name="T3" fmla="*/ 0 h 20"/>
                <a:gd name="T4" fmla="*/ 20 w 20"/>
                <a:gd name="T5" fmla="*/ 7 h 20"/>
                <a:gd name="T6" fmla="*/ 7 w 20"/>
                <a:gd name="T7" fmla="*/ 20 h 20"/>
                <a:gd name="T8" fmla="*/ 0 w 20"/>
                <a:gd name="T9" fmla="*/ 13 h 20"/>
                <a:gd name="T10" fmla="*/ 0 w 20"/>
                <a:gd name="T11" fmla="*/ 13 h 20"/>
              </a:gdLst>
              <a:ahLst/>
              <a:cxnLst>
                <a:cxn ang="0">
                  <a:pos x="T0" y="T1"/>
                </a:cxn>
                <a:cxn ang="0">
                  <a:pos x="T2" y="T3"/>
                </a:cxn>
                <a:cxn ang="0">
                  <a:pos x="T4" y="T5"/>
                </a:cxn>
                <a:cxn ang="0">
                  <a:pos x="T6" y="T7"/>
                </a:cxn>
                <a:cxn ang="0">
                  <a:pos x="T8" y="T9"/>
                </a:cxn>
                <a:cxn ang="0">
                  <a:pos x="T10" y="T11"/>
                </a:cxn>
              </a:cxnLst>
              <a:rect l="0" t="0" r="r" b="b"/>
              <a:pathLst>
                <a:path w="20" h="20">
                  <a:moveTo>
                    <a:pt x="0" y="13"/>
                  </a:moveTo>
                  <a:lnTo>
                    <a:pt x="15" y="0"/>
                  </a:lnTo>
                  <a:lnTo>
                    <a:pt x="20" y="7"/>
                  </a:lnTo>
                  <a:lnTo>
                    <a:pt x="7" y="20"/>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90"/>
            <p:cNvSpPr/>
            <p:nvPr/>
          </p:nvSpPr>
          <p:spPr bwMode="auto">
            <a:xfrm>
              <a:off x="2540" y="1590"/>
              <a:ext cx="36" cy="33"/>
            </a:xfrm>
            <a:custGeom>
              <a:avLst/>
              <a:gdLst>
                <a:gd name="T0" fmla="*/ 5 w 36"/>
                <a:gd name="T1" fmla="*/ 20 h 33"/>
                <a:gd name="T2" fmla="*/ 8 w 36"/>
                <a:gd name="T3" fmla="*/ 18 h 33"/>
                <a:gd name="T4" fmla="*/ 10 w 36"/>
                <a:gd name="T5" fmla="*/ 20 h 33"/>
                <a:gd name="T6" fmla="*/ 8 w 36"/>
                <a:gd name="T7" fmla="*/ 18 h 33"/>
                <a:gd name="T8" fmla="*/ 5 w 36"/>
                <a:gd name="T9" fmla="*/ 20 h 33"/>
                <a:gd name="T10" fmla="*/ 0 w 36"/>
                <a:gd name="T11" fmla="*/ 18 h 33"/>
                <a:gd name="T12" fmla="*/ 23 w 36"/>
                <a:gd name="T13" fmla="*/ 0 h 33"/>
                <a:gd name="T14" fmla="*/ 36 w 36"/>
                <a:gd name="T15" fmla="*/ 15 h 33"/>
                <a:gd name="T16" fmla="*/ 13 w 36"/>
                <a:gd name="T17" fmla="*/ 33 h 33"/>
                <a:gd name="T18" fmla="*/ 5 w 36"/>
                <a:gd name="T19" fmla="*/ 20 h 33"/>
                <a:gd name="T20" fmla="*/ 5 w 36"/>
                <a:gd name="T2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3">
                  <a:moveTo>
                    <a:pt x="5" y="20"/>
                  </a:moveTo>
                  <a:lnTo>
                    <a:pt x="8" y="18"/>
                  </a:lnTo>
                  <a:lnTo>
                    <a:pt x="10" y="20"/>
                  </a:lnTo>
                  <a:lnTo>
                    <a:pt x="8" y="18"/>
                  </a:lnTo>
                  <a:lnTo>
                    <a:pt x="5" y="20"/>
                  </a:lnTo>
                  <a:lnTo>
                    <a:pt x="0" y="18"/>
                  </a:lnTo>
                  <a:lnTo>
                    <a:pt x="23" y="0"/>
                  </a:lnTo>
                  <a:lnTo>
                    <a:pt x="36" y="15"/>
                  </a:lnTo>
                  <a:lnTo>
                    <a:pt x="13" y="33"/>
                  </a:lnTo>
                  <a:lnTo>
                    <a:pt x="5" y="20"/>
                  </a:lnTo>
                  <a:lnTo>
                    <a:pt x="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291"/>
            <p:cNvSpPr/>
            <p:nvPr/>
          </p:nvSpPr>
          <p:spPr bwMode="auto">
            <a:xfrm>
              <a:off x="2002" y="1723"/>
              <a:ext cx="237" cy="204"/>
            </a:xfrm>
            <a:custGeom>
              <a:avLst/>
              <a:gdLst>
                <a:gd name="T0" fmla="*/ 0 w 94"/>
                <a:gd name="T1" fmla="*/ 77 h 81"/>
                <a:gd name="T2" fmla="*/ 24 w 94"/>
                <a:gd name="T3" fmla="*/ 77 h 81"/>
                <a:gd name="T4" fmla="*/ 28 w 94"/>
                <a:gd name="T5" fmla="*/ 45 h 81"/>
                <a:gd name="T6" fmla="*/ 28 w 94"/>
                <a:gd name="T7" fmla="*/ 45 h 81"/>
                <a:gd name="T8" fmla="*/ 38 w 94"/>
                <a:gd name="T9" fmla="*/ 4 h 81"/>
                <a:gd name="T10" fmla="*/ 38 w 94"/>
                <a:gd name="T11" fmla="*/ 4 h 81"/>
                <a:gd name="T12" fmla="*/ 50 w 94"/>
                <a:gd name="T13" fmla="*/ 0 h 81"/>
                <a:gd name="T14" fmla="*/ 50 w 94"/>
                <a:gd name="T15" fmla="*/ 0 h 81"/>
                <a:gd name="T16" fmla="*/ 94 w 94"/>
                <a:gd name="T17" fmla="*/ 10 h 81"/>
                <a:gd name="T18" fmla="*/ 94 w 94"/>
                <a:gd name="T19" fmla="*/ 10 h 81"/>
                <a:gd name="T20" fmla="*/ 94 w 94"/>
                <a:gd name="T21" fmla="*/ 10 h 81"/>
                <a:gd name="T22" fmla="*/ 92 w 94"/>
                <a:gd name="T23" fmla="*/ 13 h 81"/>
                <a:gd name="T24" fmla="*/ 77 w 94"/>
                <a:gd name="T25" fmla="*/ 9 h 81"/>
                <a:gd name="T26" fmla="*/ 77 w 94"/>
                <a:gd name="T27" fmla="*/ 9 h 81"/>
                <a:gd name="T28" fmla="*/ 50 w 94"/>
                <a:gd name="T29" fmla="*/ 4 h 81"/>
                <a:gd name="T30" fmla="*/ 50 w 94"/>
                <a:gd name="T31" fmla="*/ 4 h 81"/>
                <a:gd name="T32" fmla="*/ 42 w 94"/>
                <a:gd name="T33" fmla="*/ 7 h 81"/>
                <a:gd name="T34" fmla="*/ 42 w 94"/>
                <a:gd name="T35" fmla="*/ 7 h 81"/>
                <a:gd name="T36" fmla="*/ 32 w 94"/>
                <a:gd name="T37" fmla="*/ 46 h 81"/>
                <a:gd name="T38" fmla="*/ 32 w 94"/>
                <a:gd name="T39" fmla="*/ 46 h 81"/>
                <a:gd name="T40" fmla="*/ 27 w 94"/>
                <a:gd name="T41" fmla="*/ 79 h 81"/>
                <a:gd name="T42" fmla="*/ 27 w 94"/>
                <a:gd name="T43" fmla="*/ 79 h 81"/>
                <a:gd name="T44" fmla="*/ 27 w 94"/>
                <a:gd name="T45" fmla="*/ 81 h 81"/>
                <a:gd name="T46" fmla="*/ 0 w 94"/>
                <a:gd name="T47" fmla="*/ 81 h 81"/>
                <a:gd name="T48" fmla="*/ 0 w 94"/>
                <a:gd name="T4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81">
                  <a:moveTo>
                    <a:pt x="0" y="77"/>
                  </a:moveTo>
                  <a:cubicBezTo>
                    <a:pt x="24" y="77"/>
                    <a:pt x="24" y="77"/>
                    <a:pt x="24" y="77"/>
                  </a:cubicBezTo>
                  <a:cubicBezTo>
                    <a:pt x="24" y="73"/>
                    <a:pt x="26" y="59"/>
                    <a:pt x="28" y="45"/>
                  </a:cubicBezTo>
                  <a:cubicBezTo>
                    <a:pt x="28" y="45"/>
                    <a:pt x="28" y="45"/>
                    <a:pt x="28" y="45"/>
                  </a:cubicBezTo>
                  <a:cubicBezTo>
                    <a:pt x="31" y="28"/>
                    <a:pt x="35" y="10"/>
                    <a:pt x="38" y="4"/>
                  </a:cubicBezTo>
                  <a:cubicBezTo>
                    <a:pt x="38" y="4"/>
                    <a:pt x="38" y="4"/>
                    <a:pt x="38" y="4"/>
                  </a:cubicBezTo>
                  <a:cubicBezTo>
                    <a:pt x="41" y="1"/>
                    <a:pt x="45" y="1"/>
                    <a:pt x="50" y="0"/>
                  </a:cubicBezTo>
                  <a:cubicBezTo>
                    <a:pt x="50" y="0"/>
                    <a:pt x="50" y="0"/>
                    <a:pt x="50" y="0"/>
                  </a:cubicBezTo>
                  <a:cubicBezTo>
                    <a:pt x="66" y="1"/>
                    <a:pt x="93" y="10"/>
                    <a:pt x="94" y="10"/>
                  </a:cubicBezTo>
                  <a:cubicBezTo>
                    <a:pt x="94" y="10"/>
                    <a:pt x="94" y="10"/>
                    <a:pt x="94" y="10"/>
                  </a:cubicBezTo>
                  <a:cubicBezTo>
                    <a:pt x="94" y="10"/>
                    <a:pt x="94" y="10"/>
                    <a:pt x="94" y="10"/>
                  </a:cubicBezTo>
                  <a:cubicBezTo>
                    <a:pt x="92" y="13"/>
                    <a:pt x="92" y="13"/>
                    <a:pt x="92" y="13"/>
                  </a:cubicBezTo>
                  <a:cubicBezTo>
                    <a:pt x="92" y="13"/>
                    <a:pt x="85" y="11"/>
                    <a:pt x="77" y="9"/>
                  </a:cubicBezTo>
                  <a:cubicBezTo>
                    <a:pt x="77" y="9"/>
                    <a:pt x="77" y="9"/>
                    <a:pt x="77" y="9"/>
                  </a:cubicBezTo>
                  <a:cubicBezTo>
                    <a:pt x="68" y="7"/>
                    <a:pt x="57" y="4"/>
                    <a:pt x="50" y="4"/>
                  </a:cubicBezTo>
                  <a:cubicBezTo>
                    <a:pt x="50" y="4"/>
                    <a:pt x="50" y="4"/>
                    <a:pt x="50" y="4"/>
                  </a:cubicBezTo>
                  <a:cubicBezTo>
                    <a:pt x="45" y="4"/>
                    <a:pt x="42" y="5"/>
                    <a:pt x="42" y="7"/>
                  </a:cubicBezTo>
                  <a:cubicBezTo>
                    <a:pt x="42" y="7"/>
                    <a:pt x="42" y="7"/>
                    <a:pt x="42" y="7"/>
                  </a:cubicBezTo>
                  <a:cubicBezTo>
                    <a:pt x="39" y="10"/>
                    <a:pt x="35" y="29"/>
                    <a:pt x="32" y="46"/>
                  </a:cubicBezTo>
                  <a:cubicBezTo>
                    <a:pt x="32" y="46"/>
                    <a:pt x="32" y="46"/>
                    <a:pt x="32" y="46"/>
                  </a:cubicBezTo>
                  <a:cubicBezTo>
                    <a:pt x="29" y="63"/>
                    <a:pt x="27" y="79"/>
                    <a:pt x="27" y="79"/>
                  </a:cubicBezTo>
                  <a:cubicBezTo>
                    <a:pt x="27" y="79"/>
                    <a:pt x="27" y="79"/>
                    <a:pt x="27" y="79"/>
                  </a:cubicBezTo>
                  <a:cubicBezTo>
                    <a:pt x="27" y="81"/>
                    <a:pt x="27" y="81"/>
                    <a:pt x="27" y="81"/>
                  </a:cubicBezTo>
                  <a:cubicBezTo>
                    <a:pt x="0" y="81"/>
                    <a:pt x="0" y="81"/>
                    <a:pt x="0" y="81"/>
                  </a:cubicBezTo>
                  <a:cubicBezTo>
                    <a:pt x="0" y="77"/>
                    <a:pt x="0" y="77"/>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292"/>
            <p:cNvSpPr>
              <a:spLocks noEditPoints="1"/>
            </p:cNvSpPr>
            <p:nvPr/>
          </p:nvSpPr>
          <p:spPr bwMode="auto">
            <a:xfrm>
              <a:off x="1997" y="1718"/>
              <a:ext cx="248" cy="214"/>
            </a:xfrm>
            <a:custGeom>
              <a:avLst/>
              <a:gdLst>
                <a:gd name="T0" fmla="*/ 0 w 98"/>
                <a:gd name="T1" fmla="*/ 79 h 85"/>
                <a:gd name="T2" fmla="*/ 24 w 98"/>
                <a:gd name="T3" fmla="*/ 77 h 85"/>
                <a:gd name="T4" fmla="*/ 28 w 98"/>
                <a:gd name="T5" fmla="*/ 47 h 85"/>
                <a:gd name="T6" fmla="*/ 39 w 98"/>
                <a:gd name="T7" fmla="*/ 5 h 85"/>
                <a:gd name="T8" fmla="*/ 52 w 98"/>
                <a:gd name="T9" fmla="*/ 0 h 85"/>
                <a:gd name="T10" fmla="*/ 96 w 98"/>
                <a:gd name="T11" fmla="*/ 10 h 85"/>
                <a:gd name="T12" fmla="*/ 98 w 98"/>
                <a:gd name="T13" fmla="*/ 12 h 85"/>
                <a:gd name="T14" fmla="*/ 96 w 98"/>
                <a:gd name="T15" fmla="*/ 17 h 85"/>
                <a:gd name="T16" fmla="*/ 94 w 98"/>
                <a:gd name="T17" fmla="*/ 17 h 85"/>
                <a:gd name="T18" fmla="*/ 94 w 98"/>
                <a:gd name="T19" fmla="*/ 17 h 85"/>
                <a:gd name="T20" fmla="*/ 94 w 98"/>
                <a:gd name="T21" fmla="*/ 17 h 85"/>
                <a:gd name="T22" fmla="*/ 93 w 98"/>
                <a:gd name="T23" fmla="*/ 17 h 85"/>
                <a:gd name="T24" fmla="*/ 93 w 98"/>
                <a:gd name="T25" fmla="*/ 17 h 85"/>
                <a:gd name="T26" fmla="*/ 89 w 98"/>
                <a:gd name="T27" fmla="*/ 16 h 85"/>
                <a:gd name="T28" fmla="*/ 78 w 98"/>
                <a:gd name="T29" fmla="*/ 13 h 85"/>
                <a:gd name="T30" fmla="*/ 52 w 98"/>
                <a:gd name="T31" fmla="*/ 8 h 85"/>
                <a:gd name="T32" fmla="*/ 52 w 98"/>
                <a:gd name="T33" fmla="*/ 8 h 85"/>
                <a:gd name="T34" fmla="*/ 51 w 98"/>
                <a:gd name="T35" fmla="*/ 8 h 85"/>
                <a:gd name="T36" fmla="*/ 45 w 98"/>
                <a:gd name="T37" fmla="*/ 10 h 85"/>
                <a:gd name="T38" fmla="*/ 45 w 98"/>
                <a:gd name="T39" fmla="*/ 10 h 85"/>
                <a:gd name="T40" fmla="*/ 41 w 98"/>
                <a:gd name="T41" fmla="*/ 24 h 85"/>
                <a:gd name="T42" fmla="*/ 36 w 98"/>
                <a:gd name="T43" fmla="*/ 48 h 85"/>
                <a:gd name="T44" fmla="*/ 31 w 98"/>
                <a:gd name="T45" fmla="*/ 82 h 85"/>
                <a:gd name="T46" fmla="*/ 0 w 98"/>
                <a:gd name="T47" fmla="*/ 85 h 85"/>
                <a:gd name="T48" fmla="*/ 28 w 98"/>
                <a:gd name="T49" fmla="*/ 79 h 85"/>
                <a:gd name="T50" fmla="*/ 27 w 98"/>
                <a:gd name="T51" fmla="*/ 81 h 85"/>
                <a:gd name="T52" fmla="*/ 27 w 98"/>
                <a:gd name="T53" fmla="*/ 81 h 85"/>
                <a:gd name="T54" fmla="*/ 27 w 98"/>
                <a:gd name="T55" fmla="*/ 80 h 85"/>
                <a:gd name="T56" fmla="*/ 28 w 98"/>
                <a:gd name="T57" fmla="*/ 78 h 85"/>
                <a:gd name="T58" fmla="*/ 29 w 98"/>
                <a:gd name="T59" fmla="*/ 71 h 85"/>
                <a:gd name="T60" fmla="*/ 30 w 98"/>
                <a:gd name="T61" fmla="*/ 62 h 85"/>
                <a:gd name="T62" fmla="*/ 36 w 98"/>
                <a:gd name="T63" fmla="*/ 27 h 85"/>
                <a:gd name="T64" fmla="*/ 37 w 98"/>
                <a:gd name="T65" fmla="*/ 23 h 85"/>
                <a:gd name="T66" fmla="*/ 39 w 98"/>
                <a:gd name="T67" fmla="*/ 14 h 85"/>
                <a:gd name="T68" fmla="*/ 79 w 98"/>
                <a:gd name="T69" fmla="*/ 9 h 85"/>
                <a:gd name="T70" fmla="*/ 93 w 98"/>
                <a:gd name="T71" fmla="*/ 13 h 85"/>
                <a:gd name="T72" fmla="*/ 90 w 98"/>
                <a:gd name="T73" fmla="*/ 12 h 85"/>
                <a:gd name="T74" fmla="*/ 79 w 98"/>
                <a:gd name="T75" fmla="*/ 9 h 85"/>
                <a:gd name="T76" fmla="*/ 66 w 98"/>
                <a:gd name="T77" fmla="*/ 6 h 85"/>
                <a:gd name="T78" fmla="*/ 79 w 98"/>
                <a:gd name="T79" fmla="*/ 9 h 85"/>
                <a:gd name="T80" fmla="*/ 42 w 98"/>
                <a:gd name="T81" fmla="*/ 8 h 85"/>
                <a:gd name="T82" fmla="*/ 42 w 98"/>
                <a:gd name="T83" fmla="*/ 7 h 85"/>
                <a:gd name="T84" fmla="*/ 42 w 98"/>
                <a:gd name="T85" fmla="*/ 7 h 85"/>
                <a:gd name="T86" fmla="*/ 44 w 98"/>
                <a:gd name="T87" fmla="*/ 6 h 85"/>
                <a:gd name="T88" fmla="*/ 47 w 98"/>
                <a:gd name="T89" fmla="*/ 5 h 85"/>
                <a:gd name="T90" fmla="*/ 51 w 98"/>
                <a:gd name="T91" fmla="*/ 4 h 85"/>
                <a:gd name="T92" fmla="*/ 52 w 98"/>
                <a:gd name="T93" fmla="*/ 4 h 85"/>
                <a:gd name="T94" fmla="*/ 55 w 98"/>
                <a:gd name="T95" fmla="*/ 5 h 85"/>
                <a:gd name="T96" fmla="*/ 52 w 98"/>
                <a:gd name="T97" fmla="*/ 4 h 85"/>
                <a:gd name="T98" fmla="*/ 52 w 98"/>
                <a:gd name="T99" fmla="*/ 4 h 85"/>
                <a:gd name="T100" fmla="*/ 52 w 98"/>
                <a:gd name="T101" fmla="*/ 4 h 85"/>
                <a:gd name="T102" fmla="*/ 52 w 98"/>
                <a:gd name="T103"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85">
                  <a:moveTo>
                    <a:pt x="0" y="83"/>
                  </a:moveTo>
                  <a:cubicBezTo>
                    <a:pt x="0" y="79"/>
                    <a:pt x="0" y="79"/>
                    <a:pt x="0" y="79"/>
                  </a:cubicBezTo>
                  <a:cubicBezTo>
                    <a:pt x="0" y="77"/>
                    <a:pt x="0" y="77"/>
                    <a:pt x="0" y="77"/>
                  </a:cubicBezTo>
                  <a:cubicBezTo>
                    <a:pt x="24" y="77"/>
                    <a:pt x="24" y="77"/>
                    <a:pt x="24" y="77"/>
                  </a:cubicBezTo>
                  <a:cubicBezTo>
                    <a:pt x="25" y="71"/>
                    <a:pt x="26" y="60"/>
                    <a:pt x="28" y="47"/>
                  </a:cubicBezTo>
                  <a:cubicBezTo>
                    <a:pt x="28" y="47"/>
                    <a:pt x="28" y="47"/>
                    <a:pt x="28" y="47"/>
                  </a:cubicBezTo>
                  <a:cubicBezTo>
                    <a:pt x="31" y="30"/>
                    <a:pt x="35" y="12"/>
                    <a:pt x="39" y="5"/>
                  </a:cubicBezTo>
                  <a:cubicBezTo>
                    <a:pt x="39" y="5"/>
                    <a:pt x="39" y="5"/>
                    <a:pt x="39" y="5"/>
                  </a:cubicBezTo>
                  <a:cubicBezTo>
                    <a:pt x="42" y="1"/>
                    <a:pt x="47" y="1"/>
                    <a:pt x="52" y="0"/>
                  </a:cubicBezTo>
                  <a:cubicBezTo>
                    <a:pt x="52" y="0"/>
                    <a:pt x="52" y="0"/>
                    <a:pt x="52" y="0"/>
                  </a:cubicBezTo>
                  <a:cubicBezTo>
                    <a:pt x="68" y="1"/>
                    <a:pt x="94" y="9"/>
                    <a:pt x="96" y="10"/>
                  </a:cubicBezTo>
                  <a:cubicBezTo>
                    <a:pt x="96" y="10"/>
                    <a:pt x="96" y="10"/>
                    <a:pt x="96" y="10"/>
                  </a:cubicBezTo>
                  <a:cubicBezTo>
                    <a:pt x="98" y="10"/>
                    <a:pt x="98" y="10"/>
                    <a:pt x="98" y="10"/>
                  </a:cubicBezTo>
                  <a:cubicBezTo>
                    <a:pt x="98" y="12"/>
                    <a:pt x="98" y="12"/>
                    <a:pt x="98" y="12"/>
                  </a:cubicBezTo>
                  <a:cubicBezTo>
                    <a:pt x="98" y="12"/>
                    <a:pt x="98" y="12"/>
                    <a:pt x="98" y="12"/>
                  </a:cubicBezTo>
                  <a:cubicBezTo>
                    <a:pt x="96" y="17"/>
                    <a:pt x="96" y="17"/>
                    <a:pt x="96"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4" y="17"/>
                  </a:cubicBezTo>
                  <a:cubicBezTo>
                    <a:pt x="94" y="17"/>
                    <a:pt x="94" y="17"/>
                    <a:pt x="93" y="17"/>
                  </a:cubicBezTo>
                  <a:cubicBezTo>
                    <a:pt x="93" y="17"/>
                    <a:pt x="93" y="17"/>
                    <a:pt x="93" y="17"/>
                  </a:cubicBezTo>
                  <a:cubicBezTo>
                    <a:pt x="93" y="17"/>
                    <a:pt x="93" y="17"/>
                    <a:pt x="93" y="17"/>
                  </a:cubicBezTo>
                  <a:cubicBezTo>
                    <a:pt x="93" y="17"/>
                    <a:pt x="93" y="17"/>
                    <a:pt x="93" y="17"/>
                  </a:cubicBezTo>
                  <a:cubicBezTo>
                    <a:pt x="92" y="17"/>
                    <a:pt x="91" y="16"/>
                    <a:pt x="89" y="16"/>
                  </a:cubicBezTo>
                  <a:cubicBezTo>
                    <a:pt x="89" y="16"/>
                    <a:pt x="89" y="16"/>
                    <a:pt x="89" y="16"/>
                  </a:cubicBezTo>
                  <a:cubicBezTo>
                    <a:pt x="86" y="15"/>
                    <a:pt x="83" y="14"/>
                    <a:pt x="78" y="13"/>
                  </a:cubicBezTo>
                  <a:cubicBezTo>
                    <a:pt x="78" y="13"/>
                    <a:pt x="78" y="13"/>
                    <a:pt x="78" y="13"/>
                  </a:cubicBezTo>
                  <a:cubicBezTo>
                    <a:pt x="70" y="11"/>
                    <a:pt x="59" y="8"/>
                    <a:pt x="52" y="8"/>
                  </a:cubicBezTo>
                  <a:cubicBezTo>
                    <a:pt x="52" y="8"/>
                    <a:pt x="52" y="8"/>
                    <a:pt x="52" y="8"/>
                  </a:cubicBezTo>
                  <a:cubicBezTo>
                    <a:pt x="52" y="8"/>
                    <a:pt x="52" y="8"/>
                    <a:pt x="52" y="8"/>
                  </a:cubicBezTo>
                  <a:cubicBezTo>
                    <a:pt x="52" y="8"/>
                    <a:pt x="52" y="8"/>
                    <a:pt x="52" y="8"/>
                  </a:cubicBezTo>
                  <a:cubicBezTo>
                    <a:pt x="52" y="8"/>
                    <a:pt x="52" y="8"/>
                    <a:pt x="51" y="8"/>
                  </a:cubicBezTo>
                  <a:cubicBezTo>
                    <a:pt x="51" y="8"/>
                    <a:pt x="51" y="8"/>
                    <a:pt x="51" y="8"/>
                  </a:cubicBezTo>
                  <a:cubicBezTo>
                    <a:pt x="48" y="8"/>
                    <a:pt x="46" y="9"/>
                    <a:pt x="45" y="10"/>
                  </a:cubicBezTo>
                  <a:cubicBezTo>
                    <a:pt x="45" y="10"/>
                    <a:pt x="45" y="10"/>
                    <a:pt x="45" y="10"/>
                  </a:cubicBezTo>
                  <a:cubicBezTo>
                    <a:pt x="45" y="10"/>
                    <a:pt x="45" y="10"/>
                    <a:pt x="45" y="10"/>
                  </a:cubicBezTo>
                  <a:cubicBezTo>
                    <a:pt x="45" y="10"/>
                    <a:pt x="45" y="10"/>
                    <a:pt x="45" y="10"/>
                  </a:cubicBezTo>
                  <a:cubicBezTo>
                    <a:pt x="44" y="11"/>
                    <a:pt x="43" y="17"/>
                    <a:pt x="41" y="24"/>
                  </a:cubicBezTo>
                  <a:cubicBezTo>
                    <a:pt x="41" y="24"/>
                    <a:pt x="41" y="24"/>
                    <a:pt x="41" y="24"/>
                  </a:cubicBezTo>
                  <a:cubicBezTo>
                    <a:pt x="39" y="31"/>
                    <a:pt x="38" y="40"/>
                    <a:pt x="36" y="48"/>
                  </a:cubicBezTo>
                  <a:cubicBezTo>
                    <a:pt x="36" y="48"/>
                    <a:pt x="36" y="48"/>
                    <a:pt x="36" y="48"/>
                  </a:cubicBezTo>
                  <a:cubicBezTo>
                    <a:pt x="33" y="66"/>
                    <a:pt x="31" y="81"/>
                    <a:pt x="31" y="82"/>
                  </a:cubicBezTo>
                  <a:cubicBezTo>
                    <a:pt x="31" y="82"/>
                    <a:pt x="31" y="82"/>
                    <a:pt x="31" y="82"/>
                  </a:cubicBezTo>
                  <a:cubicBezTo>
                    <a:pt x="31" y="85"/>
                    <a:pt x="31" y="85"/>
                    <a:pt x="31" y="85"/>
                  </a:cubicBezTo>
                  <a:cubicBezTo>
                    <a:pt x="0" y="85"/>
                    <a:pt x="0" y="85"/>
                    <a:pt x="0" y="85"/>
                  </a:cubicBezTo>
                  <a:cubicBezTo>
                    <a:pt x="0" y="83"/>
                    <a:pt x="0" y="83"/>
                    <a:pt x="0" y="83"/>
                  </a:cubicBezTo>
                  <a:close/>
                  <a:moveTo>
                    <a:pt x="28" y="79"/>
                  </a:moveTo>
                  <a:cubicBezTo>
                    <a:pt x="27" y="81"/>
                    <a:pt x="27" y="81"/>
                    <a:pt x="27" y="81"/>
                  </a:cubicBezTo>
                  <a:cubicBezTo>
                    <a:pt x="27" y="81"/>
                    <a:pt x="27" y="81"/>
                    <a:pt x="27" y="81"/>
                  </a:cubicBezTo>
                  <a:cubicBezTo>
                    <a:pt x="27" y="81"/>
                    <a:pt x="27" y="81"/>
                    <a:pt x="27" y="81"/>
                  </a:cubicBezTo>
                  <a:cubicBezTo>
                    <a:pt x="27" y="81"/>
                    <a:pt x="27" y="81"/>
                    <a:pt x="27" y="81"/>
                  </a:cubicBezTo>
                  <a:cubicBezTo>
                    <a:pt x="27" y="81"/>
                    <a:pt x="27" y="81"/>
                    <a:pt x="27" y="80"/>
                  </a:cubicBezTo>
                  <a:cubicBezTo>
                    <a:pt x="27" y="80"/>
                    <a:pt x="27" y="80"/>
                    <a:pt x="27" y="80"/>
                  </a:cubicBezTo>
                  <a:cubicBezTo>
                    <a:pt x="28" y="80"/>
                    <a:pt x="28" y="79"/>
                    <a:pt x="28" y="78"/>
                  </a:cubicBezTo>
                  <a:cubicBezTo>
                    <a:pt x="28" y="78"/>
                    <a:pt x="28" y="78"/>
                    <a:pt x="28" y="78"/>
                  </a:cubicBezTo>
                  <a:cubicBezTo>
                    <a:pt x="28" y="77"/>
                    <a:pt x="28" y="74"/>
                    <a:pt x="29" y="71"/>
                  </a:cubicBezTo>
                  <a:cubicBezTo>
                    <a:pt x="29" y="71"/>
                    <a:pt x="29" y="71"/>
                    <a:pt x="29" y="71"/>
                  </a:cubicBezTo>
                  <a:cubicBezTo>
                    <a:pt x="29" y="68"/>
                    <a:pt x="30" y="65"/>
                    <a:pt x="30" y="62"/>
                  </a:cubicBezTo>
                  <a:cubicBezTo>
                    <a:pt x="30" y="62"/>
                    <a:pt x="30" y="62"/>
                    <a:pt x="30" y="62"/>
                  </a:cubicBezTo>
                  <a:cubicBezTo>
                    <a:pt x="29" y="70"/>
                    <a:pt x="28" y="76"/>
                    <a:pt x="28" y="79"/>
                  </a:cubicBezTo>
                  <a:close/>
                  <a:moveTo>
                    <a:pt x="36" y="27"/>
                  </a:moveTo>
                  <a:cubicBezTo>
                    <a:pt x="36" y="26"/>
                    <a:pt x="37" y="24"/>
                    <a:pt x="37" y="23"/>
                  </a:cubicBezTo>
                  <a:cubicBezTo>
                    <a:pt x="37" y="23"/>
                    <a:pt x="37" y="23"/>
                    <a:pt x="37" y="23"/>
                  </a:cubicBezTo>
                  <a:cubicBezTo>
                    <a:pt x="38" y="19"/>
                    <a:pt x="39" y="16"/>
                    <a:pt x="39" y="14"/>
                  </a:cubicBezTo>
                  <a:cubicBezTo>
                    <a:pt x="39" y="14"/>
                    <a:pt x="39" y="14"/>
                    <a:pt x="39" y="14"/>
                  </a:cubicBezTo>
                  <a:cubicBezTo>
                    <a:pt x="38" y="17"/>
                    <a:pt x="37" y="22"/>
                    <a:pt x="36" y="27"/>
                  </a:cubicBezTo>
                  <a:close/>
                  <a:moveTo>
                    <a:pt x="79" y="9"/>
                  </a:moveTo>
                  <a:cubicBezTo>
                    <a:pt x="85" y="11"/>
                    <a:pt x="90" y="12"/>
                    <a:pt x="93" y="13"/>
                  </a:cubicBezTo>
                  <a:cubicBezTo>
                    <a:pt x="93" y="13"/>
                    <a:pt x="93" y="13"/>
                    <a:pt x="93" y="13"/>
                  </a:cubicBezTo>
                  <a:cubicBezTo>
                    <a:pt x="93" y="13"/>
                    <a:pt x="93" y="13"/>
                    <a:pt x="93" y="13"/>
                  </a:cubicBezTo>
                  <a:cubicBezTo>
                    <a:pt x="92" y="13"/>
                    <a:pt x="91" y="12"/>
                    <a:pt x="90" y="12"/>
                  </a:cubicBezTo>
                  <a:cubicBezTo>
                    <a:pt x="90" y="12"/>
                    <a:pt x="90" y="12"/>
                    <a:pt x="90" y="12"/>
                  </a:cubicBezTo>
                  <a:cubicBezTo>
                    <a:pt x="88" y="11"/>
                    <a:pt x="84" y="10"/>
                    <a:pt x="79" y="9"/>
                  </a:cubicBezTo>
                  <a:cubicBezTo>
                    <a:pt x="79" y="9"/>
                    <a:pt x="79" y="9"/>
                    <a:pt x="79" y="9"/>
                  </a:cubicBezTo>
                  <a:cubicBezTo>
                    <a:pt x="75" y="8"/>
                    <a:pt x="71" y="7"/>
                    <a:pt x="66" y="6"/>
                  </a:cubicBezTo>
                  <a:cubicBezTo>
                    <a:pt x="66" y="6"/>
                    <a:pt x="66" y="6"/>
                    <a:pt x="66" y="6"/>
                  </a:cubicBezTo>
                  <a:cubicBezTo>
                    <a:pt x="71" y="7"/>
                    <a:pt x="75" y="8"/>
                    <a:pt x="79" y="9"/>
                  </a:cubicBezTo>
                  <a:close/>
                  <a:moveTo>
                    <a:pt x="42" y="7"/>
                  </a:moveTo>
                  <a:cubicBezTo>
                    <a:pt x="42" y="8"/>
                    <a:pt x="42" y="8"/>
                    <a:pt x="42" y="8"/>
                  </a:cubicBezTo>
                  <a:cubicBezTo>
                    <a:pt x="42" y="8"/>
                    <a:pt x="42" y="8"/>
                    <a:pt x="42" y="8"/>
                  </a:cubicBezTo>
                  <a:cubicBezTo>
                    <a:pt x="42" y="8"/>
                    <a:pt x="42" y="8"/>
                    <a:pt x="42" y="7"/>
                  </a:cubicBezTo>
                  <a:cubicBezTo>
                    <a:pt x="42" y="7"/>
                    <a:pt x="42" y="7"/>
                    <a:pt x="42" y="7"/>
                  </a:cubicBezTo>
                  <a:cubicBezTo>
                    <a:pt x="42" y="7"/>
                    <a:pt x="42" y="7"/>
                    <a:pt x="42" y="7"/>
                  </a:cubicBezTo>
                  <a:cubicBezTo>
                    <a:pt x="43" y="7"/>
                    <a:pt x="43" y="6"/>
                    <a:pt x="44" y="6"/>
                  </a:cubicBezTo>
                  <a:cubicBezTo>
                    <a:pt x="44" y="6"/>
                    <a:pt x="44" y="6"/>
                    <a:pt x="44" y="6"/>
                  </a:cubicBezTo>
                  <a:cubicBezTo>
                    <a:pt x="43" y="6"/>
                    <a:pt x="43" y="7"/>
                    <a:pt x="42" y="7"/>
                  </a:cubicBezTo>
                  <a:close/>
                  <a:moveTo>
                    <a:pt x="47" y="5"/>
                  </a:moveTo>
                  <a:cubicBezTo>
                    <a:pt x="48" y="5"/>
                    <a:pt x="50" y="5"/>
                    <a:pt x="51" y="4"/>
                  </a:cubicBezTo>
                  <a:cubicBezTo>
                    <a:pt x="51" y="4"/>
                    <a:pt x="51" y="4"/>
                    <a:pt x="51" y="4"/>
                  </a:cubicBezTo>
                  <a:cubicBezTo>
                    <a:pt x="50" y="5"/>
                    <a:pt x="48" y="5"/>
                    <a:pt x="47" y="5"/>
                  </a:cubicBezTo>
                  <a:close/>
                  <a:moveTo>
                    <a:pt x="52" y="4"/>
                  </a:moveTo>
                  <a:cubicBezTo>
                    <a:pt x="53" y="4"/>
                    <a:pt x="54" y="4"/>
                    <a:pt x="55" y="5"/>
                  </a:cubicBezTo>
                  <a:cubicBezTo>
                    <a:pt x="55" y="5"/>
                    <a:pt x="55" y="5"/>
                    <a:pt x="55" y="5"/>
                  </a:cubicBezTo>
                  <a:cubicBezTo>
                    <a:pt x="54" y="4"/>
                    <a:pt x="53" y="4"/>
                    <a:pt x="52" y="4"/>
                  </a:cubicBezTo>
                  <a:cubicBezTo>
                    <a:pt x="52" y="4"/>
                    <a:pt x="52" y="4"/>
                    <a:pt x="52" y="4"/>
                  </a:cubicBezTo>
                  <a:cubicBezTo>
                    <a:pt x="52" y="4"/>
                    <a:pt x="52" y="4"/>
                    <a:pt x="52" y="4"/>
                  </a:cubicBezTo>
                  <a:close/>
                  <a:moveTo>
                    <a:pt x="52" y="4"/>
                  </a:moveTo>
                  <a:cubicBezTo>
                    <a:pt x="52" y="4"/>
                    <a:pt x="52" y="4"/>
                    <a:pt x="52" y="4"/>
                  </a:cubicBezTo>
                  <a:cubicBezTo>
                    <a:pt x="52" y="4"/>
                    <a:pt x="52" y="4"/>
                    <a:pt x="52" y="4"/>
                  </a:cubicBezTo>
                  <a:cubicBezTo>
                    <a:pt x="52" y="4"/>
                    <a:pt x="52" y="4"/>
                    <a:pt x="52" y="4"/>
                  </a:cubicBezTo>
                  <a:cubicBezTo>
                    <a:pt x="52" y="4"/>
                    <a:pt x="52" y="4"/>
                    <a:pt x="52" y="4"/>
                  </a:cubicBezTo>
                  <a:cubicBezTo>
                    <a:pt x="52" y="4"/>
                    <a:pt x="52" y="4"/>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293"/>
            <p:cNvSpPr/>
            <p:nvPr/>
          </p:nvSpPr>
          <p:spPr bwMode="auto">
            <a:xfrm>
              <a:off x="2255" y="1771"/>
              <a:ext cx="129" cy="392"/>
            </a:xfrm>
            <a:custGeom>
              <a:avLst/>
              <a:gdLst>
                <a:gd name="T0" fmla="*/ 2 w 51"/>
                <a:gd name="T1" fmla="*/ 154 h 156"/>
                <a:gd name="T2" fmla="*/ 1 w 51"/>
                <a:gd name="T3" fmla="*/ 151 h 156"/>
                <a:gd name="T4" fmla="*/ 1 w 51"/>
                <a:gd name="T5" fmla="*/ 151 h 156"/>
                <a:gd name="T6" fmla="*/ 7 w 51"/>
                <a:gd name="T7" fmla="*/ 137 h 156"/>
                <a:gd name="T8" fmla="*/ 7 w 51"/>
                <a:gd name="T9" fmla="*/ 137 h 156"/>
                <a:gd name="T10" fmla="*/ 22 w 51"/>
                <a:gd name="T11" fmla="*/ 115 h 156"/>
                <a:gd name="T12" fmla="*/ 22 w 51"/>
                <a:gd name="T13" fmla="*/ 115 h 156"/>
                <a:gd name="T14" fmla="*/ 47 w 51"/>
                <a:gd name="T15" fmla="*/ 79 h 156"/>
                <a:gd name="T16" fmla="*/ 47 w 51"/>
                <a:gd name="T17" fmla="*/ 79 h 156"/>
                <a:gd name="T18" fmla="*/ 47 w 51"/>
                <a:gd name="T19" fmla="*/ 76 h 156"/>
                <a:gd name="T20" fmla="*/ 47 w 51"/>
                <a:gd name="T21" fmla="*/ 76 h 156"/>
                <a:gd name="T22" fmla="*/ 32 w 51"/>
                <a:gd name="T23" fmla="*/ 33 h 156"/>
                <a:gd name="T24" fmla="*/ 32 w 51"/>
                <a:gd name="T25" fmla="*/ 33 h 156"/>
                <a:gd name="T26" fmla="*/ 17 w 51"/>
                <a:gd name="T27" fmla="*/ 2 h 156"/>
                <a:gd name="T28" fmla="*/ 17 w 51"/>
                <a:gd name="T29" fmla="*/ 2 h 156"/>
                <a:gd name="T30" fmla="*/ 21 w 51"/>
                <a:gd name="T31" fmla="*/ 0 h 156"/>
                <a:gd name="T32" fmla="*/ 51 w 51"/>
                <a:gd name="T33" fmla="*/ 76 h 156"/>
                <a:gd name="T34" fmla="*/ 51 w 51"/>
                <a:gd name="T35" fmla="*/ 76 h 156"/>
                <a:gd name="T36" fmla="*/ 50 w 51"/>
                <a:gd name="T37" fmla="*/ 81 h 156"/>
                <a:gd name="T38" fmla="*/ 50 w 51"/>
                <a:gd name="T39" fmla="*/ 81 h 156"/>
                <a:gd name="T40" fmla="*/ 11 w 51"/>
                <a:gd name="T41" fmla="*/ 139 h 156"/>
                <a:gd name="T42" fmla="*/ 11 w 51"/>
                <a:gd name="T43" fmla="*/ 139 h 156"/>
                <a:gd name="T44" fmla="*/ 5 w 51"/>
                <a:gd name="T45" fmla="*/ 151 h 156"/>
                <a:gd name="T46" fmla="*/ 5 w 51"/>
                <a:gd name="T47" fmla="*/ 151 h 156"/>
                <a:gd name="T48" fmla="*/ 21 w 51"/>
                <a:gd name="T49" fmla="*/ 152 h 156"/>
                <a:gd name="T50" fmla="*/ 21 w 51"/>
                <a:gd name="T51" fmla="*/ 152 h 156"/>
                <a:gd name="T52" fmla="*/ 31 w 51"/>
                <a:gd name="T53" fmla="*/ 152 h 156"/>
                <a:gd name="T54" fmla="*/ 31 w 51"/>
                <a:gd name="T55" fmla="*/ 152 h 156"/>
                <a:gd name="T56" fmla="*/ 31 w 51"/>
                <a:gd name="T57" fmla="*/ 156 h 156"/>
                <a:gd name="T58" fmla="*/ 21 w 51"/>
                <a:gd name="T59" fmla="*/ 156 h 156"/>
                <a:gd name="T60" fmla="*/ 21 w 51"/>
                <a:gd name="T61" fmla="*/ 156 h 156"/>
                <a:gd name="T62" fmla="*/ 2 w 51"/>
                <a:gd name="T63" fmla="*/ 15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156">
                  <a:moveTo>
                    <a:pt x="2" y="154"/>
                  </a:moveTo>
                  <a:cubicBezTo>
                    <a:pt x="1" y="154"/>
                    <a:pt x="0" y="152"/>
                    <a:pt x="1" y="151"/>
                  </a:cubicBezTo>
                  <a:cubicBezTo>
                    <a:pt x="1" y="151"/>
                    <a:pt x="1" y="151"/>
                    <a:pt x="1" y="151"/>
                  </a:cubicBezTo>
                  <a:cubicBezTo>
                    <a:pt x="1" y="148"/>
                    <a:pt x="3" y="144"/>
                    <a:pt x="7" y="137"/>
                  </a:cubicBezTo>
                  <a:cubicBezTo>
                    <a:pt x="7" y="137"/>
                    <a:pt x="7" y="137"/>
                    <a:pt x="7" y="137"/>
                  </a:cubicBezTo>
                  <a:cubicBezTo>
                    <a:pt x="11" y="131"/>
                    <a:pt x="16" y="123"/>
                    <a:pt x="22" y="115"/>
                  </a:cubicBezTo>
                  <a:cubicBezTo>
                    <a:pt x="22" y="115"/>
                    <a:pt x="22" y="115"/>
                    <a:pt x="22" y="115"/>
                  </a:cubicBezTo>
                  <a:cubicBezTo>
                    <a:pt x="32" y="100"/>
                    <a:pt x="44" y="84"/>
                    <a:pt x="47" y="79"/>
                  </a:cubicBezTo>
                  <a:cubicBezTo>
                    <a:pt x="47" y="79"/>
                    <a:pt x="47" y="79"/>
                    <a:pt x="47" y="79"/>
                  </a:cubicBezTo>
                  <a:cubicBezTo>
                    <a:pt x="47" y="78"/>
                    <a:pt x="47" y="78"/>
                    <a:pt x="47" y="76"/>
                  </a:cubicBezTo>
                  <a:cubicBezTo>
                    <a:pt x="47" y="76"/>
                    <a:pt x="47" y="76"/>
                    <a:pt x="47" y="76"/>
                  </a:cubicBezTo>
                  <a:cubicBezTo>
                    <a:pt x="47" y="68"/>
                    <a:pt x="40" y="49"/>
                    <a:pt x="32" y="33"/>
                  </a:cubicBezTo>
                  <a:cubicBezTo>
                    <a:pt x="32" y="33"/>
                    <a:pt x="32" y="33"/>
                    <a:pt x="32" y="33"/>
                  </a:cubicBezTo>
                  <a:cubicBezTo>
                    <a:pt x="25" y="16"/>
                    <a:pt x="17" y="2"/>
                    <a:pt x="17" y="2"/>
                  </a:cubicBezTo>
                  <a:cubicBezTo>
                    <a:pt x="17" y="2"/>
                    <a:pt x="17" y="2"/>
                    <a:pt x="17" y="2"/>
                  </a:cubicBezTo>
                  <a:cubicBezTo>
                    <a:pt x="21" y="0"/>
                    <a:pt x="21" y="0"/>
                    <a:pt x="21" y="0"/>
                  </a:cubicBezTo>
                  <a:cubicBezTo>
                    <a:pt x="21" y="0"/>
                    <a:pt x="51" y="58"/>
                    <a:pt x="51" y="76"/>
                  </a:cubicBezTo>
                  <a:cubicBezTo>
                    <a:pt x="51" y="76"/>
                    <a:pt x="51" y="76"/>
                    <a:pt x="51" y="76"/>
                  </a:cubicBezTo>
                  <a:cubicBezTo>
                    <a:pt x="51" y="78"/>
                    <a:pt x="51" y="79"/>
                    <a:pt x="50" y="81"/>
                  </a:cubicBezTo>
                  <a:cubicBezTo>
                    <a:pt x="50" y="81"/>
                    <a:pt x="50" y="81"/>
                    <a:pt x="50" y="81"/>
                  </a:cubicBezTo>
                  <a:cubicBezTo>
                    <a:pt x="46" y="89"/>
                    <a:pt x="22" y="120"/>
                    <a:pt x="11" y="139"/>
                  </a:cubicBezTo>
                  <a:cubicBezTo>
                    <a:pt x="11" y="139"/>
                    <a:pt x="11" y="139"/>
                    <a:pt x="11" y="139"/>
                  </a:cubicBezTo>
                  <a:cubicBezTo>
                    <a:pt x="7" y="145"/>
                    <a:pt x="5" y="149"/>
                    <a:pt x="5" y="151"/>
                  </a:cubicBezTo>
                  <a:cubicBezTo>
                    <a:pt x="5" y="151"/>
                    <a:pt x="5" y="151"/>
                    <a:pt x="5" y="151"/>
                  </a:cubicBezTo>
                  <a:cubicBezTo>
                    <a:pt x="8" y="152"/>
                    <a:pt x="15" y="152"/>
                    <a:pt x="21" y="152"/>
                  </a:cubicBezTo>
                  <a:cubicBezTo>
                    <a:pt x="21" y="152"/>
                    <a:pt x="21" y="152"/>
                    <a:pt x="21" y="152"/>
                  </a:cubicBezTo>
                  <a:cubicBezTo>
                    <a:pt x="26" y="152"/>
                    <a:pt x="31" y="152"/>
                    <a:pt x="31" y="152"/>
                  </a:cubicBezTo>
                  <a:cubicBezTo>
                    <a:pt x="31" y="152"/>
                    <a:pt x="31" y="152"/>
                    <a:pt x="31" y="152"/>
                  </a:cubicBezTo>
                  <a:cubicBezTo>
                    <a:pt x="31" y="156"/>
                    <a:pt x="31" y="156"/>
                    <a:pt x="31" y="156"/>
                  </a:cubicBezTo>
                  <a:cubicBezTo>
                    <a:pt x="31" y="156"/>
                    <a:pt x="26" y="156"/>
                    <a:pt x="21" y="156"/>
                  </a:cubicBezTo>
                  <a:cubicBezTo>
                    <a:pt x="21" y="156"/>
                    <a:pt x="21" y="156"/>
                    <a:pt x="21" y="156"/>
                  </a:cubicBezTo>
                  <a:cubicBezTo>
                    <a:pt x="14" y="156"/>
                    <a:pt x="6" y="156"/>
                    <a:pt x="2"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294"/>
            <p:cNvSpPr>
              <a:spLocks noEditPoints="1"/>
            </p:cNvSpPr>
            <p:nvPr/>
          </p:nvSpPr>
          <p:spPr bwMode="auto">
            <a:xfrm>
              <a:off x="2252" y="1763"/>
              <a:ext cx="137" cy="405"/>
            </a:xfrm>
            <a:custGeom>
              <a:avLst/>
              <a:gdLst>
                <a:gd name="T0" fmla="*/ 3 w 54"/>
                <a:gd name="T1" fmla="*/ 157 h 161"/>
                <a:gd name="T2" fmla="*/ 0 w 54"/>
                <a:gd name="T3" fmla="*/ 155 h 161"/>
                <a:gd name="T4" fmla="*/ 0 w 54"/>
                <a:gd name="T5" fmla="*/ 154 h 161"/>
                <a:gd name="T6" fmla="*/ 7 w 54"/>
                <a:gd name="T7" fmla="*/ 139 h 161"/>
                <a:gd name="T8" fmla="*/ 21 w 54"/>
                <a:gd name="T9" fmla="*/ 117 h 161"/>
                <a:gd name="T10" fmla="*/ 46 w 54"/>
                <a:gd name="T11" fmla="*/ 81 h 161"/>
                <a:gd name="T12" fmla="*/ 46 w 54"/>
                <a:gd name="T13" fmla="*/ 79 h 161"/>
                <a:gd name="T14" fmla="*/ 46 w 54"/>
                <a:gd name="T15" fmla="*/ 79 h 161"/>
                <a:gd name="T16" fmla="*/ 46 w 54"/>
                <a:gd name="T17" fmla="*/ 79 h 161"/>
                <a:gd name="T18" fmla="*/ 46 w 54"/>
                <a:gd name="T19" fmla="*/ 79 h 161"/>
                <a:gd name="T20" fmla="*/ 31 w 54"/>
                <a:gd name="T21" fmla="*/ 37 h 161"/>
                <a:gd name="T22" fmla="*/ 17 w 54"/>
                <a:gd name="T23" fmla="*/ 6 h 161"/>
                <a:gd name="T24" fmla="*/ 17 w 54"/>
                <a:gd name="T25" fmla="*/ 6 h 161"/>
                <a:gd name="T26" fmla="*/ 24 w 54"/>
                <a:gd name="T27" fmla="*/ 0 h 161"/>
                <a:gd name="T28" fmla="*/ 24 w 54"/>
                <a:gd name="T29" fmla="*/ 3 h 161"/>
                <a:gd name="T30" fmla="*/ 25 w 54"/>
                <a:gd name="T31" fmla="*/ 5 h 161"/>
                <a:gd name="T32" fmla="*/ 28 w 54"/>
                <a:gd name="T33" fmla="*/ 12 h 161"/>
                <a:gd name="T34" fmla="*/ 39 w 54"/>
                <a:gd name="T35" fmla="*/ 34 h 161"/>
                <a:gd name="T36" fmla="*/ 54 w 54"/>
                <a:gd name="T37" fmla="*/ 79 h 161"/>
                <a:gd name="T38" fmla="*/ 53 w 54"/>
                <a:gd name="T39" fmla="*/ 85 h 161"/>
                <a:gd name="T40" fmla="*/ 13 w 54"/>
                <a:gd name="T41" fmla="*/ 143 h 161"/>
                <a:gd name="T42" fmla="*/ 8 w 54"/>
                <a:gd name="T43" fmla="*/ 152 h 161"/>
                <a:gd name="T44" fmla="*/ 21 w 54"/>
                <a:gd name="T45" fmla="*/ 153 h 161"/>
                <a:gd name="T46" fmla="*/ 22 w 54"/>
                <a:gd name="T47" fmla="*/ 153 h 161"/>
                <a:gd name="T48" fmla="*/ 32 w 54"/>
                <a:gd name="T49" fmla="*/ 153 h 161"/>
                <a:gd name="T50" fmla="*/ 34 w 54"/>
                <a:gd name="T51" fmla="*/ 153 h 161"/>
                <a:gd name="T52" fmla="*/ 32 w 54"/>
                <a:gd name="T53" fmla="*/ 161 h 161"/>
                <a:gd name="T54" fmla="*/ 22 w 54"/>
                <a:gd name="T55" fmla="*/ 161 h 161"/>
                <a:gd name="T56" fmla="*/ 22 w 54"/>
                <a:gd name="T57" fmla="*/ 157 h 161"/>
                <a:gd name="T58" fmla="*/ 30 w 54"/>
                <a:gd name="T59" fmla="*/ 157 h 161"/>
                <a:gd name="T60" fmla="*/ 22 w 54"/>
                <a:gd name="T61" fmla="*/ 157 h 161"/>
                <a:gd name="T62" fmla="*/ 22 w 54"/>
                <a:gd name="T63" fmla="*/ 157 h 161"/>
                <a:gd name="T64" fmla="*/ 7 w 54"/>
                <a:gd name="T65" fmla="*/ 156 h 161"/>
                <a:gd name="T66" fmla="*/ 17 w 54"/>
                <a:gd name="T67" fmla="*/ 157 h 161"/>
                <a:gd name="T68" fmla="*/ 6 w 54"/>
                <a:gd name="T69" fmla="*/ 148 h 161"/>
                <a:gd name="T70" fmla="*/ 4 w 54"/>
                <a:gd name="T71" fmla="*/ 152 h 161"/>
                <a:gd name="T72" fmla="*/ 10 w 54"/>
                <a:gd name="T73" fmla="*/ 141 h 161"/>
                <a:gd name="T74" fmla="*/ 10 w 54"/>
                <a:gd name="T75" fmla="*/ 141 h 161"/>
                <a:gd name="T76" fmla="*/ 17 w 54"/>
                <a:gd name="T77" fmla="*/ 130 h 161"/>
                <a:gd name="T78" fmla="*/ 10 w 54"/>
                <a:gd name="T79" fmla="*/ 141 h 161"/>
                <a:gd name="T80" fmla="*/ 18 w 54"/>
                <a:gd name="T81" fmla="*/ 129 h 161"/>
                <a:gd name="T82" fmla="*/ 17 w 54"/>
                <a:gd name="T83" fmla="*/ 130 h 161"/>
                <a:gd name="T84" fmla="*/ 20 w 54"/>
                <a:gd name="T85" fmla="*/ 125 h 161"/>
                <a:gd name="T86" fmla="*/ 20 w 54"/>
                <a:gd name="T87" fmla="*/ 125 h 161"/>
                <a:gd name="T88" fmla="*/ 24 w 54"/>
                <a:gd name="T89" fmla="*/ 119 h 161"/>
                <a:gd name="T90" fmla="*/ 21 w 54"/>
                <a:gd name="T91" fmla="*/ 125 h 161"/>
                <a:gd name="T92" fmla="*/ 49 w 54"/>
                <a:gd name="T93" fmla="*/ 83 h 161"/>
                <a:gd name="T94" fmla="*/ 50 w 54"/>
                <a:gd name="T95" fmla="*/ 80 h 161"/>
                <a:gd name="T96" fmla="*/ 50 w 54"/>
                <a:gd name="T97" fmla="*/ 80 h 161"/>
                <a:gd name="T98" fmla="*/ 35 w 54"/>
                <a:gd name="T99" fmla="*/ 35 h 161"/>
                <a:gd name="T100" fmla="*/ 50 w 54"/>
                <a:gd name="T101" fmla="*/ 79 h 161"/>
                <a:gd name="T102" fmla="*/ 50 w 54"/>
                <a:gd name="T103" fmla="*/ 79 h 161"/>
                <a:gd name="T104" fmla="*/ 33 w 54"/>
                <a:gd name="T105" fmla="*/ 3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161">
                  <a:moveTo>
                    <a:pt x="3" y="159"/>
                  </a:moveTo>
                  <a:cubicBezTo>
                    <a:pt x="3" y="157"/>
                    <a:pt x="3" y="157"/>
                    <a:pt x="3" y="157"/>
                  </a:cubicBezTo>
                  <a:cubicBezTo>
                    <a:pt x="3" y="159"/>
                    <a:pt x="3" y="159"/>
                    <a:pt x="3" y="159"/>
                  </a:cubicBezTo>
                  <a:cubicBezTo>
                    <a:pt x="0" y="158"/>
                    <a:pt x="0" y="156"/>
                    <a:pt x="0" y="155"/>
                  </a:cubicBezTo>
                  <a:cubicBezTo>
                    <a:pt x="0" y="155"/>
                    <a:pt x="0" y="155"/>
                    <a:pt x="0" y="155"/>
                  </a:cubicBezTo>
                  <a:cubicBezTo>
                    <a:pt x="0" y="155"/>
                    <a:pt x="0" y="155"/>
                    <a:pt x="0" y="154"/>
                  </a:cubicBezTo>
                  <a:cubicBezTo>
                    <a:pt x="0" y="154"/>
                    <a:pt x="0" y="154"/>
                    <a:pt x="0" y="154"/>
                  </a:cubicBezTo>
                  <a:cubicBezTo>
                    <a:pt x="0" y="150"/>
                    <a:pt x="3" y="146"/>
                    <a:pt x="7" y="139"/>
                  </a:cubicBezTo>
                  <a:cubicBezTo>
                    <a:pt x="7" y="139"/>
                    <a:pt x="7" y="139"/>
                    <a:pt x="7" y="139"/>
                  </a:cubicBezTo>
                  <a:cubicBezTo>
                    <a:pt x="10" y="133"/>
                    <a:pt x="16" y="125"/>
                    <a:pt x="21" y="117"/>
                  </a:cubicBezTo>
                  <a:cubicBezTo>
                    <a:pt x="21" y="117"/>
                    <a:pt x="21" y="117"/>
                    <a:pt x="21" y="117"/>
                  </a:cubicBezTo>
                  <a:cubicBezTo>
                    <a:pt x="32" y="101"/>
                    <a:pt x="43" y="85"/>
                    <a:pt x="46" y="81"/>
                  </a:cubicBezTo>
                  <a:cubicBezTo>
                    <a:pt x="46" y="81"/>
                    <a:pt x="46" y="81"/>
                    <a:pt x="46" y="81"/>
                  </a:cubicBezTo>
                  <a:cubicBezTo>
                    <a:pt x="46" y="81"/>
                    <a:pt x="46" y="80"/>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9"/>
                    <a:pt x="46" y="79"/>
                    <a:pt x="46" y="79"/>
                  </a:cubicBezTo>
                  <a:cubicBezTo>
                    <a:pt x="46" y="72"/>
                    <a:pt x="39" y="53"/>
                    <a:pt x="31" y="37"/>
                  </a:cubicBezTo>
                  <a:cubicBezTo>
                    <a:pt x="31" y="37"/>
                    <a:pt x="31" y="37"/>
                    <a:pt x="31" y="37"/>
                  </a:cubicBezTo>
                  <a:cubicBezTo>
                    <a:pt x="24" y="21"/>
                    <a:pt x="17" y="8"/>
                    <a:pt x="17" y="6"/>
                  </a:cubicBezTo>
                  <a:cubicBezTo>
                    <a:pt x="17" y="6"/>
                    <a:pt x="17" y="6"/>
                    <a:pt x="17" y="6"/>
                  </a:cubicBezTo>
                  <a:cubicBezTo>
                    <a:pt x="17" y="6"/>
                    <a:pt x="17" y="6"/>
                    <a:pt x="17" y="6"/>
                  </a:cubicBezTo>
                  <a:cubicBezTo>
                    <a:pt x="17" y="6"/>
                    <a:pt x="17" y="6"/>
                    <a:pt x="17" y="6"/>
                  </a:cubicBezTo>
                  <a:cubicBezTo>
                    <a:pt x="16" y="4"/>
                    <a:pt x="16" y="4"/>
                    <a:pt x="16" y="4"/>
                  </a:cubicBezTo>
                  <a:cubicBezTo>
                    <a:pt x="24" y="0"/>
                    <a:pt x="24" y="0"/>
                    <a:pt x="24" y="0"/>
                  </a:cubicBezTo>
                  <a:cubicBezTo>
                    <a:pt x="24" y="3"/>
                    <a:pt x="24" y="3"/>
                    <a:pt x="24" y="3"/>
                  </a:cubicBezTo>
                  <a:cubicBezTo>
                    <a:pt x="24" y="3"/>
                    <a:pt x="24" y="3"/>
                    <a:pt x="24" y="3"/>
                  </a:cubicBezTo>
                  <a:cubicBezTo>
                    <a:pt x="24" y="3"/>
                    <a:pt x="24" y="3"/>
                    <a:pt x="24" y="3"/>
                  </a:cubicBezTo>
                  <a:cubicBezTo>
                    <a:pt x="24" y="3"/>
                    <a:pt x="25" y="4"/>
                    <a:pt x="25" y="5"/>
                  </a:cubicBezTo>
                  <a:cubicBezTo>
                    <a:pt x="25" y="5"/>
                    <a:pt x="25" y="5"/>
                    <a:pt x="25" y="5"/>
                  </a:cubicBezTo>
                  <a:cubicBezTo>
                    <a:pt x="26" y="7"/>
                    <a:pt x="27" y="9"/>
                    <a:pt x="28" y="12"/>
                  </a:cubicBezTo>
                  <a:cubicBezTo>
                    <a:pt x="28" y="12"/>
                    <a:pt x="28" y="12"/>
                    <a:pt x="28" y="12"/>
                  </a:cubicBezTo>
                  <a:cubicBezTo>
                    <a:pt x="31" y="17"/>
                    <a:pt x="35" y="25"/>
                    <a:pt x="39" y="34"/>
                  </a:cubicBezTo>
                  <a:cubicBezTo>
                    <a:pt x="39" y="34"/>
                    <a:pt x="39" y="34"/>
                    <a:pt x="39" y="34"/>
                  </a:cubicBezTo>
                  <a:cubicBezTo>
                    <a:pt x="46" y="50"/>
                    <a:pt x="54" y="69"/>
                    <a:pt x="54" y="79"/>
                  </a:cubicBezTo>
                  <a:cubicBezTo>
                    <a:pt x="54" y="79"/>
                    <a:pt x="54" y="79"/>
                    <a:pt x="54" y="79"/>
                  </a:cubicBezTo>
                  <a:cubicBezTo>
                    <a:pt x="54" y="81"/>
                    <a:pt x="54" y="83"/>
                    <a:pt x="53" y="85"/>
                  </a:cubicBezTo>
                  <a:cubicBezTo>
                    <a:pt x="53" y="85"/>
                    <a:pt x="53" y="85"/>
                    <a:pt x="53" y="85"/>
                  </a:cubicBezTo>
                  <a:cubicBezTo>
                    <a:pt x="48" y="93"/>
                    <a:pt x="25" y="125"/>
                    <a:pt x="13" y="143"/>
                  </a:cubicBezTo>
                  <a:cubicBezTo>
                    <a:pt x="13" y="143"/>
                    <a:pt x="13" y="143"/>
                    <a:pt x="13" y="143"/>
                  </a:cubicBezTo>
                  <a:cubicBezTo>
                    <a:pt x="11" y="147"/>
                    <a:pt x="9" y="150"/>
                    <a:pt x="8" y="152"/>
                  </a:cubicBezTo>
                  <a:cubicBezTo>
                    <a:pt x="8" y="152"/>
                    <a:pt x="8" y="152"/>
                    <a:pt x="8" y="152"/>
                  </a:cubicBezTo>
                  <a:cubicBezTo>
                    <a:pt x="11" y="153"/>
                    <a:pt x="17" y="153"/>
                    <a:pt x="21" y="153"/>
                  </a:cubicBezTo>
                  <a:cubicBezTo>
                    <a:pt x="21" y="153"/>
                    <a:pt x="21" y="153"/>
                    <a:pt x="21" y="153"/>
                  </a:cubicBezTo>
                  <a:cubicBezTo>
                    <a:pt x="21" y="153"/>
                    <a:pt x="21" y="153"/>
                    <a:pt x="22" y="153"/>
                  </a:cubicBezTo>
                  <a:cubicBezTo>
                    <a:pt x="22" y="153"/>
                    <a:pt x="22" y="153"/>
                    <a:pt x="22" y="153"/>
                  </a:cubicBezTo>
                  <a:cubicBezTo>
                    <a:pt x="27" y="153"/>
                    <a:pt x="32" y="153"/>
                    <a:pt x="32" y="153"/>
                  </a:cubicBezTo>
                  <a:cubicBezTo>
                    <a:pt x="32" y="153"/>
                    <a:pt x="32" y="153"/>
                    <a:pt x="32" y="153"/>
                  </a:cubicBezTo>
                  <a:cubicBezTo>
                    <a:pt x="34" y="153"/>
                    <a:pt x="34" y="153"/>
                    <a:pt x="34" y="153"/>
                  </a:cubicBezTo>
                  <a:cubicBezTo>
                    <a:pt x="34" y="161"/>
                    <a:pt x="34" y="161"/>
                    <a:pt x="34" y="161"/>
                  </a:cubicBezTo>
                  <a:cubicBezTo>
                    <a:pt x="32" y="161"/>
                    <a:pt x="32" y="161"/>
                    <a:pt x="32" y="161"/>
                  </a:cubicBezTo>
                  <a:cubicBezTo>
                    <a:pt x="32" y="161"/>
                    <a:pt x="27" y="161"/>
                    <a:pt x="22" y="161"/>
                  </a:cubicBezTo>
                  <a:cubicBezTo>
                    <a:pt x="22" y="161"/>
                    <a:pt x="22" y="161"/>
                    <a:pt x="22" y="161"/>
                  </a:cubicBezTo>
                  <a:cubicBezTo>
                    <a:pt x="15" y="161"/>
                    <a:pt x="7" y="161"/>
                    <a:pt x="3" y="159"/>
                  </a:cubicBezTo>
                  <a:close/>
                  <a:moveTo>
                    <a:pt x="22" y="157"/>
                  </a:moveTo>
                  <a:cubicBezTo>
                    <a:pt x="25" y="157"/>
                    <a:pt x="28" y="157"/>
                    <a:pt x="30" y="157"/>
                  </a:cubicBezTo>
                  <a:cubicBezTo>
                    <a:pt x="30" y="157"/>
                    <a:pt x="30" y="157"/>
                    <a:pt x="30" y="157"/>
                  </a:cubicBezTo>
                  <a:cubicBezTo>
                    <a:pt x="30" y="157"/>
                    <a:pt x="30" y="157"/>
                    <a:pt x="30" y="157"/>
                  </a:cubicBezTo>
                  <a:cubicBezTo>
                    <a:pt x="28" y="157"/>
                    <a:pt x="25" y="157"/>
                    <a:pt x="22" y="157"/>
                  </a:cubicBezTo>
                  <a:cubicBezTo>
                    <a:pt x="22" y="157"/>
                    <a:pt x="22" y="157"/>
                    <a:pt x="22" y="157"/>
                  </a:cubicBezTo>
                  <a:cubicBezTo>
                    <a:pt x="22" y="157"/>
                    <a:pt x="22" y="157"/>
                    <a:pt x="22" y="157"/>
                  </a:cubicBezTo>
                  <a:close/>
                  <a:moveTo>
                    <a:pt x="17" y="157"/>
                  </a:moveTo>
                  <a:cubicBezTo>
                    <a:pt x="13" y="157"/>
                    <a:pt x="9" y="157"/>
                    <a:pt x="7" y="156"/>
                  </a:cubicBezTo>
                  <a:cubicBezTo>
                    <a:pt x="7" y="156"/>
                    <a:pt x="7" y="156"/>
                    <a:pt x="7" y="156"/>
                  </a:cubicBezTo>
                  <a:cubicBezTo>
                    <a:pt x="9" y="157"/>
                    <a:pt x="13" y="157"/>
                    <a:pt x="17" y="157"/>
                  </a:cubicBezTo>
                  <a:close/>
                  <a:moveTo>
                    <a:pt x="4" y="152"/>
                  </a:moveTo>
                  <a:cubicBezTo>
                    <a:pt x="4" y="151"/>
                    <a:pt x="5" y="150"/>
                    <a:pt x="6" y="148"/>
                  </a:cubicBezTo>
                  <a:cubicBezTo>
                    <a:pt x="6" y="148"/>
                    <a:pt x="6" y="148"/>
                    <a:pt x="6" y="148"/>
                  </a:cubicBezTo>
                  <a:cubicBezTo>
                    <a:pt x="5" y="150"/>
                    <a:pt x="4" y="151"/>
                    <a:pt x="4" y="152"/>
                  </a:cubicBezTo>
                  <a:close/>
                  <a:moveTo>
                    <a:pt x="10" y="141"/>
                  </a:moveTo>
                  <a:cubicBezTo>
                    <a:pt x="10" y="141"/>
                    <a:pt x="10" y="141"/>
                    <a:pt x="10" y="141"/>
                  </a:cubicBezTo>
                  <a:cubicBezTo>
                    <a:pt x="10" y="141"/>
                    <a:pt x="10" y="141"/>
                    <a:pt x="10" y="141"/>
                  </a:cubicBezTo>
                  <a:cubicBezTo>
                    <a:pt x="10" y="141"/>
                    <a:pt x="10" y="141"/>
                    <a:pt x="10" y="141"/>
                  </a:cubicBezTo>
                  <a:cubicBezTo>
                    <a:pt x="10" y="141"/>
                    <a:pt x="10" y="141"/>
                    <a:pt x="10" y="141"/>
                  </a:cubicBezTo>
                  <a:cubicBezTo>
                    <a:pt x="12" y="138"/>
                    <a:pt x="15" y="134"/>
                    <a:pt x="17" y="130"/>
                  </a:cubicBezTo>
                  <a:cubicBezTo>
                    <a:pt x="17" y="130"/>
                    <a:pt x="17" y="130"/>
                    <a:pt x="17" y="130"/>
                  </a:cubicBezTo>
                  <a:cubicBezTo>
                    <a:pt x="15" y="134"/>
                    <a:pt x="12" y="138"/>
                    <a:pt x="10" y="141"/>
                  </a:cubicBezTo>
                  <a:close/>
                  <a:moveTo>
                    <a:pt x="17" y="130"/>
                  </a:moveTo>
                  <a:cubicBezTo>
                    <a:pt x="17" y="130"/>
                    <a:pt x="18" y="129"/>
                    <a:pt x="18" y="129"/>
                  </a:cubicBezTo>
                  <a:cubicBezTo>
                    <a:pt x="18" y="129"/>
                    <a:pt x="18" y="129"/>
                    <a:pt x="18" y="129"/>
                  </a:cubicBezTo>
                  <a:cubicBezTo>
                    <a:pt x="18" y="129"/>
                    <a:pt x="17" y="130"/>
                    <a:pt x="17" y="130"/>
                  </a:cubicBezTo>
                  <a:close/>
                  <a:moveTo>
                    <a:pt x="20" y="125"/>
                  </a:moveTo>
                  <a:cubicBezTo>
                    <a:pt x="20" y="125"/>
                    <a:pt x="20" y="125"/>
                    <a:pt x="20" y="125"/>
                  </a:cubicBezTo>
                  <a:cubicBezTo>
                    <a:pt x="20" y="125"/>
                    <a:pt x="20" y="125"/>
                    <a:pt x="20" y="125"/>
                  </a:cubicBezTo>
                  <a:cubicBezTo>
                    <a:pt x="20" y="125"/>
                    <a:pt x="20" y="125"/>
                    <a:pt x="20" y="125"/>
                  </a:cubicBezTo>
                  <a:close/>
                  <a:moveTo>
                    <a:pt x="49" y="83"/>
                  </a:moveTo>
                  <a:cubicBezTo>
                    <a:pt x="47" y="88"/>
                    <a:pt x="35" y="104"/>
                    <a:pt x="24" y="119"/>
                  </a:cubicBezTo>
                  <a:cubicBezTo>
                    <a:pt x="24" y="119"/>
                    <a:pt x="24" y="119"/>
                    <a:pt x="24" y="119"/>
                  </a:cubicBezTo>
                  <a:cubicBezTo>
                    <a:pt x="23" y="121"/>
                    <a:pt x="22" y="123"/>
                    <a:pt x="21" y="125"/>
                  </a:cubicBezTo>
                  <a:cubicBezTo>
                    <a:pt x="21" y="125"/>
                    <a:pt x="21" y="125"/>
                    <a:pt x="21" y="125"/>
                  </a:cubicBezTo>
                  <a:cubicBezTo>
                    <a:pt x="32" y="108"/>
                    <a:pt x="46" y="88"/>
                    <a:pt x="49" y="83"/>
                  </a:cubicBezTo>
                  <a:cubicBezTo>
                    <a:pt x="49" y="83"/>
                    <a:pt x="49" y="83"/>
                    <a:pt x="49" y="83"/>
                  </a:cubicBezTo>
                  <a:cubicBezTo>
                    <a:pt x="50" y="82"/>
                    <a:pt x="50" y="81"/>
                    <a:pt x="50" y="80"/>
                  </a:cubicBezTo>
                  <a:cubicBezTo>
                    <a:pt x="50" y="80"/>
                    <a:pt x="50" y="80"/>
                    <a:pt x="50" y="80"/>
                  </a:cubicBezTo>
                  <a:cubicBezTo>
                    <a:pt x="50" y="80"/>
                    <a:pt x="50" y="80"/>
                    <a:pt x="50" y="80"/>
                  </a:cubicBezTo>
                  <a:cubicBezTo>
                    <a:pt x="50" y="81"/>
                    <a:pt x="50" y="82"/>
                    <a:pt x="49" y="83"/>
                  </a:cubicBezTo>
                  <a:close/>
                  <a:moveTo>
                    <a:pt x="35" y="35"/>
                  </a:moveTo>
                  <a:cubicBezTo>
                    <a:pt x="43" y="52"/>
                    <a:pt x="50" y="70"/>
                    <a:pt x="50" y="79"/>
                  </a:cubicBezTo>
                  <a:cubicBezTo>
                    <a:pt x="50" y="79"/>
                    <a:pt x="50" y="79"/>
                    <a:pt x="50" y="79"/>
                  </a:cubicBezTo>
                  <a:cubicBezTo>
                    <a:pt x="50" y="79"/>
                    <a:pt x="50" y="79"/>
                    <a:pt x="50" y="79"/>
                  </a:cubicBezTo>
                  <a:cubicBezTo>
                    <a:pt x="50" y="79"/>
                    <a:pt x="50" y="79"/>
                    <a:pt x="50" y="79"/>
                  </a:cubicBezTo>
                  <a:cubicBezTo>
                    <a:pt x="50" y="70"/>
                    <a:pt x="41" y="49"/>
                    <a:pt x="33" y="32"/>
                  </a:cubicBezTo>
                  <a:cubicBezTo>
                    <a:pt x="33" y="32"/>
                    <a:pt x="33" y="32"/>
                    <a:pt x="33" y="32"/>
                  </a:cubicBezTo>
                  <a:cubicBezTo>
                    <a:pt x="34" y="33"/>
                    <a:pt x="35" y="34"/>
                    <a:pt x="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01" name="直接连接符 300"/>
          <p:cNvCxnSpPr/>
          <p:nvPr/>
        </p:nvCxnSpPr>
        <p:spPr>
          <a:xfrm>
            <a:off x="3346704" y="3387217"/>
            <a:ext cx="5398847" cy="0"/>
          </a:xfrm>
          <a:prstGeom prst="line">
            <a:avLst/>
          </a:prstGeom>
          <a:ln w="349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05" name="文本框 304"/>
          <p:cNvSpPr txBox="1"/>
          <p:nvPr/>
        </p:nvSpPr>
        <p:spPr>
          <a:xfrm>
            <a:off x="2881506" y="3625671"/>
            <a:ext cx="6428988" cy="923330"/>
          </a:xfrm>
          <a:prstGeom prst="rect">
            <a:avLst/>
          </a:prstGeom>
          <a:noFill/>
        </p:spPr>
        <p:txBody>
          <a:bodyPr wrap="square" rtlCol="0">
            <a:spAutoFit/>
          </a:bodyPr>
          <a:lstStyle/>
          <a:p>
            <a:r>
              <a:rPr lang="zh-CN" altLang="en-US" sz="54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感谢在场各位倾听</a:t>
            </a:r>
            <a:endParaRPr lang="zh-CN" altLang="en-US" sz="9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6" name="Freeform 26"/>
          <p:cNvSpPr>
            <a:spLocks noEditPoints="1"/>
          </p:cNvSpPr>
          <p:nvPr/>
        </p:nvSpPr>
        <p:spPr bwMode="auto">
          <a:xfrm rot="21063611">
            <a:off x="1551545" y="1486740"/>
            <a:ext cx="1058724" cy="517289"/>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07" name="Freeform 30"/>
          <p:cNvSpPr>
            <a:spLocks noEditPoints="1"/>
          </p:cNvSpPr>
          <p:nvPr/>
        </p:nvSpPr>
        <p:spPr bwMode="auto">
          <a:xfrm>
            <a:off x="9682237" y="1529449"/>
            <a:ext cx="533665" cy="516668"/>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08" name="矩形 307"/>
          <p:cNvSpPr/>
          <p:nvPr/>
        </p:nvSpPr>
        <p:spPr>
          <a:xfrm>
            <a:off x="3432431" y="4676252"/>
            <a:ext cx="5327135" cy="609398"/>
          </a:xfrm>
          <a:prstGeom prst="rect">
            <a:avLst/>
          </a:prstGeom>
        </p:spPr>
        <p:txBody>
          <a:bodyPr wrap="square">
            <a:spAutoFit/>
          </a:bodyPr>
          <a:lstStyle/>
          <a:p>
            <a:pPr algn="ctr">
              <a:lnSpc>
                <a:spcPct val="120000"/>
              </a:lnSpc>
            </a:pP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a:t>
            </a:r>
            <a:r>
              <a:rPr lang="en-US" altLang="zh-CN"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13" name="Freeform 298"/>
          <p:cNvSpPr>
            <a:spLocks noEditPoints="1"/>
          </p:cNvSpPr>
          <p:nvPr/>
        </p:nvSpPr>
        <p:spPr bwMode="auto">
          <a:xfrm>
            <a:off x="7316811" y="1513957"/>
            <a:ext cx="322262" cy="323849"/>
          </a:xfrm>
          <a:custGeom>
            <a:avLst/>
            <a:gdLst>
              <a:gd name="T0" fmla="*/ 14 w 62"/>
              <a:gd name="T1" fmla="*/ 46 h 62"/>
              <a:gd name="T2" fmla="*/ 0 w 62"/>
              <a:gd name="T3" fmla="*/ 22 h 62"/>
              <a:gd name="T4" fmla="*/ 8 w 62"/>
              <a:gd name="T5" fmla="*/ 2 h 62"/>
              <a:gd name="T6" fmla="*/ 9 w 62"/>
              <a:gd name="T7" fmla="*/ 2 h 62"/>
              <a:gd name="T8" fmla="*/ 17 w 62"/>
              <a:gd name="T9" fmla="*/ 0 h 62"/>
              <a:gd name="T10" fmla="*/ 39 w 62"/>
              <a:gd name="T11" fmla="*/ 15 h 62"/>
              <a:gd name="T12" fmla="*/ 42 w 62"/>
              <a:gd name="T13" fmla="*/ 18 h 62"/>
              <a:gd name="T14" fmla="*/ 44 w 62"/>
              <a:gd name="T15" fmla="*/ 12 h 62"/>
              <a:gd name="T16" fmla="*/ 51 w 62"/>
              <a:gd name="T17" fmla="*/ 6 h 62"/>
              <a:gd name="T18" fmla="*/ 58 w 62"/>
              <a:gd name="T19" fmla="*/ 12 h 62"/>
              <a:gd name="T20" fmla="*/ 61 w 62"/>
              <a:gd name="T21" fmla="*/ 16 h 62"/>
              <a:gd name="T22" fmla="*/ 61 w 62"/>
              <a:gd name="T23" fmla="*/ 16 h 62"/>
              <a:gd name="T24" fmla="*/ 62 w 62"/>
              <a:gd name="T25" fmla="*/ 24 h 62"/>
              <a:gd name="T26" fmla="*/ 52 w 62"/>
              <a:gd name="T27" fmla="*/ 60 h 62"/>
              <a:gd name="T28" fmla="*/ 51 w 62"/>
              <a:gd name="T29" fmla="*/ 62 h 62"/>
              <a:gd name="T30" fmla="*/ 21 w 62"/>
              <a:gd name="T31" fmla="*/ 44 h 62"/>
              <a:gd name="T32" fmla="*/ 27 w 62"/>
              <a:gd name="T33" fmla="*/ 48 h 62"/>
              <a:gd name="T34" fmla="*/ 47 w 62"/>
              <a:gd name="T35" fmla="*/ 55 h 62"/>
              <a:gd name="T36" fmla="*/ 50 w 62"/>
              <a:gd name="T37" fmla="*/ 47 h 62"/>
              <a:gd name="T38" fmla="*/ 55 w 62"/>
              <a:gd name="T39" fmla="*/ 24 h 62"/>
              <a:gd name="T40" fmla="*/ 55 w 62"/>
              <a:gd name="T41" fmla="*/ 18 h 62"/>
              <a:gd name="T42" fmla="*/ 53 w 62"/>
              <a:gd name="T43" fmla="*/ 16 h 62"/>
              <a:gd name="T44" fmla="*/ 51 w 62"/>
              <a:gd name="T45" fmla="*/ 13 h 62"/>
              <a:gd name="T46" fmla="*/ 50 w 62"/>
              <a:gd name="T47" fmla="*/ 15 h 62"/>
              <a:gd name="T48" fmla="*/ 47 w 62"/>
              <a:gd name="T49" fmla="*/ 30 h 62"/>
              <a:gd name="T50" fmla="*/ 39 w 62"/>
              <a:gd name="T51" fmla="*/ 27 h 62"/>
              <a:gd name="T52" fmla="*/ 34 w 62"/>
              <a:gd name="T53" fmla="*/ 18 h 62"/>
              <a:gd name="T54" fmla="*/ 17 w 62"/>
              <a:gd name="T55" fmla="*/ 7 h 62"/>
              <a:gd name="T56" fmla="*/ 12 w 62"/>
              <a:gd name="T57" fmla="*/ 8 h 62"/>
              <a:gd name="T58" fmla="*/ 12 w 62"/>
              <a:gd name="T59" fmla="*/ 8 h 62"/>
              <a:gd name="T60" fmla="*/ 10 w 62"/>
              <a:gd name="T61" fmla="*/ 11 h 62"/>
              <a:gd name="T62" fmla="*/ 7 w 62"/>
              <a:gd name="T63" fmla="*/ 22 h 62"/>
              <a:gd name="T64" fmla="*/ 19 w 62"/>
              <a:gd name="T65" fmla="*/ 41 h 62"/>
              <a:gd name="T66" fmla="*/ 19 w 62"/>
              <a:gd name="T67" fmla="*/ 41 h 62"/>
              <a:gd name="T68" fmla="*/ 19 w 62"/>
              <a:gd name="T69" fmla="*/ 41 h 62"/>
              <a:gd name="T70" fmla="*/ 21 w 62"/>
              <a:gd name="T71" fmla="*/ 44 h 62"/>
              <a:gd name="T72" fmla="*/ 47 w 62"/>
              <a:gd name="T73" fmla="*/ 28 h 62"/>
              <a:gd name="T74" fmla="*/ 51 w 62"/>
              <a:gd name="T75" fmla="*/ 13 h 62"/>
              <a:gd name="T76" fmla="*/ 51 w 62"/>
              <a:gd name="T7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 h="62">
                <a:moveTo>
                  <a:pt x="49" y="62"/>
                </a:moveTo>
                <a:cubicBezTo>
                  <a:pt x="30" y="62"/>
                  <a:pt x="16" y="48"/>
                  <a:pt x="14" y="46"/>
                </a:cubicBezTo>
                <a:cubicBezTo>
                  <a:pt x="14" y="46"/>
                  <a:pt x="14" y="46"/>
                  <a:pt x="14" y="46"/>
                </a:cubicBezTo>
                <a:cubicBezTo>
                  <a:pt x="4" y="38"/>
                  <a:pt x="0" y="29"/>
                  <a:pt x="0" y="22"/>
                </a:cubicBezTo>
                <a:cubicBezTo>
                  <a:pt x="0" y="22"/>
                  <a:pt x="0" y="22"/>
                  <a:pt x="0" y="22"/>
                </a:cubicBezTo>
                <a:cubicBezTo>
                  <a:pt x="1" y="10"/>
                  <a:pt x="8" y="3"/>
                  <a:pt x="8" y="2"/>
                </a:cubicBezTo>
                <a:cubicBezTo>
                  <a:pt x="8" y="2"/>
                  <a:pt x="8" y="2"/>
                  <a:pt x="8" y="2"/>
                </a:cubicBezTo>
                <a:cubicBezTo>
                  <a:pt x="9" y="2"/>
                  <a:pt x="9" y="2"/>
                  <a:pt x="9" y="2"/>
                </a:cubicBezTo>
                <a:cubicBezTo>
                  <a:pt x="10" y="2"/>
                  <a:pt x="10" y="2"/>
                  <a:pt x="10" y="2"/>
                </a:cubicBezTo>
                <a:cubicBezTo>
                  <a:pt x="12" y="1"/>
                  <a:pt x="14" y="0"/>
                  <a:pt x="17" y="0"/>
                </a:cubicBezTo>
                <a:cubicBezTo>
                  <a:pt x="17" y="0"/>
                  <a:pt x="17" y="0"/>
                  <a:pt x="17" y="0"/>
                </a:cubicBezTo>
                <a:cubicBezTo>
                  <a:pt x="27" y="0"/>
                  <a:pt x="35" y="8"/>
                  <a:pt x="39" y="15"/>
                </a:cubicBezTo>
                <a:cubicBezTo>
                  <a:pt x="39" y="15"/>
                  <a:pt x="39" y="15"/>
                  <a:pt x="39" y="15"/>
                </a:cubicBezTo>
                <a:cubicBezTo>
                  <a:pt x="40" y="16"/>
                  <a:pt x="41" y="17"/>
                  <a:pt x="42" y="18"/>
                </a:cubicBezTo>
                <a:cubicBezTo>
                  <a:pt x="42" y="18"/>
                  <a:pt x="42" y="18"/>
                  <a:pt x="42" y="18"/>
                </a:cubicBezTo>
                <a:cubicBezTo>
                  <a:pt x="42" y="16"/>
                  <a:pt x="43" y="14"/>
                  <a:pt x="44" y="12"/>
                </a:cubicBezTo>
                <a:cubicBezTo>
                  <a:pt x="44" y="12"/>
                  <a:pt x="44" y="12"/>
                  <a:pt x="44" y="12"/>
                </a:cubicBezTo>
                <a:cubicBezTo>
                  <a:pt x="45" y="9"/>
                  <a:pt x="47" y="6"/>
                  <a:pt x="51" y="6"/>
                </a:cubicBezTo>
                <a:cubicBezTo>
                  <a:pt x="51" y="6"/>
                  <a:pt x="51" y="6"/>
                  <a:pt x="51" y="6"/>
                </a:cubicBezTo>
                <a:cubicBezTo>
                  <a:pt x="55" y="6"/>
                  <a:pt x="57" y="9"/>
                  <a:pt x="58" y="12"/>
                </a:cubicBezTo>
                <a:cubicBezTo>
                  <a:pt x="58" y="12"/>
                  <a:pt x="58" y="12"/>
                  <a:pt x="58" y="12"/>
                </a:cubicBezTo>
                <a:cubicBezTo>
                  <a:pt x="60" y="14"/>
                  <a:pt x="61" y="16"/>
                  <a:pt x="61" y="16"/>
                </a:cubicBezTo>
                <a:cubicBezTo>
                  <a:pt x="61" y="16"/>
                  <a:pt x="61" y="16"/>
                  <a:pt x="61" y="16"/>
                </a:cubicBezTo>
                <a:cubicBezTo>
                  <a:pt x="61" y="16"/>
                  <a:pt x="61" y="16"/>
                  <a:pt x="61" y="16"/>
                </a:cubicBezTo>
                <a:cubicBezTo>
                  <a:pt x="61" y="17"/>
                  <a:pt x="61" y="17"/>
                  <a:pt x="61" y="17"/>
                </a:cubicBezTo>
                <a:cubicBezTo>
                  <a:pt x="61" y="19"/>
                  <a:pt x="62" y="21"/>
                  <a:pt x="62" y="24"/>
                </a:cubicBezTo>
                <a:cubicBezTo>
                  <a:pt x="62" y="24"/>
                  <a:pt x="62" y="24"/>
                  <a:pt x="62" y="24"/>
                </a:cubicBezTo>
                <a:cubicBezTo>
                  <a:pt x="62" y="42"/>
                  <a:pt x="52" y="60"/>
                  <a:pt x="52" y="60"/>
                </a:cubicBezTo>
                <a:cubicBezTo>
                  <a:pt x="52" y="60"/>
                  <a:pt x="52" y="60"/>
                  <a:pt x="52" y="60"/>
                </a:cubicBezTo>
                <a:cubicBezTo>
                  <a:pt x="51" y="62"/>
                  <a:pt x="51" y="62"/>
                  <a:pt x="51" y="62"/>
                </a:cubicBezTo>
                <a:cubicBezTo>
                  <a:pt x="49" y="62"/>
                  <a:pt x="49" y="62"/>
                  <a:pt x="49" y="62"/>
                </a:cubicBezTo>
                <a:close/>
                <a:moveTo>
                  <a:pt x="21" y="44"/>
                </a:moveTo>
                <a:cubicBezTo>
                  <a:pt x="23" y="45"/>
                  <a:pt x="25" y="47"/>
                  <a:pt x="27" y="48"/>
                </a:cubicBezTo>
                <a:cubicBezTo>
                  <a:pt x="27" y="48"/>
                  <a:pt x="27" y="48"/>
                  <a:pt x="27" y="48"/>
                </a:cubicBezTo>
                <a:cubicBezTo>
                  <a:pt x="32" y="52"/>
                  <a:pt x="39" y="55"/>
                  <a:pt x="47" y="55"/>
                </a:cubicBezTo>
                <a:cubicBezTo>
                  <a:pt x="47" y="55"/>
                  <a:pt x="47" y="55"/>
                  <a:pt x="47" y="55"/>
                </a:cubicBezTo>
                <a:cubicBezTo>
                  <a:pt x="48" y="54"/>
                  <a:pt x="49" y="50"/>
                  <a:pt x="50" y="47"/>
                </a:cubicBezTo>
                <a:cubicBezTo>
                  <a:pt x="50" y="47"/>
                  <a:pt x="50" y="47"/>
                  <a:pt x="50" y="47"/>
                </a:cubicBezTo>
                <a:cubicBezTo>
                  <a:pt x="53" y="40"/>
                  <a:pt x="55" y="32"/>
                  <a:pt x="55" y="24"/>
                </a:cubicBezTo>
                <a:cubicBezTo>
                  <a:pt x="55" y="24"/>
                  <a:pt x="55" y="24"/>
                  <a:pt x="55" y="24"/>
                </a:cubicBezTo>
                <a:cubicBezTo>
                  <a:pt x="55" y="22"/>
                  <a:pt x="55" y="20"/>
                  <a:pt x="55" y="18"/>
                </a:cubicBezTo>
                <a:cubicBezTo>
                  <a:pt x="55" y="18"/>
                  <a:pt x="55" y="18"/>
                  <a:pt x="55" y="18"/>
                </a:cubicBezTo>
                <a:cubicBezTo>
                  <a:pt x="54" y="18"/>
                  <a:pt x="54" y="17"/>
                  <a:pt x="53" y="16"/>
                </a:cubicBezTo>
                <a:cubicBezTo>
                  <a:pt x="53" y="16"/>
                  <a:pt x="53" y="16"/>
                  <a:pt x="53" y="16"/>
                </a:cubicBezTo>
                <a:cubicBezTo>
                  <a:pt x="53" y="14"/>
                  <a:pt x="51" y="13"/>
                  <a:pt x="51" y="13"/>
                </a:cubicBezTo>
                <a:cubicBezTo>
                  <a:pt x="51" y="13"/>
                  <a:pt x="51" y="13"/>
                  <a:pt x="51" y="13"/>
                </a:cubicBezTo>
                <a:cubicBezTo>
                  <a:pt x="51" y="13"/>
                  <a:pt x="50" y="14"/>
                  <a:pt x="50" y="15"/>
                </a:cubicBezTo>
                <a:cubicBezTo>
                  <a:pt x="50" y="15"/>
                  <a:pt x="50" y="15"/>
                  <a:pt x="50" y="15"/>
                </a:cubicBezTo>
                <a:cubicBezTo>
                  <a:pt x="49" y="17"/>
                  <a:pt x="48" y="22"/>
                  <a:pt x="47" y="30"/>
                </a:cubicBezTo>
                <a:cubicBezTo>
                  <a:pt x="47" y="30"/>
                  <a:pt x="47" y="30"/>
                  <a:pt x="47" y="30"/>
                </a:cubicBezTo>
                <a:cubicBezTo>
                  <a:pt x="40" y="31"/>
                  <a:pt x="40" y="31"/>
                  <a:pt x="40" y="31"/>
                </a:cubicBezTo>
                <a:cubicBezTo>
                  <a:pt x="40" y="31"/>
                  <a:pt x="40" y="29"/>
                  <a:pt x="39" y="27"/>
                </a:cubicBezTo>
                <a:cubicBezTo>
                  <a:pt x="39" y="27"/>
                  <a:pt x="39" y="27"/>
                  <a:pt x="39" y="27"/>
                </a:cubicBezTo>
                <a:cubicBezTo>
                  <a:pt x="38" y="25"/>
                  <a:pt x="36" y="21"/>
                  <a:pt x="34" y="18"/>
                </a:cubicBezTo>
                <a:cubicBezTo>
                  <a:pt x="34" y="18"/>
                  <a:pt x="34" y="18"/>
                  <a:pt x="34" y="18"/>
                </a:cubicBezTo>
                <a:cubicBezTo>
                  <a:pt x="30" y="12"/>
                  <a:pt x="24" y="7"/>
                  <a:pt x="17" y="7"/>
                </a:cubicBezTo>
                <a:cubicBezTo>
                  <a:pt x="17" y="7"/>
                  <a:pt x="17" y="7"/>
                  <a:pt x="17" y="7"/>
                </a:cubicBezTo>
                <a:cubicBezTo>
                  <a:pt x="15" y="7"/>
                  <a:pt x="14" y="7"/>
                  <a:pt x="12" y="8"/>
                </a:cubicBezTo>
                <a:cubicBezTo>
                  <a:pt x="12" y="8"/>
                  <a:pt x="12" y="8"/>
                  <a:pt x="12" y="8"/>
                </a:cubicBezTo>
                <a:cubicBezTo>
                  <a:pt x="12" y="8"/>
                  <a:pt x="12" y="8"/>
                  <a:pt x="12" y="8"/>
                </a:cubicBezTo>
                <a:cubicBezTo>
                  <a:pt x="12" y="8"/>
                  <a:pt x="12" y="8"/>
                  <a:pt x="12" y="8"/>
                </a:cubicBezTo>
                <a:cubicBezTo>
                  <a:pt x="12" y="9"/>
                  <a:pt x="11" y="10"/>
                  <a:pt x="10" y="11"/>
                </a:cubicBezTo>
                <a:cubicBezTo>
                  <a:pt x="10" y="11"/>
                  <a:pt x="10" y="11"/>
                  <a:pt x="10" y="11"/>
                </a:cubicBezTo>
                <a:cubicBezTo>
                  <a:pt x="8" y="14"/>
                  <a:pt x="7" y="17"/>
                  <a:pt x="7" y="22"/>
                </a:cubicBezTo>
                <a:cubicBezTo>
                  <a:pt x="7" y="22"/>
                  <a:pt x="7" y="22"/>
                  <a:pt x="7" y="22"/>
                </a:cubicBezTo>
                <a:cubicBezTo>
                  <a:pt x="7" y="27"/>
                  <a:pt x="9" y="34"/>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19" y="41"/>
                  <a:pt x="19" y="41"/>
                </a:cubicBezTo>
                <a:cubicBezTo>
                  <a:pt x="19" y="41"/>
                  <a:pt x="20" y="42"/>
                  <a:pt x="21" y="44"/>
                </a:cubicBezTo>
                <a:close/>
                <a:moveTo>
                  <a:pt x="44" y="29"/>
                </a:moveTo>
                <a:cubicBezTo>
                  <a:pt x="47" y="28"/>
                  <a:pt x="47" y="28"/>
                  <a:pt x="47" y="28"/>
                </a:cubicBezTo>
                <a:cubicBezTo>
                  <a:pt x="44" y="29"/>
                  <a:pt x="44" y="29"/>
                  <a:pt x="44" y="29"/>
                </a:cubicBezTo>
                <a:close/>
                <a:moveTo>
                  <a:pt x="51" y="13"/>
                </a:moveTo>
                <a:cubicBezTo>
                  <a:pt x="51" y="13"/>
                  <a:pt x="51" y="13"/>
                  <a:pt x="51" y="13"/>
                </a:cubicBezTo>
                <a:cubicBezTo>
                  <a:pt x="51" y="13"/>
                  <a:pt x="51" y="13"/>
                  <a:pt x="51" y="1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3120435" y="2848612"/>
            <a:ext cx="6183734" cy="1200329"/>
          </a:xfrm>
          <a:prstGeom prst="rect">
            <a:avLst/>
          </a:prstGeom>
          <a:noFill/>
        </p:spPr>
        <p:txBody>
          <a:bodyPr wrap="square" rtlCol="0">
            <a:spAutoFit/>
          </a:bodyPr>
          <a:lstStyle/>
          <a:p>
            <a:r>
              <a:rPr lang="zh-CN" altLang="en-US" sz="7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本年工作安排</a:t>
            </a:r>
            <a:endParaRPr lang="zh-CN" altLang="en-US" sz="16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9" name="任意多边形 48"/>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3" name="Group 4"/>
          <p:cNvGrpSpPr>
            <a:grpSpLocks noChangeAspect="1"/>
          </p:cNvGrpSpPr>
          <p:nvPr/>
        </p:nvGrpSpPr>
        <p:grpSpPr bwMode="auto">
          <a:xfrm>
            <a:off x="2008159" y="2316004"/>
            <a:ext cx="973645" cy="2225991"/>
            <a:chOff x="1299" y="1572"/>
            <a:chExt cx="538" cy="1230"/>
          </a:xfrm>
          <a:solidFill>
            <a:schemeClr val="tx1">
              <a:lumMod val="85000"/>
              <a:lumOff val="15000"/>
            </a:schemeClr>
          </a:solidFill>
        </p:grpSpPr>
        <p:sp>
          <p:nvSpPr>
            <p:cNvPr id="6" name="Freeform 6"/>
            <p:cNvSpPr>
              <a:spLocks noEditPoints="1"/>
            </p:cNvSpPr>
            <p:nvPr/>
          </p:nvSpPr>
          <p:spPr bwMode="auto">
            <a:xfrm>
              <a:off x="1349" y="1577"/>
              <a:ext cx="325" cy="363"/>
            </a:xfrm>
            <a:custGeom>
              <a:avLst/>
              <a:gdLst>
                <a:gd name="T0" fmla="*/ 0 w 136"/>
                <a:gd name="T1" fmla="*/ 76 h 153"/>
                <a:gd name="T2" fmla="*/ 68 w 136"/>
                <a:gd name="T3" fmla="*/ 0 h 153"/>
                <a:gd name="T4" fmla="*/ 68 w 136"/>
                <a:gd name="T5" fmla="*/ 0 h 153"/>
                <a:gd name="T6" fmla="*/ 136 w 136"/>
                <a:gd name="T7" fmla="*/ 76 h 153"/>
                <a:gd name="T8" fmla="*/ 136 w 136"/>
                <a:gd name="T9" fmla="*/ 76 h 153"/>
                <a:gd name="T10" fmla="*/ 136 w 136"/>
                <a:gd name="T11" fmla="*/ 76 h 153"/>
                <a:gd name="T12" fmla="*/ 68 w 136"/>
                <a:gd name="T13" fmla="*/ 153 h 153"/>
                <a:gd name="T14" fmla="*/ 68 w 136"/>
                <a:gd name="T15" fmla="*/ 153 h 153"/>
                <a:gd name="T16" fmla="*/ 0 w 136"/>
                <a:gd name="T17" fmla="*/ 76 h 153"/>
                <a:gd name="T18" fmla="*/ 4 w 136"/>
                <a:gd name="T19" fmla="*/ 76 h 153"/>
                <a:gd name="T20" fmla="*/ 68 w 136"/>
                <a:gd name="T21" fmla="*/ 148 h 153"/>
                <a:gd name="T22" fmla="*/ 68 w 136"/>
                <a:gd name="T23" fmla="*/ 148 h 153"/>
                <a:gd name="T24" fmla="*/ 131 w 136"/>
                <a:gd name="T25" fmla="*/ 76 h 153"/>
                <a:gd name="T26" fmla="*/ 131 w 136"/>
                <a:gd name="T27" fmla="*/ 76 h 153"/>
                <a:gd name="T28" fmla="*/ 68 w 136"/>
                <a:gd name="T29" fmla="*/ 5 h 153"/>
                <a:gd name="T30" fmla="*/ 68 w 136"/>
                <a:gd name="T31" fmla="*/ 5 h 153"/>
                <a:gd name="T32" fmla="*/ 4 w 136"/>
                <a:gd name="T33" fmla="*/ 7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53">
                  <a:moveTo>
                    <a:pt x="0" y="76"/>
                  </a:moveTo>
                  <a:cubicBezTo>
                    <a:pt x="0" y="34"/>
                    <a:pt x="30" y="0"/>
                    <a:pt x="68" y="0"/>
                  </a:cubicBezTo>
                  <a:cubicBezTo>
                    <a:pt x="68" y="0"/>
                    <a:pt x="68" y="0"/>
                    <a:pt x="68" y="0"/>
                  </a:cubicBezTo>
                  <a:cubicBezTo>
                    <a:pt x="106" y="0"/>
                    <a:pt x="136" y="34"/>
                    <a:pt x="136" y="76"/>
                  </a:cubicBezTo>
                  <a:cubicBezTo>
                    <a:pt x="136" y="76"/>
                    <a:pt x="136" y="76"/>
                    <a:pt x="136" y="76"/>
                  </a:cubicBezTo>
                  <a:cubicBezTo>
                    <a:pt x="136" y="76"/>
                    <a:pt x="136" y="76"/>
                    <a:pt x="136" y="76"/>
                  </a:cubicBezTo>
                  <a:cubicBezTo>
                    <a:pt x="136" y="118"/>
                    <a:pt x="106" y="153"/>
                    <a:pt x="68" y="153"/>
                  </a:cubicBezTo>
                  <a:cubicBezTo>
                    <a:pt x="68" y="153"/>
                    <a:pt x="68" y="153"/>
                    <a:pt x="68" y="153"/>
                  </a:cubicBezTo>
                  <a:cubicBezTo>
                    <a:pt x="30" y="153"/>
                    <a:pt x="0" y="118"/>
                    <a:pt x="0" y="76"/>
                  </a:cubicBezTo>
                  <a:close/>
                  <a:moveTo>
                    <a:pt x="4" y="76"/>
                  </a:moveTo>
                  <a:cubicBezTo>
                    <a:pt x="4" y="116"/>
                    <a:pt x="33" y="148"/>
                    <a:pt x="68" y="148"/>
                  </a:cubicBezTo>
                  <a:cubicBezTo>
                    <a:pt x="68" y="148"/>
                    <a:pt x="68" y="148"/>
                    <a:pt x="68" y="148"/>
                  </a:cubicBezTo>
                  <a:cubicBezTo>
                    <a:pt x="103" y="148"/>
                    <a:pt x="131" y="116"/>
                    <a:pt x="131" y="76"/>
                  </a:cubicBezTo>
                  <a:cubicBezTo>
                    <a:pt x="131" y="76"/>
                    <a:pt x="131" y="76"/>
                    <a:pt x="131" y="76"/>
                  </a:cubicBezTo>
                  <a:cubicBezTo>
                    <a:pt x="131" y="37"/>
                    <a:pt x="103" y="5"/>
                    <a:pt x="68" y="5"/>
                  </a:cubicBezTo>
                  <a:cubicBezTo>
                    <a:pt x="68" y="5"/>
                    <a:pt x="68" y="5"/>
                    <a:pt x="68" y="5"/>
                  </a:cubicBezTo>
                  <a:cubicBezTo>
                    <a:pt x="33" y="5"/>
                    <a:pt x="4" y="37"/>
                    <a:pt x="4"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1344" y="1572"/>
              <a:ext cx="335" cy="373"/>
            </a:xfrm>
            <a:custGeom>
              <a:avLst/>
              <a:gdLst>
                <a:gd name="T0" fmla="*/ 0 w 140"/>
                <a:gd name="T1" fmla="*/ 78 h 157"/>
                <a:gd name="T2" fmla="*/ 2 w 140"/>
                <a:gd name="T3" fmla="*/ 78 h 157"/>
                <a:gd name="T4" fmla="*/ 0 w 140"/>
                <a:gd name="T5" fmla="*/ 78 h 157"/>
                <a:gd name="T6" fmla="*/ 70 w 140"/>
                <a:gd name="T7" fmla="*/ 0 h 157"/>
                <a:gd name="T8" fmla="*/ 70 w 140"/>
                <a:gd name="T9" fmla="*/ 0 h 157"/>
                <a:gd name="T10" fmla="*/ 140 w 140"/>
                <a:gd name="T11" fmla="*/ 78 h 157"/>
                <a:gd name="T12" fmla="*/ 140 w 140"/>
                <a:gd name="T13" fmla="*/ 78 h 157"/>
                <a:gd name="T14" fmla="*/ 140 w 140"/>
                <a:gd name="T15" fmla="*/ 80 h 157"/>
                <a:gd name="T16" fmla="*/ 140 w 140"/>
                <a:gd name="T17" fmla="*/ 80 h 157"/>
                <a:gd name="T18" fmla="*/ 70 w 140"/>
                <a:gd name="T19" fmla="*/ 157 h 157"/>
                <a:gd name="T20" fmla="*/ 70 w 140"/>
                <a:gd name="T21" fmla="*/ 157 h 157"/>
                <a:gd name="T22" fmla="*/ 0 w 140"/>
                <a:gd name="T23" fmla="*/ 78 h 157"/>
                <a:gd name="T24" fmla="*/ 70 w 140"/>
                <a:gd name="T25" fmla="*/ 153 h 157"/>
                <a:gd name="T26" fmla="*/ 136 w 140"/>
                <a:gd name="T27" fmla="*/ 78 h 157"/>
                <a:gd name="T28" fmla="*/ 136 w 140"/>
                <a:gd name="T29" fmla="*/ 78 h 157"/>
                <a:gd name="T30" fmla="*/ 136 w 140"/>
                <a:gd name="T31" fmla="*/ 77 h 157"/>
                <a:gd name="T32" fmla="*/ 70 w 140"/>
                <a:gd name="T33" fmla="*/ 4 h 157"/>
                <a:gd name="T34" fmla="*/ 70 w 140"/>
                <a:gd name="T35" fmla="*/ 4 h 157"/>
                <a:gd name="T36" fmla="*/ 4 w 140"/>
                <a:gd name="T37" fmla="*/ 78 h 157"/>
                <a:gd name="T38" fmla="*/ 4 w 140"/>
                <a:gd name="T39" fmla="*/ 78 h 157"/>
                <a:gd name="T40" fmla="*/ 70 w 140"/>
                <a:gd name="T41" fmla="*/ 153 h 157"/>
                <a:gd name="T42" fmla="*/ 4 w 140"/>
                <a:gd name="T43" fmla="*/ 78 h 157"/>
                <a:gd name="T44" fmla="*/ 6 w 140"/>
                <a:gd name="T45" fmla="*/ 78 h 157"/>
                <a:gd name="T46" fmla="*/ 4 w 140"/>
                <a:gd name="T47" fmla="*/ 78 h 157"/>
                <a:gd name="T48" fmla="*/ 70 w 140"/>
                <a:gd name="T49" fmla="*/ 5 h 157"/>
                <a:gd name="T50" fmla="*/ 70 w 140"/>
                <a:gd name="T51" fmla="*/ 5 h 157"/>
                <a:gd name="T52" fmla="*/ 135 w 140"/>
                <a:gd name="T53" fmla="*/ 78 h 157"/>
                <a:gd name="T54" fmla="*/ 135 w 140"/>
                <a:gd name="T55" fmla="*/ 78 h 157"/>
                <a:gd name="T56" fmla="*/ 70 w 140"/>
                <a:gd name="T57" fmla="*/ 152 h 157"/>
                <a:gd name="T58" fmla="*/ 70 w 140"/>
                <a:gd name="T59" fmla="*/ 152 h 157"/>
                <a:gd name="T60" fmla="*/ 4 w 140"/>
                <a:gd name="T61" fmla="*/ 78 h 157"/>
                <a:gd name="T62" fmla="*/ 70 w 140"/>
                <a:gd name="T63" fmla="*/ 148 h 157"/>
                <a:gd name="T64" fmla="*/ 131 w 140"/>
                <a:gd name="T65" fmla="*/ 78 h 157"/>
                <a:gd name="T66" fmla="*/ 131 w 140"/>
                <a:gd name="T67" fmla="*/ 78 h 157"/>
                <a:gd name="T68" fmla="*/ 70 w 140"/>
                <a:gd name="T69" fmla="*/ 9 h 157"/>
                <a:gd name="T70" fmla="*/ 70 w 140"/>
                <a:gd name="T71" fmla="*/ 9 h 157"/>
                <a:gd name="T72" fmla="*/ 8 w 140"/>
                <a:gd name="T73" fmla="*/ 78 h 157"/>
                <a:gd name="T74" fmla="*/ 8 w 140"/>
                <a:gd name="T75" fmla="*/ 78 h 157"/>
                <a:gd name="T76" fmla="*/ 70 w 140"/>
                <a:gd name="T77"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57">
                  <a:moveTo>
                    <a:pt x="0" y="78"/>
                  </a:moveTo>
                  <a:cubicBezTo>
                    <a:pt x="2" y="78"/>
                    <a:pt x="2" y="78"/>
                    <a:pt x="2" y="78"/>
                  </a:cubicBezTo>
                  <a:cubicBezTo>
                    <a:pt x="0" y="78"/>
                    <a:pt x="0" y="78"/>
                    <a:pt x="0" y="78"/>
                  </a:cubicBezTo>
                  <a:cubicBezTo>
                    <a:pt x="0" y="35"/>
                    <a:pt x="31" y="0"/>
                    <a:pt x="70" y="0"/>
                  </a:cubicBezTo>
                  <a:cubicBezTo>
                    <a:pt x="70" y="0"/>
                    <a:pt x="70" y="0"/>
                    <a:pt x="70" y="0"/>
                  </a:cubicBezTo>
                  <a:cubicBezTo>
                    <a:pt x="109" y="0"/>
                    <a:pt x="140" y="35"/>
                    <a:pt x="140" y="78"/>
                  </a:cubicBezTo>
                  <a:cubicBezTo>
                    <a:pt x="140" y="78"/>
                    <a:pt x="140" y="78"/>
                    <a:pt x="140" y="78"/>
                  </a:cubicBezTo>
                  <a:cubicBezTo>
                    <a:pt x="140" y="80"/>
                    <a:pt x="140" y="80"/>
                    <a:pt x="140" y="80"/>
                  </a:cubicBezTo>
                  <a:cubicBezTo>
                    <a:pt x="140" y="80"/>
                    <a:pt x="140" y="80"/>
                    <a:pt x="140" y="80"/>
                  </a:cubicBezTo>
                  <a:cubicBezTo>
                    <a:pt x="139" y="122"/>
                    <a:pt x="108" y="157"/>
                    <a:pt x="70" y="157"/>
                  </a:cubicBezTo>
                  <a:cubicBezTo>
                    <a:pt x="70" y="157"/>
                    <a:pt x="70" y="157"/>
                    <a:pt x="70" y="157"/>
                  </a:cubicBezTo>
                  <a:cubicBezTo>
                    <a:pt x="31" y="157"/>
                    <a:pt x="0" y="121"/>
                    <a:pt x="0" y="78"/>
                  </a:cubicBezTo>
                  <a:close/>
                  <a:moveTo>
                    <a:pt x="70" y="153"/>
                  </a:moveTo>
                  <a:cubicBezTo>
                    <a:pt x="106" y="153"/>
                    <a:pt x="136" y="119"/>
                    <a:pt x="136" y="78"/>
                  </a:cubicBezTo>
                  <a:cubicBezTo>
                    <a:pt x="136" y="78"/>
                    <a:pt x="136" y="78"/>
                    <a:pt x="136" y="78"/>
                  </a:cubicBezTo>
                  <a:cubicBezTo>
                    <a:pt x="136" y="77"/>
                    <a:pt x="136" y="77"/>
                    <a:pt x="136" y="77"/>
                  </a:cubicBezTo>
                  <a:cubicBezTo>
                    <a:pt x="135" y="37"/>
                    <a:pt x="106" y="4"/>
                    <a:pt x="70" y="4"/>
                  </a:cubicBezTo>
                  <a:cubicBezTo>
                    <a:pt x="70" y="4"/>
                    <a:pt x="70" y="4"/>
                    <a:pt x="70" y="4"/>
                  </a:cubicBezTo>
                  <a:cubicBezTo>
                    <a:pt x="33" y="4"/>
                    <a:pt x="4" y="37"/>
                    <a:pt x="4" y="78"/>
                  </a:cubicBezTo>
                  <a:cubicBezTo>
                    <a:pt x="4" y="78"/>
                    <a:pt x="4" y="78"/>
                    <a:pt x="4" y="78"/>
                  </a:cubicBezTo>
                  <a:cubicBezTo>
                    <a:pt x="4" y="119"/>
                    <a:pt x="33" y="153"/>
                    <a:pt x="70" y="153"/>
                  </a:cubicBezTo>
                  <a:close/>
                  <a:moveTo>
                    <a:pt x="4" y="78"/>
                  </a:moveTo>
                  <a:cubicBezTo>
                    <a:pt x="6" y="78"/>
                    <a:pt x="6" y="78"/>
                    <a:pt x="6" y="78"/>
                  </a:cubicBezTo>
                  <a:cubicBezTo>
                    <a:pt x="4" y="78"/>
                    <a:pt x="4" y="78"/>
                    <a:pt x="4" y="78"/>
                  </a:cubicBezTo>
                  <a:cubicBezTo>
                    <a:pt x="4" y="38"/>
                    <a:pt x="34" y="5"/>
                    <a:pt x="70" y="5"/>
                  </a:cubicBezTo>
                  <a:cubicBezTo>
                    <a:pt x="70" y="5"/>
                    <a:pt x="70" y="5"/>
                    <a:pt x="70" y="5"/>
                  </a:cubicBezTo>
                  <a:cubicBezTo>
                    <a:pt x="106" y="5"/>
                    <a:pt x="135" y="38"/>
                    <a:pt x="135" y="78"/>
                  </a:cubicBezTo>
                  <a:cubicBezTo>
                    <a:pt x="135" y="78"/>
                    <a:pt x="135" y="78"/>
                    <a:pt x="135" y="78"/>
                  </a:cubicBezTo>
                  <a:cubicBezTo>
                    <a:pt x="135" y="119"/>
                    <a:pt x="106" y="152"/>
                    <a:pt x="70" y="152"/>
                  </a:cubicBezTo>
                  <a:cubicBezTo>
                    <a:pt x="70" y="152"/>
                    <a:pt x="70" y="152"/>
                    <a:pt x="70" y="152"/>
                  </a:cubicBezTo>
                  <a:cubicBezTo>
                    <a:pt x="34" y="152"/>
                    <a:pt x="4" y="119"/>
                    <a:pt x="4" y="78"/>
                  </a:cubicBezTo>
                  <a:close/>
                  <a:moveTo>
                    <a:pt x="70" y="148"/>
                  </a:moveTo>
                  <a:cubicBezTo>
                    <a:pt x="103" y="148"/>
                    <a:pt x="131" y="117"/>
                    <a:pt x="131" y="78"/>
                  </a:cubicBezTo>
                  <a:cubicBezTo>
                    <a:pt x="131" y="78"/>
                    <a:pt x="131" y="78"/>
                    <a:pt x="131" y="78"/>
                  </a:cubicBezTo>
                  <a:cubicBezTo>
                    <a:pt x="131" y="40"/>
                    <a:pt x="103" y="9"/>
                    <a:pt x="70" y="9"/>
                  </a:cubicBezTo>
                  <a:cubicBezTo>
                    <a:pt x="70" y="9"/>
                    <a:pt x="70" y="9"/>
                    <a:pt x="70" y="9"/>
                  </a:cubicBezTo>
                  <a:cubicBezTo>
                    <a:pt x="36" y="9"/>
                    <a:pt x="8" y="39"/>
                    <a:pt x="8" y="78"/>
                  </a:cubicBezTo>
                  <a:cubicBezTo>
                    <a:pt x="8" y="78"/>
                    <a:pt x="8" y="78"/>
                    <a:pt x="8" y="78"/>
                  </a:cubicBezTo>
                  <a:cubicBezTo>
                    <a:pt x="8" y="117"/>
                    <a:pt x="36" y="148"/>
                    <a:pt x="70"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1414" y="1650"/>
              <a:ext cx="31" cy="12"/>
            </a:xfrm>
            <a:custGeom>
              <a:avLst/>
              <a:gdLst>
                <a:gd name="T0" fmla="*/ 3 w 13"/>
                <a:gd name="T1" fmla="*/ 5 h 5"/>
                <a:gd name="T2" fmla="*/ 0 w 13"/>
                <a:gd name="T3" fmla="*/ 2 h 5"/>
                <a:gd name="T4" fmla="*/ 0 w 13"/>
                <a:gd name="T5" fmla="*/ 2 h 5"/>
                <a:gd name="T6" fmla="*/ 3 w 13"/>
                <a:gd name="T7" fmla="*/ 0 h 5"/>
                <a:gd name="T8" fmla="*/ 3 w 13"/>
                <a:gd name="T9" fmla="*/ 0 h 5"/>
                <a:gd name="T10" fmla="*/ 10 w 13"/>
                <a:gd name="T11" fmla="*/ 0 h 5"/>
                <a:gd name="T12" fmla="*/ 13 w 13"/>
                <a:gd name="T13" fmla="*/ 2 h 5"/>
                <a:gd name="T14" fmla="*/ 13 w 13"/>
                <a:gd name="T15" fmla="*/ 2 h 5"/>
                <a:gd name="T16" fmla="*/ 10 w 13"/>
                <a:gd name="T17" fmla="*/ 5 h 5"/>
                <a:gd name="T18" fmla="*/ 10 w 13"/>
                <a:gd name="T19" fmla="*/ 5 h 5"/>
                <a:gd name="T20" fmla="*/ 3 w 13"/>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3" y="5"/>
                  </a:moveTo>
                  <a:cubicBezTo>
                    <a:pt x="1" y="5"/>
                    <a:pt x="0" y="4"/>
                    <a:pt x="0" y="2"/>
                  </a:cubicBezTo>
                  <a:cubicBezTo>
                    <a:pt x="0" y="2"/>
                    <a:pt x="0" y="2"/>
                    <a:pt x="0" y="2"/>
                  </a:cubicBezTo>
                  <a:cubicBezTo>
                    <a:pt x="0" y="1"/>
                    <a:pt x="1" y="0"/>
                    <a:pt x="3" y="0"/>
                  </a:cubicBezTo>
                  <a:cubicBezTo>
                    <a:pt x="3" y="0"/>
                    <a:pt x="3" y="0"/>
                    <a:pt x="3" y="0"/>
                  </a:cubicBezTo>
                  <a:cubicBezTo>
                    <a:pt x="10" y="0"/>
                    <a:pt x="10" y="0"/>
                    <a:pt x="10" y="0"/>
                  </a:cubicBezTo>
                  <a:cubicBezTo>
                    <a:pt x="12" y="0"/>
                    <a:pt x="13" y="1"/>
                    <a:pt x="13" y="2"/>
                  </a:cubicBezTo>
                  <a:cubicBezTo>
                    <a:pt x="13" y="2"/>
                    <a:pt x="13" y="2"/>
                    <a:pt x="13" y="2"/>
                  </a:cubicBezTo>
                  <a:cubicBezTo>
                    <a:pt x="13" y="4"/>
                    <a:pt x="12" y="5"/>
                    <a:pt x="10" y="5"/>
                  </a:cubicBezTo>
                  <a:cubicBezTo>
                    <a:pt x="10" y="5"/>
                    <a:pt x="10" y="5"/>
                    <a:pt x="10"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1409" y="1646"/>
              <a:ext cx="41" cy="21"/>
            </a:xfrm>
            <a:custGeom>
              <a:avLst/>
              <a:gdLst>
                <a:gd name="T0" fmla="*/ 5 w 17"/>
                <a:gd name="T1" fmla="*/ 9 h 9"/>
                <a:gd name="T2" fmla="*/ 5 w 17"/>
                <a:gd name="T3" fmla="*/ 7 h 9"/>
                <a:gd name="T4" fmla="*/ 5 w 17"/>
                <a:gd name="T5" fmla="*/ 5 h 9"/>
                <a:gd name="T6" fmla="*/ 12 w 17"/>
                <a:gd name="T7" fmla="*/ 5 h 9"/>
                <a:gd name="T8" fmla="*/ 13 w 17"/>
                <a:gd name="T9" fmla="*/ 4 h 9"/>
                <a:gd name="T10" fmla="*/ 13 w 17"/>
                <a:gd name="T11" fmla="*/ 4 h 9"/>
                <a:gd name="T12" fmla="*/ 12 w 17"/>
                <a:gd name="T13" fmla="*/ 4 h 9"/>
                <a:gd name="T14" fmla="*/ 12 w 17"/>
                <a:gd name="T15" fmla="*/ 4 h 9"/>
                <a:gd name="T16" fmla="*/ 5 w 17"/>
                <a:gd name="T17" fmla="*/ 4 h 9"/>
                <a:gd name="T18" fmla="*/ 4 w 17"/>
                <a:gd name="T19" fmla="*/ 4 h 9"/>
                <a:gd name="T20" fmla="*/ 4 w 17"/>
                <a:gd name="T21" fmla="*/ 4 h 9"/>
                <a:gd name="T22" fmla="*/ 5 w 17"/>
                <a:gd name="T23" fmla="*/ 5 h 9"/>
                <a:gd name="T24" fmla="*/ 5 w 17"/>
                <a:gd name="T25" fmla="*/ 5 h 9"/>
                <a:gd name="T26" fmla="*/ 5 w 17"/>
                <a:gd name="T27" fmla="*/ 7 h 9"/>
                <a:gd name="T28" fmla="*/ 5 w 17"/>
                <a:gd name="T29" fmla="*/ 9 h 9"/>
                <a:gd name="T30" fmla="*/ 0 w 17"/>
                <a:gd name="T31" fmla="*/ 4 h 9"/>
                <a:gd name="T32" fmla="*/ 0 w 17"/>
                <a:gd name="T33" fmla="*/ 4 h 9"/>
                <a:gd name="T34" fmla="*/ 5 w 17"/>
                <a:gd name="T35" fmla="*/ 0 h 9"/>
                <a:gd name="T36" fmla="*/ 5 w 17"/>
                <a:gd name="T37" fmla="*/ 0 h 9"/>
                <a:gd name="T38" fmla="*/ 12 w 17"/>
                <a:gd name="T39" fmla="*/ 0 h 9"/>
                <a:gd name="T40" fmla="*/ 17 w 17"/>
                <a:gd name="T41" fmla="*/ 4 h 9"/>
                <a:gd name="T42" fmla="*/ 17 w 17"/>
                <a:gd name="T43" fmla="*/ 4 h 9"/>
                <a:gd name="T44" fmla="*/ 12 w 17"/>
                <a:gd name="T45" fmla="*/ 9 h 9"/>
                <a:gd name="T46" fmla="*/ 12 w 17"/>
                <a:gd name="T47" fmla="*/ 9 h 9"/>
                <a:gd name="T48" fmla="*/ 5 w 17"/>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9">
                  <a:moveTo>
                    <a:pt x="5" y="9"/>
                  </a:moveTo>
                  <a:cubicBezTo>
                    <a:pt x="5" y="7"/>
                    <a:pt x="5" y="7"/>
                    <a:pt x="5" y="7"/>
                  </a:cubicBezTo>
                  <a:cubicBezTo>
                    <a:pt x="5" y="5"/>
                    <a:pt x="5" y="5"/>
                    <a:pt x="5" y="5"/>
                  </a:cubicBezTo>
                  <a:cubicBezTo>
                    <a:pt x="12" y="5"/>
                    <a:pt x="12" y="5"/>
                    <a:pt x="12" y="5"/>
                  </a:cubicBezTo>
                  <a:cubicBezTo>
                    <a:pt x="13" y="5"/>
                    <a:pt x="13" y="5"/>
                    <a:pt x="13" y="4"/>
                  </a:cubicBezTo>
                  <a:cubicBezTo>
                    <a:pt x="13" y="4"/>
                    <a:pt x="13" y="4"/>
                    <a:pt x="13" y="4"/>
                  </a:cubicBezTo>
                  <a:cubicBezTo>
                    <a:pt x="13" y="4"/>
                    <a:pt x="13" y="4"/>
                    <a:pt x="12" y="4"/>
                  </a:cubicBezTo>
                  <a:cubicBezTo>
                    <a:pt x="12" y="4"/>
                    <a:pt x="12" y="4"/>
                    <a:pt x="12" y="4"/>
                  </a:cubicBezTo>
                  <a:cubicBezTo>
                    <a:pt x="5" y="4"/>
                    <a:pt x="5" y="4"/>
                    <a:pt x="5" y="4"/>
                  </a:cubicBezTo>
                  <a:cubicBezTo>
                    <a:pt x="4" y="4"/>
                    <a:pt x="4" y="4"/>
                    <a:pt x="4" y="4"/>
                  </a:cubicBezTo>
                  <a:cubicBezTo>
                    <a:pt x="4" y="4"/>
                    <a:pt x="4" y="4"/>
                    <a:pt x="4" y="4"/>
                  </a:cubicBezTo>
                  <a:cubicBezTo>
                    <a:pt x="4" y="5"/>
                    <a:pt x="4" y="5"/>
                    <a:pt x="5" y="5"/>
                  </a:cubicBezTo>
                  <a:cubicBezTo>
                    <a:pt x="5" y="5"/>
                    <a:pt x="5" y="5"/>
                    <a:pt x="5" y="5"/>
                  </a:cubicBezTo>
                  <a:cubicBezTo>
                    <a:pt x="5" y="7"/>
                    <a:pt x="5" y="7"/>
                    <a:pt x="5" y="7"/>
                  </a:cubicBezTo>
                  <a:cubicBezTo>
                    <a:pt x="5" y="9"/>
                    <a:pt x="5" y="9"/>
                    <a:pt x="5" y="9"/>
                  </a:cubicBezTo>
                  <a:cubicBezTo>
                    <a:pt x="2" y="9"/>
                    <a:pt x="0" y="7"/>
                    <a:pt x="0" y="4"/>
                  </a:cubicBezTo>
                  <a:cubicBezTo>
                    <a:pt x="0" y="4"/>
                    <a:pt x="0" y="4"/>
                    <a:pt x="0" y="4"/>
                  </a:cubicBezTo>
                  <a:cubicBezTo>
                    <a:pt x="0" y="2"/>
                    <a:pt x="2" y="0"/>
                    <a:pt x="5" y="0"/>
                  </a:cubicBezTo>
                  <a:cubicBezTo>
                    <a:pt x="5" y="0"/>
                    <a:pt x="5" y="0"/>
                    <a:pt x="5" y="0"/>
                  </a:cubicBezTo>
                  <a:cubicBezTo>
                    <a:pt x="12" y="0"/>
                    <a:pt x="12" y="0"/>
                    <a:pt x="12" y="0"/>
                  </a:cubicBezTo>
                  <a:cubicBezTo>
                    <a:pt x="15" y="0"/>
                    <a:pt x="17" y="2"/>
                    <a:pt x="17" y="4"/>
                  </a:cubicBezTo>
                  <a:cubicBezTo>
                    <a:pt x="17" y="4"/>
                    <a:pt x="17" y="4"/>
                    <a:pt x="17" y="4"/>
                  </a:cubicBezTo>
                  <a:cubicBezTo>
                    <a:pt x="17" y="7"/>
                    <a:pt x="15" y="9"/>
                    <a:pt x="12" y="9"/>
                  </a:cubicBezTo>
                  <a:cubicBezTo>
                    <a:pt x="12" y="9"/>
                    <a:pt x="12" y="9"/>
                    <a:pt x="12" y="9"/>
                  </a:cubicBezTo>
                  <a:cubicBezTo>
                    <a:pt x="5" y="9"/>
                    <a:pt x="5"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1550" y="1627"/>
              <a:ext cx="22" cy="9"/>
            </a:xfrm>
            <a:custGeom>
              <a:avLst/>
              <a:gdLst>
                <a:gd name="T0" fmla="*/ 3 w 9"/>
                <a:gd name="T1" fmla="*/ 4 h 4"/>
                <a:gd name="T2" fmla="*/ 0 w 9"/>
                <a:gd name="T3" fmla="*/ 2 h 4"/>
                <a:gd name="T4" fmla="*/ 0 w 9"/>
                <a:gd name="T5" fmla="*/ 2 h 4"/>
                <a:gd name="T6" fmla="*/ 3 w 9"/>
                <a:gd name="T7" fmla="*/ 0 h 4"/>
                <a:gd name="T8" fmla="*/ 3 w 9"/>
                <a:gd name="T9" fmla="*/ 0 h 4"/>
                <a:gd name="T10" fmla="*/ 6 w 9"/>
                <a:gd name="T11" fmla="*/ 0 h 4"/>
                <a:gd name="T12" fmla="*/ 9 w 9"/>
                <a:gd name="T13" fmla="*/ 2 h 4"/>
                <a:gd name="T14" fmla="*/ 9 w 9"/>
                <a:gd name="T15" fmla="*/ 2 h 4"/>
                <a:gd name="T16" fmla="*/ 6 w 9"/>
                <a:gd name="T17" fmla="*/ 4 h 4"/>
                <a:gd name="T18" fmla="*/ 6 w 9"/>
                <a:gd name="T19" fmla="*/ 4 h 4"/>
                <a:gd name="T20" fmla="*/ 3 w 9"/>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4">
                  <a:moveTo>
                    <a:pt x="3" y="4"/>
                  </a:moveTo>
                  <a:cubicBezTo>
                    <a:pt x="1" y="4"/>
                    <a:pt x="0" y="3"/>
                    <a:pt x="0" y="2"/>
                  </a:cubicBezTo>
                  <a:cubicBezTo>
                    <a:pt x="0" y="2"/>
                    <a:pt x="0" y="2"/>
                    <a:pt x="0" y="2"/>
                  </a:cubicBezTo>
                  <a:cubicBezTo>
                    <a:pt x="0" y="1"/>
                    <a:pt x="1" y="0"/>
                    <a:pt x="3" y="0"/>
                  </a:cubicBezTo>
                  <a:cubicBezTo>
                    <a:pt x="3" y="0"/>
                    <a:pt x="3" y="0"/>
                    <a:pt x="3" y="0"/>
                  </a:cubicBezTo>
                  <a:cubicBezTo>
                    <a:pt x="6" y="0"/>
                    <a:pt x="6" y="0"/>
                    <a:pt x="6" y="0"/>
                  </a:cubicBezTo>
                  <a:cubicBezTo>
                    <a:pt x="8" y="0"/>
                    <a:pt x="9" y="1"/>
                    <a:pt x="9" y="2"/>
                  </a:cubicBezTo>
                  <a:cubicBezTo>
                    <a:pt x="9" y="2"/>
                    <a:pt x="9" y="2"/>
                    <a:pt x="9" y="2"/>
                  </a:cubicBezTo>
                  <a:cubicBezTo>
                    <a:pt x="9" y="3"/>
                    <a:pt x="8" y="4"/>
                    <a:pt x="6" y="4"/>
                  </a:cubicBezTo>
                  <a:cubicBezTo>
                    <a:pt x="6" y="4"/>
                    <a:pt x="6" y="4"/>
                    <a:pt x="6"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1545" y="1622"/>
              <a:ext cx="31" cy="19"/>
            </a:xfrm>
            <a:custGeom>
              <a:avLst/>
              <a:gdLst>
                <a:gd name="T0" fmla="*/ 5 w 13"/>
                <a:gd name="T1" fmla="*/ 8 h 8"/>
                <a:gd name="T2" fmla="*/ 5 w 13"/>
                <a:gd name="T3" fmla="*/ 6 h 8"/>
                <a:gd name="T4" fmla="*/ 5 w 13"/>
                <a:gd name="T5" fmla="*/ 4 h 8"/>
                <a:gd name="T6" fmla="*/ 8 w 13"/>
                <a:gd name="T7" fmla="*/ 4 h 8"/>
                <a:gd name="T8" fmla="*/ 9 w 13"/>
                <a:gd name="T9" fmla="*/ 4 h 8"/>
                <a:gd name="T10" fmla="*/ 9 w 13"/>
                <a:gd name="T11" fmla="*/ 4 h 8"/>
                <a:gd name="T12" fmla="*/ 8 w 13"/>
                <a:gd name="T13" fmla="*/ 4 h 8"/>
                <a:gd name="T14" fmla="*/ 8 w 13"/>
                <a:gd name="T15" fmla="*/ 4 h 8"/>
                <a:gd name="T16" fmla="*/ 5 w 13"/>
                <a:gd name="T17" fmla="*/ 4 h 8"/>
                <a:gd name="T18" fmla="*/ 4 w 13"/>
                <a:gd name="T19" fmla="*/ 4 h 8"/>
                <a:gd name="T20" fmla="*/ 4 w 13"/>
                <a:gd name="T21" fmla="*/ 4 h 8"/>
                <a:gd name="T22" fmla="*/ 5 w 13"/>
                <a:gd name="T23" fmla="*/ 4 h 8"/>
                <a:gd name="T24" fmla="*/ 5 w 13"/>
                <a:gd name="T25" fmla="*/ 4 h 8"/>
                <a:gd name="T26" fmla="*/ 5 w 13"/>
                <a:gd name="T27" fmla="*/ 6 h 8"/>
                <a:gd name="T28" fmla="*/ 5 w 13"/>
                <a:gd name="T29" fmla="*/ 8 h 8"/>
                <a:gd name="T30" fmla="*/ 0 w 13"/>
                <a:gd name="T31" fmla="*/ 4 h 8"/>
                <a:gd name="T32" fmla="*/ 0 w 13"/>
                <a:gd name="T33" fmla="*/ 4 h 8"/>
                <a:gd name="T34" fmla="*/ 5 w 13"/>
                <a:gd name="T35" fmla="*/ 0 h 8"/>
                <a:gd name="T36" fmla="*/ 5 w 13"/>
                <a:gd name="T37" fmla="*/ 0 h 8"/>
                <a:gd name="T38" fmla="*/ 8 w 13"/>
                <a:gd name="T39" fmla="*/ 0 h 8"/>
                <a:gd name="T40" fmla="*/ 13 w 13"/>
                <a:gd name="T41" fmla="*/ 4 h 8"/>
                <a:gd name="T42" fmla="*/ 13 w 13"/>
                <a:gd name="T43" fmla="*/ 4 h 8"/>
                <a:gd name="T44" fmla="*/ 8 w 13"/>
                <a:gd name="T45" fmla="*/ 8 h 8"/>
                <a:gd name="T46" fmla="*/ 8 w 13"/>
                <a:gd name="T47" fmla="*/ 8 h 8"/>
                <a:gd name="T48" fmla="*/ 5 w 13"/>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8">
                  <a:moveTo>
                    <a:pt x="5" y="8"/>
                  </a:moveTo>
                  <a:cubicBezTo>
                    <a:pt x="5" y="6"/>
                    <a:pt x="5" y="6"/>
                    <a:pt x="5" y="6"/>
                  </a:cubicBezTo>
                  <a:cubicBezTo>
                    <a:pt x="5" y="4"/>
                    <a:pt x="5" y="4"/>
                    <a:pt x="5" y="4"/>
                  </a:cubicBezTo>
                  <a:cubicBezTo>
                    <a:pt x="8" y="4"/>
                    <a:pt x="8" y="4"/>
                    <a:pt x="8" y="4"/>
                  </a:cubicBezTo>
                  <a:cubicBezTo>
                    <a:pt x="9" y="4"/>
                    <a:pt x="9" y="4"/>
                    <a:pt x="9" y="4"/>
                  </a:cubicBezTo>
                  <a:cubicBezTo>
                    <a:pt x="9" y="4"/>
                    <a:pt x="9" y="4"/>
                    <a:pt x="9" y="4"/>
                  </a:cubicBezTo>
                  <a:cubicBezTo>
                    <a:pt x="9" y="4"/>
                    <a:pt x="9" y="4"/>
                    <a:pt x="8" y="4"/>
                  </a:cubicBezTo>
                  <a:cubicBezTo>
                    <a:pt x="8" y="4"/>
                    <a:pt x="8" y="4"/>
                    <a:pt x="8" y="4"/>
                  </a:cubicBezTo>
                  <a:cubicBezTo>
                    <a:pt x="5" y="4"/>
                    <a:pt x="5" y="4"/>
                    <a:pt x="5" y="4"/>
                  </a:cubicBezTo>
                  <a:cubicBezTo>
                    <a:pt x="4" y="4"/>
                    <a:pt x="4" y="4"/>
                    <a:pt x="4" y="4"/>
                  </a:cubicBezTo>
                  <a:cubicBezTo>
                    <a:pt x="4" y="4"/>
                    <a:pt x="4" y="4"/>
                    <a:pt x="4" y="4"/>
                  </a:cubicBezTo>
                  <a:cubicBezTo>
                    <a:pt x="4" y="4"/>
                    <a:pt x="4" y="4"/>
                    <a:pt x="5" y="4"/>
                  </a:cubicBezTo>
                  <a:cubicBezTo>
                    <a:pt x="5" y="4"/>
                    <a:pt x="5" y="4"/>
                    <a:pt x="5" y="4"/>
                  </a:cubicBezTo>
                  <a:cubicBezTo>
                    <a:pt x="5" y="6"/>
                    <a:pt x="5" y="6"/>
                    <a:pt x="5" y="6"/>
                  </a:cubicBezTo>
                  <a:cubicBezTo>
                    <a:pt x="5" y="8"/>
                    <a:pt x="5" y="8"/>
                    <a:pt x="5" y="8"/>
                  </a:cubicBezTo>
                  <a:cubicBezTo>
                    <a:pt x="2" y="8"/>
                    <a:pt x="0" y="6"/>
                    <a:pt x="0" y="4"/>
                  </a:cubicBezTo>
                  <a:cubicBezTo>
                    <a:pt x="0" y="4"/>
                    <a:pt x="0" y="4"/>
                    <a:pt x="0" y="4"/>
                  </a:cubicBezTo>
                  <a:cubicBezTo>
                    <a:pt x="0" y="2"/>
                    <a:pt x="2" y="0"/>
                    <a:pt x="5" y="0"/>
                  </a:cubicBezTo>
                  <a:cubicBezTo>
                    <a:pt x="5" y="0"/>
                    <a:pt x="5" y="0"/>
                    <a:pt x="5" y="0"/>
                  </a:cubicBezTo>
                  <a:cubicBezTo>
                    <a:pt x="8" y="0"/>
                    <a:pt x="8" y="0"/>
                    <a:pt x="8" y="0"/>
                  </a:cubicBezTo>
                  <a:cubicBezTo>
                    <a:pt x="11" y="0"/>
                    <a:pt x="13" y="2"/>
                    <a:pt x="13" y="4"/>
                  </a:cubicBezTo>
                  <a:cubicBezTo>
                    <a:pt x="13" y="4"/>
                    <a:pt x="13" y="4"/>
                    <a:pt x="13" y="4"/>
                  </a:cubicBezTo>
                  <a:cubicBezTo>
                    <a:pt x="13" y="6"/>
                    <a:pt x="11" y="8"/>
                    <a:pt x="8" y="8"/>
                  </a:cubicBezTo>
                  <a:cubicBezTo>
                    <a:pt x="8" y="8"/>
                    <a:pt x="8" y="8"/>
                    <a:pt x="8"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1392" y="1684"/>
              <a:ext cx="187" cy="90"/>
            </a:xfrm>
            <a:custGeom>
              <a:avLst/>
              <a:gdLst>
                <a:gd name="T0" fmla="*/ 1 w 78"/>
                <a:gd name="T1" fmla="*/ 23 h 38"/>
                <a:gd name="T2" fmla="*/ 0 w 78"/>
                <a:gd name="T3" fmla="*/ 20 h 38"/>
                <a:gd name="T4" fmla="*/ 0 w 78"/>
                <a:gd name="T5" fmla="*/ 20 h 38"/>
                <a:gd name="T6" fmla="*/ 4 w 78"/>
                <a:gd name="T7" fmla="*/ 19 h 38"/>
                <a:gd name="T8" fmla="*/ 4 w 78"/>
                <a:gd name="T9" fmla="*/ 19 h 38"/>
                <a:gd name="T10" fmla="*/ 14 w 78"/>
                <a:gd name="T11" fmla="*/ 26 h 38"/>
                <a:gd name="T12" fmla="*/ 14 w 78"/>
                <a:gd name="T13" fmla="*/ 26 h 38"/>
                <a:gd name="T14" fmla="*/ 35 w 78"/>
                <a:gd name="T15" fmla="*/ 33 h 38"/>
                <a:gd name="T16" fmla="*/ 35 w 78"/>
                <a:gd name="T17" fmla="*/ 33 h 38"/>
                <a:gd name="T18" fmla="*/ 58 w 78"/>
                <a:gd name="T19" fmla="*/ 20 h 38"/>
                <a:gd name="T20" fmla="*/ 58 w 78"/>
                <a:gd name="T21" fmla="*/ 20 h 38"/>
                <a:gd name="T22" fmla="*/ 73 w 78"/>
                <a:gd name="T23" fmla="*/ 2 h 38"/>
                <a:gd name="T24" fmla="*/ 73 w 78"/>
                <a:gd name="T25" fmla="*/ 2 h 38"/>
                <a:gd name="T26" fmla="*/ 74 w 78"/>
                <a:gd name="T27" fmla="*/ 2 h 38"/>
                <a:gd name="T28" fmla="*/ 74 w 78"/>
                <a:gd name="T29" fmla="*/ 2 h 38"/>
                <a:gd name="T30" fmla="*/ 76 w 78"/>
                <a:gd name="T31" fmla="*/ 0 h 38"/>
                <a:gd name="T32" fmla="*/ 76 w 78"/>
                <a:gd name="T33" fmla="*/ 0 h 38"/>
                <a:gd name="T34" fmla="*/ 78 w 78"/>
                <a:gd name="T35" fmla="*/ 3 h 38"/>
                <a:gd name="T36" fmla="*/ 78 w 78"/>
                <a:gd name="T37" fmla="*/ 3 h 38"/>
                <a:gd name="T38" fmla="*/ 73 w 78"/>
                <a:gd name="T39" fmla="*/ 11 h 38"/>
                <a:gd name="T40" fmla="*/ 73 w 78"/>
                <a:gd name="T41" fmla="*/ 11 h 38"/>
                <a:gd name="T42" fmla="*/ 62 w 78"/>
                <a:gd name="T43" fmla="*/ 22 h 38"/>
                <a:gd name="T44" fmla="*/ 62 w 78"/>
                <a:gd name="T45" fmla="*/ 22 h 38"/>
                <a:gd name="T46" fmla="*/ 35 w 78"/>
                <a:gd name="T47" fmla="*/ 38 h 38"/>
                <a:gd name="T48" fmla="*/ 35 w 78"/>
                <a:gd name="T49" fmla="*/ 38 h 38"/>
                <a:gd name="T50" fmla="*/ 1 w 78"/>
                <a:gd name="T51"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38">
                  <a:moveTo>
                    <a:pt x="1" y="23"/>
                  </a:moveTo>
                  <a:cubicBezTo>
                    <a:pt x="0" y="22"/>
                    <a:pt x="0" y="21"/>
                    <a:pt x="0" y="20"/>
                  </a:cubicBezTo>
                  <a:cubicBezTo>
                    <a:pt x="0" y="20"/>
                    <a:pt x="0" y="20"/>
                    <a:pt x="0" y="20"/>
                  </a:cubicBezTo>
                  <a:cubicBezTo>
                    <a:pt x="1" y="19"/>
                    <a:pt x="3" y="19"/>
                    <a:pt x="4" y="19"/>
                  </a:cubicBezTo>
                  <a:cubicBezTo>
                    <a:pt x="4" y="19"/>
                    <a:pt x="4" y="19"/>
                    <a:pt x="4" y="19"/>
                  </a:cubicBezTo>
                  <a:cubicBezTo>
                    <a:pt x="4" y="19"/>
                    <a:pt x="8" y="23"/>
                    <a:pt x="14" y="26"/>
                  </a:cubicBezTo>
                  <a:cubicBezTo>
                    <a:pt x="14" y="26"/>
                    <a:pt x="14" y="26"/>
                    <a:pt x="14" y="26"/>
                  </a:cubicBezTo>
                  <a:cubicBezTo>
                    <a:pt x="20" y="30"/>
                    <a:pt x="28" y="33"/>
                    <a:pt x="35" y="33"/>
                  </a:cubicBezTo>
                  <a:cubicBezTo>
                    <a:pt x="35" y="33"/>
                    <a:pt x="35" y="33"/>
                    <a:pt x="35" y="33"/>
                  </a:cubicBezTo>
                  <a:cubicBezTo>
                    <a:pt x="40" y="33"/>
                    <a:pt x="50" y="27"/>
                    <a:pt x="58" y="20"/>
                  </a:cubicBezTo>
                  <a:cubicBezTo>
                    <a:pt x="58" y="20"/>
                    <a:pt x="58" y="20"/>
                    <a:pt x="58" y="20"/>
                  </a:cubicBezTo>
                  <a:cubicBezTo>
                    <a:pt x="65" y="13"/>
                    <a:pt x="72" y="5"/>
                    <a:pt x="73" y="2"/>
                  </a:cubicBezTo>
                  <a:cubicBezTo>
                    <a:pt x="73" y="2"/>
                    <a:pt x="73" y="2"/>
                    <a:pt x="73" y="2"/>
                  </a:cubicBezTo>
                  <a:cubicBezTo>
                    <a:pt x="74" y="2"/>
                    <a:pt x="74" y="2"/>
                    <a:pt x="74" y="2"/>
                  </a:cubicBezTo>
                  <a:cubicBezTo>
                    <a:pt x="74" y="2"/>
                    <a:pt x="74" y="2"/>
                    <a:pt x="74" y="2"/>
                  </a:cubicBezTo>
                  <a:cubicBezTo>
                    <a:pt x="74" y="1"/>
                    <a:pt x="75" y="0"/>
                    <a:pt x="76" y="0"/>
                  </a:cubicBezTo>
                  <a:cubicBezTo>
                    <a:pt x="76" y="0"/>
                    <a:pt x="76" y="0"/>
                    <a:pt x="76" y="0"/>
                  </a:cubicBezTo>
                  <a:cubicBezTo>
                    <a:pt x="78" y="0"/>
                    <a:pt x="78" y="1"/>
                    <a:pt x="78" y="3"/>
                  </a:cubicBezTo>
                  <a:cubicBezTo>
                    <a:pt x="78" y="3"/>
                    <a:pt x="78" y="3"/>
                    <a:pt x="78" y="3"/>
                  </a:cubicBezTo>
                  <a:cubicBezTo>
                    <a:pt x="78" y="5"/>
                    <a:pt x="76" y="7"/>
                    <a:pt x="73" y="11"/>
                  </a:cubicBezTo>
                  <a:cubicBezTo>
                    <a:pt x="73" y="11"/>
                    <a:pt x="73" y="11"/>
                    <a:pt x="73" y="11"/>
                  </a:cubicBezTo>
                  <a:cubicBezTo>
                    <a:pt x="70" y="14"/>
                    <a:pt x="67" y="18"/>
                    <a:pt x="62" y="22"/>
                  </a:cubicBezTo>
                  <a:cubicBezTo>
                    <a:pt x="62" y="22"/>
                    <a:pt x="62" y="22"/>
                    <a:pt x="62" y="22"/>
                  </a:cubicBezTo>
                  <a:cubicBezTo>
                    <a:pt x="54" y="30"/>
                    <a:pt x="44" y="37"/>
                    <a:pt x="35" y="38"/>
                  </a:cubicBezTo>
                  <a:cubicBezTo>
                    <a:pt x="35" y="38"/>
                    <a:pt x="35" y="38"/>
                    <a:pt x="35" y="38"/>
                  </a:cubicBezTo>
                  <a:cubicBezTo>
                    <a:pt x="18" y="37"/>
                    <a:pt x="1" y="23"/>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1387" y="1679"/>
              <a:ext cx="197" cy="100"/>
            </a:xfrm>
            <a:custGeom>
              <a:avLst/>
              <a:gdLst>
                <a:gd name="T0" fmla="*/ 2 w 82"/>
                <a:gd name="T1" fmla="*/ 27 h 42"/>
                <a:gd name="T2" fmla="*/ 0 w 82"/>
                <a:gd name="T3" fmla="*/ 23 h 42"/>
                <a:gd name="T4" fmla="*/ 1 w 82"/>
                <a:gd name="T5" fmla="*/ 21 h 42"/>
                <a:gd name="T6" fmla="*/ 4 w 82"/>
                <a:gd name="T7" fmla="*/ 19 h 42"/>
                <a:gd name="T8" fmla="*/ 7 w 82"/>
                <a:gd name="T9" fmla="*/ 20 h 42"/>
                <a:gd name="T10" fmla="*/ 7 w 82"/>
                <a:gd name="T11" fmla="*/ 20 h 42"/>
                <a:gd name="T12" fmla="*/ 7 w 82"/>
                <a:gd name="T13" fmla="*/ 20 h 42"/>
                <a:gd name="T14" fmla="*/ 7 w 82"/>
                <a:gd name="T15" fmla="*/ 20 h 42"/>
                <a:gd name="T16" fmla="*/ 7 w 82"/>
                <a:gd name="T17" fmla="*/ 20 h 42"/>
                <a:gd name="T18" fmla="*/ 7 w 82"/>
                <a:gd name="T19" fmla="*/ 20 h 42"/>
                <a:gd name="T20" fmla="*/ 7 w 82"/>
                <a:gd name="T21" fmla="*/ 20 h 42"/>
                <a:gd name="T22" fmla="*/ 7 w 82"/>
                <a:gd name="T23" fmla="*/ 20 h 42"/>
                <a:gd name="T24" fmla="*/ 8 w 82"/>
                <a:gd name="T25" fmla="*/ 20 h 42"/>
                <a:gd name="T26" fmla="*/ 10 w 82"/>
                <a:gd name="T27" fmla="*/ 22 h 42"/>
                <a:gd name="T28" fmla="*/ 17 w 82"/>
                <a:gd name="T29" fmla="*/ 26 h 42"/>
                <a:gd name="T30" fmla="*/ 36 w 82"/>
                <a:gd name="T31" fmla="*/ 33 h 42"/>
                <a:gd name="T32" fmla="*/ 37 w 82"/>
                <a:gd name="T33" fmla="*/ 33 h 42"/>
                <a:gd name="T34" fmla="*/ 37 w 82"/>
                <a:gd name="T35" fmla="*/ 33 h 42"/>
                <a:gd name="T36" fmla="*/ 37 w 82"/>
                <a:gd name="T37" fmla="*/ 33 h 42"/>
                <a:gd name="T38" fmla="*/ 37 w 82"/>
                <a:gd name="T39" fmla="*/ 33 h 42"/>
                <a:gd name="T40" fmla="*/ 58 w 82"/>
                <a:gd name="T41" fmla="*/ 21 h 42"/>
                <a:gd name="T42" fmla="*/ 74 w 82"/>
                <a:gd name="T43" fmla="*/ 3 h 42"/>
                <a:gd name="T44" fmla="*/ 74 w 82"/>
                <a:gd name="T45" fmla="*/ 3 h 42"/>
                <a:gd name="T46" fmla="*/ 78 w 82"/>
                <a:gd name="T47" fmla="*/ 0 h 42"/>
                <a:gd name="T48" fmla="*/ 79 w 82"/>
                <a:gd name="T49" fmla="*/ 0 h 42"/>
                <a:gd name="T50" fmla="*/ 82 w 82"/>
                <a:gd name="T51" fmla="*/ 4 h 42"/>
                <a:gd name="T52" fmla="*/ 82 w 82"/>
                <a:gd name="T53" fmla="*/ 5 h 42"/>
                <a:gd name="T54" fmla="*/ 77 w 82"/>
                <a:gd name="T55" fmla="*/ 14 h 42"/>
                <a:gd name="T56" fmla="*/ 66 w 82"/>
                <a:gd name="T57" fmla="*/ 26 h 42"/>
                <a:gd name="T58" fmla="*/ 37 w 82"/>
                <a:gd name="T59" fmla="*/ 42 h 42"/>
                <a:gd name="T60" fmla="*/ 4 w 82"/>
                <a:gd name="T61" fmla="*/ 24 h 42"/>
                <a:gd name="T62" fmla="*/ 4 w 82"/>
                <a:gd name="T63" fmla="*/ 24 h 42"/>
                <a:gd name="T64" fmla="*/ 5 w 82"/>
                <a:gd name="T65" fmla="*/ 24 h 42"/>
                <a:gd name="T66" fmla="*/ 7 w 82"/>
                <a:gd name="T67" fmla="*/ 26 h 42"/>
                <a:gd name="T68" fmla="*/ 15 w 82"/>
                <a:gd name="T69" fmla="*/ 31 h 42"/>
                <a:gd name="T70" fmla="*/ 37 w 82"/>
                <a:gd name="T71" fmla="*/ 38 h 42"/>
                <a:gd name="T72" fmla="*/ 63 w 82"/>
                <a:gd name="T73" fmla="*/ 23 h 42"/>
                <a:gd name="T74" fmla="*/ 74 w 82"/>
                <a:gd name="T75" fmla="*/ 12 h 42"/>
                <a:gd name="T76" fmla="*/ 78 w 82"/>
                <a:gd name="T77" fmla="*/ 5 h 42"/>
                <a:gd name="T78" fmla="*/ 78 w 82"/>
                <a:gd name="T79" fmla="*/ 4 h 42"/>
                <a:gd name="T80" fmla="*/ 78 w 82"/>
                <a:gd name="T81" fmla="*/ 4 h 42"/>
                <a:gd name="T82" fmla="*/ 78 w 82"/>
                <a:gd name="T83" fmla="*/ 4 h 42"/>
                <a:gd name="T84" fmla="*/ 77 w 82"/>
                <a:gd name="T85" fmla="*/ 5 h 42"/>
                <a:gd name="T86" fmla="*/ 77 w 82"/>
                <a:gd name="T87" fmla="*/ 5 h 42"/>
                <a:gd name="T88" fmla="*/ 61 w 82"/>
                <a:gd name="T89" fmla="*/ 24 h 42"/>
                <a:gd name="T90" fmla="*/ 37 w 82"/>
                <a:gd name="T91" fmla="*/ 37 h 42"/>
                <a:gd name="T92" fmla="*/ 37 w 82"/>
                <a:gd name="T93" fmla="*/ 37 h 42"/>
                <a:gd name="T94" fmla="*/ 36 w 82"/>
                <a:gd name="T95" fmla="*/ 37 h 42"/>
                <a:gd name="T96" fmla="*/ 15 w 82"/>
                <a:gd name="T97" fmla="*/ 30 h 42"/>
                <a:gd name="T98" fmla="*/ 8 w 82"/>
                <a:gd name="T99" fmla="*/ 25 h 42"/>
                <a:gd name="T100" fmla="*/ 5 w 82"/>
                <a:gd name="T101" fmla="*/ 23 h 42"/>
                <a:gd name="T102" fmla="*/ 4 w 82"/>
                <a:gd name="T103" fmla="*/ 23 h 42"/>
                <a:gd name="T104" fmla="*/ 4 w 82"/>
                <a:gd name="T105" fmla="*/ 23 h 42"/>
                <a:gd name="T106" fmla="*/ 4 w 82"/>
                <a:gd name="T107" fmla="*/ 23 h 42"/>
                <a:gd name="T108" fmla="*/ 4 w 82"/>
                <a:gd name="T109" fmla="*/ 24 h 42"/>
                <a:gd name="T110" fmla="*/ 2 w 82"/>
                <a:gd name="T111" fmla="*/ 27 h 42"/>
                <a:gd name="T112" fmla="*/ 4 w 82"/>
                <a:gd name="T113" fmla="*/ 24 h 42"/>
                <a:gd name="T114" fmla="*/ 2 w 82"/>
                <a:gd name="T115" fmla="*/ 27 h 42"/>
                <a:gd name="T116" fmla="*/ 5 w 82"/>
                <a:gd name="T117" fmla="*/ 23 h 42"/>
                <a:gd name="T118" fmla="*/ 5 w 82"/>
                <a:gd name="T119" fmla="*/ 23 h 42"/>
                <a:gd name="T120" fmla="*/ 5 w 82"/>
                <a:gd name="T121" fmla="*/ 23 h 42"/>
                <a:gd name="T122" fmla="*/ 4 w 82"/>
                <a:gd name="T123" fmla="*/ 22 h 42"/>
                <a:gd name="T124" fmla="*/ 4 w 82"/>
                <a:gd name="T125"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42">
                  <a:moveTo>
                    <a:pt x="2" y="27"/>
                  </a:moveTo>
                  <a:cubicBezTo>
                    <a:pt x="2" y="27"/>
                    <a:pt x="2" y="27"/>
                    <a:pt x="2" y="27"/>
                  </a:cubicBezTo>
                  <a:cubicBezTo>
                    <a:pt x="2" y="27"/>
                    <a:pt x="2" y="27"/>
                    <a:pt x="2" y="27"/>
                  </a:cubicBezTo>
                  <a:cubicBezTo>
                    <a:pt x="0" y="26"/>
                    <a:pt x="0" y="25"/>
                    <a:pt x="0" y="23"/>
                  </a:cubicBezTo>
                  <a:cubicBezTo>
                    <a:pt x="0" y="23"/>
                    <a:pt x="0" y="23"/>
                    <a:pt x="0" y="23"/>
                  </a:cubicBezTo>
                  <a:cubicBezTo>
                    <a:pt x="0" y="22"/>
                    <a:pt x="0" y="21"/>
                    <a:pt x="1" y="21"/>
                  </a:cubicBezTo>
                  <a:cubicBezTo>
                    <a:pt x="1" y="21"/>
                    <a:pt x="1" y="21"/>
                    <a:pt x="1" y="21"/>
                  </a:cubicBezTo>
                  <a:cubicBezTo>
                    <a:pt x="2" y="19"/>
                    <a:pt x="3" y="19"/>
                    <a:pt x="4" y="19"/>
                  </a:cubicBezTo>
                  <a:cubicBezTo>
                    <a:pt x="4" y="19"/>
                    <a:pt x="4" y="19"/>
                    <a:pt x="4" y="19"/>
                  </a:cubicBezTo>
                  <a:cubicBezTo>
                    <a:pt x="5" y="19"/>
                    <a:pt x="6" y="19"/>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8" y="20"/>
                    <a:pt x="8" y="20"/>
                  </a:cubicBezTo>
                  <a:cubicBezTo>
                    <a:pt x="8" y="20"/>
                    <a:pt x="8" y="20"/>
                    <a:pt x="8" y="20"/>
                  </a:cubicBezTo>
                  <a:cubicBezTo>
                    <a:pt x="8" y="21"/>
                    <a:pt x="9" y="21"/>
                    <a:pt x="10" y="22"/>
                  </a:cubicBezTo>
                  <a:cubicBezTo>
                    <a:pt x="10" y="22"/>
                    <a:pt x="10" y="22"/>
                    <a:pt x="10" y="22"/>
                  </a:cubicBezTo>
                  <a:cubicBezTo>
                    <a:pt x="12" y="23"/>
                    <a:pt x="14" y="25"/>
                    <a:pt x="17" y="26"/>
                  </a:cubicBezTo>
                  <a:cubicBezTo>
                    <a:pt x="17" y="26"/>
                    <a:pt x="17" y="26"/>
                    <a:pt x="17" y="26"/>
                  </a:cubicBezTo>
                  <a:cubicBezTo>
                    <a:pt x="23" y="30"/>
                    <a:pt x="30" y="33"/>
                    <a:pt x="36" y="33"/>
                  </a:cubicBezTo>
                  <a:cubicBezTo>
                    <a:pt x="36" y="33"/>
                    <a:pt x="36" y="33"/>
                    <a:pt x="36" y="33"/>
                  </a:cubicBezTo>
                  <a:cubicBezTo>
                    <a:pt x="36" y="33"/>
                    <a:pt x="36"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41" y="33"/>
                    <a:pt x="51" y="27"/>
                    <a:pt x="58" y="21"/>
                  </a:cubicBezTo>
                  <a:cubicBezTo>
                    <a:pt x="58" y="21"/>
                    <a:pt x="58" y="21"/>
                    <a:pt x="58" y="21"/>
                  </a:cubicBezTo>
                  <a:cubicBezTo>
                    <a:pt x="66" y="14"/>
                    <a:pt x="73" y="6"/>
                    <a:pt x="74" y="3"/>
                  </a:cubicBezTo>
                  <a:cubicBezTo>
                    <a:pt x="74" y="3"/>
                    <a:pt x="74" y="3"/>
                    <a:pt x="74" y="3"/>
                  </a:cubicBezTo>
                  <a:cubicBezTo>
                    <a:pt x="74" y="3"/>
                    <a:pt x="74" y="3"/>
                    <a:pt x="74" y="3"/>
                  </a:cubicBezTo>
                  <a:cubicBezTo>
                    <a:pt x="74" y="3"/>
                    <a:pt x="74" y="3"/>
                    <a:pt x="74" y="3"/>
                  </a:cubicBezTo>
                  <a:cubicBezTo>
                    <a:pt x="74" y="1"/>
                    <a:pt x="76" y="0"/>
                    <a:pt x="78" y="0"/>
                  </a:cubicBezTo>
                  <a:cubicBezTo>
                    <a:pt x="78" y="0"/>
                    <a:pt x="78" y="0"/>
                    <a:pt x="78" y="0"/>
                  </a:cubicBezTo>
                  <a:cubicBezTo>
                    <a:pt x="78" y="0"/>
                    <a:pt x="78" y="0"/>
                    <a:pt x="79" y="0"/>
                  </a:cubicBezTo>
                  <a:cubicBezTo>
                    <a:pt x="79" y="0"/>
                    <a:pt x="79" y="0"/>
                    <a:pt x="79" y="0"/>
                  </a:cubicBezTo>
                  <a:cubicBezTo>
                    <a:pt x="81" y="0"/>
                    <a:pt x="82" y="2"/>
                    <a:pt x="82" y="4"/>
                  </a:cubicBezTo>
                  <a:cubicBezTo>
                    <a:pt x="82" y="4"/>
                    <a:pt x="82" y="4"/>
                    <a:pt x="82" y="4"/>
                  </a:cubicBezTo>
                  <a:cubicBezTo>
                    <a:pt x="82" y="5"/>
                    <a:pt x="82" y="5"/>
                    <a:pt x="82" y="5"/>
                  </a:cubicBezTo>
                  <a:cubicBezTo>
                    <a:pt x="82" y="5"/>
                    <a:pt x="82" y="5"/>
                    <a:pt x="82" y="5"/>
                  </a:cubicBezTo>
                  <a:cubicBezTo>
                    <a:pt x="82" y="8"/>
                    <a:pt x="80" y="11"/>
                    <a:pt x="77" y="14"/>
                  </a:cubicBezTo>
                  <a:cubicBezTo>
                    <a:pt x="77" y="14"/>
                    <a:pt x="77" y="14"/>
                    <a:pt x="77" y="14"/>
                  </a:cubicBezTo>
                  <a:cubicBezTo>
                    <a:pt x="74" y="18"/>
                    <a:pt x="70" y="22"/>
                    <a:pt x="66" y="26"/>
                  </a:cubicBezTo>
                  <a:cubicBezTo>
                    <a:pt x="66" y="26"/>
                    <a:pt x="66" y="26"/>
                    <a:pt x="66" y="26"/>
                  </a:cubicBezTo>
                  <a:cubicBezTo>
                    <a:pt x="57" y="33"/>
                    <a:pt x="47" y="41"/>
                    <a:pt x="37" y="42"/>
                  </a:cubicBezTo>
                  <a:cubicBezTo>
                    <a:pt x="37" y="42"/>
                    <a:pt x="37" y="42"/>
                    <a:pt x="37" y="42"/>
                  </a:cubicBezTo>
                  <a:cubicBezTo>
                    <a:pt x="20" y="41"/>
                    <a:pt x="4" y="29"/>
                    <a:pt x="2" y="27"/>
                  </a:cubicBezTo>
                  <a:close/>
                  <a:moveTo>
                    <a:pt x="4" y="24"/>
                  </a:moveTo>
                  <a:cubicBezTo>
                    <a:pt x="4" y="24"/>
                    <a:pt x="4" y="24"/>
                    <a:pt x="4" y="24"/>
                  </a:cubicBezTo>
                  <a:cubicBezTo>
                    <a:pt x="4" y="24"/>
                    <a:pt x="4" y="24"/>
                    <a:pt x="4" y="24"/>
                  </a:cubicBezTo>
                  <a:cubicBezTo>
                    <a:pt x="4" y="24"/>
                    <a:pt x="5" y="24"/>
                    <a:pt x="5" y="24"/>
                  </a:cubicBezTo>
                  <a:cubicBezTo>
                    <a:pt x="5" y="24"/>
                    <a:pt x="5" y="24"/>
                    <a:pt x="5" y="24"/>
                  </a:cubicBezTo>
                  <a:cubicBezTo>
                    <a:pt x="5" y="25"/>
                    <a:pt x="6" y="25"/>
                    <a:pt x="7" y="26"/>
                  </a:cubicBezTo>
                  <a:cubicBezTo>
                    <a:pt x="7" y="26"/>
                    <a:pt x="7" y="26"/>
                    <a:pt x="7" y="26"/>
                  </a:cubicBezTo>
                  <a:cubicBezTo>
                    <a:pt x="9" y="27"/>
                    <a:pt x="11" y="29"/>
                    <a:pt x="15" y="31"/>
                  </a:cubicBezTo>
                  <a:cubicBezTo>
                    <a:pt x="15" y="31"/>
                    <a:pt x="15" y="31"/>
                    <a:pt x="15" y="31"/>
                  </a:cubicBezTo>
                  <a:cubicBezTo>
                    <a:pt x="21" y="34"/>
                    <a:pt x="29" y="38"/>
                    <a:pt x="37" y="38"/>
                  </a:cubicBezTo>
                  <a:cubicBezTo>
                    <a:pt x="37" y="38"/>
                    <a:pt x="37" y="38"/>
                    <a:pt x="37" y="38"/>
                  </a:cubicBezTo>
                  <a:cubicBezTo>
                    <a:pt x="44" y="38"/>
                    <a:pt x="55" y="30"/>
                    <a:pt x="63" y="23"/>
                  </a:cubicBezTo>
                  <a:cubicBezTo>
                    <a:pt x="63" y="23"/>
                    <a:pt x="63" y="23"/>
                    <a:pt x="63" y="23"/>
                  </a:cubicBezTo>
                  <a:cubicBezTo>
                    <a:pt x="67" y="19"/>
                    <a:pt x="71" y="15"/>
                    <a:pt x="74" y="12"/>
                  </a:cubicBezTo>
                  <a:cubicBezTo>
                    <a:pt x="74" y="12"/>
                    <a:pt x="74" y="12"/>
                    <a:pt x="74" y="12"/>
                  </a:cubicBezTo>
                  <a:cubicBezTo>
                    <a:pt x="76" y="8"/>
                    <a:pt x="78" y="6"/>
                    <a:pt x="78" y="5"/>
                  </a:cubicBezTo>
                  <a:cubicBezTo>
                    <a:pt x="78" y="5"/>
                    <a:pt x="78" y="5"/>
                    <a:pt x="78" y="5"/>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4"/>
                    <a:pt x="78" y="4"/>
                    <a:pt x="78" y="4"/>
                  </a:cubicBezTo>
                  <a:cubicBezTo>
                    <a:pt x="78" y="5"/>
                    <a:pt x="78" y="5"/>
                    <a:pt x="78" y="5"/>
                  </a:cubicBezTo>
                  <a:cubicBezTo>
                    <a:pt x="77" y="5"/>
                    <a:pt x="77" y="5"/>
                    <a:pt x="77" y="5"/>
                  </a:cubicBezTo>
                  <a:cubicBezTo>
                    <a:pt x="77" y="5"/>
                    <a:pt x="77" y="5"/>
                    <a:pt x="77" y="5"/>
                  </a:cubicBezTo>
                  <a:cubicBezTo>
                    <a:pt x="77" y="5"/>
                    <a:pt x="77" y="5"/>
                    <a:pt x="77" y="5"/>
                  </a:cubicBezTo>
                  <a:cubicBezTo>
                    <a:pt x="76" y="9"/>
                    <a:pt x="69" y="16"/>
                    <a:pt x="61" y="24"/>
                  </a:cubicBezTo>
                  <a:cubicBezTo>
                    <a:pt x="61" y="24"/>
                    <a:pt x="61" y="24"/>
                    <a:pt x="61" y="24"/>
                  </a:cubicBezTo>
                  <a:cubicBezTo>
                    <a:pt x="53" y="31"/>
                    <a:pt x="44" y="37"/>
                    <a:pt x="37" y="37"/>
                  </a:cubicBezTo>
                  <a:cubicBezTo>
                    <a:pt x="37" y="37"/>
                    <a:pt x="37" y="37"/>
                    <a:pt x="37" y="37"/>
                  </a:cubicBezTo>
                  <a:cubicBezTo>
                    <a:pt x="37" y="37"/>
                    <a:pt x="37" y="37"/>
                    <a:pt x="37" y="37"/>
                  </a:cubicBezTo>
                  <a:cubicBezTo>
                    <a:pt x="37" y="37"/>
                    <a:pt x="37" y="37"/>
                    <a:pt x="37" y="37"/>
                  </a:cubicBezTo>
                  <a:cubicBezTo>
                    <a:pt x="36" y="37"/>
                    <a:pt x="36" y="37"/>
                    <a:pt x="36" y="37"/>
                  </a:cubicBezTo>
                  <a:cubicBezTo>
                    <a:pt x="36" y="37"/>
                    <a:pt x="36" y="37"/>
                    <a:pt x="36" y="37"/>
                  </a:cubicBezTo>
                  <a:cubicBezTo>
                    <a:pt x="29" y="37"/>
                    <a:pt x="21" y="33"/>
                    <a:pt x="15" y="30"/>
                  </a:cubicBezTo>
                  <a:cubicBezTo>
                    <a:pt x="15" y="30"/>
                    <a:pt x="15" y="30"/>
                    <a:pt x="15" y="30"/>
                  </a:cubicBezTo>
                  <a:cubicBezTo>
                    <a:pt x="12" y="28"/>
                    <a:pt x="10" y="27"/>
                    <a:pt x="8" y="25"/>
                  </a:cubicBezTo>
                  <a:cubicBezTo>
                    <a:pt x="8" y="25"/>
                    <a:pt x="8" y="25"/>
                    <a:pt x="8" y="25"/>
                  </a:cubicBezTo>
                  <a:cubicBezTo>
                    <a:pt x="8" y="26"/>
                    <a:pt x="8" y="26"/>
                    <a:pt x="8" y="26"/>
                  </a:cubicBezTo>
                  <a:cubicBezTo>
                    <a:pt x="5" y="23"/>
                    <a:pt x="5" y="23"/>
                    <a:pt x="5"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4"/>
                  </a:cubicBezTo>
                  <a:cubicBezTo>
                    <a:pt x="4" y="24"/>
                    <a:pt x="4" y="24"/>
                    <a:pt x="4" y="24"/>
                  </a:cubicBezTo>
                  <a:cubicBezTo>
                    <a:pt x="4" y="24"/>
                    <a:pt x="4" y="24"/>
                    <a:pt x="4" y="24"/>
                  </a:cubicBezTo>
                  <a:close/>
                  <a:moveTo>
                    <a:pt x="2" y="27"/>
                  </a:moveTo>
                  <a:cubicBezTo>
                    <a:pt x="3" y="25"/>
                    <a:pt x="3" y="25"/>
                    <a:pt x="3" y="25"/>
                  </a:cubicBezTo>
                  <a:cubicBezTo>
                    <a:pt x="4" y="24"/>
                    <a:pt x="4" y="24"/>
                    <a:pt x="4" y="24"/>
                  </a:cubicBezTo>
                  <a:cubicBezTo>
                    <a:pt x="3" y="25"/>
                    <a:pt x="3" y="25"/>
                    <a:pt x="3" y="25"/>
                  </a:cubicBezTo>
                  <a:cubicBezTo>
                    <a:pt x="2" y="27"/>
                    <a:pt x="2" y="27"/>
                    <a:pt x="2" y="27"/>
                  </a:cubicBezTo>
                  <a:close/>
                  <a:moveTo>
                    <a:pt x="5" y="23"/>
                  </a:move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lose/>
                  <a:moveTo>
                    <a:pt x="4" y="23"/>
                  </a:moveTo>
                  <a:cubicBezTo>
                    <a:pt x="4" y="22"/>
                    <a:pt x="4" y="22"/>
                    <a:pt x="4" y="22"/>
                  </a:cubicBezTo>
                  <a:cubicBezTo>
                    <a:pt x="4" y="22"/>
                    <a:pt x="4" y="22"/>
                    <a:pt x="4" y="22"/>
                  </a:cubicBezTo>
                  <a:cubicBezTo>
                    <a:pt x="4" y="22"/>
                    <a:pt x="4" y="22"/>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p:nvPr/>
          </p:nvSpPr>
          <p:spPr bwMode="auto">
            <a:xfrm>
              <a:off x="1555" y="1674"/>
              <a:ext cx="40" cy="22"/>
            </a:xfrm>
            <a:custGeom>
              <a:avLst/>
              <a:gdLst>
                <a:gd name="T0" fmla="*/ 13 w 17"/>
                <a:gd name="T1" fmla="*/ 9 h 9"/>
                <a:gd name="T2" fmla="*/ 2 w 17"/>
                <a:gd name="T3" fmla="*/ 5 h 9"/>
                <a:gd name="T4" fmla="*/ 0 w 17"/>
                <a:gd name="T5" fmla="*/ 2 h 9"/>
                <a:gd name="T6" fmla="*/ 0 w 17"/>
                <a:gd name="T7" fmla="*/ 2 h 9"/>
                <a:gd name="T8" fmla="*/ 3 w 17"/>
                <a:gd name="T9" fmla="*/ 0 h 9"/>
                <a:gd name="T10" fmla="*/ 3 w 17"/>
                <a:gd name="T11" fmla="*/ 0 h 9"/>
                <a:gd name="T12" fmla="*/ 15 w 17"/>
                <a:gd name="T13" fmla="*/ 4 h 9"/>
                <a:gd name="T14" fmla="*/ 16 w 17"/>
                <a:gd name="T15" fmla="*/ 7 h 9"/>
                <a:gd name="T16" fmla="*/ 16 w 17"/>
                <a:gd name="T17" fmla="*/ 7 h 9"/>
                <a:gd name="T18" fmla="*/ 14 w 17"/>
                <a:gd name="T19" fmla="*/ 9 h 9"/>
                <a:gd name="T20" fmla="*/ 14 w 17"/>
                <a:gd name="T21" fmla="*/ 9 h 9"/>
                <a:gd name="T22" fmla="*/ 13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3" y="9"/>
                  </a:moveTo>
                  <a:cubicBezTo>
                    <a:pt x="2" y="5"/>
                    <a:pt x="2" y="5"/>
                    <a:pt x="2" y="5"/>
                  </a:cubicBezTo>
                  <a:cubicBezTo>
                    <a:pt x="1" y="5"/>
                    <a:pt x="0" y="3"/>
                    <a:pt x="0" y="2"/>
                  </a:cubicBezTo>
                  <a:cubicBezTo>
                    <a:pt x="0" y="2"/>
                    <a:pt x="0" y="2"/>
                    <a:pt x="0" y="2"/>
                  </a:cubicBezTo>
                  <a:cubicBezTo>
                    <a:pt x="1" y="1"/>
                    <a:pt x="2" y="0"/>
                    <a:pt x="3" y="0"/>
                  </a:cubicBezTo>
                  <a:cubicBezTo>
                    <a:pt x="3" y="0"/>
                    <a:pt x="3" y="0"/>
                    <a:pt x="3" y="0"/>
                  </a:cubicBezTo>
                  <a:cubicBezTo>
                    <a:pt x="15" y="4"/>
                    <a:pt x="15" y="4"/>
                    <a:pt x="15" y="4"/>
                  </a:cubicBezTo>
                  <a:cubicBezTo>
                    <a:pt x="16" y="5"/>
                    <a:pt x="17" y="6"/>
                    <a:pt x="16" y="7"/>
                  </a:cubicBezTo>
                  <a:cubicBezTo>
                    <a:pt x="16" y="7"/>
                    <a:pt x="16" y="7"/>
                    <a:pt x="16" y="7"/>
                  </a:cubicBezTo>
                  <a:cubicBezTo>
                    <a:pt x="16" y="8"/>
                    <a:pt x="15" y="9"/>
                    <a:pt x="14" y="9"/>
                  </a:cubicBezTo>
                  <a:cubicBezTo>
                    <a:pt x="14" y="9"/>
                    <a:pt x="14" y="9"/>
                    <a:pt x="14" y="9"/>
                  </a:cubicBezTo>
                  <a:cubicBezTo>
                    <a:pt x="14" y="9"/>
                    <a:pt x="14"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1550" y="1669"/>
              <a:ext cx="48" cy="31"/>
            </a:xfrm>
            <a:custGeom>
              <a:avLst/>
              <a:gdLst>
                <a:gd name="T0" fmla="*/ 16 w 20"/>
                <a:gd name="T1" fmla="*/ 13 h 13"/>
                <a:gd name="T2" fmla="*/ 15 w 20"/>
                <a:gd name="T3" fmla="*/ 13 h 13"/>
                <a:gd name="T4" fmla="*/ 15 w 20"/>
                <a:gd name="T5" fmla="*/ 13 h 13"/>
                <a:gd name="T6" fmla="*/ 15 w 20"/>
                <a:gd name="T7" fmla="*/ 13 h 13"/>
                <a:gd name="T8" fmla="*/ 3 w 20"/>
                <a:gd name="T9" fmla="*/ 9 h 13"/>
                <a:gd name="T10" fmla="*/ 0 w 20"/>
                <a:gd name="T11" fmla="*/ 5 h 13"/>
                <a:gd name="T12" fmla="*/ 0 w 20"/>
                <a:gd name="T13" fmla="*/ 5 h 13"/>
                <a:gd name="T14" fmla="*/ 0 w 20"/>
                <a:gd name="T15" fmla="*/ 3 h 13"/>
                <a:gd name="T16" fmla="*/ 0 w 20"/>
                <a:gd name="T17" fmla="*/ 3 h 13"/>
                <a:gd name="T18" fmla="*/ 4 w 20"/>
                <a:gd name="T19" fmla="*/ 0 h 13"/>
                <a:gd name="T20" fmla="*/ 4 w 20"/>
                <a:gd name="T21" fmla="*/ 0 h 13"/>
                <a:gd name="T22" fmla="*/ 6 w 20"/>
                <a:gd name="T23" fmla="*/ 1 h 13"/>
                <a:gd name="T24" fmla="*/ 6 w 20"/>
                <a:gd name="T25" fmla="*/ 1 h 13"/>
                <a:gd name="T26" fmla="*/ 17 w 20"/>
                <a:gd name="T27" fmla="*/ 4 h 13"/>
                <a:gd name="T28" fmla="*/ 20 w 20"/>
                <a:gd name="T29" fmla="*/ 8 h 13"/>
                <a:gd name="T30" fmla="*/ 20 w 20"/>
                <a:gd name="T31" fmla="*/ 8 h 13"/>
                <a:gd name="T32" fmla="*/ 20 w 20"/>
                <a:gd name="T33" fmla="*/ 10 h 13"/>
                <a:gd name="T34" fmla="*/ 20 w 20"/>
                <a:gd name="T35" fmla="*/ 10 h 13"/>
                <a:gd name="T36" fmla="*/ 16 w 20"/>
                <a:gd name="T37" fmla="*/ 13 h 13"/>
                <a:gd name="T38" fmla="*/ 16 w 20"/>
                <a:gd name="T39" fmla="*/ 13 h 13"/>
                <a:gd name="T40" fmla="*/ 16 w 20"/>
                <a:gd name="T41" fmla="*/ 13 h 13"/>
                <a:gd name="T42" fmla="*/ 4 w 20"/>
                <a:gd name="T43" fmla="*/ 5 h 13"/>
                <a:gd name="T44" fmla="*/ 4 w 20"/>
                <a:gd name="T45" fmla="*/ 5 h 13"/>
                <a:gd name="T46" fmla="*/ 4 w 20"/>
                <a:gd name="T47" fmla="*/ 5 h 13"/>
                <a:gd name="T48" fmla="*/ 16 w 20"/>
                <a:gd name="T49" fmla="*/ 9 h 13"/>
                <a:gd name="T50" fmla="*/ 15 w 20"/>
                <a:gd name="T51" fmla="*/ 11 h 13"/>
                <a:gd name="T52" fmla="*/ 16 w 20"/>
                <a:gd name="T53" fmla="*/ 9 h 13"/>
                <a:gd name="T54" fmla="*/ 16 w 20"/>
                <a:gd name="T55" fmla="*/ 9 h 13"/>
                <a:gd name="T56" fmla="*/ 16 w 20"/>
                <a:gd name="T57" fmla="*/ 9 h 13"/>
                <a:gd name="T58" fmla="*/ 16 w 20"/>
                <a:gd name="T59" fmla="*/ 9 h 13"/>
                <a:gd name="T60" fmla="*/ 16 w 20"/>
                <a:gd name="T61" fmla="*/ 8 h 13"/>
                <a:gd name="T62" fmla="*/ 16 w 20"/>
                <a:gd name="T63" fmla="*/ 8 h 13"/>
                <a:gd name="T64" fmla="*/ 16 w 20"/>
                <a:gd name="T65" fmla="*/ 8 h 13"/>
                <a:gd name="T66" fmla="*/ 16 w 20"/>
                <a:gd name="T67" fmla="*/ 8 h 13"/>
                <a:gd name="T68" fmla="*/ 5 w 20"/>
                <a:gd name="T69" fmla="*/ 4 h 13"/>
                <a:gd name="T70" fmla="*/ 4 w 20"/>
                <a:gd name="T71" fmla="*/ 4 h 13"/>
                <a:gd name="T72" fmla="*/ 4 w 20"/>
                <a:gd name="T73" fmla="*/ 5 h 13"/>
                <a:gd name="T74" fmla="*/ 4 w 20"/>
                <a:gd name="T75" fmla="*/ 5 h 13"/>
                <a:gd name="T76" fmla="*/ 4 w 20"/>
                <a:gd name="T7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3">
                  <a:moveTo>
                    <a:pt x="16" y="13"/>
                  </a:moveTo>
                  <a:cubicBezTo>
                    <a:pt x="16" y="13"/>
                    <a:pt x="15" y="13"/>
                    <a:pt x="15" y="13"/>
                  </a:cubicBezTo>
                  <a:cubicBezTo>
                    <a:pt x="15" y="13"/>
                    <a:pt x="15" y="13"/>
                    <a:pt x="15" y="13"/>
                  </a:cubicBezTo>
                  <a:cubicBezTo>
                    <a:pt x="15" y="13"/>
                    <a:pt x="15" y="13"/>
                    <a:pt x="15" y="13"/>
                  </a:cubicBezTo>
                  <a:cubicBezTo>
                    <a:pt x="3" y="9"/>
                    <a:pt x="3" y="9"/>
                    <a:pt x="3" y="9"/>
                  </a:cubicBezTo>
                  <a:cubicBezTo>
                    <a:pt x="1" y="8"/>
                    <a:pt x="0" y="7"/>
                    <a:pt x="0" y="5"/>
                  </a:cubicBezTo>
                  <a:cubicBezTo>
                    <a:pt x="0" y="5"/>
                    <a:pt x="0" y="5"/>
                    <a:pt x="0" y="5"/>
                  </a:cubicBezTo>
                  <a:cubicBezTo>
                    <a:pt x="0" y="4"/>
                    <a:pt x="0" y="4"/>
                    <a:pt x="0" y="3"/>
                  </a:cubicBezTo>
                  <a:cubicBezTo>
                    <a:pt x="0" y="3"/>
                    <a:pt x="0" y="3"/>
                    <a:pt x="0" y="3"/>
                  </a:cubicBezTo>
                  <a:cubicBezTo>
                    <a:pt x="1" y="2"/>
                    <a:pt x="3" y="0"/>
                    <a:pt x="4" y="0"/>
                  </a:cubicBezTo>
                  <a:cubicBezTo>
                    <a:pt x="4" y="0"/>
                    <a:pt x="4" y="0"/>
                    <a:pt x="4" y="0"/>
                  </a:cubicBezTo>
                  <a:cubicBezTo>
                    <a:pt x="5" y="0"/>
                    <a:pt x="5" y="0"/>
                    <a:pt x="6" y="1"/>
                  </a:cubicBezTo>
                  <a:cubicBezTo>
                    <a:pt x="6" y="1"/>
                    <a:pt x="6" y="1"/>
                    <a:pt x="6" y="1"/>
                  </a:cubicBezTo>
                  <a:cubicBezTo>
                    <a:pt x="17" y="4"/>
                    <a:pt x="17" y="4"/>
                    <a:pt x="17" y="4"/>
                  </a:cubicBezTo>
                  <a:cubicBezTo>
                    <a:pt x="19" y="5"/>
                    <a:pt x="20" y="7"/>
                    <a:pt x="20" y="8"/>
                  </a:cubicBezTo>
                  <a:cubicBezTo>
                    <a:pt x="20" y="8"/>
                    <a:pt x="20" y="8"/>
                    <a:pt x="20" y="8"/>
                  </a:cubicBezTo>
                  <a:cubicBezTo>
                    <a:pt x="20" y="9"/>
                    <a:pt x="20" y="9"/>
                    <a:pt x="20" y="10"/>
                  </a:cubicBezTo>
                  <a:cubicBezTo>
                    <a:pt x="20" y="10"/>
                    <a:pt x="20" y="10"/>
                    <a:pt x="20" y="10"/>
                  </a:cubicBezTo>
                  <a:cubicBezTo>
                    <a:pt x="20" y="12"/>
                    <a:pt x="18" y="13"/>
                    <a:pt x="16" y="13"/>
                  </a:cubicBezTo>
                  <a:cubicBezTo>
                    <a:pt x="16" y="13"/>
                    <a:pt x="16" y="13"/>
                    <a:pt x="16" y="13"/>
                  </a:cubicBezTo>
                  <a:cubicBezTo>
                    <a:pt x="16" y="13"/>
                    <a:pt x="16" y="13"/>
                    <a:pt x="16" y="13"/>
                  </a:cubicBezTo>
                  <a:close/>
                  <a:moveTo>
                    <a:pt x="4" y="5"/>
                  </a:moveTo>
                  <a:cubicBezTo>
                    <a:pt x="4" y="5"/>
                    <a:pt x="4" y="5"/>
                    <a:pt x="4" y="5"/>
                  </a:cubicBezTo>
                  <a:cubicBezTo>
                    <a:pt x="4" y="5"/>
                    <a:pt x="4" y="5"/>
                    <a:pt x="4" y="5"/>
                  </a:cubicBezTo>
                  <a:cubicBezTo>
                    <a:pt x="16" y="9"/>
                    <a:pt x="16" y="9"/>
                    <a:pt x="16" y="9"/>
                  </a:cubicBezTo>
                  <a:cubicBezTo>
                    <a:pt x="15" y="11"/>
                    <a:pt x="15" y="11"/>
                    <a:pt x="15" y="11"/>
                  </a:cubicBezTo>
                  <a:cubicBezTo>
                    <a:pt x="16" y="9"/>
                    <a:pt x="16" y="9"/>
                    <a:pt x="16" y="9"/>
                  </a:cubicBezTo>
                  <a:cubicBezTo>
                    <a:pt x="16" y="9"/>
                    <a:pt x="16" y="9"/>
                    <a:pt x="16" y="9"/>
                  </a:cubicBezTo>
                  <a:cubicBezTo>
                    <a:pt x="16" y="9"/>
                    <a:pt x="16" y="9"/>
                    <a:pt x="16" y="9"/>
                  </a:cubicBezTo>
                  <a:cubicBezTo>
                    <a:pt x="16" y="9"/>
                    <a:pt x="16" y="9"/>
                    <a:pt x="16" y="9"/>
                  </a:cubicBezTo>
                  <a:cubicBezTo>
                    <a:pt x="16" y="8"/>
                    <a:pt x="16" y="8"/>
                    <a:pt x="16" y="8"/>
                  </a:cubicBezTo>
                  <a:cubicBezTo>
                    <a:pt x="16" y="8"/>
                    <a:pt x="16" y="8"/>
                    <a:pt x="16" y="8"/>
                  </a:cubicBezTo>
                  <a:cubicBezTo>
                    <a:pt x="16" y="8"/>
                    <a:pt x="16" y="8"/>
                    <a:pt x="16" y="8"/>
                  </a:cubicBezTo>
                  <a:cubicBezTo>
                    <a:pt x="16" y="8"/>
                    <a:pt x="16" y="8"/>
                    <a:pt x="16" y="8"/>
                  </a:cubicBezTo>
                  <a:cubicBezTo>
                    <a:pt x="5" y="4"/>
                    <a:pt x="5" y="4"/>
                    <a:pt x="5" y="4"/>
                  </a:cubicBezTo>
                  <a:cubicBezTo>
                    <a:pt x="4" y="4"/>
                    <a:pt x="4" y="4"/>
                    <a:pt x="4" y="4"/>
                  </a:cubicBezTo>
                  <a:cubicBezTo>
                    <a:pt x="4" y="4"/>
                    <a:pt x="4" y="4"/>
                    <a:pt x="4" y="5"/>
                  </a:cubicBezTo>
                  <a:cubicBezTo>
                    <a:pt x="4" y="5"/>
                    <a:pt x="4" y="5"/>
                    <a:pt x="4" y="5"/>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1392" y="1710"/>
              <a:ext cx="24" cy="40"/>
            </a:xfrm>
            <a:custGeom>
              <a:avLst/>
              <a:gdLst>
                <a:gd name="T0" fmla="*/ 1 w 10"/>
                <a:gd name="T1" fmla="*/ 17 h 17"/>
                <a:gd name="T2" fmla="*/ 0 w 10"/>
                <a:gd name="T3" fmla="*/ 14 h 17"/>
                <a:gd name="T4" fmla="*/ 0 w 10"/>
                <a:gd name="T5" fmla="*/ 14 h 17"/>
                <a:gd name="T6" fmla="*/ 6 w 10"/>
                <a:gd name="T7" fmla="*/ 2 h 17"/>
                <a:gd name="T8" fmla="*/ 9 w 10"/>
                <a:gd name="T9" fmla="*/ 1 h 17"/>
                <a:gd name="T10" fmla="*/ 9 w 10"/>
                <a:gd name="T11" fmla="*/ 1 h 17"/>
                <a:gd name="T12" fmla="*/ 10 w 10"/>
                <a:gd name="T13" fmla="*/ 4 h 17"/>
                <a:gd name="T14" fmla="*/ 10 w 10"/>
                <a:gd name="T15" fmla="*/ 4 h 17"/>
                <a:gd name="T16" fmla="*/ 4 w 10"/>
                <a:gd name="T17" fmla="*/ 16 h 17"/>
                <a:gd name="T18" fmla="*/ 2 w 10"/>
                <a:gd name="T19" fmla="*/ 17 h 17"/>
                <a:gd name="T20" fmla="*/ 2 w 10"/>
                <a:gd name="T21" fmla="*/ 17 h 17"/>
                <a:gd name="T22" fmla="*/ 1 w 10"/>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7">
                  <a:moveTo>
                    <a:pt x="1" y="17"/>
                  </a:moveTo>
                  <a:cubicBezTo>
                    <a:pt x="0" y="16"/>
                    <a:pt x="0" y="15"/>
                    <a:pt x="0" y="14"/>
                  </a:cubicBezTo>
                  <a:cubicBezTo>
                    <a:pt x="0" y="14"/>
                    <a:pt x="0" y="14"/>
                    <a:pt x="0" y="14"/>
                  </a:cubicBezTo>
                  <a:cubicBezTo>
                    <a:pt x="6" y="2"/>
                    <a:pt x="6" y="2"/>
                    <a:pt x="6" y="2"/>
                  </a:cubicBezTo>
                  <a:cubicBezTo>
                    <a:pt x="6" y="1"/>
                    <a:pt x="8" y="0"/>
                    <a:pt x="9" y="1"/>
                  </a:cubicBezTo>
                  <a:cubicBezTo>
                    <a:pt x="9" y="1"/>
                    <a:pt x="9" y="1"/>
                    <a:pt x="9" y="1"/>
                  </a:cubicBezTo>
                  <a:cubicBezTo>
                    <a:pt x="10" y="1"/>
                    <a:pt x="10" y="3"/>
                    <a:pt x="10" y="4"/>
                  </a:cubicBezTo>
                  <a:cubicBezTo>
                    <a:pt x="10" y="4"/>
                    <a:pt x="10" y="4"/>
                    <a:pt x="10" y="4"/>
                  </a:cubicBezTo>
                  <a:cubicBezTo>
                    <a:pt x="4" y="16"/>
                    <a:pt x="4" y="16"/>
                    <a:pt x="4" y="16"/>
                  </a:cubicBezTo>
                  <a:cubicBezTo>
                    <a:pt x="4" y="16"/>
                    <a:pt x="3" y="17"/>
                    <a:pt x="2" y="17"/>
                  </a:cubicBezTo>
                  <a:cubicBezTo>
                    <a:pt x="2" y="17"/>
                    <a:pt x="2" y="17"/>
                    <a:pt x="2" y="17"/>
                  </a:cubicBezTo>
                  <a:cubicBezTo>
                    <a:pt x="2" y="17"/>
                    <a:pt x="2"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a:spLocks noEditPoints="1"/>
            </p:cNvSpPr>
            <p:nvPr/>
          </p:nvSpPr>
          <p:spPr bwMode="auto">
            <a:xfrm>
              <a:off x="1387" y="1707"/>
              <a:ext cx="34" cy="48"/>
            </a:xfrm>
            <a:custGeom>
              <a:avLst/>
              <a:gdLst>
                <a:gd name="T0" fmla="*/ 2 w 14"/>
                <a:gd name="T1" fmla="*/ 19 h 20"/>
                <a:gd name="T2" fmla="*/ 2 w 14"/>
                <a:gd name="T3" fmla="*/ 19 h 20"/>
                <a:gd name="T4" fmla="*/ 0 w 14"/>
                <a:gd name="T5" fmla="*/ 16 h 20"/>
                <a:gd name="T6" fmla="*/ 0 w 14"/>
                <a:gd name="T7" fmla="*/ 16 h 20"/>
                <a:gd name="T8" fmla="*/ 0 w 14"/>
                <a:gd name="T9" fmla="*/ 14 h 20"/>
                <a:gd name="T10" fmla="*/ 0 w 14"/>
                <a:gd name="T11" fmla="*/ 14 h 20"/>
                <a:gd name="T12" fmla="*/ 6 w 14"/>
                <a:gd name="T13" fmla="*/ 2 h 20"/>
                <a:gd name="T14" fmla="*/ 10 w 14"/>
                <a:gd name="T15" fmla="*/ 0 h 20"/>
                <a:gd name="T16" fmla="*/ 10 w 14"/>
                <a:gd name="T17" fmla="*/ 0 h 20"/>
                <a:gd name="T18" fmla="*/ 12 w 14"/>
                <a:gd name="T19" fmla="*/ 0 h 20"/>
                <a:gd name="T20" fmla="*/ 12 w 14"/>
                <a:gd name="T21" fmla="*/ 0 h 20"/>
                <a:gd name="T22" fmla="*/ 14 w 14"/>
                <a:gd name="T23" fmla="*/ 4 h 20"/>
                <a:gd name="T24" fmla="*/ 14 w 14"/>
                <a:gd name="T25" fmla="*/ 4 h 20"/>
                <a:gd name="T26" fmla="*/ 14 w 14"/>
                <a:gd name="T27" fmla="*/ 6 h 20"/>
                <a:gd name="T28" fmla="*/ 14 w 14"/>
                <a:gd name="T29" fmla="*/ 6 h 20"/>
                <a:gd name="T30" fmla="*/ 8 w 14"/>
                <a:gd name="T31" fmla="*/ 17 h 20"/>
                <a:gd name="T32" fmla="*/ 4 w 14"/>
                <a:gd name="T33" fmla="*/ 20 h 20"/>
                <a:gd name="T34" fmla="*/ 4 w 14"/>
                <a:gd name="T35" fmla="*/ 20 h 20"/>
                <a:gd name="T36" fmla="*/ 2 w 14"/>
                <a:gd name="T37" fmla="*/ 19 h 20"/>
                <a:gd name="T38" fmla="*/ 9 w 14"/>
                <a:gd name="T39" fmla="*/ 4 h 20"/>
                <a:gd name="T40" fmla="*/ 4 w 14"/>
                <a:gd name="T41" fmla="*/ 15 h 20"/>
                <a:gd name="T42" fmla="*/ 4 w 14"/>
                <a:gd name="T43" fmla="*/ 16 h 20"/>
                <a:gd name="T44" fmla="*/ 4 w 14"/>
                <a:gd name="T45" fmla="*/ 16 h 20"/>
                <a:gd name="T46" fmla="*/ 4 w 14"/>
                <a:gd name="T47" fmla="*/ 16 h 20"/>
                <a:gd name="T48" fmla="*/ 3 w 14"/>
                <a:gd name="T49" fmla="*/ 18 h 20"/>
                <a:gd name="T50" fmla="*/ 4 w 14"/>
                <a:gd name="T51" fmla="*/ 16 h 20"/>
                <a:gd name="T52" fmla="*/ 4 w 14"/>
                <a:gd name="T53" fmla="*/ 16 h 20"/>
                <a:gd name="T54" fmla="*/ 4 w 14"/>
                <a:gd name="T55" fmla="*/ 16 h 20"/>
                <a:gd name="T56" fmla="*/ 5 w 14"/>
                <a:gd name="T57" fmla="*/ 16 h 20"/>
                <a:gd name="T58" fmla="*/ 5 w 14"/>
                <a:gd name="T59" fmla="*/ 16 h 20"/>
                <a:gd name="T60" fmla="*/ 10 w 14"/>
                <a:gd name="T61" fmla="*/ 4 h 20"/>
                <a:gd name="T62" fmla="*/ 10 w 14"/>
                <a:gd name="T63" fmla="*/ 4 h 20"/>
                <a:gd name="T64" fmla="*/ 10 w 14"/>
                <a:gd name="T65" fmla="*/ 4 h 20"/>
                <a:gd name="T66" fmla="*/ 10 w 14"/>
                <a:gd name="T67" fmla="*/ 4 h 20"/>
                <a:gd name="T68" fmla="*/ 10 w 14"/>
                <a:gd name="T69" fmla="*/ 4 h 20"/>
                <a:gd name="T70" fmla="*/ 10 w 14"/>
                <a:gd name="T71" fmla="*/ 4 h 20"/>
                <a:gd name="T72" fmla="*/ 10 w 14"/>
                <a:gd name="T73" fmla="*/ 4 h 20"/>
                <a:gd name="T74" fmla="*/ 9 w 14"/>
                <a:gd name="T75"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 h="20">
                  <a:moveTo>
                    <a:pt x="2" y="19"/>
                  </a:moveTo>
                  <a:cubicBezTo>
                    <a:pt x="2" y="19"/>
                    <a:pt x="2" y="19"/>
                    <a:pt x="2" y="19"/>
                  </a:cubicBezTo>
                  <a:cubicBezTo>
                    <a:pt x="1" y="19"/>
                    <a:pt x="0" y="17"/>
                    <a:pt x="0" y="16"/>
                  </a:cubicBezTo>
                  <a:cubicBezTo>
                    <a:pt x="0" y="16"/>
                    <a:pt x="0" y="16"/>
                    <a:pt x="0" y="16"/>
                  </a:cubicBezTo>
                  <a:cubicBezTo>
                    <a:pt x="0" y="15"/>
                    <a:pt x="0" y="14"/>
                    <a:pt x="0" y="14"/>
                  </a:cubicBezTo>
                  <a:cubicBezTo>
                    <a:pt x="0" y="14"/>
                    <a:pt x="0" y="14"/>
                    <a:pt x="0" y="14"/>
                  </a:cubicBezTo>
                  <a:cubicBezTo>
                    <a:pt x="6" y="2"/>
                    <a:pt x="6" y="2"/>
                    <a:pt x="6" y="2"/>
                  </a:cubicBezTo>
                  <a:cubicBezTo>
                    <a:pt x="7" y="1"/>
                    <a:pt x="8" y="0"/>
                    <a:pt x="10" y="0"/>
                  </a:cubicBezTo>
                  <a:cubicBezTo>
                    <a:pt x="10" y="0"/>
                    <a:pt x="10" y="0"/>
                    <a:pt x="10" y="0"/>
                  </a:cubicBezTo>
                  <a:cubicBezTo>
                    <a:pt x="10" y="0"/>
                    <a:pt x="11" y="0"/>
                    <a:pt x="12" y="0"/>
                  </a:cubicBezTo>
                  <a:cubicBezTo>
                    <a:pt x="12" y="0"/>
                    <a:pt x="12" y="0"/>
                    <a:pt x="12" y="0"/>
                  </a:cubicBezTo>
                  <a:cubicBezTo>
                    <a:pt x="13" y="1"/>
                    <a:pt x="14" y="2"/>
                    <a:pt x="14" y="4"/>
                  </a:cubicBezTo>
                  <a:cubicBezTo>
                    <a:pt x="14" y="4"/>
                    <a:pt x="14" y="4"/>
                    <a:pt x="14" y="4"/>
                  </a:cubicBezTo>
                  <a:cubicBezTo>
                    <a:pt x="14" y="5"/>
                    <a:pt x="14" y="5"/>
                    <a:pt x="14" y="6"/>
                  </a:cubicBezTo>
                  <a:cubicBezTo>
                    <a:pt x="14" y="6"/>
                    <a:pt x="14" y="6"/>
                    <a:pt x="14" y="6"/>
                  </a:cubicBezTo>
                  <a:cubicBezTo>
                    <a:pt x="8" y="17"/>
                    <a:pt x="8" y="17"/>
                    <a:pt x="8" y="17"/>
                  </a:cubicBezTo>
                  <a:cubicBezTo>
                    <a:pt x="7" y="19"/>
                    <a:pt x="6" y="20"/>
                    <a:pt x="4" y="20"/>
                  </a:cubicBezTo>
                  <a:cubicBezTo>
                    <a:pt x="4" y="20"/>
                    <a:pt x="4" y="20"/>
                    <a:pt x="4" y="20"/>
                  </a:cubicBezTo>
                  <a:cubicBezTo>
                    <a:pt x="4" y="20"/>
                    <a:pt x="3" y="20"/>
                    <a:pt x="2" y="19"/>
                  </a:cubicBezTo>
                  <a:close/>
                  <a:moveTo>
                    <a:pt x="9" y="4"/>
                  </a:moveTo>
                  <a:cubicBezTo>
                    <a:pt x="4" y="15"/>
                    <a:pt x="4" y="15"/>
                    <a:pt x="4" y="15"/>
                  </a:cubicBezTo>
                  <a:cubicBezTo>
                    <a:pt x="4" y="16"/>
                    <a:pt x="4" y="16"/>
                    <a:pt x="4" y="16"/>
                  </a:cubicBezTo>
                  <a:cubicBezTo>
                    <a:pt x="4" y="16"/>
                    <a:pt x="4" y="16"/>
                    <a:pt x="4" y="16"/>
                  </a:cubicBezTo>
                  <a:cubicBezTo>
                    <a:pt x="4" y="16"/>
                    <a:pt x="4" y="16"/>
                    <a:pt x="4" y="16"/>
                  </a:cubicBezTo>
                  <a:cubicBezTo>
                    <a:pt x="3" y="18"/>
                    <a:pt x="3" y="18"/>
                    <a:pt x="3" y="18"/>
                  </a:cubicBezTo>
                  <a:cubicBezTo>
                    <a:pt x="4" y="16"/>
                    <a:pt x="4" y="16"/>
                    <a:pt x="4" y="16"/>
                  </a:cubicBezTo>
                  <a:cubicBezTo>
                    <a:pt x="4" y="16"/>
                    <a:pt x="4" y="16"/>
                    <a:pt x="4" y="16"/>
                  </a:cubicBezTo>
                  <a:cubicBezTo>
                    <a:pt x="4" y="16"/>
                    <a:pt x="4" y="16"/>
                    <a:pt x="4" y="16"/>
                  </a:cubicBezTo>
                  <a:cubicBezTo>
                    <a:pt x="4" y="16"/>
                    <a:pt x="5" y="16"/>
                    <a:pt x="5" y="16"/>
                  </a:cubicBezTo>
                  <a:cubicBezTo>
                    <a:pt x="5" y="16"/>
                    <a:pt x="5" y="16"/>
                    <a:pt x="5" y="16"/>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10" y="4"/>
                  </a:cubicBezTo>
                  <a:cubicBezTo>
                    <a:pt x="10" y="4"/>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1497" y="1928"/>
              <a:ext cx="12" cy="57"/>
            </a:xfrm>
            <a:custGeom>
              <a:avLst/>
              <a:gdLst>
                <a:gd name="T0" fmla="*/ 0 w 5"/>
                <a:gd name="T1" fmla="*/ 21 h 24"/>
                <a:gd name="T2" fmla="*/ 0 w 5"/>
                <a:gd name="T3" fmla="*/ 2 h 24"/>
                <a:gd name="T4" fmla="*/ 3 w 5"/>
                <a:gd name="T5" fmla="*/ 0 h 24"/>
                <a:gd name="T6" fmla="*/ 3 w 5"/>
                <a:gd name="T7" fmla="*/ 0 h 24"/>
                <a:gd name="T8" fmla="*/ 5 w 5"/>
                <a:gd name="T9" fmla="*/ 2 h 24"/>
                <a:gd name="T10" fmla="*/ 5 w 5"/>
                <a:gd name="T11" fmla="*/ 2 h 24"/>
                <a:gd name="T12" fmla="*/ 5 w 5"/>
                <a:gd name="T13" fmla="*/ 21 h 24"/>
                <a:gd name="T14" fmla="*/ 3 w 5"/>
                <a:gd name="T15" fmla="*/ 24 h 24"/>
                <a:gd name="T16" fmla="*/ 3 w 5"/>
                <a:gd name="T17" fmla="*/ 24 h 24"/>
                <a:gd name="T18" fmla="*/ 0 w 5"/>
                <a:gd name="T1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24">
                  <a:moveTo>
                    <a:pt x="0" y="21"/>
                  </a:moveTo>
                  <a:cubicBezTo>
                    <a:pt x="0" y="2"/>
                    <a:pt x="0" y="2"/>
                    <a:pt x="0" y="2"/>
                  </a:cubicBezTo>
                  <a:cubicBezTo>
                    <a:pt x="0" y="1"/>
                    <a:pt x="1" y="0"/>
                    <a:pt x="3" y="0"/>
                  </a:cubicBezTo>
                  <a:cubicBezTo>
                    <a:pt x="3" y="0"/>
                    <a:pt x="3" y="0"/>
                    <a:pt x="3" y="0"/>
                  </a:cubicBezTo>
                  <a:cubicBezTo>
                    <a:pt x="4" y="0"/>
                    <a:pt x="5" y="1"/>
                    <a:pt x="5" y="2"/>
                  </a:cubicBezTo>
                  <a:cubicBezTo>
                    <a:pt x="5" y="2"/>
                    <a:pt x="5" y="2"/>
                    <a:pt x="5" y="2"/>
                  </a:cubicBezTo>
                  <a:cubicBezTo>
                    <a:pt x="5" y="21"/>
                    <a:pt x="5" y="21"/>
                    <a:pt x="5" y="21"/>
                  </a:cubicBezTo>
                  <a:cubicBezTo>
                    <a:pt x="5" y="22"/>
                    <a:pt x="4" y="24"/>
                    <a:pt x="3" y="24"/>
                  </a:cubicBezTo>
                  <a:cubicBezTo>
                    <a:pt x="3" y="24"/>
                    <a:pt x="3" y="24"/>
                    <a:pt x="3" y="24"/>
                  </a:cubicBezTo>
                  <a:cubicBezTo>
                    <a:pt x="1" y="24"/>
                    <a:pt x="0"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1493" y="1924"/>
              <a:ext cx="21" cy="66"/>
            </a:xfrm>
            <a:custGeom>
              <a:avLst/>
              <a:gdLst>
                <a:gd name="T0" fmla="*/ 0 w 9"/>
                <a:gd name="T1" fmla="*/ 23 h 28"/>
                <a:gd name="T2" fmla="*/ 0 w 9"/>
                <a:gd name="T3" fmla="*/ 4 h 28"/>
                <a:gd name="T4" fmla="*/ 5 w 9"/>
                <a:gd name="T5" fmla="*/ 0 h 28"/>
                <a:gd name="T6" fmla="*/ 5 w 9"/>
                <a:gd name="T7" fmla="*/ 0 h 28"/>
                <a:gd name="T8" fmla="*/ 9 w 9"/>
                <a:gd name="T9" fmla="*/ 4 h 28"/>
                <a:gd name="T10" fmla="*/ 9 w 9"/>
                <a:gd name="T11" fmla="*/ 4 h 28"/>
                <a:gd name="T12" fmla="*/ 9 w 9"/>
                <a:gd name="T13" fmla="*/ 23 h 28"/>
                <a:gd name="T14" fmla="*/ 5 w 9"/>
                <a:gd name="T15" fmla="*/ 28 h 28"/>
                <a:gd name="T16" fmla="*/ 5 w 9"/>
                <a:gd name="T17" fmla="*/ 28 h 28"/>
                <a:gd name="T18" fmla="*/ 0 w 9"/>
                <a:gd name="T19" fmla="*/ 23 h 28"/>
                <a:gd name="T20" fmla="*/ 4 w 9"/>
                <a:gd name="T21" fmla="*/ 23 h 28"/>
                <a:gd name="T22" fmla="*/ 5 w 9"/>
                <a:gd name="T23" fmla="*/ 24 h 28"/>
                <a:gd name="T24" fmla="*/ 5 w 9"/>
                <a:gd name="T25" fmla="*/ 24 h 28"/>
                <a:gd name="T26" fmla="*/ 5 w 9"/>
                <a:gd name="T27" fmla="*/ 23 h 28"/>
                <a:gd name="T28" fmla="*/ 5 w 9"/>
                <a:gd name="T29" fmla="*/ 23 h 28"/>
                <a:gd name="T30" fmla="*/ 5 w 9"/>
                <a:gd name="T31" fmla="*/ 4 h 28"/>
                <a:gd name="T32" fmla="*/ 5 w 9"/>
                <a:gd name="T33" fmla="*/ 4 h 28"/>
                <a:gd name="T34" fmla="*/ 5 w 9"/>
                <a:gd name="T35" fmla="*/ 4 h 28"/>
                <a:gd name="T36" fmla="*/ 4 w 9"/>
                <a:gd name="T37" fmla="*/ 4 h 28"/>
                <a:gd name="T38" fmla="*/ 4 w 9"/>
                <a:gd name="T39" fmla="*/ 4 h 28"/>
                <a:gd name="T40" fmla="*/ 4 w 9"/>
                <a:gd name="T41"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8">
                  <a:moveTo>
                    <a:pt x="0" y="23"/>
                  </a:move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23"/>
                    <a:pt x="9" y="23"/>
                    <a:pt x="9" y="23"/>
                  </a:cubicBezTo>
                  <a:cubicBezTo>
                    <a:pt x="9" y="26"/>
                    <a:pt x="7" y="28"/>
                    <a:pt x="5" y="28"/>
                  </a:cubicBezTo>
                  <a:cubicBezTo>
                    <a:pt x="5" y="28"/>
                    <a:pt x="5" y="28"/>
                    <a:pt x="5" y="28"/>
                  </a:cubicBezTo>
                  <a:cubicBezTo>
                    <a:pt x="2" y="28"/>
                    <a:pt x="0" y="26"/>
                    <a:pt x="0" y="23"/>
                  </a:cubicBezTo>
                  <a:close/>
                  <a:moveTo>
                    <a:pt x="4" y="23"/>
                  </a:moveTo>
                  <a:cubicBezTo>
                    <a:pt x="4" y="23"/>
                    <a:pt x="5" y="24"/>
                    <a:pt x="5" y="24"/>
                  </a:cubicBezTo>
                  <a:cubicBezTo>
                    <a:pt x="5" y="24"/>
                    <a:pt x="5" y="24"/>
                    <a:pt x="5" y="24"/>
                  </a:cubicBezTo>
                  <a:cubicBezTo>
                    <a:pt x="5" y="24"/>
                    <a:pt x="5" y="23"/>
                    <a:pt x="5" y="23"/>
                  </a:cubicBezTo>
                  <a:cubicBezTo>
                    <a:pt x="5" y="23"/>
                    <a:pt x="5" y="23"/>
                    <a:pt x="5" y="23"/>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23"/>
                    <a:pt x="4"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1392" y="1964"/>
              <a:ext cx="227" cy="354"/>
            </a:xfrm>
            <a:custGeom>
              <a:avLst/>
              <a:gdLst>
                <a:gd name="T0" fmla="*/ 14 w 95"/>
                <a:gd name="T1" fmla="*/ 117 h 149"/>
                <a:gd name="T2" fmla="*/ 0 w 95"/>
                <a:gd name="T3" fmla="*/ 56 h 149"/>
                <a:gd name="T4" fmla="*/ 0 w 95"/>
                <a:gd name="T5" fmla="*/ 56 h 149"/>
                <a:gd name="T6" fmla="*/ 15 w 95"/>
                <a:gd name="T7" fmla="*/ 12 h 149"/>
                <a:gd name="T8" fmla="*/ 15 w 95"/>
                <a:gd name="T9" fmla="*/ 12 h 149"/>
                <a:gd name="T10" fmla="*/ 49 w 95"/>
                <a:gd name="T11" fmla="*/ 0 h 149"/>
                <a:gd name="T12" fmla="*/ 49 w 95"/>
                <a:gd name="T13" fmla="*/ 0 h 149"/>
                <a:gd name="T14" fmla="*/ 82 w 95"/>
                <a:gd name="T15" fmla="*/ 12 h 149"/>
                <a:gd name="T16" fmla="*/ 82 w 95"/>
                <a:gd name="T17" fmla="*/ 12 h 149"/>
                <a:gd name="T18" fmla="*/ 95 w 95"/>
                <a:gd name="T19" fmla="*/ 56 h 149"/>
                <a:gd name="T20" fmla="*/ 95 w 95"/>
                <a:gd name="T21" fmla="*/ 56 h 149"/>
                <a:gd name="T22" fmla="*/ 82 w 95"/>
                <a:gd name="T23" fmla="*/ 117 h 149"/>
                <a:gd name="T24" fmla="*/ 82 w 95"/>
                <a:gd name="T25" fmla="*/ 117 h 149"/>
                <a:gd name="T26" fmla="*/ 49 w 95"/>
                <a:gd name="T27" fmla="*/ 149 h 149"/>
                <a:gd name="T28" fmla="*/ 49 w 95"/>
                <a:gd name="T29" fmla="*/ 149 h 149"/>
                <a:gd name="T30" fmla="*/ 14 w 95"/>
                <a:gd name="T31" fmla="*/ 117 h 149"/>
                <a:gd name="T32" fmla="*/ 78 w 95"/>
                <a:gd name="T33" fmla="*/ 115 h 149"/>
                <a:gd name="T34" fmla="*/ 91 w 95"/>
                <a:gd name="T35" fmla="*/ 56 h 149"/>
                <a:gd name="T36" fmla="*/ 91 w 95"/>
                <a:gd name="T37" fmla="*/ 56 h 149"/>
                <a:gd name="T38" fmla="*/ 49 w 95"/>
                <a:gd name="T39" fmla="*/ 4 h 149"/>
                <a:gd name="T40" fmla="*/ 49 w 95"/>
                <a:gd name="T41" fmla="*/ 4 h 149"/>
                <a:gd name="T42" fmla="*/ 5 w 95"/>
                <a:gd name="T43" fmla="*/ 56 h 149"/>
                <a:gd name="T44" fmla="*/ 5 w 95"/>
                <a:gd name="T45" fmla="*/ 56 h 149"/>
                <a:gd name="T46" fmla="*/ 19 w 95"/>
                <a:gd name="T47" fmla="*/ 115 h 149"/>
                <a:gd name="T48" fmla="*/ 19 w 95"/>
                <a:gd name="T49" fmla="*/ 115 h 149"/>
                <a:gd name="T50" fmla="*/ 49 w 95"/>
                <a:gd name="T51" fmla="*/ 144 h 149"/>
                <a:gd name="T52" fmla="*/ 49 w 95"/>
                <a:gd name="T53" fmla="*/ 144 h 149"/>
                <a:gd name="T54" fmla="*/ 78 w 95"/>
                <a:gd name="T5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49">
                  <a:moveTo>
                    <a:pt x="14" y="117"/>
                  </a:moveTo>
                  <a:cubicBezTo>
                    <a:pt x="6" y="99"/>
                    <a:pt x="0" y="77"/>
                    <a:pt x="0" y="56"/>
                  </a:cubicBezTo>
                  <a:cubicBezTo>
                    <a:pt x="0" y="56"/>
                    <a:pt x="0" y="56"/>
                    <a:pt x="0" y="56"/>
                  </a:cubicBezTo>
                  <a:cubicBezTo>
                    <a:pt x="0" y="36"/>
                    <a:pt x="6" y="21"/>
                    <a:pt x="15" y="12"/>
                  </a:cubicBezTo>
                  <a:cubicBezTo>
                    <a:pt x="15" y="12"/>
                    <a:pt x="15" y="12"/>
                    <a:pt x="15" y="12"/>
                  </a:cubicBezTo>
                  <a:cubicBezTo>
                    <a:pt x="24" y="3"/>
                    <a:pt x="36" y="0"/>
                    <a:pt x="49" y="0"/>
                  </a:cubicBezTo>
                  <a:cubicBezTo>
                    <a:pt x="49" y="0"/>
                    <a:pt x="49" y="0"/>
                    <a:pt x="49" y="0"/>
                  </a:cubicBezTo>
                  <a:cubicBezTo>
                    <a:pt x="62" y="0"/>
                    <a:pt x="73" y="3"/>
                    <a:pt x="82" y="12"/>
                  </a:cubicBezTo>
                  <a:cubicBezTo>
                    <a:pt x="82" y="12"/>
                    <a:pt x="82" y="12"/>
                    <a:pt x="82" y="12"/>
                  </a:cubicBezTo>
                  <a:cubicBezTo>
                    <a:pt x="90" y="22"/>
                    <a:pt x="95" y="36"/>
                    <a:pt x="95" y="56"/>
                  </a:cubicBezTo>
                  <a:cubicBezTo>
                    <a:pt x="95" y="56"/>
                    <a:pt x="95" y="56"/>
                    <a:pt x="95" y="56"/>
                  </a:cubicBezTo>
                  <a:cubicBezTo>
                    <a:pt x="95" y="76"/>
                    <a:pt x="90" y="99"/>
                    <a:pt x="82" y="117"/>
                  </a:cubicBezTo>
                  <a:cubicBezTo>
                    <a:pt x="82" y="117"/>
                    <a:pt x="82" y="117"/>
                    <a:pt x="82" y="117"/>
                  </a:cubicBezTo>
                  <a:cubicBezTo>
                    <a:pt x="74" y="135"/>
                    <a:pt x="63" y="149"/>
                    <a:pt x="49" y="149"/>
                  </a:cubicBezTo>
                  <a:cubicBezTo>
                    <a:pt x="49" y="149"/>
                    <a:pt x="49" y="149"/>
                    <a:pt x="49" y="149"/>
                  </a:cubicBezTo>
                  <a:cubicBezTo>
                    <a:pt x="35" y="149"/>
                    <a:pt x="23" y="135"/>
                    <a:pt x="14" y="117"/>
                  </a:cubicBezTo>
                  <a:close/>
                  <a:moveTo>
                    <a:pt x="78" y="115"/>
                  </a:moveTo>
                  <a:cubicBezTo>
                    <a:pt x="86" y="98"/>
                    <a:pt x="91" y="76"/>
                    <a:pt x="91" y="56"/>
                  </a:cubicBezTo>
                  <a:cubicBezTo>
                    <a:pt x="91" y="56"/>
                    <a:pt x="91" y="56"/>
                    <a:pt x="91" y="56"/>
                  </a:cubicBezTo>
                  <a:cubicBezTo>
                    <a:pt x="90" y="17"/>
                    <a:pt x="72" y="5"/>
                    <a:pt x="49" y="4"/>
                  </a:cubicBezTo>
                  <a:cubicBezTo>
                    <a:pt x="49" y="4"/>
                    <a:pt x="49" y="4"/>
                    <a:pt x="49" y="4"/>
                  </a:cubicBezTo>
                  <a:cubicBezTo>
                    <a:pt x="26" y="5"/>
                    <a:pt x="5" y="17"/>
                    <a:pt x="5" y="56"/>
                  </a:cubicBezTo>
                  <a:cubicBezTo>
                    <a:pt x="5" y="56"/>
                    <a:pt x="5" y="56"/>
                    <a:pt x="5" y="56"/>
                  </a:cubicBezTo>
                  <a:cubicBezTo>
                    <a:pt x="5" y="76"/>
                    <a:pt x="10" y="98"/>
                    <a:pt x="19" y="115"/>
                  </a:cubicBezTo>
                  <a:cubicBezTo>
                    <a:pt x="19" y="115"/>
                    <a:pt x="19" y="115"/>
                    <a:pt x="19" y="115"/>
                  </a:cubicBezTo>
                  <a:cubicBezTo>
                    <a:pt x="27" y="133"/>
                    <a:pt x="39" y="145"/>
                    <a:pt x="49" y="144"/>
                  </a:cubicBezTo>
                  <a:cubicBezTo>
                    <a:pt x="49" y="144"/>
                    <a:pt x="49" y="144"/>
                    <a:pt x="49" y="144"/>
                  </a:cubicBezTo>
                  <a:cubicBezTo>
                    <a:pt x="59" y="145"/>
                    <a:pt x="70" y="133"/>
                    <a:pt x="7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a:spLocks noEditPoints="1"/>
            </p:cNvSpPr>
            <p:nvPr/>
          </p:nvSpPr>
          <p:spPr bwMode="auto">
            <a:xfrm>
              <a:off x="1387" y="1959"/>
              <a:ext cx="237" cy="364"/>
            </a:xfrm>
            <a:custGeom>
              <a:avLst/>
              <a:gdLst>
                <a:gd name="T0" fmla="*/ 16 w 99"/>
                <a:gd name="T1" fmla="*/ 119 h 153"/>
                <a:gd name="T2" fmla="*/ 0 w 99"/>
                <a:gd name="T3" fmla="*/ 58 h 153"/>
                <a:gd name="T4" fmla="*/ 0 w 99"/>
                <a:gd name="T5" fmla="*/ 58 h 153"/>
                <a:gd name="T6" fmla="*/ 15 w 99"/>
                <a:gd name="T7" fmla="*/ 13 h 153"/>
                <a:gd name="T8" fmla="*/ 51 w 99"/>
                <a:gd name="T9" fmla="*/ 0 h 153"/>
                <a:gd name="T10" fmla="*/ 51 w 99"/>
                <a:gd name="T11" fmla="*/ 0 h 153"/>
                <a:gd name="T12" fmla="*/ 51 w 99"/>
                <a:gd name="T13" fmla="*/ 0 h 153"/>
                <a:gd name="T14" fmla="*/ 51 w 99"/>
                <a:gd name="T15" fmla="*/ 0 h 153"/>
                <a:gd name="T16" fmla="*/ 85 w 99"/>
                <a:gd name="T17" fmla="*/ 13 h 153"/>
                <a:gd name="T18" fmla="*/ 99 w 99"/>
                <a:gd name="T19" fmla="*/ 58 h 153"/>
                <a:gd name="T20" fmla="*/ 86 w 99"/>
                <a:gd name="T21" fmla="*/ 120 h 153"/>
                <a:gd name="T22" fmla="*/ 51 w 99"/>
                <a:gd name="T23" fmla="*/ 153 h 153"/>
                <a:gd name="T24" fmla="*/ 51 w 99"/>
                <a:gd name="T25" fmla="*/ 149 h 153"/>
                <a:gd name="T26" fmla="*/ 82 w 99"/>
                <a:gd name="T27" fmla="*/ 119 h 153"/>
                <a:gd name="T28" fmla="*/ 95 w 99"/>
                <a:gd name="T29" fmla="*/ 58 h 153"/>
                <a:gd name="T30" fmla="*/ 82 w 99"/>
                <a:gd name="T31" fmla="*/ 16 h 153"/>
                <a:gd name="T32" fmla="*/ 51 w 99"/>
                <a:gd name="T33" fmla="*/ 4 h 153"/>
                <a:gd name="T34" fmla="*/ 51 w 99"/>
                <a:gd name="T35" fmla="*/ 4 h 153"/>
                <a:gd name="T36" fmla="*/ 18 w 99"/>
                <a:gd name="T37" fmla="*/ 16 h 153"/>
                <a:gd name="T38" fmla="*/ 4 w 99"/>
                <a:gd name="T39" fmla="*/ 58 h 153"/>
                <a:gd name="T40" fmla="*/ 18 w 99"/>
                <a:gd name="T41" fmla="*/ 119 h 153"/>
                <a:gd name="T42" fmla="*/ 18 w 99"/>
                <a:gd name="T43" fmla="*/ 119 h 153"/>
                <a:gd name="T44" fmla="*/ 51 w 99"/>
                <a:gd name="T45" fmla="*/ 148 h 153"/>
                <a:gd name="T46" fmla="*/ 51 w 99"/>
                <a:gd name="T47" fmla="*/ 148 h 153"/>
                <a:gd name="T48" fmla="*/ 19 w 99"/>
                <a:gd name="T49" fmla="*/ 118 h 153"/>
                <a:gd name="T50" fmla="*/ 5 w 99"/>
                <a:gd name="T51" fmla="*/ 58 h 153"/>
                <a:gd name="T52" fmla="*/ 5 w 99"/>
                <a:gd name="T53" fmla="*/ 58 h 153"/>
                <a:gd name="T54" fmla="*/ 51 w 99"/>
                <a:gd name="T55" fmla="*/ 4 h 153"/>
                <a:gd name="T56" fmla="*/ 95 w 99"/>
                <a:gd name="T57" fmla="*/ 58 h 153"/>
                <a:gd name="T58" fmla="*/ 95 w 99"/>
                <a:gd name="T59" fmla="*/ 59 h 153"/>
                <a:gd name="T60" fmla="*/ 82 w 99"/>
                <a:gd name="T61" fmla="*/ 118 h 153"/>
                <a:gd name="T62" fmla="*/ 82 w 99"/>
                <a:gd name="T63" fmla="*/ 118 h 153"/>
                <a:gd name="T64" fmla="*/ 51 w 99"/>
                <a:gd name="T65" fmla="*/ 148 h 153"/>
                <a:gd name="T66" fmla="*/ 51 w 99"/>
                <a:gd name="T67" fmla="*/ 144 h 153"/>
                <a:gd name="T68" fmla="*/ 51 w 99"/>
                <a:gd name="T69" fmla="*/ 144 h 153"/>
                <a:gd name="T70" fmla="*/ 78 w 99"/>
                <a:gd name="T71" fmla="*/ 117 h 153"/>
                <a:gd name="T72" fmla="*/ 78 w 99"/>
                <a:gd name="T73" fmla="*/ 117 h 153"/>
                <a:gd name="T74" fmla="*/ 91 w 99"/>
                <a:gd name="T75" fmla="*/ 58 h 153"/>
                <a:gd name="T76" fmla="*/ 91 w 99"/>
                <a:gd name="T77" fmla="*/ 58 h 153"/>
                <a:gd name="T78" fmla="*/ 91 w 99"/>
                <a:gd name="T79" fmla="*/ 58 h 153"/>
                <a:gd name="T80" fmla="*/ 51 w 99"/>
                <a:gd name="T81" fmla="*/ 8 h 153"/>
                <a:gd name="T82" fmla="*/ 9 w 99"/>
                <a:gd name="T83" fmla="*/ 58 h 153"/>
                <a:gd name="T84" fmla="*/ 22 w 99"/>
                <a:gd name="T85" fmla="*/ 117 h 153"/>
                <a:gd name="T86" fmla="*/ 51 w 99"/>
                <a:gd name="T87" fmla="*/ 144 h 153"/>
                <a:gd name="T88" fmla="*/ 51 w 99"/>
                <a:gd name="T89" fmla="*/ 144 h 153"/>
                <a:gd name="T90" fmla="*/ 51 w 99"/>
                <a:gd name="T91" fmla="*/ 14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153">
                  <a:moveTo>
                    <a:pt x="15" y="120"/>
                  </a:moveTo>
                  <a:cubicBezTo>
                    <a:pt x="16" y="119"/>
                    <a:pt x="16" y="119"/>
                    <a:pt x="16" y="119"/>
                  </a:cubicBezTo>
                  <a:cubicBezTo>
                    <a:pt x="15" y="120"/>
                    <a:pt x="15" y="120"/>
                    <a:pt x="15" y="120"/>
                  </a:cubicBezTo>
                  <a:cubicBezTo>
                    <a:pt x="6" y="102"/>
                    <a:pt x="0" y="79"/>
                    <a:pt x="0" y="58"/>
                  </a:cubicBezTo>
                  <a:cubicBezTo>
                    <a:pt x="0" y="58"/>
                    <a:pt x="0" y="58"/>
                    <a:pt x="0" y="58"/>
                  </a:cubicBezTo>
                  <a:cubicBezTo>
                    <a:pt x="0" y="58"/>
                    <a:pt x="0" y="58"/>
                    <a:pt x="0" y="58"/>
                  </a:cubicBezTo>
                  <a:cubicBezTo>
                    <a:pt x="0" y="58"/>
                    <a:pt x="0" y="58"/>
                    <a:pt x="0" y="58"/>
                  </a:cubicBezTo>
                  <a:cubicBezTo>
                    <a:pt x="0" y="37"/>
                    <a:pt x="6" y="22"/>
                    <a:pt x="15" y="13"/>
                  </a:cubicBezTo>
                  <a:cubicBezTo>
                    <a:pt x="15" y="13"/>
                    <a:pt x="15" y="13"/>
                    <a:pt x="15" y="13"/>
                  </a:cubicBezTo>
                  <a:cubicBezTo>
                    <a:pt x="25" y="3"/>
                    <a:pt x="38"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64" y="0"/>
                    <a:pt x="76" y="3"/>
                    <a:pt x="85" y="13"/>
                  </a:cubicBezTo>
                  <a:cubicBezTo>
                    <a:pt x="85" y="13"/>
                    <a:pt x="85" y="13"/>
                    <a:pt x="85" y="13"/>
                  </a:cubicBezTo>
                  <a:cubicBezTo>
                    <a:pt x="94" y="23"/>
                    <a:pt x="99" y="37"/>
                    <a:pt x="99" y="58"/>
                  </a:cubicBezTo>
                  <a:cubicBezTo>
                    <a:pt x="99" y="58"/>
                    <a:pt x="99" y="58"/>
                    <a:pt x="99" y="58"/>
                  </a:cubicBezTo>
                  <a:cubicBezTo>
                    <a:pt x="99" y="79"/>
                    <a:pt x="94" y="102"/>
                    <a:pt x="86" y="120"/>
                  </a:cubicBezTo>
                  <a:cubicBezTo>
                    <a:pt x="86" y="120"/>
                    <a:pt x="86" y="120"/>
                    <a:pt x="86" y="120"/>
                  </a:cubicBezTo>
                  <a:cubicBezTo>
                    <a:pt x="78" y="138"/>
                    <a:pt x="66" y="153"/>
                    <a:pt x="51" y="153"/>
                  </a:cubicBezTo>
                  <a:cubicBezTo>
                    <a:pt x="51" y="153"/>
                    <a:pt x="51" y="153"/>
                    <a:pt x="51" y="153"/>
                  </a:cubicBezTo>
                  <a:cubicBezTo>
                    <a:pt x="36" y="153"/>
                    <a:pt x="24" y="138"/>
                    <a:pt x="15" y="120"/>
                  </a:cubicBezTo>
                  <a:close/>
                  <a:moveTo>
                    <a:pt x="51" y="149"/>
                  </a:moveTo>
                  <a:cubicBezTo>
                    <a:pt x="63" y="149"/>
                    <a:pt x="74" y="136"/>
                    <a:pt x="82" y="119"/>
                  </a:cubicBezTo>
                  <a:cubicBezTo>
                    <a:pt x="82" y="119"/>
                    <a:pt x="82" y="119"/>
                    <a:pt x="82" y="119"/>
                  </a:cubicBezTo>
                  <a:cubicBezTo>
                    <a:pt x="90" y="101"/>
                    <a:pt x="95" y="78"/>
                    <a:pt x="95" y="58"/>
                  </a:cubicBezTo>
                  <a:cubicBezTo>
                    <a:pt x="95" y="58"/>
                    <a:pt x="95" y="58"/>
                    <a:pt x="95" y="58"/>
                  </a:cubicBezTo>
                  <a:cubicBezTo>
                    <a:pt x="95" y="38"/>
                    <a:pt x="90" y="24"/>
                    <a:pt x="82" y="16"/>
                  </a:cubicBezTo>
                  <a:cubicBezTo>
                    <a:pt x="82" y="16"/>
                    <a:pt x="82" y="16"/>
                    <a:pt x="82" y="16"/>
                  </a:cubicBezTo>
                  <a:cubicBezTo>
                    <a:pt x="74" y="7"/>
                    <a:pt x="63" y="4"/>
                    <a:pt x="51" y="4"/>
                  </a:cubicBezTo>
                  <a:cubicBezTo>
                    <a:pt x="51" y="4"/>
                    <a:pt x="51" y="4"/>
                    <a:pt x="51" y="4"/>
                  </a:cubicBezTo>
                  <a:cubicBezTo>
                    <a:pt x="51" y="4"/>
                    <a:pt x="51" y="4"/>
                    <a:pt x="51" y="4"/>
                  </a:cubicBezTo>
                  <a:cubicBezTo>
                    <a:pt x="51" y="4"/>
                    <a:pt x="51" y="4"/>
                    <a:pt x="51" y="4"/>
                  </a:cubicBezTo>
                  <a:cubicBezTo>
                    <a:pt x="39" y="4"/>
                    <a:pt x="27" y="7"/>
                    <a:pt x="18" y="16"/>
                  </a:cubicBezTo>
                  <a:cubicBezTo>
                    <a:pt x="18" y="16"/>
                    <a:pt x="18" y="16"/>
                    <a:pt x="18" y="16"/>
                  </a:cubicBezTo>
                  <a:cubicBezTo>
                    <a:pt x="10" y="24"/>
                    <a:pt x="4" y="38"/>
                    <a:pt x="4" y="58"/>
                  </a:cubicBezTo>
                  <a:cubicBezTo>
                    <a:pt x="4" y="58"/>
                    <a:pt x="4" y="58"/>
                    <a:pt x="4" y="58"/>
                  </a:cubicBezTo>
                  <a:cubicBezTo>
                    <a:pt x="4" y="58"/>
                    <a:pt x="4" y="58"/>
                    <a:pt x="4" y="58"/>
                  </a:cubicBezTo>
                  <a:cubicBezTo>
                    <a:pt x="4" y="78"/>
                    <a:pt x="10" y="101"/>
                    <a:pt x="18" y="119"/>
                  </a:cubicBezTo>
                  <a:cubicBezTo>
                    <a:pt x="18" y="119"/>
                    <a:pt x="18" y="119"/>
                    <a:pt x="18" y="119"/>
                  </a:cubicBezTo>
                  <a:cubicBezTo>
                    <a:pt x="18" y="119"/>
                    <a:pt x="18" y="119"/>
                    <a:pt x="18" y="119"/>
                  </a:cubicBezTo>
                  <a:cubicBezTo>
                    <a:pt x="27" y="136"/>
                    <a:pt x="39" y="149"/>
                    <a:pt x="51" y="149"/>
                  </a:cubicBezTo>
                  <a:close/>
                  <a:moveTo>
                    <a:pt x="51" y="148"/>
                  </a:moveTo>
                  <a:cubicBezTo>
                    <a:pt x="51" y="148"/>
                    <a:pt x="51" y="148"/>
                    <a:pt x="51" y="148"/>
                  </a:cubicBezTo>
                  <a:cubicBezTo>
                    <a:pt x="51" y="148"/>
                    <a:pt x="51" y="148"/>
                    <a:pt x="51" y="148"/>
                  </a:cubicBezTo>
                  <a:cubicBezTo>
                    <a:pt x="39" y="148"/>
                    <a:pt x="27" y="136"/>
                    <a:pt x="19" y="118"/>
                  </a:cubicBezTo>
                  <a:cubicBezTo>
                    <a:pt x="19" y="118"/>
                    <a:pt x="19" y="118"/>
                    <a:pt x="19" y="118"/>
                  </a:cubicBezTo>
                  <a:cubicBezTo>
                    <a:pt x="10" y="101"/>
                    <a:pt x="5" y="78"/>
                    <a:pt x="5" y="58"/>
                  </a:cubicBezTo>
                  <a:cubicBezTo>
                    <a:pt x="5" y="58"/>
                    <a:pt x="5" y="58"/>
                    <a:pt x="5" y="58"/>
                  </a:cubicBezTo>
                  <a:cubicBezTo>
                    <a:pt x="5" y="58"/>
                    <a:pt x="5" y="58"/>
                    <a:pt x="5" y="58"/>
                  </a:cubicBezTo>
                  <a:cubicBezTo>
                    <a:pt x="5" y="58"/>
                    <a:pt x="5" y="58"/>
                    <a:pt x="5" y="58"/>
                  </a:cubicBezTo>
                  <a:cubicBezTo>
                    <a:pt x="5" y="58"/>
                    <a:pt x="5" y="58"/>
                    <a:pt x="5" y="58"/>
                  </a:cubicBezTo>
                  <a:cubicBezTo>
                    <a:pt x="5" y="18"/>
                    <a:pt x="27" y="4"/>
                    <a:pt x="51" y="4"/>
                  </a:cubicBezTo>
                  <a:cubicBezTo>
                    <a:pt x="51" y="4"/>
                    <a:pt x="51" y="4"/>
                    <a:pt x="51" y="4"/>
                  </a:cubicBezTo>
                  <a:cubicBezTo>
                    <a:pt x="75" y="4"/>
                    <a:pt x="95" y="18"/>
                    <a:pt x="95" y="58"/>
                  </a:cubicBezTo>
                  <a:cubicBezTo>
                    <a:pt x="95" y="58"/>
                    <a:pt x="95" y="58"/>
                    <a:pt x="95" y="58"/>
                  </a:cubicBezTo>
                  <a:cubicBezTo>
                    <a:pt x="95" y="59"/>
                    <a:pt x="95" y="59"/>
                    <a:pt x="95" y="59"/>
                  </a:cubicBezTo>
                  <a:cubicBezTo>
                    <a:pt x="95" y="59"/>
                    <a:pt x="95" y="59"/>
                    <a:pt x="95" y="59"/>
                  </a:cubicBezTo>
                  <a:cubicBezTo>
                    <a:pt x="94" y="79"/>
                    <a:pt x="90" y="101"/>
                    <a:pt x="82" y="118"/>
                  </a:cubicBezTo>
                  <a:cubicBezTo>
                    <a:pt x="82" y="118"/>
                    <a:pt x="82" y="118"/>
                    <a:pt x="82" y="118"/>
                  </a:cubicBezTo>
                  <a:cubicBezTo>
                    <a:pt x="82" y="118"/>
                    <a:pt x="82" y="118"/>
                    <a:pt x="82" y="118"/>
                  </a:cubicBezTo>
                  <a:cubicBezTo>
                    <a:pt x="74" y="136"/>
                    <a:pt x="63" y="148"/>
                    <a:pt x="51" y="148"/>
                  </a:cubicBezTo>
                  <a:cubicBezTo>
                    <a:pt x="51" y="148"/>
                    <a:pt x="51" y="148"/>
                    <a:pt x="51" y="148"/>
                  </a:cubicBezTo>
                  <a:cubicBezTo>
                    <a:pt x="51" y="148"/>
                    <a:pt x="51" y="148"/>
                    <a:pt x="51" y="148"/>
                  </a:cubicBezTo>
                  <a:close/>
                  <a:moveTo>
                    <a:pt x="51" y="144"/>
                  </a:moveTo>
                  <a:cubicBezTo>
                    <a:pt x="51" y="144"/>
                    <a:pt x="51" y="144"/>
                    <a:pt x="51" y="144"/>
                  </a:cubicBezTo>
                  <a:cubicBezTo>
                    <a:pt x="51" y="144"/>
                    <a:pt x="51" y="144"/>
                    <a:pt x="51" y="144"/>
                  </a:cubicBezTo>
                  <a:cubicBezTo>
                    <a:pt x="60" y="145"/>
                    <a:pt x="71" y="134"/>
                    <a:pt x="78" y="117"/>
                  </a:cubicBezTo>
                  <a:cubicBezTo>
                    <a:pt x="78" y="117"/>
                    <a:pt x="78" y="117"/>
                    <a:pt x="78" y="117"/>
                  </a:cubicBezTo>
                  <a:cubicBezTo>
                    <a:pt x="80" y="117"/>
                    <a:pt x="80" y="117"/>
                    <a:pt x="80" y="117"/>
                  </a:cubicBezTo>
                  <a:cubicBezTo>
                    <a:pt x="78" y="117"/>
                    <a:pt x="78" y="117"/>
                    <a:pt x="78" y="117"/>
                  </a:cubicBezTo>
                  <a:cubicBezTo>
                    <a:pt x="86" y="100"/>
                    <a:pt x="91" y="77"/>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1" y="58"/>
                    <a:pt x="91" y="58"/>
                    <a:pt x="91" y="58"/>
                  </a:cubicBezTo>
                  <a:cubicBezTo>
                    <a:pt x="90" y="19"/>
                    <a:pt x="73" y="9"/>
                    <a:pt x="51" y="8"/>
                  </a:cubicBezTo>
                  <a:cubicBezTo>
                    <a:pt x="51" y="8"/>
                    <a:pt x="51" y="8"/>
                    <a:pt x="51" y="8"/>
                  </a:cubicBezTo>
                  <a:cubicBezTo>
                    <a:pt x="28" y="9"/>
                    <a:pt x="9" y="20"/>
                    <a:pt x="9" y="58"/>
                  </a:cubicBezTo>
                  <a:cubicBezTo>
                    <a:pt x="9" y="58"/>
                    <a:pt x="9" y="58"/>
                    <a:pt x="9" y="58"/>
                  </a:cubicBezTo>
                  <a:cubicBezTo>
                    <a:pt x="9" y="58"/>
                    <a:pt x="9" y="58"/>
                    <a:pt x="9" y="58"/>
                  </a:cubicBezTo>
                  <a:cubicBezTo>
                    <a:pt x="9" y="77"/>
                    <a:pt x="14" y="100"/>
                    <a:pt x="22" y="117"/>
                  </a:cubicBezTo>
                  <a:cubicBezTo>
                    <a:pt x="22" y="117"/>
                    <a:pt x="22" y="117"/>
                    <a:pt x="22" y="117"/>
                  </a:cubicBezTo>
                  <a:cubicBezTo>
                    <a:pt x="31" y="134"/>
                    <a:pt x="42" y="145"/>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1445" y="1969"/>
              <a:ext cx="107" cy="66"/>
            </a:xfrm>
            <a:custGeom>
              <a:avLst/>
              <a:gdLst>
                <a:gd name="T0" fmla="*/ 1 w 45"/>
                <a:gd name="T1" fmla="*/ 14 h 28"/>
                <a:gd name="T2" fmla="*/ 1 w 45"/>
                <a:gd name="T3" fmla="*/ 10 h 28"/>
                <a:gd name="T4" fmla="*/ 1 w 45"/>
                <a:gd name="T5" fmla="*/ 10 h 28"/>
                <a:gd name="T6" fmla="*/ 4 w 45"/>
                <a:gd name="T7" fmla="*/ 11 h 28"/>
                <a:gd name="T8" fmla="*/ 4 w 45"/>
                <a:gd name="T9" fmla="*/ 11 h 28"/>
                <a:gd name="T10" fmla="*/ 10 w 45"/>
                <a:gd name="T11" fmla="*/ 19 h 28"/>
                <a:gd name="T12" fmla="*/ 21 w 45"/>
                <a:gd name="T13" fmla="*/ 0 h 28"/>
                <a:gd name="T14" fmla="*/ 33 w 45"/>
                <a:gd name="T15" fmla="*/ 16 h 28"/>
                <a:gd name="T16" fmla="*/ 40 w 45"/>
                <a:gd name="T17" fmla="*/ 3 h 28"/>
                <a:gd name="T18" fmla="*/ 43 w 45"/>
                <a:gd name="T19" fmla="*/ 2 h 28"/>
                <a:gd name="T20" fmla="*/ 43 w 45"/>
                <a:gd name="T21" fmla="*/ 2 h 28"/>
                <a:gd name="T22" fmla="*/ 44 w 45"/>
                <a:gd name="T23" fmla="*/ 5 h 28"/>
                <a:gd name="T24" fmla="*/ 44 w 45"/>
                <a:gd name="T25" fmla="*/ 5 h 28"/>
                <a:gd name="T26" fmla="*/ 34 w 45"/>
                <a:gd name="T27" fmla="*/ 25 h 28"/>
                <a:gd name="T28" fmla="*/ 22 w 45"/>
                <a:gd name="T29" fmla="*/ 9 h 28"/>
                <a:gd name="T30" fmla="*/ 11 w 45"/>
                <a:gd name="T31" fmla="*/ 28 h 28"/>
                <a:gd name="T32" fmla="*/ 1 w 45"/>
                <a:gd name="T3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8">
                  <a:moveTo>
                    <a:pt x="1" y="14"/>
                  </a:moveTo>
                  <a:cubicBezTo>
                    <a:pt x="0" y="13"/>
                    <a:pt x="0" y="11"/>
                    <a:pt x="1" y="10"/>
                  </a:cubicBezTo>
                  <a:cubicBezTo>
                    <a:pt x="1" y="10"/>
                    <a:pt x="1" y="10"/>
                    <a:pt x="1" y="10"/>
                  </a:cubicBezTo>
                  <a:cubicBezTo>
                    <a:pt x="2" y="10"/>
                    <a:pt x="4" y="10"/>
                    <a:pt x="4" y="11"/>
                  </a:cubicBezTo>
                  <a:cubicBezTo>
                    <a:pt x="4" y="11"/>
                    <a:pt x="4" y="11"/>
                    <a:pt x="4" y="11"/>
                  </a:cubicBezTo>
                  <a:cubicBezTo>
                    <a:pt x="10" y="19"/>
                    <a:pt x="10" y="19"/>
                    <a:pt x="10" y="19"/>
                  </a:cubicBezTo>
                  <a:cubicBezTo>
                    <a:pt x="21" y="0"/>
                    <a:pt x="21" y="0"/>
                    <a:pt x="21" y="0"/>
                  </a:cubicBezTo>
                  <a:cubicBezTo>
                    <a:pt x="33" y="16"/>
                    <a:pt x="33" y="16"/>
                    <a:pt x="33" y="16"/>
                  </a:cubicBezTo>
                  <a:cubicBezTo>
                    <a:pt x="40" y="3"/>
                    <a:pt x="40" y="3"/>
                    <a:pt x="40" y="3"/>
                  </a:cubicBezTo>
                  <a:cubicBezTo>
                    <a:pt x="40" y="2"/>
                    <a:pt x="42" y="1"/>
                    <a:pt x="43" y="2"/>
                  </a:cubicBezTo>
                  <a:cubicBezTo>
                    <a:pt x="43" y="2"/>
                    <a:pt x="43" y="2"/>
                    <a:pt x="43" y="2"/>
                  </a:cubicBezTo>
                  <a:cubicBezTo>
                    <a:pt x="44" y="3"/>
                    <a:pt x="45" y="4"/>
                    <a:pt x="44" y="5"/>
                  </a:cubicBezTo>
                  <a:cubicBezTo>
                    <a:pt x="44" y="5"/>
                    <a:pt x="44" y="5"/>
                    <a:pt x="44" y="5"/>
                  </a:cubicBezTo>
                  <a:cubicBezTo>
                    <a:pt x="34" y="25"/>
                    <a:pt x="34" y="25"/>
                    <a:pt x="34" y="25"/>
                  </a:cubicBezTo>
                  <a:cubicBezTo>
                    <a:pt x="22" y="9"/>
                    <a:pt x="22" y="9"/>
                    <a:pt x="22" y="9"/>
                  </a:cubicBezTo>
                  <a:cubicBezTo>
                    <a:pt x="11" y="28"/>
                    <a:pt x="11" y="28"/>
                    <a:pt x="11" y="28"/>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a:spLocks noEditPoints="1"/>
            </p:cNvSpPr>
            <p:nvPr/>
          </p:nvSpPr>
          <p:spPr bwMode="auto">
            <a:xfrm>
              <a:off x="1440" y="1959"/>
              <a:ext cx="115" cy="86"/>
            </a:xfrm>
            <a:custGeom>
              <a:avLst/>
              <a:gdLst>
                <a:gd name="T0" fmla="*/ 1 w 48"/>
                <a:gd name="T1" fmla="*/ 19 h 36"/>
                <a:gd name="T2" fmla="*/ 3 w 48"/>
                <a:gd name="T3" fmla="*/ 18 h 36"/>
                <a:gd name="T4" fmla="*/ 1 w 48"/>
                <a:gd name="T5" fmla="*/ 19 h 36"/>
                <a:gd name="T6" fmla="*/ 0 w 48"/>
                <a:gd name="T7" fmla="*/ 16 h 36"/>
                <a:gd name="T8" fmla="*/ 0 w 48"/>
                <a:gd name="T9" fmla="*/ 16 h 36"/>
                <a:gd name="T10" fmla="*/ 2 w 48"/>
                <a:gd name="T11" fmla="*/ 13 h 36"/>
                <a:gd name="T12" fmla="*/ 2 w 48"/>
                <a:gd name="T13" fmla="*/ 13 h 36"/>
                <a:gd name="T14" fmla="*/ 4 w 48"/>
                <a:gd name="T15" fmla="*/ 12 h 36"/>
                <a:gd name="T16" fmla="*/ 4 w 48"/>
                <a:gd name="T17" fmla="*/ 12 h 36"/>
                <a:gd name="T18" fmla="*/ 8 w 48"/>
                <a:gd name="T19" fmla="*/ 14 h 36"/>
                <a:gd name="T20" fmla="*/ 8 w 48"/>
                <a:gd name="T21" fmla="*/ 14 h 36"/>
                <a:gd name="T22" fmla="*/ 12 w 48"/>
                <a:gd name="T23" fmla="*/ 20 h 36"/>
                <a:gd name="T24" fmla="*/ 23 w 48"/>
                <a:gd name="T25" fmla="*/ 0 h 36"/>
                <a:gd name="T26" fmla="*/ 35 w 48"/>
                <a:gd name="T27" fmla="*/ 16 h 36"/>
                <a:gd name="T28" fmla="*/ 40 w 48"/>
                <a:gd name="T29" fmla="*/ 6 h 36"/>
                <a:gd name="T30" fmla="*/ 44 w 48"/>
                <a:gd name="T31" fmla="*/ 4 h 36"/>
                <a:gd name="T32" fmla="*/ 44 w 48"/>
                <a:gd name="T33" fmla="*/ 4 h 36"/>
                <a:gd name="T34" fmla="*/ 46 w 48"/>
                <a:gd name="T35" fmla="*/ 4 h 36"/>
                <a:gd name="T36" fmla="*/ 46 w 48"/>
                <a:gd name="T37" fmla="*/ 4 h 36"/>
                <a:gd name="T38" fmla="*/ 48 w 48"/>
                <a:gd name="T39" fmla="*/ 8 h 36"/>
                <a:gd name="T40" fmla="*/ 48 w 48"/>
                <a:gd name="T41" fmla="*/ 8 h 36"/>
                <a:gd name="T42" fmla="*/ 48 w 48"/>
                <a:gd name="T43" fmla="*/ 10 h 36"/>
                <a:gd name="T44" fmla="*/ 48 w 48"/>
                <a:gd name="T45" fmla="*/ 10 h 36"/>
                <a:gd name="T46" fmla="*/ 36 w 48"/>
                <a:gd name="T47" fmla="*/ 33 h 36"/>
                <a:gd name="T48" fmla="*/ 24 w 48"/>
                <a:gd name="T49" fmla="*/ 16 h 36"/>
                <a:gd name="T50" fmla="*/ 13 w 48"/>
                <a:gd name="T51" fmla="*/ 36 h 36"/>
                <a:gd name="T52" fmla="*/ 1 w 48"/>
                <a:gd name="T53" fmla="*/ 19 h 36"/>
                <a:gd name="T54" fmla="*/ 13 w 48"/>
                <a:gd name="T55" fmla="*/ 28 h 36"/>
                <a:gd name="T56" fmla="*/ 24 w 48"/>
                <a:gd name="T57" fmla="*/ 9 h 36"/>
                <a:gd name="T58" fmla="*/ 35 w 48"/>
                <a:gd name="T59" fmla="*/ 25 h 36"/>
                <a:gd name="T60" fmla="*/ 44 w 48"/>
                <a:gd name="T61" fmla="*/ 8 h 36"/>
                <a:gd name="T62" fmla="*/ 44 w 48"/>
                <a:gd name="T63" fmla="*/ 8 h 36"/>
                <a:gd name="T64" fmla="*/ 44 w 48"/>
                <a:gd name="T65" fmla="*/ 8 h 36"/>
                <a:gd name="T66" fmla="*/ 44 w 48"/>
                <a:gd name="T67" fmla="*/ 8 h 36"/>
                <a:gd name="T68" fmla="*/ 44 w 48"/>
                <a:gd name="T69" fmla="*/ 8 h 36"/>
                <a:gd name="T70" fmla="*/ 44 w 48"/>
                <a:gd name="T71" fmla="*/ 8 h 36"/>
                <a:gd name="T72" fmla="*/ 44 w 48"/>
                <a:gd name="T73" fmla="*/ 8 h 36"/>
                <a:gd name="T74" fmla="*/ 44 w 48"/>
                <a:gd name="T75" fmla="*/ 8 h 36"/>
                <a:gd name="T76" fmla="*/ 44 w 48"/>
                <a:gd name="T77" fmla="*/ 8 h 36"/>
                <a:gd name="T78" fmla="*/ 35 w 48"/>
                <a:gd name="T79" fmla="*/ 24 h 36"/>
                <a:gd name="T80" fmla="*/ 24 w 48"/>
                <a:gd name="T81" fmla="*/ 7 h 36"/>
                <a:gd name="T82" fmla="*/ 13 w 48"/>
                <a:gd name="T83" fmla="*/ 27 h 36"/>
                <a:gd name="T84" fmla="*/ 5 w 48"/>
                <a:gd name="T85" fmla="*/ 16 h 36"/>
                <a:gd name="T86" fmla="*/ 4 w 48"/>
                <a:gd name="T87" fmla="*/ 16 h 36"/>
                <a:gd name="T88" fmla="*/ 4 w 48"/>
                <a:gd name="T89" fmla="*/ 16 h 36"/>
                <a:gd name="T90" fmla="*/ 4 w 48"/>
                <a:gd name="T91" fmla="*/ 16 h 36"/>
                <a:gd name="T92" fmla="*/ 4 w 48"/>
                <a:gd name="T93" fmla="*/ 16 h 36"/>
                <a:gd name="T94" fmla="*/ 4 w 48"/>
                <a:gd name="T95" fmla="*/ 16 h 36"/>
                <a:gd name="T96" fmla="*/ 4 w 48"/>
                <a:gd name="T97" fmla="*/ 16 h 36"/>
                <a:gd name="T98" fmla="*/ 4 w 48"/>
                <a:gd name="T99" fmla="*/ 16 h 36"/>
                <a:gd name="T100" fmla="*/ 4 w 48"/>
                <a:gd name="T101" fmla="*/ 16 h 36"/>
                <a:gd name="T102" fmla="*/ 4 w 48"/>
                <a:gd name="T103" fmla="*/ 16 h 36"/>
                <a:gd name="T104" fmla="*/ 13 w 48"/>
                <a:gd name="T105"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6">
                  <a:moveTo>
                    <a:pt x="1" y="19"/>
                  </a:moveTo>
                  <a:cubicBezTo>
                    <a:pt x="3" y="18"/>
                    <a:pt x="3" y="18"/>
                    <a:pt x="3" y="18"/>
                  </a:cubicBezTo>
                  <a:cubicBezTo>
                    <a:pt x="1" y="19"/>
                    <a:pt x="1" y="19"/>
                    <a:pt x="1" y="19"/>
                  </a:cubicBezTo>
                  <a:cubicBezTo>
                    <a:pt x="0" y="18"/>
                    <a:pt x="0" y="17"/>
                    <a:pt x="0" y="16"/>
                  </a:cubicBezTo>
                  <a:cubicBezTo>
                    <a:pt x="0" y="16"/>
                    <a:pt x="0" y="16"/>
                    <a:pt x="0" y="16"/>
                  </a:cubicBezTo>
                  <a:cubicBezTo>
                    <a:pt x="0" y="15"/>
                    <a:pt x="1" y="14"/>
                    <a:pt x="2" y="13"/>
                  </a:cubicBezTo>
                  <a:cubicBezTo>
                    <a:pt x="2" y="13"/>
                    <a:pt x="2" y="13"/>
                    <a:pt x="2" y="13"/>
                  </a:cubicBezTo>
                  <a:cubicBezTo>
                    <a:pt x="3" y="12"/>
                    <a:pt x="4" y="12"/>
                    <a:pt x="4" y="12"/>
                  </a:cubicBezTo>
                  <a:cubicBezTo>
                    <a:pt x="4" y="12"/>
                    <a:pt x="4" y="12"/>
                    <a:pt x="4" y="12"/>
                  </a:cubicBezTo>
                  <a:cubicBezTo>
                    <a:pt x="6" y="12"/>
                    <a:pt x="7" y="12"/>
                    <a:pt x="8" y="14"/>
                  </a:cubicBezTo>
                  <a:cubicBezTo>
                    <a:pt x="8" y="14"/>
                    <a:pt x="8" y="14"/>
                    <a:pt x="8" y="14"/>
                  </a:cubicBezTo>
                  <a:cubicBezTo>
                    <a:pt x="12" y="20"/>
                    <a:pt x="12" y="20"/>
                    <a:pt x="12" y="20"/>
                  </a:cubicBezTo>
                  <a:cubicBezTo>
                    <a:pt x="23" y="0"/>
                    <a:pt x="23" y="0"/>
                    <a:pt x="23" y="0"/>
                  </a:cubicBezTo>
                  <a:cubicBezTo>
                    <a:pt x="35" y="16"/>
                    <a:pt x="35" y="16"/>
                    <a:pt x="35" y="16"/>
                  </a:cubicBezTo>
                  <a:cubicBezTo>
                    <a:pt x="40" y="6"/>
                    <a:pt x="40" y="6"/>
                    <a:pt x="40" y="6"/>
                  </a:cubicBezTo>
                  <a:cubicBezTo>
                    <a:pt x="41" y="5"/>
                    <a:pt x="42" y="4"/>
                    <a:pt x="44" y="4"/>
                  </a:cubicBezTo>
                  <a:cubicBezTo>
                    <a:pt x="44" y="4"/>
                    <a:pt x="44" y="4"/>
                    <a:pt x="44" y="4"/>
                  </a:cubicBezTo>
                  <a:cubicBezTo>
                    <a:pt x="45" y="4"/>
                    <a:pt x="45" y="4"/>
                    <a:pt x="46" y="4"/>
                  </a:cubicBezTo>
                  <a:cubicBezTo>
                    <a:pt x="46" y="4"/>
                    <a:pt x="46" y="4"/>
                    <a:pt x="46" y="4"/>
                  </a:cubicBezTo>
                  <a:cubicBezTo>
                    <a:pt x="47" y="5"/>
                    <a:pt x="48" y="7"/>
                    <a:pt x="48" y="8"/>
                  </a:cubicBezTo>
                  <a:cubicBezTo>
                    <a:pt x="48" y="8"/>
                    <a:pt x="48" y="8"/>
                    <a:pt x="48" y="8"/>
                  </a:cubicBezTo>
                  <a:cubicBezTo>
                    <a:pt x="48" y="9"/>
                    <a:pt x="48" y="10"/>
                    <a:pt x="48" y="10"/>
                  </a:cubicBezTo>
                  <a:cubicBezTo>
                    <a:pt x="48" y="10"/>
                    <a:pt x="48" y="10"/>
                    <a:pt x="48" y="10"/>
                  </a:cubicBezTo>
                  <a:cubicBezTo>
                    <a:pt x="36" y="33"/>
                    <a:pt x="36" y="33"/>
                    <a:pt x="36" y="33"/>
                  </a:cubicBezTo>
                  <a:cubicBezTo>
                    <a:pt x="24" y="16"/>
                    <a:pt x="24" y="16"/>
                    <a:pt x="24" y="16"/>
                  </a:cubicBezTo>
                  <a:cubicBezTo>
                    <a:pt x="13" y="36"/>
                    <a:pt x="13" y="36"/>
                    <a:pt x="13" y="36"/>
                  </a:cubicBezTo>
                  <a:cubicBezTo>
                    <a:pt x="1" y="19"/>
                    <a:pt x="1" y="19"/>
                    <a:pt x="1" y="19"/>
                  </a:cubicBezTo>
                  <a:close/>
                  <a:moveTo>
                    <a:pt x="13" y="28"/>
                  </a:moveTo>
                  <a:cubicBezTo>
                    <a:pt x="24" y="9"/>
                    <a:pt x="24" y="9"/>
                    <a:pt x="24" y="9"/>
                  </a:cubicBezTo>
                  <a:cubicBezTo>
                    <a:pt x="35" y="25"/>
                    <a:pt x="35" y="25"/>
                    <a:pt x="35" y="25"/>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35" y="24"/>
                    <a:pt x="35" y="24"/>
                    <a:pt x="35" y="24"/>
                  </a:cubicBezTo>
                  <a:cubicBezTo>
                    <a:pt x="24" y="7"/>
                    <a:pt x="24" y="7"/>
                    <a:pt x="24" y="7"/>
                  </a:cubicBezTo>
                  <a:cubicBezTo>
                    <a:pt x="13" y="27"/>
                    <a:pt x="13" y="27"/>
                    <a:pt x="13" y="27"/>
                  </a:cubicBezTo>
                  <a:cubicBezTo>
                    <a:pt x="5" y="16"/>
                    <a:pt x="5" y="16"/>
                    <a:pt x="5" y="16"/>
                  </a:cubicBezTo>
                  <a:cubicBezTo>
                    <a:pt x="5" y="16"/>
                    <a:pt x="5"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13" y="28"/>
                    <a:pt x="13" y="28"/>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1462" y="1978"/>
              <a:ext cx="88" cy="278"/>
            </a:xfrm>
            <a:custGeom>
              <a:avLst/>
              <a:gdLst>
                <a:gd name="T0" fmla="*/ 3 w 37"/>
                <a:gd name="T1" fmla="*/ 89 h 117"/>
                <a:gd name="T2" fmla="*/ 2 w 37"/>
                <a:gd name="T3" fmla="*/ 90 h 117"/>
                <a:gd name="T4" fmla="*/ 2 w 37"/>
                <a:gd name="T5" fmla="*/ 90 h 117"/>
                <a:gd name="T6" fmla="*/ 0 w 37"/>
                <a:gd name="T7" fmla="*/ 87 h 117"/>
                <a:gd name="T8" fmla="*/ 0 w 37"/>
                <a:gd name="T9" fmla="*/ 87 h 117"/>
                <a:gd name="T10" fmla="*/ 1 w 37"/>
                <a:gd name="T11" fmla="*/ 84 h 117"/>
                <a:gd name="T12" fmla="*/ 0 w 37"/>
                <a:gd name="T13" fmla="*/ 84 h 117"/>
                <a:gd name="T14" fmla="*/ 1 w 37"/>
                <a:gd name="T15" fmla="*/ 81 h 117"/>
                <a:gd name="T16" fmla="*/ 1 w 37"/>
                <a:gd name="T17" fmla="*/ 81 h 117"/>
                <a:gd name="T18" fmla="*/ 12 w 37"/>
                <a:gd name="T19" fmla="*/ 0 h 117"/>
                <a:gd name="T20" fmla="*/ 17 w 37"/>
                <a:gd name="T21" fmla="*/ 0 h 117"/>
                <a:gd name="T22" fmla="*/ 37 w 37"/>
                <a:gd name="T23" fmla="*/ 78 h 117"/>
                <a:gd name="T24" fmla="*/ 18 w 37"/>
                <a:gd name="T25" fmla="*/ 117 h 117"/>
                <a:gd name="T26" fmla="*/ 3 w 37"/>
                <a:gd name="T27" fmla="*/ 89 h 117"/>
                <a:gd name="T28" fmla="*/ 18 w 37"/>
                <a:gd name="T29" fmla="*/ 107 h 117"/>
                <a:gd name="T30" fmla="*/ 32 w 37"/>
                <a:gd name="T31" fmla="*/ 78 h 117"/>
                <a:gd name="T32" fmla="*/ 15 w 37"/>
                <a:gd name="T33" fmla="*/ 12 h 117"/>
                <a:gd name="T34" fmla="*/ 5 w 37"/>
                <a:gd name="T35" fmla="*/ 83 h 117"/>
                <a:gd name="T36" fmla="*/ 18 w 37"/>
                <a:gd name="T3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117">
                  <a:moveTo>
                    <a:pt x="3" y="89"/>
                  </a:moveTo>
                  <a:cubicBezTo>
                    <a:pt x="3" y="90"/>
                    <a:pt x="3" y="90"/>
                    <a:pt x="2" y="90"/>
                  </a:cubicBezTo>
                  <a:cubicBezTo>
                    <a:pt x="2" y="90"/>
                    <a:pt x="2" y="90"/>
                    <a:pt x="2" y="90"/>
                  </a:cubicBezTo>
                  <a:cubicBezTo>
                    <a:pt x="1" y="89"/>
                    <a:pt x="0" y="88"/>
                    <a:pt x="0" y="87"/>
                  </a:cubicBezTo>
                  <a:cubicBezTo>
                    <a:pt x="0" y="87"/>
                    <a:pt x="0" y="87"/>
                    <a:pt x="0" y="87"/>
                  </a:cubicBezTo>
                  <a:cubicBezTo>
                    <a:pt x="1" y="84"/>
                    <a:pt x="1" y="84"/>
                    <a:pt x="1" y="84"/>
                  </a:cubicBezTo>
                  <a:cubicBezTo>
                    <a:pt x="0" y="84"/>
                    <a:pt x="0" y="84"/>
                    <a:pt x="0" y="84"/>
                  </a:cubicBezTo>
                  <a:cubicBezTo>
                    <a:pt x="0" y="83"/>
                    <a:pt x="0" y="82"/>
                    <a:pt x="1" y="81"/>
                  </a:cubicBezTo>
                  <a:cubicBezTo>
                    <a:pt x="1" y="81"/>
                    <a:pt x="1" y="81"/>
                    <a:pt x="1" y="81"/>
                  </a:cubicBezTo>
                  <a:cubicBezTo>
                    <a:pt x="12" y="0"/>
                    <a:pt x="12" y="0"/>
                    <a:pt x="12" y="0"/>
                  </a:cubicBezTo>
                  <a:cubicBezTo>
                    <a:pt x="17" y="0"/>
                    <a:pt x="17" y="0"/>
                    <a:pt x="17" y="0"/>
                  </a:cubicBezTo>
                  <a:cubicBezTo>
                    <a:pt x="37" y="78"/>
                    <a:pt x="37" y="78"/>
                    <a:pt x="37" y="78"/>
                  </a:cubicBezTo>
                  <a:cubicBezTo>
                    <a:pt x="18" y="117"/>
                    <a:pt x="18" y="117"/>
                    <a:pt x="18" y="117"/>
                  </a:cubicBezTo>
                  <a:cubicBezTo>
                    <a:pt x="3" y="89"/>
                    <a:pt x="3" y="89"/>
                    <a:pt x="3" y="89"/>
                  </a:cubicBezTo>
                  <a:close/>
                  <a:moveTo>
                    <a:pt x="18" y="107"/>
                  </a:moveTo>
                  <a:cubicBezTo>
                    <a:pt x="32" y="78"/>
                    <a:pt x="32" y="78"/>
                    <a:pt x="32" y="78"/>
                  </a:cubicBezTo>
                  <a:cubicBezTo>
                    <a:pt x="15" y="12"/>
                    <a:pt x="15" y="12"/>
                    <a:pt x="15" y="12"/>
                  </a:cubicBezTo>
                  <a:cubicBezTo>
                    <a:pt x="5" y="83"/>
                    <a:pt x="5" y="83"/>
                    <a:pt x="5" y="83"/>
                  </a:cubicBezTo>
                  <a:cubicBezTo>
                    <a:pt x="18" y="107"/>
                    <a:pt x="18" y="107"/>
                    <a:pt x="1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1457" y="1971"/>
              <a:ext cx="100" cy="297"/>
            </a:xfrm>
            <a:custGeom>
              <a:avLst/>
              <a:gdLst>
                <a:gd name="T0" fmla="*/ 4 w 42"/>
                <a:gd name="T1" fmla="*/ 95 h 125"/>
                <a:gd name="T2" fmla="*/ 4 w 42"/>
                <a:gd name="T3" fmla="*/ 95 h 125"/>
                <a:gd name="T4" fmla="*/ 4 w 42"/>
                <a:gd name="T5" fmla="*/ 95 h 125"/>
                <a:gd name="T6" fmla="*/ 0 w 42"/>
                <a:gd name="T7" fmla="*/ 90 h 125"/>
                <a:gd name="T8" fmla="*/ 0 w 42"/>
                <a:gd name="T9" fmla="*/ 90 h 125"/>
                <a:gd name="T10" fmla="*/ 0 w 42"/>
                <a:gd name="T11" fmla="*/ 90 h 125"/>
                <a:gd name="T12" fmla="*/ 0 w 42"/>
                <a:gd name="T13" fmla="*/ 90 h 125"/>
                <a:gd name="T14" fmla="*/ 0 w 42"/>
                <a:gd name="T15" fmla="*/ 88 h 125"/>
                <a:gd name="T16" fmla="*/ 0 w 42"/>
                <a:gd name="T17" fmla="*/ 86 h 125"/>
                <a:gd name="T18" fmla="*/ 0 w 42"/>
                <a:gd name="T19" fmla="*/ 86 h 125"/>
                <a:gd name="T20" fmla="*/ 1 w 42"/>
                <a:gd name="T21" fmla="*/ 83 h 125"/>
                <a:gd name="T22" fmla="*/ 1 w 42"/>
                <a:gd name="T23" fmla="*/ 83 h 125"/>
                <a:gd name="T24" fmla="*/ 13 w 42"/>
                <a:gd name="T25" fmla="*/ 1 h 125"/>
                <a:gd name="T26" fmla="*/ 20 w 42"/>
                <a:gd name="T27" fmla="*/ 0 h 125"/>
                <a:gd name="T28" fmla="*/ 42 w 42"/>
                <a:gd name="T29" fmla="*/ 82 h 125"/>
                <a:gd name="T30" fmla="*/ 20 w 42"/>
                <a:gd name="T31" fmla="*/ 125 h 125"/>
                <a:gd name="T32" fmla="*/ 4 w 42"/>
                <a:gd name="T33" fmla="*/ 95 h 125"/>
                <a:gd name="T34" fmla="*/ 20 w 42"/>
                <a:gd name="T35" fmla="*/ 116 h 125"/>
                <a:gd name="T36" fmla="*/ 37 w 42"/>
                <a:gd name="T37" fmla="*/ 81 h 125"/>
                <a:gd name="T38" fmla="*/ 17 w 42"/>
                <a:gd name="T39" fmla="*/ 5 h 125"/>
                <a:gd name="T40" fmla="*/ 16 w 42"/>
                <a:gd name="T41" fmla="*/ 5 h 125"/>
                <a:gd name="T42" fmla="*/ 5 w 42"/>
                <a:gd name="T43" fmla="*/ 85 h 125"/>
                <a:gd name="T44" fmla="*/ 4 w 42"/>
                <a:gd name="T45" fmla="*/ 86 h 125"/>
                <a:gd name="T46" fmla="*/ 4 w 42"/>
                <a:gd name="T47" fmla="*/ 86 h 125"/>
                <a:gd name="T48" fmla="*/ 4 w 42"/>
                <a:gd name="T49" fmla="*/ 86 h 125"/>
                <a:gd name="T50" fmla="*/ 4 w 42"/>
                <a:gd name="T51" fmla="*/ 86 h 125"/>
                <a:gd name="T52" fmla="*/ 4 w 42"/>
                <a:gd name="T53" fmla="*/ 86 h 125"/>
                <a:gd name="T54" fmla="*/ 5 w 42"/>
                <a:gd name="T55" fmla="*/ 87 h 125"/>
                <a:gd name="T56" fmla="*/ 5 w 42"/>
                <a:gd name="T57" fmla="*/ 88 h 125"/>
                <a:gd name="T58" fmla="*/ 4 w 42"/>
                <a:gd name="T59" fmla="*/ 90 h 125"/>
                <a:gd name="T60" fmla="*/ 4 w 42"/>
                <a:gd name="T61" fmla="*/ 90 h 125"/>
                <a:gd name="T62" fmla="*/ 4 w 42"/>
                <a:gd name="T63" fmla="*/ 90 h 125"/>
                <a:gd name="T64" fmla="*/ 4 w 42"/>
                <a:gd name="T65" fmla="*/ 90 h 125"/>
                <a:gd name="T66" fmla="*/ 4 w 42"/>
                <a:gd name="T67" fmla="*/ 91 h 125"/>
                <a:gd name="T68" fmla="*/ 4 w 42"/>
                <a:gd name="T69" fmla="*/ 91 h 125"/>
                <a:gd name="T70" fmla="*/ 5 w 42"/>
                <a:gd name="T71" fmla="*/ 91 h 125"/>
                <a:gd name="T72" fmla="*/ 5 w 42"/>
                <a:gd name="T73" fmla="*/ 91 h 125"/>
                <a:gd name="T74" fmla="*/ 5 w 42"/>
                <a:gd name="T75" fmla="*/ 91 h 125"/>
                <a:gd name="T76" fmla="*/ 5 w 42"/>
                <a:gd name="T77" fmla="*/ 91 h 125"/>
                <a:gd name="T78" fmla="*/ 6 w 42"/>
                <a:gd name="T79" fmla="*/ 90 h 125"/>
                <a:gd name="T80" fmla="*/ 20 w 42"/>
                <a:gd name="T81" fmla="*/ 116 h 125"/>
                <a:gd name="T82" fmla="*/ 3 w 42"/>
                <a:gd name="T83" fmla="*/ 93 h 125"/>
                <a:gd name="T84" fmla="*/ 5 w 42"/>
                <a:gd name="T85" fmla="*/ 92 h 125"/>
                <a:gd name="T86" fmla="*/ 3 w 42"/>
                <a:gd name="T87" fmla="*/ 93 h 125"/>
                <a:gd name="T88" fmla="*/ 5 w 42"/>
                <a:gd name="T89" fmla="*/ 87 h 125"/>
                <a:gd name="T90" fmla="*/ 15 w 42"/>
                <a:gd name="T91" fmla="*/ 15 h 125"/>
                <a:gd name="T92" fmla="*/ 19 w 42"/>
                <a:gd name="T93" fmla="*/ 15 h 125"/>
                <a:gd name="T94" fmla="*/ 36 w 42"/>
                <a:gd name="T95" fmla="*/ 81 h 125"/>
                <a:gd name="T96" fmla="*/ 21 w 42"/>
                <a:gd name="T97" fmla="*/ 111 h 125"/>
                <a:gd name="T98" fmla="*/ 20 w 42"/>
                <a:gd name="T99" fmla="*/ 114 h 125"/>
                <a:gd name="T100" fmla="*/ 5 w 42"/>
                <a:gd name="T101" fmla="*/ 87 h 125"/>
                <a:gd name="T102" fmla="*/ 20 w 42"/>
                <a:gd name="T103" fmla="*/ 110 h 125"/>
                <a:gd name="T104" fmla="*/ 21 w 42"/>
                <a:gd name="T105" fmla="*/ 109 h 125"/>
                <a:gd name="T106" fmla="*/ 20 w 42"/>
                <a:gd name="T107" fmla="*/ 110 h 125"/>
                <a:gd name="T108" fmla="*/ 9 w 42"/>
                <a:gd name="T109" fmla="*/ 86 h 125"/>
                <a:gd name="T110" fmla="*/ 20 w 42"/>
                <a:gd name="T111" fmla="*/ 106 h 125"/>
                <a:gd name="T112" fmla="*/ 32 w 42"/>
                <a:gd name="T113" fmla="*/ 81 h 125"/>
                <a:gd name="T114" fmla="*/ 18 w 42"/>
                <a:gd name="T115" fmla="*/ 26 h 125"/>
                <a:gd name="T116" fmla="*/ 9 w 42"/>
                <a:gd name="T117" fmla="*/ 8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 h="125">
                  <a:moveTo>
                    <a:pt x="4" y="95"/>
                  </a:moveTo>
                  <a:cubicBezTo>
                    <a:pt x="4" y="95"/>
                    <a:pt x="4" y="95"/>
                    <a:pt x="4" y="95"/>
                  </a:cubicBezTo>
                  <a:cubicBezTo>
                    <a:pt x="4" y="95"/>
                    <a:pt x="4" y="95"/>
                    <a:pt x="4" y="95"/>
                  </a:cubicBezTo>
                  <a:cubicBezTo>
                    <a:pt x="2" y="94"/>
                    <a:pt x="0" y="92"/>
                    <a:pt x="0" y="90"/>
                  </a:cubicBezTo>
                  <a:cubicBezTo>
                    <a:pt x="0" y="90"/>
                    <a:pt x="0" y="90"/>
                    <a:pt x="0" y="90"/>
                  </a:cubicBezTo>
                  <a:cubicBezTo>
                    <a:pt x="0" y="90"/>
                    <a:pt x="0" y="90"/>
                    <a:pt x="0" y="90"/>
                  </a:cubicBezTo>
                  <a:cubicBezTo>
                    <a:pt x="0" y="90"/>
                    <a:pt x="0" y="90"/>
                    <a:pt x="0" y="90"/>
                  </a:cubicBezTo>
                  <a:cubicBezTo>
                    <a:pt x="0" y="88"/>
                    <a:pt x="0" y="88"/>
                    <a:pt x="0" y="88"/>
                  </a:cubicBezTo>
                  <a:cubicBezTo>
                    <a:pt x="0" y="87"/>
                    <a:pt x="0" y="87"/>
                    <a:pt x="0" y="86"/>
                  </a:cubicBezTo>
                  <a:cubicBezTo>
                    <a:pt x="0" y="86"/>
                    <a:pt x="0" y="86"/>
                    <a:pt x="0" y="86"/>
                  </a:cubicBezTo>
                  <a:cubicBezTo>
                    <a:pt x="0" y="85"/>
                    <a:pt x="0" y="84"/>
                    <a:pt x="1" y="83"/>
                  </a:cubicBezTo>
                  <a:cubicBezTo>
                    <a:pt x="1" y="83"/>
                    <a:pt x="1" y="83"/>
                    <a:pt x="1" y="83"/>
                  </a:cubicBezTo>
                  <a:cubicBezTo>
                    <a:pt x="13" y="1"/>
                    <a:pt x="13" y="1"/>
                    <a:pt x="13" y="1"/>
                  </a:cubicBezTo>
                  <a:cubicBezTo>
                    <a:pt x="20" y="0"/>
                    <a:pt x="20" y="0"/>
                    <a:pt x="20" y="0"/>
                  </a:cubicBezTo>
                  <a:cubicBezTo>
                    <a:pt x="42" y="82"/>
                    <a:pt x="42" y="82"/>
                    <a:pt x="42" y="82"/>
                  </a:cubicBezTo>
                  <a:cubicBezTo>
                    <a:pt x="20" y="125"/>
                    <a:pt x="20" y="125"/>
                    <a:pt x="20" y="125"/>
                  </a:cubicBezTo>
                  <a:cubicBezTo>
                    <a:pt x="4" y="95"/>
                    <a:pt x="4" y="95"/>
                    <a:pt x="4" y="95"/>
                  </a:cubicBezTo>
                  <a:close/>
                  <a:moveTo>
                    <a:pt x="20" y="116"/>
                  </a:moveTo>
                  <a:cubicBezTo>
                    <a:pt x="37" y="81"/>
                    <a:pt x="37" y="81"/>
                    <a:pt x="37" y="81"/>
                  </a:cubicBezTo>
                  <a:cubicBezTo>
                    <a:pt x="17" y="5"/>
                    <a:pt x="17" y="5"/>
                    <a:pt x="17" y="5"/>
                  </a:cubicBezTo>
                  <a:cubicBezTo>
                    <a:pt x="16" y="5"/>
                    <a:pt x="16" y="5"/>
                    <a:pt x="16" y="5"/>
                  </a:cubicBezTo>
                  <a:cubicBezTo>
                    <a:pt x="5" y="85"/>
                    <a:pt x="5" y="85"/>
                    <a:pt x="5" y="85"/>
                  </a:cubicBezTo>
                  <a:cubicBezTo>
                    <a:pt x="4" y="86"/>
                    <a:pt x="4" y="86"/>
                    <a:pt x="4" y="86"/>
                  </a:cubicBezTo>
                  <a:cubicBezTo>
                    <a:pt x="4" y="86"/>
                    <a:pt x="4" y="86"/>
                    <a:pt x="4" y="86"/>
                  </a:cubicBezTo>
                  <a:cubicBezTo>
                    <a:pt x="4" y="86"/>
                    <a:pt x="4" y="86"/>
                    <a:pt x="4" y="86"/>
                  </a:cubicBezTo>
                  <a:cubicBezTo>
                    <a:pt x="4" y="86"/>
                    <a:pt x="4" y="86"/>
                    <a:pt x="4" y="86"/>
                  </a:cubicBezTo>
                  <a:cubicBezTo>
                    <a:pt x="4" y="86"/>
                    <a:pt x="4" y="86"/>
                    <a:pt x="4" y="86"/>
                  </a:cubicBezTo>
                  <a:cubicBezTo>
                    <a:pt x="5" y="87"/>
                    <a:pt x="5" y="87"/>
                    <a:pt x="5" y="87"/>
                  </a:cubicBezTo>
                  <a:cubicBezTo>
                    <a:pt x="5" y="88"/>
                    <a:pt x="5" y="88"/>
                    <a:pt x="5" y="88"/>
                  </a:cubicBezTo>
                  <a:cubicBezTo>
                    <a:pt x="4" y="90"/>
                    <a:pt x="4" y="90"/>
                    <a:pt x="4" y="90"/>
                  </a:cubicBezTo>
                  <a:cubicBezTo>
                    <a:pt x="4" y="90"/>
                    <a:pt x="4" y="90"/>
                    <a:pt x="4" y="90"/>
                  </a:cubicBezTo>
                  <a:cubicBezTo>
                    <a:pt x="4" y="90"/>
                    <a:pt x="4" y="90"/>
                    <a:pt x="4" y="90"/>
                  </a:cubicBezTo>
                  <a:cubicBezTo>
                    <a:pt x="4" y="90"/>
                    <a:pt x="4" y="90"/>
                    <a:pt x="4" y="90"/>
                  </a:cubicBezTo>
                  <a:cubicBezTo>
                    <a:pt x="4" y="90"/>
                    <a:pt x="4" y="91"/>
                    <a:pt x="4" y="91"/>
                  </a:cubicBezTo>
                  <a:cubicBezTo>
                    <a:pt x="4" y="91"/>
                    <a:pt x="4" y="91"/>
                    <a:pt x="4" y="91"/>
                  </a:cubicBezTo>
                  <a:cubicBezTo>
                    <a:pt x="4" y="91"/>
                    <a:pt x="4" y="91"/>
                    <a:pt x="5" y="91"/>
                  </a:cubicBezTo>
                  <a:cubicBezTo>
                    <a:pt x="5" y="91"/>
                    <a:pt x="5" y="91"/>
                    <a:pt x="5" y="91"/>
                  </a:cubicBezTo>
                  <a:cubicBezTo>
                    <a:pt x="5" y="91"/>
                    <a:pt x="5" y="91"/>
                    <a:pt x="5" y="91"/>
                  </a:cubicBezTo>
                  <a:cubicBezTo>
                    <a:pt x="5" y="91"/>
                    <a:pt x="5" y="91"/>
                    <a:pt x="5" y="91"/>
                  </a:cubicBezTo>
                  <a:cubicBezTo>
                    <a:pt x="6" y="90"/>
                    <a:pt x="6" y="90"/>
                    <a:pt x="6" y="90"/>
                  </a:cubicBezTo>
                  <a:cubicBezTo>
                    <a:pt x="20" y="116"/>
                    <a:pt x="20" y="116"/>
                    <a:pt x="20" y="116"/>
                  </a:cubicBezTo>
                  <a:close/>
                  <a:moveTo>
                    <a:pt x="3" y="93"/>
                  </a:moveTo>
                  <a:cubicBezTo>
                    <a:pt x="5" y="92"/>
                    <a:pt x="5" y="92"/>
                    <a:pt x="5" y="92"/>
                  </a:cubicBezTo>
                  <a:cubicBezTo>
                    <a:pt x="3" y="93"/>
                    <a:pt x="3" y="93"/>
                    <a:pt x="3" y="93"/>
                  </a:cubicBezTo>
                  <a:close/>
                  <a:moveTo>
                    <a:pt x="5" y="87"/>
                  </a:moveTo>
                  <a:cubicBezTo>
                    <a:pt x="15" y="15"/>
                    <a:pt x="15" y="15"/>
                    <a:pt x="15" y="15"/>
                  </a:cubicBezTo>
                  <a:cubicBezTo>
                    <a:pt x="19" y="15"/>
                    <a:pt x="19" y="15"/>
                    <a:pt x="19" y="15"/>
                  </a:cubicBezTo>
                  <a:cubicBezTo>
                    <a:pt x="36" y="81"/>
                    <a:pt x="36" y="81"/>
                    <a:pt x="36" y="81"/>
                  </a:cubicBezTo>
                  <a:cubicBezTo>
                    <a:pt x="21" y="111"/>
                    <a:pt x="21" y="111"/>
                    <a:pt x="21" y="111"/>
                  </a:cubicBezTo>
                  <a:cubicBezTo>
                    <a:pt x="20" y="114"/>
                    <a:pt x="20" y="114"/>
                    <a:pt x="20" y="114"/>
                  </a:cubicBezTo>
                  <a:cubicBezTo>
                    <a:pt x="5" y="87"/>
                    <a:pt x="5" y="87"/>
                    <a:pt x="5" y="87"/>
                  </a:cubicBezTo>
                  <a:close/>
                  <a:moveTo>
                    <a:pt x="20" y="110"/>
                  </a:moveTo>
                  <a:cubicBezTo>
                    <a:pt x="21" y="109"/>
                    <a:pt x="21" y="109"/>
                    <a:pt x="21" y="109"/>
                  </a:cubicBezTo>
                  <a:cubicBezTo>
                    <a:pt x="20" y="110"/>
                    <a:pt x="20" y="110"/>
                    <a:pt x="20" y="110"/>
                  </a:cubicBezTo>
                  <a:close/>
                  <a:moveTo>
                    <a:pt x="9" y="86"/>
                  </a:moveTo>
                  <a:cubicBezTo>
                    <a:pt x="20" y="106"/>
                    <a:pt x="20" y="106"/>
                    <a:pt x="20" y="106"/>
                  </a:cubicBezTo>
                  <a:cubicBezTo>
                    <a:pt x="32" y="81"/>
                    <a:pt x="32" y="81"/>
                    <a:pt x="32" y="81"/>
                  </a:cubicBezTo>
                  <a:cubicBezTo>
                    <a:pt x="18" y="26"/>
                    <a:pt x="18" y="26"/>
                    <a:pt x="18" y="26"/>
                  </a:cubicBezTo>
                  <a:cubicBezTo>
                    <a:pt x="9" y="86"/>
                    <a:pt x="9" y="86"/>
                    <a:pt x="9"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1301" y="2028"/>
              <a:ext cx="103" cy="183"/>
            </a:xfrm>
            <a:custGeom>
              <a:avLst/>
              <a:gdLst>
                <a:gd name="T0" fmla="*/ 21 w 43"/>
                <a:gd name="T1" fmla="*/ 77 h 77"/>
                <a:gd name="T2" fmla="*/ 11 w 43"/>
                <a:gd name="T3" fmla="*/ 58 h 77"/>
                <a:gd name="T4" fmla="*/ 11 w 43"/>
                <a:gd name="T5" fmla="*/ 58 h 77"/>
                <a:gd name="T6" fmla="*/ 8 w 43"/>
                <a:gd name="T7" fmla="*/ 33 h 77"/>
                <a:gd name="T8" fmla="*/ 8 w 43"/>
                <a:gd name="T9" fmla="*/ 33 h 77"/>
                <a:gd name="T10" fmla="*/ 8 w 43"/>
                <a:gd name="T11" fmla="*/ 28 h 77"/>
                <a:gd name="T12" fmla="*/ 8 w 43"/>
                <a:gd name="T13" fmla="*/ 28 h 77"/>
                <a:gd name="T14" fmla="*/ 9 w 43"/>
                <a:gd name="T15" fmla="*/ 19 h 77"/>
                <a:gd name="T16" fmla="*/ 1 w 43"/>
                <a:gd name="T17" fmla="*/ 4 h 77"/>
                <a:gd name="T18" fmla="*/ 2 w 43"/>
                <a:gd name="T19" fmla="*/ 1 h 77"/>
                <a:gd name="T20" fmla="*/ 2 w 43"/>
                <a:gd name="T21" fmla="*/ 1 h 77"/>
                <a:gd name="T22" fmla="*/ 5 w 43"/>
                <a:gd name="T23" fmla="*/ 2 h 77"/>
                <a:gd name="T24" fmla="*/ 5 w 43"/>
                <a:gd name="T25" fmla="*/ 2 h 77"/>
                <a:gd name="T26" fmla="*/ 14 w 43"/>
                <a:gd name="T27" fmla="*/ 18 h 77"/>
                <a:gd name="T28" fmla="*/ 13 w 43"/>
                <a:gd name="T29" fmla="*/ 28 h 77"/>
                <a:gd name="T30" fmla="*/ 13 w 43"/>
                <a:gd name="T31" fmla="*/ 33 h 77"/>
                <a:gd name="T32" fmla="*/ 13 w 43"/>
                <a:gd name="T33" fmla="*/ 33 h 77"/>
                <a:gd name="T34" fmla="*/ 15 w 43"/>
                <a:gd name="T35" fmla="*/ 57 h 77"/>
                <a:gd name="T36" fmla="*/ 15 w 43"/>
                <a:gd name="T37" fmla="*/ 57 h 77"/>
                <a:gd name="T38" fmla="*/ 23 w 43"/>
                <a:gd name="T39" fmla="*/ 72 h 77"/>
                <a:gd name="T40" fmla="*/ 23 w 43"/>
                <a:gd name="T41" fmla="*/ 72 h 77"/>
                <a:gd name="T42" fmla="*/ 23 w 43"/>
                <a:gd name="T43" fmla="*/ 72 h 77"/>
                <a:gd name="T44" fmla="*/ 24 w 43"/>
                <a:gd name="T45" fmla="*/ 71 h 77"/>
                <a:gd name="T46" fmla="*/ 24 w 43"/>
                <a:gd name="T47" fmla="*/ 71 h 77"/>
                <a:gd name="T48" fmla="*/ 27 w 43"/>
                <a:gd name="T49" fmla="*/ 66 h 77"/>
                <a:gd name="T50" fmla="*/ 27 w 43"/>
                <a:gd name="T51" fmla="*/ 66 h 77"/>
                <a:gd name="T52" fmla="*/ 33 w 43"/>
                <a:gd name="T53" fmla="*/ 49 h 77"/>
                <a:gd name="T54" fmla="*/ 33 w 43"/>
                <a:gd name="T55" fmla="*/ 49 h 77"/>
                <a:gd name="T56" fmla="*/ 38 w 43"/>
                <a:gd name="T57" fmla="*/ 24 h 77"/>
                <a:gd name="T58" fmla="*/ 38 w 43"/>
                <a:gd name="T59" fmla="*/ 24 h 77"/>
                <a:gd name="T60" fmla="*/ 41 w 43"/>
                <a:gd name="T61" fmla="*/ 22 h 77"/>
                <a:gd name="T62" fmla="*/ 41 w 43"/>
                <a:gd name="T63" fmla="*/ 22 h 77"/>
                <a:gd name="T64" fmla="*/ 43 w 43"/>
                <a:gd name="T65" fmla="*/ 25 h 77"/>
                <a:gd name="T66" fmla="*/ 43 w 43"/>
                <a:gd name="T67" fmla="*/ 25 h 77"/>
                <a:gd name="T68" fmla="*/ 31 w 43"/>
                <a:gd name="T69" fmla="*/ 68 h 77"/>
                <a:gd name="T70" fmla="*/ 31 w 43"/>
                <a:gd name="T71" fmla="*/ 68 h 77"/>
                <a:gd name="T72" fmla="*/ 23 w 43"/>
                <a:gd name="T73" fmla="*/ 77 h 77"/>
                <a:gd name="T74" fmla="*/ 23 w 43"/>
                <a:gd name="T75" fmla="*/ 77 h 77"/>
                <a:gd name="T76" fmla="*/ 21 w 43"/>
                <a:gd name="T7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77">
                  <a:moveTo>
                    <a:pt x="21" y="77"/>
                  </a:moveTo>
                  <a:cubicBezTo>
                    <a:pt x="15" y="75"/>
                    <a:pt x="13" y="67"/>
                    <a:pt x="11" y="58"/>
                  </a:cubicBezTo>
                  <a:cubicBezTo>
                    <a:pt x="11" y="58"/>
                    <a:pt x="11" y="58"/>
                    <a:pt x="11" y="58"/>
                  </a:cubicBezTo>
                  <a:cubicBezTo>
                    <a:pt x="9" y="49"/>
                    <a:pt x="8" y="39"/>
                    <a:pt x="8" y="33"/>
                  </a:cubicBezTo>
                  <a:cubicBezTo>
                    <a:pt x="8" y="33"/>
                    <a:pt x="8" y="33"/>
                    <a:pt x="8" y="33"/>
                  </a:cubicBezTo>
                  <a:cubicBezTo>
                    <a:pt x="8" y="31"/>
                    <a:pt x="8" y="29"/>
                    <a:pt x="8" y="28"/>
                  </a:cubicBezTo>
                  <a:cubicBezTo>
                    <a:pt x="8" y="28"/>
                    <a:pt x="8" y="28"/>
                    <a:pt x="8" y="28"/>
                  </a:cubicBezTo>
                  <a:cubicBezTo>
                    <a:pt x="9" y="19"/>
                    <a:pt x="9" y="19"/>
                    <a:pt x="9" y="19"/>
                  </a:cubicBezTo>
                  <a:cubicBezTo>
                    <a:pt x="1" y="4"/>
                    <a:pt x="1" y="4"/>
                    <a:pt x="1" y="4"/>
                  </a:cubicBezTo>
                  <a:cubicBezTo>
                    <a:pt x="0" y="3"/>
                    <a:pt x="1" y="1"/>
                    <a:pt x="2" y="1"/>
                  </a:cubicBezTo>
                  <a:cubicBezTo>
                    <a:pt x="2" y="1"/>
                    <a:pt x="2" y="1"/>
                    <a:pt x="2" y="1"/>
                  </a:cubicBezTo>
                  <a:cubicBezTo>
                    <a:pt x="3" y="0"/>
                    <a:pt x="5" y="1"/>
                    <a:pt x="5" y="2"/>
                  </a:cubicBezTo>
                  <a:cubicBezTo>
                    <a:pt x="5" y="2"/>
                    <a:pt x="5" y="2"/>
                    <a:pt x="5" y="2"/>
                  </a:cubicBezTo>
                  <a:cubicBezTo>
                    <a:pt x="14" y="18"/>
                    <a:pt x="14" y="18"/>
                    <a:pt x="14" y="18"/>
                  </a:cubicBezTo>
                  <a:cubicBezTo>
                    <a:pt x="13" y="28"/>
                    <a:pt x="13" y="28"/>
                    <a:pt x="13" y="28"/>
                  </a:cubicBezTo>
                  <a:cubicBezTo>
                    <a:pt x="13" y="29"/>
                    <a:pt x="13" y="31"/>
                    <a:pt x="13" y="33"/>
                  </a:cubicBezTo>
                  <a:cubicBezTo>
                    <a:pt x="13" y="33"/>
                    <a:pt x="13" y="33"/>
                    <a:pt x="13" y="33"/>
                  </a:cubicBezTo>
                  <a:cubicBezTo>
                    <a:pt x="13" y="39"/>
                    <a:pt x="14" y="49"/>
                    <a:pt x="15" y="57"/>
                  </a:cubicBezTo>
                  <a:cubicBezTo>
                    <a:pt x="15" y="57"/>
                    <a:pt x="15" y="57"/>
                    <a:pt x="15" y="57"/>
                  </a:cubicBezTo>
                  <a:cubicBezTo>
                    <a:pt x="17" y="66"/>
                    <a:pt x="21" y="72"/>
                    <a:pt x="23" y="72"/>
                  </a:cubicBezTo>
                  <a:cubicBezTo>
                    <a:pt x="23" y="72"/>
                    <a:pt x="23" y="72"/>
                    <a:pt x="23" y="72"/>
                  </a:cubicBezTo>
                  <a:cubicBezTo>
                    <a:pt x="23" y="72"/>
                    <a:pt x="23" y="72"/>
                    <a:pt x="23" y="72"/>
                  </a:cubicBezTo>
                  <a:cubicBezTo>
                    <a:pt x="23" y="72"/>
                    <a:pt x="23" y="72"/>
                    <a:pt x="24" y="71"/>
                  </a:cubicBezTo>
                  <a:cubicBezTo>
                    <a:pt x="24" y="71"/>
                    <a:pt x="24" y="71"/>
                    <a:pt x="24" y="71"/>
                  </a:cubicBezTo>
                  <a:cubicBezTo>
                    <a:pt x="25" y="70"/>
                    <a:pt x="26" y="68"/>
                    <a:pt x="27" y="66"/>
                  </a:cubicBezTo>
                  <a:cubicBezTo>
                    <a:pt x="27" y="66"/>
                    <a:pt x="27" y="66"/>
                    <a:pt x="27" y="66"/>
                  </a:cubicBezTo>
                  <a:cubicBezTo>
                    <a:pt x="29" y="61"/>
                    <a:pt x="31" y="55"/>
                    <a:pt x="33" y="49"/>
                  </a:cubicBezTo>
                  <a:cubicBezTo>
                    <a:pt x="33" y="49"/>
                    <a:pt x="33" y="49"/>
                    <a:pt x="33" y="49"/>
                  </a:cubicBezTo>
                  <a:cubicBezTo>
                    <a:pt x="36" y="36"/>
                    <a:pt x="38" y="24"/>
                    <a:pt x="38" y="24"/>
                  </a:cubicBezTo>
                  <a:cubicBezTo>
                    <a:pt x="38" y="24"/>
                    <a:pt x="38" y="24"/>
                    <a:pt x="38" y="24"/>
                  </a:cubicBezTo>
                  <a:cubicBezTo>
                    <a:pt x="38" y="23"/>
                    <a:pt x="39" y="22"/>
                    <a:pt x="41" y="22"/>
                  </a:cubicBezTo>
                  <a:cubicBezTo>
                    <a:pt x="41" y="22"/>
                    <a:pt x="41" y="22"/>
                    <a:pt x="41" y="22"/>
                  </a:cubicBezTo>
                  <a:cubicBezTo>
                    <a:pt x="42" y="22"/>
                    <a:pt x="43" y="23"/>
                    <a:pt x="43" y="25"/>
                  </a:cubicBezTo>
                  <a:cubicBezTo>
                    <a:pt x="43" y="25"/>
                    <a:pt x="43" y="25"/>
                    <a:pt x="43" y="25"/>
                  </a:cubicBezTo>
                  <a:cubicBezTo>
                    <a:pt x="43" y="25"/>
                    <a:pt x="38" y="53"/>
                    <a:pt x="31" y="68"/>
                  </a:cubicBezTo>
                  <a:cubicBezTo>
                    <a:pt x="31" y="68"/>
                    <a:pt x="31" y="68"/>
                    <a:pt x="31" y="68"/>
                  </a:cubicBezTo>
                  <a:cubicBezTo>
                    <a:pt x="29" y="73"/>
                    <a:pt x="27" y="77"/>
                    <a:pt x="23" y="77"/>
                  </a:cubicBezTo>
                  <a:cubicBezTo>
                    <a:pt x="23" y="77"/>
                    <a:pt x="23" y="77"/>
                    <a:pt x="23" y="77"/>
                  </a:cubicBezTo>
                  <a:cubicBezTo>
                    <a:pt x="22" y="77"/>
                    <a:pt x="22" y="77"/>
                    <a:pt x="21"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a:spLocks noEditPoints="1"/>
            </p:cNvSpPr>
            <p:nvPr/>
          </p:nvSpPr>
          <p:spPr bwMode="auto">
            <a:xfrm>
              <a:off x="1299" y="2026"/>
              <a:ext cx="110" cy="190"/>
            </a:xfrm>
            <a:custGeom>
              <a:avLst/>
              <a:gdLst>
                <a:gd name="T0" fmla="*/ 22 w 46"/>
                <a:gd name="T1" fmla="*/ 78 h 80"/>
                <a:gd name="T2" fmla="*/ 10 w 46"/>
                <a:gd name="T3" fmla="*/ 60 h 80"/>
                <a:gd name="T4" fmla="*/ 7 w 46"/>
                <a:gd name="T5" fmla="*/ 34 h 80"/>
                <a:gd name="T6" fmla="*/ 7 w 46"/>
                <a:gd name="T7" fmla="*/ 28 h 80"/>
                <a:gd name="T8" fmla="*/ 8 w 46"/>
                <a:gd name="T9" fmla="*/ 20 h 80"/>
                <a:gd name="T10" fmla="*/ 0 w 46"/>
                <a:gd name="T11" fmla="*/ 4 h 80"/>
                <a:gd name="T12" fmla="*/ 2 w 46"/>
                <a:gd name="T13" fmla="*/ 0 h 80"/>
                <a:gd name="T14" fmla="*/ 4 w 46"/>
                <a:gd name="T15" fmla="*/ 0 h 80"/>
                <a:gd name="T16" fmla="*/ 8 w 46"/>
                <a:gd name="T17" fmla="*/ 2 h 80"/>
                <a:gd name="T18" fmla="*/ 17 w 46"/>
                <a:gd name="T19" fmla="*/ 18 h 80"/>
                <a:gd name="T20" fmla="*/ 16 w 46"/>
                <a:gd name="T21" fmla="*/ 33 h 80"/>
                <a:gd name="T22" fmla="*/ 16 w 46"/>
                <a:gd name="T23" fmla="*/ 33 h 80"/>
                <a:gd name="T24" fmla="*/ 16 w 46"/>
                <a:gd name="T25" fmla="*/ 34 h 80"/>
                <a:gd name="T26" fmla="*/ 18 w 46"/>
                <a:gd name="T27" fmla="*/ 58 h 80"/>
                <a:gd name="T28" fmla="*/ 23 w 46"/>
                <a:gd name="T29" fmla="*/ 71 h 80"/>
                <a:gd name="T30" fmla="*/ 24 w 46"/>
                <a:gd name="T31" fmla="*/ 71 h 80"/>
                <a:gd name="T32" fmla="*/ 26 w 46"/>
                <a:gd name="T33" fmla="*/ 66 h 80"/>
                <a:gd name="T34" fmla="*/ 32 w 46"/>
                <a:gd name="T35" fmla="*/ 49 h 80"/>
                <a:gd name="T36" fmla="*/ 37 w 46"/>
                <a:gd name="T37" fmla="*/ 24 h 80"/>
                <a:gd name="T38" fmla="*/ 37 w 46"/>
                <a:gd name="T39" fmla="*/ 24 h 80"/>
                <a:gd name="T40" fmla="*/ 41 w 46"/>
                <a:gd name="T41" fmla="*/ 21 h 80"/>
                <a:gd name="T42" fmla="*/ 42 w 46"/>
                <a:gd name="T43" fmla="*/ 21 h 80"/>
                <a:gd name="T44" fmla="*/ 46 w 46"/>
                <a:gd name="T45" fmla="*/ 25 h 80"/>
                <a:gd name="T46" fmla="*/ 46 w 46"/>
                <a:gd name="T47" fmla="*/ 26 h 80"/>
                <a:gd name="T48" fmla="*/ 46 w 46"/>
                <a:gd name="T49" fmla="*/ 26 h 80"/>
                <a:gd name="T50" fmla="*/ 46 w 46"/>
                <a:gd name="T51" fmla="*/ 26 h 80"/>
                <a:gd name="T52" fmla="*/ 45 w 46"/>
                <a:gd name="T53" fmla="*/ 27 h 80"/>
                <a:gd name="T54" fmla="*/ 45 w 46"/>
                <a:gd name="T55" fmla="*/ 31 h 80"/>
                <a:gd name="T56" fmla="*/ 42 w 46"/>
                <a:gd name="T57" fmla="*/ 42 h 80"/>
                <a:gd name="T58" fmla="*/ 34 w 46"/>
                <a:gd name="T59" fmla="*/ 70 h 80"/>
                <a:gd name="T60" fmla="*/ 24 w 46"/>
                <a:gd name="T61" fmla="*/ 80 h 80"/>
                <a:gd name="T62" fmla="*/ 23 w 46"/>
                <a:gd name="T63" fmla="*/ 76 h 80"/>
                <a:gd name="T64" fmla="*/ 30 w 46"/>
                <a:gd name="T65" fmla="*/ 68 h 80"/>
                <a:gd name="T66" fmla="*/ 42 w 46"/>
                <a:gd name="T67" fmla="*/ 25 h 80"/>
                <a:gd name="T68" fmla="*/ 42 w 46"/>
                <a:gd name="T69" fmla="*/ 25 h 80"/>
                <a:gd name="T70" fmla="*/ 41 w 46"/>
                <a:gd name="T71" fmla="*/ 25 h 80"/>
                <a:gd name="T72" fmla="*/ 41 w 46"/>
                <a:gd name="T73" fmla="*/ 25 h 80"/>
                <a:gd name="T74" fmla="*/ 41 w 46"/>
                <a:gd name="T75" fmla="*/ 25 h 80"/>
                <a:gd name="T76" fmla="*/ 41 w 46"/>
                <a:gd name="T77" fmla="*/ 25 h 80"/>
                <a:gd name="T78" fmla="*/ 41 w 46"/>
                <a:gd name="T79" fmla="*/ 26 h 80"/>
                <a:gd name="T80" fmla="*/ 41 w 46"/>
                <a:gd name="T81" fmla="*/ 27 h 80"/>
                <a:gd name="T82" fmla="*/ 39 w 46"/>
                <a:gd name="T83" fmla="*/ 33 h 80"/>
                <a:gd name="T84" fmla="*/ 35 w 46"/>
                <a:gd name="T85" fmla="*/ 50 h 80"/>
                <a:gd name="T86" fmla="*/ 30 w 46"/>
                <a:gd name="T87" fmla="*/ 68 h 80"/>
                <a:gd name="T88" fmla="*/ 27 w 46"/>
                <a:gd name="T89" fmla="*/ 73 h 80"/>
                <a:gd name="T90" fmla="*/ 26 w 46"/>
                <a:gd name="T91" fmla="*/ 75 h 80"/>
                <a:gd name="T92" fmla="*/ 24 w 46"/>
                <a:gd name="T93" fmla="*/ 75 h 80"/>
                <a:gd name="T94" fmla="*/ 18 w 46"/>
                <a:gd name="T95" fmla="*/ 70 h 80"/>
                <a:gd name="T96" fmla="*/ 14 w 46"/>
                <a:gd name="T97" fmla="*/ 59 h 80"/>
                <a:gd name="T98" fmla="*/ 12 w 46"/>
                <a:gd name="T99" fmla="*/ 34 h 80"/>
                <a:gd name="T100" fmla="*/ 12 w 46"/>
                <a:gd name="T101" fmla="*/ 33 h 80"/>
                <a:gd name="T102" fmla="*/ 12 w 46"/>
                <a:gd name="T103" fmla="*/ 29 h 80"/>
                <a:gd name="T104" fmla="*/ 13 w 46"/>
                <a:gd name="T105" fmla="*/ 19 h 80"/>
                <a:gd name="T106" fmla="*/ 4 w 46"/>
                <a:gd name="T107" fmla="*/ 4 h 80"/>
                <a:gd name="T108" fmla="*/ 4 w 46"/>
                <a:gd name="T109" fmla="*/ 4 h 80"/>
                <a:gd name="T110" fmla="*/ 4 w 46"/>
                <a:gd name="T111" fmla="*/ 4 h 80"/>
                <a:gd name="T112" fmla="*/ 4 w 46"/>
                <a:gd name="T113" fmla="*/ 4 h 80"/>
                <a:gd name="T114" fmla="*/ 12 w 46"/>
                <a:gd name="T115" fmla="*/ 19 h 80"/>
                <a:gd name="T116" fmla="*/ 11 w 46"/>
                <a:gd name="T117" fmla="*/ 34 h 80"/>
                <a:gd name="T118" fmla="*/ 14 w 46"/>
                <a:gd name="T119" fmla="*/ 59 h 80"/>
                <a:gd name="T120" fmla="*/ 23 w 46"/>
                <a:gd name="T121" fmla="*/ 76 h 80"/>
                <a:gd name="T122" fmla="*/ 23 w 46"/>
                <a:gd name="T123"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80">
                  <a:moveTo>
                    <a:pt x="22" y="80"/>
                  </a:moveTo>
                  <a:cubicBezTo>
                    <a:pt x="22" y="78"/>
                    <a:pt x="22" y="78"/>
                    <a:pt x="22" y="78"/>
                  </a:cubicBezTo>
                  <a:cubicBezTo>
                    <a:pt x="22" y="80"/>
                    <a:pt x="22" y="80"/>
                    <a:pt x="22" y="80"/>
                  </a:cubicBezTo>
                  <a:cubicBezTo>
                    <a:pt x="14" y="77"/>
                    <a:pt x="12" y="68"/>
                    <a:pt x="10" y="60"/>
                  </a:cubicBezTo>
                  <a:cubicBezTo>
                    <a:pt x="10" y="60"/>
                    <a:pt x="10" y="60"/>
                    <a:pt x="10" y="60"/>
                  </a:cubicBezTo>
                  <a:cubicBezTo>
                    <a:pt x="8" y="51"/>
                    <a:pt x="7" y="40"/>
                    <a:pt x="7" y="34"/>
                  </a:cubicBezTo>
                  <a:cubicBezTo>
                    <a:pt x="7" y="34"/>
                    <a:pt x="7" y="34"/>
                    <a:pt x="7" y="34"/>
                  </a:cubicBezTo>
                  <a:cubicBezTo>
                    <a:pt x="7" y="32"/>
                    <a:pt x="7" y="30"/>
                    <a:pt x="7" y="28"/>
                  </a:cubicBezTo>
                  <a:cubicBezTo>
                    <a:pt x="7" y="28"/>
                    <a:pt x="7" y="28"/>
                    <a:pt x="7" y="28"/>
                  </a:cubicBezTo>
                  <a:cubicBezTo>
                    <a:pt x="8" y="20"/>
                    <a:pt x="8" y="20"/>
                    <a:pt x="8" y="20"/>
                  </a:cubicBezTo>
                  <a:cubicBezTo>
                    <a:pt x="0" y="6"/>
                    <a:pt x="0" y="6"/>
                    <a:pt x="0" y="6"/>
                  </a:cubicBezTo>
                  <a:cubicBezTo>
                    <a:pt x="0" y="5"/>
                    <a:pt x="0" y="5"/>
                    <a:pt x="0" y="4"/>
                  </a:cubicBezTo>
                  <a:cubicBezTo>
                    <a:pt x="0" y="4"/>
                    <a:pt x="0" y="4"/>
                    <a:pt x="0" y="4"/>
                  </a:cubicBezTo>
                  <a:cubicBezTo>
                    <a:pt x="0" y="2"/>
                    <a:pt x="1" y="1"/>
                    <a:pt x="2" y="0"/>
                  </a:cubicBezTo>
                  <a:cubicBezTo>
                    <a:pt x="2" y="0"/>
                    <a:pt x="2" y="0"/>
                    <a:pt x="2" y="0"/>
                  </a:cubicBezTo>
                  <a:cubicBezTo>
                    <a:pt x="3" y="0"/>
                    <a:pt x="3" y="0"/>
                    <a:pt x="4" y="0"/>
                  </a:cubicBezTo>
                  <a:cubicBezTo>
                    <a:pt x="4" y="0"/>
                    <a:pt x="4" y="0"/>
                    <a:pt x="4" y="0"/>
                  </a:cubicBezTo>
                  <a:cubicBezTo>
                    <a:pt x="6" y="0"/>
                    <a:pt x="7" y="0"/>
                    <a:pt x="8" y="2"/>
                  </a:cubicBezTo>
                  <a:cubicBezTo>
                    <a:pt x="8" y="2"/>
                    <a:pt x="8" y="2"/>
                    <a:pt x="8" y="2"/>
                  </a:cubicBezTo>
                  <a:cubicBezTo>
                    <a:pt x="17" y="18"/>
                    <a:pt x="17" y="18"/>
                    <a:pt x="17" y="18"/>
                  </a:cubicBezTo>
                  <a:cubicBezTo>
                    <a:pt x="16" y="29"/>
                    <a:pt x="16" y="29"/>
                    <a:pt x="16" y="29"/>
                  </a:cubicBezTo>
                  <a:cubicBezTo>
                    <a:pt x="16" y="30"/>
                    <a:pt x="16" y="32"/>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40"/>
                    <a:pt x="17" y="50"/>
                    <a:pt x="18" y="58"/>
                  </a:cubicBezTo>
                  <a:cubicBezTo>
                    <a:pt x="18" y="58"/>
                    <a:pt x="18" y="58"/>
                    <a:pt x="18" y="58"/>
                  </a:cubicBezTo>
                  <a:cubicBezTo>
                    <a:pt x="20" y="64"/>
                    <a:pt x="22" y="69"/>
                    <a:pt x="23" y="71"/>
                  </a:cubicBezTo>
                  <a:cubicBezTo>
                    <a:pt x="23" y="71"/>
                    <a:pt x="23" y="71"/>
                    <a:pt x="23" y="71"/>
                  </a:cubicBezTo>
                  <a:cubicBezTo>
                    <a:pt x="24" y="71"/>
                    <a:pt x="24" y="71"/>
                    <a:pt x="24" y="71"/>
                  </a:cubicBezTo>
                  <a:cubicBezTo>
                    <a:pt x="24" y="71"/>
                    <a:pt x="24" y="71"/>
                    <a:pt x="24" y="71"/>
                  </a:cubicBezTo>
                  <a:cubicBezTo>
                    <a:pt x="24" y="70"/>
                    <a:pt x="25" y="68"/>
                    <a:pt x="26" y="66"/>
                  </a:cubicBezTo>
                  <a:cubicBezTo>
                    <a:pt x="26" y="66"/>
                    <a:pt x="26" y="66"/>
                    <a:pt x="26" y="66"/>
                  </a:cubicBezTo>
                  <a:cubicBezTo>
                    <a:pt x="28" y="62"/>
                    <a:pt x="30" y="56"/>
                    <a:pt x="32" y="49"/>
                  </a:cubicBezTo>
                  <a:cubicBezTo>
                    <a:pt x="32" y="49"/>
                    <a:pt x="32" y="49"/>
                    <a:pt x="32" y="49"/>
                  </a:cubicBezTo>
                  <a:cubicBezTo>
                    <a:pt x="35" y="37"/>
                    <a:pt x="37" y="25"/>
                    <a:pt x="37" y="24"/>
                  </a:cubicBezTo>
                  <a:cubicBezTo>
                    <a:pt x="37" y="24"/>
                    <a:pt x="37" y="24"/>
                    <a:pt x="37" y="24"/>
                  </a:cubicBezTo>
                  <a:cubicBezTo>
                    <a:pt x="37" y="24"/>
                    <a:pt x="37" y="24"/>
                    <a:pt x="37" y="24"/>
                  </a:cubicBezTo>
                  <a:cubicBezTo>
                    <a:pt x="37" y="24"/>
                    <a:pt x="37" y="24"/>
                    <a:pt x="37" y="24"/>
                  </a:cubicBezTo>
                  <a:cubicBezTo>
                    <a:pt x="37" y="22"/>
                    <a:pt x="39" y="21"/>
                    <a:pt x="41" y="21"/>
                  </a:cubicBezTo>
                  <a:cubicBezTo>
                    <a:pt x="41" y="21"/>
                    <a:pt x="41" y="21"/>
                    <a:pt x="41" y="21"/>
                  </a:cubicBezTo>
                  <a:cubicBezTo>
                    <a:pt x="41" y="21"/>
                    <a:pt x="42" y="21"/>
                    <a:pt x="42" y="21"/>
                  </a:cubicBezTo>
                  <a:cubicBezTo>
                    <a:pt x="42" y="21"/>
                    <a:pt x="42" y="21"/>
                    <a:pt x="42" y="21"/>
                  </a:cubicBezTo>
                  <a:cubicBezTo>
                    <a:pt x="44" y="21"/>
                    <a:pt x="46" y="23"/>
                    <a:pt x="46" y="25"/>
                  </a:cubicBezTo>
                  <a:cubicBezTo>
                    <a:pt x="46" y="25"/>
                    <a:pt x="46" y="25"/>
                    <a:pt x="46" y="25"/>
                  </a:cubicBezTo>
                  <a:cubicBezTo>
                    <a:pt x="46" y="25"/>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6" y="26"/>
                    <a:pt x="46" y="26"/>
                    <a:pt x="46" y="26"/>
                  </a:cubicBezTo>
                  <a:cubicBezTo>
                    <a:pt x="45" y="27"/>
                    <a:pt x="45" y="27"/>
                    <a:pt x="45" y="27"/>
                  </a:cubicBezTo>
                  <a:cubicBezTo>
                    <a:pt x="45" y="27"/>
                    <a:pt x="45" y="27"/>
                    <a:pt x="45" y="27"/>
                  </a:cubicBezTo>
                  <a:cubicBezTo>
                    <a:pt x="45" y="28"/>
                    <a:pt x="45" y="29"/>
                    <a:pt x="45" y="31"/>
                  </a:cubicBezTo>
                  <a:cubicBezTo>
                    <a:pt x="45" y="31"/>
                    <a:pt x="45" y="31"/>
                    <a:pt x="45" y="31"/>
                  </a:cubicBezTo>
                  <a:cubicBezTo>
                    <a:pt x="44" y="34"/>
                    <a:pt x="43" y="38"/>
                    <a:pt x="42" y="42"/>
                  </a:cubicBezTo>
                  <a:cubicBezTo>
                    <a:pt x="42" y="42"/>
                    <a:pt x="42" y="42"/>
                    <a:pt x="42" y="42"/>
                  </a:cubicBezTo>
                  <a:cubicBezTo>
                    <a:pt x="40" y="51"/>
                    <a:pt x="37" y="62"/>
                    <a:pt x="34" y="70"/>
                  </a:cubicBezTo>
                  <a:cubicBezTo>
                    <a:pt x="34" y="70"/>
                    <a:pt x="34" y="70"/>
                    <a:pt x="34" y="70"/>
                  </a:cubicBezTo>
                  <a:cubicBezTo>
                    <a:pt x="32" y="74"/>
                    <a:pt x="30" y="79"/>
                    <a:pt x="24" y="80"/>
                  </a:cubicBezTo>
                  <a:cubicBezTo>
                    <a:pt x="24" y="80"/>
                    <a:pt x="24" y="80"/>
                    <a:pt x="24" y="80"/>
                  </a:cubicBezTo>
                  <a:cubicBezTo>
                    <a:pt x="23" y="80"/>
                    <a:pt x="23" y="80"/>
                    <a:pt x="22" y="80"/>
                  </a:cubicBezTo>
                  <a:close/>
                  <a:moveTo>
                    <a:pt x="23" y="76"/>
                  </a:moveTo>
                  <a:cubicBezTo>
                    <a:pt x="27" y="76"/>
                    <a:pt x="28" y="73"/>
                    <a:pt x="30" y="68"/>
                  </a:cubicBezTo>
                  <a:cubicBezTo>
                    <a:pt x="30" y="68"/>
                    <a:pt x="30" y="68"/>
                    <a:pt x="30" y="68"/>
                  </a:cubicBezTo>
                  <a:cubicBezTo>
                    <a:pt x="37" y="54"/>
                    <a:pt x="41" y="28"/>
                    <a:pt x="42" y="25"/>
                  </a:cubicBezTo>
                  <a:cubicBezTo>
                    <a:pt x="42" y="25"/>
                    <a:pt x="42" y="25"/>
                    <a:pt x="42" y="25"/>
                  </a:cubicBezTo>
                  <a:cubicBezTo>
                    <a:pt x="42" y="25"/>
                    <a:pt x="42" y="25"/>
                    <a:pt x="42" y="25"/>
                  </a:cubicBezTo>
                  <a:cubicBezTo>
                    <a:pt x="42" y="25"/>
                    <a:pt x="42" y="25"/>
                    <a:pt x="42" y="25"/>
                  </a:cubicBezTo>
                  <a:cubicBezTo>
                    <a:pt x="42" y="25"/>
                    <a:pt x="42"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6"/>
                    <a:pt x="41" y="26"/>
                  </a:cubicBezTo>
                  <a:cubicBezTo>
                    <a:pt x="41" y="26"/>
                    <a:pt x="41" y="26"/>
                    <a:pt x="41" y="26"/>
                  </a:cubicBezTo>
                  <a:cubicBezTo>
                    <a:pt x="41" y="26"/>
                    <a:pt x="41" y="27"/>
                    <a:pt x="41" y="27"/>
                  </a:cubicBezTo>
                  <a:cubicBezTo>
                    <a:pt x="41" y="27"/>
                    <a:pt x="41" y="27"/>
                    <a:pt x="41" y="27"/>
                  </a:cubicBezTo>
                  <a:cubicBezTo>
                    <a:pt x="40" y="29"/>
                    <a:pt x="40" y="31"/>
                    <a:pt x="39" y="33"/>
                  </a:cubicBezTo>
                  <a:cubicBezTo>
                    <a:pt x="39" y="33"/>
                    <a:pt x="39" y="33"/>
                    <a:pt x="39" y="33"/>
                  </a:cubicBezTo>
                  <a:cubicBezTo>
                    <a:pt x="38" y="38"/>
                    <a:pt x="37" y="44"/>
                    <a:pt x="35" y="50"/>
                  </a:cubicBezTo>
                  <a:cubicBezTo>
                    <a:pt x="35" y="50"/>
                    <a:pt x="35" y="50"/>
                    <a:pt x="35" y="50"/>
                  </a:cubicBezTo>
                  <a:cubicBezTo>
                    <a:pt x="34" y="57"/>
                    <a:pt x="32" y="63"/>
                    <a:pt x="30" y="68"/>
                  </a:cubicBezTo>
                  <a:cubicBezTo>
                    <a:pt x="30" y="68"/>
                    <a:pt x="30" y="68"/>
                    <a:pt x="30" y="68"/>
                  </a:cubicBezTo>
                  <a:cubicBezTo>
                    <a:pt x="29" y="70"/>
                    <a:pt x="28" y="72"/>
                    <a:pt x="27" y="73"/>
                  </a:cubicBezTo>
                  <a:cubicBezTo>
                    <a:pt x="27" y="73"/>
                    <a:pt x="27" y="73"/>
                    <a:pt x="27" y="73"/>
                  </a:cubicBezTo>
                  <a:cubicBezTo>
                    <a:pt x="26" y="74"/>
                    <a:pt x="26" y="74"/>
                    <a:pt x="26" y="75"/>
                  </a:cubicBezTo>
                  <a:cubicBezTo>
                    <a:pt x="26" y="75"/>
                    <a:pt x="26" y="75"/>
                    <a:pt x="26" y="75"/>
                  </a:cubicBezTo>
                  <a:cubicBezTo>
                    <a:pt x="26" y="75"/>
                    <a:pt x="26" y="75"/>
                    <a:pt x="26" y="75"/>
                  </a:cubicBezTo>
                  <a:cubicBezTo>
                    <a:pt x="24" y="75"/>
                    <a:pt x="24" y="75"/>
                    <a:pt x="24" y="75"/>
                  </a:cubicBezTo>
                  <a:cubicBezTo>
                    <a:pt x="24" y="75"/>
                    <a:pt x="24" y="75"/>
                    <a:pt x="24" y="75"/>
                  </a:cubicBezTo>
                  <a:cubicBezTo>
                    <a:pt x="21" y="75"/>
                    <a:pt x="20" y="73"/>
                    <a:pt x="18" y="70"/>
                  </a:cubicBezTo>
                  <a:cubicBezTo>
                    <a:pt x="18" y="70"/>
                    <a:pt x="18" y="70"/>
                    <a:pt x="18" y="70"/>
                  </a:cubicBezTo>
                  <a:cubicBezTo>
                    <a:pt x="17" y="67"/>
                    <a:pt x="15" y="63"/>
                    <a:pt x="14" y="59"/>
                  </a:cubicBezTo>
                  <a:cubicBezTo>
                    <a:pt x="14" y="59"/>
                    <a:pt x="14" y="59"/>
                    <a:pt x="14" y="59"/>
                  </a:cubicBezTo>
                  <a:cubicBezTo>
                    <a:pt x="13" y="50"/>
                    <a:pt x="12" y="40"/>
                    <a:pt x="12" y="34"/>
                  </a:cubicBezTo>
                  <a:cubicBezTo>
                    <a:pt x="12" y="34"/>
                    <a:pt x="12" y="34"/>
                    <a:pt x="12" y="34"/>
                  </a:cubicBezTo>
                  <a:cubicBezTo>
                    <a:pt x="12" y="33"/>
                    <a:pt x="12" y="33"/>
                    <a:pt x="12" y="33"/>
                  </a:cubicBezTo>
                  <a:cubicBezTo>
                    <a:pt x="12" y="33"/>
                    <a:pt x="12" y="33"/>
                    <a:pt x="12" y="33"/>
                  </a:cubicBezTo>
                  <a:cubicBezTo>
                    <a:pt x="12" y="32"/>
                    <a:pt x="12" y="30"/>
                    <a:pt x="12" y="29"/>
                  </a:cubicBezTo>
                  <a:cubicBezTo>
                    <a:pt x="12" y="29"/>
                    <a:pt x="12" y="29"/>
                    <a:pt x="12" y="29"/>
                  </a:cubicBezTo>
                  <a:cubicBezTo>
                    <a:pt x="13" y="19"/>
                    <a:pt x="13" y="19"/>
                    <a:pt x="13" y="19"/>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2" y="19"/>
                    <a:pt x="12" y="19"/>
                    <a:pt x="12" y="19"/>
                  </a:cubicBezTo>
                  <a:cubicBezTo>
                    <a:pt x="11" y="29"/>
                    <a:pt x="11" y="29"/>
                    <a:pt x="11" y="29"/>
                  </a:cubicBezTo>
                  <a:cubicBezTo>
                    <a:pt x="11" y="30"/>
                    <a:pt x="11" y="32"/>
                    <a:pt x="11" y="34"/>
                  </a:cubicBezTo>
                  <a:cubicBezTo>
                    <a:pt x="11" y="34"/>
                    <a:pt x="11" y="34"/>
                    <a:pt x="11" y="34"/>
                  </a:cubicBezTo>
                  <a:cubicBezTo>
                    <a:pt x="11" y="40"/>
                    <a:pt x="12" y="50"/>
                    <a:pt x="14" y="59"/>
                  </a:cubicBezTo>
                  <a:cubicBezTo>
                    <a:pt x="14" y="59"/>
                    <a:pt x="14" y="59"/>
                    <a:pt x="14" y="59"/>
                  </a:cubicBezTo>
                  <a:cubicBezTo>
                    <a:pt x="16" y="68"/>
                    <a:pt x="18" y="75"/>
                    <a:pt x="23" y="76"/>
                  </a:cubicBezTo>
                  <a:cubicBezTo>
                    <a:pt x="23" y="76"/>
                    <a:pt x="23" y="76"/>
                    <a:pt x="23" y="76"/>
                  </a:cubicBezTo>
                  <a:cubicBezTo>
                    <a:pt x="23" y="76"/>
                    <a:pt x="23" y="76"/>
                    <a:pt x="2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1323" y="2028"/>
              <a:ext cx="26" cy="55"/>
            </a:xfrm>
            <a:custGeom>
              <a:avLst/>
              <a:gdLst>
                <a:gd name="T0" fmla="*/ 2 w 11"/>
                <a:gd name="T1" fmla="*/ 23 h 23"/>
                <a:gd name="T2" fmla="*/ 0 w 11"/>
                <a:gd name="T3" fmla="*/ 20 h 23"/>
                <a:gd name="T4" fmla="*/ 0 w 11"/>
                <a:gd name="T5" fmla="*/ 20 h 23"/>
                <a:gd name="T6" fmla="*/ 7 w 11"/>
                <a:gd name="T7" fmla="*/ 2 h 23"/>
                <a:gd name="T8" fmla="*/ 10 w 11"/>
                <a:gd name="T9" fmla="*/ 1 h 23"/>
                <a:gd name="T10" fmla="*/ 10 w 11"/>
                <a:gd name="T11" fmla="*/ 1 h 23"/>
                <a:gd name="T12" fmla="*/ 11 w 11"/>
                <a:gd name="T13" fmla="*/ 4 h 23"/>
                <a:gd name="T14" fmla="*/ 11 w 11"/>
                <a:gd name="T15" fmla="*/ 4 h 23"/>
                <a:gd name="T16" fmla="*/ 5 w 11"/>
                <a:gd name="T17" fmla="*/ 21 h 23"/>
                <a:gd name="T18" fmla="*/ 2 w 11"/>
                <a:gd name="T19" fmla="*/ 23 h 23"/>
                <a:gd name="T20" fmla="*/ 2 w 11"/>
                <a:gd name="T21" fmla="*/ 23 h 23"/>
                <a:gd name="T22" fmla="*/ 2 w 11"/>
                <a:gd name="T2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23">
                  <a:moveTo>
                    <a:pt x="2" y="23"/>
                  </a:moveTo>
                  <a:cubicBezTo>
                    <a:pt x="0" y="22"/>
                    <a:pt x="0" y="21"/>
                    <a:pt x="0" y="20"/>
                  </a:cubicBezTo>
                  <a:cubicBezTo>
                    <a:pt x="0" y="20"/>
                    <a:pt x="0" y="20"/>
                    <a:pt x="0" y="20"/>
                  </a:cubicBezTo>
                  <a:cubicBezTo>
                    <a:pt x="7" y="2"/>
                    <a:pt x="7" y="2"/>
                    <a:pt x="7" y="2"/>
                  </a:cubicBezTo>
                  <a:cubicBezTo>
                    <a:pt x="7" y="1"/>
                    <a:pt x="8" y="0"/>
                    <a:pt x="10" y="1"/>
                  </a:cubicBezTo>
                  <a:cubicBezTo>
                    <a:pt x="10" y="1"/>
                    <a:pt x="10" y="1"/>
                    <a:pt x="10" y="1"/>
                  </a:cubicBezTo>
                  <a:cubicBezTo>
                    <a:pt x="11" y="1"/>
                    <a:pt x="11" y="2"/>
                    <a:pt x="11" y="4"/>
                  </a:cubicBezTo>
                  <a:cubicBezTo>
                    <a:pt x="11" y="4"/>
                    <a:pt x="11" y="4"/>
                    <a:pt x="11" y="4"/>
                  </a:cubicBezTo>
                  <a:cubicBezTo>
                    <a:pt x="5" y="21"/>
                    <a:pt x="5" y="21"/>
                    <a:pt x="5" y="21"/>
                  </a:cubicBezTo>
                  <a:cubicBezTo>
                    <a:pt x="4" y="22"/>
                    <a:pt x="3" y="23"/>
                    <a:pt x="2" y="23"/>
                  </a:cubicBezTo>
                  <a:cubicBezTo>
                    <a:pt x="2" y="23"/>
                    <a:pt x="2" y="23"/>
                    <a:pt x="2" y="23"/>
                  </a:cubicBezTo>
                  <a:cubicBezTo>
                    <a:pt x="2" y="23"/>
                    <a:pt x="2"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318" y="2026"/>
              <a:ext cx="36" cy="61"/>
            </a:xfrm>
            <a:custGeom>
              <a:avLst/>
              <a:gdLst>
                <a:gd name="T0" fmla="*/ 4 w 15"/>
                <a:gd name="T1" fmla="*/ 26 h 26"/>
                <a:gd name="T2" fmla="*/ 3 w 15"/>
                <a:gd name="T3" fmla="*/ 26 h 26"/>
                <a:gd name="T4" fmla="*/ 3 w 15"/>
                <a:gd name="T5" fmla="*/ 26 h 26"/>
                <a:gd name="T6" fmla="*/ 3 w 15"/>
                <a:gd name="T7" fmla="*/ 26 h 26"/>
                <a:gd name="T8" fmla="*/ 0 w 15"/>
                <a:gd name="T9" fmla="*/ 22 h 26"/>
                <a:gd name="T10" fmla="*/ 0 w 15"/>
                <a:gd name="T11" fmla="*/ 22 h 26"/>
                <a:gd name="T12" fmla="*/ 0 w 15"/>
                <a:gd name="T13" fmla="*/ 20 h 26"/>
                <a:gd name="T14" fmla="*/ 0 w 15"/>
                <a:gd name="T15" fmla="*/ 20 h 26"/>
                <a:gd name="T16" fmla="*/ 7 w 15"/>
                <a:gd name="T17" fmla="*/ 2 h 26"/>
                <a:gd name="T18" fmla="*/ 11 w 15"/>
                <a:gd name="T19" fmla="*/ 0 h 26"/>
                <a:gd name="T20" fmla="*/ 11 w 15"/>
                <a:gd name="T21" fmla="*/ 0 h 26"/>
                <a:gd name="T22" fmla="*/ 12 w 15"/>
                <a:gd name="T23" fmla="*/ 0 h 26"/>
                <a:gd name="T24" fmla="*/ 12 w 15"/>
                <a:gd name="T25" fmla="*/ 0 h 26"/>
                <a:gd name="T26" fmla="*/ 15 w 15"/>
                <a:gd name="T27" fmla="*/ 4 h 26"/>
                <a:gd name="T28" fmla="*/ 15 w 15"/>
                <a:gd name="T29" fmla="*/ 4 h 26"/>
                <a:gd name="T30" fmla="*/ 15 w 15"/>
                <a:gd name="T31" fmla="*/ 5 h 26"/>
                <a:gd name="T32" fmla="*/ 15 w 15"/>
                <a:gd name="T33" fmla="*/ 5 h 26"/>
                <a:gd name="T34" fmla="*/ 8 w 15"/>
                <a:gd name="T35" fmla="*/ 23 h 26"/>
                <a:gd name="T36" fmla="*/ 4 w 15"/>
                <a:gd name="T37" fmla="*/ 26 h 26"/>
                <a:gd name="T38" fmla="*/ 4 w 15"/>
                <a:gd name="T39" fmla="*/ 26 h 26"/>
                <a:gd name="T40" fmla="*/ 4 w 15"/>
                <a:gd name="T41" fmla="*/ 26 h 26"/>
                <a:gd name="T42" fmla="*/ 10 w 15"/>
                <a:gd name="T43" fmla="*/ 4 h 26"/>
                <a:gd name="T44" fmla="*/ 4 w 15"/>
                <a:gd name="T45" fmla="*/ 22 h 26"/>
                <a:gd name="T46" fmla="*/ 4 w 15"/>
                <a:gd name="T47" fmla="*/ 22 h 26"/>
                <a:gd name="T48" fmla="*/ 4 w 15"/>
                <a:gd name="T49" fmla="*/ 22 h 26"/>
                <a:gd name="T50" fmla="*/ 4 w 15"/>
                <a:gd name="T51" fmla="*/ 22 h 26"/>
                <a:gd name="T52" fmla="*/ 4 w 15"/>
                <a:gd name="T53" fmla="*/ 24 h 26"/>
                <a:gd name="T54" fmla="*/ 4 w 15"/>
                <a:gd name="T55" fmla="*/ 22 h 26"/>
                <a:gd name="T56" fmla="*/ 4 w 15"/>
                <a:gd name="T57" fmla="*/ 22 h 26"/>
                <a:gd name="T58" fmla="*/ 4 w 15"/>
                <a:gd name="T59" fmla="*/ 22 h 26"/>
                <a:gd name="T60" fmla="*/ 5 w 15"/>
                <a:gd name="T61" fmla="*/ 22 h 26"/>
                <a:gd name="T62" fmla="*/ 5 w 15"/>
                <a:gd name="T63" fmla="*/ 22 h 26"/>
                <a:gd name="T64" fmla="*/ 11 w 15"/>
                <a:gd name="T65" fmla="*/ 4 h 26"/>
                <a:gd name="T66" fmla="*/ 11 w 15"/>
                <a:gd name="T67" fmla="*/ 4 h 26"/>
                <a:gd name="T68" fmla="*/ 11 w 15"/>
                <a:gd name="T69" fmla="*/ 4 h 26"/>
                <a:gd name="T70" fmla="*/ 11 w 15"/>
                <a:gd name="T71" fmla="*/ 4 h 26"/>
                <a:gd name="T72" fmla="*/ 11 w 15"/>
                <a:gd name="T73" fmla="*/ 4 h 26"/>
                <a:gd name="T74" fmla="*/ 11 w 15"/>
                <a:gd name="T75" fmla="*/ 4 h 26"/>
                <a:gd name="T76" fmla="*/ 11 w 15"/>
                <a:gd name="T77" fmla="*/ 4 h 26"/>
                <a:gd name="T78" fmla="*/ 10 w 15"/>
                <a:gd name="T7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4" y="26"/>
                  </a:moveTo>
                  <a:cubicBezTo>
                    <a:pt x="4" y="26"/>
                    <a:pt x="3" y="26"/>
                    <a:pt x="3" y="26"/>
                  </a:cubicBezTo>
                  <a:cubicBezTo>
                    <a:pt x="3" y="26"/>
                    <a:pt x="3" y="26"/>
                    <a:pt x="3" y="26"/>
                  </a:cubicBezTo>
                  <a:cubicBezTo>
                    <a:pt x="3" y="26"/>
                    <a:pt x="3" y="26"/>
                    <a:pt x="3" y="26"/>
                  </a:cubicBezTo>
                  <a:cubicBezTo>
                    <a:pt x="1" y="25"/>
                    <a:pt x="0" y="23"/>
                    <a:pt x="0" y="22"/>
                  </a:cubicBezTo>
                  <a:cubicBezTo>
                    <a:pt x="0" y="22"/>
                    <a:pt x="0" y="22"/>
                    <a:pt x="0" y="22"/>
                  </a:cubicBezTo>
                  <a:cubicBezTo>
                    <a:pt x="0" y="21"/>
                    <a:pt x="0" y="21"/>
                    <a:pt x="0" y="20"/>
                  </a:cubicBezTo>
                  <a:cubicBezTo>
                    <a:pt x="0" y="20"/>
                    <a:pt x="0" y="20"/>
                    <a:pt x="0" y="20"/>
                  </a:cubicBezTo>
                  <a:cubicBezTo>
                    <a:pt x="7" y="2"/>
                    <a:pt x="7" y="2"/>
                    <a:pt x="7" y="2"/>
                  </a:cubicBezTo>
                  <a:cubicBezTo>
                    <a:pt x="7" y="1"/>
                    <a:pt x="9" y="0"/>
                    <a:pt x="11" y="0"/>
                  </a:cubicBezTo>
                  <a:cubicBezTo>
                    <a:pt x="11" y="0"/>
                    <a:pt x="11" y="0"/>
                    <a:pt x="11" y="0"/>
                  </a:cubicBezTo>
                  <a:cubicBezTo>
                    <a:pt x="11" y="0"/>
                    <a:pt x="12" y="0"/>
                    <a:pt x="12" y="0"/>
                  </a:cubicBezTo>
                  <a:cubicBezTo>
                    <a:pt x="12" y="0"/>
                    <a:pt x="12" y="0"/>
                    <a:pt x="12" y="0"/>
                  </a:cubicBezTo>
                  <a:cubicBezTo>
                    <a:pt x="14" y="0"/>
                    <a:pt x="15" y="2"/>
                    <a:pt x="15" y="4"/>
                  </a:cubicBezTo>
                  <a:cubicBezTo>
                    <a:pt x="15" y="4"/>
                    <a:pt x="15" y="4"/>
                    <a:pt x="15" y="4"/>
                  </a:cubicBezTo>
                  <a:cubicBezTo>
                    <a:pt x="15" y="4"/>
                    <a:pt x="15" y="5"/>
                    <a:pt x="15" y="5"/>
                  </a:cubicBezTo>
                  <a:cubicBezTo>
                    <a:pt x="15" y="5"/>
                    <a:pt x="15" y="5"/>
                    <a:pt x="15" y="5"/>
                  </a:cubicBezTo>
                  <a:cubicBezTo>
                    <a:pt x="8" y="23"/>
                    <a:pt x="8" y="23"/>
                    <a:pt x="8" y="23"/>
                  </a:cubicBezTo>
                  <a:cubicBezTo>
                    <a:pt x="8" y="25"/>
                    <a:pt x="6" y="26"/>
                    <a:pt x="4" y="26"/>
                  </a:cubicBezTo>
                  <a:cubicBezTo>
                    <a:pt x="4" y="26"/>
                    <a:pt x="4" y="26"/>
                    <a:pt x="4" y="26"/>
                  </a:cubicBezTo>
                  <a:cubicBezTo>
                    <a:pt x="4" y="26"/>
                    <a:pt x="4" y="26"/>
                    <a:pt x="4" y="26"/>
                  </a:cubicBezTo>
                  <a:close/>
                  <a:moveTo>
                    <a:pt x="10" y="4"/>
                  </a:moveTo>
                  <a:cubicBezTo>
                    <a:pt x="4" y="22"/>
                    <a:pt x="4" y="22"/>
                    <a:pt x="4" y="22"/>
                  </a:cubicBezTo>
                  <a:cubicBezTo>
                    <a:pt x="4" y="22"/>
                    <a:pt x="4" y="22"/>
                    <a:pt x="4" y="22"/>
                  </a:cubicBezTo>
                  <a:cubicBezTo>
                    <a:pt x="4" y="22"/>
                    <a:pt x="4" y="22"/>
                    <a:pt x="4" y="22"/>
                  </a:cubicBezTo>
                  <a:cubicBezTo>
                    <a:pt x="4" y="22"/>
                    <a:pt x="4" y="22"/>
                    <a:pt x="4" y="22"/>
                  </a:cubicBezTo>
                  <a:cubicBezTo>
                    <a:pt x="4" y="24"/>
                    <a:pt x="4" y="24"/>
                    <a:pt x="4" y="24"/>
                  </a:cubicBezTo>
                  <a:cubicBezTo>
                    <a:pt x="4" y="22"/>
                    <a:pt x="4" y="22"/>
                    <a:pt x="4" y="22"/>
                  </a:cubicBezTo>
                  <a:cubicBezTo>
                    <a:pt x="4" y="22"/>
                    <a:pt x="4" y="22"/>
                    <a:pt x="4" y="22"/>
                  </a:cubicBezTo>
                  <a:cubicBezTo>
                    <a:pt x="4" y="22"/>
                    <a:pt x="4" y="22"/>
                    <a:pt x="4" y="22"/>
                  </a:cubicBezTo>
                  <a:cubicBezTo>
                    <a:pt x="5" y="22"/>
                    <a:pt x="5" y="22"/>
                    <a:pt x="5" y="22"/>
                  </a:cubicBezTo>
                  <a:cubicBezTo>
                    <a:pt x="5" y="22"/>
                    <a:pt x="5" y="22"/>
                    <a:pt x="5" y="22"/>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0"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1323" y="2019"/>
              <a:ext cx="17" cy="52"/>
            </a:xfrm>
            <a:custGeom>
              <a:avLst/>
              <a:gdLst>
                <a:gd name="T0" fmla="*/ 2 w 7"/>
                <a:gd name="T1" fmla="*/ 20 h 22"/>
                <a:gd name="T2" fmla="*/ 0 w 7"/>
                <a:gd name="T3" fmla="*/ 3 h 22"/>
                <a:gd name="T4" fmla="*/ 2 w 7"/>
                <a:gd name="T5" fmla="*/ 0 h 22"/>
                <a:gd name="T6" fmla="*/ 2 w 7"/>
                <a:gd name="T7" fmla="*/ 0 h 22"/>
                <a:gd name="T8" fmla="*/ 5 w 7"/>
                <a:gd name="T9" fmla="*/ 2 h 22"/>
                <a:gd name="T10" fmla="*/ 5 w 7"/>
                <a:gd name="T11" fmla="*/ 2 h 22"/>
                <a:gd name="T12" fmla="*/ 7 w 7"/>
                <a:gd name="T13" fmla="*/ 19 h 22"/>
                <a:gd name="T14" fmla="*/ 4 w 7"/>
                <a:gd name="T15" fmla="*/ 22 h 22"/>
                <a:gd name="T16" fmla="*/ 4 w 7"/>
                <a:gd name="T17" fmla="*/ 22 h 22"/>
                <a:gd name="T18" fmla="*/ 4 w 7"/>
                <a:gd name="T19" fmla="*/ 22 h 22"/>
                <a:gd name="T20" fmla="*/ 4 w 7"/>
                <a:gd name="T21" fmla="*/ 22 h 22"/>
                <a:gd name="T22" fmla="*/ 2 w 7"/>
                <a:gd name="T2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2">
                  <a:moveTo>
                    <a:pt x="2" y="20"/>
                  </a:moveTo>
                  <a:cubicBezTo>
                    <a:pt x="0" y="3"/>
                    <a:pt x="0" y="3"/>
                    <a:pt x="0" y="3"/>
                  </a:cubicBezTo>
                  <a:cubicBezTo>
                    <a:pt x="0" y="2"/>
                    <a:pt x="1" y="0"/>
                    <a:pt x="2" y="0"/>
                  </a:cubicBezTo>
                  <a:cubicBezTo>
                    <a:pt x="2" y="0"/>
                    <a:pt x="2" y="0"/>
                    <a:pt x="2" y="0"/>
                  </a:cubicBezTo>
                  <a:cubicBezTo>
                    <a:pt x="3" y="0"/>
                    <a:pt x="5" y="1"/>
                    <a:pt x="5" y="2"/>
                  </a:cubicBezTo>
                  <a:cubicBezTo>
                    <a:pt x="5" y="2"/>
                    <a:pt x="5" y="2"/>
                    <a:pt x="5" y="2"/>
                  </a:cubicBezTo>
                  <a:cubicBezTo>
                    <a:pt x="7" y="19"/>
                    <a:pt x="7" y="19"/>
                    <a:pt x="7" y="19"/>
                  </a:cubicBezTo>
                  <a:cubicBezTo>
                    <a:pt x="7" y="21"/>
                    <a:pt x="6" y="22"/>
                    <a:pt x="4" y="22"/>
                  </a:cubicBezTo>
                  <a:cubicBezTo>
                    <a:pt x="4" y="22"/>
                    <a:pt x="4" y="22"/>
                    <a:pt x="4" y="22"/>
                  </a:cubicBezTo>
                  <a:cubicBezTo>
                    <a:pt x="4" y="22"/>
                    <a:pt x="4" y="22"/>
                    <a:pt x="4" y="22"/>
                  </a:cubicBezTo>
                  <a:cubicBezTo>
                    <a:pt x="4" y="22"/>
                    <a:pt x="4" y="22"/>
                    <a:pt x="4" y="22"/>
                  </a:cubicBezTo>
                  <a:cubicBezTo>
                    <a:pt x="3" y="22"/>
                    <a:pt x="2" y="21"/>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a:spLocks noEditPoints="1"/>
            </p:cNvSpPr>
            <p:nvPr/>
          </p:nvSpPr>
          <p:spPr bwMode="auto">
            <a:xfrm>
              <a:off x="1318" y="2014"/>
              <a:ext cx="26" cy="62"/>
            </a:xfrm>
            <a:custGeom>
              <a:avLst/>
              <a:gdLst>
                <a:gd name="T0" fmla="*/ 2 w 11"/>
                <a:gd name="T1" fmla="*/ 22 h 26"/>
                <a:gd name="T2" fmla="*/ 4 w 11"/>
                <a:gd name="T3" fmla="*/ 22 h 26"/>
                <a:gd name="T4" fmla="*/ 2 w 11"/>
                <a:gd name="T5" fmla="*/ 22 h 26"/>
                <a:gd name="T6" fmla="*/ 0 w 11"/>
                <a:gd name="T7" fmla="*/ 5 h 26"/>
                <a:gd name="T8" fmla="*/ 0 w 11"/>
                <a:gd name="T9" fmla="*/ 5 h 26"/>
                <a:gd name="T10" fmla="*/ 0 w 11"/>
                <a:gd name="T11" fmla="*/ 5 h 26"/>
                <a:gd name="T12" fmla="*/ 4 w 11"/>
                <a:gd name="T13" fmla="*/ 0 h 26"/>
                <a:gd name="T14" fmla="*/ 4 w 11"/>
                <a:gd name="T15" fmla="*/ 0 h 26"/>
                <a:gd name="T16" fmla="*/ 4 w 11"/>
                <a:gd name="T17" fmla="*/ 0 h 26"/>
                <a:gd name="T18" fmla="*/ 4 w 11"/>
                <a:gd name="T19" fmla="*/ 0 h 26"/>
                <a:gd name="T20" fmla="*/ 9 w 11"/>
                <a:gd name="T21" fmla="*/ 4 h 26"/>
                <a:gd name="T22" fmla="*/ 9 w 11"/>
                <a:gd name="T23" fmla="*/ 4 h 26"/>
                <a:gd name="T24" fmla="*/ 11 w 11"/>
                <a:gd name="T25" fmla="*/ 21 h 26"/>
                <a:gd name="T26" fmla="*/ 11 w 11"/>
                <a:gd name="T27" fmla="*/ 22 h 26"/>
                <a:gd name="T28" fmla="*/ 11 w 11"/>
                <a:gd name="T29" fmla="*/ 22 h 26"/>
                <a:gd name="T30" fmla="*/ 7 w 11"/>
                <a:gd name="T31" fmla="*/ 26 h 26"/>
                <a:gd name="T32" fmla="*/ 7 w 11"/>
                <a:gd name="T33" fmla="*/ 26 h 26"/>
                <a:gd name="T34" fmla="*/ 6 w 11"/>
                <a:gd name="T35" fmla="*/ 26 h 26"/>
                <a:gd name="T36" fmla="*/ 6 w 11"/>
                <a:gd name="T37" fmla="*/ 26 h 26"/>
                <a:gd name="T38" fmla="*/ 2 w 11"/>
                <a:gd name="T39" fmla="*/ 22 h 26"/>
                <a:gd name="T40" fmla="*/ 6 w 11"/>
                <a:gd name="T41" fmla="*/ 22 h 26"/>
                <a:gd name="T42" fmla="*/ 6 w 11"/>
                <a:gd name="T43" fmla="*/ 22 h 26"/>
                <a:gd name="T44" fmla="*/ 6 w 11"/>
                <a:gd name="T45" fmla="*/ 22 h 26"/>
                <a:gd name="T46" fmla="*/ 7 w 11"/>
                <a:gd name="T47" fmla="*/ 22 h 26"/>
                <a:gd name="T48" fmla="*/ 7 w 11"/>
                <a:gd name="T49" fmla="*/ 22 h 26"/>
                <a:gd name="T50" fmla="*/ 7 w 11"/>
                <a:gd name="T51" fmla="*/ 22 h 26"/>
                <a:gd name="T52" fmla="*/ 7 w 11"/>
                <a:gd name="T53" fmla="*/ 22 h 26"/>
                <a:gd name="T54" fmla="*/ 5 w 11"/>
                <a:gd name="T55" fmla="*/ 5 h 26"/>
                <a:gd name="T56" fmla="*/ 4 w 11"/>
                <a:gd name="T57" fmla="*/ 4 h 26"/>
                <a:gd name="T58" fmla="*/ 4 w 11"/>
                <a:gd name="T59" fmla="*/ 4 h 26"/>
                <a:gd name="T60" fmla="*/ 4 w 11"/>
                <a:gd name="T61" fmla="*/ 4 h 26"/>
                <a:gd name="T62" fmla="*/ 4 w 11"/>
                <a:gd name="T63" fmla="*/ 4 h 26"/>
                <a:gd name="T64" fmla="*/ 4 w 11"/>
                <a:gd name="T65" fmla="*/ 5 h 26"/>
                <a:gd name="T66" fmla="*/ 4 w 11"/>
                <a:gd name="T67" fmla="*/ 5 h 26"/>
                <a:gd name="T68" fmla="*/ 4 w 11"/>
                <a:gd name="T69" fmla="*/ 5 h 26"/>
                <a:gd name="T70" fmla="*/ 4 w 11"/>
                <a:gd name="T71" fmla="*/ 5 h 26"/>
                <a:gd name="T72" fmla="*/ 6 w 11"/>
                <a:gd name="T73" fmla="*/ 22 h 26"/>
                <a:gd name="T74" fmla="*/ 6 w 11"/>
                <a:gd name="T75" fmla="*/ 22 h 26"/>
                <a:gd name="T76" fmla="*/ 6 w 11"/>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26">
                  <a:moveTo>
                    <a:pt x="2" y="22"/>
                  </a:moveTo>
                  <a:cubicBezTo>
                    <a:pt x="4" y="22"/>
                    <a:pt x="4" y="22"/>
                    <a:pt x="4" y="22"/>
                  </a:cubicBezTo>
                  <a:cubicBezTo>
                    <a:pt x="2" y="22"/>
                    <a:pt x="2" y="22"/>
                    <a:pt x="2" y="22"/>
                  </a:cubicBezTo>
                  <a:cubicBezTo>
                    <a:pt x="0" y="5"/>
                    <a:pt x="0" y="5"/>
                    <a:pt x="0" y="5"/>
                  </a:cubicBezTo>
                  <a:cubicBezTo>
                    <a:pt x="0" y="5"/>
                    <a:pt x="0" y="5"/>
                    <a:pt x="0" y="5"/>
                  </a:cubicBezTo>
                  <a:cubicBezTo>
                    <a:pt x="0" y="5"/>
                    <a:pt x="0" y="5"/>
                    <a:pt x="0" y="5"/>
                  </a:cubicBezTo>
                  <a:cubicBezTo>
                    <a:pt x="0" y="2"/>
                    <a:pt x="2" y="1"/>
                    <a:pt x="4" y="0"/>
                  </a:cubicBezTo>
                  <a:cubicBezTo>
                    <a:pt x="4" y="0"/>
                    <a:pt x="4" y="0"/>
                    <a:pt x="4" y="0"/>
                  </a:cubicBezTo>
                  <a:cubicBezTo>
                    <a:pt x="4" y="0"/>
                    <a:pt x="4" y="0"/>
                    <a:pt x="4" y="0"/>
                  </a:cubicBezTo>
                  <a:cubicBezTo>
                    <a:pt x="4" y="0"/>
                    <a:pt x="4" y="0"/>
                    <a:pt x="4" y="0"/>
                  </a:cubicBezTo>
                  <a:cubicBezTo>
                    <a:pt x="7" y="0"/>
                    <a:pt x="8" y="2"/>
                    <a:pt x="9" y="4"/>
                  </a:cubicBezTo>
                  <a:cubicBezTo>
                    <a:pt x="9" y="4"/>
                    <a:pt x="9" y="4"/>
                    <a:pt x="9" y="4"/>
                  </a:cubicBezTo>
                  <a:cubicBezTo>
                    <a:pt x="11" y="21"/>
                    <a:pt x="11" y="21"/>
                    <a:pt x="11" y="21"/>
                  </a:cubicBezTo>
                  <a:cubicBezTo>
                    <a:pt x="11" y="21"/>
                    <a:pt x="11" y="21"/>
                    <a:pt x="11" y="22"/>
                  </a:cubicBezTo>
                  <a:cubicBezTo>
                    <a:pt x="11" y="22"/>
                    <a:pt x="11" y="22"/>
                    <a:pt x="11" y="22"/>
                  </a:cubicBezTo>
                  <a:cubicBezTo>
                    <a:pt x="11" y="24"/>
                    <a:pt x="9" y="26"/>
                    <a:pt x="7" y="26"/>
                  </a:cubicBezTo>
                  <a:cubicBezTo>
                    <a:pt x="7" y="26"/>
                    <a:pt x="7" y="26"/>
                    <a:pt x="7" y="26"/>
                  </a:cubicBezTo>
                  <a:cubicBezTo>
                    <a:pt x="7" y="26"/>
                    <a:pt x="6" y="26"/>
                    <a:pt x="6" y="26"/>
                  </a:cubicBezTo>
                  <a:cubicBezTo>
                    <a:pt x="6" y="26"/>
                    <a:pt x="6" y="26"/>
                    <a:pt x="6" y="26"/>
                  </a:cubicBezTo>
                  <a:cubicBezTo>
                    <a:pt x="4" y="26"/>
                    <a:pt x="2" y="24"/>
                    <a:pt x="2" y="22"/>
                  </a:cubicBezTo>
                  <a:close/>
                  <a:moveTo>
                    <a:pt x="6" y="22"/>
                  </a:moveTo>
                  <a:cubicBezTo>
                    <a:pt x="6" y="22"/>
                    <a:pt x="6" y="22"/>
                    <a:pt x="6" y="22"/>
                  </a:cubicBezTo>
                  <a:cubicBezTo>
                    <a:pt x="6" y="22"/>
                    <a:pt x="6" y="22"/>
                    <a:pt x="6" y="22"/>
                  </a:cubicBezTo>
                  <a:cubicBezTo>
                    <a:pt x="6" y="22"/>
                    <a:pt x="7" y="22"/>
                    <a:pt x="7" y="22"/>
                  </a:cubicBezTo>
                  <a:cubicBezTo>
                    <a:pt x="7" y="22"/>
                    <a:pt x="7" y="22"/>
                    <a:pt x="7" y="22"/>
                  </a:cubicBezTo>
                  <a:cubicBezTo>
                    <a:pt x="7" y="22"/>
                    <a:pt x="7" y="22"/>
                    <a:pt x="7" y="22"/>
                  </a:cubicBezTo>
                  <a:cubicBezTo>
                    <a:pt x="7" y="22"/>
                    <a:pt x="7" y="22"/>
                    <a:pt x="7" y="22"/>
                  </a:cubicBezTo>
                  <a:cubicBezTo>
                    <a:pt x="5" y="5"/>
                    <a:pt x="5" y="5"/>
                    <a:pt x="5" y="5"/>
                  </a:cubicBezTo>
                  <a:cubicBezTo>
                    <a:pt x="5" y="4"/>
                    <a:pt x="5" y="4"/>
                    <a:pt x="4" y="4"/>
                  </a:cubicBezTo>
                  <a:cubicBezTo>
                    <a:pt x="4" y="4"/>
                    <a:pt x="4" y="4"/>
                    <a:pt x="4" y="4"/>
                  </a:cubicBezTo>
                  <a:cubicBezTo>
                    <a:pt x="4" y="4"/>
                    <a:pt x="4" y="4"/>
                    <a:pt x="4" y="4"/>
                  </a:cubicBezTo>
                  <a:cubicBezTo>
                    <a:pt x="4" y="4"/>
                    <a:pt x="4" y="4"/>
                    <a:pt x="4" y="4"/>
                  </a:cubicBezTo>
                  <a:cubicBezTo>
                    <a:pt x="4" y="4"/>
                    <a:pt x="4" y="4"/>
                    <a:pt x="4" y="5"/>
                  </a:cubicBezTo>
                  <a:cubicBezTo>
                    <a:pt x="4" y="5"/>
                    <a:pt x="4" y="5"/>
                    <a:pt x="4" y="5"/>
                  </a:cubicBezTo>
                  <a:cubicBezTo>
                    <a:pt x="4" y="5"/>
                    <a:pt x="4" y="5"/>
                    <a:pt x="4" y="5"/>
                  </a:cubicBezTo>
                  <a:cubicBezTo>
                    <a:pt x="4" y="5"/>
                    <a:pt x="4" y="5"/>
                    <a:pt x="4" y="5"/>
                  </a:cubicBezTo>
                  <a:cubicBezTo>
                    <a:pt x="6" y="22"/>
                    <a:pt x="6" y="22"/>
                    <a:pt x="6" y="22"/>
                  </a:cubicBezTo>
                  <a:cubicBezTo>
                    <a:pt x="6" y="22"/>
                    <a:pt x="6" y="22"/>
                    <a:pt x="6" y="22"/>
                  </a:cubicBezTo>
                  <a:cubicBezTo>
                    <a:pt x="6" y="22"/>
                    <a:pt x="6" y="22"/>
                    <a:pt x="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2"/>
            <p:cNvSpPr/>
            <p:nvPr/>
          </p:nvSpPr>
          <p:spPr bwMode="auto">
            <a:xfrm>
              <a:off x="1567" y="1624"/>
              <a:ext cx="236" cy="361"/>
            </a:xfrm>
            <a:custGeom>
              <a:avLst/>
              <a:gdLst>
                <a:gd name="T0" fmla="*/ 1 w 99"/>
                <a:gd name="T1" fmla="*/ 151 h 152"/>
                <a:gd name="T2" fmla="*/ 1 w 99"/>
                <a:gd name="T3" fmla="*/ 148 h 152"/>
                <a:gd name="T4" fmla="*/ 1 w 99"/>
                <a:gd name="T5" fmla="*/ 148 h 152"/>
                <a:gd name="T6" fmla="*/ 56 w 99"/>
                <a:gd name="T7" fmla="*/ 80 h 152"/>
                <a:gd name="T8" fmla="*/ 56 w 99"/>
                <a:gd name="T9" fmla="*/ 80 h 152"/>
                <a:gd name="T10" fmla="*/ 94 w 99"/>
                <a:gd name="T11" fmla="*/ 2 h 152"/>
                <a:gd name="T12" fmla="*/ 94 w 99"/>
                <a:gd name="T13" fmla="*/ 2 h 152"/>
                <a:gd name="T14" fmla="*/ 97 w 99"/>
                <a:gd name="T15" fmla="*/ 1 h 152"/>
                <a:gd name="T16" fmla="*/ 97 w 99"/>
                <a:gd name="T17" fmla="*/ 1 h 152"/>
                <a:gd name="T18" fmla="*/ 98 w 99"/>
                <a:gd name="T19" fmla="*/ 4 h 152"/>
                <a:gd name="T20" fmla="*/ 98 w 99"/>
                <a:gd name="T21" fmla="*/ 4 h 152"/>
                <a:gd name="T22" fmla="*/ 60 w 99"/>
                <a:gd name="T23" fmla="*/ 82 h 152"/>
                <a:gd name="T24" fmla="*/ 60 w 99"/>
                <a:gd name="T25" fmla="*/ 82 h 152"/>
                <a:gd name="T26" fmla="*/ 5 w 99"/>
                <a:gd name="T27" fmla="*/ 151 h 152"/>
                <a:gd name="T28" fmla="*/ 5 w 99"/>
                <a:gd name="T29" fmla="*/ 151 h 152"/>
                <a:gd name="T30" fmla="*/ 3 w 99"/>
                <a:gd name="T31" fmla="*/ 152 h 152"/>
                <a:gd name="T32" fmla="*/ 3 w 99"/>
                <a:gd name="T33" fmla="*/ 152 h 152"/>
                <a:gd name="T34" fmla="*/ 1 w 99"/>
                <a:gd name="T35"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52">
                  <a:moveTo>
                    <a:pt x="1" y="151"/>
                  </a:moveTo>
                  <a:cubicBezTo>
                    <a:pt x="0" y="150"/>
                    <a:pt x="0" y="149"/>
                    <a:pt x="1" y="148"/>
                  </a:cubicBezTo>
                  <a:cubicBezTo>
                    <a:pt x="1" y="148"/>
                    <a:pt x="1" y="148"/>
                    <a:pt x="1" y="148"/>
                  </a:cubicBezTo>
                  <a:cubicBezTo>
                    <a:pt x="1" y="148"/>
                    <a:pt x="46" y="95"/>
                    <a:pt x="56" y="80"/>
                  </a:cubicBezTo>
                  <a:cubicBezTo>
                    <a:pt x="56" y="80"/>
                    <a:pt x="56" y="80"/>
                    <a:pt x="56" y="80"/>
                  </a:cubicBezTo>
                  <a:cubicBezTo>
                    <a:pt x="65" y="65"/>
                    <a:pt x="94" y="2"/>
                    <a:pt x="94" y="2"/>
                  </a:cubicBezTo>
                  <a:cubicBezTo>
                    <a:pt x="94" y="2"/>
                    <a:pt x="94" y="2"/>
                    <a:pt x="94" y="2"/>
                  </a:cubicBezTo>
                  <a:cubicBezTo>
                    <a:pt x="94" y="1"/>
                    <a:pt x="96" y="0"/>
                    <a:pt x="97" y="1"/>
                  </a:cubicBezTo>
                  <a:cubicBezTo>
                    <a:pt x="97" y="1"/>
                    <a:pt x="97" y="1"/>
                    <a:pt x="97" y="1"/>
                  </a:cubicBezTo>
                  <a:cubicBezTo>
                    <a:pt x="98" y="1"/>
                    <a:pt x="99" y="3"/>
                    <a:pt x="98" y="4"/>
                  </a:cubicBezTo>
                  <a:cubicBezTo>
                    <a:pt x="98" y="4"/>
                    <a:pt x="98" y="4"/>
                    <a:pt x="98" y="4"/>
                  </a:cubicBezTo>
                  <a:cubicBezTo>
                    <a:pt x="98" y="4"/>
                    <a:pt x="70" y="67"/>
                    <a:pt x="60" y="82"/>
                  </a:cubicBezTo>
                  <a:cubicBezTo>
                    <a:pt x="60" y="82"/>
                    <a:pt x="60" y="82"/>
                    <a:pt x="60" y="82"/>
                  </a:cubicBezTo>
                  <a:cubicBezTo>
                    <a:pt x="50" y="98"/>
                    <a:pt x="5" y="151"/>
                    <a:pt x="5" y="151"/>
                  </a:cubicBezTo>
                  <a:cubicBezTo>
                    <a:pt x="5" y="151"/>
                    <a:pt x="5" y="151"/>
                    <a:pt x="5" y="151"/>
                  </a:cubicBezTo>
                  <a:cubicBezTo>
                    <a:pt x="4" y="151"/>
                    <a:pt x="4" y="152"/>
                    <a:pt x="3" y="152"/>
                  </a:cubicBezTo>
                  <a:cubicBezTo>
                    <a:pt x="3" y="152"/>
                    <a:pt x="3" y="152"/>
                    <a:pt x="3" y="152"/>
                  </a:cubicBezTo>
                  <a:cubicBezTo>
                    <a:pt x="2" y="152"/>
                    <a:pt x="2" y="151"/>
                    <a:pt x="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3"/>
            <p:cNvSpPr>
              <a:spLocks noEditPoints="1"/>
            </p:cNvSpPr>
            <p:nvPr/>
          </p:nvSpPr>
          <p:spPr bwMode="auto">
            <a:xfrm>
              <a:off x="1564" y="1622"/>
              <a:ext cx="242" cy="368"/>
            </a:xfrm>
            <a:custGeom>
              <a:avLst/>
              <a:gdLst>
                <a:gd name="T0" fmla="*/ 2 w 101"/>
                <a:gd name="T1" fmla="*/ 152 h 155"/>
                <a:gd name="T2" fmla="*/ 0 w 101"/>
                <a:gd name="T3" fmla="*/ 150 h 155"/>
                <a:gd name="T4" fmla="*/ 1 w 101"/>
                <a:gd name="T5" fmla="*/ 147 h 155"/>
                <a:gd name="T6" fmla="*/ 1 w 101"/>
                <a:gd name="T7" fmla="*/ 147 h 155"/>
                <a:gd name="T8" fmla="*/ 1 w 101"/>
                <a:gd name="T9" fmla="*/ 147 h 155"/>
                <a:gd name="T10" fmla="*/ 1 w 101"/>
                <a:gd name="T11" fmla="*/ 147 h 155"/>
                <a:gd name="T12" fmla="*/ 3 w 101"/>
                <a:gd name="T13" fmla="*/ 145 h 155"/>
                <a:gd name="T14" fmla="*/ 8 w 101"/>
                <a:gd name="T15" fmla="*/ 139 h 155"/>
                <a:gd name="T16" fmla="*/ 24 w 101"/>
                <a:gd name="T17" fmla="*/ 119 h 155"/>
                <a:gd name="T18" fmla="*/ 55 w 101"/>
                <a:gd name="T19" fmla="*/ 80 h 155"/>
                <a:gd name="T20" fmla="*/ 93 w 101"/>
                <a:gd name="T21" fmla="*/ 2 h 155"/>
                <a:gd name="T22" fmla="*/ 97 w 101"/>
                <a:gd name="T23" fmla="*/ 0 h 155"/>
                <a:gd name="T24" fmla="*/ 99 w 101"/>
                <a:gd name="T25" fmla="*/ 0 h 155"/>
                <a:gd name="T26" fmla="*/ 101 w 101"/>
                <a:gd name="T27" fmla="*/ 4 h 155"/>
                <a:gd name="T28" fmla="*/ 101 w 101"/>
                <a:gd name="T29" fmla="*/ 6 h 155"/>
                <a:gd name="T30" fmla="*/ 62 w 101"/>
                <a:gd name="T31" fmla="*/ 84 h 155"/>
                <a:gd name="T32" fmla="*/ 7 w 101"/>
                <a:gd name="T33" fmla="*/ 153 h 155"/>
                <a:gd name="T34" fmla="*/ 7 w 101"/>
                <a:gd name="T35" fmla="*/ 153 h 155"/>
                <a:gd name="T36" fmla="*/ 4 w 101"/>
                <a:gd name="T37" fmla="*/ 155 h 155"/>
                <a:gd name="T38" fmla="*/ 4 w 101"/>
                <a:gd name="T39" fmla="*/ 151 h 155"/>
                <a:gd name="T40" fmla="*/ 59 w 101"/>
                <a:gd name="T41" fmla="*/ 82 h 155"/>
                <a:gd name="T42" fmla="*/ 97 w 101"/>
                <a:gd name="T43" fmla="*/ 4 h 155"/>
                <a:gd name="T44" fmla="*/ 97 w 101"/>
                <a:gd name="T45" fmla="*/ 4 h 155"/>
                <a:gd name="T46" fmla="*/ 97 w 101"/>
                <a:gd name="T47" fmla="*/ 4 h 155"/>
                <a:gd name="T48" fmla="*/ 97 w 101"/>
                <a:gd name="T49" fmla="*/ 4 h 155"/>
                <a:gd name="T50" fmla="*/ 97 w 101"/>
                <a:gd name="T51" fmla="*/ 4 h 155"/>
                <a:gd name="T52" fmla="*/ 58 w 101"/>
                <a:gd name="T53" fmla="*/ 82 h 155"/>
                <a:gd name="T54" fmla="*/ 4 w 101"/>
                <a:gd name="T55" fmla="*/ 150 h 155"/>
                <a:gd name="T56" fmla="*/ 4 w 101"/>
                <a:gd name="T57" fmla="*/ 150 h 155"/>
                <a:gd name="T58" fmla="*/ 4 w 101"/>
                <a:gd name="T59" fmla="*/ 150 h 155"/>
                <a:gd name="T60" fmla="*/ 4 w 101"/>
                <a:gd name="T61" fmla="*/ 150 h 155"/>
                <a:gd name="T62" fmla="*/ 4 w 101"/>
                <a:gd name="T63" fmla="*/ 151 h 155"/>
                <a:gd name="T64" fmla="*/ 4 w 101"/>
                <a:gd name="T65" fmla="*/ 150 h 155"/>
                <a:gd name="T66" fmla="*/ 4 w 101"/>
                <a:gd name="T67"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55">
                  <a:moveTo>
                    <a:pt x="1" y="153"/>
                  </a:moveTo>
                  <a:cubicBezTo>
                    <a:pt x="2" y="152"/>
                    <a:pt x="2" y="152"/>
                    <a:pt x="2" y="152"/>
                  </a:cubicBezTo>
                  <a:cubicBezTo>
                    <a:pt x="1" y="153"/>
                    <a:pt x="1" y="153"/>
                    <a:pt x="1" y="153"/>
                  </a:cubicBezTo>
                  <a:cubicBezTo>
                    <a:pt x="0" y="153"/>
                    <a:pt x="0" y="151"/>
                    <a:pt x="0" y="150"/>
                  </a:cubicBezTo>
                  <a:cubicBezTo>
                    <a:pt x="0" y="150"/>
                    <a:pt x="0" y="150"/>
                    <a:pt x="0" y="150"/>
                  </a:cubicBezTo>
                  <a:cubicBezTo>
                    <a:pt x="0" y="149"/>
                    <a:pt x="0" y="148"/>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7"/>
                    <a:pt x="1" y="147"/>
                    <a:pt x="1" y="147"/>
                  </a:cubicBezTo>
                  <a:cubicBezTo>
                    <a:pt x="1" y="146"/>
                    <a:pt x="2" y="146"/>
                    <a:pt x="3" y="145"/>
                  </a:cubicBezTo>
                  <a:cubicBezTo>
                    <a:pt x="3" y="145"/>
                    <a:pt x="3" y="145"/>
                    <a:pt x="3" y="145"/>
                  </a:cubicBezTo>
                  <a:cubicBezTo>
                    <a:pt x="4" y="144"/>
                    <a:pt x="6" y="141"/>
                    <a:pt x="8" y="139"/>
                  </a:cubicBezTo>
                  <a:cubicBezTo>
                    <a:pt x="8" y="139"/>
                    <a:pt x="8" y="139"/>
                    <a:pt x="8" y="139"/>
                  </a:cubicBezTo>
                  <a:cubicBezTo>
                    <a:pt x="12" y="134"/>
                    <a:pt x="18" y="126"/>
                    <a:pt x="24" y="119"/>
                  </a:cubicBezTo>
                  <a:cubicBezTo>
                    <a:pt x="24" y="119"/>
                    <a:pt x="24" y="119"/>
                    <a:pt x="24" y="119"/>
                  </a:cubicBezTo>
                  <a:cubicBezTo>
                    <a:pt x="37" y="104"/>
                    <a:pt x="50" y="87"/>
                    <a:pt x="55" y="80"/>
                  </a:cubicBezTo>
                  <a:cubicBezTo>
                    <a:pt x="55" y="80"/>
                    <a:pt x="55" y="80"/>
                    <a:pt x="55" y="80"/>
                  </a:cubicBezTo>
                  <a:cubicBezTo>
                    <a:pt x="64" y="65"/>
                    <a:pt x="93" y="2"/>
                    <a:pt x="93" y="2"/>
                  </a:cubicBezTo>
                  <a:cubicBezTo>
                    <a:pt x="93" y="2"/>
                    <a:pt x="93" y="2"/>
                    <a:pt x="93" y="2"/>
                  </a:cubicBezTo>
                  <a:cubicBezTo>
                    <a:pt x="94" y="1"/>
                    <a:pt x="95" y="0"/>
                    <a:pt x="97" y="0"/>
                  </a:cubicBezTo>
                  <a:cubicBezTo>
                    <a:pt x="97" y="0"/>
                    <a:pt x="97" y="0"/>
                    <a:pt x="97" y="0"/>
                  </a:cubicBezTo>
                  <a:cubicBezTo>
                    <a:pt x="98" y="0"/>
                    <a:pt x="98" y="0"/>
                    <a:pt x="99" y="0"/>
                  </a:cubicBezTo>
                  <a:cubicBezTo>
                    <a:pt x="99" y="0"/>
                    <a:pt x="99" y="0"/>
                    <a:pt x="99" y="0"/>
                  </a:cubicBezTo>
                  <a:cubicBezTo>
                    <a:pt x="100" y="1"/>
                    <a:pt x="101" y="2"/>
                    <a:pt x="101" y="4"/>
                  </a:cubicBezTo>
                  <a:cubicBezTo>
                    <a:pt x="101" y="4"/>
                    <a:pt x="101" y="4"/>
                    <a:pt x="101" y="4"/>
                  </a:cubicBezTo>
                  <a:cubicBezTo>
                    <a:pt x="101" y="5"/>
                    <a:pt x="101" y="5"/>
                    <a:pt x="101" y="6"/>
                  </a:cubicBezTo>
                  <a:cubicBezTo>
                    <a:pt x="101" y="6"/>
                    <a:pt x="101" y="6"/>
                    <a:pt x="101" y="6"/>
                  </a:cubicBezTo>
                  <a:cubicBezTo>
                    <a:pt x="101" y="6"/>
                    <a:pt x="73" y="68"/>
                    <a:pt x="62" y="84"/>
                  </a:cubicBezTo>
                  <a:cubicBezTo>
                    <a:pt x="62" y="84"/>
                    <a:pt x="62" y="84"/>
                    <a:pt x="62" y="84"/>
                  </a:cubicBezTo>
                  <a:cubicBezTo>
                    <a:pt x="53" y="100"/>
                    <a:pt x="10" y="150"/>
                    <a:pt x="7" y="153"/>
                  </a:cubicBezTo>
                  <a:cubicBezTo>
                    <a:pt x="7" y="153"/>
                    <a:pt x="7" y="153"/>
                    <a:pt x="7" y="153"/>
                  </a:cubicBezTo>
                  <a:cubicBezTo>
                    <a:pt x="7" y="153"/>
                    <a:pt x="7" y="153"/>
                    <a:pt x="7" y="153"/>
                  </a:cubicBezTo>
                  <a:cubicBezTo>
                    <a:pt x="7" y="153"/>
                    <a:pt x="7" y="153"/>
                    <a:pt x="7" y="153"/>
                  </a:cubicBezTo>
                  <a:cubicBezTo>
                    <a:pt x="6" y="154"/>
                    <a:pt x="5" y="155"/>
                    <a:pt x="4" y="155"/>
                  </a:cubicBezTo>
                  <a:cubicBezTo>
                    <a:pt x="4" y="155"/>
                    <a:pt x="4" y="155"/>
                    <a:pt x="4" y="155"/>
                  </a:cubicBezTo>
                  <a:cubicBezTo>
                    <a:pt x="3" y="155"/>
                    <a:pt x="2" y="154"/>
                    <a:pt x="1" y="153"/>
                  </a:cubicBezTo>
                  <a:close/>
                  <a:moveTo>
                    <a:pt x="4" y="151"/>
                  </a:moveTo>
                  <a:cubicBezTo>
                    <a:pt x="4" y="150"/>
                    <a:pt x="49" y="98"/>
                    <a:pt x="59" y="82"/>
                  </a:cubicBezTo>
                  <a:cubicBezTo>
                    <a:pt x="59" y="82"/>
                    <a:pt x="59" y="82"/>
                    <a:pt x="59" y="82"/>
                  </a:cubicBezTo>
                  <a:cubicBezTo>
                    <a:pt x="69" y="67"/>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97" y="4"/>
                    <a:pt x="97" y="4"/>
                  </a:cubicBezTo>
                  <a:cubicBezTo>
                    <a:pt x="97" y="4"/>
                    <a:pt x="68" y="67"/>
                    <a:pt x="58" y="82"/>
                  </a:cubicBezTo>
                  <a:cubicBezTo>
                    <a:pt x="58" y="82"/>
                    <a:pt x="58" y="82"/>
                    <a:pt x="58" y="82"/>
                  </a:cubicBezTo>
                  <a:cubicBezTo>
                    <a:pt x="49" y="97"/>
                    <a:pt x="6" y="147"/>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0"/>
                    <a:pt x="4" y="150"/>
                  </a:cubicBezTo>
                  <a:cubicBezTo>
                    <a:pt x="4" y="150"/>
                    <a:pt x="4" y="151"/>
                    <a:pt x="4" y="151"/>
                  </a:cubicBezTo>
                  <a:cubicBezTo>
                    <a:pt x="4" y="151"/>
                    <a:pt x="4" y="151"/>
                    <a:pt x="4" y="151"/>
                  </a:cubicBezTo>
                  <a:cubicBezTo>
                    <a:pt x="4" y="151"/>
                    <a:pt x="4" y="150"/>
                    <a:pt x="4" y="150"/>
                  </a:cubicBezTo>
                  <a:cubicBezTo>
                    <a:pt x="4" y="150"/>
                    <a:pt x="4" y="150"/>
                    <a:pt x="4" y="150"/>
                  </a:cubicBezTo>
                  <a:cubicBezTo>
                    <a:pt x="4" y="150"/>
                    <a:pt x="4" y="150"/>
                    <a:pt x="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4"/>
            <p:cNvSpPr/>
            <p:nvPr/>
          </p:nvSpPr>
          <p:spPr bwMode="auto">
            <a:xfrm>
              <a:off x="1775" y="1591"/>
              <a:ext cx="28" cy="55"/>
            </a:xfrm>
            <a:custGeom>
              <a:avLst/>
              <a:gdLst>
                <a:gd name="T0" fmla="*/ 7 w 12"/>
                <a:gd name="T1" fmla="*/ 22 h 23"/>
                <a:gd name="T2" fmla="*/ 0 w 12"/>
                <a:gd name="T3" fmla="*/ 4 h 23"/>
                <a:gd name="T4" fmla="*/ 2 w 12"/>
                <a:gd name="T5" fmla="*/ 1 h 23"/>
                <a:gd name="T6" fmla="*/ 2 w 12"/>
                <a:gd name="T7" fmla="*/ 1 h 23"/>
                <a:gd name="T8" fmla="*/ 5 w 12"/>
                <a:gd name="T9" fmla="*/ 2 h 23"/>
                <a:gd name="T10" fmla="*/ 5 w 12"/>
                <a:gd name="T11" fmla="*/ 2 h 23"/>
                <a:gd name="T12" fmla="*/ 11 w 12"/>
                <a:gd name="T13" fmla="*/ 20 h 23"/>
                <a:gd name="T14" fmla="*/ 10 w 12"/>
                <a:gd name="T15" fmla="*/ 23 h 23"/>
                <a:gd name="T16" fmla="*/ 10 w 12"/>
                <a:gd name="T17" fmla="*/ 23 h 23"/>
                <a:gd name="T18" fmla="*/ 9 w 12"/>
                <a:gd name="T19" fmla="*/ 23 h 23"/>
                <a:gd name="T20" fmla="*/ 9 w 12"/>
                <a:gd name="T21" fmla="*/ 23 h 23"/>
                <a:gd name="T22" fmla="*/ 7 w 12"/>
                <a:gd name="T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3">
                  <a:moveTo>
                    <a:pt x="7" y="22"/>
                  </a:moveTo>
                  <a:cubicBezTo>
                    <a:pt x="0" y="4"/>
                    <a:pt x="0" y="4"/>
                    <a:pt x="0" y="4"/>
                  </a:cubicBezTo>
                  <a:cubicBezTo>
                    <a:pt x="0" y="3"/>
                    <a:pt x="0" y="1"/>
                    <a:pt x="2" y="1"/>
                  </a:cubicBezTo>
                  <a:cubicBezTo>
                    <a:pt x="2" y="1"/>
                    <a:pt x="2" y="1"/>
                    <a:pt x="2" y="1"/>
                  </a:cubicBezTo>
                  <a:cubicBezTo>
                    <a:pt x="3" y="0"/>
                    <a:pt x="4" y="1"/>
                    <a:pt x="5" y="2"/>
                  </a:cubicBezTo>
                  <a:cubicBezTo>
                    <a:pt x="5" y="2"/>
                    <a:pt x="5" y="2"/>
                    <a:pt x="5" y="2"/>
                  </a:cubicBezTo>
                  <a:cubicBezTo>
                    <a:pt x="11" y="20"/>
                    <a:pt x="11" y="20"/>
                    <a:pt x="11" y="20"/>
                  </a:cubicBezTo>
                  <a:cubicBezTo>
                    <a:pt x="12" y="21"/>
                    <a:pt x="11" y="22"/>
                    <a:pt x="10" y="23"/>
                  </a:cubicBezTo>
                  <a:cubicBezTo>
                    <a:pt x="10" y="23"/>
                    <a:pt x="10" y="23"/>
                    <a:pt x="10" y="23"/>
                  </a:cubicBezTo>
                  <a:cubicBezTo>
                    <a:pt x="10" y="23"/>
                    <a:pt x="9" y="23"/>
                    <a:pt x="9" y="23"/>
                  </a:cubicBezTo>
                  <a:cubicBezTo>
                    <a:pt x="9" y="23"/>
                    <a:pt x="9" y="23"/>
                    <a:pt x="9" y="23"/>
                  </a:cubicBezTo>
                  <a:cubicBezTo>
                    <a:pt x="8" y="23"/>
                    <a:pt x="7" y="22"/>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5"/>
            <p:cNvSpPr>
              <a:spLocks noEditPoints="1"/>
            </p:cNvSpPr>
            <p:nvPr/>
          </p:nvSpPr>
          <p:spPr bwMode="auto">
            <a:xfrm>
              <a:off x="1770" y="1589"/>
              <a:ext cx="36" cy="61"/>
            </a:xfrm>
            <a:custGeom>
              <a:avLst/>
              <a:gdLst>
                <a:gd name="T0" fmla="*/ 7 w 15"/>
                <a:gd name="T1" fmla="*/ 23 h 26"/>
                <a:gd name="T2" fmla="*/ 9 w 15"/>
                <a:gd name="T3" fmla="*/ 23 h 26"/>
                <a:gd name="T4" fmla="*/ 7 w 15"/>
                <a:gd name="T5" fmla="*/ 23 h 26"/>
                <a:gd name="T6" fmla="*/ 0 w 15"/>
                <a:gd name="T7" fmla="*/ 6 h 26"/>
                <a:gd name="T8" fmla="*/ 0 w 15"/>
                <a:gd name="T9" fmla="*/ 4 h 26"/>
                <a:gd name="T10" fmla="*/ 0 w 15"/>
                <a:gd name="T11" fmla="*/ 4 h 26"/>
                <a:gd name="T12" fmla="*/ 3 w 15"/>
                <a:gd name="T13" fmla="*/ 0 h 26"/>
                <a:gd name="T14" fmla="*/ 3 w 15"/>
                <a:gd name="T15" fmla="*/ 0 h 26"/>
                <a:gd name="T16" fmla="*/ 4 w 15"/>
                <a:gd name="T17" fmla="*/ 0 h 26"/>
                <a:gd name="T18" fmla="*/ 4 w 15"/>
                <a:gd name="T19" fmla="*/ 0 h 26"/>
                <a:gd name="T20" fmla="*/ 8 w 15"/>
                <a:gd name="T21" fmla="*/ 3 h 26"/>
                <a:gd name="T22" fmla="*/ 8 w 15"/>
                <a:gd name="T23" fmla="*/ 3 h 26"/>
                <a:gd name="T24" fmla="*/ 15 w 15"/>
                <a:gd name="T25" fmla="*/ 20 h 26"/>
                <a:gd name="T26" fmla="*/ 15 w 15"/>
                <a:gd name="T27" fmla="*/ 22 h 26"/>
                <a:gd name="T28" fmla="*/ 15 w 15"/>
                <a:gd name="T29" fmla="*/ 22 h 26"/>
                <a:gd name="T30" fmla="*/ 13 w 15"/>
                <a:gd name="T31" fmla="*/ 26 h 26"/>
                <a:gd name="T32" fmla="*/ 13 w 15"/>
                <a:gd name="T33" fmla="*/ 26 h 26"/>
                <a:gd name="T34" fmla="*/ 11 w 15"/>
                <a:gd name="T35" fmla="*/ 26 h 26"/>
                <a:gd name="T36" fmla="*/ 11 w 15"/>
                <a:gd name="T37" fmla="*/ 26 h 26"/>
                <a:gd name="T38" fmla="*/ 7 w 15"/>
                <a:gd name="T39" fmla="*/ 23 h 26"/>
                <a:gd name="T40" fmla="*/ 11 w 15"/>
                <a:gd name="T41" fmla="*/ 22 h 26"/>
                <a:gd name="T42" fmla="*/ 11 w 15"/>
                <a:gd name="T43" fmla="*/ 22 h 26"/>
                <a:gd name="T44" fmla="*/ 11 w 15"/>
                <a:gd name="T45" fmla="*/ 22 h 26"/>
                <a:gd name="T46" fmla="*/ 11 w 15"/>
                <a:gd name="T47" fmla="*/ 22 h 26"/>
                <a:gd name="T48" fmla="*/ 11 w 15"/>
                <a:gd name="T49" fmla="*/ 22 h 26"/>
                <a:gd name="T50" fmla="*/ 11 w 15"/>
                <a:gd name="T51" fmla="*/ 22 h 26"/>
                <a:gd name="T52" fmla="*/ 11 w 15"/>
                <a:gd name="T53" fmla="*/ 22 h 26"/>
                <a:gd name="T54" fmla="*/ 5 w 15"/>
                <a:gd name="T55" fmla="*/ 4 h 26"/>
                <a:gd name="T56" fmla="*/ 4 w 15"/>
                <a:gd name="T57" fmla="*/ 4 h 26"/>
                <a:gd name="T58" fmla="*/ 4 w 15"/>
                <a:gd name="T59" fmla="*/ 4 h 26"/>
                <a:gd name="T60" fmla="*/ 4 w 15"/>
                <a:gd name="T61" fmla="*/ 4 h 26"/>
                <a:gd name="T62" fmla="*/ 4 w 15"/>
                <a:gd name="T63" fmla="*/ 4 h 26"/>
                <a:gd name="T64" fmla="*/ 4 w 15"/>
                <a:gd name="T65" fmla="*/ 4 h 26"/>
                <a:gd name="T66" fmla="*/ 4 w 15"/>
                <a:gd name="T67" fmla="*/ 4 h 26"/>
                <a:gd name="T68" fmla="*/ 4 w 15"/>
                <a:gd name="T69" fmla="*/ 4 h 26"/>
                <a:gd name="T70" fmla="*/ 4 w 15"/>
                <a:gd name="T71" fmla="*/ 4 h 26"/>
                <a:gd name="T72" fmla="*/ 11 w 15"/>
                <a:gd name="T73" fmla="*/ 22 h 26"/>
                <a:gd name="T74" fmla="*/ 11 w 15"/>
                <a:gd name="T75" fmla="*/ 22 h 26"/>
                <a:gd name="T76" fmla="*/ 11 w 15"/>
                <a:gd name="T7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6">
                  <a:moveTo>
                    <a:pt x="7" y="23"/>
                  </a:moveTo>
                  <a:cubicBezTo>
                    <a:pt x="9" y="23"/>
                    <a:pt x="9" y="23"/>
                    <a:pt x="9" y="23"/>
                  </a:cubicBezTo>
                  <a:cubicBezTo>
                    <a:pt x="7" y="23"/>
                    <a:pt x="7" y="23"/>
                    <a:pt x="7" y="23"/>
                  </a:cubicBezTo>
                  <a:cubicBezTo>
                    <a:pt x="0" y="6"/>
                    <a:pt x="0" y="6"/>
                    <a:pt x="0" y="6"/>
                  </a:cubicBezTo>
                  <a:cubicBezTo>
                    <a:pt x="0" y="5"/>
                    <a:pt x="0" y="5"/>
                    <a:pt x="0" y="4"/>
                  </a:cubicBezTo>
                  <a:cubicBezTo>
                    <a:pt x="0" y="4"/>
                    <a:pt x="0" y="4"/>
                    <a:pt x="0" y="4"/>
                  </a:cubicBezTo>
                  <a:cubicBezTo>
                    <a:pt x="0" y="2"/>
                    <a:pt x="1" y="1"/>
                    <a:pt x="3" y="0"/>
                  </a:cubicBezTo>
                  <a:cubicBezTo>
                    <a:pt x="3" y="0"/>
                    <a:pt x="3" y="0"/>
                    <a:pt x="3" y="0"/>
                  </a:cubicBezTo>
                  <a:cubicBezTo>
                    <a:pt x="3" y="0"/>
                    <a:pt x="4" y="0"/>
                    <a:pt x="4" y="0"/>
                  </a:cubicBezTo>
                  <a:cubicBezTo>
                    <a:pt x="4" y="0"/>
                    <a:pt x="4" y="0"/>
                    <a:pt x="4" y="0"/>
                  </a:cubicBezTo>
                  <a:cubicBezTo>
                    <a:pt x="6" y="0"/>
                    <a:pt x="8" y="1"/>
                    <a:pt x="8" y="3"/>
                  </a:cubicBezTo>
                  <a:cubicBezTo>
                    <a:pt x="8" y="3"/>
                    <a:pt x="8" y="3"/>
                    <a:pt x="8" y="3"/>
                  </a:cubicBezTo>
                  <a:cubicBezTo>
                    <a:pt x="15" y="20"/>
                    <a:pt x="15" y="20"/>
                    <a:pt x="15" y="20"/>
                  </a:cubicBezTo>
                  <a:cubicBezTo>
                    <a:pt x="15" y="21"/>
                    <a:pt x="15" y="21"/>
                    <a:pt x="15" y="22"/>
                  </a:cubicBezTo>
                  <a:cubicBezTo>
                    <a:pt x="15" y="22"/>
                    <a:pt x="15" y="22"/>
                    <a:pt x="15" y="22"/>
                  </a:cubicBezTo>
                  <a:cubicBezTo>
                    <a:pt x="15" y="23"/>
                    <a:pt x="14" y="25"/>
                    <a:pt x="13" y="26"/>
                  </a:cubicBezTo>
                  <a:cubicBezTo>
                    <a:pt x="13" y="26"/>
                    <a:pt x="13" y="26"/>
                    <a:pt x="13" y="26"/>
                  </a:cubicBezTo>
                  <a:cubicBezTo>
                    <a:pt x="12" y="26"/>
                    <a:pt x="12" y="26"/>
                    <a:pt x="11" y="26"/>
                  </a:cubicBezTo>
                  <a:cubicBezTo>
                    <a:pt x="11" y="26"/>
                    <a:pt x="11" y="26"/>
                    <a:pt x="11" y="26"/>
                  </a:cubicBezTo>
                  <a:cubicBezTo>
                    <a:pt x="9" y="26"/>
                    <a:pt x="8" y="25"/>
                    <a:pt x="7" y="23"/>
                  </a:cubicBezTo>
                  <a:close/>
                  <a:moveTo>
                    <a:pt x="11" y="22"/>
                  </a:move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11" y="22"/>
                    <a:pt x="11" y="22"/>
                    <a:pt x="11" y="22"/>
                  </a:cubicBezTo>
                  <a:cubicBezTo>
                    <a:pt x="5" y="4"/>
                    <a:pt x="5" y="4"/>
                    <a:pt x="5" y="4"/>
                  </a:cubicBezTo>
                  <a:cubicBezTo>
                    <a:pt x="5" y="4"/>
                    <a:pt x="5"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11" y="22"/>
                    <a:pt x="11" y="22"/>
                    <a:pt x="11" y="22"/>
                  </a:cubicBezTo>
                  <a:cubicBezTo>
                    <a:pt x="11" y="22"/>
                    <a:pt x="11" y="22"/>
                    <a:pt x="11" y="22"/>
                  </a:cubicBezTo>
                  <a:cubicBezTo>
                    <a:pt x="11" y="22"/>
                    <a:pt x="11"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6"/>
            <p:cNvSpPr/>
            <p:nvPr/>
          </p:nvSpPr>
          <p:spPr bwMode="auto">
            <a:xfrm>
              <a:off x="1789" y="1603"/>
              <a:ext cx="43" cy="33"/>
            </a:xfrm>
            <a:custGeom>
              <a:avLst/>
              <a:gdLst>
                <a:gd name="T0" fmla="*/ 1 w 18"/>
                <a:gd name="T1" fmla="*/ 14 h 14"/>
                <a:gd name="T2" fmla="*/ 2 w 18"/>
                <a:gd name="T3" fmla="*/ 10 h 14"/>
                <a:gd name="T4" fmla="*/ 2 w 18"/>
                <a:gd name="T5" fmla="*/ 10 h 14"/>
                <a:gd name="T6" fmla="*/ 14 w 18"/>
                <a:gd name="T7" fmla="*/ 0 h 14"/>
                <a:gd name="T8" fmla="*/ 17 w 18"/>
                <a:gd name="T9" fmla="*/ 1 h 14"/>
                <a:gd name="T10" fmla="*/ 17 w 18"/>
                <a:gd name="T11" fmla="*/ 1 h 14"/>
                <a:gd name="T12" fmla="*/ 17 w 18"/>
                <a:gd name="T13" fmla="*/ 4 h 14"/>
                <a:gd name="T14" fmla="*/ 17 w 18"/>
                <a:gd name="T15" fmla="*/ 4 h 14"/>
                <a:gd name="T16" fmla="*/ 5 w 18"/>
                <a:gd name="T17" fmla="*/ 14 h 14"/>
                <a:gd name="T18" fmla="*/ 3 w 18"/>
                <a:gd name="T19" fmla="*/ 14 h 14"/>
                <a:gd name="T20" fmla="*/ 3 w 18"/>
                <a:gd name="T21" fmla="*/ 14 h 14"/>
                <a:gd name="T22" fmla="*/ 1 w 18"/>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4">
                  <a:moveTo>
                    <a:pt x="1" y="14"/>
                  </a:moveTo>
                  <a:cubicBezTo>
                    <a:pt x="0" y="13"/>
                    <a:pt x="1" y="11"/>
                    <a:pt x="2" y="10"/>
                  </a:cubicBezTo>
                  <a:cubicBezTo>
                    <a:pt x="2" y="10"/>
                    <a:pt x="2" y="10"/>
                    <a:pt x="2" y="10"/>
                  </a:cubicBezTo>
                  <a:cubicBezTo>
                    <a:pt x="14" y="0"/>
                    <a:pt x="14" y="0"/>
                    <a:pt x="14" y="0"/>
                  </a:cubicBezTo>
                  <a:cubicBezTo>
                    <a:pt x="15" y="0"/>
                    <a:pt x="16" y="0"/>
                    <a:pt x="17" y="1"/>
                  </a:cubicBezTo>
                  <a:cubicBezTo>
                    <a:pt x="17" y="1"/>
                    <a:pt x="17" y="1"/>
                    <a:pt x="17" y="1"/>
                  </a:cubicBezTo>
                  <a:cubicBezTo>
                    <a:pt x="18" y="2"/>
                    <a:pt x="18" y="3"/>
                    <a:pt x="17" y="4"/>
                  </a:cubicBezTo>
                  <a:cubicBezTo>
                    <a:pt x="17" y="4"/>
                    <a:pt x="17" y="4"/>
                    <a:pt x="17" y="4"/>
                  </a:cubicBezTo>
                  <a:cubicBezTo>
                    <a:pt x="5" y="14"/>
                    <a:pt x="5" y="14"/>
                    <a:pt x="5" y="14"/>
                  </a:cubicBezTo>
                  <a:cubicBezTo>
                    <a:pt x="4" y="14"/>
                    <a:pt x="4" y="14"/>
                    <a:pt x="3" y="14"/>
                  </a:cubicBezTo>
                  <a:cubicBezTo>
                    <a:pt x="3" y="14"/>
                    <a:pt x="3" y="14"/>
                    <a:pt x="3" y="14"/>
                  </a:cubicBezTo>
                  <a:cubicBezTo>
                    <a:pt x="2" y="14"/>
                    <a:pt x="2"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7"/>
            <p:cNvSpPr>
              <a:spLocks noEditPoints="1"/>
            </p:cNvSpPr>
            <p:nvPr/>
          </p:nvSpPr>
          <p:spPr bwMode="auto">
            <a:xfrm>
              <a:off x="1787" y="1598"/>
              <a:ext cx="50" cy="43"/>
            </a:xfrm>
            <a:custGeom>
              <a:avLst/>
              <a:gdLst>
                <a:gd name="T0" fmla="*/ 4 w 21"/>
                <a:gd name="T1" fmla="*/ 18 h 18"/>
                <a:gd name="T2" fmla="*/ 1 w 21"/>
                <a:gd name="T3" fmla="*/ 17 h 18"/>
                <a:gd name="T4" fmla="*/ 1 w 21"/>
                <a:gd name="T5" fmla="*/ 17 h 18"/>
                <a:gd name="T6" fmla="*/ 1 w 21"/>
                <a:gd name="T7" fmla="*/ 17 h 18"/>
                <a:gd name="T8" fmla="*/ 0 w 21"/>
                <a:gd name="T9" fmla="*/ 14 h 18"/>
                <a:gd name="T10" fmla="*/ 0 w 21"/>
                <a:gd name="T11" fmla="*/ 14 h 18"/>
                <a:gd name="T12" fmla="*/ 1 w 21"/>
                <a:gd name="T13" fmla="*/ 11 h 18"/>
                <a:gd name="T14" fmla="*/ 1 w 21"/>
                <a:gd name="T15" fmla="*/ 11 h 18"/>
                <a:gd name="T16" fmla="*/ 14 w 21"/>
                <a:gd name="T17" fmla="*/ 1 h 18"/>
                <a:gd name="T18" fmla="*/ 16 w 21"/>
                <a:gd name="T19" fmla="*/ 0 h 18"/>
                <a:gd name="T20" fmla="*/ 16 w 21"/>
                <a:gd name="T21" fmla="*/ 0 h 18"/>
                <a:gd name="T22" fmla="*/ 20 w 21"/>
                <a:gd name="T23" fmla="*/ 2 h 18"/>
                <a:gd name="T24" fmla="*/ 20 w 21"/>
                <a:gd name="T25" fmla="*/ 2 h 18"/>
                <a:gd name="T26" fmla="*/ 21 w 21"/>
                <a:gd name="T27" fmla="*/ 4 h 18"/>
                <a:gd name="T28" fmla="*/ 21 w 21"/>
                <a:gd name="T29" fmla="*/ 4 h 18"/>
                <a:gd name="T30" fmla="*/ 19 w 21"/>
                <a:gd name="T31" fmla="*/ 8 h 18"/>
                <a:gd name="T32" fmla="*/ 19 w 21"/>
                <a:gd name="T33" fmla="*/ 8 h 18"/>
                <a:gd name="T34" fmla="*/ 7 w 21"/>
                <a:gd name="T35" fmla="*/ 17 h 18"/>
                <a:gd name="T36" fmla="*/ 4 w 21"/>
                <a:gd name="T37" fmla="*/ 18 h 18"/>
                <a:gd name="T38" fmla="*/ 4 w 21"/>
                <a:gd name="T39" fmla="*/ 18 h 18"/>
                <a:gd name="T40" fmla="*/ 4 w 21"/>
                <a:gd name="T41" fmla="*/ 18 h 18"/>
                <a:gd name="T42" fmla="*/ 16 w 21"/>
                <a:gd name="T43" fmla="*/ 4 h 18"/>
                <a:gd name="T44" fmla="*/ 4 w 21"/>
                <a:gd name="T45" fmla="*/ 14 h 18"/>
                <a:gd name="T46" fmla="*/ 4 w 21"/>
                <a:gd name="T47" fmla="*/ 14 h 18"/>
                <a:gd name="T48" fmla="*/ 4 w 21"/>
                <a:gd name="T49" fmla="*/ 14 h 18"/>
                <a:gd name="T50" fmla="*/ 4 w 21"/>
                <a:gd name="T51" fmla="*/ 14 h 18"/>
                <a:gd name="T52" fmla="*/ 4 w 21"/>
                <a:gd name="T53" fmla="*/ 14 h 18"/>
                <a:gd name="T54" fmla="*/ 2 w 21"/>
                <a:gd name="T55" fmla="*/ 16 h 18"/>
                <a:gd name="T56" fmla="*/ 4 w 21"/>
                <a:gd name="T57" fmla="*/ 14 h 18"/>
                <a:gd name="T58" fmla="*/ 4 w 21"/>
                <a:gd name="T59" fmla="*/ 14 h 18"/>
                <a:gd name="T60" fmla="*/ 4 w 21"/>
                <a:gd name="T61" fmla="*/ 14 h 18"/>
                <a:gd name="T62" fmla="*/ 4 w 21"/>
                <a:gd name="T63" fmla="*/ 14 h 18"/>
                <a:gd name="T64" fmla="*/ 4 w 21"/>
                <a:gd name="T65" fmla="*/ 14 h 18"/>
                <a:gd name="T66" fmla="*/ 16 w 21"/>
                <a:gd name="T67" fmla="*/ 5 h 18"/>
                <a:gd name="T68" fmla="*/ 17 w 21"/>
                <a:gd name="T69" fmla="*/ 4 h 18"/>
                <a:gd name="T70" fmla="*/ 17 w 21"/>
                <a:gd name="T71" fmla="*/ 4 h 18"/>
                <a:gd name="T72" fmla="*/ 17 w 21"/>
                <a:gd name="T73" fmla="*/ 4 h 18"/>
                <a:gd name="T74" fmla="*/ 17 w 21"/>
                <a:gd name="T75" fmla="*/ 4 h 18"/>
                <a:gd name="T76" fmla="*/ 16 w 21"/>
                <a:gd name="T77" fmla="*/ 4 h 18"/>
                <a:gd name="T78" fmla="*/ 16 w 21"/>
                <a:gd name="T79" fmla="*/ 4 h 18"/>
                <a:gd name="T80" fmla="*/ 16 w 21"/>
                <a:gd name="T8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8">
                  <a:moveTo>
                    <a:pt x="4" y="18"/>
                  </a:moveTo>
                  <a:cubicBezTo>
                    <a:pt x="3" y="18"/>
                    <a:pt x="2" y="18"/>
                    <a:pt x="1" y="17"/>
                  </a:cubicBezTo>
                  <a:cubicBezTo>
                    <a:pt x="1" y="17"/>
                    <a:pt x="1" y="17"/>
                    <a:pt x="1" y="17"/>
                  </a:cubicBezTo>
                  <a:cubicBezTo>
                    <a:pt x="1" y="17"/>
                    <a:pt x="1" y="17"/>
                    <a:pt x="1" y="17"/>
                  </a:cubicBezTo>
                  <a:cubicBezTo>
                    <a:pt x="0" y="16"/>
                    <a:pt x="0" y="15"/>
                    <a:pt x="0" y="14"/>
                  </a:cubicBezTo>
                  <a:cubicBezTo>
                    <a:pt x="0" y="14"/>
                    <a:pt x="0" y="14"/>
                    <a:pt x="0" y="14"/>
                  </a:cubicBezTo>
                  <a:cubicBezTo>
                    <a:pt x="0" y="13"/>
                    <a:pt x="0" y="11"/>
                    <a:pt x="1" y="11"/>
                  </a:cubicBezTo>
                  <a:cubicBezTo>
                    <a:pt x="1" y="11"/>
                    <a:pt x="1" y="11"/>
                    <a:pt x="1" y="11"/>
                  </a:cubicBezTo>
                  <a:cubicBezTo>
                    <a:pt x="14" y="1"/>
                    <a:pt x="14" y="1"/>
                    <a:pt x="14" y="1"/>
                  </a:cubicBezTo>
                  <a:cubicBezTo>
                    <a:pt x="14" y="0"/>
                    <a:pt x="15" y="0"/>
                    <a:pt x="16" y="0"/>
                  </a:cubicBezTo>
                  <a:cubicBezTo>
                    <a:pt x="16" y="0"/>
                    <a:pt x="16" y="0"/>
                    <a:pt x="16" y="0"/>
                  </a:cubicBezTo>
                  <a:cubicBezTo>
                    <a:pt x="18" y="0"/>
                    <a:pt x="19" y="1"/>
                    <a:pt x="20" y="2"/>
                  </a:cubicBezTo>
                  <a:cubicBezTo>
                    <a:pt x="20" y="2"/>
                    <a:pt x="20" y="2"/>
                    <a:pt x="20" y="2"/>
                  </a:cubicBezTo>
                  <a:cubicBezTo>
                    <a:pt x="20" y="2"/>
                    <a:pt x="21" y="3"/>
                    <a:pt x="21" y="4"/>
                  </a:cubicBezTo>
                  <a:cubicBezTo>
                    <a:pt x="21" y="4"/>
                    <a:pt x="21" y="4"/>
                    <a:pt x="21" y="4"/>
                  </a:cubicBezTo>
                  <a:cubicBezTo>
                    <a:pt x="21" y="6"/>
                    <a:pt x="20" y="7"/>
                    <a:pt x="19" y="8"/>
                  </a:cubicBezTo>
                  <a:cubicBezTo>
                    <a:pt x="19" y="8"/>
                    <a:pt x="19" y="8"/>
                    <a:pt x="19" y="8"/>
                  </a:cubicBezTo>
                  <a:cubicBezTo>
                    <a:pt x="7" y="17"/>
                    <a:pt x="7" y="17"/>
                    <a:pt x="7" y="17"/>
                  </a:cubicBezTo>
                  <a:cubicBezTo>
                    <a:pt x="6" y="18"/>
                    <a:pt x="5" y="18"/>
                    <a:pt x="4" y="18"/>
                  </a:cubicBezTo>
                  <a:cubicBezTo>
                    <a:pt x="4" y="18"/>
                    <a:pt x="4" y="18"/>
                    <a:pt x="4" y="18"/>
                  </a:cubicBezTo>
                  <a:cubicBezTo>
                    <a:pt x="4" y="18"/>
                    <a:pt x="4" y="18"/>
                    <a:pt x="4" y="18"/>
                  </a:cubicBezTo>
                  <a:close/>
                  <a:moveTo>
                    <a:pt x="16" y="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2" y="16"/>
                    <a:pt x="2" y="16"/>
                    <a:pt x="2" y="16"/>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16" y="5"/>
                    <a:pt x="16" y="5"/>
                    <a:pt x="16" y="5"/>
                  </a:cubicBezTo>
                  <a:cubicBezTo>
                    <a:pt x="17" y="5"/>
                    <a:pt x="17" y="4"/>
                    <a:pt x="17" y="4"/>
                  </a:cubicBezTo>
                  <a:cubicBezTo>
                    <a:pt x="17" y="4"/>
                    <a:pt x="17" y="4"/>
                    <a:pt x="17" y="4"/>
                  </a:cubicBezTo>
                  <a:cubicBezTo>
                    <a:pt x="17" y="4"/>
                    <a:pt x="17" y="4"/>
                    <a:pt x="17" y="4"/>
                  </a:cubicBezTo>
                  <a:cubicBezTo>
                    <a:pt x="17" y="4"/>
                    <a:pt x="17" y="4"/>
                    <a:pt x="17" y="4"/>
                  </a:cubicBezTo>
                  <a:cubicBezTo>
                    <a:pt x="16" y="4"/>
                    <a:pt x="16" y="4"/>
                    <a:pt x="16" y="4"/>
                  </a:cubicBezTo>
                  <a:cubicBezTo>
                    <a:pt x="16" y="4"/>
                    <a:pt x="16" y="4"/>
                    <a:pt x="16" y="4"/>
                  </a:cubicBezTo>
                  <a:cubicBezTo>
                    <a:pt x="16" y="4"/>
                    <a:pt x="16" y="4"/>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8"/>
            <p:cNvSpPr/>
            <p:nvPr/>
          </p:nvSpPr>
          <p:spPr bwMode="auto">
            <a:xfrm>
              <a:off x="1794" y="1577"/>
              <a:ext cx="24" cy="57"/>
            </a:xfrm>
            <a:custGeom>
              <a:avLst/>
              <a:gdLst>
                <a:gd name="T0" fmla="*/ 3 w 10"/>
                <a:gd name="T1" fmla="*/ 24 h 24"/>
                <a:gd name="T2" fmla="*/ 1 w 10"/>
                <a:gd name="T3" fmla="*/ 21 h 24"/>
                <a:gd name="T4" fmla="*/ 1 w 10"/>
                <a:gd name="T5" fmla="*/ 21 h 24"/>
                <a:gd name="T6" fmla="*/ 5 w 10"/>
                <a:gd name="T7" fmla="*/ 2 h 24"/>
                <a:gd name="T8" fmla="*/ 8 w 10"/>
                <a:gd name="T9" fmla="*/ 0 h 24"/>
                <a:gd name="T10" fmla="*/ 8 w 10"/>
                <a:gd name="T11" fmla="*/ 0 h 24"/>
                <a:gd name="T12" fmla="*/ 9 w 10"/>
                <a:gd name="T13" fmla="*/ 3 h 24"/>
                <a:gd name="T14" fmla="*/ 9 w 10"/>
                <a:gd name="T15" fmla="*/ 3 h 24"/>
                <a:gd name="T16" fmla="*/ 5 w 10"/>
                <a:gd name="T17" fmla="*/ 22 h 24"/>
                <a:gd name="T18" fmla="*/ 3 w 10"/>
                <a:gd name="T19" fmla="*/ 24 h 24"/>
                <a:gd name="T20" fmla="*/ 3 w 10"/>
                <a:gd name="T21" fmla="*/ 24 h 24"/>
                <a:gd name="T22" fmla="*/ 3 w 10"/>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3" y="24"/>
                  </a:moveTo>
                  <a:cubicBezTo>
                    <a:pt x="1" y="24"/>
                    <a:pt x="0" y="22"/>
                    <a:pt x="1" y="21"/>
                  </a:cubicBezTo>
                  <a:cubicBezTo>
                    <a:pt x="1" y="21"/>
                    <a:pt x="1" y="21"/>
                    <a:pt x="1" y="21"/>
                  </a:cubicBezTo>
                  <a:cubicBezTo>
                    <a:pt x="5" y="2"/>
                    <a:pt x="5" y="2"/>
                    <a:pt x="5" y="2"/>
                  </a:cubicBezTo>
                  <a:cubicBezTo>
                    <a:pt x="5" y="1"/>
                    <a:pt x="6" y="0"/>
                    <a:pt x="8" y="0"/>
                  </a:cubicBezTo>
                  <a:cubicBezTo>
                    <a:pt x="8" y="0"/>
                    <a:pt x="8" y="0"/>
                    <a:pt x="8" y="0"/>
                  </a:cubicBezTo>
                  <a:cubicBezTo>
                    <a:pt x="9" y="0"/>
                    <a:pt x="10" y="2"/>
                    <a:pt x="9" y="3"/>
                  </a:cubicBezTo>
                  <a:cubicBezTo>
                    <a:pt x="9" y="3"/>
                    <a:pt x="9" y="3"/>
                    <a:pt x="9" y="3"/>
                  </a:cubicBezTo>
                  <a:cubicBezTo>
                    <a:pt x="5" y="22"/>
                    <a:pt x="5" y="22"/>
                    <a:pt x="5" y="22"/>
                  </a:cubicBezTo>
                  <a:cubicBezTo>
                    <a:pt x="5" y="23"/>
                    <a:pt x="4" y="24"/>
                    <a:pt x="3" y="24"/>
                  </a:cubicBezTo>
                  <a:cubicBezTo>
                    <a:pt x="3" y="24"/>
                    <a:pt x="3" y="24"/>
                    <a:pt x="3" y="24"/>
                  </a:cubicBezTo>
                  <a:cubicBezTo>
                    <a:pt x="3" y="24"/>
                    <a:pt x="3"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9"/>
            <p:cNvSpPr>
              <a:spLocks noEditPoints="1"/>
            </p:cNvSpPr>
            <p:nvPr/>
          </p:nvSpPr>
          <p:spPr bwMode="auto">
            <a:xfrm>
              <a:off x="1792" y="1572"/>
              <a:ext cx="31" cy="67"/>
            </a:xfrm>
            <a:custGeom>
              <a:avLst/>
              <a:gdLst>
                <a:gd name="T0" fmla="*/ 3 w 13"/>
                <a:gd name="T1" fmla="*/ 28 h 28"/>
                <a:gd name="T2" fmla="*/ 3 w 13"/>
                <a:gd name="T3" fmla="*/ 28 h 28"/>
                <a:gd name="T4" fmla="*/ 0 w 13"/>
                <a:gd name="T5" fmla="*/ 24 h 28"/>
                <a:gd name="T6" fmla="*/ 0 w 13"/>
                <a:gd name="T7" fmla="*/ 24 h 28"/>
                <a:gd name="T8" fmla="*/ 0 w 13"/>
                <a:gd name="T9" fmla="*/ 23 h 28"/>
                <a:gd name="T10" fmla="*/ 0 w 13"/>
                <a:gd name="T11" fmla="*/ 23 h 28"/>
                <a:gd name="T12" fmla="*/ 4 w 13"/>
                <a:gd name="T13" fmla="*/ 3 h 28"/>
                <a:gd name="T14" fmla="*/ 8 w 13"/>
                <a:gd name="T15" fmla="*/ 0 h 28"/>
                <a:gd name="T16" fmla="*/ 8 w 13"/>
                <a:gd name="T17" fmla="*/ 0 h 28"/>
                <a:gd name="T18" fmla="*/ 9 w 13"/>
                <a:gd name="T19" fmla="*/ 0 h 28"/>
                <a:gd name="T20" fmla="*/ 9 w 13"/>
                <a:gd name="T21" fmla="*/ 0 h 28"/>
                <a:gd name="T22" fmla="*/ 13 w 13"/>
                <a:gd name="T23" fmla="*/ 4 h 28"/>
                <a:gd name="T24" fmla="*/ 13 w 13"/>
                <a:gd name="T25" fmla="*/ 4 h 28"/>
                <a:gd name="T26" fmla="*/ 12 w 13"/>
                <a:gd name="T27" fmla="*/ 5 h 28"/>
                <a:gd name="T28" fmla="*/ 12 w 13"/>
                <a:gd name="T29" fmla="*/ 5 h 28"/>
                <a:gd name="T30" fmla="*/ 8 w 13"/>
                <a:gd name="T31" fmla="*/ 24 h 28"/>
                <a:gd name="T32" fmla="*/ 4 w 13"/>
                <a:gd name="T33" fmla="*/ 28 h 28"/>
                <a:gd name="T34" fmla="*/ 4 w 13"/>
                <a:gd name="T35" fmla="*/ 28 h 28"/>
                <a:gd name="T36" fmla="*/ 3 w 13"/>
                <a:gd name="T37" fmla="*/ 28 h 28"/>
                <a:gd name="T38" fmla="*/ 4 w 13"/>
                <a:gd name="T39" fmla="*/ 24 h 28"/>
                <a:gd name="T40" fmla="*/ 4 w 13"/>
                <a:gd name="T41" fmla="*/ 24 h 28"/>
                <a:gd name="T42" fmla="*/ 4 w 13"/>
                <a:gd name="T43" fmla="*/ 24 h 28"/>
                <a:gd name="T44" fmla="*/ 4 w 13"/>
                <a:gd name="T45" fmla="*/ 26 h 28"/>
                <a:gd name="T46" fmla="*/ 4 w 13"/>
                <a:gd name="T47" fmla="*/ 24 h 28"/>
                <a:gd name="T48" fmla="*/ 4 w 13"/>
                <a:gd name="T49" fmla="*/ 24 h 28"/>
                <a:gd name="T50" fmla="*/ 4 w 13"/>
                <a:gd name="T51" fmla="*/ 24 h 28"/>
                <a:gd name="T52" fmla="*/ 4 w 13"/>
                <a:gd name="T53" fmla="*/ 24 h 28"/>
                <a:gd name="T54" fmla="*/ 9 w 13"/>
                <a:gd name="T55" fmla="*/ 5 h 28"/>
                <a:gd name="T56" fmla="*/ 9 w 13"/>
                <a:gd name="T57" fmla="*/ 4 h 28"/>
                <a:gd name="T58" fmla="*/ 9 w 13"/>
                <a:gd name="T59" fmla="*/ 4 h 28"/>
                <a:gd name="T60" fmla="*/ 8 w 13"/>
                <a:gd name="T61" fmla="*/ 4 h 28"/>
                <a:gd name="T62" fmla="*/ 8 w 13"/>
                <a:gd name="T63" fmla="*/ 4 h 28"/>
                <a:gd name="T64" fmla="*/ 8 w 13"/>
                <a:gd name="T65" fmla="*/ 4 h 28"/>
                <a:gd name="T66" fmla="*/ 8 w 13"/>
                <a:gd name="T67" fmla="*/ 4 h 28"/>
                <a:gd name="T68" fmla="*/ 8 w 13"/>
                <a:gd name="T69" fmla="*/ 4 h 28"/>
                <a:gd name="T70" fmla="*/ 4 w 13"/>
                <a:gd name="T71" fmla="*/ 24 h 28"/>
                <a:gd name="T72" fmla="*/ 4 w 13"/>
                <a:gd name="T7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 h="28">
                  <a:moveTo>
                    <a:pt x="3" y="28"/>
                  </a:moveTo>
                  <a:cubicBezTo>
                    <a:pt x="3" y="28"/>
                    <a:pt x="3" y="28"/>
                    <a:pt x="3" y="28"/>
                  </a:cubicBezTo>
                  <a:cubicBezTo>
                    <a:pt x="1" y="27"/>
                    <a:pt x="0" y="26"/>
                    <a:pt x="0" y="24"/>
                  </a:cubicBezTo>
                  <a:cubicBezTo>
                    <a:pt x="0" y="24"/>
                    <a:pt x="0" y="24"/>
                    <a:pt x="0" y="24"/>
                  </a:cubicBezTo>
                  <a:cubicBezTo>
                    <a:pt x="0" y="23"/>
                    <a:pt x="0" y="23"/>
                    <a:pt x="0" y="23"/>
                  </a:cubicBezTo>
                  <a:cubicBezTo>
                    <a:pt x="0" y="23"/>
                    <a:pt x="0" y="23"/>
                    <a:pt x="0" y="23"/>
                  </a:cubicBezTo>
                  <a:cubicBezTo>
                    <a:pt x="4" y="3"/>
                    <a:pt x="4" y="3"/>
                    <a:pt x="4" y="3"/>
                  </a:cubicBezTo>
                  <a:cubicBezTo>
                    <a:pt x="4" y="1"/>
                    <a:pt x="6" y="0"/>
                    <a:pt x="8" y="0"/>
                  </a:cubicBezTo>
                  <a:cubicBezTo>
                    <a:pt x="8" y="0"/>
                    <a:pt x="8" y="0"/>
                    <a:pt x="8" y="0"/>
                  </a:cubicBezTo>
                  <a:cubicBezTo>
                    <a:pt x="8" y="0"/>
                    <a:pt x="9" y="0"/>
                    <a:pt x="9" y="0"/>
                  </a:cubicBezTo>
                  <a:cubicBezTo>
                    <a:pt x="9" y="0"/>
                    <a:pt x="9" y="0"/>
                    <a:pt x="9" y="0"/>
                  </a:cubicBezTo>
                  <a:cubicBezTo>
                    <a:pt x="11" y="1"/>
                    <a:pt x="13" y="2"/>
                    <a:pt x="13" y="4"/>
                  </a:cubicBezTo>
                  <a:cubicBezTo>
                    <a:pt x="13" y="4"/>
                    <a:pt x="13" y="4"/>
                    <a:pt x="13" y="4"/>
                  </a:cubicBezTo>
                  <a:cubicBezTo>
                    <a:pt x="13" y="5"/>
                    <a:pt x="12" y="5"/>
                    <a:pt x="12" y="5"/>
                  </a:cubicBezTo>
                  <a:cubicBezTo>
                    <a:pt x="12" y="5"/>
                    <a:pt x="12" y="5"/>
                    <a:pt x="12" y="5"/>
                  </a:cubicBezTo>
                  <a:cubicBezTo>
                    <a:pt x="8" y="24"/>
                    <a:pt x="8" y="24"/>
                    <a:pt x="8" y="24"/>
                  </a:cubicBezTo>
                  <a:cubicBezTo>
                    <a:pt x="8" y="26"/>
                    <a:pt x="6" y="28"/>
                    <a:pt x="4" y="28"/>
                  </a:cubicBezTo>
                  <a:cubicBezTo>
                    <a:pt x="4" y="28"/>
                    <a:pt x="4" y="28"/>
                    <a:pt x="4" y="28"/>
                  </a:cubicBezTo>
                  <a:cubicBezTo>
                    <a:pt x="4" y="28"/>
                    <a:pt x="3" y="28"/>
                    <a:pt x="3" y="28"/>
                  </a:cubicBezTo>
                  <a:close/>
                  <a:moveTo>
                    <a:pt x="4" y="24"/>
                  </a:moveTo>
                  <a:cubicBezTo>
                    <a:pt x="4" y="24"/>
                    <a:pt x="4" y="24"/>
                    <a:pt x="4" y="24"/>
                  </a:cubicBezTo>
                  <a:cubicBezTo>
                    <a:pt x="4" y="24"/>
                    <a:pt x="4" y="24"/>
                    <a:pt x="4" y="24"/>
                  </a:cubicBezTo>
                  <a:cubicBezTo>
                    <a:pt x="4" y="26"/>
                    <a:pt x="4" y="26"/>
                    <a:pt x="4" y="26"/>
                  </a:cubicBezTo>
                  <a:cubicBezTo>
                    <a:pt x="4" y="24"/>
                    <a:pt x="4" y="24"/>
                    <a:pt x="4" y="24"/>
                  </a:cubicBezTo>
                  <a:cubicBezTo>
                    <a:pt x="4" y="24"/>
                    <a:pt x="4" y="24"/>
                    <a:pt x="4" y="24"/>
                  </a:cubicBezTo>
                  <a:cubicBezTo>
                    <a:pt x="4" y="24"/>
                    <a:pt x="4" y="24"/>
                    <a:pt x="4" y="24"/>
                  </a:cubicBezTo>
                  <a:cubicBezTo>
                    <a:pt x="4" y="24"/>
                    <a:pt x="4" y="24"/>
                    <a:pt x="4" y="24"/>
                  </a:cubicBezTo>
                  <a:cubicBezTo>
                    <a:pt x="9" y="5"/>
                    <a:pt x="9" y="5"/>
                    <a:pt x="9" y="5"/>
                  </a:cubicBezTo>
                  <a:cubicBezTo>
                    <a:pt x="9" y="4"/>
                    <a:pt x="9" y="4"/>
                    <a:pt x="9" y="4"/>
                  </a:cubicBezTo>
                  <a:cubicBezTo>
                    <a:pt x="9" y="4"/>
                    <a:pt x="9" y="4"/>
                    <a:pt x="9" y="4"/>
                  </a:cubicBezTo>
                  <a:cubicBezTo>
                    <a:pt x="9" y="4"/>
                    <a:pt x="8" y="4"/>
                    <a:pt x="8" y="4"/>
                  </a:cubicBezTo>
                  <a:cubicBezTo>
                    <a:pt x="8" y="4"/>
                    <a:pt x="8" y="4"/>
                    <a:pt x="8" y="4"/>
                  </a:cubicBezTo>
                  <a:cubicBezTo>
                    <a:pt x="8" y="4"/>
                    <a:pt x="8" y="4"/>
                    <a:pt x="8" y="4"/>
                  </a:cubicBezTo>
                  <a:cubicBezTo>
                    <a:pt x="8" y="4"/>
                    <a:pt x="8" y="4"/>
                    <a:pt x="8" y="4"/>
                  </a:cubicBezTo>
                  <a:cubicBezTo>
                    <a:pt x="8" y="4"/>
                    <a:pt x="8" y="4"/>
                    <a:pt x="8" y="4"/>
                  </a:cubicBezTo>
                  <a:cubicBezTo>
                    <a:pt x="4" y="24"/>
                    <a:pt x="4" y="24"/>
                    <a:pt x="4" y="24"/>
                  </a:cubicBezTo>
                  <a:cubicBezTo>
                    <a:pt x="4" y="24"/>
                    <a:pt x="4"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0"/>
            <p:cNvSpPr/>
            <p:nvPr/>
          </p:nvSpPr>
          <p:spPr bwMode="auto">
            <a:xfrm>
              <a:off x="1454" y="2306"/>
              <a:ext cx="58" cy="492"/>
            </a:xfrm>
            <a:custGeom>
              <a:avLst/>
              <a:gdLst>
                <a:gd name="T0" fmla="*/ 0 w 24"/>
                <a:gd name="T1" fmla="*/ 204 h 207"/>
                <a:gd name="T2" fmla="*/ 2 w 24"/>
                <a:gd name="T3" fmla="*/ 202 h 207"/>
                <a:gd name="T4" fmla="*/ 2 w 24"/>
                <a:gd name="T5" fmla="*/ 202 h 207"/>
                <a:gd name="T6" fmla="*/ 19 w 24"/>
                <a:gd name="T7" fmla="*/ 202 h 207"/>
                <a:gd name="T8" fmla="*/ 9 w 24"/>
                <a:gd name="T9" fmla="*/ 3 h 207"/>
                <a:gd name="T10" fmla="*/ 9 w 24"/>
                <a:gd name="T11" fmla="*/ 3 h 207"/>
                <a:gd name="T12" fmla="*/ 11 w 24"/>
                <a:gd name="T13" fmla="*/ 0 h 207"/>
                <a:gd name="T14" fmla="*/ 11 w 24"/>
                <a:gd name="T15" fmla="*/ 0 h 207"/>
                <a:gd name="T16" fmla="*/ 13 w 24"/>
                <a:gd name="T17" fmla="*/ 3 h 207"/>
                <a:gd name="T18" fmla="*/ 13 w 24"/>
                <a:gd name="T19" fmla="*/ 3 h 207"/>
                <a:gd name="T20" fmla="*/ 24 w 24"/>
                <a:gd name="T21" fmla="*/ 207 h 207"/>
                <a:gd name="T22" fmla="*/ 2 w 24"/>
                <a:gd name="T23" fmla="*/ 207 h 207"/>
                <a:gd name="T24" fmla="*/ 0 w 24"/>
                <a:gd name="T25" fmla="*/ 20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07">
                  <a:moveTo>
                    <a:pt x="0" y="204"/>
                  </a:moveTo>
                  <a:cubicBezTo>
                    <a:pt x="0" y="203"/>
                    <a:pt x="1" y="202"/>
                    <a:pt x="2" y="202"/>
                  </a:cubicBezTo>
                  <a:cubicBezTo>
                    <a:pt x="2" y="202"/>
                    <a:pt x="2" y="202"/>
                    <a:pt x="2" y="202"/>
                  </a:cubicBezTo>
                  <a:cubicBezTo>
                    <a:pt x="19" y="202"/>
                    <a:pt x="19" y="202"/>
                    <a:pt x="19" y="202"/>
                  </a:cubicBezTo>
                  <a:cubicBezTo>
                    <a:pt x="9" y="3"/>
                    <a:pt x="9" y="3"/>
                    <a:pt x="9" y="3"/>
                  </a:cubicBezTo>
                  <a:cubicBezTo>
                    <a:pt x="9" y="3"/>
                    <a:pt x="9" y="3"/>
                    <a:pt x="9" y="3"/>
                  </a:cubicBezTo>
                  <a:cubicBezTo>
                    <a:pt x="9" y="2"/>
                    <a:pt x="10" y="0"/>
                    <a:pt x="11" y="0"/>
                  </a:cubicBezTo>
                  <a:cubicBezTo>
                    <a:pt x="11" y="0"/>
                    <a:pt x="11" y="0"/>
                    <a:pt x="11" y="0"/>
                  </a:cubicBezTo>
                  <a:cubicBezTo>
                    <a:pt x="12" y="0"/>
                    <a:pt x="13" y="1"/>
                    <a:pt x="13" y="3"/>
                  </a:cubicBezTo>
                  <a:cubicBezTo>
                    <a:pt x="13" y="3"/>
                    <a:pt x="13" y="3"/>
                    <a:pt x="13" y="3"/>
                  </a:cubicBezTo>
                  <a:cubicBezTo>
                    <a:pt x="24" y="207"/>
                    <a:pt x="24" y="207"/>
                    <a:pt x="24" y="207"/>
                  </a:cubicBezTo>
                  <a:cubicBezTo>
                    <a:pt x="2" y="207"/>
                    <a:pt x="2" y="207"/>
                    <a:pt x="2" y="207"/>
                  </a:cubicBezTo>
                  <a:cubicBezTo>
                    <a:pt x="1" y="207"/>
                    <a:pt x="0" y="206"/>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1"/>
            <p:cNvSpPr>
              <a:spLocks noEditPoints="1"/>
            </p:cNvSpPr>
            <p:nvPr/>
          </p:nvSpPr>
          <p:spPr bwMode="auto">
            <a:xfrm>
              <a:off x="1450" y="2301"/>
              <a:ext cx="67" cy="501"/>
            </a:xfrm>
            <a:custGeom>
              <a:avLst/>
              <a:gdLst>
                <a:gd name="T0" fmla="*/ 0 w 28"/>
                <a:gd name="T1" fmla="*/ 206 h 211"/>
                <a:gd name="T2" fmla="*/ 4 w 28"/>
                <a:gd name="T3" fmla="*/ 202 h 211"/>
                <a:gd name="T4" fmla="*/ 4 w 28"/>
                <a:gd name="T5" fmla="*/ 202 h 211"/>
                <a:gd name="T6" fmla="*/ 19 w 28"/>
                <a:gd name="T7" fmla="*/ 202 h 211"/>
                <a:gd name="T8" fmla="*/ 8 w 28"/>
                <a:gd name="T9" fmla="*/ 0 h 211"/>
                <a:gd name="T10" fmla="*/ 10 w 28"/>
                <a:gd name="T11" fmla="*/ 2 h 211"/>
                <a:gd name="T12" fmla="*/ 13 w 28"/>
                <a:gd name="T13" fmla="*/ 0 h 211"/>
                <a:gd name="T14" fmla="*/ 13 w 28"/>
                <a:gd name="T15" fmla="*/ 0 h 211"/>
                <a:gd name="T16" fmla="*/ 13 w 28"/>
                <a:gd name="T17" fmla="*/ 0 h 211"/>
                <a:gd name="T18" fmla="*/ 13 w 28"/>
                <a:gd name="T19" fmla="*/ 0 h 211"/>
                <a:gd name="T20" fmla="*/ 17 w 28"/>
                <a:gd name="T21" fmla="*/ 5 h 211"/>
                <a:gd name="T22" fmla="*/ 17 w 28"/>
                <a:gd name="T23" fmla="*/ 5 h 211"/>
                <a:gd name="T24" fmla="*/ 28 w 28"/>
                <a:gd name="T25" fmla="*/ 211 h 211"/>
                <a:gd name="T26" fmla="*/ 4 w 28"/>
                <a:gd name="T27" fmla="*/ 211 h 211"/>
                <a:gd name="T28" fmla="*/ 0 w 28"/>
                <a:gd name="T29" fmla="*/ 206 h 211"/>
                <a:gd name="T30" fmla="*/ 4 w 28"/>
                <a:gd name="T31" fmla="*/ 206 h 211"/>
                <a:gd name="T32" fmla="*/ 4 w 28"/>
                <a:gd name="T33" fmla="*/ 207 h 211"/>
                <a:gd name="T34" fmla="*/ 4 w 28"/>
                <a:gd name="T35" fmla="*/ 207 h 211"/>
                <a:gd name="T36" fmla="*/ 24 w 28"/>
                <a:gd name="T37" fmla="*/ 207 h 211"/>
                <a:gd name="T38" fmla="*/ 13 w 28"/>
                <a:gd name="T39" fmla="*/ 5 h 211"/>
                <a:gd name="T40" fmla="*/ 13 w 28"/>
                <a:gd name="T41" fmla="*/ 4 h 211"/>
                <a:gd name="T42" fmla="*/ 13 w 28"/>
                <a:gd name="T43" fmla="*/ 4 h 211"/>
                <a:gd name="T44" fmla="*/ 13 w 28"/>
                <a:gd name="T45" fmla="*/ 4 h 211"/>
                <a:gd name="T46" fmla="*/ 13 w 28"/>
                <a:gd name="T47" fmla="*/ 4 h 211"/>
                <a:gd name="T48" fmla="*/ 13 w 28"/>
                <a:gd name="T49" fmla="*/ 5 h 211"/>
                <a:gd name="T50" fmla="*/ 13 w 28"/>
                <a:gd name="T51" fmla="*/ 5 h 211"/>
                <a:gd name="T52" fmla="*/ 13 w 28"/>
                <a:gd name="T53" fmla="*/ 10 h 211"/>
                <a:gd name="T54" fmla="*/ 13 w 28"/>
                <a:gd name="T55" fmla="*/ 10 h 211"/>
                <a:gd name="T56" fmla="*/ 23 w 28"/>
                <a:gd name="T57" fmla="*/ 206 h 211"/>
                <a:gd name="T58" fmla="*/ 4 w 28"/>
                <a:gd name="T59" fmla="*/ 206 h 211"/>
                <a:gd name="T60" fmla="*/ 4 w 28"/>
                <a:gd name="T61" fmla="*/ 206 h 211"/>
                <a:gd name="T62" fmla="*/ 4 w 28"/>
                <a:gd name="T6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11">
                  <a:moveTo>
                    <a:pt x="0" y="206"/>
                  </a:moveTo>
                  <a:cubicBezTo>
                    <a:pt x="0" y="204"/>
                    <a:pt x="2" y="202"/>
                    <a:pt x="4" y="202"/>
                  </a:cubicBezTo>
                  <a:cubicBezTo>
                    <a:pt x="4" y="202"/>
                    <a:pt x="4" y="202"/>
                    <a:pt x="4" y="202"/>
                  </a:cubicBezTo>
                  <a:cubicBezTo>
                    <a:pt x="19" y="202"/>
                    <a:pt x="19" y="202"/>
                    <a:pt x="19" y="202"/>
                  </a:cubicBezTo>
                  <a:cubicBezTo>
                    <a:pt x="8" y="0"/>
                    <a:pt x="8" y="0"/>
                    <a:pt x="8" y="0"/>
                  </a:cubicBezTo>
                  <a:cubicBezTo>
                    <a:pt x="10" y="2"/>
                    <a:pt x="10" y="2"/>
                    <a:pt x="10" y="2"/>
                  </a:cubicBezTo>
                  <a:cubicBezTo>
                    <a:pt x="11" y="1"/>
                    <a:pt x="12" y="0"/>
                    <a:pt x="13" y="0"/>
                  </a:cubicBezTo>
                  <a:cubicBezTo>
                    <a:pt x="13" y="0"/>
                    <a:pt x="13" y="0"/>
                    <a:pt x="13" y="0"/>
                  </a:cubicBezTo>
                  <a:cubicBezTo>
                    <a:pt x="13" y="0"/>
                    <a:pt x="13" y="0"/>
                    <a:pt x="13" y="0"/>
                  </a:cubicBezTo>
                  <a:cubicBezTo>
                    <a:pt x="13" y="0"/>
                    <a:pt x="13" y="0"/>
                    <a:pt x="13" y="0"/>
                  </a:cubicBezTo>
                  <a:cubicBezTo>
                    <a:pt x="15" y="0"/>
                    <a:pt x="17" y="2"/>
                    <a:pt x="17" y="5"/>
                  </a:cubicBezTo>
                  <a:cubicBezTo>
                    <a:pt x="17" y="5"/>
                    <a:pt x="17" y="5"/>
                    <a:pt x="17" y="5"/>
                  </a:cubicBezTo>
                  <a:cubicBezTo>
                    <a:pt x="28" y="211"/>
                    <a:pt x="28" y="211"/>
                    <a:pt x="28" y="211"/>
                  </a:cubicBezTo>
                  <a:cubicBezTo>
                    <a:pt x="4" y="211"/>
                    <a:pt x="4" y="211"/>
                    <a:pt x="4" y="211"/>
                  </a:cubicBezTo>
                  <a:cubicBezTo>
                    <a:pt x="2" y="211"/>
                    <a:pt x="0" y="209"/>
                    <a:pt x="0" y="206"/>
                  </a:cubicBezTo>
                  <a:close/>
                  <a:moveTo>
                    <a:pt x="4" y="206"/>
                  </a:moveTo>
                  <a:cubicBezTo>
                    <a:pt x="4" y="206"/>
                    <a:pt x="4" y="207"/>
                    <a:pt x="4" y="207"/>
                  </a:cubicBezTo>
                  <a:cubicBezTo>
                    <a:pt x="4" y="207"/>
                    <a:pt x="4" y="207"/>
                    <a:pt x="4" y="207"/>
                  </a:cubicBezTo>
                  <a:cubicBezTo>
                    <a:pt x="24" y="207"/>
                    <a:pt x="24" y="207"/>
                    <a:pt x="24" y="207"/>
                  </a:cubicBezTo>
                  <a:cubicBezTo>
                    <a:pt x="13" y="5"/>
                    <a:pt x="13" y="5"/>
                    <a:pt x="13" y="5"/>
                  </a:cubicBezTo>
                  <a:cubicBezTo>
                    <a:pt x="13" y="5"/>
                    <a:pt x="13" y="4"/>
                    <a:pt x="13" y="4"/>
                  </a:cubicBezTo>
                  <a:cubicBezTo>
                    <a:pt x="13" y="4"/>
                    <a:pt x="13" y="4"/>
                    <a:pt x="13" y="4"/>
                  </a:cubicBezTo>
                  <a:cubicBezTo>
                    <a:pt x="13" y="4"/>
                    <a:pt x="13" y="4"/>
                    <a:pt x="13" y="4"/>
                  </a:cubicBezTo>
                  <a:cubicBezTo>
                    <a:pt x="13" y="4"/>
                    <a:pt x="13" y="4"/>
                    <a:pt x="13" y="4"/>
                  </a:cubicBezTo>
                  <a:cubicBezTo>
                    <a:pt x="13" y="4"/>
                    <a:pt x="13" y="5"/>
                    <a:pt x="13" y="5"/>
                  </a:cubicBezTo>
                  <a:cubicBezTo>
                    <a:pt x="13" y="5"/>
                    <a:pt x="13" y="5"/>
                    <a:pt x="13" y="5"/>
                  </a:cubicBezTo>
                  <a:cubicBezTo>
                    <a:pt x="13" y="10"/>
                    <a:pt x="13" y="10"/>
                    <a:pt x="13" y="10"/>
                  </a:cubicBezTo>
                  <a:cubicBezTo>
                    <a:pt x="13" y="10"/>
                    <a:pt x="13" y="10"/>
                    <a:pt x="13" y="10"/>
                  </a:cubicBezTo>
                  <a:cubicBezTo>
                    <a:pt x="23" y="206"/>
                    <a:pt x="23" y="206"/>
                    <a:pt x="23" y="206"/>
                  </a:cubicBezTo>
                  <a:cubicBezTo>
                    <a:pt x="4" y="206"/>
                    <a:pt x="4" y="206"/>
                    <a:pt x="4" y="206"/>
                  </a:cubicBezTo>
                  <a:cubicBezTo>
                    <a:pt x="4" y="206"/>
                    <a:pt x="4" y="206"/>
                    <a:pt x="4" y="206"/>
                  </a:cubicBezTo>
                  <a:cubicBezTo>
                    <a:pt x="4" y="206"/>
                    <a:pt x="4" y="206"/>
                    <a:pt x="4"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2"/>
            <p:cNvSpPr/>
            <p:nvPr/>
          </p:nvSpPr>
          <p:spPr bwMode="auto">
            <a:xfrm>
              <a:off x="1517" y="2306"/>
              <a:ext cx="81" cy="484"/>
            </a:xfrm>
            <a:custGeom>
              <a:avLst/>
              <a:gdLst>
                <a:gd name="T0" fmla="*/ 10 w 34"/>
                <a:gd name="T1" fmla="*/ 199 h 204"/>
                <a:gd name="T2" fmla="*/ 9 w 34"/>
                <a:gd name="T3" fmla="*/ 195 h 204"/>
                <a:gd name="T4" fmla="*/ 9 w 34"/>
                <a:gd name="T5" fmla="*/ 195 h 204"/>
                <a:gd name="T6" fmla="*/ 8 w 34"/>
                <a:gd name="T7" fmla="*/ 188 h 204"/>
                <a:gd name="T8" fmla="*/ 8 w 34"/>
                <a:gd name="T9" fmla="*/ 188 h 204"/>
                <a:gd name="T10" fmla="*/ 6 w 34"/>
                <a:gd name="T11" fmla="*/ 165 h 204"/>
                <a:gd name="T12" fmla="*/ 6 w 34"/>
                <a:gd name="T13" fmla="*/ 165 h 204"/>
                <a:gd name="T14" fmla="*/ 3 w 34"/>
                <a:gd name="T15" fmla="*/ 98 h 204"/>
                <a:gd name="T16" fmla="*/ 3 w 34"/>
                <a:gd name="T17" fmla="*/ 98 h 204"/>
                <a:gd name="T18" fmla="*/ 0 w 34"/>
                <a:gd name="T19" fmla="*/ 3 h 204"/>
                <a:gd name="T20" fmla="*/ 0 w 34"/>
                <a:gd name="T21" fmla="*/ 3 h 204"/>
                <a:gd name="T22" fmla="*/ 0 w 34"/>
                <a:gd name="T23" fmla="*/ 3 h 204"/>
                <a:gd name="T24" fmla="*/ 2 w 34"/>
                <a:gd name="T25" fmla="*/ 0 h 204"/>
                <a:gd name="T26" fmla="*/ 2 w 34"/>
                <a:gd name="T27" fmla="*/ 0 h 204"/>
                <a:gd name="T28" fmla="*/ 4 w 34"/>
                <a:gd name="T29" fmla="*/ 3 h 204"/>
                <a:gd name="T30" fmla="*/ 4 w 34"/>
                <a:gd name="T31" fmla="*/ 3 h 204"/>
                <a:gd name="T32" fmla="*/ 10 w 34"/>
                <a:gd name="T33" fmla="*/ 162 h 204"/>
                <a:gd name="T34" fmla="*/ 10 w 34"/>
                <a:gd name="T35" fmla="*/ 162 h 204"/>
                <a:gd name="T36" fmla="*/ 14 w 34"/>
                <a:gd name="T37" fmla="*/ 196 h 204"/>
                <a:gd name="T38" fmla="*/ 14 w 34"/>
                <a:gd name="T39" fmla="*/ 196 h 204"/>
                <a:gd name="T40" fmla="*/ 30 w 34"/>
                <a:gd name="T41" fmla="*/ 199 h 204"/>
                <a:gd name="T42" fmla="*/ 30 w 34"/>
                <a:gd name="T43" fmla="*/ 199 h 204"/>
                <a:gd name="T44" fmla="*/ 31 w 34"/>
                <a:gd name="T45" fmla="*/ 199 h 204"/>
                <a:gd name="T46" fmla="*/ 31 w 34"/>
                <a:gd name="T47" fmla="*/ 199 h 204"/>
                <a:gd name="T48" fmla="*/ 34 w 34"/>
                <a:gd name="T49" fmla="*/ 202 h 204"/>
                <a:gd name="T50" fmla="*/ 34 w 34"/>
                <a:gd name="T51" fmla="*/ 202 h 204"/>
                <a:gd name="T52" fmla="*/ 31 w 34"/>
                <a:gd name="T53" fmla="*/ 204 h 204"/>
                <a:gd name="T54" fmla="*/ 31 w 34"/>
                <a:gd name="T55" fmla="*/ 204 h 204"/>
                <a:gd name="T56" fmla="*/ 30 w 34"/>
                <a:gd name="T57" fmla="*/ 204 h 204"/>
                <a:gd name="T58" fmla="*/ 30 w 34"/>
                <a:gd name="T59" fmla="*/ 204 h 204"/>
                <a:gd name="T60" fmla="*/ 10 w 34"/>
                <a:gd name="T61"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204">
                  <a:moveTo>
                    <a:pt x="10" y="199"/>
                  </a:moveTo>
                  <a:cubicBezTo>
                    <a:pt x="9" y="198"/>
                    <a:pt x="9" y="197"/>
                    <a:pt x="9" y="195"/>
                  </a:cubicBezTo>
                  <a:cubicBezTo>
                    <a:pt x="9" y="195"/>
                    <a:pt x="9" y="195"/>
                    <a:pt x="9" y="195"/>
                  </a:cubicBezTo>
                  <a:cubicBezTo>
                    <a:pt x="8" y="193"/>
                    <a:pt x="8" y="191"/>
                    <a:pt x="8" y="188"/>
                  </a:cubicBezTo>
                  <a:cubicBezTo>
                    <a:pt x="8" y="188"/>
                    <a:pt x="8" y="188"/>
                    <a:pt x="8" y="188"/>
                  </a:cubicBezTo>
                  <a:cubicBezTo>
                    <a:pt x="7" y="182"/>
                    <a:pt x="6" y="174"/>
                    <a:pt x="6" y="165"/>
                  </a:cubicBezTo>
                  <a:cubicBezTo>
                    <a:pt x="6" y="165"/>
                    <a:pt x="6" y="165"/>
                    <a:pt x="6" y="165"/>
                  </a:cubicBezTo>
                  <a:cubicBezTo>
                    <a:pt x="5" y="147"/>
                    <a:pt x="3" y="122"/>
                    <a:pt x="3" y="98"/>
                  </a:cubicBezTo>
                  <a:cubicBezTo>
                    <a:pt x="3" y="98"/>
                    <a:pt x="3" y="98"/>
                    <a:pt x="3" y="98"/>
                  </a:cubicBezTo>
                  <a:cubicBezTo>
                    <a:pt x="1" y="50"/>
                    <a:pt x="0" y="3"/>
                    <a:pt x="0" y="3"/>
                  </a:cubicBezTo>
                  <a:cubicBezTo>
                    <a:pt x="0" y="3"/>
                    <a:pt x="0" y="3"/>
                    <a:pt x="0" y="3"/>
                  </a:cubicBezTo>
                  <a:cubicBezTo>
                    <a:pt x="0" y="3"/>
                    <a:pt x="0" y="3"/>
                    <a:pt x="0" y="3"/>
                  </a:cubicBezTo>
                  <a:cubicBezTo>
                    <a:pt x="0" y="2"/>
                    <a:pt x="1" y="0"/>
                    <a:pt x="2" y="0"/>
                  </a:cubicBezTo>
                  <a:cubicBezTo>
                    <a:pt x="2" y="0"/>
                    <a:pt x="2" y="0"/>
                    <a:pt x="2" y="0"/>
                  </a:cubicBezTo>
                  <a:cubicBezTo>
                    <a:pt x="3" y="0"/>
                    <a:pt x="4" y="1"/>
                    <a:pt x="4" y="3"/>
                  </a:cubicBezTo>
                  <a:cubicBezTo>
                    <a:pt x="4" y="3"/>
                    <a:pt x="4" y="3"/>
                    <a:pt x="4" y="3"/>
                  </a:cubicBezTo>
                  <a:cubicBezTo>
                    <a:pt x="4" y="3"/>
                    <a:pt x="7" y="106"/>
                    <a:pt x="10" y="162"/>
                  </a:cubicBezTo>
                  <a:cubicBezTo>
                    <a:pt x="10" y="162"/>
                    <a:pt x="10" y="162"/>
                    <a:pt x="10" y="162"/>
                  </a:cubicBezTo>
                  <a:cubicBezTo>
                    <a:pt x="11" y="180"/>
                    <a:pt x="13" y="194"/>
                    <a:pt x="14" y="196"/>
                  </a:cubicBezTo>
                  <a:cubicBezTo>
                    <a:pt x="14" y="196"/>
                    <a:pt x="14" y="196"/>
                    <a:pt x="14" y="196"/>
                  </a:cubicBezTo>
                  <a:cubicBezTo>
                    <a:pt x="17" y="199"/>
                    <a:pt x="26" y="200"/>
                    <a:pt x="30" y="199"/>
                  </a:cubicBezTo>
                  <a:cubicBezTo>
                    <a:pt x="30" y="199"/>
                    <a:pt x="30" y="199"/>
                    <a:pt x="30" y="199"/>
                  </a:cubicBezTo>
                  <a:cubicBezTo>
                    <a:pt x="31" y="199"/>
                    <a:pt x="31" y="199"/>
                    <a:pt x="31" y="199"/>
                  </a:cubicBezTo>
                  <a:cubicBezTo>
                    <a:pt x="31" y="199"/>
                    <a:pt x="31" y="199"/>
                    <a:pt x="31" y="199"/>
                  </a:cubicBezTo>
                  <a:cubicBezTo>
                    <a:pt x="32" y="199"/>
                    <a:pt x="34" y="200"/>
                    <a:pt x="34" y="202"/>
                  </a:cubicBezTo>
                  <a:cubicBezTo>
                    <a:pt x="34" y="202"/>
                    <a:pt x="34" y="202"/>
                    <a:pt x="34" y="202"/>
                  </a:cubicBezTo>
                  <a:cubicBezTo>
                    <a:pt x="34" y="203"/>
                    <a:pt x="33" y="204"/>
                    <a:pt x="31" y="204"/>
                  </a:cubicBezTo>
                  <a:cubicBezTo>
                    <a:pt x="31" y="204"/>
                    <a:pt x="31" y="204"/>
                    <a:pt x="31" y="204"/>
                  </a:cubicBezTo>
                  <a:cubicBezTo>
                    <a:pt x="31" y="204"/>
                    <a:pt x="31" y="204"/>
                    <a:pt x="30" y="204"/>
                  </a:cubicBezTo>
                  <a:cubicBezTo>
                    <a:pt x="30" y="204"/>
                    <a:pt x="30" y="204"/>
                    <a:pt x="30" y="204"/>
                  </a:cubicBezTo>
                  <a:cubicBezTo>
                    <a:pt x="26" y="204"/>
                    <a:pt x="16" y="204"/>
                    <a:pt x="10"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3"/>
            <p:cNvSpPr>
              <a:spLocks noEditPoints="1"/>
            </p:cNvSpPr>
            <p:nvPr/>
          </p:nvSpPr>
          <p:spPr bwMode="auto">
            <a:xfrm>
              <a:off x="1512" y="2301"/>
              <a:ext cx="91" cy="494"/>
            </a:xfrm>
            <a:custGeom>
              <a:avLst/>
              <a:gdLst>
                <a:gd name="T0" fmla="*/ 12 w 38"/>
                <a:gd name="T1" fmla="*/ 201 h 208"/>
                <a:gd name="T2" fmla="*/ 9 w 38"/>
                <a:gd name="T3" fmla="*/ 197 h 208"/>
                <a:gd name="T4" fmla="*/ 8 w 38"/>
                <a:gd name="T5" fmla="*/ 190 h 208"/>
                <a:gd name="T6" fmla="*/ 6 w 38"/>
                <a:gd name="T7" fmla="*/ 167 h 208"/>
                <a:gd name="T8" fmla="*/ 3 w 38"/>
                <a:gd name="T9" fmla="*/ 101 h 208"/>
                <a:gd name="T10" fmla="*/ 0 w 38"/>
                <a:gd name="T11" fmla="*/ 5 h 208"/>
                <a:gd name="T12" fmla="*/ 0 w 38"/>
                <a:gd name="T13" fmla="*/ 2 h 208"/>
                <a:gd name="T14" fmla="*/ 4 w 38"/>
                <a:gd name="T15" fmla="*/ 0 h 208"/>
                <a:gd name="T16" fmla="*/ 4 w 38"/>
                <a:gd name="T17" fmla="*/ 0 h 208"/>
                <a:gd name="T18" fmla="*/ 8 w 38"/>
                <a:gd name="T19" fmla="*/ 5 h 208"/>
                <a:gd name="T20" fmla="*/ 14 w 38"/>
                <a:gd name="T21" fmla="*/ 164 h 208"/>
                <a:gd name="T22" fmla="*/ 16 w 38"/>
                <a:gd name="T23" fmla="*/ 187 h 208"/>
                <a:gd name="T24" fmla="*/ 17 w 38"/>
                <a:gd name="T25" fmla="*/ 197 h 208"/>
                <a:gd name="T26" fmla="*/ 31 w 38"/>
                <a:gd name="T27" fmla="*/ 199 h 208"/>
                <a:gd name="T28" fmla="*/ 32 w 38"/>
                <a:gd name="T29" fmla="*/ 199 h 208"/>
                <a:gd name="T30" fmla="*/ 33 w 38"/>
                <a:gd name="T31" fmla="*/ 199 h 208"/>
                <a:gd name="T32" fmla="*/ 33 w 38"/>
                <a:gd name="T33" fmla="*/ 199 h 208"/>
                <a:gd name="T34" fmla="*/ 33 w 38"/>
                <a:gd name="T35" fmla="*/ 199 h 208"/>
                <a:gd name="T36" fmla="*/ 33 w 38"/>
                <a:gd name="T37" fmla="*/ 199 h 208"/>
                <a:gd name="T38" fmla="*/ 33 w 38"/>
                <a:gd name="T39" fmla="*/ 199 h 208"/>
                <a:gd name="T40" fmla="*/ 33 w 38"/>
                <a:gd name="T41" fmla="*/ 199 h 208"/>
                <a:gd name="T42" fmla="*/ 38 w 38"/>
                <a:gd name="T43" fmla="*/ 204 h 208"/>
                <a:gd name="T44" fmla="*/ 38 w 38"/>
                <a:gd name="T45" fmla="*/ 204 h 208"/>
                <a:gd name="T46" fmla="*/ 33 w 38"/>
                <a:gd name="T47" fmla="*/ 208 h 208"/>
                <a:gd name="T48" fmla="*/ 32 w 38"/>
                <a:gd name="T49" fmla="*/ 208 h 208"/>
                <a:gd name="T50" fmla="*/ 32 w 38"/>
                <a:gd name="T51" fmla="*/ 204 h 208"/>
                <a:gd name="T52" fmla="*/ 33 w 38"/>
                <a:gd name="T53" fmla="*/ 204 h 208"/>
                <a:gd name="T54" fmla="*/ 34 w 38"/>
                <a:gd name="T55" fmla="*/ 204 h 208"/>
                <a:gd name="T56" fmla="*/ 33 w 38"/>
                <a:gd name="T57" fmla="*/ 203 h 208"/>
                <a:gd name="T58" fmla="*/ 33 w 38"/>
                <a:gd name="T59" fmla="*/ 203 h 208"/>
                <a:gd name="T60" fmla="*/ 32 w 38"/>
                <a:gd name="T61" fmla="*/ 203 h 208"/>
                <a:gd name="T62" fmla="*/ 31 w 38"/>
                <a:gd name="T63" fmla="*/ 203 h 208"/>
                <a:gd name="T64" fmla="*/ 14 w 38"/>
                <a:gd name="T65" fmla="*/ 200 h 208"/>
                <a:gd name="T66" fmla="*/ 14 w 38"/>
                <a:gd name="T67" fmla="*/ 199 h 208"/>
                <a:gd name="T68" fmla="*/ 12 w 38"/>
                <a:gd name="T69" fmla="*/ 187 h 208"/>
                <a:gd name="T70" fmla="*/ 10 w 38"/>
                <a:gd name="T71" fmla="*/ 164 h 208"/>
                <a:gd name="T72" fmla="*/ 4 w 38"/>
                <a:gd name="T73" fmla="*/ 5 h 208"/>
                <a:gd name="T74" fmla="*/ 4 w 38"/>
                <a:gd name="T75" fmla="*/ 5 h 208"/>
                <a:gd name="T76" fmla="*/ 4 w 38"/>
                <a:gd name="T77" fmla="*/ 5 h 208"/>
                <a:gd name="T78" fmla="*/ 4 w 38"/>
                <a:gd name="T79" fmla="*/ 4 h 208"/>
                <a:gd name="T80" fmla="*/ 4 w 38"/>
                <a:gd name="T81" fmla="*/ 5 h 208"/>
                <a:gd name="T82" fmla="*/ 4 w 38"/>
                <a:gd name="T83" fmla="*/ 8 h 208"/>
                <a:gd name="T84" fmla="*/ 7 w 38"/>
                <a:gd name="T85" fmla="*/ 100 h 208"/>
                <a:gd name="T86" fmla="*/ 10 w 38"/>
                <a:gd name="T87" fmla="*/ 167 h 208"/>
                <a:gd name="T88" fmla="*/ 12 w 38"/>
                <a:gd name="T89" fmla="*/ 190 h 208"/>
                <a:gd name="T90" fmla="*/ 12 w 38"/>
                <a:gd name="T91" fmla="*/ 197 h 208"/>
                <a:gd name="T92" fmla="*/ 14 w 38"/>
                <a:gd name="T93" fmla="*/ 200 h 208"/>
                <a:gd name="T94" fmla="*/ 32 w 38"/>
                <a:gd name="T95" fmla="*/ 204 h 208"/>
                <a:gd name="T96" fmla="*/ 34 w 38"/>
                <a:gd name="T97" fmla="*/ 204 h 208"/>
                <a:gd name="T98" fmla="*/ 34 w 38"/>
                <a:gd name="T99" fmla="*/ 2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 h="208">
                  <a:moveTo>
                    <a:pt x="11" y="203"/>
                  </a:moveTo>
                  <a:cubicBezTo>
                    <a:pt x="12" y="201"/>
                    <a:pt x="12" y="201"/>
                    <a:pt x="12" y="201"/>
                  </a:cubicBezTo>
                  <a:cubicBezTo>
                    <a:pt x="11" y="203"/>
                    <a:pt x="11" y="203"/>
                    <a:pt x="11" y="203"/>
                  </a:cubicBezTo>
                  <a:cubicBezTo>
                    <a:pt x="9" y="201"/>
                    <a:pt x="9" y="199"/>
                    <a:pt x="9" y="197"/>
                  </a:cubicBezTo>
                  <a:cubicBezTo>
                    <a:pt x="9" y="197"/>
                    <a:pt x="9" y="197"/>
                    <a:pt x="9" y="197"/>
                  </a:cubicBezTo>
                  <a:cubicBezTo>
                    <a:pt x="8" y="196"/>
                    <a:pt x="8" y="193"/>
                    <a:pt x="8" y="190"/>
                  </a:cubicBezTo>
                  <a:cubicBezTo>
                    <a:pt x="8" y="190"/>
                    <a:pt x="8" y="190"/>
                    <a:pt x="8" y="190"/>
                  </a:cubicBezTo>
                  <a:cubicBezTo>
                    <a:pt x="7" y="185"/>
                    <a:pt x="6" y="177"/>
                    <a:pt x="6" y="167"/>
                  </a:cubicBezTo>
                  <a:cubicBezTo>
                    <a:pt x="6" y="167"/>
                    <a:pt x="6" y="167"/>
                    <a:pt x="6" y="167"/>
                  </a:cubicBezTo>
                  <a:cubicBezTo>
                    <a:pt x="5" y="149"/>
                    <a:pt x="3" y="125"/>
                    <a:pt x="3" y="101"/>
                  </a:cubicBezTo>
                  <a:cubicBezTo>
                    <a:pt x="3" y="101"/>
                    <a:pt x="3" y="101"/>
                    <a:pt x="3" y="101"/>
                  </a:cubicBezTo>
                  <a:cubicBezTo>
                    <a:pt x="1" y="52"/>
                    <a:pt x="0" y="5"/>
                    <a:pt x="0" y="5"/>
                  </a:cubicBezTo>
                  <a:cubicBezTo>
                    <a:pt x="0" y="5"/>
                    <a:pt x="0" y="5"/>
                    <a:pt x="0" y="5"/>
                  </a:cubicBezTo>
                  <a:cubicBezTo>
                    <a:pt x="0" y="2"/>
                    <a:pt x="0" y="2"/>
                    <a:pt x="0" y="2"/>
                  </a:cubicBezTo>
                  <a:cubicBezTo>
                    <a:pt x="1" y="2"/>
                    <a:pt x="1" y="2"/>
                    <a:pt x="1" y="2"/>
                  </a:cubicBezTo>
                  <a:cubicBezTo>
                    <a:pt x="1" y="1"/>
                    <a:pt x="2" y="0"/>
                    <a:pt x="4" y="0"/>
                  </a:cubicBezTo>
                  <a:cubicBezTo>
                    <a:pt x="4" y="0"/>
                    <a:pt x="4" y="0"/>
                    <a:pt x="4" y="0"/>
                  </a:cubicBezTo>
                  <a:cubicBezTo>
                    <a:pt x="4" y="0"/>
                    <a:pt x="4" y="0"/>
                    <a:pt x="4" y="0"/>
                  </a:cubicBezTo>
                  <a:cubicBezTo>
                    <a:pt x="4" y="0"/>
                    <a:pt x="4" y="0"/>
                    <a:pt x="4" y="0"/>
                  </a:cubicBezTo>
                  <a:cubicBezTo>
                    <a:pt x="6" y="0"/>
                    <a:pt x="8" y="2"/>
                    <a:pt x="8" y="5"/>
                  </a:cubicBezTo>
                  <a:cubicBezTo>
                    <a:pt x="8" y="5"/>
                    <a:pt x="8" y="5"/>
                    <a:pt x="8" y="5"/>
                  </a:cubicBezTo>
                  <a:cubicBezTo>
                    <a:pt x="8" y="5"/>
                    <a:pt x="11" y="108"/>
                    <a:pt x="14" y="164"/>
                  </a:cubicBezTo>
                  <a:cubicBezTo>
                    <a:pt x="14" y="164"/>
                    <a:pt x="14" y="164"/>
                    <a:pt x="14" y="164"/>
                  </a:cubicBezTo>
                  <a:cubicBezTo>
                    <a:pt x="15" y="173"/>
                    <a:pt x="15" y="181"/>
                    <a:pt x="16" y="187"/>
                  </a:cubicBezTo>
                  <a:cubicBezTo>
                    <a:pt x="16" y="187"/>
                    <a:pt x="16" y="187"/>
                    <a:pt x="16" y="187"/>
                  </a:cubicBezTo>
                  <a:cubicBezTo>
                    <a:pt x="16" y="192"/>
                    <a:pt x="17" y="196"/>
                    <a:pt x="17" y="197"/>
                  </a:cubicBezTo>
                  <a:cubicBezTo>
                    <a:pt x="17" y="197"/>
                    <a:pt x="17" y="197"/>
                    <a:pt x="17" y="197"/>
                  </a:cubicBezTo>
                  <a:cubicBezTo>
                    <a:pt x="20" y="199"/>
                    <a:pt x="28" y="200"/>
                    <a:pt x="31" y="199"/>
                  </a:cubicBezTo>
                  <a:cubicBezTo>
                    <a:pt x="31" y="199"/>
                    <a:pt x="31" y="199"/>
                    <a:pt x="31" y="199"/>
                  </a:cubicBezTo>
                  <a:cubicBezTo>
                    <a:pt x="31" y="199"/>
                    <a:pt x="31" y="199"/>
                    <a:pt x="32" y="199"/>
                  </a:cubicBezTo>
                  <a:cubicBezTo>
                    <a:pt x="32" y="199"/>
                    <a:pt x="32" y="199"/>
                    <a:pt x="32" y="199"/>
                  </a:cubicBezTo>
                  <a:cubicBezTo>
                    <a:pt x="32"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3" y="199"/>
                    <a:pt x="33" y="199"/>
                    <a:pt x="33" y="199"/>
                  </a:cubicBezTo>
                  <a:cubicBezTo>
                    <a:pt x="36" y="200"/>
                    <a:pt x="38" y="201"/>
                    <a:pt x="38" y="204"/>
                  </a:cubicBezTo>
                  <a:cubicBezTo>
                    <a:pt x="38" y="204"/>
                    <a:pt x="38" y="204"/>
                    <a:pt x="38" y="204"/>
                  </a:cubicBezTo>
                  <a:cubicBezTo>
                    <a:pt x="38" y="204"/>
                    <a:pt x="38" y="204"/>
                    <a:pt x="38" y="204"/>
                  </a:cubicBezTo>
                  <a:cubicBezTo>
                    <a:pt x="38" y="206"/>
                    <a:pt x="36" y="208"/>
                    <a:pt x="33" y="208"/>
                  </a:cubicBezTo>
                  <a:cubicBezTo>
                    <a:pt x="33" y="208"/>
                    <a:pt x="33" y="208"/>
                    <a:pt x="33" y="208"/>
                  </a:cubicBezTo>
                  <a:cubicBezTo>
                    <a:pt x="33" y="208"/>
                    <a:pt x="33" y="208"/>
                    <a:pt x="32" y="208"/>
                  </a:cubicBezTo>
                  <a:cubicBezTo>
                    <a:pt x="32" y="208"/>
                    <a:pt x="32" y="208"/>
                    <a:pt x="32" y="208"/>
                  </a:cubicBezTo>
                  <a:cubicBezTo>
                    <a:pt x="28" y="208"/>
                    <a:pt x="18" y="208"/>
                    <a:pt x="11" y="203"/>
                  </a:cubicBezTo>
                  <a:close/>
                  <a:moveTo>
                    <a:pt x="32" y="204"/>
                  </a:moveTo>
                  <a:cubicBezTo>
                    <a:pt x="33" y="204"/>
                    <a:pt x="33" y="204"/>
                    <a:pt x="33" y="204"/>
                  </a:cubicBezTo>
                  <a:cubicBezTo>
                    <a:pt x="33" y="204"/>
                    <a:pt x="33" y="204"/>
                    <a:pt x="33" y="204"/>
                  </a:cubicBezTo>
                  <a:cubicBezTo>
                    <a:pt x="33" y="204"/>
                    <a:pt x="34" y="204"/>
                    <a:pt x="34" y="204"/>
                  </a:cubicBezTo>
                  <a:cubicBezTo>
                    <a:pt x="34" y="204"/>
                    <a:pt x="34" y="204"/>
                    <a:pt x="34" y="204"/>
                  </a:cubicBezTo>
                  <a:cubicBezTo>
                    <a:pt x="34" y="204"/>
                    <a:pt x="33" y="204"/>
                    <a:pt x="33" y="203"/>
                  </a:cubicBezTo>
                  <a:cubicBezTo>
                    <a:pt x="33" y="203"/>
                    <a:pt x="33" y="203"/>
                    <a:pt x="33" y="203"/>
                  </a:cubicBezTo>
                  <a:cubicBezTo>
                    <a:pt x="33" y="204"/>
                    <a:pt x="33" y="204"/>
                    <a:pt x="33" y="204"/>
                  </a:cubicBezTo>
                  <a:cubicBezTo>
                    <a:pt x="33" y="203"/>
                    <a:pt x="33" y="203"/>
                    <a:pt x="33" y="203"/>
                  </a:cubicBezTo>
                  <a:cubicBezTo>
                    <a:pt x="32" y="203"/>
                    <a:pt x="32" y="203"/>
                    <a:pt x="32" y="203"/>
                  </a:cubicBezTo>
                  <a:cubicBezTo>
                    <a:pt x="32" y="203"/>
                    <a:pt x="32" y="203"/>
                    <a:pt x="32" y="203"/>
                  </a:cubicBezTo>
                  <a:cubicBezTo>
                    <a:pt x="32" y="203"/>
                    <a:pt x="31" y="203"/>
                    <a:pt x="31" y="203"/>
                  </a:cubicBezTo>
                  <a:cubicBezTo>
                    <a:pt x="31" y="203"/>
                    <a:pt x="31" y="203"/>
                    <a:pt x="31" y="203"/>
                  </a:cubicBezTo>
                  <a:cubicBezTo>
                    <a:pt x="27" y="203"/>
                    <a:pt x="19" y="203"/>
                    <a:pt x="14" y="200"/>
                  </a:cubicBezTo>
                  <a:cubicBezTo>
                    <a:pt x="14" y="200"/>
                    <a:pt x="14" y="200"/>
                    <a:pt x="14" y="200"/>
                  </a:cubicBezTo>
                  <a:cubicBezTo>
                    <a:pt x="14" y="199"/>
                    <a:pt x="14" y="199"/>
                    <a:pt x="14" y="199"/>
                  </a:cubicBezTo>
                  <a:cubicBezTo>
                    <a:pt x="14" y="199"/>
                    <a:pt x="14" y="199"/>
                    <a:pt x="14" y="199"/>
                  </a:cubicBezTo>
                  <a:cubicBezTo>
                    <a:pt x="13" y="197"/>
                    <a:pt x="13" y="193"/>
                    <a:pt x="12" y="187"/>
                  </a:cubicBezTo>
                  <a:cubicBezTo>
                    <a:pt x="12" y="187"/>
                    <a:pt x="12" y="187"/>
                    <a:pt x="12" y="187"/>
                  </a:cubicBezTo>
                  <a:cubicBezTo>
                    <a:pt x="11" y="181"/>
                    <a:pt x="11" y="173"/>
                    <a:pt x="10" y="164"/>
                  </a:cubicBezTo>
                  <a:cubicBezTo>
                    <a:pt x="10" y="164"/>
                    <a:pt x="10" y="164"/>
                    <a:pt x="10" y="164"/>
                  </a:cubicBezTo>
                  <a:cubicBezTo>
                    <a:pt x="7" y="109"/>
                    <a:pt x="5" y="9"/>
                    <a:pt x="4" y="5"/>
                  </a:cubicBezTo>
                  <a:cubicBezTo>
                    <a:pt x="4" y="5"/>
                    <a:pt x="4" y="5"/>
                    <a:pt x="4" y="5"/>
                  </a:cubicBezTo>
                  <a:cubicBezTo>
                    <a:pt x="4" y="5"/>
                    <a:pt x="4" y="5"/>
                    <a:pt x="4" y="5"/>
                  </a:cubicBezTo>
                  <a:cubicBezTo>
                    <a:pt x="4" y="5"/>
                    <a:pt x="4" y="5"/>
                    <a:pt x="4" y="5"/>
                  </a:cubicBezTo>
                  <a:cubicBezTo>
                    <a:pt x="5" y="5"/>
                    <a:pt x="5" y="5"/>
                    <a:pt x="5" y="5"/>
                  </a:cubicBezTo>
                  <a:cubicBezTo>
                    <a:pt x="4" y="5"/>
                    <a:pt x="4" y="5"/>
                    <a:pt x="4" y="5"/>
                  </a:cubicBezTo>
                  <a:cubicBezTo>
                    <a:pt x="4" y="5"/>
                    <a:pt x="4" y="4"/>
                    <a:pt x="4" y="4"/>
                  </a:cubicBezTo>
                  <a:cubicBezTo>
                    <a:pt x="4" y="4"/>
                    <a:pt x="4" y="4"/>
                    <a:pt x="4" y="4"/>
                  </a:cubicBezTo>
                  <a:cubicBezTo>
                    <a:pt x="4" y="4"/>
                    <a:pt x="4" y="4"/>
                    <a:pt x="4" y="4"/>
                  </a:cubicBezTo>
                  <a:cubicBezTo>
                    <a:pt x="4" y="4"/>
                    <a:pt x="4" y="5"/>
                    <a:pt x="4" y="5"/>
                  </a:cubicBezTo>
                  <a:cubicBezTo>
                    <a:pt x="4" y="5"/>
                    <a:pt x="4" y="5"/>
                    <a:pt x="4" y="5"/>
                  </a:cubicBezTo>
                  <a:cubicBezTo>
                    <a:pt x="4" y="8"/>
                    <a:pt x="4" y="8"/>
                    <a:pt x="4" y="8"/>
                  </a:cubicBezTo>
                  <a:cubicBezTo>
                    <a:pt x="4" y="8"/>
                    <a:pt x="4" y="8"/>
                    <a:pt x="4" y="8"/>
                  </a:cubicBezTo>
                  <a:cubicBezTo>
                    <a:pt x="4" y="20"/>
                    <a:pt x="5" y="60"/>
                    <a:pt x="7" y="100"/>
                  </a:cubicBezTo>
                  <a:cubicBezTo>
                    <a:pt x="7" y="100"/>
                    <a:pt x="7" y="100"/>
                    <a:pt x="7" y="100"/>
                  </a:cubicBezTo>
                  <a:cubicBezTo>
                    <a:pt x="7" y="124"/>
                    <a:pt x="9" y="149"/>
                    <a:pt x="10" y="167"/>
                  </a:cubicBezTo>
                  <a:cubicBezTo>
                    <a:pt x="10" y="167"/>
                    <a:pt x="10" y="167"/>
                    <a:pt x="10" y="167"/>
                  </a:cubicBezTo>
                  <a:cubicBezTo>
                    <a:pt x="10" y="176"/>
                    <a:pt x="11" y="184"/>
                    <a:pt x="12" y="190"/>
                  </a:cubicBezTo>
                  <a:cubicBezTo>
                    <a:pt x="12" y="190"/>
                    <a:pt x="12" y="190"/>
                    <a:pt x="12" y="190"/>
                  </a:cubicBezTo>
                  <a:cubicBezTo>
                    <a:pt x="12" y="193"/>
                    <a:pt x="12" y="195"/>
                    <a:pt x="12" y="197"/>
                  </a:cubicBezTo>
                  <a:cubicBezTo>
                    <a:pt x="12" y="197"/>
                    <a:pt x="12" y="197"/>
                    <a:pt x="12" y="197"/>
                  </a:cubicBezTo>
                  <a:cubicBezTo>
                    <a:pt x="13" y="199"/>
                    <a:pt x="13" y="199"/>
                    <a:pt x="14" y="200"/>
                  </a:cubicBezTo>
                  <a:cubicBezTo>
                    <a:pt x="14" y="200"/>
                    <a:pt x="14" y="200"/>
                    <a:pt x="14" y="200"/>
                  </a:cubicBezTo>
                  <a:cubicBezTo>
                    <a:pt x="18" y="204"/>
                    <a:pt x="28" y="204"/>
                    <a:pt x="32" y="204"/>
                  </a:cubicBezTo>
                  <a:close/>
                  <a:moveTo>
                    <a:pt x="34" y="204"/>
                  </a:moveTo>
                  <a:cubicBezTo>
                    <a:pt x="34" y="204"/>
                    <a:pt x="34" y="204"/>
                    <a:pt x="34" y="204"/>
                  </a:cubicBezTo>
                  <a:cubicBezTo>
                    <a:pt x="34" y="204"/>
                    <a:pt x="34" y="204"/>
                    <a:pt x="34" y="204"/>
                  </a:cubicBezTo>
                  <a:cubicBezTo>
                    <a:pt x="34" y="204"/>
                    <a:pt x="34" y="204"/>
                    <a:pt x="34"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4"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5"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0" name="任意多边形 209"/>
          <p:cNvSpPr/>
          <p:nvPr/>
        </p:nvSpPr>
        <p:spPr>
          <a:xfrm flipH="1">
            <a:off x="9391317" y="947640"/>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1" name="任意多边形 210"/>
          <p:cNvSpPr/>
          <p:nvPr/>
        </p:nvSpPr>
        <p:spPr>
          <a:xfrm>
            <a:off x="10328695" y="1079882"/>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组合 84"/>
          <p:cNvGrpSpPr/>
          <p:nvPr/>
        </p:nvGrpSpPr>
        <p:grpSpPr>
          <a:xfrm>
            <a:off x="6470651" y="2225675"/>
            <a:ext cx="3730626" cy="3038475"/>
            <a:chOff x="6470651" y="2225675"/>
            <a:chExt cx="3730626" cy="3038475"/>
          </a:xfrm>
        </p:grpSpPr>
        <p:sp>
          <p:nvSpPr>
            <p:cNvPr id="7" name="Freeform 6"/>
            <p:cNvSpPr>
              <a:spLocks noEditPoints="1"/>
            </p:cNvSpPr>
            <p:nvPr/>
          </p:nvSpPr>
          <p:spPr bwMode="auto">
            <a:xfrm>
              <a:off x="9405939" y="2720975"/>
              <a:ext cx="661988" cy="715963"/>
            </a:xfrm>
            <a:custGeom>
              <a:avLst/>
              <a:gdLst>
                <a:gd name="T0" fmla="*/ 0 w 431"/>
                <a:gd name="T1" fmla="*/ 233 h 466"/>
                <a:gd name="T2" fmla="*/ 215 w 431"/>
                <a:gd name="T3" fmla="*/ 0 h 466"/>
                <a:gd name="T4" fmla="*/ 215 w 431"/>
                <a:gd name="T5" fmla="*/ 0 h 466"/>
                <a:gd name="T6" fmla="*/ 431 w 431"/>
                <a:gd name="T7" fmla="*/ 233 h 466"/>
                <a:gd name="T8" fmla="*/ 431 w 431"/>
                <a:gd name="T9" fmla="*/ 233 h 466"/>
                <a:gd name="T10" fmla="*/ 215 w 431"/>
                <a:gd name="T11" fmla="*/ 466 h 466"/>
                <a:gd name="T12" fmla="*/ 215 w 431"/>
                <a:gd name="T13" fmla="*/ 466 h 466"/>
                <a:gd name="T14" fmla="*/ 0 w 431"/>
                <a:gd name="T15" fmla="*/ 233 h 466"/>
                <a:gd name="T16" fmla="*/ 17 w 431"/>
                <a:gd name="T17" fmla="*/ 233 h 466"/>
                <a:gd name="T18" fmla="*/ 215 w 431"/>
                <a:gd name="T19" fmla="*/ 449 h 466"/>
                <a:gd name="T20" fmla="*/ 215 w 431"/>
                <a:gd name="T21" fmla="*/ 449 h 466"/>
                <a:gd name="T22" fmla="*/ 414 w 431"/>
                <a:gd name="T23" fmla="*/ 233 h 466"/>
                <a:gd name="T24" fmla="*/ 414 w 431"/>
                <a:gd name="T25" fmla="*/ 233 h 466"/>
                <a:gd name="T26" fmla="*/ 215 w 431"/>
                <a:gd name="T27" fmla="*/ 17 h 466"/>
                <a:gd name="T28" fmla="*/ 215 w 431"/>
                <a:gd name="T29" fmla="*/ 17 h 466"/>
                <a:gd name="T30" fmla="*/ 17 w 431"/>
                <a:gd name="T31" fmla="*/ 23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1" h="466">
                  <a:moveTo>
                    <a:pt x="0" y="233"/>
                  </a:moveTo>
                  <a:cubicBezTo>
                    <a:pt x="1" y="105"/>
                    <a:pt x="96" y="0"/>
                    <a:pt x="215" y="0"/>
                  </a:cubicBezTo>
                  <a:cubicBezTo>
                    <a:pt x="215" y="0"/>
                    <a:pt x="215" y="0"/>
                    <a:pt x="215" y="0"/>
                  </a:cubicBezTo>
                  <a:cubicBezTo>
                    <a:pt x="335" y="0"/>
                    <a:pt x="430" y="105"/>
                    <a:pt x="431" y="233"/>
                  </a:cubicBezTo>
                  <a:cubicBezTo>
                    <a:pt x="431" y="233"/>
                    <a:pt x="431" y="233"/>
                    <a:pt x="431" y="233"/>
                  </a:cubicBezTo>
                  <a:cubicBezTo>
                    <a:pt x="430" y="361"/>
                    <a:pt x="335" y="466"/>
                    <a:pt x="215" y="466"/>
                  </a:cubicBezTo>
                  <a:cubicBezTo>
                    <a:pt x="215" y="466"/>
                    <a:pt x="215" y="466"/>
                    <a:pt x="215" y="466"/>
                  </a:cubicBezTo>
                  <a:cubicBezTo>
                    <a:pt x="96" y="466"/>
                    <a:pt x="1" y="361"/>
                    <a:pt x="0" y="233"/>
                  </a:cubicBezTo>
                  <a:close/>
                  <a:moveTo>
                    <a:pt x="17" y="233"/>
                  </a:moveTo>
                  <a:cubicBezTo>
                    <a:pt x="17" y="353"/>
                    <a:pt x="106" y="449"/>
                    <a:pt x="215" y="449"/>
                  </a:cubicBezTo>
                  <a:cubicBezTo>
                    <a:pt x="215" y="449"/>
                    <a:pt x="215" y="449"/>
                    <a:pt x="215" y="449"/>
                  </a:cubicBezTo>
                  <a:cubicBezTo>
                    <a:pt x="325" y="449"/>
                    <a:pt x="414" y="353"/>
                    <a:pt x="414" y="233"/>
                  </a:cubicBezTo>
                  <a:cubicBezTo>
                    <a:pt x="414" y="233"/>
                    <a:pt x="414" y="233"/>
                    <a:pt x="414" y="233"/>
                  </a:cubicBezTo>
                  <a:cubicBezTo>
                    <a:pt x="414" y="113"/>
                    <a:pt x="325" y="17"/>
                    <a:pt x="215" y="17"/>
                  </a:cubicBezTo>
                  <a:cubicBezTo>
                    <a:pt x="215" y="17"/>
                    <a:pt x="215" y="17"/>
                    <a:pt x="215" y="17"/>
                  </a:cubicBezTo>
                  <a:cubicBezTo>
                    <a:pt x="106" y="17"/>
                    <a:pt x="17" y="113"/>
                    <a:pt x="17" y="23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 name="Freeform 7"/>
            <p:cNvSpPr>
              <a:spLocks noEditPoints="1"/>
            </p:cNvSpPr>
            <p:nvPr/>
          </p:nvSpPr>
          <p:spPr bwMode="auto">
            <a:xfrm>
              <a:off x="9551989" y="3127375"/>
              <a:ext cx="352425" cy="141288"/>
            </a:xfrm>
            <a:custGeom>
              <a:avLst/>
              <a:gdLst>
                <a:gd name="T0" fmla="*/ 0 w 229"/>
                <a:gd name="T1" fmla="*/ 36 h 92"/>
                <a:gd name="T2" fmla="*/ 13 w 229"/>
                <a:gd name="T3" fmla="*/ 25 h 92"/>
                <a:gd name="T4" fmla="*/ 43 w 229"/>
                <a:gd name="T5" fmla="*/ 50 h 92"/>
                <a:gd name="T6" fmla="*/ 43 w 229"/>
                <a:gd name="T7" fmla="*/ 50 h 92"/>
                <a:gd name="T8" fmla="*/ 113 w 229"/>
                <a:gd name="T9" fmla="*/ 76 h 92"/>
                <a:gd name="T10" fmla="*/ 113 w 229"/>
                <a:gd name="T11" fmla="*/ 76 h 92"/>
                <a:gd name="T12" fmla="*/ 121 w 229"/>
                <a:gd name="T13" fmla="*/ 75 h 92"/>
                <a:gd name="T14" fmla="*/ 121 w 229"/>
                <a:gd name="T15" fmla="*/ 75 h 92"/>
                <a:gd name="T16" fmla="*/ 189 w 229"/>
                <a:gd name="T17" fmla="*/ 36 h 92"/>
                <a:gd name="T18" fmla="*/ 189 w 229"/>
                <a:gd name="T19" fmla="*/ 36 h 92"/>
                <a:gd name="T20" fmla="*/ 215 w 229"/>
                <a:gd name="T21" fmla="*/ 0 h 92"/>
                <a:gd name="T22" fmla="*/ 215 w 229"/>
                <a:gd name="T23" fmla="*/ 0 h 92"/>
                <a:gd name="T24" fmla="*/ 229 w 229"/>
                <a:gd name="T25" fmla="*/ 8 h 92"/>
                <a:gd name="T26" fmla="*/ 122 w 229"/>
                <a:gd name="T27" fmla="*/ 92 h 92"/>
                <a:gd name="T28" fmla="*/ 122 w 229"/>
                <a:gd name="T29" fmla="*/ 92 h 92"/>
                <a:gd name="T30" fmla="*/ 113 w 229"/>
                <a:gd name="T31" fmla="*/ 92 h 92"/>
                <a:gd name="T32" fmla="*/ 113 w 229"/>
                <a:gd name="T33" fmla="*/ 92 h 92"/>
                <a:gd name="T34" fmla="*/ 0 w 229"/>
                <a:gd name="T35" fmla="*/ 36 h 92"/>
                <a:gd name="T36" fmla="*/ 0 w 229"/>
                <a:gd name="T37" fmla="*/ 36 h 92"/>
                <a:gd name="T38" fmla="*/ 0 w 229"/>
                <a:gd name="T39" fmla="*/ 36 h 92"/>
                <a:gd name="T40" fmla="*/ 0 w 229"/>
                <a:gd name="T41" fmla="*/ 36 h 92"/>
                <a:gd name="T42" fmla="*/ 0 w 229"/>
                <a:gd name="T43" fmla="*/ 36 h 92"/>
                <a:gd name="T44" fmla="*/ 0 w 229"/>
                <a:gd name="T45"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9" h="92">
                  <a:moveTo>
                    <a:pt x="0" y="36"/>
                  </a:moveTo>
                  <a:cubicBezTo>
                    <a:pt x="13" y="25"/>
                    <a:pt x="13" y="25"/>
                    <a:pt x="13" y="25"/>
                  </a:cubicBezTo>
                  <a:cubicBezTo>
                    <a:pt x="13" y="25"/>
                    <a:pt x="24" y="38"/>
                    <a:pt x="43" y="50"/>
                  </a:cubicBezTo>
                  <a:cubicBezTo>
                    <a:pt x="43" y="50"/>
                    <a:pt x="43" y="50"/>
                    <a:pt x="43" y="50"/>
                  </a:cubicBezTo>
                  <a:cubicBezTo>
                    <a:pt x="61" y="63"/>
                    <a:pt x="86" y="76"/>
                    <a:pt x="113" y="76"/>
                  </a:cubicBezTo>
                  <a:cubicBezTo>
                    <a:pt x="113" y="76"/>
                    <a:pt x="113" y="76"/>
                    <a:pt x="113" y="76"/>
                  </a:cubicBezTo>
                  <a:cubicBezTo>
                    <a:pt x="115" y="76"/>
                    <a:pt x="118" y="76"/>
                    <a:pt x="121" y="75"/>
                  </a:cubicBezTo>
                  <a:cubicBezTo>
                    <a:pt x="121" y="75"/>
                    <a:pt x="121" y="75"/>
                    <a:pt x="121" y="75"/>
                  </a:cubicBezTo>
                  <a:cubicBezTo>
                    <a:pt x="149" y="73"/>
                    <a:pt x="172" y="54"/>
                    <a:pt x="189" y="36"/>
                  </a:cubicBezTo>
                  <a:cubicBezTo>
                    <a:pt x="189" y="36"/>
                    <a:pt x="189" y="36"/>
                    <a:pt x="189" y="36"/>
                  </a:cubicBezTo>
                  <a:cubicBezTo>
                    <a:pt x="206" y="18"/>
                    <a:pt x="215" y="0"/>
                    <a:pt x="215" y="0"/>
                  </a:cubicBezTo>
                  <a:cubicBezTo>
                    <a:pt x="215" y="0"/>
                    <a:pt x="215" y="0"/>
                    <a:pt x="215" y="0"/>
                  </a:cubicBezTo>
                  <a:cubicBezTo>
                    <a:pt x="229" y="8"/>
                    <a:pt x="229" y="8"/>
                    <a:pt x="229" y="8"/>
                  </a:cubicBezTo>
                  <a:cubicBezTo>
                    <a:pt x="229" y="8"/>
                    <a:pt x="191" y="84"/>
                    <a:pt x="122" y="92"/>
                  </a:cubicBezTo>
                  <a:cubicBezTo>
                    <a:pt x="122" y="92"/>
                    <a:pt x="122" y="92"/>
                    <a:pt x="122" y="92"/>
                  </a:cubicBezTo>
                  <a:cubicBezTo>
                    <a:pt x="119" y="92"/>
                    <a:pt x="116" y="92"/>
                    <a:pt x="113" y="92"/>
                  </a:cubicBezTo>
                  <a:cubicBezTo>
                    <a:pt x="113" y="92"/>
                    <a:pt x="113" y="92"/>
                    <a:pt x="113" y="92"/>
                  </a:cubicBezTo>
                  <a:cubicBezTo>
                    <a:pt x="50" y="92"/>
                    <a:pt x="2" y="37"/>
                    <a:pt x="0" y="36"/>
                  </a:cubicBezTo>
                  <a:close/>
                  <a:moveTo>
                    <a:pt x="0" y="36"/>
                  </a:moveTo>
                  <a:cubicBezTo>
                    <a:pt x="0" y="36"/>
                    <a:pt x="0" y="36"/>
                    <a:pt x="0" y="36"/>
                  </a:cubicBezTo>
                  <a:cubicBezTo>
                    <a:pt x="0" y="36"/>
                    <a:pt x="0" y="36"/>
                    <a:pt x="0" y="36"/>
                  </a:cubicBezTo>
                  <a:cubicBezTo>
                    <a:pt x="0" y="36"/>
                    <a:pt x="0" y="36"/>
                    <a:pt x="0" y="36"/>
                  </a:cubicBezTo>
                  <a:cubicBezTo>
                    <a:pt x="0" y="36"/>
                    <a:pt x="0" y="36"/>
                    <a:pt x="0" y="3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9" name="Freeform 8"/>
            <p:cNvSpPr/>
            <p:nvPr/>
          </p:nvSpPr>
          <p:spPr bwMode="auto">
            <a:xfrm>
              <a:off x="9610726" y="2500313"/>
              <a:ext cx="195263" cy="242888"/>
            </a:xfrm>
            <a:custGeom>
              <a:avLst/>
              <a:gdLst>
                <a:gd name="T0" fmla="*/ 39 w 126"/>
                <a:gd name="T1" fmla="*/ 118 h 158"/>
                <a:gd name="T2" fmla="*/ 1 w 126"/>
                <a:gd name="T3" fmla="*/ 48 h 158"/>
                <a:gd name="T4" fmla="*/ 1 w 126"/>
                <a:gd name="T5" fmla="*/ 48 h 158"/>
                <a:gd name="T6" fmla="*/ 20 w 126"/>
                <a:gd name="T7" fmla="*/ 23 h 158"/>
                <a:gd name="T8" fmla="*/ 20 w 126"/>
                <a:gd name="T9" fmla="*/ 23 h 158"/>
                <a:gd name="T10" fmla="*/ 105 w 126"/>
                <a:gd name="T11" fmla="*/ 1 h 158"/>
                <a:gd name="T12" fmla="*/ 105 w 126"/>
                <a:gd name="T13" fmla="*/ 1 h 158"/>
                <a:gd name="T14" fmla="*/ 125 w 126"/>
                <a:gd name="T15" fmla="*/ 15 h 158"/>
                <a:gd name="T16" fmla="*/ 125 w 126"/>
                <a:gd name="T17" fmla="*/ 15 h 158"/>
                <a:gd name="T18" fmla="*/ 126 w 126"/>
                <a:gd name="T19" fmla="*/ 23 h 158"/>
                <a:gd name="T20" fmla="*/ 126 w 126"/>
                <a:gd name="T21" fmla="*/ 23 h 158"/>
                <a:gd name="T22" fmla="*/ 116 w 126"/>
                <a:gd name="T23" fmla="*/ 64 h 158"/>
                <a:gd name="T24" fmla="*/ 116 w 126"/>
                <a:gd name="T25" fmla="*/ 64 h 158"/>
                <a:gd name="T26" fmla="*/ 101 w 126"/>
                <a:gd name="T27" fmla="*/ 57 h 158"/>
                <a:gd name="T28" fmla="*/ 109 w 126"/>
                <a:gd name="T29" fmla="*/ 23 h 158"/>
                <a:gd name="T30" fmla="*/ 109 w 126"/>
                <a:gd name="T31" fmla="*/ 23 h 158"/>
                <a:gd name="T32" fmla="*/ 109 w 126"/>
                <a:gd name="T33" fmla="*/ 18 h 158"/>
                <a:gd name="T34" fmla="*/ 109 w 126"/>
                <a:gd name="T35" fmla="*/ 18 h 158"/>
                <a:gd name="T36" fmla="*/ 109 w 126"/>
                <a:gd name="T37" fmla="*/ 18 h 158"/>
                <a:gd name="T38" fmla="*/ 105 w 126"/>
                <a:gd name="T39" fmla="*/ 17 h 158"/>
                <a:gd name="T40" fmla="*/ 105 w 126"/>
                <a:gd name="T41" fmla="*/ 17 h 158"/>
                <a:gd name="T42" fmla="*/ 25 w 126"/>
                <a:gd name="T43" fmla="*/ 39 h 158"/>
                <a:gd name="T44" fmla="*/ 25 w 126"/>
                <a:gd name="T45" fmla="*/ 39 h 158"/>
                <a:gd name="T46" fmla="*/ 17 w 126"/>
                <a:gd name="T47" fmla="*/ 48 h 158"/>
                <a:gd name="T48" fmla="*/ 17 w 126"/>
                <a:gd name="T49" fmla="*/ 48 h 158"/>
                <a:gd name="T50" fmla="*/ 52 w 126"/>
                <a:gd name="T51" fmla="*/ 108 h 158"/>
                <a:gd name="T52" fmla="*/ 52 w 126"/>
                <a:gd name="T53" fmla="*/ 108 h 158"/>
                <a:gd name="T54" fmla="*/ 87 w 126"/>
                <a:gd name="T55" fmla="*/ 146 h 158"/>
                <a:gd name="T56" fmla="*/ 87 w 126"/>
                <a:gd name="T57" fmla="*/ 146 h 158"/>
                <a:gd name="T58" fmla="*/ 76 w 126"/>
                <a:gd name="T59" fmla="*/ 158 h 158"/>
                <a:gd name="T60" fmla="*/ 39 w 126"/>
                <a:gd name="T61" fmla="*/ 11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6" h="158">
                  <a:moveTo>
                    <a:pt x="39" y="118"/>
                  </a:moveTo>
                  <a:cubicBezTo>
                    <a:pt x="21" y="96"/>
                    <a:pt x="2" y="70"/>
                    <a:pt x="1" y="48"/>
                  </a:cubicBezTo>
                  <a:cubicBezTo>
                    <a:pt x="1" y="48"/>
                    <a:pt x="1" y="48"/>
                    <a:pt x="1" y="48"/>
                  </a:cubicBezTo>
                  <a:cubicBezTo>
                    <a:pt x="0" y="37"/>
                    <a:pt x="8" y="26"/>
                    <a:pt x="20" y="23"/>
                  </a:cubicBezTo>
                  <a:cubicBezTo>
                    <a:pt x="20" y="23"/>
                    <a:pt x="20" y="23"/>
                    <a:pt x="20" y="23"/>
                  </a:cubicBezTo>
                  <a:cubicBezTo>
                    <a:pt x="55" y="13"/>
                    <a:pt x="85" y="1"/>
                    <a:pt x="105" y="1"/>
                  </a:cubicBezTo>
                  <a:cubicBezTo>
                    <a:pt x="105" y="1"/>
                    <a:pt x="105" y="1"/>
                    <a:pt x="105" y="1"/>
                  </a:cubicBezTo>
                  <a:cubicBezTo>
                    <a:pt x="113" y="0"/>
                    <a:pt x="124" y="5"/>
                    <a:pt x="125" y="15"/>
                  </a:cubicBezTo>
                  <a:cubicBezTo>
                    <a:pt x="125" y="15"/>
                    <a:pt x="125" y="15"/>
                    <a:pt x="125" y="15"/>
                  </a:cubicBezTo>
                  <a:cubicBezTo>
                    <a:pt x="126" y="18"/>
                    <a:pt x="126" y="20"/>
                    <a:pt x="126" y="23"/>
                  </a:cubicBezTo>
                  <a:cubicBezTo>
                    <a:pt x="126" y="23"/>
                    <a:pt x="126" y="23"/>
                    <a:pt x="126" y="23"/>
                  </a:cubicBezTo>
                  <a:cubicBezTo>
                    <a:pt x="126" y="42"/>
                    <a:pt x="116" y="64"/>
                    <a:pt x="116" y="64"/>
                  </a:cubicBezTo>
                  <a:cubicBezTo>
                    <a:pt x="116" y="64"/>
                    <a:pt x="116" y="64"/>
                    <a:pt x="116" y="64"/>
                  </a:cubicBezTo>
                  <a:cubicBezTo>
                    <a:pt x="101" y="57"/>
                    <a:pt x="101" y="57"/>
                    <a:pt x="101" y="57"/>
                  </a:cubicBezTo>
                  <a:cubicBezTo>
                    <a:pt x="100" y="57"/>
                    <a:pt x="109" y="37"/>
                    <a:pt x="109" y="23"/>
                  </a:cubicBezTo>
                  <a:cubicBezTo>
                    <a:pt x="109" y="23"/>
                    <a:pt x="109" y="23"/>
                    <a:pt x="109" y="23"/>
                  </a:cubicBezTo>
                  <a:cubicBezTo>
                    <a:pt x="109" y="21"/>
                    <a:pt x="109" y="19"/>
                    <a:pt x="109" y="18"/>
                  </a:cubicBezTo>
                  <a:cubicBezTo>
                    <a:pt x="109" y="18"/>
                    <a:pt x="109" y="18"/>
                    <a:pt x="109" y="18"/>
                  </a:cubicBezTo>
                  <a:cubicBezTo>
                    <a:pt x="109" y="18"/>
                    <a:pt x="109" y="18"/>
                    <a:pt x="109" y="18"/>
                  </a:cubicBezTo>
                  <a:cubicBezTo>
                    <a:pt x="108" y="18"/>
                    <a:pt x="107" y="17"/>
                    <a:pt x="105" y="17"/>
                  </a:cubicBezTo>
                  <a:cubicBezTo>
                    <a:pt x="105" y="17"/>
                    <a:pt x="105" y="17"/>
                    <a:pt x="105" y="17"/>
                  </a:cubicBezTo>
                  <a:cubicBezTo>
                    <a:pt x="92" y="17"/>
                    <a:pt x="60" y="29"/>
                    <a:pt x="25" y="39"/>
                  </a:cubicBezTo>
                  <a:cubicBezTo>
                    <a:pt x="25" y="39"/>
                    <a:pt x="25" y="39"/>
                    <a:pt x="25" y="39"/>
                  </a:cubicBezTo>
                  <a:cubicBezTo>
                    <a:pt x="18" y="42"/>
                    <a:pt x="18" y="43"/>
                    <a:pt x="17" y="48"/>
                  </a:cubicBezTo>
                  <a:cubicBezTo>
                    <a:pt x="17" y="48"/>
                    <a:pt x="17" y="48"/>
                    <a:pt x="17" y="48"/>
                  </a:cubicBezTo>
                  <a:cubicBezTo>
                    <a:pt x="17" y="60"/>
                    <a:pt x="34" y="87"/>
                    <a:pt x="52" y="108"/>
                  </a:cubicBezTo>
                  <a:cubicBezTo>
                    <a:pt x="52" y="108"/>
                    <a:pt x="52" y="108"/>
                    <a:pt x="52" y="108"/>
                  </a:cubicBezTo>
                  <a:cubicBezTo>
                    <a:pt x="69" y="129"/>
                    <a:pt x="87" y="146"/>
                    <a:pt x="87" y="146"/>
                  </a:cubicBezTo>
                  <a:cubicBezTo>
                    <a:pt x="87" y="146"/>
                    <a:pt x="87" y="146"/>
                    <a:pt x="87" y="146"/>
                  </a:cubicBezTo>
                  <a:cubicBezTo>
                    <a:pt x="76" y="158"/>
                    <a:pt x="76" y="158"/>
                    <a:pt x="76" y="158"/>
                  </a:cubicBezTo>
                  <a:cubicBezTo>
                    <a:pt x="76" y="158"/>
                    <a:pt x="57" y="140"/>
                    <a:pt x="39" y="118"/>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0" name="Freeform 9"/>
            <p:cNvSpPr/>
            <p:nvPr/>
          </p:nvSpPr>
          <p:spPr bwMode="auto">
            <a:xfrm>
              <a:off x="9753601" y="2608263"/>
              <a:ext cx="115888" cy="139700"/>
            </a:xfrm>
            <a:custGeom>
              <a:avLst/>
              <a:gdLst>
                <a:gd name="T0" fmla="*/ 0 w 76"/>
                <a:gd name="T1" fmla="*/ 51 h 91"/>
                <a:gd name="T2" fmla="*/ 10 w 76"/>
                <a:gd name="T3" fmla="*/ 25 h 91"/>
                <a:gd name="T4" fmla="*/ 10 w 76"/>
                <a:gd name="T5" fmla="*/ 25 h 91"/>
                <a:gd name="T6" fmla="*/ 55 w 76"/>
                <a:gd name="T7" fmla="*/ 1 h 91"/>
                <a:gd name="T8" fmla="*/ 55 w 76"/>
                <a:gd name="T9" fmla="*/ 1 h 91"/>
                <a:gd name="T10" fmla="*/ 73 w 76"/>
                <a:gd name="T11" fmla="*/ 15 h 91"/>
                <a:gd name="T12" fmla="*/ 73 w 76"/>
                <a:gd name="T13" fmla="*/ 15 h 91"/>
                <a:gd name="T14" fmla="*/ 76 w 76"/>
                <a:gd name="T15" fmla="*/ 35 h 91"/>
                <a:gd name="T16" fmla="*/ 76 w 76"/>
                <a:gd name="T17" fmla="*/ 35 h 91"/>
                <a:gd name="T18" fmla="*/ 72 w 76"/>
                <a:gd name="T19" fmla="*/ 53 h 91"/>
                <a:gd name="T20" fmla="*/ 72 w 76"/>
                <a:gd name="T21" fmla="*/ 53 h 91"/>
                <a:gd name="T22" fmla="*/ 58 w 76"/>
                <a:gd name="T23" fmla="*/ 45 h 91"/>
                <a:gd name="T24" fmla="*/ 58 w 76"/>
                <a:gd name="T25" fmla="*/ 43 h 91"/>
                <a:gd name="T26" fmla="*/ 58 w 76"/>
                <a:gd name="T27" fmla="*/ 43 h 91"/>
                <a:gd name="T28" fmla="*/ 59 w 76"/>
                <a:gd name="T29" fmla="*/ 35 h 91"/>
                <a:gd name="T30" fmla="*/ 59 w 76"/>
                <a:gd name="T31" fmla="*/ 35 h 91"/>
                <a:gd name="T32" fmla="*/ 57 w 76"/>
                <a:gd name="T33" fmla="*/ 20 h 91"/>
                <a:gd name="T34" fmla="*/ 57 w 76"/>
                <a:gd name="T35" fmla="*/ 20 h 91"/>
                <a:gd name="T36" fmla="*/ 56 w 76"/>
                <a:gd name="T37" fmla="*/ 18 h 91"/>
                <a:gd name="T38" fmla="*/ 56 w 76"/>
                <a:gd name="T39" fmla="*/ 18 h 91"/>
                <a:gd name="T40" fmla="*/ 55 w 76"/>
                <a:gd name="T41" fmla="*/ 17 h 91"/>
                <a:gd name="T42" fmla="*/ 55 w 76"/>
                <a:gd name="T43" fmla="*/ 17 h 91"/>
                <a:gd name="T44" fmla="*/ 20 w 76"/>
                <a:gd name="T45" fmla="*/ 38 h 91"/>
                <a:gd name="T46" fmla="*/ 20 w 76"/>
                <a:gd name="T47" fmla="*/ 38 h 91"/>
                <a:gd name="T48" fmla="*/ 16 w 76"/>
                <a:gd name="T49" fmla="*/ 51 h 91"/>
                <a:gd name="T50" fmla="*/ 16 w 76"/>
                <a:gd name="T51" fmla="*/ 51 h 91"/>
                <a:gd name="T52" fmla="*/ 23 w 76"/>
                <a:gd name="T53" fmla="*/ 86 h 91"/>
                <a:gd name="T54" fmla="*/ 23 w 76"/>
                <a:gd name="T55" fmla="*/ 86 h 91"/>
                <a:gd name="T56" fmla="*/ 23 w 76"/>
                <a:gd name="T57" fmla="*/ 86 h 91"/>
                <a:gd name="T58" fmla="*/ 7 w 76"/>
                <a:gd name="T59" fmla="*/ 91 h 91"/>
                <a:gd name="T60" fmla="*/ 0 w 76"/>
                <a:gd name="T61"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 h="91">
                  <a:moveTo>
                    <a:pt x="0" y="51"/>
                  </a:moveTo>
                  <a:cubicBezTo>
                    <a:pt x="0" y="42"/>
                    <a:pt x="1" y="32"/>
                    <a:pt x="10" y="25"/>
                  </a:cubicBezTo>
                  <a:cubicBezTo>
                    <a:pt x="10" y="25"/>
                    <a:pt x="10" y="25"/>
                    <a:pt x="10" y="25"/>
                  </a:cubicBezTo>
                  <a:cubicBezTo>
                    <a:pt x="21" y="17"/>
                    <a:pt x="38" y="2"/>
                    <a:pt x="55" y="1"/>
                  </a:cubicBezTo>
                  <a:cubicBezTo>
                    <a:pt x="55" y="1"/>
                    <a:pt x="55" y="1"/>
                    <a:pt x="55" y="1"/>
                  </a:cubicBezTo>
                  <a:cubicBezTo>
                    <a:pt x="62" y="0"/>
                    <a:pt x="71" y="7"/>
                    <a:pt x="73" y="15"/>
                  </a:cubicBezTo>
                  <a:cubicBezTo>
                    <a:pt x="73" y="15"/>
                    <a:pt x="73" y="15"/>
                    <a:pt x="73" y="15"/>
                  </a:cubicBezTo>
                  <a:cubicBezTo>
                    <a:pt x="75" y="23"/>
                    <a:pt x="76" y="29"/>
                    <a:pt x="76" y="35"/>
                  </a:cubicBezTo>
                  <a:cubicBezTo>
                    <a:pt x="76" y="35"/>
                    <a:pt x="76" y="35"/>
                    <a:pt x="76" y="35"/>
                  </a:cubicBezTo>
                  <a:cubicBezTo>
                    <a:pt x="76" y="46"/>
                    <a:pt x="73" y="52"/>
                    <a:pt x="72" y="53"/>
                  </a:cubicBezTo>
                  <a:cubicBezTo>
                    <a:pt x="72" y="53"/>
                    <a:pt x="72" y="53"/>
                    <a:pt x="72" y="53"/>
                  </a:cubicBezTo>
                  <a:cubicBezTo>
                    <a:pt x="58" y="45"/>
                    <a:pt x="58" y="45"/>
                    <a:pt x="58" y="45"/>
                  </a:cubicBezTo>
                  <a:cubicBezTo>
                    <a:pt x="58" y="45"/>
                    <a:pt x="58" y="45"/>
                    <a:pt x="58" y="43"/>
                  </a:cubicBezTo>
                  <a:cubicBezTo>
                    <a:pt x="58" y="43"/>
                    <a:pt x="58" y="43"/>
                    <a:pt x="58" y="43"/>
                  </a:cubicBezTo>
                  <a:cubicBezTo>
                    <a:pt x="59" y="41"/>
                    <a:pt x="59" y="39"/>
                    <a:pt x="59" y="35"/>
                  </a:cubicBezTo>
                  <a:cubicBezTo>
                    <a:pt x="59" y="35"/>
                    <a:pt x="59" y="35"/>
                    <a:pt x="59" y="35"/>
                  </a:cubicBezTo>
                  <a:cubicBezTo>
                    <a:pt x="59" y="31"/>
                    <a:pt x="59" y="26"/>
                    <a:pt x="57" y="20"/>
                  </a:cubicBezTo>
                  <a:cubicBezTo>
                    <a:pt x="57" y="20"/>
                    <a:pt x="57" y="20"/>
                    <a:pt x="57" y="20"/>
                  </a:cubicBezTo>
                  <a:cubicBezTo>
                    <a:pt x="56" y="18"/>
                    <a:pt x="56" y="18"/>
                    <a:pt x="56" y="18"/>
                  </a:cubicBezTo>
                  <a:cubicBezTo>
                    <a:pt x="56" y="18"/>
                    <a:pt x="56" y="18"/>
                    <a:pt x="56" y="18"/>
                  </a:cubicBezTo>
                  <a:cubicBezTo>
                    <a:pt x="56" y="18"/>
                    <a:pt x="56" y="17"/>
                    <a:pt x="55" y="17"/>
                  </a:cubicBezTo>
                  <a:cubicBezTo>
                    <a:pt x="55" y="17"/>
                    <a:pt x="55" y="17"/>
                    <a:pt x="55" y="17"/>
                  </a:cubicBezTo>
                  <a:cubicBezTo>
                    <a:pt x="49" y="17"/>
                    <a:pt x="30" y="30"/>
                    <a:pt x="20" y="38"/>
                  </a:cubicBezTo>
                  <a:cubicBezTo>
                    <a:pt x="20" y="38"/>
                    <a:pt x="20" y="38"/>
                    <a:pt x="20" y="38"/>
                  </a:cubicBezTo>
                  <a:cubicBezTo>
                    <a:pt x="18" y="39"/>
                    <a:pt x="16" y="44"/>
                    <a:pt x="16" y="51"/>
                  </a:cubicBezTo>
                  <a:cubicBezTo>
                    <a:pt x="16" y="51"/>
                    <a:pt x="16" y="51"/>
                    <a:pt x="16" y="51"/>
                  </a:cubicBezTo>
                  <a:cubicBezTo>
                    <a:pt x="16" y="66"/>
                    <a:pt x="23" y="86"/>
                    <a:pt x="23" y="86"/>
                  </a:cubicBezTo>
                  <a:cubicBezTo>
                    <a:pt x="23" y="86"/>
                    <a:pt x="23" y="86"/>
                    <a:pt x="23" y="86"/>
                  </a:cubicBezTo>
                  <a:cubicBezTo>
                    <a:pt x="23" y="86"/>
                    <a:pt x="23" y="86"/>
                    <a:pt x="23" y="86"/>
                  </a:cubicBezTo>
                  <a:cubicBezTo>
                    <a:pt x="7" y="91"/>
                    <a:pt x="7" y="91"/>
                    <a:pt x="7" y="91"/>
                  </a:cubicBezTo>
                  <a:cubicBezTo>
                    <a:pt x="7" y="90"/>
                    <a:pt x="0" y="70"/>
                    <a:pt x="0" y="5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1" name="Freeform 10"/>
            <p:cNvSpPr/>
            <p:nvPr/>
          </p:nvSpPr>
          <p:spPr bwMode="auto">
            <a:xfrm>
              <a:off x="9723439" y="3424238"/>
              <a:ext cx="26988" cy="73025"/>
            </a:xfrm>
            <a:custGeom>
              <a:avLst/>
              <a:gdLst>
                <a:gd name="T0" fmla="*/ 0 w 17"/>
                <a:gd name="T1" fmla="*/ 46 h 46"/>
                <a:gd name="T2" fmla="*/ 0 w 17"/>
                <a:gd name="T3" fmla="*/ 0 h 46"/>
                <a:gd name="T4" fmla="*/ 17 w 17"/>
                <a:gd name="T5" fmla="*/ 0 h 46"/>
                <a:gd name="T6" fmla="*/ 17 w 17"/>
                <a:gd name="T7" fmla="*/ 46 h 46"/>
                <a:gd name="T8" fmla="*/ 0 w 17"/>
                <a:gd name="T9" fmla="*/ 46 h 46"/>
                <a:gd name="T10" fmla="*/ 0 w 17"/>
                <a:gd name="T11" fmla="*/ 46 h 46"/>
              </a:gdLst>
              <a:ahLst/>
              <a:cxnLst>
                <a:cxn ang="0">
                  <a:pos x="T0" y="T1"/>
                </a:cxn>
                <a:cxn ang="0">
                  <a:pos x="T2" y="T3"/>
                </a:cxn>
                <a:cxn ang="0">
                  <a:pos x="T4" y="T5"/>
                </a:cxn>
                <a:cxn ang="0">
                  <a:pos x="T6" y="T7"/>
                </a:cxn>
                <a:cxn ang="0">
                  <a:pos x="T8" y="T9"/>
                </a:cxn>
                <a:cxn ang="0">
                  <a:pos x="T10" y="T11"/>
                </a:cxn>
              </a:cxnLst>
              <a:rect l="0" t="0" r="r" b="b"/>
              <a:pathLst>
                <a:path w="17" h="46">
                  <a:moveTo>
                    <a:pt x="0" y="46"/>
                  </a:moveTo>
                  <a:lnTo>
                    <a:pt x="0" y="0"/>
                  </a:lnTo>
                  <a:lnTo>
                    <a:pt x="17" y="0"/>
                  </a:lnTo>
                  <a:lnTo>
                    <a:pt x="17" y="46"/>
                  </a:lnTo>
                  <a:lnTo>
                    <a:pt x="0" y="46"/>
                  </a:lnTo>
                  <a:lnTo>
                    <a:pt x="0" y="4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2" name="Freeform 11"/>
            <p:cNvSpPr>
              <a:spLocks noEditPoints="1"/>
            </p:cNvSpPr>
            <p:nvPr/>
          </p:nvSpPr>
          <p:spPr bwMode="auto">
            <a:xfrm>
              <a:off x="9456739" y="3484563"/>
              <a:ext cx="523875" cy="830263"/>
            </a:xfrm>
            <a:custGeom>
              <a:avLst/>
              <a:gdLst>
                <a:gd name="T0" fmla="*/ 0 w 341"/>
                <a:gd name="T1" fmla="*/ 269 h 539"/>
                <a:gd name="T2" fmla="*/ 171 w 341"/>
                <a:gd name="T3" fmla="*/ 0 h 539"/>
                <a:gd name="T4" fmla="*/ 171 w 341"/>
                <a:gd name="T5" fmla="*/ 0 h 539"/>
                <a:gd name="T6" fmla="*/ 341 w 341"/>
                <a:gd name="T7" fmla="*/ 269 h 539"/>
                <a:gd name="T8" fmla="*/ 341 w 341"/>
                <a:gd name="T9" fmla="*/ 269 h 539"/>
                <a:gd name="T10" fmla="*/ 171 w 341"/>
                <a:gd name="T11" fmla="*/ 539 h 539"/>
                <a:gd name="T12" fmla="*/ 171 w 341"/>
                <a:gd name="T13" fmla="*/ 539 h 539"/>
                <a:gd name="T14" fmla="*/ 0 w 341"/>
                <a:gd name="T15" fmla="*/ 269 h 539"/>
                <a:gd name="T16" fmla="*/ 63 w 341"/>
                <a:gd name="T17" fmla="*/ 89 h 539"/>
                <a:gd name="T18" fmla="*/ 16 w 341"/>
                <a:gd name="T19" fmla="*/ 269 h 539"/>
                <a:gd name="T20" fmla="*/ 16 w 341"/>
                <a:gd name="T21" fmla="*/ 269 h 539"/>
                <a:gd name="T22" fmla="*/ 63 w 341"/>
                <a:gd name="T23" fmla="*/ 450 h 539"/>
                <a:gd name="T24" fmla="*/ 63 w 341"/>
                <a:gd name="T25" fmla="*/ 450 h 539"/>
                <a:gd name="T26" fmla="*/ 171 w 341"/>
                <a:gd name="T27" fmla="*/ 523 h 539"/>
                <a:gd name="T28" fmla="*/ 171 w 341"/>
                <a:gd name="T29" fmla="*/ 523 h 539"/>
                <a:gd name="T30" fmla="*/ 279 w 341"/>
                <a:gd name="T31" fmla="*/ 450 h 539"/>
                <a:gd name="T32" fmla="*/ 279 w 341"/>
                <a:gd name="T33" fmla="*/ 450 h 539"/>
                <a:gd name="T34" fmla="*/ 325 w 341"/>
                <a:gd name="T35" fmla="*/ 269 h 539"/>
                <a:gd name="T36" fmla="*/ 325 w 341"/>
                <a:gd name="T37" fmla="*/ 269 h 539"/>
                <a:gd name="T38" fmla="*/ 279 w 341"/>
                <a:gd name="T39" fmla="*/ 89 h 539"/>
                <a:gd name="T40" fmla="*/ 279 w 341"/>
                <a:gd name="T41" fmla="*/ 89 h 539"/>
                <a:gd name="T42" fmla="*/ 171 w 341"/>
                <a:gd name="T43" fmla="*/ 16 h 539"/>
                <a:gd name="T44" fmla="*/ 171 w 341"/>
                <a:gd name="T45" fmla="*/ 16 h 539"/>
                <a:gd name="T46" fmla="*/ 170 w 341"/>
                <a:gd name="T47" fmla="*/ 16 h 539"/>
                <a:gd name="T48" fmla="*/ 170 w 341"/>
                <a:gd name="T49" fmla="*/ 16 h 539"/>
                <a:gd name="T50" fmla="*/ 63 w 341"/>
                <a:gd name="T51" fmla="*/ 89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1" h="539">
                  <a:moveTo>
                    <a:pt x="0" y="269"/>
                  </a:moveTo>
                  <a:cubicBezTo>
                    <a:pt x="0" y="123"/>
                    <a:pt x="73" y="1"/>
                    <a:pt x="171" y="0"/>
                  </a:cubicBezTo>
                  <a:cubicBezTo>
                    <a:pt x="171" y="0"/>
                    <a:pt x="171" y="0"/>
                    <a:pt x="171" y="0"/>
                  </a:cubicBezTo>
                  <a:cubicBezTo>
                    <a:pt x="268" y="1"/>
                    <a:pt x="341" y="123"/>
                    <a:pt x="341" y="269"/>
                  </a:cubicBezTo>
                  <a:cubicBezTo>
                    <a:pt x="341" y="269"/>
                    <a:pt x="341" y="269"/>
                    <a:pt x="341" y="269"/>
                  </a:cubicBezTo>
                  <a:cubicBezTo>
                    <a:pt x="341" y="416"/>
                    <a:pt x="268" y="538"/>
                    <a:pt x="171" y="539"/>
                  </a:cubicBezTo>
                  <a:cubicBezTo>
                    <a:pt x="171" y="539"/>
                    <a:pt x="171" y="539"/>
                    <a:pt x="171" y="539"/>
                  </a:cubicBezTo>
                  <a:cubicBezTo>
                    <a:pt x="73" y="538"/>
                    <a:pt x="0" y="416"/>
                    <a:pt x="0" y="269"/>
                  </a:cubicBezTo>
                  <a:close/>
                  <a:moveTo>
                    <a:pt x="63" y="89"/>
                  </a:moveTo>
                  <a:cubicBezTo>
                    <a:pt x="34" y="134"/>
                    <a:pt x="16" y="198"/>
                    <a:pt x="16" y="269"/>
                  </a:cubicBezTo>
                  <a:cubicBezTo>
                    <a:pt x="16" y="269"/>
                    <a:pt x="16" y="269"/>
                    <a:pt x="16" y="269"/>
                  </a:cubicBezTo>
                  <a:cubicBezTo>
                    <a:pt x="16" y="340"/>
                    <a:pt x="34" y="404"/>
                    <a:pt x="63" y="450"/>
                  </a:cubicBezTo>
                  <a:cubicBezTo>
                    <a:pt x="63" y="450"/>
                    <a:pt x="63" y="450"/>
                    <a:pt x="63" y="450"/>
                  </a:cubicBezTo>
                  <a:cubicBezTo>
                    <a:pt x="91" y="496"/>
                    <a:pt x="130" y="523"/>
                    <a:pt x="171" y="523"/>
                  </a:cubicBezTo>
                  <a:cubicBezTo>
                    <a:pt x="171" y="523"/>
                    <a:pt x="171" y="523"/>
                    <a:pt x="171" y="523"/>
                  </a:cubicBezTo>
                  <a:cubicBezTo>
                    <a:pt x="212" y="523"/>
                    <a:pt x="250" y="496"/>
                    <a:pt x="279" y="450"/>
                  </a:cubicBezTo>
                  <a:cubicBezTo>
                    <a:pt x="279" y="450"/>
                    <a:pt x="279" y="450"/>
                    <a:pt x="279" y="450"/>
                  </a:cubicBezTo>
                  <a:cubicBezTo>
                    <a:pt x="307" y="404"/>
                    <a:pt x="325" y="340"/>
                    <a:pt x="325" y="269"/>
                  </a:cubicBezTo>
                  <a:cubicBezTo>
                    <a:pt x="325" y="269"/>
                    <a:pt x="325" y="269"/>
                    <a:pt x="325" y="269"/>
                  </a:cubicBezTo>
                  <a:cubicBezTo>
                    <a:pt x="325" y="198"/>
                    <a:pt x="307" y="134"/>
                    <a:pt x="279" y="89"/>
                  </a:cubicBezTo>
                  <a:cubicBezTo>
                    <a:pt x="279" y="89"/>
                    <a:pt x="279" y="89"/>
                    <a:pt x="279" y="89"/>
                  </a:cubicBezTo>
                  <a:cubicBezTo>
                    <a:pt x="250" y="43"/>
                    <a:pt x="212" y="16"/>
                    <a:pt x="171" y="16"/>
                  </a:cubicBezTo>
                  <a:cubicBezTo>
                    <a:pt x="171" y="16"/>
                    <a:pt x="171" y="16"/>
                    <a:pt x="171" y="16"/>
                  </a:cubicBezTo>
                  <a:cubicBezTo>
                    <a:pt x="171" y="16"/>
                    <a:pt x="171" y="16"/>
                    <a:pt x="170" y="16"/>
                  </a:cubicBezTo>
                  <a:cubicBezTo>
                    <a:pt x="170" y="16"/>
                    <a:pt x="170" y="16"/>
                    <a:pt x="170" y="16"/>
                  </a:cubicBezTo>
                  <a:cubicBezTo>
                    <a:pt x="130" y="16"/>
                    <a:pt x="91" y="43"/>
                    <a:pt x="63" y="8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3" name="Freeform 12"/>
            <p:cNvSpPr/>
            <p:nvPr/>
          </p:nvSpPr>
          <p:spPr bwMode="auto">
            <a:xfrm>
              <a:off x="9615489" y="3479800"/>
              <a:ext cx="223838" cy="119063"/>
            </a:xfrm>
            <a:custGeom>
              <a:avLst/>
              <a:gdLst>
                <a:gd name="T0" fmla="*/ 131 w 145"/>
                <a:gd name="T1" fmla="*/ 19 h 78"/>
                <a:gd name="T2" fmla="*/ 124 w 145"/>
                <a:gd name="T3" fmla="*/ 24 h 78"/>
                <a:gd name="T4" fmla="*/ 107 w 145"/>
                <a:gd name="T5" fmla="*/ 29 h 78"/>
                <a:gd name="T6" fmla="*/ 78 w 145"/>
                <a:gd name="T7" fmla="*/ 0 h 78"/>
                <a:gd name="T8" fmla="*/ 34 w 145"/>
                <a:gd name="T9" fmla="*/ 52 h 78"/>
                <a:gd name="T10" fmla="*/ 13 w 145"/>
                <a:gd name="T11" fmla="*/ 25 h 78"/>
                <a:gd name="T12" fmla="*/ 0 w 145"/>
                <a:gd name="T13" fmla="*/ 36 h 78"/>
                <a:gd name="T14" fmla="*/ 34 w 145"/>
                <a:gd name="T15" fmla="*/ 78 h 78"/>
                <a:gd name="T16" fmla="*/ 79 w 145"/>
                <a:gd name="T17" fmla="*/ 24 h 78"/>
                <a:gd name="T18" fmla="*/ 103 w 145"/>
                <a:gd name="T19" fmla="*/ 48 h 78"/>
                <a:gd name="T20" fmla="*/ 132 w 145"/>
                <a:gd name="T21" fmla="*/ 39 h 78"/>
                <a:gd name="T22" fmla="*/ 133 w 145"/>
                <a:gd name="T23" fmla="*/ 38 h 78"/>
                <a:gd name="T24" fmla="*/ 145 w 145"/>
                <a:gd name="T25" fmla="*/ 30 h 78"/>
                <a:gd name="T26" fmla="*/ 131 w 145"/>
                <a:gd name="T27" fmla="*/ 1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 h="78">
                  <a:moveTo>
                    <a:pt x="131" y="19"/>
                  </a:moveTo>
                  <a:cubicBezTo>
                    <a:pt x="128" y="21"/>
                    <a:pt x="126" y="23"/>
                    <a:pt x="124" y="24"/>
                  </a:cubicBezTo>
                  <a:cubicBezTo>
                    <a:pt x="107" y="29"/>
                    <a:pt x="107" y="29"/>
                    <a:pt x="107" y="29"/>
                  </a:cubicBezTo>
                  <a:cubicBezTo>
                    <a:pt x="78" y="0"/>
                    <a:pt x="78" y="0"/>
                    <a:pt x="78" y="0"/>
                  </a:cubicBezTo>
                  <a:cubicBezTo>
                    <a:pt x="34" y="52"/>
                    <a:pt x="34" y="52"/>
                    <a:pt x="34" y="52"/>
                  </a:cubicBezTo>
                  <a:cubicBezTo>
                    <a:pt x="13" y="25"/>
                    <a:pt x="13" y="25"/>
                    <a:pt x="13" y="25"/>
                  </a:cubicBezTo>
                  <a:cubicBezTo>
                    <a:pt x="0" y="36"/>
                    <a:pt x="0" y="36"/>
                    <a:pt x="0" y="36"/>
                  </a:cubicBezTo>
                  <a:cubicBezTo>
                    <a:pt x="34" y="78"/>
                    <a:pt x="34" y="78"/>
                    <a:pt x="34" y="78"/>
                  </a:cubicBezTo>
                  <a:cubicBezTo>
                    <a:pt x="79" y="24"/>
                    <a:pt x="79" y="24"/>
                    <a:pt x="79" y="24"/>
                  </a:cubicBezTo>
                  <a:cubicBezTo>
                    <a:pt x="103" y="48"/>
                    <a:pt x="103" y="48"/>
                    <a:pt x="103" y="48"/>
                  </a:cubicBezTo>
                  <a:cubicBezTo>
                    <a:pt x="132" y="39"/>
                    <a:pt x="132" y="39"/>
                    <a:pt x="132" y="39"/>
                  </a:cubicBezTo>
                  <a:cubicBezTo>
                    <a:pt x="133" y="38"/>
                    <a:pt x="133" y="38"/>
                    <a:pt x="133" y="38"/>
                  </a:cubicBezTo>
                  <a:cubicBezTo>
                    <a:pt x="133" y="38"/>
                    <a:pt x="137" y="35"/>
                    <a:pt x="145" y="30"/>
                  </a:cubicBezTo>
                  <a:cubicBezTo>
                    <a:pt x="139" y="27"/>
                    <a:pt x="135" y="23"/>
                    <a:pt x="131" y="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9675814" y="3495675"/>
              <a:ext cx="150813" cy="661988"/>
            </a:xfrm>
            <a:custGeom>
              <a:avLst/>
              <a:gdLst>
                <a:gd name="T0" fmla="*/ 3 w 95"/>
                <a:gd name="T1" fmla="*/ 356 h 417"/>
                <a:gd name="T2" fmla="*/ 0 w 95"/>
                <a:gd name="T3" fmla="*/ 354 h 417"/>
                <a:gd name="T4" fmla="*/ 30 w 95"/>
                <a:gd name="T5" fmla="*/ 0 h 417"/>
                <a:gd name="T6" fmla="*/ 47 w 95"/>
                <a:gd name="T7" fmla="*/ 0 h 417"/>
                <a:gd name="T8" fmla="*/ 95 w 95"/>
                <a:gd name="T9" fmla="*/ 313 h 417"/>
                <a:gd name="T10" fmla="*/ 69 w 95"/>
                <a:gd name="T11" fmla="*/ 417 h 417"/>
                <a:gd name="T12" fmla="*/ 3 w 95"/>
                <a:gd name="T13" fmla="*/ 356 h 417"/>
                <a:gd name="T14" fmla="*/ 3 w 95"/>
                <a:gd name="T15" fmla="*/ 356 h 417"/>
                <a:gd name="T16" fmla="*/ 59 w 95"/>
                <a:gd name="T17" fmla="*/ 387 h 417"/>
                <a:gd name="T18" fmla="*/ 79 w 95"/>
                <a:gd name="T19" fmla="*/ 312 h 417"/>
                <a:gd name="T20" fmla="*/ 41 w 95"/>
                <a:gd name="T21" fmla="*/ 68 h 417"/>
                <a:gd name="T22" fmla="*/ 17 w 95"/>
                <a:gd name="T23" fmla="*/ 347 h 417"/>
                <a:gd name="T24" fmla="*/ 59 w 95"/>
                <a:gd name="T25" fmla="*/ 387 h 417"/>
                <a:gd name="T26" fmla="*/ 59 w 95"/>
                <a:gd name="T27" fmla="*/ 38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417">
                  <a:moveTo>
                    <a:pt x="3" y="356"/>
                  </a:moveTo>
                  <a:lnTo>
                    <a:pt x="0" y="354"/>
                  </a:lnTo>
                  <a:lnTo>
                    <a:pt x="30" y="0"/>
                  </a:lnTo>
                  <a:lnTo>
                    <a:pt x="47" y="0"/>
                  </a:lnTo>
                  <a:lnTo>
                    <a:pt x="95" y="313"/>
                  </a:lnTo>
                  <a:lnTo>
                    <a:pt x="69" y="417"/>
                  </a:lnTo>
                  <a:lnTo>
                    <a:pt x="3" y="356"/>
                  </a:lnTo>
                  <a:lnTo>
                    <a:pt x="3" y="356"/>
                  </a:lnTo>
                  <a:close/>
                  <a:moveTo>
                    <a:pt x="59" y="387"/>
                  </a:moveTo>
                  <a:lnTo>
                    <a:pt x="79" y="312"/>
                  </a:lnTo>
                  <a:lnTo>
                    <a:pt x="41" y="68"/>
                  </a:lnTo>
                  <a:lnTo>
                    <a:pt x="17" y="347"/>
                  </a:lnTo>
                  <a:lnTo>
                    <a:pt x="59" y="387"/>
                  </a:lnTo>
                  <a:lnTo>
                    <a:pt x="59" y="387"/>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5" name="Freeform 14"/>
            <p:cNvSpPr/>
            <p:nvPr/>
          </p:nvSpPr>
          <p:spPr bwMode="auto">
            <a:xfrm>
              <a:off x="9572626" y="4302125"/>
              <a:ext cx="130175" cy="962025"/>
            </a:xfrm>
            <a:custGeom>
              <a:avLst/>
              <a:gdLst>
                <a:gd name="T0" fmla="*/ 0 w 82"/>
                <a:gd name="T1" fmla="*/ 606 h 606"/>
                <a:gd name="T2" fmla="*/ 0 w 82"/>
                <a:gd name="T3" fmla="*/ 590 h 606"/>
                <a:gd name="T4" fmla="*/ 65 w 82"/>
                <a:gd name="T5" fmla="*/ 590 h 606"/>
                <a:gd name="T6" fmla="*/ 44 w 82"/>
                <a:gd name="T7" fmla="*/ 0 h 606"/>
                <a:gd name="T8" fmla="*/ 60 w 82"/>
                <a:gd name="T9" fmla="*/ 0 h 606"/>
                <a:gd name="T10" fmla="*/ 82 w 82"/>
                <a:gd name="T11" fmla="*/ 606 h 606"/>
                <a:gd name="T12" fmla="*/ 0 w 82"/>
                <a:gd name="T13" fmla="*/ 606 h 606"/>
                <a:gd name="T14" fmla="*/ 0 w 82"/>
                <a:gd name="T15" fmla="*/ 606 h 6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606">
                  <a:moveTo>
                    <a:pt x="0" y="606"/>
                  </a:moveTo>
                  <a:lnTo>
                    <a:pt x="0" y="590"/>
                  </a:lnTo>
                  <a:lnTo>
                    <a:pt x="65" y="590"/>
                  </a:lnTo>
                  <a:lnTo>
                    <a:pt x="44" y="0"/>
                  </a:lnTo>
                  <a:lnTo>
                    <a:pt x="60" y="0"/>
                  </a:lnTo>
                  <a:lnTo>
                    <a:pt x="82" y="606"/>
                  </a:lnTo>
                  <a:lnTo>
                    <a:pt x="0" y="606"/>
                  </a:lnTo>
                  <a:lnTo>
                    <a:pt x="0" y="60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6" name="Freeform 15"/>
            <p:cNvSpPr/>
            <p:nvPr/>
          </p:nvSpPr>
          <p:spPr bwMode="auto">
            <a:xfrm>
              <a:off x="9739314" y="4297363"/>
              <a:ext cx="201613" cy="930275"/>
            </a:xfrm>
            <a:custGeom>
              <a:avLst/>
              <a:gdLst>
                <a:gd name="T0" fmla="*/ 54 w 127"/>
                <a:gd name="T1" fmla="*/ 586 h 586"/>
                <a:gd name="T2" fmla="*/ 0 w 127"/>
                <a:gd name="T3" fmla="*/ 1 h 586"/>
                <a:gd name="T4" fmla="*/ 15 w 127"/>
                <a:gd name="T5" fmla="*/ 0 h 586"/>
                <a:gd name="T6" fmla="*/ 69 w 127"/>
                <a:gd name="T7" fmla="*/ 570 h 586"/>
                <a:gd name="T8" fmla="*/ 127 w 127"/>
                <a:gd name="T9" fmla="*/ 570 h 586"/>
                <a:gd name="T10" fmla="*/ 127 w 127"/>
                <a:gd name="T11" fmla="*/ 586 h 586"/>
                <a:gd name="T12" fmla="*/ 54 w 127"/>
                <a:gd name="T13" fmla="*/ 586 h 586"/>
                <a:gd name="T14" fmla="*/ 54 w 127"/>
                <a:gd name="T15" fmla="*/ 586 h 5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586">
                  <a:moveTo>
                    <a:pt x="54" y="586"/>
                  </a:moveTo>
                  <a:lnTo>
                    <a:pt x="0" y="1"/>
                  </a:lnTo>
                  <a:lnTo>
                    <a:pt x="15" y="0"/>
                  </a:lnTo>
                  <a:lnTo>
                    <a:pt x="69" y="570"/>
                  </a:lnTo>
                  <a:lnTo>
                    <a:pt x="127" y="570"/>
                  </a:lnTo>
                  <a:lnTo>
                    <a:pt x="127" y="586"/>
                  </a:lnTo>
                  <a:lnTo>
                    <a:pt x="54" y="586"/>
                  </a:lnTo>
                  <a:lnTo>
                    <a:pt x="54" y="58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7" name="Oval 16"/>
            <p:cNvSpPr>
              <a:spLocks noChangeArrowheads="1"/>
            </p:cNvSpPr>
            <p:nvPr/>
          </p:nvSpPr>
          <p:spPr bwMode="auto">
            <a:xfrm>
              <a:off x="9602789" y="2973388"/>
              <a:ext cx="47625" cy="46038"/>
            </a:xfrm>
            <a:prstGeom prst="ellipse">
              <a:avLst/>
            </a:pr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8" name="Oval 17"/>
            <p:cNvSpPr>
              <a:spLocks noChangeArrowheads="1"/>
            </p:cNvSpPr>
            <p:nvPr/>
          </p:nvSpPr>
          <p:spPr bwMode="auto">
            <a:xfrm>
              <a:off x="9832976" y="2973388"/>
              <a:ext cx="47625" cy="46038"/>
            </a:xfrm>
            <a:prstGeom prst="ellipse">
              <a:avLst/>
            </a:pr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19" name="Freeform 18"/>
            <p:cNvSpPr/>
            <p:nvPr/>
          </p:nvSpPr>
          <p:spPr bwMode="auto">
            <a:xfrm>
              <a:off x="9855201" y="3535363"/>
              <a:ext cx="304800" cy="754063"/>
            </a:xfrm>
            <a:custGeom>
              <a:avLst/>
              <a:gdLst>
                <a:gd name="T0" fmla="*/ 199 w 199"/>
                <a:gd name="T1" fmla="*/ 420 h 490"/>
                <a:gd name="T2" fmla="*/ 11 w 199"/>
                <a:gd name="T3" fmla="*/ 0 h 490"/>
                <a:gd name="T4" fmla="*/ 0 w 199"/>
                <a:gd name="T5" fmla="*/ 15 h 490"/>
                <a:gd name="T6" fmla="*/ 181 w 199"/>
                <a:gd name="T7" fmla="*/ 420 h 490"/>
                <a:gd name="T8" fmla="*/ 152 w 199"/>
                <a:gd name="T9" fmla="*/ 478 h 490"/>
                <a:gd name="T10" fmla="*/ 155 w 199"/>
                <a:gd name="T11" fmla="*/ 489 h 490"/>
                <a:gd name="T12" fmla="*/ 159 w 199"/>
                <a:gd name="T13" fmla="*/ 490 h 490"/>
                <a:gd name="T14" fmla="*/ 167 w 199"/>
                <a:gd name="T15" fmla="*/ 486 h 490"/>
                <a:gd name="T16" fmla="*/ 199 w 199"/>
                <a:gd name="T17" fmla="*/ 423 h 490"/>
                <a:gd name="T18" fmla="*/ 199 w 199"/>
                <a:gd name="T19" fmla="*/ 42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490">
                  <a:moveTo>
                    <a:pt x="199" y="420"/>
                  </a:moveTo>
                  <a:cubicBezTo>
                    <a:pt x="170" y="227"/>
                    <a:pt x="85" y="88"/>
                    <a:pt x="11" y="0"/>
                  </a:cubicBezTo>
                  <a:cubicBezTo>
                    <a:pt x="8" y="5"/>
                    <a:pt x="4" y="10"/>
                    <a:pt x="0" y="15"/>
                  </a:cubicBezTo>
                  <a:cubicBezTo>
                    <a:pt x="72" y="101"/>
                    <a:pt x="153" y="235"/>
                    <a:pt x="181" y="420"/>
                  </a:cubicBezTo>
                  <a:cubicBezTo>
                    <a:pt x="152" y="478"/>
                    <a:pt x="152" y="478"/>
                    <a:pt x="152" y="478"/>
                  </a:cubicBezTo>
                  <a:cubicBezTo>
                    <a:pt x="149" y="482"/>
                    <a:pt x="151" y="487"/>
                    <a:pt x="155" y="489"/>
                  </a:cubicBezTo>
                  <a:cubicBezTo>
                    <a:pt x="157" y="490"/>
                    <a:pt x="158" y="490"/>
                    <a:pt x="159" y="490"/>
                  </a:cubicBezTo>
                  <a:cubicBezTo>
                    <a:pt x="163" y="490"/>
                    <a:pt x="166" y="489"/>
                    <a:pt x="167" y="486"/>
                  </a:cubicBezTo>
                  <a:cubicBezTo>
                    <a:pt x="199" y="423"/>
                    <a:pt x="199" y="423"/>
                    <a:pt x="199" y="423"/>
                  </a:cubicBezTo>
                  <a:lnTo>
                    <a:pt x="199" y="420"/>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0" name="Freeform 19"/>
            <p:cNvSpPr/>
            <p:nvPr/>
          </p:nvSpPr>
          <p:spPr bwMode="auto">
            <a:xfrm>
              <a:off x="10133014" y="4178300"/>
              <a:ext cx="68263" cy="93663"/>
            </a:xfrm>
            <a:custGeom>
              <a:avLst/>
              <a:gdLst>
                <a:gd name="T0" fmla="*/ 0 w 44"/>
                <a:gd name="T1" fmla="*/ 51 h 61"/>
                <a:gd name="T2" fmla="*/ 0 w 44"/>
                <a:gd name="T3" fmla="*/ 4 h 61"/>
                <a:gd name="T4" fmla="*/ 17 w 44"/>
                <a:gd name="T5" fmla="*/ 0 h 61"/>
                <a:gd name="T6" fmla="*/ 42 w 44"/>
                <a:gd name="T7" fmla="*/ 47 h 61"/>
                <a:gd name="T8" fmla="*/ 38 w 44"/>
                <a:gd name="T9" fmla="*/ 59 h 61"/>
                <a:gd name="T10" fmla="*/ 38 w 44"/>
                <a:gd name="T11" fmla="*/ 59 h 61"/>
                <a:gd name="T12" fmla="*/ 26 w 44"/>
                <a:gd name="T13" fmla="*/ 55 h 61"/>
                <a:gd name="T14" fmla="*/ 26 w 44"/>
                <a:gd name="T15" fmla="*/ 55 h 61"/>
                <a:gd name="T16" fmla="*/ 18 w 44"/>
                <a:gd name="T17" fmla="*/ 39 h 61"/>
                <a:gd name="T18" fmla="*/ 18 w 44"/>
                <a:gd name="T19" fmla="*/ 51 h 61"/>
                <a:gd name="T20" fmla="*/ 9 w 44"/>
                <a:gd name="T21" fmla="*/ 60 h 61"/>
                <a:gd name="T22" fmla="*/ 9 w 44"/>
                <a:gd name="T23" fmla="*/ 60 h 61"/>
                <a:gd name="T24" fmla="*/ 0 w 44"/>
                <a:gd name="T25" fmla="*/ 5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61">
                  <a:moveTo>
                    <a:pt x="0" y="51"/>
                  </a:moveTo>
                  <a:cubicBezTo>
                    <a:pt x="0" y="4"/>
                    <a:pt x="0" y="4"/>
                    <a:pt x="0" y="4"/>
                  </a:cubicBezTo>
                  <a:cubicBezTo>
                    <a:pt x="17" y="0"/>
                    <a:pt x="17" y="0"/>
                    <a:pt x="17" y="0"/>
                  </a:cubicBezTo>
                  <a:cubicBezTo>
                    <a:pt x="42" y="47"/>
                    <a:pt x="42" y="47"/>
                    <a:pt x="42" y="47"/>
                  </a:cubicBezTo>
                  <a:cubicBezTo>
                    <a:pt x="44" y="51"/>
                    <a:pt x="42" y="56"/>
                    <a:pt x="38" y="59"/>
                  </a:cubicBezTo>
                  <a:cubicBezTo>
                    <a:pt x="38" y="59"/>
                    <a:pt x="38" y="59"/>
                    <a:pt x="38" y="59"/>
                  </a:cubicBezTo>
                  <a:cubicBezTo>
                    <a:pt x="34" y="61"/>
                    <a:pt x="28" y="59"/>
                    <a:pt x="26" y="55"/>
                  </a:cubicBezTo>
                  <a:cubicBezTo>
                    <a:pt x="26" y="55"/>
                    <a:pt x="26" y="55"/>
                    <a:pt x="26" y="55"/>
                  </a:cubicBezTo>
                  <a:cubicBezTo>
                    <a:pt x="18" y="39"/>
                    <a:pt x="18" y="39"/>
                    <a:pt x="18" y="39"/>
                  </a:cubicBezTo>
                  <a:cubicBezTo>
                    <a:pt x="18" y="51"/>
                    <a:pt x="18" y="51"/>
                    <a:pt x="18" y="51"/>
                  </a:cubicBezTo>
                  <a:cubicBezTo>
                    <a:pt x="18" y="56"/>
                    <a:pt x="14" y="60"/>
                    <a:pt x="9" y="60"/>
                  </a:cubicBezTo>
                  <a:cubicBezTo>
                    <a:pt x="9" y="60"/>
                    <a:pt x="9" y="60"/>
                    <a:pt x="9" y="60"/>
                  </a:cubicBezTo>
                  <a:cubicBezTo>
                    <a:pt x="4" y="60"/>
                    <a:pt x="0" y="56"/>
                    <a:pt x="0" y="5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1" name="Freeform 20"/>
            <p:cNvSpPr/>
            <p:nvPr/>
          </p:nvSpPr>
          <p:spPr bwMode="auto">
            <a:xfrm>
              <a:off x="9004301" y="3046413"/>
              <a:ext cx="542925" cy="588963"/>
            </a:xfrm>
            <a:custGeom>
              <a:avLst/>
              <a:gdLst>
                <a:gd name="T0" fmla="*/ 2 w 353"/>
                <a:gd name="T1" fmla="*/ 81 h 383"/>
                <a:gd name="T2" fmla="*/ 350 w 353"/>
                <a:gd name="T3" fmla="*/ 383 h 383"/>
                <a:gd name="T4" fmla="*/ 353 w 353"/>
                <a:gd name="T5" fmla="*/ 365 h 383"/>
                <a:gd name="T6" fmla="*/ 18 w 353"/>
                <a:gd name="T7" fmla="*/ 74 h 383"/>
                <a:gd name="T8" fmla="*/ 21 w 353"/>
                <a:gd name="T9" fmla="*/ 9 h 383"/>
                <a:gd name="T10" fmla="*/ 12 w 353"/>
                <a:gd name="T11" fmla="*/ 0 h 383"/>
                <a:gd name="T12" fmla="*/ 8 w 353"/>
                <a:gd name="T13" fmla="*/ 1 h 383"/>
                <a:gd name="T14" fmla="*/ 3 w 353"/>
                <a:gd name="T15" fmla="*/ 8 h 383"/>
                <a:gd name="T16" fmla="*/ 0 w 353"/>
                <a:gd name="T17" fmla="*/ 79 h 383"/>
                <a:gd name="T18" fmla="*/ 2 w 353"/>
                <a:gd name="T19" fmla="*/ 8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383">
                  <a:moveTo>
                    <a:pt x="2" y="81"/>
                  </a:moveTo>
                  <a:cubicBezTo>
                    <a:pt x="110" y="244"/>
                    <a:pt x="245" y="334"/>
                    <a:pt x="350" y="383"/>
                  </a:cubicBezTo>
                  <a:cubicBezTo>
                    <a:pt x="351" y="377"/>
                    <a:pt x="352" y="371"/>
                    <a:pt x="353" y="365"/>
                  </a:cubicBezTo>
                  <a:cubicBezTo>
                    <a:pt x="252" y="317"/>
                    <a:pt x="122" y="230"/>
                    <a:pt x="18" y="74"/>
                  </a:cubicBezTo>
                  <a:cubicBezTo>
                    <a:pt x="21" y="9"/>
                    <a:pt x="21" y="9"/>
                    <a:pt x="21" y="9"/>
                  </a:cubicBezTo>
                  <a:cubicBezTo>
                    <a:pt x="21" y="4"/>
                    <a:pt x="17" y="0"/>
                    <a:pt x="12" y="0"/>
                  </a:cubicBezTo>
                  <a:cubicBezTo>
                    <a:pt x="11" y="0"/>
                    <a:pt x="9" y="0"/>
                    <a:pt x="8" y="1"/>
                  </a:cubicBezTo>
                  <a:cubicBezTo>
                    <a:pt x="5" y="2"/>
                    <a:pt x="3" y="5"/>
                    <a:pt x="3" y="8"/>
                  </a:cubicBezTo>
                  <a:cubicBezTo>
                    <a:pt x="0" y="79"/>
                    <a:pt x="0" y="79"/>
                    <a:pt x="0" y="79"/>
                  </a:cubicBezTo>
                  <a:lnTo>
                    <a:pt x="2" y="81"/>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2" name="Freeform 21"/>
            <p:cNvSpPr>
              <a:spLocks noEditPoints="1"/>
            </p:cNvSpPr>
            <p:nvPr/>
          </p:nvSpPr>
          <p:spPr bwMode="auto">
            <a:xfrm>
              <a:off x="9523414" y="2919413"/>
              <a:ext cx="211138" cy="157163"/>
            </a:xfrm>
            <a:custGeom>
              <a:avLst/>
              <a:gdLst>
                <a:gd name="T0" fmla="*/ 30 w 137"/>
                <a:gd name="T1" fmla="*/ 102 h 102"/>
                <a:gd name="T2" fmla="*/ 0 w 137"/>
                <a:gd name="T3" fmla="*/ 51 h 102"/>
                <a:gd name="T4" fmla="*/ 0 w 137"/>
                <a:gd name="T5" fmla="*/ 51 h 102"/>
                <a:gd name="T6" fmla="*/ 30 w 137"/>
                <a:gd name="T7" fmla="*/ 0 h 102"/>
                <a:gd name="T8" fmla="*/ 30 w 137"/>
                <a:gd name="T9" fmla="*/ 0 h 102"/>
                <a:gd name="T10" fmla="*/ 107 w 137"/>
                <a:gd name="T11" fmla="*/ 0 h 102"/>
                <a:gd name="T12" fmla="*/ 137 w 137"/>
                <a:gd name="T13" fmla="*/ 51 h 102"/>
                <a:gd name="T14" fmla="*/ 137 w 137"/>
                <a:gd name="T15" fmla="*/ 51 h 102"/>
                <a:gd name="T16" fmla="*/ 107 w 137"/>
                <a:gd name="T17" fmla="*/ 102 h 102"/>
                <a:gd name="T18" fmla="*/ 107 w 137"/>
                <a:gd name="T19" fmla="*/ 102 h 102"/>
                <a:gd name="T20" fmla="*/ 30 w 137"/>
                <a:gd name="T21" fmla="*/ 102 h 102"/>
                <a:gd name="T22" fmla="*/ 12 w 137"/>
                <a:gd name="T23" fmla="*/ 51 h 102"/>
                <a:gd name="T24" fmla="*/ 30 w 137"/>
                <a:gd name="T25" fmla="*/ 82 h 102"/>
                <a:gd name="T26" fmla="*/ 30 w 137"/>
                <a:gd name="T27" fmla="*/ 82 h 102"/>
                <a:gd name="T28" fmla="*/ 107 w 137"/>
                <a:gd name="T29" fmla="*/ 82 h 102"/>
                <a:gd name="T30" fmla="*/ 125 w 137"/>
                <a:gd name="T31" fmla="*/ 51 h 102"/>
                <a:gd name="T32" fmla="*/ 125 w 137"/>
                <a:gd name="T33" fmla="*/ 51 h 102"/>
                <a:gd name="T34" fmla="*/ 107 w 137"/>
                <a:gd name="T35" fmla="*/ 20 h 102"/>
                <a:gd name="T36" fmla="*/ 107 w 137"/>
                <a:gd name="T37" fmla="*/ 20 h 102"/>
                <a:gd name="T38" fmla="*/ 30 w 137"/>
                <a:gd name="T39" fmla="*/ 20 h 102"/>
                <a:gd name="T40" fmla="*/ 12 w 137"/>
                <a:gd name="T4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102">
                  <a:moveTo>
                    <a:pt x="30" y="102"/>
                  </a:moveTo>
                  <a:cubicBezTo>
                    <a:pt x="13" y="102"/>
                    <a:pt x="0" y="79"/>
                    <a:pt x="0" y="51"/>
                  </a:cubicBezTo>
                  <a:cubicBezTo>
                    <a:pt x="0" y="51"/>
                    <a:pt x="0" y="51"/>
                    <a:pt x="0" y="51"/>
                  </a:cubicBezTo>
                  <a:cubicBezTo>
                    <a:pt x="0" y="23"/>
                    <a:pt x="13" y="0"/>
                    <a:pt x="30" y="0"/>
                  </a:cubicBezTo>
                  <a:cubicBezTo>
                    <a:pt x="30" y="0"/>
                    <a:pt x="30" y="0"/>
                    <a:pt x="30" y="0"/>
                  </a:cubicBezTo>
                  <a:cubicBezTo>
                    <a:pt x="107" y="0"/>
                    <a:pt x="107" y="0"/>
                    <a:pt x="107" y="0"/>
                  </a:cubicBezTo>
                  <a:cubicBezTo>
                    <a:pt x="124" y="0"/>
                    <a:pt x="137" y="23"/>
                    <a:pt x="137" y="51"/>
                  </a:cubicBezTo>
                  <a:cubicBezTo>
                    <a:pt x="137" y="51"/>
                    <a:pt x="137" y="51"/>
                    <a:pt x="137" y="51"/>
                  </a:cubicBezTo>
                  <a:cubicBezTo>
                    <a:pt x="137" y="79"/>
                    <a:pt x="124" y="102"/>
                    <a:pt x="107" y="102"/>
                  </a:cubicBezTo>
                  <a:cubicBezTo>
                    <a:pt x="107" y="102"/>
                    <a:pt x="107" y="102"/>
                    <a:pt x="107" y="102"/>
                  </a:cubicBezTo>
                  <a:cubicBezTo>
                    <a:pt x="30" y="102"/>
                    <a:pt x="30" y="102"/>
                    <a:pt x="30" y="102"/>
                  </a:cubicBezTo>
                  <a:close/>
                  <a:moveTo>
                    <a:pt x="12" y="51"/>
                  </a:moveTo>
                  <a:cubicBezTo>
                    <a:pt x="12" y="68"/>
                    <a:pt x="20" y="82"/>
                    <a:pt x="30" y="82"/>
                  </a:cubicBezTo>
                  <a:cubicBezTo>
                    <a:pt x="30" y="82"/>
                    <a:pt x="30" y="82"/>
                    <a:pt x="30" y="82"/>
                  </a:cubicBezTo>
                  <a:cubicBezTo>
                    <a:pt x="107" y="82"/>
                    <a:pt x="107" y="82"/>
                    <a:pt x="107" y="82"/>
                  </a:cubicBezTo>
                  <a:cubicBezTo>
                    <a:pt x="117" y="82"/>
                    <a:pt x="125" y="68"/>
                    <a:pt x="125" y="51"/>
                  </a:cubicBezTo>
                  <a:cubicBezTo>
                    <a:pt x="125" y="51"/>
                    <a:pt x="125" y="51"/>
                    <a:pt x="125" y="51"/>
                  </a:cubicBezTo>
                  <a:cubicBezTo>
                    <a:pt x="125" y="34"/>
                    <a:pt x="117" y="20"/>
                    <a:pt x="107" y="20"/>
                  </a:cubicBezTo>
                  <a:cubicBezTo>
                    <a:pt x="107" y="20"/>
                    <a:pt x="107" y="20"/>
                    <a:pt x="107" y="20"/>
                  </a:cubicBezTo>
                  <a:cubicBezTo>
                    <a:pt x="30" y="20"/>
                    <a:pt x="30" y="20"/>
                    <a:pt x="30" y="20"/>
                  </a:cubicBezTo>
                  <a:cubicBezTo>
                    <a:pt x="20" y="20"/>
                    <a:pt x="12" y="34"/>
                    <a:pt x="12" y="5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3" name="Freeform 22"/>
            <p:cNvSpPr>
              <a:spLocks noEditPoints="1"/>
            </p:cNvSpPr>
            <p:nvPr/>
          </p:nvSpPr>
          <p:spPr bwMode="auto">
            <a:xfrm>
              <a:off x="9752014" y="2919413"/>
              <a:ext cx="211138" cy="150813"/>
            </a:xfrm>
            <a:custGeom>
              <a:avLst/>
              <a:gdLst>
                <a:gd name="T0" fmla="*/ 30 w 138"/>
                <a:gd name="T1" fmla="*/ 98 h 98"/>
                <a:gd name="T2" fmla="*/ 0 w 138"/>
                <a:gd name="T3" fmla="*/ 49 h 98"/>
                <a:gd name="T4" fmla="*/ 0 w 138"/>
                <a:gd name="T5" fmla="*/ 49 h 98"/>
                <a:gd name="T6" fmla="*/ 30 w 138"/>
                <a:gd name="T7" fmla="*/ 0 h 98"/>
                <a:gd name="T8" fmla="*/ 30 w 138"/>
                <a:gd name="T9" fmla="*/ 0 h 98"/>
                <a:gd name="T10" fmla="*/ 108 w 138"/>
                <a:gd name="T11" fmla="*/ 0 h 98"/>
                <a:gd name="T12" fmla="*/ 138 w 138"/>
                <a:gd name="T13" fmla="*/ 49 h 98"/>
                <a:gd name="T14" fmla="*/ 138 w 138"/>
                <a:gd name="T15" fmla="*/ 49 h 98"/>
                <a:gd name="T16" fmla="*/ 108 w 138"/>
                <a:gd name="T17" fmla="*/ 98 h 98"/>
                <a:gd name="T18" fmla="*/ 108 w 138"/>
                <a:gd name="T19" fmla="*/ 98 h 98"/>
                <a:gd name="T20" fmla="*/ 30 w 138"/>
                <a:gd name="T21" fmla="*/ 98 h 98"/>
                <a:gd name="T22" fmla="*/ 12 w 138"/>
                <a:gd name="T23" fmla="*/ 49 h 98"/>
                <a:gd name="T24" fmla="*/ 30 w 138"/>
                <a:gd name="T25" fmla="*/ 79 h 98"/>
                <a:gd name="T26" fmla="*/ 30 w 138"/>
                <a:gd name="T27" fmla="*/ 79 h 98"/>
                <a:gd name="T28" fmla="*/ 108 w 138"/>
                <a:gd name="T29" fmla="*/ 79 h 98"/>
                <a:gd name="T30" fmla="*/ 126 w 138"/>
                <a:gd name="T31" fmla="*/ 49 h 98"/>
                <a:gd name="T32" fmla="*/ 126 w 138"/>
                <a:gd name="T33" fmla="*/ 49 h 98"/>
                <a:gd name="T34" fmla="*/ 108 w 138"/>
                <a:gd name="T35" fmla="*/ 19 h 98"/>
                <a:gd name="T36" fmla="*/ 108 w 138"/>
                <a:gd name="T37" fmla="*/ 19 h 98"/>
                <a:gd name="T38" fmla="*/ 30 w 138"/>
                <a:gd name="T39" fmla="*/ 19 h 98"/>
                <a:gd name="T40" fmla="*/ 12 w 138"/>
                <a:gd name="T41"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98">
                  <a:moveTo>
                    <a:pt x="30" y="98"/>
                  </a:moveTo>
                  <a:cubicBezTo>
                    <a:pt x="13" y="98"/>
                    <a:pt x="0" y="76"/>
                    <a:pt x="0" y="49"/>
                  </a:cubicBezTo>
                  <a:cubicBezTo>
                    <a:pt x="0" y="49"/>
                    <a:pt x="0" y="49"/>
                    <a:pt x="0" y="49"/>
                  </a:cubicBezTo>
                  <a:cubicBezTo>
                    <a:pt x="0" y="22"/>
                    <a:pt x="13" y="0"/>
                    <a:pt x="30" y="0"/>
                  </a:cubicBezTo>
                  <a:cubicBezTo>
                    <a:pt x="30" y="0"/>
                    <a:pt x="30" y="0"/>
                    <a:pt x="30" y="0"/>
                  </a:cubicBezTo>
                  <a:cubicBezTo>
                    <a:pt x="108" y="0"/>
                    <a:pt x="108" y="0"/>
                    <a:pt x="108" y="0"/>
                  </a:cubicBezTo>
                  <a:cubicBezTo>
                    <a:pt x="124" y="0"/>
                    <a:pt x="138" y="22"/>
                    <a:pt x="138" y="49"/>
                  </a:cubicBezTo>
                  <a:cubicBezTo>
                    <a:pt x="138" y="49"/>
                    <a:pt x="138" y="49"/>
                    <a:pt x="138" y="49"/>
                  </a:cubicBezTo>
                  <a:cubicBezTo>
                    <a:pt x="138" y="76"/>
                    <a:pt x="124" y="98"/>
                    <a:pt x="108" y="98"/>
                  </a:cubicBezTo>
                  <a:cubicBezTo>
                    <a:pt x="108" y="98"/>
                    <a:pt x="108" y="98"/>
                    <a:pt x="108" y="98"/>
                  </a:cubicBezTo>
                  <a:cubicBezTo>
                    <a:pt x="30" y="98"/>
                    <a:pt x="30" y="98"/>
                    <a:pt x="30" y="98"/>
                  </a:cubicBezTo>
                  <a:close/>
                  <a:moveTo>
                    <a:pt x="12" y="49"/>
                  </a:moveTo>
                  <a:cubicBezTo>
                    <a:pt x="12" y="65"/>
                    <a:pt x="20" y="79"/>
                    <a:pt x="30" y="79"/>
                  </a:cubicBezTo>
                  <a:cubicBezTo>
                    <a:pt x="30" y="79"/>
                    <a:pt x="30" y="79"/>
                    <a:pt x="30" y="79"/>
                  </a:cubicBezTo>
                  <a:cubicBezTo>
                    <a:pt x="108" y="79"/>
                    <a:pt x="108" y="79"/>
                    <a:pt x="108" y="79"/>
                  </a:cubicBezTo>
                  <a:cubicBezTo>
                    <a:pt x="118" y="79"/>
                    <a:pt x="126" y="65"/>
                    <a:pt x="126" y="49"/>
                  </a:cubicBezTo>
                  <a:cubicBezTo>
                    <a:pt x="126" y="49"/>
                    <a:pt x="126" y="49"/>
                    <a:pt x="126" y="49"/>
                  </a:cubicBezTo>
                  <a:cubicBezTo>
                    <a:pt x="126" y="33"/>
                    <a:pt x="118" y="19"/>
                    <a:pt x="108" y="19"/>
                  </a:cubicBezTo>
                  <a:cubicBezTo>
                    <a:pt x="108" y="19"/>
                    <a:pt x="108" y="19"/>
                    <a:pt x="108" y="19"/>
                  </a:cubicBezTo>
                  <a:cubicBezTo>
                    <a:pt x="30" y="19"/>
                    <a:pt x="30" y="19"/>
                    <a:pt x="30" y="19"/>
                  </a:cubicBezTo>
                  <a:cubicBezTo>
                    <a:pt x="20" y="19"/>
                    <a:pt x="12" y="33"/>
                    <a:pt x="12" y="4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4" name="Freeform 23"/>
            <p:cNvSpPr/>
            <p:nvPr/>
          </p:nvSpPr>
          <p:spPr bwMode="auto">
            <a:xfrm>
              <a:off x="9418639" y="2957513"/>
              <a:ext cx="122238" cy="58738"/>
            </a:xfrm>
            <a:custGeom>
              <a:avLst/>
              <a:gdLst>
                <a:gd name="T0" fmla="*/ 0 w 77"/>
                <a:gd name="T1" fmla="*/ 26 h 37"/>
                <a:gd name="T2" fmla="*/ 73 w 77"/>
                <a:gd name="T3" fmla="*/ 0 h 37"/>
                <a:gd name="T4" fmla="*/ 77 w 77"/>
                <a:gd name="T5" fmla="*/ 11 h 37"/>
                <a:gd name="T6" fmla="*/ 4 w 77"/>
                <a:gd name="T7" fmla="*/ 37 h 37"/>
                <a:gd name="T8" fmla="*/ 0 w 77"/>
                <a:gd name="T9" fmla="*/ 26 h 37"/>
                <a:gd name="T10" fmla="*/ 0 w 77"/>
                <a:gd name="T11" fmla="*/ 26 h 37"/>
              </a:gdLst>
              <a:ahLst/>
              <a:cxnLst>
                <a:cxn ang="0">
                  <a:pos x="T0" y="T1"/>
                </a:cxn>
                <a:cxn ang="0">
                  <a:pos x="T2" y="T3"/>
                </a:cxn>
                <a:cxn ang="0">
                  <a:pos x="T4" y="T5"/>
                </a:cxn>
                <a:cxn ang="0">
                  <a:pos x="T6" y="T7"/>
                </a:cxn>
                <a:cxn ang="0">
                  <a:pos x="T8" y="T9"/>
                </a:cxn>
                <a:cxn ang="0">
                  <a:pos x="T10" y="T11"/>
                </a:cxn>
              </a:cxnLst>
              <a:rect l="0" t="0" r="r" b="b"/>
              <a:pathLst>
                <a:path w="77" h="37">
                  <a:moveTo>
                    <a:pt x="0" y="26"/>
                  </a:moveTo>
                  <a:lnTo>
                    <a:pt x="73" y="0"/>
                  </a:lnTo>
                  <a:lnTo>
                    <a:pt x="77" y="11"/>
                  </a:lnTo>
                  <a:lnTo>
                    <a:pt x="4" y="37"/>
                  </a:lnTo>
                  <a:lnTo>
                    <a:pt x="0" y="26"/>
                  </a:lnTo>
                  <a:lnTo>
                    <a:pt x="0" y="2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5" name="Freeform 24"/>
            <p:cNvSpPr/>
            <p:nvPr/>
          </p:nvSpPr>
          <p:spPr bwMode="auto">
            <a:xfrm>
              <a:off x="9936164" y="2951163"/>
              <a:ext cx="119063" cy="68263"/>
            </a:xfrm>
            <a:custGeom>
              <a:avLst/>
              <a:gdLst>
                <a:gd name="T0" fmla="*/ 0 w 75"/>
                <a:gd name="T1" fmla="*/ 10 h 43"/>
                <a:gd name="T2" fmla="*/ 5 w 75"/>
                <a:gd name="T3" fmla="*/ 0 h 43"/>
                <a:gd name="T4" fmla="*/ 75 w 75"/>
                <a:gd name="T5" fmla="*/ 32 h 43"/>
                <a:gd name="T6" fmla="*/ 70 w 75"/>
                <a:gd name="T7" fmla="*/ 43 h 43"/>
                <a:gd name="T8" fmla="*/ 0 w 75"/>
                <a:gd name="T9" fmla="*/ 10 h 43"/>
                <a:gd name="T10" fmla="*/ 0 w 75"/>
                <a:gd name="T11" fmla="*/ 10 h 43"/>
              </a:gdLst>
              <a:ahLst/>
              <a:cxnLst>
                <a:cxn ang="0">
                  <a:pos x="T0" y="T1"/>
                </a:cxn>
                <a:cxn ang="0">
                  <a:pos x="T2" y="T3"/>
                </a:cxn>
                <a:cxn ang="0">
                  <a:pos x="T4" y="T5"/>
                </a:cxn>
                <a:cxn ang="0">
                  <a:pos x="T6" y="T7"/>
                </a:cxn>
                <a:cxn ang="0">
                  <a:pos x="T8" y="T9"/>
                </a:cxn>
                <a:cxn ang="0">
                  <a:pos x="T10" y="T11"/>
                </a:cxn>
              </a:cxnLst>
              <a:rect l="0" t="0" r="r" b="b"/>
              <a:pathLst>
                <a:path w="75" h="43">
                  <a:moveTo>
                    <a:pt x="0" y="10"/>
                  </a:moveTo>
                  <a:lnTo>
                    <a:pt x="5" y="0"/>
                  </a:lnTo>
                  <a:lnTo>
                    <a:pt x="75" y="32"/>
                  </a:lnTo>
                  <a:lnTo>
                    <a:pt x="70" y="43"/>
                  </a:lnTo>
                  <a:lnTo>
                    <a:pt x="0" y="10"/>
                  </a:lnTo>
                  <a:lnTo>
                    <a:pt x="0" y="10"/>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6" name="Freeform 25"/>
            <p:cNvSpPr/>
            <p:nvPr/>
          </p:nvSpPr>
          <p:spPr bwMode="auto">
            <a:xfrm>
              <a:off x="9709151" y="2952750"/>
              <a:ext cx="61913" cy="20638"/>
            </a:xfrm>
            <a:custGeom>
              <a:avLst/>
              <a:gdLst>
                <a:gd name="T0" fmla="*/ 0 w 39"/>
                <a:gd name="T1" fmla="*/ 12 h 13"/>
                <a:gd name="T2" fmla="*/ 0 w 39"/>
                <a:gd name="T3" fmla="*/ 0 h 13"/>
                <a:gd name="T4" fmla="*/ 39 w 39"/>
                <a:gd name="T5" fmla="*/ 1 h 13"/>
                <a:gd name="T6" fmla="*/ 39 w 39"/>
                <a:gd name="T7" fmla="*/ 13 h 13"/>
                <a:gd name="T8" fmla="*/ 0 w 39"/>
                <a:gd name="T9" fmla="*/ 12 h 13"/>
                <a:gd name="T10" fmla="*/ 0 w 39"/>
                <a:gd name="T11" fmla="*/ 12 h 13"/>
              </a:gdLst>
              <a:ahLst/>
              <a:cxnLst>
                <a:cxn ang="0">
                  <a:pos x="T0" y="T1"/>
                </a:cxn>
                <a:cxn ang="0">
                  <a:pos x="T2" y="T3"/>
                </a:cxn>
                <a:cxn ang="0">
                  <a:pos x="T4" y="T5"/>
                </a:cxn>
                <a:cxn ang="0">
                  <a:pos x="T6" y="T7"/>
                </a:cxn>
                <a:cxn ang="0">
                  <a:pos x="T8" y="T9"/>
                </a:cxn>
                <a:cxn ang="0">
                  <a:pos x="T10" y="T11"/>
                </a:cxn>
              </a:cxnLst>
              <a:rect l="0" t="0" r="r" b="b"/>
              <a:pathLst>
                <a:path w="39" h="13">
                  <a:moveTo>
                    <a:pt x="0" y="12"/>
                  </a:moveTo>
                  <a:lnTo>
                    <a:pt x="0" y="0"/>
                  </a:lnTo>
                  <a:lnTo>
                    <a:pt x="39" y="1"/>
                  </a:lnTo>
                  <a:lnTo>
                    <a:pt x="39" y="13"/>
                  </a:lnTo>
                  <a:lnTo>
                    <a:pt x="0" y="12"/>
                  </a:lnTo>
                  <a:lnTo>
                    <a:pt x="0" y="12"/>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7" name="Freeform 26"/>
            <p:cNvSpPr/>
            <p:nvPr/>
          </p:nvSpPr>
          <p:spPr bwMode="auto">
            <a:xfrm>
              <a:off x="8937626" y="3082925"/>
              <a:ext cx="92075" cy="92075"/>
            </a:xfrm>
            <a:custGeom>
              <a:avLst/>
              <a:gdLst>
                <a:gd name="T0" fmla="*/ 40 w 60"/>
                <a:gd name="T1" fmla="*/ 7 h 60"/>
                <a:gd name="T2" fmla="*/ 60 w 60"/>
                <a:gd name="T3" fmla="*/ 49 h 60"/>
                <a:gd name="T4" fmla="*/ 47 w 60"/>
                <a:gd name="T5" fmla="*/ 60 h 60"/>
                <a:gd name="T6" fmla="*/ 5 w 60"/>
                <a:gd name="T7" fmla="*/ 28 h 60"/>
                <a:gd name="T8" fmla="*/ 3 w 60"/>
                <a:gd name="T9" fmla="*/ 15 h 60"/>
                <a:gd name="T10" fmla="*/ 3 w 60"/>
                <a:gd name="T11" fmla="*/ 15 h 60"/>
                <a:gd name="T12" fmla="*/ 15 w 60"/>
                <a:gd name="T13" fmla="*/ 14 h 60"/>
                <a:gd name="T14" fmla="*/ 15 w 60"/>
                <a:gd name="T15" fmla="*/ 14 h 60"/>
                <a:gd name="T16" fmla="*/ 29 w 60"/>
                <a:gd name="T17" fmla="*/ 24 h 60"/>
                <a:gd name="T18" fmla="*/ 24 w 60"/>
                <a:gd name="T19" fmla="*/ 14 h 60"/>
                <a:gd name="T20" fmla="*/ 29 w 60"/>
                <a:gd name="T21" fmla="*/ 2 h 60"/>
                <a:gd name="T22" fmla="*/ 29 w 60"/>
                <a:gd name="T23" fmla="*/ 2 h 60"/>
                <a:gd name="T24" fmla="*/ 40 w 60"/>
                <a:gd name="T25"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60">
                  <a:moveTo>
                    <a:pt x="40" y="7"/>
                  </a:moveTo>
                  <a:cubicBezTo>
                    <a:pt x="60" y="49"/>
                    <a:pt x="60" y="49"/>
                    <a:pt x="60" y="49"/>
                  </a:cubicBezTo>
                  <a:cubicBezTo>
                    <a:pt x="47" y="60"/>
                    <a:pt x="47" y="60"/>
                    <a:pt x="47" y="60"/>
                  </a:cubicBezTo>
                  <a:cubicBezTo>
                    <a:pt x="5" y="28"/>
                    <a:pt x="5" y="28"/>
                    <a:pt x="5" y="28"/>
                  </a:cubicBezTo>
                  <a:cubicBezTo>
                    <a:pt x="1" y="25"/>
                    <a:pt x="0" y="19"/>
                    <a:pt x="3" y="15"/>
                  </a:cubicBezTo>
                  <a:cubicBezTo>
                    <a:pt x="3" y="15"/>
                    <a:pt x="3" y="15"/>
                    <a:pt x="3" y="15"/>
                  </a:cubicBezTo>
                  <a:cubicBezTo>
                    <a:pt x="6" y="12"/>
                    <a:pt x="11" y="11"/>
                    <a:pt x="15" y="14"/>
                  </a:cubicBezTo>
                  <a:cubicBezTo>
                    <a:pt x="15" y="14"/>
                    <a:pt x="15" y="14"/>
                    <a:pt x="15" y="14"/>
                  </a:cubicBezTo>
                  <a:cubicBezTo>
                    <a:pt x="29" y="24"/>
                    <a:pt x="29" y="24"/>
                    <a:pt x="29" y="24"/>
                  </a:cubicBezTo>
                  <a:cubicBezTo>
                    <a:pt x="24" y="14"/>
                    <a:pt x="24" y="14"/>
                    <a:pt x="24" y="14"/>
                  </a:cubicBezTo>
                  <a:cubicBezTo>
                    <a:pt x="22" y="10"/>
                    <a:pt x="24" y="4"/>
                    <a:pt x="29" y="2"/>
                  </a:cubicBezTo>
                  <a:cubicBezTo>
                    <a:pt x="29" y="2"/>
                    <a:pt x="29" y="2"/>
                    <a:pt x="29" y="2"/>
                  </a:cubicBezTo>
                  <a:cubicBezTo>
                    <a:pt x="33" y="0"/>
                    <a:pt x="38" y="2"/>
                    <a:pt x="40" y="7"/>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7848601" y="2371725"/>
              <a:ext cx="147638" cy="212725"/>
            </a:xfrm>
            <a:custGeom>
              <a:avLst/>
              <a:gdLst>
                <a:gd name="T0" fmla="*/ 62 w 96"/>
                <a:gd name="T1" fmla="*/ 129 h 138"/>
                <a:gd name="T2" fmla="*/ 4 w 96"/>
                <a:gd name="T3" fmla="*/ 27 h 138"/>
                <a:gd name="T4" fmla="*/ 11 w 96"/>
                <a:gd name="T5" fmla="*/ 4 h 138"/>
                <a:gd name="T6" fmla="*/ 11 w 96"/>
                <a:gd name="T7" fmla="*/ 4 h 138"/>
                <a:gd name="T8" fmla="*/ 34 w 96"/>
                <a:gd name="T9" fmla="*/ 11 h 138"/>
                <a:gd name="T10" fmla="*/ 34 w 96"/>
                <a:gd name="T11" fmla="*/ 11 h 138"/>
                <a:gd name="T12" fmla="*/ 92 w 96"/>
                <a:gd name="T13" fmla="*/ 112 h 138"/>
                <a:gd name="T14" fmla="*/ 85 w 96"/>
                <a:gd name="T15" fmla="*/ 135 h 138"/>
                <a:gd name="T16" fmla="*/ 85 w 96"/>
                <a:gd name="T17" fmla="*/ 135 h 138"/>
                <a:gd name="T18" fmla="*/ 77 w 96"/>
                <a:gd name="T19" fmla="*/ 138 h 138"/>
                <a:gd name="T20" fmla="*/ 77 w 96"/>
                <a:gd name="T21" fmla="*/ 138 h 138"/>
                <a:gd name="T22" fmla="*/ 62 w 96"/>
                <a:gd name="T23" fmla="*/ 12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138">
                  <a:moveTo>
                    <a:pt x="62" y="129"/>
                  </a:moveTo>
                  <a:cubicBezTo>
                    <a:pt x="4" y="27"/>
                    <a:pt x="4" y="27"/>
                    <a:pt x="4" y="27"/>
                  </a:cubicBezTo>
                  <a:cubicBezTo>
                    <a:pt x="0" y="19"/>
                    <a:pt x="2" y="9"/>
                    <a:pt x="11" y="4"/>
                  </a:cubicBezTo>
                  <a:cubicBezTo>
                    <a:pt x="11" y="4"/>
                    <a:pt x="11" y="4"/>
                    <a:pt x="11" y="4"/>
                  </a:cubicBezTo>
                  <a:cubicBezTo>
                    <a:pt x="19" y="0"/>
                    <a:pt x="29" y="3"/>
                    <a:pt x="34" y="11"/>
                  </a:cubicBezTo>
                  <a:cubicBezTo>
                    <a:pt x="34" y="11"/>
                    <a:pt x="34" y="11"/>
                    <a:pt x="34" y="11"/>
                  </a:cubicBezTo>
                  <a:cubicBezTo>
                    <a:pt x="92" y="112"/>
                    <a:pt x="92" y="112"/>
                    <a:pt x="92" y="112"/>
                  </a:cubicBezTo>
                  <a:cubicBezTo>
                    <a:pt x="96" y="120"/>
                    <a:pt x="94" y="131"/>
                    <a:pt x="85" y="135"/>
                  </a:cubicBezTo>
                  <a:cubicBezTo>
                    <a:pt x="85" y="135"/>
                    <a:pt x="85" y="135"/>
                    <a:pt x="85" y="135"/>
                  </a:cubicBezTo>
                  <a:cubicBezTo>
                    <a:pt x="83" y="137"/>
                    <a:pt x="80" y="138"/>
                    <a:pt x="77" y="138"/>
                  </a:cubicBezTo>
                  <a:cubicBezTo>
                    <a:pt x="77" y="138"/>
                    <a:pt x="77" y="138"/>
                    <a:pt x="77" y="138"/>
                  </a:cubicBezTo>
                  <a:cubicBezTo>
                    <a:pt x="71" y="138"/>
                    <a:pt x="66" y="135"/>
                    <a:pt x="62" y="12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29" name="Freeform 28"/>
            <p:cNvSpPr/>
            <p:nvPr/>
          </p:nvSpPr>
          <p:spPr bwMode="auto">
            <a:xfrm>
              <a:off x="7843839" y="2371725"/>
              <a:ext cx="180975" cy="188913"/>
            </a:xfrm>
            <a:custGeom>
              <a:avLst/>
              <a:gdLst>
                <a:gd name="T0" fmla="*/ 7 w 117"/>
                <a:gd name="T1" fmla="*/ 119 h 123"/>
                <a:gd name="T2" fmla="*/ 6 w 117"/>
                <a:gd name="T3" fmla="*/ 95 h 123"/>
                <a:gd name="T4" fmla="*/ 6 w 117"/>
                <a:gd name="T5" fmla="*/ 95 h 123"/>
                <a:gd name="T6" fmla="*/ 86 w 117"/>
                <a:gd name="T7" fmla="*/ 8 h 123"/>
                <a:gd name="T8" fmla="*/ 110 w 117"/>
                <a:gd name="T9" fmla="*/ 7 h 123"/>
                <a:gd name="T10" fmla="*/ 110 w 117"/>
                <a:gd name="T11" fmla="*/ 7 h 123"/>
                <a:gd name="T12" fmla="*/ 111 w 117"/>
                <a:gd name="T13" fmla="*/ 30 h 123"/>
                <a:gd name="T14" fmla="*/ 111 w 117"/>
                <a:gd name="T15" fmla="*/ 30 h 123"/>
                <a:gd name="T16" fmla="*/ 31 w 117"/>
                <a:gd name="T17" fmla="*/ 118 h 123"/>
                <a:gd name="T18" fmla="*/ 18 w 117"/>
                <a:gd name="T19" fmla="*/ 123 h 123"/>
                <a:gd name="T20" fmla="*/ 18 w 117"/>
                <a:gd name="T21" fmla="*/ 123 h 123"/>
                <a:gd name="T22" fmla="*/ 7 w 117"/>
                <a:gd name="T23" fmla="*/ 1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23">
                  <a:moveTo>
                    <a:pt x="7" y="119"/>
                  </a:moveTo>
                  <a:cubicBezTo>
                    <a:pt x="0" y="112"/>
                    <a:pt x="0" y="102"/>
                    <a:pt x="6" y="95"/>
                  </a:cubicBezTo>
                  <a:cubicBezTo>
                    <a:pt x="6" y="95"/>
                    <a:pt x="6" y="95"/>
                    <a:pt x="6" y="95"/>
                  </a:cubicBezTo>
                  <a:cubicBezTo>
                    <a:pt x="86" y="8"/>
                    <a:pt x="86" y="8"/>
                    <a:pt x="86" y="8"/>
                  </a:cubicBezTo>
                  <a:cubicBezTo>
                    <a:pt x="92" y="1"/>
                    <a:pt x="103" y="0"/>
                    <a:pt x="110" y="7"/>
                  </a:cubicBezTo>
                  <a:cubicBezTo>
                    <a:pt x="110" y="7"/>
                    <a:pt x="110" y="7"/>
                    <a:pt x="110" y="7"/>
                  </a:cubicBezTo>
                  <a:cubicBezTo>
                    <a:pt x="116" y="13"/>
                    <a:pt x="117" y="24"/>
                    <a:pt x="111" y="30"/>
                  </a:cubicBezTo>
                  <a:cubicBezTo>
                    <a:pt x="111" y="30"/>
                    <a:pt x="111" y="30"/>
                    <a:pt x="111" y="30"/>
                  </a:cubicBezTo>
                  <a:cubicBezTo>
                    <a:pt x="31" y="118"/>
                    <a:pt x="31" y="118"/>
                    <a:pt x="31" y="118"/>
                  </a:cubicBezTo>
                  <a:cubicBezTo>
                    <a:pt x="27" y="121"/>
                    <a:pt x="23" y="123"/>
                    <a:pt x="18" y="123"/>
                  </a:cubicBezTo>
                  <a:cubicBezTo>
                    <a:pt x="18" y="123"/>
                    <a:pt x="18" y="123"/>
                    <a:pt x="18" y="123"/>
                  </a:cubicBezTo>
                  <a:cubicBezTo>
                    <a:pt x="14" y="123"/>
                    <a:pt x="10" y="122"/>
                    <a:pt x="7" y="1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0" name="Freeform 29"/>
            <p:cNvSpPr>
              <a:spLocks noEditPoints="1"/>
            </p:cNvSpPr>
            <p:nvPr/>
          </p:nvSpPr>
          <p:spPr bwMode="auto">
            <a:xfrm>
              <a:off x="6470651" y="2225675"/>
              <a:ext cx="2238375" cy="2051050"/>
            </a:xfrm>
            <a:custGeom>
              <a:avLst/>
              <a:gdLst>
                <a:gd name="T0" fmla="*/ 280 w 1455"/>
                <a:gd name="T1" fmla="*/ 1326 h 1334"/>
                <a:gd name="T2" fmla="*/ 268 w 1455"/>
                <a:gd name="T3" fmla="*/ 1327 h 1334"/>
                <a:gd name="T4" fmla="*/ 195 w 1455"/>
                <a:gd name="T5" fmla="*/ 1308 h 1334"/>
                <a:gd name="T6" fmla="*/ 139 w 1455"/>
                <a:gd name="T7" fmla="*/ 1207 h 1334"/>
                <a:gd name="T8" fmla="*/ 51 w 1455"/>
                <a:gd name="T9" fmla="*/ 512 h 1334"/>
                <a:gd name="T10" fmla="*/ 4 w 1455"/>
                <a:gd name="T11" fmla="*/ 62 h 1334"/>
                <a:gd name="T12" fmla="*/ 4 w 1455"/>
                <a:gd name="T13" fmla="*/ 62 h 1334"/>
                <a:gd name="T14" fmla="*/ 28 w 1455"/>
                <a:gd name="T15" fmla="*/ 44 h 1334"/>
                <a:gd name="T16" fmla="*/ 31 w 1455"/>
                <a:gd name="T17" fmla="*/ 45 h 1334"/>
                <a:gd name="T18" fmla="*/ 47 w 1455"/>
                <a:gd name="T19" fmla="*/ 49 h 1334"/>
                <a:gd name="T20" fmla="*/ 121 w 1455"/>
                <a:gd name="T21" fmla="*/ 55 h 1334"/>
                <a:gd name="T22" fmla="*/ 208 w 1455"/>
                <a:gd name="T23" fmla="*/ 50 h 1334"/>
                <a:gd name="T24" fmla="*/ 420 w 1455"/>
                <a:gd name="T25" fmla="*/ 46 h 1334"/>
                <a:gd name="T26" fmla="*/ 1125 w 1455"/>
                <a:gd name="T27" fmla="*/ 10 h 1334"/>
                <a:gd name="T28" fmla="*/ 1407 w 1455"/>
                <a:gd name="T29" fmla="*/ 1 h 1334"/>
                <a:gd name="T30" fmla="*/ 1440 w 1455"/>
                <a:gd name="T31" fmla="*/ 14 h 1334"/>
                <a:gd name="T32" fmla="*/ 1455 w 1455"/>
                <a:gd name="T33" fmla="*/ 63 h 1334"/>
                <a:gd name="T34" fmla="*/ 1455 w 1455"/>
                <a:gd name="T35" fmla="*/ 71 h 1334"/>
                <a:gd name="T36" fmla="*/ 1451 w 1455"/>
                <a:gd name="T37" fmla="*/ 590 h 1334"/>
                <a:gd name="T38" fmla="*/ 1437 w 1455"/>
                <a:gd name="T39" fmla="*/ 1071 h 1334"/>
                <a:gd name="T40" fmla="*/ 1412 w 1455"/>
                <a:gd name="T41" fmla="*/ 1273 h 1334"/>
                <a:gd name="T42" fmla="*/ 1333 w 1455"/>
                <a:gd name="T43" fmla="*/ 1323 h 1334"/>
                <a:gd name="T44" fmla="*/ 1002 w 1455"/>
                <a:gd name="T45" fmla="*/ 1330 h 1334"/>
                <a:gd name="T46" fmla="*/ 486 w 1455"/>
                <a:gd name="T47" fmla="*/ 1326 h 1334"/>
                <a:gd name="T48" fmla="*/ 748 w 1455"/>
                <a:gd name="T49" fmla="*/ 1300 h 1334"/>
                <a:gd name="T50" fmla="*/ 1332 w 1455"/>
                <a:gd name="T51" fmla="*/ 1289 h 1334"/>
                <a:gd name="T52" fmla="*/ 1374 w 1455"/>
                <a:gd name="T53" fmla="*/ 1268 h 1334"/>
                <a:gd name="T54" fmla="*/ 1391 w 1455"/>
                <a:gd name="T55" fmla="*/ 1234 h 1334"/>
                <a:gd name="T56" fmla="*/ 1392 w 1455"/>
                <a:gd name="T57" fmla="*/ 1225 h 1334"/>
                <a:gd name="T58" fmla="*/ 1418 w 1455"/>
                <a:gd name="T59" fmla="*/ 931 h 1334"/>
                <a:gd name="T60" fmla="*/ 1421 w 1455"/>
                <a:gd name="T61" fmla="*/ 70 h 1334"/>
                <a:gd name="T62" fmla="*/ 1421 w 1455"/>
                <a:gd name="T63" fmla="*/ 63 h 1334"/>
                <a:gd name="T64" fmla="*/ 1415 w 1455"/>
                <a:gd name="T65" fmla="*/ 37 h 1334"/>
                <a:gd name="T66" fmla="*/ 1407 w 1455"/>
                <a:gd name="T67" fmla="*/ 34 h 1334"/>
                <a:gd name="T68" fmla="*/ 1402 w 1455"/>
                <a:gd name="T69" fmla="*/ 35 h 1334"/>
                <a:gd name="T70" fmla="*/ 1401 w 1455"/>
                <a:gd name="T71" fmla="*/ 35 h 1334"/>
                <a:gd name="T72" fmla="*/ 1126 w 1455"/>
                <a:gd name="T73" fmla="*/ 44 h 1334"/>
                <a:gd name="T74" fmla="*/ 421 w 1455"/>
                <a:gd name="T75" fmla="*/ 80 h 1334"/>
                <a:gd name="T76" fmla="*/ 121 w 1455"/>
                <a:gd name="T77" fmla="*/ 89 h 1334"/>
                <a:gd name="T78" fmla="*/ 41 w 1455"/>
                <a:gd name="T79" fmla="*/ 82 h 1334"/>
                <a:gd name="T80" fmla="*/ 56 w 1455"/>
                <a:gd name="T81" fmla="*/ 200 h 1334"/>
                <a:gd name="T82" fmla="*/ 107 w 1455"/>
                <a:gd name="T83" fmla="*/ 740 h 1334"/>
                <a:gd name="T84" fmla="*/ 213 w 1455"/>
                <a:gd name="T85" fmla="*/ 1279 h 1334"/>
                <a:gd name="T86" fmla="*/ 268 w 1455"/>
                <a:gd name="T87" fmla="*/ 1293 h 1334"/>
                <a:gd name="T88" fmla="*/ 277 w 1455"/>
                <a:gd name="T89" fmla="*/ 1293 h 1334"/>
                <a:gd name="T90" fmla="*/ 278 w 1455"/>
                <a:gd name="T91" fmla="*/ 1293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55" h="1334">
                  <a:moveTo>
                    <a:pt x="486" y="1326"/>
                  </a:moveTo>
                  <a:cubicBezTo>
                    <a:pt x="280" y="1326"/>
                    <a:pt x="280" y="1326"/>
                    <a:pt x="280" y="1326"/>
                  </a:cubicBezTo>
                  <a:cubicBezTo>
                    <a:pt x="278" y="1327"/>
                    <a:pt x="274" y="1327"/>
                    <a:pt x="268" y="1327"/>
                  </a:cubicBezTo>
                  <a:cubicBezTo>
                    <a:pt x="268" y="1327"/>
                    <a:pt x="268" y="1327"/>
                    <a:pt x="268" y="1327"/>
                  </a:cubicBezTo>
                  <a:cubicBezTo>
                    <a:pt x="252" y="1327"/>
                    <a:pt x="223" y="1324"/>
                    <a:pt x="195" y="1308"/>
                  </a:cubicBezTo>
                  <a:cubicBezTo>
                    <a:pt x="195" y="1308"/>
                    <a:pt x="195" y="1308"/>
                    <a:pt x="195" y="1308"/>
                  </a:cubicBezTo>
                  <a:cubicBezTo>
                    <a:pt x="168" y="1291"/>
                    <a:pt x="143" y="1258"/>
                    <a:pt x="139" y="1207"/>
                  </a:cubicBezTo>
                  <a:cubicBezTo>
                    <a:pt x="139" y="1207"/>
                    <a:pt x="139" y="1207"/>
                    <a:pt x="139" y="1207"/>
                  </a:cubicBezTo>
                  <a:cubicBezTo>
                    <a:pt x="73" y="744"/>
                    <a:pt x="73" y="744"/>
                    <a:pt x="73" y="744"/>
                  </a:cubicBezTo>
                  <a:cubicBezTo>
                    <a:pt x="51" y="512"/>
                    <a:pt x="51" y="512"/>
                    <a:pt x="51" y="512"/>
                  </a:cubicBezTo>
                  <a:cubicBezTo>
                    <a:pt x="22" y="203"/>
                    <a:pt x="22" y="203"/>
                    <a:pt x="22" y="203"/>
                  </a:cubicBezTo>
                  <a:cubicBezTo>
                    <a:pt x="4" y="62"/>
                    <a:pt x="4" y="62"/>
                    <a:pt x="4" y="62"/>
                  </a:cubicBezTo>
                  <a:cubicBezTo>
                    <a:pt x="21" y="60"/>
                    <a:pt x="21" y="60"/>
                    <a:pt x="21" y="60"/>
                  </a:cubicBezTo>
                  <a:cubicBezTo>
                    <a:pt x="4" y="62"/>
                    <a:pt x="4" y="62"/>
                    <a:pt x="4" y="62"/>
                  </a:cubicBezTo>
                  <a:cubicBezTo>
                    <a:pt x="0" y="31"/>
                    <a:pt x="0" y="31"/>
                    <a:pt x="0" y="31"/>
                  </a:cubicBezTo>
                  <a:cubicBezTo>
                    <a:pt x="28" y="44"/>
                    <a:pt x="28" y="44"/>
                    <a:pt x="28" y="44"/>
                  </a:cubicBezTo>
                  <a:cubicBezTo>
                    <a:pt x="28" y="44"/>
                    <a:pt x="28" y="44"/>
                    <a:pt x="31" y="45"/>
                  </a:cubicBezTo>
                  <a:cubicBezTo>
                    <a:pt x="31" y="45"/>
                    <a:pt x="31" y="45"/>
                    <a:pt x="31" y="45"/>
                  </a:cubicBezTo>
                  <a:cubicBezTo>
                    <a:pt x="34" y="46"/>
                    <a:pt x="39" y="48"/>
                    <a:pt x="47" y="49"/>
                  </a:cubicBezTo>
                  <a:cubicBezTo>
                    <a:pt x="47" y="49"/>
                    <a:pt x="47" y="49"/>
                    <a:pt x="47" y="49"/>
                  </a:cubicBezTo>
                  <a:cubicBezTo>
                    <a:pt x="61" y="52"/>
                    <a:pt x="85" y="55"/>
                    <a:pt x="121" y="55"/>
                  </a:cubicBezTo>
                  <a:cubicBezTo>
                    <a:pt x="121" y="55"/>
                    <a:pt x="121" y="55"/>
                    <a:pt x="121" y="55"/>
                  </a:cubicBezTo>
                  <a:cubicBezTo>
                    <a:pt x="144" y="55"/>
                    <a:pt x="173" y="54"/>
                    <a:pt x="208" y="50"/>
                  </a:cubicBezTo>
                  <a:cubicBezTo>
                    <a:pt x="208" y="50"/>
                    <a:pt x="208" y="50"/>
                    <a:pt x="208" y="50"/>
                  </a:cubicBezTo>
                  <a:cubicBezTo>
                    <a:pt x="209" y="50"/>
                    <a:pt x="209" y="50"/>
                    <a:pt x="209" y="50"/>
                  </a:cubicBezTo>
                  <a:cubicBezTo>
                    <a:pt x="420" y="46"/>
                    <a:pt x="420" y="46"/>
                    <a:pt x="420" y="46"/>
                  </a:cubicBezTo>
                  <a:cubicBezTo>
                    <a:pt x="827" y="17"/>
                    <a:pt x="827" y="17"/>
                    <a:pt x="827" y="17"/>
                  </a:cubicBezTo>
                  <a:cubicBezTo>
                    <a:pt x="1125" y="10"/>
                    <a:pt x="1125" y="10"/>
                    <a:pt x="1125" y="10"/>
                  </a:cubicBezTo>
                  <a:cubicBezTo>
                    <a:pt x="1392" y="3"/>
                    <a:pt x="1392" y="3"/>
                    <a:pt x="1392" y="3"/>
                  </a:cubicBezTo>
                  <a:cubicBezTo>
                    <a:pt x="1395" y="2"/>
                    <a:pt x="1400" y="1"/>
                    <a:pt x="1407" y="1"/>
                  </a:cubicBezTo>
                  <a:cubicBezTo>
                    <a:pt x="1407" y="1"/>
                    <a:pt x="1407" y="1"/>
                    <a:pt x="1407" y="1"/>
                  </a:cubicBezTo>
                  <a:cubicBezTo>
                    <a:pt x="1417" y="0"/>
                    <a:pt x="1430" y="3"/>
                    <a:pt x="1440" y="14"/>
                  </a:cubicBezTo>
                  <a:cubicBezTo>
                    <a:pt x="1440" y="14"/>
                    <a:pt x="1440" y="14"/>
                    <a:pt x="1440" y="14"/>
                  </a:cubicBezTo>
                  <a:cubicBezTo>
                    <a:pt x="1450" y="25"/>
                    <a:pt x="1455" y="41"/>
                    <a:pt x="1455" y="63"/>
                  </a:cubicBezTo>
                  <a:cubicBezTo>
                    <a:pt x="1455" y="63"/>
                    <a:pt x="1455" y="63"/>
                    <a:pt x="1455" y="63"/>
                  </a:cubicBezTo>
                  <a:cubicBezTo>
                    <a:pt x="1455" y="66"/>
                    <a:pt x="1455" y="68"/>
                    <a:pt x="1455" y="71"/>
                  </a:cubicBezTo>
                  <a:cubicBezTo>
                    <a:pt x="1455" y="71"/>
                    <a:pt x="1455" y="71"/>
                    <a:pt x="1455" y="71"/>
                  </a:cubicBezTo>
                  <a:cubicBezTo>
                    <a:pt x="1451" y="590"/>
                    <a:pt x="1451" y="590"/>
                    <a:pt x="1451" y="590"/>
                  </a:cubicBezTo>
                  <a:cubicBezTo>
                    <a:pt x="1451" y="932"/>
                    <a:pt x="1451" y="932"/>
                    <a:pt x="1451" y="932"/>
                  </a:cubicBezTo>
                  <a:cubicBezTo>
                    <a:pt x="1437" y="1071"/>
                    <a:pt x="1437" y="1071"/>
                    <a:pt x="1437" y="1071"/>
                  </a:cubicBezTo>
                  <a:cubicBezTo>
                    <a:pt x="1426" y="1228"/>
                    <a:pt x="1426" y="1228"/>
                    <a:pt x="1426" y="1228"/>
                  </a:cubicBezTo>
                  <a:cubicBezTo>
                    <a:pt x="1426" y="1229"/>
                    <a:pt x="1424" y="1250"/>
                    <a:pt x="1412" y="1273"/>
                  </a:cubicBezTo>
                  <a:cubicBezTo>
                    <a:pt x="1412" y="1273"/>
                    <a:pt x="1412" y="1273"/>
                    <a:pt x="1412" y="1273"/>
                  </a:cubicBezTo>
                  <a:cubicBezTo>
                    <a:pt x="1400" y="1295"/>
                    <a:pt x="1375" y="1321"/>
                    <a:pt x="1333" y="1323"/>
                  </a:cubicBezTo>
                  <a:cubicBezTo>
                    <a:pt x="1333" y="1323"/>
                    <a:pt x="1333" y="1323"/>
                    <a:pt x="1333" y="1323"/>
                  </a:cubicBezTo>
                  <a:cubicBezTo>
                    <a:pt x="1002" y="1330"/>
                    <a:pt x="1002" y="1330"/>
                    <a:pt x="1002" y="1330"/>
                  </a:cubicBezTo>
                  <a:cubicBezTo>
                    <a:pt x="747" y="1334"/>
                    <a:pt x="747" y="1334"/>
                    <a:pt x="747" y="1334"/>
                  </a:cubicBezTo>
                  <a:cubicBezTo>
                    <a:pt x="486" y="1326"/>
                    <a:pt x="486" y="1326"/>
                    <a:pt x="486" y="1326"/>
                  </a:cubicBezTo>
                  <a:close/>
                  <a:moveTo>
                    <a:pt x="487" y="1293"/>
                  </a:moveTo>
                  <a:cubicBezTo>
                    <a:pt x="748" y="1300"/>
                    <a:pt x="748" y="1300"/>
                    <a:pt x="748" y="1300"/>
                  </a:cubicBezTo>
                  <a:cubicBezTo>
                    <a:pt x="1002" y="1296"/>
                    <a:pt x="1002" y="1296"/>
                    <a:pt x="1002" y="1296"/>
                  </a:cubicBezTo>
                  <a:cubicBezTo>
                    <a:pt x="1332" y="1289"/>
                    <a:pt x="1332" y="1289"/>
                    <a:pt x="1332" y="1289"/>
                  </a:cubicBezTo>
                  <a:cubicBezTo>
                    <a:pt x="1353" y="1288"/>
                    <a:pt x="1365" y="1279"/>
                    <a:pt x="1374" y="1268"/>
                  </a:cubicBezTo>
                  <a:cubicBezTo>
                    <a:pt x="1374" y="1268"/>
                    <a:pt x="1374" y="1268"/>
                    <a:pt x="1374" y="1268"/>
                  </a:cubicBezTo>
                  <a:cubicBezTo>
                    <a:pt x="1383" y="1257"/>
                    <a:pt x="1388" y="1243"/>
                    <a:pt x="1391" y="1234"/>
                  </a:cubicBezTo>
                  <a:cubicBezTo>
                    <a:pt x="1391" y="1234"/>
                    <a:pt x="1391" y="1234"/>
                    <a:pt x="1391" y="1234"/>
                  </a:cubicBezTo>
                  <a:cubicBezTo>
                    <a:pt x="1392" y="1228"/>
                    <a:pt x="1392" y="1224"/>
                    <a:pt x="1392" y="1225"/>
                  </a:cubicBezTo>
                  <a:cubicBezTo>
                    <a:pt x="1392" y="1225"/>
                    <a:pt x="1392" y="1225"/>
                    <a:pt x="1392" y="1225"/>
                  </a:cubicBezTo>
                  <a:cubicBezTo>
                    <a:pt x="1403" y="1068"/>
                    <a:pt x="1403" y="1068"/>
                    <a:pt x="1403" y="1068"/>
                  </a:cubicBezTo>
                  <a:cubicBezTo>
                    <a:pt x="1418" y="931"/>
                    <a:pt x="1418" y="931"/>
                    <a:pt x="1418" y="931"/>
                  </a:cubicBezTo>
                  <a:cubicBezTo>
                    <a:pt x="1418" y="590"/>
                    <a:pt x="1418" y="590"/>
                    <a:pt x="1418" y="590"/>
                  </a:cubicBezTo>
                  <a:cubicBezTo>
                    <a:pt x="1421" y="70"/>
                    <a:pt x="1421" y="70"/>
                    <a:pt x="1421" y="70"/>
                  </a:cubicBezTo>
                  <a:cubicBezTo>
                    <a:pt x="1421" y="67"/>
                    <a:pt x="1421" y="65"/>
                    <a:pt x="1421" y="63"/>
                  </a:cubicBezTo>
                  <a:cubicBezTo>
                    <a:pt x="1421" y="63"/>
                    <a:pt x="1421" y="63"/>
                    <a:pt x="1421" y="63"/>
                  </a:cubicBezTo>
                  <a:cubicBezTo>
                    <a:pt x="1421" y="46"/>
                    <a:pt x="1417" y="39"/>
                    <a:pt x="1415" y="37"/>
                  </a:cubicBezTo>
                  <a:cubicBezTo>
                    <a:pt x="1415" y="37"/>
                    <a:pt x="1415" y="37"/>
                    <a:pt x="1415" y="37"/>
                  </a:cubicBezTo>
                  <a:cubicBezTo>
                    <a:pt x="1413" y="35"/>
                    <a:pt x="1411" y="34"/>
                    <a:pt x="1407" y="34"/>
                  </a:cubicBezTo>
                  <a:cubicBezTo>
                    <a:pt x="1407" y="34"/>
                    <a:pt x="1407" y="34"/>
                    <a:pt x="1407" y="34"/>
                  </a:cubicBezTo>
                  <a:cubicBezTo>
                    <a:pt x="1405" y="34"/>
                    <a:pt x="1403" y="35"/>
                    <a:pt x="1402" y="35"/>
                  </a:cubicBezTo>
                  <a:cubicBezTo>
                    <a:pt x="1402" y="35"/>
                    <a:pt x="1402" y="35"/>
                    <a:pt x="1402" y="35"/>
                  </a:cubicBezTo>
                  <a:cubicBezTo>
                    <a:pt x="1401" y="35"/>
                    <a:pt x="1401" y="35"/>
                    <a:pt x="1401" y="35"/>
                  </a:cubicBezTo>
                  <a:cubicBezTo>
                    <a:pt x="1401" y="35"/>
                    <a:pt x="1401" y="35"/>
                    <a:pt x="1401" y="35"/>
                  </a:cubicBezTo>
                  <a:cubicBezTo>
                    <a:pt x="1398" y="36"/>
                    <a:pt x="1398" y="36"/>
                    <a:pt x="1398" y="36"/>
                  </a:cubicBezTo>
                  <a:cubicBezTo>
                    <a:pt x="1126" y="44"/>
                    <a:pt x="1126" y="44"/>
                    <a:pt x="1126" y="44"/>
                  </a:cubicBezTo>
                  <a:cubicBezTo>
                    <a:pt x="829" y="51"/>
                    <a:pt x="829" y="51"/>
                    <a:pt x="829" y="51"/>
                  </a:cubicBezTo>
                  <a:cubicBezTo>
                    <a:pt x="421" y="80"/>
                    <a:pt x="421" y="80"/>
                    <a:pt x="421" y="80"/>
                  </a:cubicBezTo>
                  <a:cubicBezTo>
                    <a:pt x="211" y="84"/>
                    <a:pt x="211" y="84"/>
                    <a:pt x="211" y="84"/>
                  </a:cubicBezTo>
                  <a:cubicBezTo>
                    <a:pt x="175" y="87"/>
                    <a:pt x="145" y="89"/>
                    <a:pt x="121" y="89"/>
                  </a:cubicBezTo>
                  <a:cubicBezTo>
                    <a:pt x="121" y="89"/>
                    <a:pt x="121" y="89"/>
                    <a:pt x="121" y="89"/>
                  </a:cubicBezTo>
                  <a:cubicBezTo>
                    <a:pt x="84" y="89"/>
                    <a:pt x="58" y="86"/>
                    <a:pt x="41" y="82"/>
                  </a:cubicBezTo>
                  <a:cubicBezTo>
                    <a:pt x="41" y="82"/>
                    <a:pt x="41" y="82"/>
                    <a:pt x="41" y="82"/>
                  </a:cubicBezTo>
                  <a:cubicBezTo>
                    <a:pt x="56" y="200"/>
                    <a:pt x="56" y="200"/>
                    <a:pt x="56" y="200"/>
                  </a:cubicBezTo>
                  <a:cubicBezTo>
                    <a:pt x="85" y="509"/>
                    <a:pt x="85" y="509"/>
                    <a:pt x="85" y="509"/>
                  </a:cubicBezTo>
                  <a:cubicBezTo>
                    <a:pt x="107" y="740"/>
                    <a:pt x="107" y="740"/>
                    <a:pt x="107" y="740"/>
                  </a:cubicBezTo>
                  <a:cubicBezTo>
                    <a:pt x="172" y="1203"/>
                    <a:pt x="172" y="1203"/>
                    <a:pt x="172" y="1203"/>
                  </a:cubicBezTo>
                  <a:cubicBezTo>
                    <a:pt x="177" y="1247"/>
                    <a:pt x="194" y="1267"/>
                    <a:pt x="213" y="1279"/>
                  </a:cubicBezTo>
                  <a:cubicBezTo>
                    <a:pt x="213" y="1279"/>
                    <a:pt x="213" y="1279"/>
                    <a:pt x="213" y="1279"/>
                  </a:cubicBezTo>
                  <a:cubicBezTo>
                    <a:pt x="232" y="1291"/>
                    <a:pt x="255" y="1293"/>
                    <a:pt x="268" y="1293"/>
                  </a:cubicBezTo>
                  <a:cubicBezTo>
                    <a:pt x="268" y="1293"/>
                    <a:pt x="268" y="1293"/>
                    <a:pt x="268" y="1293"/>
                  </a:cubicBezTo>
                  <a:cubicBezTo>
                    <a:pt x="274" y="1293"/>
                    <a:pt x="277" y="1293"/>
                    <a:pt x="277" y="1293"/>
                  </a:cubicBezTo>
                  <a:cubicBezTo>
                    <a:pt x="277" y="1293"/>
                    <a:pt x="277" y="1293"/>
                    <a:pt x="277" y="1293"/>
                  </a:cubicBezTo>
                  <a:cubicBezTo>
                    <a:pt x="278" y="1293"/>
                    <a:pt x="278" y="1293"/>
                    <a:pt x="278" y="1293"/>
                  </a:cubicBezTo>
                  <a:cubicBezTo>
                    <a:pt x="487" y="1293"/>
                    <a:pt x="487" y="1293"/>
                    <a:pt x="487" y="129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1" name="Freeform 30"/>
            <p:cNvSpPr/>
            <p:nvPr/>
          </p:nvSpPr>
          <p:spPr bwMode="auto">
            <a:xfrm>
              <a:off x="6510339" y="2643188"/>
              <a:ext cx="2225675" cy="85725"/>
            </a:xfrm>
            <a:custGeom>
              <a:avLst/>
              <a:gdLst>
                <a:gd name="T0" fmla="*/ 0 w 1447"/>
                <a:gd name="T1" fmla="*/ 40 h 56"/>
                <a:gd name="T2" fmla="*/ 16 w 1447"/>
                <a:gd name="T3" fmla="*/ 22 h 56"/>
                <a:gd name="T4" fmla="*/ 16 w 1447"/>
                <a:gd name="T5" fmla="*/ 22 h 56"/>
                <a:gd name="T6" fmla="*/ 328 w 1447"/>
                <a:gd name="T7" fmla="*/ 7 h 56"/>
                <a:gd name="T8" fmla="*/ 328 w 1447"/>
                <a:gd name="T9" fmla="*/ 7 h 56"/>
                <a:gd name="T10" fmla="*/ 396 w 1447"/>
                <a:gd name="T11" fmla="*/ 2 h 56"/>
                <a:gd name="T12" fmla="*/ 396 w 1447"/>
                <a:gd name="T13" fmla="*/ 2 h 56"/>
                <a:gd name="T14" fmla="*/ 399 w 1447"/>
                <a:gd name="T15" fmla="*/ 0 h 56"/>
                <a:gd name="T16" fmla="*/ 780 w 1447"/>
                <a:gd name="T17" fmla="*/ 15 h 56"/>
                <a:gd name="T18" fmla="*/ 1125 w 1447"/>
                <a:gd name="T19" fmla="*/ 1 h 56"/>
                <a:gd name="T20" fmla="*/ 1431 w 1447"/>
                <a:gd name="T21" fmla="*/ 11 h 56"/>
                <a:gd name="T22" fmla="*/ 1447 w 1447"/>
                <a:gd name="T23" fmla="*/ 29 h 56"/>
                <a:gd name="T24" fmla="*/ 1447 w 1447"/>
                <a:gd name="T25" fmla="*/ 29 h 56"/>
                <a:gd name="T26" fmla="*/ 1430 w 1447"/>
                <a:gd name="T27" fmla="*/ 45 h 56"/>
                <a:gd name="T28" fmla="*/ 1430 w 1447"/>
                <a:gd name="T29" fmla="*/ 45 h 56"/>
                <a:gd name="T30" fmla="*/ 1125 w 1447"/>
                <a:gd name="T31" fmla="*/ 34 h 56"/>
                <a:gd name="T32" fmla="*/ 780 w 1447"/>
                <a:gd name="T33" fmla="*/ 49 h 56"/>
                <a:gd name="T34" fmla="*/ 404 w 1447"/>
                <a:gd name="T35" fmla="*/ 34 h 56"/>
                <a:gd name="T36" fmla="*/ 382 w 1447"/>
                <a:gd name="T37" fmla="*/ 37 h 56"/>
                <a:gd name="T38" fmla="*/ 382 w 1447"/>
                <a:gd name="T39" fmla="*/ 37 h 56"/>
                <a:gd name="T40" fmla="*/ 335 w 1447"/>
                <a:gd name="T41" fmla="*/ 41 h 56"/>
                <a:gd name="T42" fmla="*/ 335 w 1447"/>
                <a:gd name="T43" fmla="*/ 41 h 56"/>
                <a:gd name="T44" fmla="*/ 203 w 1447"/>
                <a:gd name="T45" fmla="*/ 48 h 56"/>
                <a:gd name="T46" fmla="*/ 203 w 1447"/>
                <a:gd name="T47" fmla="*/ 48 h 56"/>
                <a:gd name="T48" fmla="*/ 17 w 1447"/>
                <a:gd name="T49" fmla="*/ 56 h 56"/>
                <a:gd name="T50" fmla="*/ 17 w 1447"/>
                <a:gd name="T51" fmla="*/ 56 h 56"/>
                <a:gd name="T52" fmla="*/ 17 w 1447"/>
                <a:gd name="T53" fmla="*/ 56 h 56"/>
                <a:gd name="T54" fmla="*/ 17 w 1447"/>
                <a:gd name="T55" fmla="*/ 56 h 56"/>
                <a:gd name="T56" fmla="*/ 0 w 1447"/>
                <a:gd name="T57"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47" h="56">
                  <a:moveTo>
                    <a:pt x="0" y="40"/>
                  </a:moveTo>
                  <a:cubicBezTo>
                    <a:pt x="0" y="31"/>
                    <a:pt x="7" y="23"/>
                    <a:pt x="16" y="22"/>
                  </a:cubicBezTo>
                  <a:cubicBezTo>
                    <a:pt x="16" y="22"/>
                    <a:pt x="16" y="22"/>
                    <a:pt x="16" y="22"/>
                  </a:cubicBezTo>
                  <a:cubicBezTo>
                    <a:pt x="16" y="22"/>
                    <a:pt x="216" y="14"/>
                    <a:pt x="328" y="7"/>
                  </a:cubicBezTo>
                  <a:cubicBezTo>
                    <a:pt x="328" y="7"/>
                    <a:pt x="328" y="7"/>
                    <a:pt x="328" y="7"/>
                  </a:cubicBezTo>
                  <a:cubicBezTo>
                    <a:pt x="363" y="5"/>
                    <a:pt x="391" y="3"/>
                    <a:pt x="396" y="2"/>
                  </a:cubicBezTo>
                  <a:cubicBezTo>
                    <a:pt x="396" y="2"/>
                    <a:pt x="396" y="2"/>
                    <a:pt x="396" y="2"/>
                  </a:cubicBezTo>
                  <a:cubicBezTo>
                    <a:pt x="399" y="0"/>
                    <a:pt x="399" y="0"/>
                    <a:pt x="399" y="0"/>
                  </a:cubicBezTo>
                  <a:cubicBezTo>
                    <a:pt x="780" y="15"/>
                    <a:pt x="780" y="15"/>
                    <a:pt x="780" y="15"/>
                  </a:cubicBezTo>
                  <a:cubicBezTo>
                    <a:pt x="1125" y="1"/>
                    <a:pt x="1125" y="1"/>
                    <a:pt x="1125" y="1"/>
                  </a:cubicBezTo>
                  <a:cubicBezTo>
                    <a:pt x="1431" y="11"/>
                    <a:pt x="1431" y="11"/>
                    <a:pt x="1431" y="11"/>
                  </a:cubicBezTo>
                  <a:cubicBezTo>
                    <a:pt x="1440" y="12"/>
                    <a:pt x="1447" y="20"/>
                    <a:pt x="1447" y="29"/>
                  </a:cubicBezTo>
                  <a:cubicBezTo>
                    <a:pt x="1447" y="29"/>
                    <a:pt x="1447" y="29"/>
                    <a:pt x="1447" y="29"/>
                  </a:cubicBezTo>
                  <a:cubicBezTo>
                    <a:pt x="1447" y="38"/>
                    <a:pt x="1439" y="46"/>
                    <a:pt x="1430" y="45"/>
                  </a:cubicBezTo>
                  <a:cubicBezTo>
                    <a:pt x="1430" y="45"/>
                    <a:pt x="1430" y="45"/>
                    <a:pt x="1430" y="45"/>
                  </a:cubicBezTo>
                  <a:cubicBezTo>
                    <a:pt x="1125" y="34"/>
                    <a:pt x="1125" y="34"/>
                    <a:pt x="1125" y="34"/>
                  </a:cubicBezTo>
                  <a:cubicBezTo>
                    <a:pt x="780" y="49"/>
                    <a:pt x="780" y="49"/>
                    <a:pt x="780" y="49"/>
                  </a:cubicBezTo>
                  <a:cubicBezTo>
                    <a:pt x="404" y="34"/>
                    <a:pt x="404" y="34"/>
                    <a:pt x="404" y="34"/>
                  </a:cubicBezTo>
                  <a:cubicBezTo>
                    <a:pt x="398" y="36"/>
                    <a:pt x="392" y="36"/>
                    <a:pt x="382" y="37"/>
                  </a:cubicBezTo>
                  <a:cubicBezTo>
                    <a:pt x="382" y="37"/>
                    <a:pt x="382" y="37"/>
                    <a:pt x="382" y="37"/>
                  </a:cubicBezTo>
                  <a:cubicBezTo>
                    <a:pt x="370" y="38"/>
                    <a:pt x="354" y="40"/>
                    <a:pt x="335" y="41"/>
                  </a:cubicBezTo>
                  <a:cubicBezTo>
                    <a:pt x="335" y="41"/>
                    <a:pt x="335" y="41"/>
                    <a:pt x="335" y="41"/>
                  </a:cubicBezTo>
                  <a:cubicBezTo>
                    <a:pt x="298" y="43"/>
                    <a:pt x="250" y="46"/>
                    <a:pt x="203" y="48"/>
                  </a:cubicBezTo>
                  <a:cubicBezTo>
                    <a:pt x="203" y="48"/>
                    <a:pt x="203" y="48"/>
                    <a:pt x="203" y="48"/>
                  </a:cubicBezTo>
                  <a:cubicBezTo>
                    <a:pt x="109" y="52"/>
                    <a:pt x="17" y="56"/>
                    <a:pt x="17" y="56"/>
                  </a:cubicBezTo>
                  <a:cubicBezTo>
                    <a:pt x="17" y="56"/>
                    <a:pt x="17" y="56"/>
                    <a:pt x="17" y="56"/>
                  </a:cubicBezTo>
                  <a:cubicBezTo>
                    <a:pt x="17" y="56"/>
                    <a:pt x="17" y="56"/>
                    <a:pt x="17" y="56"/>
                  </a:cubicBezTo>
                  <a:cubicBezTo>
                    <a:pt x="17" y="56"/>
                    <a:pt x="17" y="56"/>
                    <a:pt x="17" y="56"/>
                  </a:cubicBezTo>
                  <a:cubicBezTo>
                    <a:pt x="8" y="56"/>
                    <a:pt x="0" y="49"/>
                    <a:pt x="0" y="4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2" name="Freeform 31"/>
            <p:cNvSpPr/>
            <p:nvPr/>
          </p:nvSpPr>
          <p:spPr bwMode="auto">
            <a:xfrm>
              <a:off x="6559551" y="3055938"/>
              <a:ext cx="2182813" cy="109538"/>
            </a:xfrm>
            <a:custGeom>
              <a:avLst/>
              <a:gdLst>
                <a:gd name="T0" fmla="*/ 17 w 1419"/>
                <a:gd name="T1" fmla="*/ 67 h 71"/>
                <a:gd name="T2" fmla="*/ 1 w 1419"/>
                <a:gd name="T3" fmla="*/ 49 h 71"/>
                <a:gd name="T4" fmla="*/ 1 w 1419"/>
                <a:gd name="T5" fmla="*/ 49 h 71"/>
                <a:gd name="T6" fmla="*/ 18 w 1419"/>
                <a:gd name="T7" fmla="*/ 33 h 71"/>
                <a:gd name="T8" fmla="*/ 18 w 1419"/>
                <a:gd name="T9" fmla="*/ 33 h 71"/>
                <a:gd name="T10" fmla="*/ 86 w 1419"/>
                <a:gd name="T11" fmla="*/ 37 h 71"/>
                <a:gd name="T12" fmla="*/ 278 w 1419"/>
                <a:gd name="T13" fmla="*/ 15 h 71"/>
                <a:gd name="T14" fmla="*/ 548 w 1419"/>
                <a:gd name="T15" fmla="*/ 8 h 71"/>
                <a:gd name="T16" fmla="*/ 871 w 1419"/>
                <a:gd name="T17" fmla="*/ 8 h 71"/>
                <a:gd name="T18" fmla="*/ 1125 w 1419"/>
                <a:gd name="T19" fmla="*/ 8 h 71"/>
                <a:gd name="T20" fmla="*/ 1402 w 1419"/>
                <a:gd name="T21" fmla="*/ 0 h 71"/>
                <a:gd name="T22" fmla="*/ 1419 w 1419"/>
                <a:gd name="T23" fmla="*/ 17 h 71"/>
                <a:gd name="T24" fmla="*/ 1419 w 1419"/>
                <a:gd name="T25" fmla="*/ 17 h 71"/>
                <a:gd name="T26" fmla="*/ 1402 w 1419"/>
                <a:gd name="T27" fmla="*/ 34 h 71"/>
                <a:gd name="T28" fmla="*/ 1402 w 1419"/>
                <a:gd name="T29" fmla="*/ 34 h 71"/>
                <a:gd name="T30" fmla="*/ 1126 w 1419"/>
                <a:gd name="T31" fmla="*/ 41 h 71"/>
                <a:gd name="T32" fmla="*/ 871 w 1419"/>
                <a:gd name="T33" fmla="*/ 41 h 71"/>
                <a:gd name="T34" fmla="*/ 548 w 1419"/>
                <a:gd name="T35" fmla="*/ 41 h 71"/>
                <a:gd name="T36" fmla="*/ 280 w 1419"/>
                <a:gd name="T37" fmla="*/ 49 h 71"/>
                <a:gd name="T38" fmla="*/ 87 w 1419"/>
                <a:gd name="T39" fmla="*/ 71 h 71"/>
                <a:gd name="T40" fmla="*/ 17 w 1419"/>
                <a:gd name="T41" fmla="*/ 6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9" h="71">
                  <a:moveTo>
                    <a:pt x="17" y="67"/>
                  </a:moveTo>
                  <a:cubicBezTo>
                    <a:pt x="7" y="66"/>
                    <a:pt x="0" y="58"/>
                    <a:pt x="1" y="49"/>
                  </a:cubicBezTo>
                  <a:cubicBezTo>
                    <a:pt x="1" y="49"/>
                    <a:pt x="1" y="49"/>
                    <a:pt x="1" y="49"/>
                  </a:cubicBezTo>
                  <a:cubicBezTo>
                    <a:pt x="1" y="40"/>
                    <a:pt x="9" y="33"/>
                    <a:pt x="18" y="33"/>
                  </a:cubicBezTo>
                  <a:cubicBezTo>
                    <a:pt x="18" y="33"/>
                    <a:pt x="18" y="33"/>
                    <a:pt x="18" y="33"/>
                  </a:cubicBezTo>
                  <a:cubicBezTo>
                    <a:pt x="86" y="37"/>
                    <a:pt x="86" y="37"/>
                    <a:pt x="86" y="37"/>
                  </a:cubicBezTo>
                  <a:cubicBezTo>
                    <a:pt x="278" y="15"/>
                    <a:pt x="278" y="15"/>
                    <a:pt x="278" y="15"/>
                  </a:cubicBezTo>
                  <a:cubicBezTo>
                    <a:pt x="548" y="8"/>
                    <a:pt x="548" y="8"/>
                    <a:pt x="548" y="8"/>
                  </a:cubicBezTo>
                  <a:cubicBezTo>
                    <a:pt x="871" y="8"/>
                    <a:pt x="871" y="8"/>
                    <a:pt x="871" y="8"/>
                  </a:cubicBezTo>
                  <a:cubicBezTo>
                    <a:pt x="1125" y="8"/>
                    <a:pt x="1125" y="8"/>
                    <a:pt x="1125" y="8"/>
                  </a:cubicBezTo>
                  <a:cubicBezTo>
                    <a:pt x="1402" y="0"/>
                    <a:pt x="1402" y="0"/>
                    <a:pt x="1402" y="0"/>
                  </a:cubicBezTo>
                  <a:cubicBezTo>
                    <a:pt x="1411" y="0"/>
                    <a:pt x="1419" y="8"/>
                    <a:pt x="1419" y="17"/>
                  </a:cubicBezTo>
                  <a:cubicBezTo>
                    <a:pt x="1419" y="17"/>
                    <a:pt x="1419" y="17"/>
                    <a:pt x="1419" y="17"/>
                  </a:cubicBezTo>
                  <a:cubicBezTo>
                    <a:pt x="1419" y="26"/>
                    <a:pt x="1412" y="34"/>
                    <a:pt x="1402" y="34"/>
                  </a:cubicBezTo>
                  <a:cubicBezTo>
                    <a:pt x="1402" y="34"/>
                    <a:pt x="1402" y="34"/>
                    <a:pt x="1402" y="34"/>
                  </a:cubicBezTo>
                  <a:cubicBezTo>
                    <a:pt x="1126" y="41"/>
                    <a:pt x="1126" y="41"/>
                    <a:pt x="1126" y="41"/>
                  </a:cubicBezTo>
                  <a:cubicBezTo>
                    <a:pt x="871" y="41"/>
                    <a:pt x="871" y="41"/>
                    <a:pt x="871" y="41"/>
                  </a:cubicBezTo>
                  <a:cubicBezTo>
                    <a:pt x="548" y="41"/>
                    <a:pt x="548" y="41"/>
                    <a:pt x="548" y="41"/>
                  </a:cubicBezTo>
                  <a:cubicBezTo>
                    <a:pt x="280" y="49"/>
                    <a:pt x="280" y="49"/>
                    <a:pt x="280" y="49"/>
                  </a:cubicBezTo>
                  <a:cubicBezTo>
                    <a:pt x="87" y="71"/>
                    <a:pt x="87" y="71"/>
                    <a:pt x="87" y="71"/>
                  </a:cubicBezTo>
                  <a:cubicBezTo>
                    <a:pt x="17" y="67"/>
                    <a:pt x="17" y="67"/>
                    <a:pt x="17" y="67"/>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3" name="Freeform 32"/>
            <p:cNvSpPr/>
            <p:nvPr/>
          </p:nvSpPr>
          <p:spPr bwMode="auto">
            <a:xfrm>
              <a:off x="6604001" y="3452813"/>
              <a:ext cx="2119313" cy="92075"/>
            </a:xfrm>
            <a:custGeom>
              <a:avLst/>
              <a:gdLst>
                <a:gd name="T0" fmla="*/ 1 w 1378"/>
                <a:gd name="T1" fmla="*/ 44 h 60"/>
                <a:gd name="T2" fmla="*/ 17 w 1378"/>
                <a:gd name="T3" fmla="*/ 26 h 60"/>
                <a:gd name="T4" fmla="*/ 17 w 1378"/>
                <a:gd name="T5" fmla="*/ 26 h 60"/>
                <a:gd name="T6" fmla="*/ 293 w 1378"/>
                <a:gd name="T7" fmla="*/ 11 h 60"/>
                <a:gd name="T8" fmla="*/ 443 w 1378"/>
                <a:gd name="T9" fmla="*/ 4 h 60"/>
                <a:gd name="T10" fmla="*/ 614 w 1378"/>
                <a:gd name="T11" fmla="*/ 4 h 60"/>
                <a:gd name="T12" fmla="*/ 831 w 1378"/>
                <a:gd name="T13" fmla="*/ 11 h 60"/>
                <a:gd name="T14" fmla="*/ 980 w 1378"/>
                <a:gd name="T15" fmla="*/ 4 h 60"/>
                <a:gd name="T16" fmla="*/ 1086 w 1378"/>
                <a:gd name="T17" fmla="*/ 0 h 60"/>
                <a:gd name="T18" fmla="*/ 1305 w 1378"/>
                <a:gd name="T19" fmla="*/ 5 h 60"/>
                <a:gd name="T20" fmla="*/ 1305 w 1378"/>
                <a:gd name="T21" fmla="*/ 5 h 60"/>
                <a:gd name="T22" fmla="*/ 1364 w 1378"/>
                <a:gd name="T23" fmla="*/ 12 h 60"/>
                <a:gd name="T24" fmla="*/ 1364 w 1378"/>
                <a:gd name="T25" fmla="*/ 12 h 60"/>
                <a:gd name="T26" fmla="*/ 1374 w 1378"/>
                <a:gd name="T27" fmla="*/ 34 h 60"/>
                <a:gd name="T28" fmla="*/ 1374 w 1378"/>
                <a:gd name="T29" fmla="*/ 34 h 60"/>
                <a:gd name="T30" fmla="*/ 1353 w 1378"/>
                <a:gd name="T31" fmla="*/ 44 h 60"/>
                <a:gd name="T32" fmla="*/ 1353 w 1378"/>
                <a:gd name="T33" fmla="*/ 44 h 60"/>
                <a:gd name="T34" fmla="*/ 1303 w 1378"/>
                <a:gd name="T35" fmla="*/ 39 h 60"/>
                <a:gd name="T36" fmla="*/ 1303 w 1378"/>
                <a:gd name="T37" fmla="*/ 39 h 60"/>
                <a:gd name="T38" fmla="*/ 1211 w 1378"/>
                <a:gd name="T39" fmla="*/ 36 h 60"/>
                <a:gd name="T40" fmla="*/ 1211 w 1378"/>
                <a:gd name="T41" fmla="*/ 36 h 60"/>
                <a:gd name="T42" fmla="*/ 1086 w 1378"/>
                <a:gd name="T43" fmla="*/ 34 h 60"/>
                <a:gd name="T44" fmla="*/ 1086 w 1378"/>
                <a:gd name="T45" fmla="*/ 34 h 60"/>
                <a:gd name="T46" fmla="*/ 981 w 1378"/>
                <a:gd name="T47" fmla="*/ 38 h 60"/>
                <a:gd name="T48" fmla="*/ 832 w 1378"/>
                <a:gd name="T49" fmla="*/ 45 h 60"/>
                <a:gd name="T50" fmla="*/ 614 w 1378"/>
                <a:gd name="T51" fmla="*/ 38 h 60"/>
                <a:gd name="T52" fmla="*/ 444 w 1378"/>
                <a:gd name="T53" fmla="*/ 38 h 60"/>
                <a:gd name="T54" fmla="*/ 295 w 1378"/>
                <a:gd name="T55" fmla="*/ 45 h 60"/>
                <a:gd name="T56" fmla="*/ 18 w 1378"/>
                <a:gd name="T57" fmla="*/ 60 h 60"/>
                <a:gd name="T58" fmla="*/ 18 w 1378"/>
                <a:gd name="T59" fmla="*/ 60 h 60"/>
                <a:gd name="T60" fmla="*/ 18 w 1378"/>
                <a:gd name="T61" fmla="*/ 60 h 60"/>
                <a:gd name="T62" fmla="*/ 1 w 1378"/>
                <a:gd name="T63" fmla="*/ 4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8" h="60">
                  <a:moveTo>
                    <a:pt x="1" y="44"/>
                  </a:moveTo>
                  <a:cubicBezTo>
                    <a:pt x="0" y="34"/>
                    <a:pt x="7" y="26"/>
                    <a:pt x="17" y="26"/>
                  </a:cubicBezTo>
                  <a:cubicBezTo>
                    <a:pt x="17" y="26"/>
                    <a:pt x="17" y="26"/>
                    <a:pt x="17" y="26"/>
                  </a:cubicBezTo>
                  <a:cubicBezTo>
                    <a:pt x="293" y="11"/>
                    <a:pt x="293" y="11"/>
                    <a:pt x="293" y="11"/>
                  </a:cubicBezTo>
                  <a:cubicBezTo>
                    <a:pt x="443" y="4"/>
                    <a:pt x="443" y="4"/>
                    <a:pt x="443" y="4"/>
                  </a:cubicBezTo>
                  <a:cubicBezTo>
                    <a:pt x="614" y="4"/>
                    <a:pt x="614" y="4"/>
                    <a:pt x="614" y="4"/>
                  </a:cubicBezTo>
                  <a:cubicBezTo>
                    <a:pt x="831" y="11"/>
                    <a:pt x="831" y="11"/>
                    <a:pt x="831" y="11"/>
                  </a:cubicBezTo>
                  <a:cubicBezTo>
                    <a:pt x="980" y="4"/>
                    <a:pt x="980" y="4"/>
                    <a:pt x="980" y="4"/>
                  </a:cubicBezTo>
                  <a:cubicBezTo>
                    <a:pt x="1086" y="0"/>
                    <a:pt x="1086" y="0"/>
                    <a:pt x="1086" y="0"/>
                  </a:cubicBezTo>
                  <a:cubicBezTo>
                    <a:pt x="1086" y="1"/>
                    <a:pt x="1223" y="0"/>
                    <a:pt x="1305" y="5"/>
                  </a:cubicBezTo>
                  <a:cubicBezTo>
                    <a:pt x="1305" y="5"/>
                    <a:pt x="1305" y="5"/>
                    <a:pt x="1305" y="5"/>
                  </a:cubicBezTo>
                  <a:cubicBezTo>
                    <a:pt x="1332" y="7"/>
                    <a:pt x="1352" y="8"/>
                    <a:pt x="1364" y="12"/>
                  </a:cubicBezTo>
                  <a:cubicBezTo>
                    <a:pt x="1364" y="12"/>
                    <a:pt x="1364" y="12"/>
                    <a:pt x="1364" y="12"/>
                  </a:cubicBezTo>
                  <a:cubicBezTo>
                    <a:pt x="1373" y="16"/>
                    <a:pt x="1378" y="25"/>
                    <a:pt x="1374" y="34"/>
                  </a:cubicBezTo>
                  <a:cubicBezTo>
                    <a:pt x="1374" y="34"/>
                    <a:pt x="1374" y="34"/>
                    <a:pt x="1374" y="34"/>
                  </a:cubicBezTo>
                  <a:cubicBezTo>
                    <a:pt x="1371" y="43"/>
                    <a:pt x="1361" y="47"/>
                    <a:pt x="1353" y="44"/>
                  </a:cubicBezTo>
                  <a:cubicBezTo>
                    <a:pt x="1353" y="44"/>
                    <a:pt x="1353" y="44"/>
                    <a:pt x="1353" y="44"/>
                  </a:cubicBezTo>
                  <a:cubicBezTo>
                    <a:pt x="1351" y="43"/>
                    <a:pt x="1329" y="40"/>
                    <a:pt x="1303" y="39"/>
                  </a:cubicBezTo>
                  <a:cubicBezTo>
                    <a:pt x="1303" y="39"/>
                    <a:pt x="1303" y="39"/>
                    <a:pt x="1303" y="39"/>
                  </a:cubicBezTo>
                  <a:cubicBezTo>
                    <a:pt x="1276" y="37"/>
                    <a:pt x="1243" y="36"/>
                    <a:pt x="1211" y="36"/>
                  </a:cubicBezTo>
                  <a:cubicBezTo>
                    <a:pt x="1211" y="36"/>
                    <a:pt x="1211" y="36"/>
                    <a:pt x="1211" y="36"/>
                  </a:cubicBezTo>
                  <a:cubicBezTo>
                    <a:pt x="1147" y="34"/>
                    <a:pt x="1086" y="34"/>
                    <a:pt x="1086" y="34"/>
                  </a:cubicBezTo>
                  <a:cubicBezTo>
                    <a:pt x="1086" y="34"/>
                    <a:pt x="1086" y="34"/>
                    <a:pt x="1086" y="34"/>
                  </a:cubicBezTo>
                  <a:cubicBezTo>
                    <a:pt x="981" y="38"/>
                    <a:pt x="981" y="38"/>
                    <a:pt x="981" y="38"/>
                  </a:cubicBezTo>
                  <a:cubicBezTo>
                    <a:pt x="832" y="45"/>
                    <a:pt x="832" y="45"/>
                    <a:pt x="832" y="45"/>
                  </a:cubicBezTo>
                  <a:cubicBezTo>
                    <a:pt x="614" y="38"/>
                    <a:pt x="614" y="38"/>
                    <a:pt x="614" y="38"/>
                  </a:cubicBezTo>
                  <a:cubicBezTo>
                    <a:pt x="444" y="38"/>
                    <a:pt x="444" y="38"/>
                    <a:pt x="444" y="38"/>
                  </a:cubicBezTo>
                  <a:cubicBezTo>
                    <a:pt x="295" y="45"/>
                    <a:pt x="295" y="45"/>
                    <a:pt x="295" y="45"/>
                  </a:cubicBezTo>
                  <a:cubicBezTo>
                    <a:pt x="18" y="60"/>
                    <a:pt x="18" y="60"/>
                    <a:pt x="18" y="60"/>
                  </a:cubicBezTo>
                  <a:cubicBezTo>
                    <a:pt x="18" y="60"/>
                    <a:pt x="18" y="60"/>
                    <a:pt x="18" y="60"/>
                  </a:cubicBezTo>
                  <a:cubicBezTo>
                    <a:pt x="18" y="60"/>
                    <a:pt x="18" y="60"/>
                    <a:pt x="18" y="60"/>
                  </a:cubicBezTo>
                  <a:cubicBezTo>
                    <a:pt x="9" y="60"/>
                    <a:pt x="1" y="53"/>
                    <a:pt x="1" y="4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4" name="Freeform 33"/>
            <p:cNvSpPr/>
            <p:nvPr/>
          </p:nvSpPr>
          <p:spPr bwMode="auto">
            <a:xfrm>
              <a:off x="6643689" y="3771900"/>
              <a:ext cx="2066925" cy="147638"/>
            </a:xfrm>
            <a:custGeom>
              <a:avLst/>
              <a:gdLst>
                <a:gd name="T0" fmla="*/ 0 w 1343"/>
                <a:gd name="T1" fmla="*/ 80 h 96"/>
                <a:gd name="T2" fmla="*/ 16 w 1343"/>
                <a:gd name="T3" fmla="*/ 62 h 96"/>
                <a:gd name="T4" fmla="*/ 16 w 1343"/>
                <a:gd name="T5" fmla="*/ 62 h 96"/>
                <a:gd name="T6" fmla="*/ 325 w 1343"/>
                <a:gd name="T7" fmla="*/ 44 h 96"/>
                <a:gd name="T8" fmla="*/ 544 w 1343"/>
                <a:gd name="T9" fmla="*/ 37 h 96"/>
                <a:gd name="T10" fmla="*/ 776 w 1343"/>
                <a:gd name="T11" fmla="*/ 33 h 96"/>
                <a:gd name="T12" fmla="*/ 1044 w 1343"/>
                <a:gd name="T13" fmla="*/ 30 h 96"/>
                <a:gd name="T14" fmla="*/ 1323 w 1343"/>
                <a:gd name="T15" fmla="*/ 1 h 96"/>
                <a:gd name="T16" fmla="*/ 1342 w 1343"/>
                <a:gd name="T17" fmla="*/ 16 h 96"/>
                <a:gd name="T18" fmla="*/ 1342 w 1343"/>
                <a:gd name="T19" fmla="*/ 16 h 96"/>
                <a:gd name="T20" fmla="*/ 1327 w 1343"/>
                <a:gd name="T21" fmla="*/ 34 h 96"/>
                <a:gd name="T22" fmla="*/ 1327 w 1343"/>
                <a:gd name="T23" fmla="*/ 34 h 96"/>
                <a:gd name="T24" fmla="*/ 1046 w 1343"/>
                <a:gd name="T25" fmla="*/ 63 h 96"/>
                <a:gd name="T26" fmla="*/ 777 w 1343"/>
                <a:gd name="T27" fmla="*/ 67 h 96"/>
                <a:gd name="T28" fmla="*/ 544 w 1343"/>
                <a:gd name="T29" fmla="*/ 71 h 96"/>
                <a:gd name="T30" fmla="*/ 327 w 1343"/>
                <a:gd name="T31" fmla="*/ 78 h 96"/>
                <a:gd name="T32" fmla="*/ 18 w 1343"/>
                <a:gd name="T33" fmla="*/ 96 h 96"/>
                <a:gd name="T34" fmla="*/ 17 w 1343"/>
                <a:gd name="T35" fmla="*/ 96 h 96"/>
                <a:gd name="T36" fmla="*/ 17 w 1343"/>
                <a:gd name="T37" fmla="*/ 96 h 96"/>
                <a:gd name="T38" fmla="*/ 0 w 1343"/>
                <a:gd name="T39"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3" h="96">
                  <a:moveTo>
                    <a:pt x="0" y="80"/>
                  </a:moveTo>
                  <a:cubicBezTo>
                    <a:pt x="0" y="71"/>
                    <a:pt x="7" y="63"/>
                    <a:pt x="16" y="62"/>
                  </a:cubicBezTo>
                  <a:cubicBezTo>
                    <a:pt x="16" y="62"/>
                    <a:pt x="16" y="62"/>
                    <a:pt x="16" y="62"/>
                  </a:cubicBezTo>
                  <a:cubicBezTo>
                    <a:pt x="325" y="44"/>
                    <a:pt x="325" y="44"/>
                    <a:pt x="325" y="44"/>
                  </a:cubicBezTo>
                  <a:cubicBezTo>
                    <a:pt x="544" y="37"/>
                    <a:pt x="544" y="37"/>
                    <a:pt x="544" y="37"/>
                  </a:cubicBezTo>
                  <a:cubicBezTo>
                    <a:pt x="776" y="33"/>
                    <a:pt x="776" y="33"/>
                    <a:pt x="776" y="33"/>
                  </a:cubicBezTo>
                  <a:cubicBezTo>
                    <a:pt x="1044" y="30"/>
                    <a:pt x="1044" y="30"/>
                    <a:pt x="1044" y="30"/>
                  </a:cubicBezTo>
                  <a:cubicBezTo>
                    <a:pt x="1323" y="1"/>
                    <a:pt x="1323" y="1"/>
                    <a:pt x="1323" y="1"/>
                  </a:cubicBezTo>
                  <a:cubicBezTo>
                    <a:pt x="1333" y="0"/>
                    <a:pt x="1341" y="6"/>
                    <a:pt x="1342" y="16"/>
                  </a:cubicBezTo>
                  <a:cubicBezTo>
                    <a:pt x="1342" y="16"/>
                    <a:pt x="1342" y="16"/>
                    <a:pt x="1342" y="16"/>
                  </a:cubicBezTo>
                  <a:cubicBezTo>
                    <a:pt x="1343" y="25"/>
                    <a:pt x="1336" y="33"/>
                    <a:pt x="1327" y="34"/>
                  </a:cubicBezTo>
                  <a:cubicBezTo>
                    <a:pt x="1327" y="34"/>
                    <a:pt x="1327" y="34"/>
                    <a:pt x="1327" y="34"/>
                  </a:cubicBezTo>
                  <a:cubicBezTo>
                    <a:pt x="1046" y="63"/>
                    <a:pt x="1046" y="63"/>
                    <a:pt x="1046" y="63"/>
                  </a:cubicBezTo>
                  <a:cubicBezTo>
                    <a:pt x="777" y="67"/>
                    <a:pt x="777" y="67"/>
                    <a:pt x="777" y="67"/>
                  </a:cubicBezTo>
                  <a:cubicBezTo>
                    <a:pt x="544" y="71"/>
                    <a:pt x="544" y="71"/>
                    <a:pt x="544" y="71"/>
                  </a:cubicBezTo>
                  <a:cubicBezTo>
                    <a:pt x="327" y="78"/>
                    <a:pt x="327" y="78"/>
                    <a:pt x="327" y="78"/>
                  </a:cubicBezTo>
                  <a:cubicBezTo>
                    <a:pt x="18" y="96"/>
                    <a:pt x="18" y="96"/>
                    <a:pt x="18" y="96"/>
                  </a:cubicBezTo>
                  <a:cubicBezTo>
                    <a:pt x="18" y="96"/>
                    <a:pt x="17" y="96"/>
                    <a:pt x="17" y="96"/>
                  </a:cubicBezTo>
                  <a:cubicBezTo>
                    <a:pt x="17" y="96"/>
                    <a:pt x="17" y="96"/>
                    <a:pt x="17" y="96"/>
                  </a:cubicBezTo>
                  <a:cubicBezTo>
                    <a:pt x="8" y="96"/>
                    <a:pt x="1" y="89"/>
                    <a:pt x="0" y="8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5" name="Freeform 34"/>
            <p:cNvSpPr/>
            <p:nvPr/>
          </p:nvSpPr>
          <p:spPr bwMode="auto">
            <a:xfrm>
              <a:off x="6808789" y="2300288"/>
              <a:ext cx="290513" cy="1965325"/>
            </a:xfrm>
            <a:custGeom>
              <a:avLst/>
              <a:gdLst>
                <a:gd name="T0" fmla="*/ 155 w 189"/>
                <a:gd name="T1" fmla="*/ 1263 h 1278"/>
                <a:gd name="T2" fmla="*/ 144 w 189"/>
                <a:gd name="T3" fmla="*/ 1168 h 1278"/>
                <a:gd name="T4" fmla="*/ 126 w 189"/>
                <a:gd name="T5" fmla="*/ 925 h 1278"/>
                <a:gd name="T6" fmla="*/ 104 w 189"/>
                <a:gd name="T7" fmla="*/ 729 h 1278"/>
                <a:gd name="T8" fmla="*/ 71 w 189"/>
                <a:gd name="T9" fmla="*/ 398 h 1278"/>
                <a:gd name="T10" fmla="*/ 5 w 189"/>
                <a:gd name="T11" fmla="*/ 29 h 1278"/>
                <a:gd name="T12" fmla="*/ 5 w 189"/>
                <a:gd name="T13" fmla="*/ 29 h 1278"/>
                <a:gd name="T14" fmla="*/ 4 w 189"/>
                <a:gd name="T15" fmla="*/ 26 h 1278"/>
                <a:gd name="T16" fmla="*/ 4 w 189"/>
                <a:gd name="T17" fmla="*/ 26 h 1278"/>
                <a:gd name="T18" fmla="*/ 4 w 189"/>
                <a:gd name="T19" fmla="*/ 26 h 1278"/>
                <a:gd name="T20" fmla="*/ 12 w 189"/>
                <a:gd name="T21" fmla="*/ 4 h 1278"/>
                <a:gd name="T22" fmla="*/ 12 w 189"/>
                <a:gd name="T23" fmla="*/ 4 h 1278"/>
                <a:gd name="T24" fmla="*/ 34 w 189"/>
                <a:gd name="T25" fmla="*/ 12 h 1278"/>
                <a:gd name="T26" fmla="*/ 34 w 189"/>
                <a:gd name="T27" fmla="*/ 12 h 1278"/>
                <a:gd name="T28" fmla="*/ 105 w 189"/>
                <a:gd name="T29" fmla="*/ 395 h 1278"/>
                <a:gd name="T30" fmla="*/ 105 w 189"/>
                <a:gd name="T31" fmla="*/ 395 h 1278"/>
                <a:gd name="T32" fmla="*/ 137 w 189"/>
                <a:gd name="T33" fmla="*/ 726 h 1278"/>
                <a:gd name="T34" fmla="*/ 159 w 189"/>
                <a:gd name="T35" fmla="*/ 922 h 1278"/>
                <a:gd name="T36" fmla="*/ 177 w 189"/>
                <a:gd name="T37" fmla="*/ 1165 h 1278"/>
                <a:gd name="T38" fmla="*/ 188 w 189"/>
                <a:gd name="T39" fmla="*/ 1260 h 1278"/>
                <a:gd name="T40" fmla="*/ 174 w 189"/>
                <a:gd name="T41" fmla="*/ 1278 h 1278"/>
                <a:gd name="T42" fmla="*/ 174 w 189"/>
                <a:gd name="T43" fmla="*/ 1278 h 1278"/>
                <a:gd name="T44" fmla="*/ 172 w 189"/>
                <a:gd name="T45" fmla="*/ 1278 h 1278"/>
                <a:gd name="T46" fmla="*/ 172 w 189"/>
                <a:gd name="T47" fmla="*/ 1278 h 1278"/>
                <a:gd name="T48" fmla="*/ 155 w 189"/>
                <a:gd name="T49" fmla="*/ 1263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278">
                  <a:moveTo>
                    <a:pt x="155" y="1263"/>
                  </a:moveTo>
                  <a:cubicBezTo>
                    <a:pt x="144" y="1168"/>
                    <a:pt x="144" y="1168"/>
                    <a:pt x="144" y="1168"/>
                  </a:cubicBezTo>
                  <a:cubicBezTo>
                    <a:pt x="126" y="925"/>
                    <a:pt x="126" y="925"/>
                    <a:pt x="126" y="925"/>
                  </a:cubicBezTo>
                  <a:cubicBezTo>
                    <a:pt x="104" y="729"/>
                    <a:pt x="104" y="729"/>
                    <a:pt x="104" y="729"/>
                  </a:cubicBezTo>
                  <a:cubicBezTo>
                    <a:pt x="71" y="398"/>
                    <a:pt x="71" y="398"/>
                    <a:pt x="71" y="398"/>
                  </a:cubicBezTo>
                  <a:cubicBezTo>
                    <a:pt x="46" y="142"/>
                    <a:pt x="12" y="47"/>
                    <a:pt x="5" y="29"/>
                  </a:cubicBezTo>
                  <a:cubicBezTo>
                    <a:pt x="5" y="29"/>
                    <a:pt x="5" y="29"/>
                    <a:pt x="5" y="29"/>
                  </a:cubicBezTo>
                  <a:cubicBezTo>
                    <a:pt x="4" y="27"/>
                    <a:pt x="4" y="26"/>
                    <a:pt x="4" y="26"/>
                  </a:cubicBezTo>
                  <a:cubicBezTo>
                    <a:pt x="4" y="26"/>
                    <a:pt x="4" y="26"/>
                    <a:pt x="4" y="26"/>
                  </a:cubicBezTo>
                  <a:cubicBezTo>
                    <a:pt x="4" y="26"/>
                    <a:pt x="4" y="26"/>
                    <a:pt x="4" y="26"/>
                  </a:cubicBezTo>
                  <a:cubicBezTo>
                    <a:pt x="0" y="18"/>
                    <a:pt x="3" y="8"/>
                    <a:pt x="12" y="4"/>
                  </a:cubicBezTo>
                  <a:cubicBezTo>
                    <a:pt x="12" y="4"/>
                    <a:pt x="12" y="4"/>
                    <a:pt x="12" y="4"/>
                  </a:cubicBezTo>
                  <a:cubicBezTo>
                    <a:pt x="20" y="0"/>
                    <a:pt x="30" y="3"/>
                    <a:pt x="34" y="12"/>
                  </a:cubicBezTo>
                  <a:cubicBezTo>
                    <a:pt x="34" y="12"/>
                    <a:pt x="34" y="12"/>
                    <a:pt x="34" y="12"/>
                  </a:cubicBezTo>
                  <a:cubicBezTo>
                    <a:pt x="35" y="14"/>
                    <a:pt x="76" y="99"/>
                    <a:pt x="105" y="395"/>
                  </a:cubicBezTo>
                  <a:cubicBezTo>
                    <a:pt x="105" y="395"/>
                    <a:pt x="105" y="395"/>
                    <a:pt x="105" y="395"/>
                  </a:cubicBezTo>
                  <a:cubicBezTo>
                    <a:pt x="137" y="726"/>
                    <a:pt x="137" y="726"/>
                    <a:pt x="137" y="726"/>
                  </a:cubicBezTo>
                  <a:cubicBezTo>
                    <a:pt x="159" y="922"/>
                    <a:pt x="159" y="922"/>
                    <a:pt x="159" y="922"/>
                  </a:cubicBezTo>
                  <a:cubicBezTo>
                    <a:pt x="177" y="1165"/>
                    <a:pt x="177" y="1165"/>
                    <a:pt x="177" y="1165"/>
                  </a:cubicBezTo>
                  <a:cubicBezTo>
                    <a:pt x="188" y="1260"/>
                    <a:pt x="188" y="1260"/>
                    <a:pt x="188" y="1260"/>
                  </a:cubicBezTo>
                  <a:cubicBezTo>
                    <a:pt x="189" y="1269"/>
                    <a:pt x="183" y="1277"/>
                    <a:pt x="174" y="1278"/>
                  </a:cubicBezTo>
                  <a:cubicBezTo>
                    <a:pt x="174" y="1278"/>
                    <a:pt x="174" y="1278"/>
                    <a:pt x="174" y="1278"/>
                  </a:cubicBezTo>
                  <a:cubicBezTo>
                    <a:pt x="173" y="1278"/>
                    <a:pt x="172" y="1278"/>
                    <a:pt x="172" y="1278"/>
                  </a:cubicBezTo>
                  <a:cubicBezTo>
                    <a:pt x="172" y="1278"/>
                    <a:pt x="172" y="1278"/>
                    <a:pt x="172" y="1278"/>
                  </a:cubicBezTo>
                  <a:cubicBezTo>
                    <a:pt x="163" y="1278"/>
                    <a:pt x="156" y="1272"/>
                    <a:pt x="155" y="1263"/>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6" name="Freeform 35"/>
            <p:cNvSpPr/>
            <p:nvPr/>
          </p:nvSpPr>
          <p:spPr bwMode="auto">
            <a:xfrm>
              <a:off x="7275514" y="2279650"/>
              <a:ext cx="174625" cy="1985963"/>
            </a:xfrm>
            <a:custGeom>
              <a:avLst/>
              <a:gdLst>
                <a:gd name="T0" fmla="*/ 80 w 114"/>
                <a:gd name="T1" fmla="*/ 1290 h 1291"/>
                <a:gd name="T2" fmla="*/ 71 w 114"/>
                <a:gd name="T3" fmla="*/ 1268 h 1291"/>
                <a:gd name="T4" fmla="*/ 71 w 114"/>
                <a:gd name="T5" fmla="*/ 1268 h 1291"/>
                <a:gd name="T6" fmla="*/ 80 w 114"/>
                <a:gd name="T7" fmla="*/ 1183 h 1291"/>
                <a:gd name="T8" fmla="*/ 80 w 114"/>
                <a:gd name="T9" fmla="*/ 1183 h 1291"/>
                <a:gd name="T10" fmla="*/ 77 w 114"/>
                <a:gd name="T11" fmla="*/ 1102 h 1291"/>
                <a:gd name="T12" fmla="*/ 77 w 114"/>
                <a:gd name="T13" fmla="*/ 1102 h 1291"/>
                <a:gd name="T14" fmla="*/ 55 w 114"/>
                <a:gd name="T15" fmla="*/ 909 h 1291"/>
                <a:gd name="T16" fmla="*/ 33 w 114"/>
                <a:gd name="T17" fmla="*/ 643 h 1291"/>
                <a:gd name="T18" fmla="*/ 23 w 114"/>
                <a:gd name="T19" fmla="*/ 382 h 1291"/>
                <a:gd name="T20" fmla="*/ 1 w 114"/>
                <a:gd name="T21" fmla="*/ 18 h 1291"/>
                <a:gd name="T22" fmla="*/ 1 w 114"/>
                <a:gd name="T23" fmla="*/ 18 h 1291"/>
                <a:gd name="T24" fmla="*/ 17 w 114"/>
                <a:gd name="T25" fmla="*/ 0 h 1291"/>
                <a:gd name="T26" fmla="*/ 17 w 114"/>
                <a:gd name="T27" fmla="*/ 0 h 1291"/>
                <a:gd name="T28" fmla="*/ 34 w 114"/>
                <a:gd name="T29" fmla="*/ 16 h 1291"/>
                <a:gd name="T30" fmla="*/ 34 w 114"/>
                <a:gd name="T31" fmla="*/ 16 h 1291"/>
                <a:gd name="T32" fmla="*/ 56 w 114"/>
                <a:gd name="T33" fmla="*/ 380 h 1291"/>
                <a:gd name="T34" fmla="*/ 67 w 114"/>
                <a:gd name="T35" fmla="*/ 641 h 1291"/>
                <a:gd name="T36" fmla="*/ 89 w 114"/>
                <a:gd name="T37" fmla="*/ 906 h 1291"/>
                <a:gd name="T38" fmla="*/ 111 w 114"/>
                <a:gd name="T39" fmla="*/ 1099 h 1291"/>
                <a:gd name="T40" fmla="*/ 114 w 114"/>
                <a:gd name="T41" fmla="*/ 1183 h 1291"/>
                <a:gd name="T42" fmla="*/ 114 w 114"/>
                <a:gd name="T43" fmla="*/ 1183 h 1291"/>
                <a:gd name="T44" fmla="*/ 102 w 114"/>
                <a:gd name="T45" fmla="*/ 1282 h 1291"/>
                <a:gd name="T46" fmla="*/ 102 w 114"/>
                <a:gd name="T47" fmla="*/ 1282 h 1291"/>
                <a:gd name="T48" fmla="*/ 87 w 114"/>
                <a:gd name="T49" fmla="*/ 1291 h 1291"/>
                <a:gd name="T50" fmla="*/ 87 w 114"/>
                <a:gd name="T51" fmla="*/ 1291 h 1291"/>
                <a:gd name="T52" fmla="*/ 80 w 114"/>
                <a:gd name="T53" fmla="*/ 1290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4" h="1291">
                  <a:moveTo>
                    <a:pt x="80" y="1290"/>
                  </a:moveTo>
                  <a:cubicBezTo>
                    <a:pt x="71" y="1286"/>
                    <a:pt x="67" y="1276"/>
                    <a:pt x="71" y="1268"/>
                  </a:cubicBezTo>
                  <a:cubicBezTo>
                    <a:pt x="71" y="1268"/>
                    <a:pt x="71" y="1268"/>
                    <a:pt x="71" y="1268"/>
                  </a:cubicBezTo>
                  <a:cubicBezTo>
                    <a:pt x="77" y="1256"/>
                    <a:pt x="81" y="1218"/>
                    <a:pt x="80" y="1183"/>
                  </a:cubicBezTo>
                  <a:cubicBezTo>
                    <a:pt x="80" y="1183"/>
                    <a:pt x="80" y="1183"/>
                    <a:pt x="80" y="1183"/>
                  </a:cubicBezTo>
                  <a:cubicBezTo>
                    <a:pt x="80" y="1141"/>
                    <a:pt x="77" y="1102"/>
                    <a:pt x="77" y="1102"/>
                  </a:cubicBezTo>
                  <a:cubicBezTo>
                    <a:pt x="77" y="1102"/>
                    <a:pt x="77" y="1102"/>
                    <a:pt x="77" y="1102"/>
                  </a:cubicBezTo>
                  <a:cubicBezTo>
                    <a:pt x="55" y="909"/>
                    <a:pt x="55" y="909"/>
                    <a:pt x="55" y="909"/>
                  </a:cubicBezTo>
                  <a:cubicBezTo>
                    <a:pt x="33" y="643"/>
                    <a:pt x="33" y="643"/>
                    <a:pt x="33" y="643"/>
                  </a:cubicBezTo>
                  <a:cubicBezTo>
                    <a:pt x="23" y="382"/>
                    <a:pt x="23" y="382"/>
                    <a:pt x="23" y="382"/>
                  </a:cubicBezTo>
                  <a:cubicBezTo>
                    <a:pt x="1" y="18"/>
                    <a:pt x="1" y="18"/>
                    <a:pt x="1" y="18"/>
                  </a:cubicBezTo>
                  <a:cubicBezTo>
                    <a:pt x="1" y="18"/>
                    <a:pt x="1" y="18"/>
                    <a:pt x="1" y="18"/>
                  </a:cubicBezTo>
                  <a:cubicBezTo>
                    <a:pt x="0" y="9"/>
                    <a:pt x="7" y="1"/>
                    <a:pt x="17" y="0"/>
                  </a:cubicBezTo>
                  <a:cubicBezTo>
                    <a:pt x="17" y="0"/>
                    <a:pt x="17" y="0"/>
                    <a:pt x="17" y="0"/>
                  </a:cubicBezTo>
                  <a:cubicBezTo>
                    <a:pt x="26" y="0"/>
                    <a:pt x="34" y="7"/>
                    <a:pt x="34" y="16"/>
                  </a:cubicBezTo>
                  <a:cubicBezTo>
                    <a:pt x="34" y="16"/>
                    <a:pt x="34" y="16"/>
                    <a:pt x="34" y="16"/>
                  </a:cubicBezTo>
                  <a:cubicBezTo>
                    <a:pt x="56" y="380"/>
                    <a:pt x="56" y="380"/>
                    <a:pt x="56" y="380"/>
                  </a:cubicBezTo>
                  <a:cubicBezTo>
                    <a:pt x="67" y="641"/>
                    <a:pt x="67" y="641"/>
                    <a:pt x="67" y="641"/>
                  </a:cubicBezTo>
                  <a:cubicBezTo>
                    <a:pt x="89" y="906"/>
                    <a:pt x="89" y="906"/>
                    <a:pt x="89" y="906"/>
                  </a:cubicBezTo>
                  <a:cubicBezTo>
                    <a:pt x="111" y="1099"/>
                    <a:pt x="111" y="1099"/>
                    <a:pt x="111" y="1099"/>
                  </a:cubicBezTo>
                  <a:cubicBezTo>
                    <a:pt x="111" y="1099"/>
                    <a:pt x="114" y="1139"/>
                    <a:pt x="114" y="1183"/>
                  </a:cubicBezTo>
                  <a:cubicBezTo>
                    <a:pt x="114" y="1183"/>
                    <a:pt x="114" y="1183"/>
                    <a:pt x="114" y="1183"/>
                  </a:cubicBezTo>
                  <a:cubicBezTo>
                    <a:pt x="114" y="1220"/>
                    <a:pt x="112" y="1257"/>
                    <a:pt x="102" y="1282"/>
                  </a:cubicBezTo>
                  <a:cubicBezTo>
                    <a:pt x="102" y="1282"/>
                    <a:pt x="102" y="1282"/>
                    <a:pt x="102" y="1282"/>
                  </a:cubicBezTo>
                  <a:cubicBezTo>
                    <a:pt x="99" y="1288"/>
                    <a:pt x="93" y="1291"/>
                    <a:pt x="87" y="1291"/>
                  </a:cubicBezTo>
                  <a:cubicBezTo>
                    <a:pt x="87" y="1291"/>
                    <a:pt x="87" y="1291"/>
                    <a:pt x="87" y="1291"/>
                  </a:cubicBezTo>
                  <a:cubicBezTo>
                    <a:pt x="84" y="1291"/>
                    <a:pt x="82" y="1291"/>
                    <a:pt x="80" y="129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7" name="Freeform 36"/>
            <p:cNvSpPr/>
            <p:nvPr/>
          </p:nvSpPr>
          <p:spPr bwMode="auto">
            <a:xfrm>
              <a:off x="7678739" y="2255838"/>
              <a:ext cx="141288" cy="2009775"/>
            </a:xfrm>
            <a:custGeom>
              <a:avLst/>
              <a:gdLst>
                <a:gd name="T0" fmla="*/ 59 w 92"/>
                <a:gd name="T1" fmla="*/ 1290 h 1306"/>
                <a:gd name="T2" fmla="*/ 59 w 92"/>
                <a:gd name="T3" fmla="*/ 1134 h 1306"/>
                <a:gd name="T4" fmla="*/ 40 w 92"/>
                <a:gd name="T5" fmla="*/ 935 h 1306"/>
                <a:gd name="T6" fmla="*/ 22 w 92"/>
                <a:gd name="T7" fmla="*/ 694 h 1306"/>
                <a:gd name="T8" fmla="*/ 19 w 92"/>
                <a:gd name="T9" fmla="*/ 404 h 1306"/>
                <a:gd name="T10" fmla="*/ 0 w 92"/>
                <a:gd name="T11" fmla="*/ 18 h 1306"/>
                <a:gd name="T12" fmla="*/ 0 w 92"/>
                <a:gd name="T13" fmla="*/ 19 h 1306"/>
                <a:gd name="T14" fmla="*/ 16 w 92"/>
                <a:gd name="T15" fmla="*/ 1 h 1306"/>
                <a:gd name="T16" fmla="*/ 16 w 92"/>
                <a:gd name="T17" fmla="*/ 1 h 1306"/>
                <a:gd name="T18" fmla="*/ 34 w 92"/>
                <a:gd name="T19" fmla="*/ 17 h 1306"/>
                <a:gd name="T20" fmla="*/ 34 w 92"/>
                <a:gd name="T21" fmla="*/ 17 h 1306"/>
                <a:gd name="T22" fmla="*/ 52 w 92"/>
                <a:gd name="T23" fmla="*/ 403 h 1306"/>
                <a:gd name="T24" fmla="*/ 56 w 92"/>
                <a:gd name="T25" fmla="*/ 693 h 1306"/>
                <a:gd name="T26" fmla="*/ 74 w 92"/>
                <a:gd name="T27" fmla="*/ 932 h 1306"/>
                <a:gd name="T28" fmla="*/ 92 w 92"/>
                <a:gd name="T29" fmla="*/ 1133 h 1306"/>
                <a:gd name="T30" fmla="*/ 92 w 92"/>
                <a:gd name="T31" fmla="*/ 1290 h 1306"/>
                <a:gd name="T32" fmla="*/ 75 w 92"/>
                <a:gd name="T33" fmla="*/ 1306 h 1306"/>
                <a:gd name="T34" fmla="*/ 75 w 92"/>
                <a:gd name="T35" fmla="*/ 1306 h 1306"/>
                <a:gd name="T36" fmla="*/ 59 w 92"/>
                <a:gd name="T37" fmla="*/ 129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1306">
                  <a:moveTo>
                    <a:pt x="59" y="1290"/>
                  </a:moveTo>
                  <a:cubicBezTo>
                    <a:pt x="59" y="1134"/>
                    <a:pt x="59" y="1134"/>
                    <a:pt x="59" y="1134"/>
                  </a:cubicBezTo>
                  <a:cubicBezTo>
                    <a:pt x="40" y="935"/>
                    <a:pt x="40" y="935"/>
                    <a:pt x="40" y="935"/>
                  </a:cubicBezTo>
                  <a:cubicBezTo>
                    <a:pt x="22" y="694"/>
                    <a:pt x="22" y="694"/>
                    <a:pt x="22" y="694"/>
                  </a:cubicBezTo>
                  <a:cubicBezTo>
                    <a:pt x="19" y="404"/>
                    <a:pt x="19" y="404"/>
                    <a:pt x="19" y="404"/>
                  </a:cubicBezTo>
                  <a:cubicBezTo>
                    <a:pt x="0" y="18"/>
                    <a:pt x="0" y="18"/>
                    <a:pt x="0" y="18"/>
                  </a:cubicBezTo>
                  <a:cubicBezTo>
                    <a:pt x="0" y="19"/>
                    <a:pt x="0" y="19"/>
                    <a:pt x="0" y="19"/>
                  </a:cubicBezTo>
                  <a:cubicBezTo>
                    <a:pt x="0" y="9"/>
                    <a:pt x="7" y="1"/>
                    <a:pt x="16" y="1"/>
                  </a:cubicBezTo>
                  <a:cubicBezTo>
                    <a:pt x="16" y="1"/>
                    <a:pt x="16" y="1"/>
                    <a:pt x="16" y="1"/>
                  </a:cubicBezTo>
                  <a:cubicBezTo>
                    <a:pt x="26" y="0"/>
                    <a:pt x="34" y="8"/>
                    <a:pt x="34" y="17"/>
                  </a:cubicBezTo>
                  <a:cubicBezTo>
                    <a:pt x="34" y="17"/>
                    <a:pt x="34" y="17"/>
                    <a:pt x="34" y="17"/>
                  </a:cubicBezTo>
                  <a:cubicBezTo>
                    <a:pt x="52" y="403"/>
                    <a:pt x="52" y="403"/>
                    <a:pt x="52" y="403"/>
                  </a:cubicBezTo>
                  <a:cubicBezTo>
                    <a:pt x="56" y="693"/>
                    <a:pt x="56" y="693"/>
                    <a:pt x="56" y="693"/>
                  </a:cubicBezTo>
                  <a:cubicBezTo>
                    <a:pt x="74" y="932"/>
                    <a:pt x="74" y="932"/>
                    <a:pt x="74" y="932"/>
                  </a:cubicBezTo>
                  <a:cubicBezTo>
                    <a:pt x="92" y="1133"/>
                    <a:pt x="92" y="1133"/>
                    <a:pt x="92" y="1133"/>
                  </a:cubicBezTo>
                  <a:cubicBezTo>
                    <a:pt x="92" y="1290"/>
                    <a:pt x="92" y="1290"/>
                    <a:pt x="92" y="1290"/>
                  </a:cubicBezTo>
                  <a:cubicBezTo>
                    <a:pt x="92" y="1299"/>
                    <a:pt x="85" y="1306"/>
                    <a:pt x="75" y="1306"/>
                  </a:cubicBezTo>
                  <a:cubicBezTo>
                    <a:pt x="75" y="1306"/>
                    <a:pt x="75" y="1306"/>
                    <a:pt x="75" y="1306"/>
                  </a:cubicBezTo>
                  <a:cubicBezTo>
                    <a:pt x="66" y="1306"/>
                    <a:pt x="59" y="1299"/>
                    <a:pt x="59" y="129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8" name="Freeform 37"/>
            <p:cNvSpPr/>
            <p:nvPr/>
          </p:nvSpPr>
          <p:spPr bwMode="auto">
            <a:xfrm>
              <a:off x="8147051" y="2246313"/>
              <a:ext cx="76200" cy="2035175"/>
            </a:xfrm>
            <a:custGeom>
              <a:avLst/>
              <a:gdLst>
                <a:gd name="T0" fmla="*/ 15 w 49"/>
                <a:gd name="T1" fmla="*/ 1307 h 1324"/>
                <a:gd name="T2" fmla="*/ 15 w 49"/>
                <a:gd name="T3" fmla="*/ 1126 h 1324"/>
                <a:gd name="T4" fmla="*/ 12 w 49"/>
                <a:gd name="T5" fmla="*/ 976 h 1324"/>
                <a:gd name="T6" fmla="*/ 15 w 49"/>
                <a:gd name="T7" fmla="*/ 821 h 1324"/>
                <a:gd name="T8" fmla="*/ 11 w 49"/>
                <a:gd name="T9" fmla="*/ 610 h 1324"/>
                <a:gd name="T10" fmla="*/ 12 w 49"/>
                <a:gd name="T11" fmla="*/ 407 h 1324"/>
                <a:gd name="T12" fmla="*/ 1 w 49"/>
                <a:gd name="T13" fmla="*/ 18 h 1324"/>
                <a:gd name="T14" fmla="*/ 1 w 49"/>
                <a:gd name="T15" fmla="*/ 18 h 1324"/>
                <a:gd name="T16" fmla="*/ 17 w 49"/>
                <a:gd name="T17" fmla="*/ 1 h 1324"/>
                <a:gd name="T18" fmla="*/ 17 w 49"/>
                <a:gd name="T19" fmla="*/ 1 h 1324"/>
                <a:gd name="T20" fmla="*/ 34 w 49"/>
                <a:gd name="T21" fmla="*/ 17 h 1324"/>
                <a:gd name="T22" fmla="*/ 34 w 49"/>
                <a:gd name="T23" fmla="*/ 17 h 1324"/>
                <a:gd name="T24" fmla="*/ 45 w 49"/>
                <a:gd name="T25" fmla="*/ 406 h 1324"/>
                <a:gd name="T26" fmla="*/ 45 w 49"/>
                <a:gd name="T27" fmla="*/ 609 h 1324"/>
                <a:gd name="T28" fmla="*/ 49 w 49"/>
                <a:gd name="T29" fmla="*/ 821 h 1324"/>
                <a:gd name="T30" fmla="*/ 45 w 49"/>
                <a:gd name="T31" fmla="*/ 976 h 1324"/>
                <a:gd name="T32" fmla="*/ 49 w 49"/>
                <a:gd name="T33" fmla="*/ 1126 h 1324"/>
                <a:gd name="T34" fmla="*/ 49 w 49"/>
                <a:gd name="T35" fmla="*/ 1307 h 1324"/>
                <a:gd name="T36" fmla="*/ 32 w 49"/>
                <a:gd name="T37" fmla="*/ 1324 h 1324"/>
                <a:gd name="T38" fmla="*/ 32 w 49"/>
                <a:gd name="T39" fmla="*/ 1324 h 1324"/>
                <a:gd name="T40" fmla="*/ 15 w 49"/>
                <a:gd name="T41" fmla="*/ 1307 h 1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324">
                  <a:moveTo>
                    <a:pt x="15" y="1307"/>
                  </a:moveTo>
                  <a:cubicBezTo>
                    <a:pt x="15" y="1126"/>
                    <a:pt x="15" y="1126"/>
                    <a:pt x="15" y="1126"/>
                  </a:cubicBezTo>
                  <a:cubicBezTo>
                    <a:pt x="12" y="976"/>
                    <a:pt x="12" y="976"/>
                    <a:pt x="12" y="976"/>
                  </a:cubicBezTo>
                  <a:cubicBezTo>
                    <a:pt x="15" y="821"/>
                    <a:pt x="15" y="821"/>
                    <a:pt x="15" y="821"/>
                  </a:cubicBezTo>
                  <a:cubicBezTo>
                    <a:pt x="11" y="610"/>
                    <a:pt x="11" y="610"/>
                    <a:pt x="11" y="610"/>
                  </a:cubicBezTo>
                  <a:cubicBezTo>
                    <a:pt x="12" y="407"/>
                    <a:pt x="12" y="407"/>
                    <a:pt x="12" y="407"/>
                  </a:cubicBezTo>
                  <a:cubicBezTo>
                    <a:pt x="1" y="18"/>
                    <a:pt x="1" y="18"/>
                    <a:pt x="1" y="18"/>
                  </a:cubicBezTo>
                  <a:cubicBezTo>
                    <a:pt x="1" y="18"/>
                    <a:pt x="1" y="18"/>
                    <a:pt x="1" y="18"/>
                  </a:cubicBezTo>
                  <a:cubicBezTo>
                    <a:pt x="0" y="9"/>
                    <a:pt x="8" y="1"/>
                    <a:pt x="17" y="1"/>
                  </a:cubicBezTo>
                  <a:cubicBezTo>
                    <a:pt x="17" y="1"/>
                    <a:pt x="17" y="1"/>
                    <a:pt x="17" y="1"/>
                  </a:cubicBezTo>
                  <a:cubicBezTo>
                    <a:pt x="26" y="0"/>
                    <a:pt x="34" y="8"/>
                    <a:pt x="34" y="17"/>
                  </a:cubicBezTo>
                  <a:cubicBezTo>
                    <a:pt x="34" y="17"/>
                    <a:pt x="34" y="17"/>
                    <a:pt x="34" y="17"/>
                  </a:cubicBezTo>
                  <a:cubicBezTo>
                    <a:pt x="45" y="406"/>
                    <a:pt x="45" y="406"/>
                    <a:pt x="45" y="406"/>
                  </a:cubicBezTo>
                  <a:cubicBezTo>
                    <a:pt x="45" y="609"/>
                    <a:pt x="45" y="609"/>
                    <a:pt x="45" y="609"/>
                  </a:cubicBezTo>
                  <a:cubicBezTo>
                    <a:pt x="49" y="821"/>
                    <a:pt x="49" y="821"/>
                    <a:pt x="49" y="821"/>
                  </a:cubicBezTo>
                  <a:cubicBezTo>
                    <a:pt x="45" y="976"/>
                    <a:pt x="45" y="976"/>
                    <a:pt x="45" y="976"/>
                  </a:cubicBezTo>
                  <a:cubicBezTo>
                    <a:pt x="49" y="1126"/>
                    <a:pt x="49" y="1126"/>
                    <a:pt x="49" y="1126"/>
                  </a:cubicBezTo>
                  <a:cubicBezTo>
                    <a:pt x="49" y="1307"/>
                    <a:pt x="49" y="1307"/>
                    <a:pt x="49" y="1307"/>
                  </a:cubicBezTo>
                  <a:cubicBezTo>
                    <a:pt x="49" y="1317"/>
                    <a:pt x="41" y="1324"/>
                    <a:pt x="32" y="1324"/>
                  </a:cubicBezTo>
                  <a:cubicBezTo>
                    <a:pt x="32" y="1324"/>
                    <a:pt x="32" y="1324"/>
                    <a:pt x="32" y="1324"/>
                  </a:cubicBezTo>
                  <a:cubicBezTo>
                    <a:pt x="23" y="1324"/>
                    <a:pt x="15" y="1317"/>
                    <a:pt x="15" y="1307"/>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9" name="Freeform 38"/>
            <p:cNvSpPr/>
            <p:nvPr/>
          </p:nvSpPr>
          <p:spPr bwMode="auto">
            <a:xfrm>
              <a:off x="7496176" y="3209925"/>
              <a:ext cx="174625" cy="188913"/>
            </a:xfrm>
            <a:custGeom>
              <a:avLst/>
              <a:gdLst>
                <a:gd name="T0" fmla="*/ 78 w 113"/>
                <a:gd name="T1" fmla="*/ 108 h 123"/>
                <a:gd name="T2" fmla="*/ 44 w 113"/>
                <a:gd name="T3" fmla="*/ 60 h 123"/>
                <a:gd name="T4" fmla="*/ 44 w 113"/>
                <a:gd name="T5" fmla="*/ 60 h 123"/>
                <a:gd name="T6" fmla="*/ 10 w 113"/>
                <a:gd name="T7" fmla="*/ 33 h 123"/>
                <a:gd name="T8" fmla="*/ 10 w 113"/>
                <a:gd name="T9" fmla="*/ 33 h 123"/>
                <a:gd name="T10" fmla="*/ 5 w 113"/>
                <a:gd name="T11" fmla="*/ 10 h 123"/>
                <a:gd name="T12" fmla="*/ 5 w 113"/>
                <a:gd name="T13" fmla="*/ 10 h 123"/>
                <a:gd name="T14" fmla="*/ 28 w 113"/>
                <a:gd name="T15" fmla="*/ 5 h 123"/>
                <a:gd name="T16" fmla="*/ 28 w 113"/>
                <a:gd name="T17" fmla="*/ 5 h 123"/>
                <a:gd name="T18" fmla="*/ 67 w 113"/>
                <a:gd name="T19" fmla="*/ 35 h 123"/>
                <a:gd name="T20" fmla="*/ 67 w 113"/>
                <a:gd name="T21" fmla="*/ 35 h 123"/>
                <a:gd name="T22" fmla="*/ 112 w 113"/>
                <a:gd name="T23" fmla="*/ 105 h 123"/>
                <a:gd name="T24" fmla="*/ 112 w 113"/>
                <a:gd name="T25" fmla="*/ 105 h 123"/>
                <a:gd name="T26" fmla="*/ 97 w 113"/>
                <a:gd name="T27" fmla="*/ 123 h 123"/>
                <a:gd name="T28" fmla="*/ 97 w 113"/>
                <a:gd name="T29" fmla="*/ 123 h 123"/>
                <a:gd name="T30" fmla="*/ 95 w 113"/>
                <a:gd name="T31" fmla="*/ 123 h 123"/>
                <a:gd name="T32" fmla="*/ 95 w 113"/>
                <a:gd name="T33" fmla="*/ 123 h 123"/>
                <a:gd name="T34" fmla="*/ 78 w 113"/>
                <a:gd name="T35" fmla="*/ 10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23">
                  <a:moveTo>
                    <a:pt x="78" y="108"/>
                  </a:moveTo>
                  <a:cubicBezTo>
                    <a:pt x="78" y="97"/>
                    <a:pt x="62" y="76"/>
                    <a:pt x="44" y="60"/>
                  </a:cubicBezTo>
                  <a:cubicBezTo>
                    <a:pt x="44" y="60"/>
                    <a:pt x="44" y="60"/>
                    <a:pt x="44" y="60"/>
                  </a:cubicBezTo>
                  <a:cubicBezTo>
                    <a:pt x="27" y="44"/>
                    <a:pt x="10" y="33"/>
                    <a:pt x="10" y="33"/>
                  </a:cubicBezTo>
                  <a:cubicBezTo>
                    <a:pt x="10" y="33"/>
                    <a:pt x="10" y="33"/>
                    <a:pt x="10" y="33"/>
                  </a:cubicBezTo>
                  <a:cubicBezTo>
                    <a:pt x="2" y="28"/>
                    <a:pt x="0" y="18"/>
                    <a:pt x="5" y="10"/>
                  </a:cubicBezTo>
                  <a:cubicBezTo>
                    <a:pt x="5" y="10"/>
                    <a:pt x="5" y="10"/>
                    <a:pt x="5" y="10"/>
                  </a:cubicBezTo>
                  <a:cubicBezTo>
                    <a:pt x="10" y="2"/>
                    <a:pt x="20" y="0"/>
                    <a:pt x="28" y="5"/>
                  </a:cubicBezTo>
                  <a:cubicBezTo>
                    <a:pt x="28" y="5"/>
                    <a:pt x="28" y="5"/>
                    <a:pt x="28" y="5"/>
                  </a:cubicBezTo>
                  <a:cubicBezTo>
                    <a:pt x="29" y="5"/>
                    <a:pt x="47" y="17"/>
                    <a:pt x="67" y="35"/>
                  </a:cubicBezTo>
                  <a:cubicBezTo>
                    <a:pt x="67" y="35"/>
                    <a:pt x="67" y="35"/>
                    <a:pt x="67" y="35"/>
                  </a:cubicBezTo>
                  <a:cubicBezTo>
                    <a:pt x="86" y="53"/>
                    <a:pt x="109" y="75"/>
                    <a:pt x="112" y="105"/>
                  </a:cubicBezTo>
                  <a:cubicBezTo>
                    <a:pt x="112" y="105"/>
                    <a:pt x="112" y="105"/>
                    <a:pt x="112" y="105"/>
                  </a:cubicBezTo>
                  <a:cubicBezTo>
                    <a:pt x="113" y="114"/>
                    <a:pt x="106" y="122"/>
                    <a:pt x="97" y="123"/>
                  </a:cubicBezTo>
                  <a:cubicBezTo>
                    <a:pt x="97" y="123"/>
                    <a:pt x="97" y="123"/>
                    <a:pt x="97" y="123"/>
                  </a:cubicBezTo>
                  <a:cubicBezTo>
                    <a:pt x="96" y="123"/>
                    <a:pt x="96" y="123"/>
                    <a:pt x="95" y="123"/>
                  </a:cubicBezTo>
                  <a:cubicBezTo>
                    <a:pt x="95" y="123"/>
                    <a:pt x="95" y="123"/>
                    <a:pt x="95" y="123"/>
                  </a:cubicBezTo>
                  <a:cubicBezTo>
                    <a:pt x="87" y="123"/>
                    <a:pt x="79" y="117"/>
                    <a:pt x="78" y="108"/>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0" name="Freeform 39"/>
            <p:cNvSpPr/>
            <p:nvPr/>
          </p:nvSpPr>
          <p:spPr bwMode="auto">
            <a:xfrm>
              <a:off x="7485064" y="3178175"/>
              <a:ext cx="196850" cy="204788"/>
            </a:xfrm>
            <a:custGeom>
              <a:avLst/>
              <a:gdLst>
                <a:gd name="T0" fmla="*/ 7 w 128"/>
                <a:gd name="T1" fmla="*/ 129 h 133"/>
                <a:gd name="T2" fmla="*/ 6 w 128"/>
                <a:gd name="T3" fmla="*/ 105 h 133"/>
                <a:gd name="T4" fmla="*/ 6 w 128"/>
                <a:gd name="T5" fmla="*/ 105 h 133"/>
                <a:gd name="T6" fmla="*/ 97 w 128"/>
                <a:gd name="T7" fmla="*/ 7 h 133"/>
                <a:gd name="T8" fmla="*/ 121 w 128"/>
                <a:gd name="T9" fmla="*/ 6 h 133"/>
                <a:gd name="T10" fmla="*/ 121 w 128"/>
                <a:gd name="T11" fmla="*/ 6 h 133"/>
                <a:gd name="T12" fmla="*/ 122 w 128"/>
                <a:gd name="T13" fmla="*/ 30 h 133"/>
                <a:gd name="T14" fmla="*/ 122 w 128"/>
                <a:gd name="T15" fmla="*/ 30 h 133"/>
                <a:gd name="T16" fmla="*/ 31 w 128"/>
                <a:gd name="T17" fmla="*/ 128 h 133"/>
                <a:gd name="T18" fmla="*/ 19 w 128"/>
                <a:gd name="T19" fmla="*/ 133 h 133"/>
                <a:gd name="T20" fmla="*/ 19 w 128"/>
                <a:gd name="T21" fmla="*/ 133 h 133"/>
                <a:gd name="T22" fmla="*/ 7 w 128"/>
                <a:gd name="T23" fmla="*/ 12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3">
                  <a:moveTo>
                    <a:pt x="7" y="129"/>
                  </a:moveTo>
                  <a:cubicBezTo>
                    <a:pt x="0" y="122"/>
                    <a:pt x="0" y="112"/>
                    <a:pt x="6" y="105"/>
                  </a:cubicBezTo>
                  <a:cubicBezTo>
                    <a:pt x="6" y="105"/>
                    <a:pt x="6" y="105"/>
                    <a:pt x="6" y="105"/>
                  </a:cubicBezTo>
                  <a:cubicBezTo>
                    <a:pt x="97" y="7"/>
                    <a:pt x="97" y="7"/>
                    <a:pt x="97" y="7"/>
                  </a:cubicBezTo>
                  <a:cubicBezTo>
                    <a:pt x="103" y="0"/>
                    <a:pt x="114" y="0"/>
                    <a:pt x="121" y="6"/>
                  </a:cubicBezTo>
                  <a:cubicBezTo>
                    <a:pt x="121" y="6"/>
                    <a:pt x="121" y="6"/>
                    <a:pt x="121" y="6"/>
                  </a:cubicBezTo>
                  <a:cubicBezTo>
                    <a:pt x="128" y="12"/>
                    <a:pt x="128" y="23"/>
                    <a:pt x="122" y="30"/>
                  </a:cubicBezTo>
                  <a:cubicBezTo>
                    <a:pt x="122" y="30"/>
                    <a:pt x="122" y="30"/>
                    <a:pt x="122" y="30"/>
                  </a:cubicBezTo>
                  <a:cubicBezTo>
                    <a:pt x="31" y="128"/>
                    <a:pt x="31" y="128"/>
                    <a:pt x="31" y="128"/>
                  </a:cubicBezTo>
                  <a:cubicBezTo>
                    <a:pt x="28" y="131"/>
                    <a:pt x="23" y="133"/>
                    <a:pt x="19" y="133"/>
                  </a:cubicBezTo>
                  <a:cubicBezTo>
                    <a:pt x="19" y="133"/>
                    <a:pt x="19" y="133"/>
                    <a:pt x="19" y="133"/>
                  </a:cubicBezTo>
                  <a:cubicBezTo>
                    <a:pt x="15" y="133"/>
                    <a:pt x="10" y="132"/>
                    <a:pt x="7" y="12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1" name="Freeform 40"/>
            <p:cNvSpPr/>
            <p:nvPr/>
          </p:nvSpPr>
          <p:spPr bwMode="auto">
            <a:xfrm>
              <a:off x="6786564" y="3992563"/>
              <a:ext cx="193675" cy="149225"/>
            </a:xfrm>
            <a:custGeom>
              <a:avLst/>
              <a:gdLst>
                <a:gd name="T0" fmla="*/ 92 w 126"/>
                <a:gd name="T1" fmla="*/ 89 h 97"/>
                <a:gd name="T2" fmla="*/ 49 w 126"/>
                <a:gd name="T3" fmla="*/ 55 h 97"/>
                <a:gd name="T4" fmla="*/ 49 w 126"/>
                <a:gd name="T5" fmla="*/ 55 h 97"/>
                <a:gd name="T6" fmla="*/ 12 w 126"/>
                <a:gd name="T7" fmla="*/ 34 h 97"/>
                <a:gd name="T8" fmla="*/ 12 w 126"/>
                <a:gd name="T9" fmla="*/ 34 h 97"/>
                <a:gd name="T10" fmla="*/ 4 w 126"/>
                <a:gd name="T11" fmla="*/ 11 h 97"/>
                <a:gd name="T12" fmla="*/ 4 w 126"/>
                <a:gd name="T13" fmla="*/ 11 h 97"/>
                <a:gd name="T14" fmla="*/ 27 w 126"/>
                <a:gd name="T15" fmla="*/ 4 h 97"/>
                <a:gd name="T16" fmla="*/ 27 w 126"/>
                <a:gd name="T17" fmla="*/ 4 h 97"/>
                <a:gd name="T18" fmla="*/ 66 w 126"/>
                <a:gd name="T19" fmla="*/ 26 h 97"/>
                <a:gd name="T20" fmla="*/ 66 w 126"/>
                <a:gd name="T21" fmla="*/ 26 h 97"/>
                <a:gd name="T22" fmla="*/ 121 w 126"/>
                <a:gd name="T23" fmla="*/ 72 h 97"/>
                <a:gd name="T24" fmla="*/ 121 w 126"/>
                <a:gd name="T25" fmla="*/ 72 h 97"/>
                <a:gd name="T26" fmla="*/ 115 w 126"/>
                <a:gd name="T27" fmla="*/ 95 h 97"/>
                <a:gd name="T28" fmla="*/ 115 w 126"/>
                <a:gd name="T29" fmla="*/ 95 h 97"/>
                <a:gd name="T30" fmla="*/ 107 w 126"/>
                <a:gd name="T31" fmla="*/ 97 h 97"/>
                <a:gd name="T32" fmla="*/ 107 w 126"/>
                <a:gd name="T33" fmla="*/ 97 h 97"/>
                <a:gd name="T34" fmla="*/ 92 w 126"/>
                <a:gd name="T35"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97">
                  <a:moveTo>
                    <a:pt x="92" y="89"/>
                  </a:moveTo>
                  <a:cubicBezTo>
                    <a:pt x="89" y="83"/>
                    <a:pt x="68" y="66"/>
                    <a:pt x="49" y="55"/>
                  </a:cubicBezTo>
                  <a:cubicBezTo>
                    <a:pt x="49" y="55"/>
                    <a:pt x="49" y="55"/>
                    <a:pt x="49" y="55"/>
                  </a:cubicBezTo>
                  <a:cubicBezTo>
                    <a:pt x="30" y="43"/>
                    <a:pt x="12" y="34"/>
                    <a:pt x="12" y="34"/>
                  </a:cubicBezTo>
                  <a:cubicBezTo>
                    <a:pt x="12" y="34"/>
                    <a:pt x="12" y="34"/>
                    <a:pt x="12" y="34"/>
                  </a:cubicBezTo>
                  <a:cubicBezTo>
                    <a:pt x="4" y="30"/>
                    <a:pt x="0" y="20"/>
                    <a:pt x="4" y="11"/>
                  </a:cubicBezTo>
                  <a:cubicBezTo>
                    <a:pt x="4" y="11"/>
                    <a:pt x="4" y="11"/>
                    <a:pt x="4" y="11"/>
                  </a:cubicBezTo>
                  <a:cubicBezTo>
                    <a:pt x="9" y="3"/>
                    <a:pt x="19" y="0"/>
                    <a:pt x="27" y="4"/>
                  </a:cubicBezTo>
                  <a:cubicBezTo>
                    <a:pt x="27" y="4"/>
                    <a:pt x="27" y="4"/>
                    <a:pt x="27" y="4"/>
                  </a:cubicBezTo>
                  <a:cubicBezTo>
                    <a:pt x="27" y="4"/>
                    <a:pt x="46" y="13"/>
                    <a:pt x="66" y="26"/>
                  </a:cubicBezTo>
                  <a:cubicBezTo>
                    <a:pt x="66" y="26"/>
                    <a:pt x="66" y="26"/>
                    <a:pt x="66" y="26"/>
                  </a:cubicBezTo>
                  <a:cubicBezTo>
                    <a:pt x="87" y="39"/>
                    <a:pt x="110" y="53"/>
                    <a:pt x="121" y="72"/>
                  </a:cubicBezTo>
                  <a:cubicBezTo>
                    <a:pt x="121" y="72"/>
                    <a:pt x="121" y="72"/>
                    <a:pt x="121" y="72"/>
                  </a:cubicBezTo>
                  <a:cubicBezTo>
                    <a:pt x="126" y="80"/>
                    <a:pt x="123" y="91"/>
                    <a:pt x="115" y="95"/>
                  </a:cubicBezTo>
                  <a:cubicBezTo>
                    <a:pt x="115" y="95"/>
                    <a:pt x="115" y="95"/>
                    <a:pt x="115" y="95"/>
                  </a:cubicBezTo>
                  <a:cubicBezTo>
                    <a:pt x="112" y="97"/>
                    <a:pt x="110" y="97"/>
                    <a:pt x="107" y="97"/>
                  </a:cubicBezTo>
                  <a:cubicBezTo>
                    <a:pt x="107" y="97"/>
                    <a:pt x="107" y="97"/>
                    <a:pt x="107" y="97"/>
                  </a:cubicBezTo>
                  <a:cubicBezTo>
                    <a:pt x="101" y="97"/>
                    <a:pt x="95" y="94"/>
                    <a:pt x="92" y="8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2" name="Freeform 41"/>
            <p:cNvSpPr/>
            <p:nvPr/>
          </p:nvSpPr>
          <p:spPr bwMode="auto">
            <a:xfrm>
              <a:off x="6757989" y="3965575"/>
              <a:ext cx="227013" cy="200025"/>
            </a:xfrm>
            <a:custGeom>
              <a:avLst/>
              <a:gdLst>
                <a:gd name="T0" fmla="*/ 3 w 147"/>
                <a:gd name="T1" fmla="*/ 119 h 130"/>
                <a:gd name="T2" fmla="*/ 13 w 147"/>
                <a:gd name="T3" fmla="*/ 97 h 130"/>
                <a:gd name="T4" fmla="*/ 13 w 147"/>
                <a:gd name="T5" fmla="*/ 97 h 130"/>
                <a:gd name="T6" fmla="*/ 73 w 147"/>
                <a:gd name="T7" fmla="*/ 50 h 130"/>
                <a:gd name="T8" fmla="*/ 73 w 147"/>
                <a:gd name="T9" fmla="*/ 50 h 130"/>
                <a:gd name="T10" fmla="*/ 116 w 147"/>
                <a:gd name="T11" fmla="*/ 7 h 130"/>
                <a:gd name="T12" fmla="*/ 116 w 147"/>
                <a:gd name="T13" fmla="*/ 7 h 130"/>
                <a:gd name="T14" fmla="*/ 116 w 147"/>
                <a:gd name="T15" fmla="*/ 7 h 130"/>
                <a:gd name="T16" fmla="*/ 140 w 147"/>
                <a:gd name="T17" fmla="*/ 6 h 130"/>
                <a:gd name="T18" fmla="*/ 140 w 147"/>
                <a:gd name="T19" fmla="*/ 6 h 130"/>
                <a:gd name="T20" fmla="*/ 141 w 147"/>
                <a:gd name="T21" fmla="*/ 30 h 130"/>
                <a:gd name="T22" fmla="*/ 141 w 147"/>
                <a:gd name="T23" fmla="*/ 30 h 130"/>
                <a:gd name="T24" fmla="*/ 96 w 147"/>
                <a:gd name="T25" fmla="*/ 74 h 130"/>
                <a:gd name="T26" fmla="*/ 96 w 147"/>
                <a:gd name="T27" fmla="*/ 74 h 130"/>
                <a:gd name="T28" fmla="*/ 25 w 147"/>
                <a:gd name="T29" fmla="*/ 129 h 130"/>
                <a:gd name="T30" fmla="*/ 25 w 147"/>
                <a:gd name="T31" fmla="*/ 129 h 130"/>
                <a:gd name="T32" fmla="*/ 19 w 147"/>
                <a:gd name="T33" fmla="*/ 130 h 130"/>
                <a:gd name="T34" fmla="*/ 19 w 147"/>
                <a:gd name="T35" fmla="*/ 130 h 130"/>
                <a:gd name="T36" fmla="*/ 3 w 147"/>
                <a:gd name="T37" fmla="*/ 11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30">
                  <a:moveTo>
                    <a:pt x="3" y="119"/>
                  </a:moveTo>
                  <a:cubicBezTo>
                    <a:pt x="0" y="110"/>
                    <a:pt x="5" y="101"/>
                    <a:pt x="13" y="97"/>
                  </a:cubicBezTo>
                  <a:cubicBezTo>
                    <a:pt x="13" y="97"/>
                    <a:pt x="13" y="97"/>
                    <a:pt x="13" y="97"/>
                  </a:cubicBezTo>
                  <a:cubicBezTo>
                    <a:pt x="22" y="95"/>
                    <a:pt x="51" y="71"/>
                    <a:pt x="73" y="50"/>
                  </a:cubicBezTo>
                  <a:cubicBezTo>
                    <a:pt x="73" y="50"/>
                    <a:pt x="73" y="50"/>
                    <a:pt x="73" y="50"/>
                  </a:cubicBezTo>
                  <a:cubicBezTo>
                    <a:pt x="96" y="28"/>
                    <a:pt x="116" y="7"/>
                    <a:pt x="116" y="7"/>
                  </a:cubicBezTo>
                  <a:cubicBezTo>
                    <a:pt x="116" y="7"/>
                    <a:pt x="116" y="7"/>
                    <a:pt x="116" y="7"/>
                  </a:cubicBezTo>
                  <a:cubicBezTo>
                    <a:pt x="116" y="7"/>
                    <a:pt x="116" y="7"/>
                    <a:pt x="116" y="7"/>
                  </a:cubicBezTo>
                  <a:cubicBezTo>
                    <a:pt x="123" y="0"/>
                    <a:pt x="133" y="0"/>
                    <a:pt x="140" y="6"/>
                  </a:cubicBezTo>
                  <a:cubicBezTo>
                    <a:pt x="140" y="6"/>
                    <a:pt x="140" y="6"/>
                    <a:pt x="140" y="6"/>
                  </a:cubicBezTo>
                  <a:cubicBezTo>
                    <a:pt x="147" y="13"/>
                    <a:pt x="147" y="24"/>
                    <a:pt x="141" y="30"/>
                  </a:cubicBezTo>
                  <a:cubicBezTo>
                    <a:pt x="141" y="30"/>
                    <a:pt x="141" y="30"/>
                    <a:pt x="141" y="30"/>
                  </a:cubicBezTo>
                  <a:cubicBezTo>
                    <a:pt x="140" y="30"/>
                    <a:pt x="120" y="51"/>
                    <a:pt x="96" y="74"/>
                  </a:cubicBezTo>
                  <a:cubicBezTo>
                    <a:pt x="96" y="74"/>
                    <a:pt x="96" y="74"/>
                    <a:pt x="96" y="74"/>
                  </a:cubicBezTo>
                  <a:cubicBezTo>
                    <a:pt x="72" y="97"/>
                    <a:pt x="46" y="120"/>
                    <a:pt x="25" y="129"/>
                  </a:cubicBezTo>
                  <a:cubicBezTo>
                    <a:pt x="25" y="129"/>
                    <a:pt x="25" y="129"/>
                    <a:pt x="25" y="129"/>
                  </a:cubicBezTo>
                  <a:cubicBezTo>
                    <a:pt x="23" y="130"/>
                    <a:pt x="21" y="130"/>
                    <a:pt x="19" y="130"/>
                  </a:cubicBezTo>
                  <a:cubicBezTo>
                    <a:pt x="19" y="130"/>
                    <a:pt x="19" y="130"/>
                    <a:pt x="19" y="130"/>
                  </a:cubicBezTo>
                  <a:cubicBezTo>
                    <a:pt x="12" y="130"/>
                    <a:pt x="6" y="126"/>
                    <a:pt x="3" y="119"/>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3" name="Freeform 42"/>
            <p:cNvSpPr>
              <a:spLocks noEditPoints="1"/>
            </p:cNvSpPr>
            <p:nvPr/>
          </p:nvSpPr>
          <p:spPr bwMode="auto">
            <a:xfrm>
              <a:off x="8374064" y="3948113"/>
              <a:ext cx="180975" cy="149225"/>
            </a:xfrm>
            <a:custGeom>
              <a:avLst/>
              <a:gdLst>
                <a:gd name="T0" fmla="*/ 93 w 117"/>
                <a:gd name="T1" fmla="*/ 97 h 97"/>
                <a:gd name="T2" fmla="*/ 6 w 117"/>
                <a:gd name="T3" fmla="*/ 30 h 97"/>
                <a:gd name="T4" fmla="*/ 6 w 117"/>
                <a:gd name="T5" fmla="*/ 30 h 97"/>
                <a:gd name="T6" fmla="*/ 7 w 117"/>
                <a:gd name="T7" fmla="*/ 6 h 97"/>
                <a:gd name="T8" fmla="*/ 7 w 117"/>
                <a:gd name="T9" fmla="*/ 6 h 97"/>
                <a:gd name="T10" fmla="*/ 31 w 117"/>
                <a:gd name="T11" fmla="*/ 7 h 97"/>
                <a:gd name="T12" fmla="*/ 31 w 117"/>
                <a:gd name="T13" fmla="*/ 7 h 97"/>
                <a:gd name="T14" fmla="*/ 57 w 117"/>
                <a:gd name="T15" fmla="*/ 33 h 97"/>
                <a:gd name="T16" fmla="*/ 57 w 117"/>
                <a:gd name="T17" fmla="*/ 33 h 97"/>
                <a:gd name="T18" fmla="*/ 104 w 117"/>
                <a:gd name="T19" fmla="*/ 64 h 97"/>
                <a:gd name="T20" fmla="*/ 104 w 117"/>
                <a:gd name="T21" fmla="*/ 64 h 97"/>
                <a:gd name="T22" fmla="*/ 114 w 117"/>
                <a:gd name="T23" fmla="*/ 86 h 97"/>
                <a:gd name="T24" fmla="*/ 114 w 117"/>
                <a:gd name="T25" fmla="*/ 86 h 97"/>
                <a:gd name="T26" fmla="*/ 98 w 117"/>
                <a:gd name="T27" fmla="*/ 97 h 97"/>
                <a:gd name="T28" fmla="*/ 98 w 117"/>
                <a:gd name="T29" fmla="*/ 97 h 97"/>
                <a:gd name="T30" fmla="*/ 93 w 117"/>
                <a:gd name="T31" fmla="*/ 97 h 97"/>
                <a:gd name="T32" fmla="*/ 6 w 117"/>
                <a:gd name="T33" fmla="*/ 30 h 97"/>
                <a:gd name="T34" fmla="*/ 6 w 117"/>
                <a:gd name="T35" fmla="*/ 30 h 97"/>
                <a:gd name="T36" fmla="*/ 6 w 117"/>
                <a:gd name="T37" fmla="*/ 30 h 97"/>
                <a:gd name="T38" fmla="*/ 6 w 117"/>
                <a:gd name="T39" fmla="*/ 3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97">
                  <a:moveTo>
                    <a:pt x="93" y="97"/>
                  </a:moveTo>
                  <a:cubicBezTo>
                    <a:pt x="53" y="82"/>
                    <a:pt x="8" y="31"/>
                    <a:pt x="6" y="30"/>
                  </a:cubicBezTo>
                  <a:cubicBezTo>
                    <a:pt x="6" y="30"/>
                    <a:pt x="6" y="30"/>
                    <a:pt x="6" y="30"/>
                  </a:cubicBezTo>
                  <a:cubicBezTo>
                    <a:pt x="0" y="23"/>
                    <a:pt x="0" y="13"/>
                    <a:pt x="7" y="6"/>
                  </a:cubicBezTo>
                  <a:cubicBezTo>
                    <a:pt x="7" y="6"/>
                    <a:pt x="7" y="6"/>
                    <a:pt x="7" y="6"/>
                  </a:cubicBezTo>
                  <a:cubicBezTo>
                    <a:pt x="14" y="0"/>
                    <a:pt x="24" y="0"/>
                    <a:pt x="31" y="7"/>
                  </a:cubicBezTo>
                  <a:cubicBezTo>
                    <a:pt x="31" y="7"/>
                    <a:pt x="31" y="7"/>
                    <a:pt x="31" y="7"/>
                  </a:cubicBezTo>
                  <a:cubicBezTo>
                    <a:pt x="31" y="7"/>
                    <a:pt x="42" y="19"/>
                    <a:pt x="57" y="33"/>
                  </a:cubicBezTo>
                  <a:cubicBezTo>
                    <a:pt x="57" y="33"/>
                    <a:pt x="57" y="33"/>
                    <a:pt x="57" y="33"/>
                  </a:cubicBezTo>
                  <a:cubicBezTo>
                    <a:pt x="72" y="46"/>
                    <a:pt x="92" y="61"/>
                    <a:pt x="104" y="64"/>
                  </a:cubicBezTo>
                  <a:cubicBezTo>
                    <a:pt x="104" y="64"/>
                    <a:pt x="104" y="64"/>
                    <a:pt x="104" y="64"/>
                  </a:cubicBezTo>
                  <a:cubicBezTo>
                    <a:pt x="113" y="67"/>
                    <a:pt x="117" y="77"/>
                    <a:pt x="114" y="86"/>
                  </a:cubicBezTo>
                  <a:cubicBezTo>
                    <a:pt x="114" y="86"/>
                    <a:pt x="114" y="86"/>
                    <a:pt x="114" y="86"/>
                  </a:cubicBezTo>
                  <a:cubicBezTo>
                    <a:pt x="112" y="93"/>
                    <a:pt x="105" y="97"/>
                    <a:pt x="98" y="97"/>
                  </a:cubicBezTo>
                  <a:cubicBezTo>
                    <a:pt x="98" y="97"/>
                    <a:pt x="98" y="97"/>
                    <a:pt x="98" y="97"/>
                  </a:cubicBezTo>
                  <a:cubicBezTo>
                    <a:pt x="97" y="97"/>
                    <a:pt x="95" y="97"/>
                    <a:pt x="93" y="97"/>
                  </a:cubicBezTo>
                  <a:close/>
                  <a:moveTo>
                    <a:pt x="6" y="30"/>
                  </a:moveTo>
                  <a:cubicBezTo>
                    <a:pt x="6" y="30"/>
                    <a:pt x="6" y="30"/>
                    <a:pt x="6" y="30"/>
                  </a:cubicBezTo>
                  <a:cubicBezTo>
                    <a:pt x="6" y="30"/>
                    <a:pt x="6" y="30"/>
                    <a:pt x="6" y="30"/>
                  </a:cubicBezTo>
                  <a:cubicBezTo>
                    <a:pt x="6" y="30"/>
                    <a:pt x="6" y="30"/>
                    <a:pt x="6" y="3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0" name="Freeform 43"/>
            <p:cNvSpPr/>
            <p:nvPr/>
          </p:nvSpPr>
          <p:spPr bwMode="auto">
            <a:xfrm>
              <a:off x="8358189" y="3954463"/>
              <a:ext cx="173038" cy="171450"/>
            </a:xfrm>
            <a:custGeom>
              <a:avLst/>
              <a:gdLst>
                <a:gd name="T0" fmla="*/ 7 w 113"/>
                <a:gd name="T1" fmla="*/ 107 h 112"/>
                <a:gd name="T2" fmla="*/ 7 w 113"/>
                <a:gd name="T3" fmla="*/ 83 h 112"/>
                <a:gd name="T4" fmla="*/ 7 w 113"/>
                <a:gd name="T5" fmla="*/ 83 h 112"/>
                <a:gd name="T6" fmla="*/ 83 w 113"/>
                <a:gd name="T7" fmla="*/ 6 h 112"/>
                <a:gd name="T8" fmla="*/ 107 w 113"/>
                <a:gd name="T9" fmla="*/ 6 h 112"/>
                <a:gd name="T10" fmla="*/ 107 w 113"/>
                <a:gd name="T11" fmla="*/ 6 h 112"/>
                <a:gd name="T12" fmla="*/ 107 w 113"/>
                <a:gd name="T13" fmla="*/ 30 h 112"/>
                <a:gd name="T14" fmla="*/ 107 w 113"/>
                <a:gd name="T15" fmla="*/ 30 h 112"/>
                <a:gd name="T16" fmla="*/ 30 w 113"/>
                <a:gd name="T17" fmla="*/ 107 h 112"/>
                <a:gd name="T18" fmla="*/ 19 w 113"/>
                <a:gd name="T19" fmla="*/ 112 h 112"/>
                <a:gd name="T20" fmla="*/ 19 w 113"/>
                <a:gd name="T21" fmla="*/ 112 h 112"/>
                <a:gd name="T22" fmla="*/ 7 w 113"/>
                <a:gd name="T23"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12">
                  <a:moveTo>
                    <a:pt x="7" y="107"/>
                  </a:moveTo>
                  <a:cubicBezTo>
                    <a:pt x="0" y="100"/>
                    <a:pt x="0" y="89"/>
                    <a:pt x="7" y="83"/>
                  </a:cubicBezTo>
                  <a:cubicBezTo>
                    <a:pt x="7" y="83"/>
                    <a:pt x="7" y="83"/>
                    <a:pt x="7" y="83"/>
                  </a:cubicBezTo>
                  <a:cubicBezTo>
                    <a:pt x="83" y="6"/>
                    <a:pt x="83" y="6"/>
                    <a:pt x="83" y="6"/>
                  </a:cubicBezTo>
                  <a:cubicBezTo>
                    <a:pt x="89" y="0"/>
                    <a:pt x="100" y="0"/>
                    <a:pt x="107" y="6"/>
                  </a:cubicBezTo>
                  <a:cubicBezTo>
                    <a:pt x="107" y="6"/>
                    <a:pt x="107" y="6"/>
                    <a:pt x="107" y="6"/>
                  </a:cubicBezTo>
                  <a:cubicBezTo>
                    <a:pt x="113" y="13"/>
                    <a:pt x="113" y="24"/>
                    <a:pt x="107" y="30"/>
                  </a:cubicBezTo>
                  <a:cubicBezTo>
                    <a:pt x="107" y="30"/>
                    <a:pt x="107" y="30"/>
                    <a:pt x="107" y="30"/>
                  </a:cubicBezTo>
                  <a:cubicBezTo>
                    <a:pt x="30" y="107"/>
                    <a:pt x="30" y="107"/>
                    <a:pt x="30" y="107"/>
                  </a:cubicBezTo>
                  <a:cubicBezTo>
                    <a:pt x="27" y="110"/>
                    <a:pt x="23" y="112"/>
                    <a:pt x="19" y="112"/>
                  </a:cubicBezTo>
                  <a:cubicBezTo>
                    <a:pt x="19" y="112"/>
                    <a:pt x="19" y="112"/>
                    <a:pt x="19" y="112"/>
                  </a:cubicBezTo>
                  <a:cubicBezTo>
                    <a:pt x="14" y="112"/>
                    <a:pt x="10" y="110"/>
                    <a:pt x="7" y="107"/>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1" name="Freeform 44"/>
            <p:cNvSpPr/>
            <p:nvPr/>
          </p:nvSpPr>
          <p:spPr bwMode="auto">
            <a:xfrm>
              <a:off x="7134226" y="4476750"/>
              <a:ext cx="206375" cy="525463"/>
            </a:xfrm>
            <a:custGeom>
              <a:avLst/>
              <a:gdLst>
                <a:gd name="T0" fmla="*/ 3 w 135"/>
                <a:gd name="T1" fmla="*/ 280 h 341"/>
                <a:gd name="T2" fmla="*/ 0 w 135"/>
                <a:gd name="T3" fmla="*/ 91 h 341"/>
                <a:gd name="T4" fmla="*/ 13 w 135"/>
                <a:gd name="T5" fmla="*/ 37 h 341"/>
                <a:gd name="T6" fmla="*/ 42 w 135"/>
                <a:gd name="T7" fmla="*/ 9 h 341"/>
                <a:gd name="T8" fmla="*/ 72 w 135"/>
                <a:gd name="T9" fmla="*/ 1 h 341"/>
                <a:gd name="T10" fmla="*/ 95 w 135"/>
                <a:gd name="T11" fmla="*/ 6 h 341"/>
                <a:gd name="T12" fmla="*/ 115 w 135"/>
                <a:gd name="T13" fmla="*/ 24 h 341"/>
                <a:gd name="T14" fmla="*/ 128 w 135"/>
                <a:gd name="T15" fmla="*/ 55 h 341"/>
                <a:gd name="T16" fmla="*/ 134 w 135"/>
                <a:gd name="T17" fmla="*/ 98 h 341"/>
                <a:gd name="T18" fmla="*/ 135 w 135"/>
                <a:gd name="T19" fmla="*/ 137 h 341"/>
                <a:gd name="T20" fmla="*/ 130 w 135"/>
                <a:gd name="T21" fmla="*/ 165 h 341"/>
                <a:gd name="T22" fmla="*/ 116 w 135"/>
                <a:gd name="T23" fmla="*/ 190 h 341"/>
                <a:gd name="T24" fmla="*/ 99 w 135"/>
                <a:gd name="T25" fmla="*/ 209 h 341"/>
                <a:gd name="T26" fmla="*/ 80 w 135"/>
                <a:gd name="T27" fmla="*/ 214 h 341"/>
                <a:gd name="T28" fmla="*/ 61 w 135"/>
                <a:gd name="T29" fmla="*/ 205 h 341"/>
                <a:gd name="T30" fmla="*/ 52 w 135"/>
                <a:gd name="T31" fmla="*/ 190 h 341"/>
                <a:gd name="T32" fmla="*/ 56 w 135"/>
                <a:gd name="T33" fmla="*/ 178 h 341"/>
                <a:gd name="T34" fmla="*/ 69 w 135"/>
                <a:gd name="T35" fmla="*/ 171 h 341"/>
                <a:gd name="T36" fmla="*/ 84 w 135"/>
                <a:gd name="T37" fmla="*/ 164 h 341"/>
                <a:gd name="T38" fmla="*/ 94 w 135"/>
                <a:gd name="T39" fmla="*/ 132 h 341"/>
                <a:gd name="T40" fmla="*/ 90 w 135"/>
                <a:gd name="T41" fmla="*/ 82 h 341"/>
                <a:gd name="T42" fmla="*/ 77 w 135"/>
                <a:gd name="T43" fmla="*/ 52 h 341"/>
                <a:gd name="T44" fmla="*/ 66 w 135"/>
                <a:gd name="T45" fmla="*/ 48 h 341"/>
                <a:gd name="T46" fmla="*/ 53 w 135"/>
                <a:gd name="T47" fmla="*/ 63 h 341"/>
                <a:gd name="T48" fmla="*/ 43 w 135"/>
                <a:gd name="T49" fmla="*/ 91 h 341"/>
                <a:gd name="T50" fmla="*/ 41 w 135"/>
                <a:gd name="T51" fmla="*/ 177 h 341"/>
                <a:gd name="T52" fmla="*/ 45 w 135"/>
                <a:gd name="T53" fmla="*/ 274 h 341"/>
                <a:gd name="T54" fmla="*/ 48 w 135"/>
                <a:gd name="T55" fmla="*/ 314 h 341"/>
                <a:gd name="T56" fmla="*/ 44 w 135"/>
                <a:gd name="T57" fmla="*/ 332 h 341"/>
                <a:gd name="T58" fmla="*/ 33 w 135"/>
                <a:gd name="T59" fmla="*/ 340 h 341"/>
                <a:gd name="T60" fmla="*/ 18 w 135"/>
                <a:gd name="T61" fmla="*/ 338 h 341"/>
                <a:gd name="T62" fmla="*/ 7 w 135"/>
                <a:gd name="T63" fmla="*/ 326 h 341"/>
                <a:gd name="T64" fmla="*/ 3 w 135"/>
                <a:gd name="T65" fmla="*/ 28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341">
                  <a:moveTo>
                    <a:pt x="3" y="280"/>
                  </a:moveTo>
                  <a:cubicBezTo>
                    <a:pt x="1" y="178"/>
                    <a:pt x="0" y="115"/>
                    <a:pt x="0" y="91"/>
                  </a:cubicBezTo>
                  <a:cubicBezTo>
                    <a:pt x="1" y="67"/>
                    <a:pt x="5" y="49"/>
                    <a:pt x="13" y="37"/>
                  </a:cubicBezTo>
                  <a:cubicBezTo>
                    <a:pt x="20" y="25"/>
                    <a:pt x="30" y="15"/>
                    <a:pt x="42" y="9"/>
                  </a:cubicBezTo>
                  <a:cubicBezTo>
                    <a:pt x="54" y="3"/>
                    <a:pt x="64" y="0"/>
                    <a:pt x="72" y="1"/>
                  </a:cubicBezTo>
                  <a:cubicBezTo>
                    <a:pt x="80" y="1"/>
                    <a:pt x="88" y="3"/>
                    <a:pt x="95" y="6"/>
                  </a:cubicBezTo>
                  <a:cubicBezTo>
                    <a:pt x="103" y="10"/>
                    <a:pt x="110" y="16"/>
                    <a:pt x="115" y="24"/>
                  </a:cubicBezTo>
                  <a:cubicBezTo>
                    <a:pt x="120" y="32"/>
                    <a:pt x="124" y="42"/>
                    <a:pt x="128" y="55"/>
                  </a:cubicBezTo>
                  <a:cubicBezTo>
                    <a:pt x="132" y="67"/>
                    <a:pt x="134" y="82"/>
                    <a:pt x="134" y="98"/>
                  </a:cubicBezTo>
                  <a:cubicBezTo>
                    <a:pt x="135" y="114"/>
                    <a:pt x="135" y="127"/>
                    <a:pt x="135" y="137"/>
                  </a:cubicBezTo>
                  <a:cubicBezTo>
                    <a:pt x="135" y="148"/>
                    <a:pt x="133" y="157"/>
                    <a:pt x="130" y="165"/>
                  </a:cubicBezTo>
                  <a:cubicBezTo>
                    <a:pt x="126" y="174"/>
                    <a:pt x="122" y="182"/>
                    <a:pt x="116" y="190"/>
                  </a:cubicBezTo>
                  <a:cubicBezTo>
                    <a:pt x="111" y="198"/>
                    <a:pt x="105" y="204"/>
                    <a:pt x="99" y="209"/>
                  </a:cubicBezTo>
                  <a:cubicBezTo>
                    <a:pt x="93" y="213"/>
                    <a:pt x="86" y="215"/>
                    <a:pt x="80" y="214"/>
                  </a:cubicBezTo>
                  <a:cubicBezTo>
                    <a:pt x="73" y="213"/>
                    <a:pt x="67" y="210"/>
                    <a:pt x="61" y="205"/>
                  </a:cubicBezTo>
                  <a:cubicBezTo>
                    <a:pt x="55" y="200"/>
                    <a:pt x="52" y="195"/>
                    <a:pt x="52" y="190"/>
                  </a:cubicBezTo>
                  <a:cubicBezTo>
                    <a:pt x="52" y="184"/>
                    <a:pt x="53" y="180"/>
                    <a:pt x="56" y="178"/>
                  </a:cubicBezTo>
                  <a:cubicBezTo>
                    <a:pt x="58" y="175"/>
                    <a:pt x="62" y="173"/>
                    <a:pt x="69" y="171"/>
                  </a:cubicBezTo>
                  <a:cubicBezTo>
                    <a:pt x="75" y="169"/>
                    <a:pt x="80" y="166"/>
                    <a:pt x="84" y="164"/>
                  </a:cubicBezTo>
                  <a:cubicBezTo>
                    <a:pt x="89" y="161"/>
                    <a:pt x="92" y="151"/>
                    <a:pt x="94" y="132"/>
                  </a:cubicBezTo>
                  <a:cubicBezTo>
                    <a:pt x="97" y="114"/>
                    <a:pt x="95" y="97"/>
                    <a:pt x="90" y="82"/>
                  </a:cubicBezTo>
                  <a:cubicBezTo>
                    <a:pt x="85" y="67"/>
                    <a:pt x="81" y="57"/>
                    <a:pt x="77" y="52"/>
                  </a:cubicBezTo>
                  <a:cubicBezTo>
                    <a:pt x="73" y="48"/>
                    <a:pt x="69" y="46"/>
                    <a:pt x="66" y="48"/>
                  </a:cubicBezTo>
                  <a:cubicBezTo>
                    <a:pt x="62" y="50"/>
                    <a:pt x="58" y="55"/>
                    <a:pt x="53" y="63"/>
                  </a:cubicBezTo>
                  <a:cubicBezTo>
                    <a:pt x="49" y="71"/>
                    <a:pt x="45" y="80"/>
                    <a:pt x="43" y="91"/>
                  </a:cubicBezTo>
                  <a:cubicBezTo>
                    <a:pt x="41" y="102"/>
                    <a:pt x="40" y="130"/>
                    <a:pt x="41" y="177"/>
                  </a:cubicBezTo>
                  <a:cubicBezTo>
                    <a:pt x="42" y="223"/>
                    <a:pt x="44" y="255"/>
                    <a:pt x="45" y="274"/>
                  </a:cubicBezTo>
                  <a:cubicBezTo>
                    <a:pt x="47" y="292"/>
                    <a:pt x="48" y="306"/>
                    <a:pt x="48" y="314"/>
                  </a:cubicBezTo>
                  <a:cubicBezTo>
                    <a:pt x="48" y="322"/>
                    <a:pt x="46" y="328"/>
                    <a:pt x="44" y="332"/>
                  </a:cubicBezTo>
                  <a:cubicBezTo>
                    <a:pt x="42" y="336"/>
                    <a:pt x="38" y="339"/>
                    <a:pt x="33" y="340"/>
                  </a:cubicBezTo>
                  <a:cubicBezTo>
                    <a:pt x="28" y="341"/>
                    <a:pt x="23" y="340"/>
                    <a:pt x="18" y="338"/>
                  </a:cubicBezTo>
                  <a:cubicBezTo>
                    <a:pt x="14" y="336"/>
                    <a:pt x="10" y="332"/>
                    <a:pt x="7" y="326"/>
                  </a:cubicBezTo>
                  <a:cubicBezTo>
                    <a:pt x="5" y="321"/>
                    <a:pt x="3" y="305"/>
                    <a:pt x="3" y="28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2" name="Freeform 45"/>
            <p:cNvSpPr/>
            <p:nvPr/>
          </p:nvSpPr>
          <p:spPr bwMode="auto">
            <a:xfrm>
              <a:off x="7369176" y="4479925"/>
              <a:ext cx="100013" cy="482600"/>
            </a:xfrm>
            <a:custGeom>
              <a:avLst/>
              <a:gdLst>
                <a:gd name="T0" fmla="*/ 6 w 65"/>
                <a:gd name="T1" fmla="*/ 260 h 314"/>
                <a:gd name="T2" fmla="*/ 23 w 65"/>
                <a:gd name="T3" fmla="*/ 128 h 314"/>
                <a:gd name="T4" fmla="*/ 25 w 65"/>
                <a:gd name="T5" fmla="*/ 46 h 314"/>
                <a:gd name="T6" fmla="*/ 29 w 65"/>
                <a:gd name="T7" fmla="*/ 12 h 314"/>
                <a:gd name="T8" fmla="*/ 40 w 65"/>
                <a:gd name="T9" fmla="*/ 1 h 314"/>
                <a:gd name="T10" fmla="*/ 53 w 65"/>
                <a:gd name="T11" fmla="*/ 2 h 314"/>
                <a:gd name="T12" fmla="*/ 63 w 65"/>
                <a:gd name="T13" fmla="*/ 13 h 314"/>
                <a:gd name="T14" fmla="*/ 63 w 65"/>
                <a:gd name="T15" fmla="*/ 104 h 314"/>
                <a:gd name="T16" fmla="*/ 54 w 65"/>
                <a:gd name="T17" fmla="*/ 233 h 314"/>
                <a:gd name="T18" fmla="*/ 46 w 65"/>
                <a:gd name="T19" fmla="*/ 291 h 314"/>
                <a:gd name="T20" fmla="*/ 33 w 65"/>
                <a:gd name="T21" fmla="*/ 308 h 314"/>
                <a:gd name="T22" fmla="*/ 19 w 65"/>
                <a:gd name="T23" fmla="*/ 313 h 314"/>
                <a:gd name="T24" fmla="*/ 7 w 65"/>
                <a:gd name="T25" fmla="*/ 306 h 314"/>
                <a:gd name="T26" fmla="*/ 0 w 65"/>
                <a:gd name="T27" fmla="*/ 291 h 314"/>
                <a:gd name="T28" fmla="*/ 2 w 65"/>
                <a:gd name="T29" fmla="*/ 275 h 314"/>
                <a:gd name="T30" fmla="*/ 8 w 65"/>
                <a:gd name="T31" fmla="*/ 254 h 314"/>
                <a:gd name="T32" fmla="*/ 6 w 65"/>
                <a:gd name="T33" fmla="*/ 251 h 314"/>
                <a:gd name="T34" fmla="*/ 8 w 65"/>
                <a:gd name="T35" fmla="*/ 250 h 314"/>
                <a:gd name="T36" fmla="*/ 6 w 65"/>
                <a:gd name="T37" fmla="*/ 26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 h="314">
                  <a:moveTo>
                    <a:pt x="6" y="260"/>
                  </a:moveTo>
                  <a:cubicBezTo>
                    <a:pt x="15" y="210"/>
                    <a:pt x="20" y="166"/>
                    <a:pt x="23" y="128"/>
                  </a:cubicBezTo>
                  <a:cubicBezTo>
                    <a:pt x="25" y="89"/>
                    <a:pt x="26" y="62"/>
                    <a:pt x="25" y="46"/>
                  </a:cubicBezTo>
                  <a:cubicBezTo>
                    <a:pt x="24" y="30"/>
                    <a:pt x="26" y="19"/>
                    <a:pt x="29" y="12"/>
                  </a:cubicBezTo>
                  <a:cubicBezTo>
                    <a:pt x="32" y="5"/>
                    <a:pt x="36" y="2"/>
                    <a:pt x="40" y="1"/>
                  </a:cubicBezTo>
                  <a:cubicBezTo>
                    <a:pt x="44" y="0"/>
                    <a:pt x="48" y="0"/>
                    <a:pt x="53" y="2"/>
                  </a:cubicBezTo>
                  <a:cubicBezTo>
                    <a:pt x="58" y="4"/>
                    <a:pt x="61" y="7"/>
                    <a:pt x="63" y="13"/>
                  </a:cubicBezTo>
                  <a:cubicBezTo>
                    <a:pt x="65" y="19"/>
                    <a:pt x="65" y="50"/>
                    <a:pt x="63" y="104"/>
                  </a:cubicBezTo>
                  <a:cubicBezTo>
                    <a:pt x="60" y="159"/>
                    <a:pt x="57" y="202"/>
                    <a:pt x="54" y="233"/>
                  </a:cubicBezTo>
                  <a:cubicBezTo>
                    <a:pt x="50" y="264"/>
                    <a:pt x="47" y="283"/>
                    <a:pt x="46" y="291"/>
                  </a:cubicBezTo>
                  <a:cubicBezTo>
                    <a:pt x="44" y="298"/>
                    <a:pt x="39" y="304"/>
                    <a:pt x="33" y="308"/>
                  </a:cubicBezTo>
                  <a:cubicBezTo>
                    <a:pt x="27" y="312"/>
                    <a:pt x="22" y="314"/>
                    <a:pt x="19" y="313"/>
                  </a:cubicBezTo>
                  <a:cubicBezTo>
                    <a:pt x="15" y="312"/>
                    <a:pt x="11" y="310"/>
                    <a:pt x="7" y="306"/>
                  </a:cubicBezTo>
                  <a:cubicBezTo>
                    <a:pt x="3" y="302"/>
                    <a:pt x="1" y="297"/>
                    <a:pt x="0" y="291"/>
                  </a:cubicBezTo>
                  <a:cubicBezTo>
                    <a:pt x="0" y="285"/>
                    <a:pt x="0" y="280"/>
                    <a:pt x="2" y="275"/>
                  </a:cubicBezTo>
                  <a:cubicBezTo>
                    <a:pt x="3" y="271"/>
                    <a:pt x="5" y="264"/>
                    <a:pt x="8" y="254"/>
                  </a:cubicBezTo>
                  <a:cubicBezTo>
                    <a:pt x="6" y="251"/>
                    <a:pt x="6" y="251"/>
                    <a:pt x="6" y="251"/>
                  </a:cubicBezTo>
                  <a:cubicBezTo>
                    <a:pt x="8" y="250"/>
                    <a:pt x="8" y="250"/>
                    <a:pt x="8" y="250"/>
                  </a:cubicBezTo>
                  <a:lnTo>
                    <a:pt x="6" y="260"/>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3" name="Freeform 46"/>
            <p:cNvSpPr>
              <a:spLocks noEditPoints="1"/>
            </p:cNvSpPr>
            <p:nvPr/>
          </p:nvSpPr>
          <p:spPr bwMode="auto">
            <a:xfrm>
              <a:off x="7502526" y="4673600"/>
              <a:ext cx="265113" cy="284163"/>
            </a:xfrm>
            <a:custGeom>
              <a:avLst/>
              <a:gdLst>
                <a:gd name="T0" fmla="*/ 59 w 172"/>
                <a:gd name="T1" fmla="*/ 8 h 184"/>
                <a:gd name="T2" fmla="*/ 86 w 172"/>
                <a:gd name="T3" fmla="*/ 1 h 184"/>
                <a:gd name="T4" fmla="*/ 112 w 172"/>
                <a:gd name="T5" fmla="*/ 5 h 184"/>
                <a:gd name="T6" fmla="*/ 141 w 172"/>
                <a:gd name="T7" fmla="*/ 32 h 184"/>
                <a:gd name="T8" fmla="*/ 164 w 172"/>
                <a:gd name="T9" fmla="*/ 102 h 184"/>
                <a:gd name="T10" fmla="*/ 172 w 172"/>
                <a:gd name="T11" fmla="*/ 161 h 184"/>
                <a:gd name="T12" fmla="*/ 165 w 172"/>
                <a:gd name="T13" fmla="*/ 180 h 184"/>
                <a:gd name="T14" fmla="*/ 150 w 172"/>
                <a:gd name="T15" fmla="*/ 182 h 184"/>
                <a:gd name="T16" fmla="*/ 133 w 172"/>
                <a:gd name="T17" fmla="*/ 159 h 184"/>
                <a:gd name="T18" fmla="*/ 125 w 172"/>
                <a:gd name="T19" fmla="*/ 128 h 184"/>
                <a:gd name="T20" fmla="*/ 109 w 172"/>
                <a:gd name="T21" fmla="*/ 132 h 184"/>
                <a:gd name="T22" fmla="*/ 70 w 172"/>
                <a:gd name="T23" fmla="*/ 152 h 184"/>
                <a:gd name="T24" fmla="*/ 36 w 172"/>
                <a:gd name="T25" fmla="*/ 157 h 184"/>
                <a:gd name="T26" fmla="*/ 14 w 172"/>
                <a:gd name="T27" fmla="*/ 146 h 184"/>
                <a:gd name="T28" fmla="*/ 2 w 172"/>
                <a:gd name="T29" fmla="*/ 124 h 184"/>
                <a:gd name="T30" fmla="*/ 3 w 172"/>
                <a:gd name="T31" fmla="*/ 86 h 184"/>
                <a:gd name="T32" fmla="*/ 30 w 172"/>
                <a:gd name="T33" fmla="*/ 34 h 184"/>
                <a:gd name="T34" fmla="*/ 59 w 172"/>
                <a:gd name="T35" fmla="*/ 8 h 184"/>
                <a:gd name="T36" fmla="*/ 37 w 172"/>
                <a:gd name="T37" fmla="*/ 81 h 184"/>
                <a:gd name="T38" fmla="*/ 33 w 172"/>
                <a:gd name="T39" fmla="*/ 99 h 184"/>
                <a:gd name="T40" fmla="*/ 38 w 172"/>
                <a:gd name="T41" fmla="*/ 113 h 184"/>
                <a:gd name="T42" fmla="*/ 54 w 172"/>
                <a:gd name="T43" fmla="*/ 118 h 184"/>
                <a:gd name="T44" fmla="*/ 74 w 172"/>
                <a:gd name="T45" fmla="*/ 113 h 184"/>
                <a:gd name="T46" fmla="*/ 94 w 172"/>
                <a:gd name="T47" fmla="*/ 94 h 184"/>
                <a:gd name="T48" fmla="*/ 105 w 172"/>
                <a:gd name="T49" fmla="*/ 73 h 184"/>
                <a:gd name="T50" fmla="*/ 107 w 172"/>
                <a:gd name="T51" fmla="*/ 54 h 184"/>
                <a:gd name="T52" fmla="*/ 100 w 172"/>
                <a:gd name="T53" fmla="*/ 41 h 184"/>
                <a:gd name="T54" fmla="*/ 82 w 172"/>
                <a:gd name="T55" fmla="*/ 41 h 184"/>
                <a:gd name="T56" fmla="*/ 55 w 172"/>
                <a:gd name="T57" fmla="*/ 57 h 184"/>
                <a:gd name="T58" fmla="*/ 37 w 172"/>
                <a:gd name="T59" fmla="*/ 8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 h="184">
                  <a:moveTo>
                    <a:pt x="59" y="8"/>
                  </a:moveTo>
                  <a:cubicBezTo>
                    <a:pt x="69" y="3"/>
                    <a:pt x="78" y="0"/>
                    <a:pt x="86" y="1"/>
                  </a:cubicBezTo>
                  <a:cubicBezTo>
                    <a:pt x="95" y="1"/>
                    <a:pt x="103" y="2"/>
                    <a:pt x="112" y="5"/>
                  </a:cubicBezTo>
                  <a:cubicBezTo>
                    <a:pt x="121" y="7"/>
                    <a:pt x="131" y="16"/>
                    <a:pt x="141" y="32"/>
                  </a:cubicBezTo>
                  <a:cubicBezTo>
                    <a:pt x="151" y="48"/>
                    <a:pt x="159" y="71"/>
                    <a:pt x="164" y="102"/>
                  </a:cubicBezTo>
                  <a:cubicBezTo>
                    <a:pt x="170" y="132"/>
                    <a:pt x="172" y="152"/>
                    <a:pt x="172" y="161"/>
                  </a:cubicBezTo>
                  <a:cubicBezTo>
                    <a:pt x="172" y="170"/>
                    <a:pt x="170" y="177"/>
                    <a:pt x="165" y="180"/>
                  </a:cubicBezTo>
                  <a:cubicBezTo>
                    <a:pt x="161" y="184"/>
                    <a:pt x="155" y="184"/>
                    <a:pt x="150" y="182"/>
                  </a:cubicBezTo>
                  <a:cubicBezTo>
                    <a:pt x="144" y="180"/>
                    <a:pt x="138" y="172"/>
                    <a:pt x="133" y="159"/>
                  </a:cubicBezTo>
                  <a:cubicBezTo>
                    <a:pt x="128" y="145"/>
                    <a:pt x="126" y="135"/>
                    <a:pt x="125" y="128"/>
                  </a:cubicBezTo>
                  <a:cubicBezTo>
                    <a:pt x="125" y="121"/>
                    <a:pt x="119" y="123"/>
                    <a:pt x="109" y="132"/>
                  </a:cubicBezTo>
                  <a:cubicBezTo>
                    <a:pt x="98" y="141"/>
                    <a:pt x="85" y="148"/>
                    <a:pt x="70" y="152"/>
                  </a:cubicBezTo>
                  <a:cubicBezTo>
                    <a:pt x="54" y="156"/>
                    <a:pt x="43" y="157"/>
                    <a:pt x="36" y="157"/>
                  </a:cubicBezTo>
                  <a:cubicBezTo>
                    <a:pt x="29" y="157"/>
                    <a:pt x="22" y="153"/>
                    <a:pt x="14" y="146"/>
                  </a:cubicBezTo>
                  <a:cubicBezTo>
                    <a:pt x="7" y="140"/>
                    <a:pt x="3" y="132"/>
                    <a:pt x="2" y="124"/>
                  </a:cubicBezTo>
                  <a:cubicBezTo>
                    <a:pt x="0" y="115"/>
                    <a:pt x="1" y="103"/>
                    <a:pt x="3" y="86"/>
                  </a:cubicBezTo>
                  <a:cubicBezTo>
                    <a:pt x="6" y="70"/>
                    <a:pt x="15" y="53"/>
                    <a:pt x="30" y="34"/>
                  </a:cubicBezTo>
                  <a:cubicBezTo>
                    <a:pt x="40" y="22"/>
                    <a:pt x="50" y="14"/>
                    <a:pt x="59" y="8"/>
                  </a:cubicBezTo>
                  <a:close/>
                  <a:moveTo>
                    <a:pt x="37" y="81"/>
                  </a:moveTo>
                  <a:cubicBezTo>
                    <a:pt x="34" y="87"/>
                    <a:pt x="33" y="93"/>
                    <a:pt x="33" y="99"/>
                  </a:cubicBezTo>
                  <a:cubicBezTo>
                    <a:pt x="33" y="104"/>
                    <a:pt x="34" y="109"/>
                    <a:pt x="38" y="113"/>
                  </a:cubicBezTo>
                  <a:cubicBezTo>
                    <a:pt x="42" y="116"/>
                    <a:pt x="47" y="118"/>
                    <a:pt x="54" y="118"/>
                  </a:cubicBezTo>
                  <a:cubicBezTo>
                    <a:pt x="61" y="119"/>
                    <a:pt x="67" y="117"/>
                    <a:pt x="74" y="113"/>
                  </a:cubicBezTo>
                  <a:cubicBezTo>
                    <a:pt x="81" y="109"/>
                    <a:pt x="88" y="103"/>
                    <a:pt x="94" y="94"/>
                  </a:cubicBezTo>
                  <a:cubicBezTo>
                    <a:pt x="101" y="85"/>
                    <a:pt x="104" y="78"/>
                    <a:pt x="105" y="73"/>
                  </a:cubicBezTo>
                  <a:cubicBezTo>
                    <a:pt x="107" y="68"/>
                    <a:pt x="107" y="62"/>
                    <a:pt x="107" y="54"/>
                  </a:cubicBezTo>
                  <a:cubicBezTo>
                    <a:pt x="107" y="47"/>
                    <a:pt x="105" y="42"/>
                    <a:pt x="100" y="41"/>
                  </a:cubicBezTo>
                  <a:cubicBezTo>
                    <a:pt x="95" y="39"/>
                    <a:pt x="89" y="39"/>
                    <a:pt x="82" y="41"/>
                  </a:cubicBezTo>
                  <a:cubicBezTo>
                    <a:pt x="75" y="42"/>
                    <a:pt x="66" y="48"/>
                    <a:pt x="55" y="57"/>
                  </a:cubicBezTo>
                  <a:cubicBezTo>
                    <a:pt x="45" y="67"/>
                    <a:pt x="39" y="74"/>
                    <a:pt x="37" y="8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84" name="Freeform 47"/>
            <p:cNvSpPr/>
            <p:nvPr/>
          </p:nvSpPr>
          <p:spPr bwMode="auto">
            <a:xfrm>
              <a:off x="7799389" y="4687888"/>
              <a:ext cx="233363" cy="211138"/>
            </a:xfrm>
            <a:custGeom>
              <a:avLst/>
              <a:gdLst>
                <a:gd name="T0" fmla="*/ 5 w 152"/>
                <a:gd name="T1" fmla="*/ 94 h 137"/>
                <a:gd name="T2" fmla="*/ 41 w 152"/>
                <a:gd name="T3" fmla="*/ 30 h 137"/>
                <a:gd name="T4" fmla="*/ 63 w 152"/>
                <a:gd name="T5" fmla="*/ 8 h 137"/>
                <a:gd name="T6" fmla="*/ 83 w 152"/>
                <a:gd name="T7" fmla="*/ 1 h 137"/>
                <a:gd name="T8" fmla="*/ 106 w 152"/>
                <a:gd name="T9" fmla="*/ 0 h 137"/>
                <a:gd name="T10" fmla="*/ 129 w 152"/>
                <a:gd name="T11" fmla="*/ 25 h 137"/>
                <a:gd name="T12" fmla="*/ 147 w 152"/>
                <a:gd name="T13" fmla="*/ 63 h 137"/>
                <a:gd name="T14" fmla="*/ 152 w 152"/>
                <a:gd name="T15" fmla="*/ 102 h 137"/>
                <a:gd name="T16" fmla="*/ 149 w 152"/>
                <a:gd name="T17" fmla="*/ 131 h 137"/>
                <a:gd name="T18" fmla="*/ 135 w 152"/>
                <a:gd name="T19" fmla="*/ 136 h 137"/>
                <a:gd name="T20" fmla="*/ 118 w 152"/>
                <a:gd name="T21" fmla="*/ 131 h 137"/>
                <a:gd name="T22" fmla="*/ 110 w 152"/>
                <a:gd name="T23" fmla="*/ 105 h 137"/>
                <a:gd name="T24" fmla="*/ 101 w 152"/>
                <a:gd name="T25" fmla="*/ 69 h 137"/>
                <a:gd name="T26" fmla="*/ 88 w 152"/>
                <a:gd name="T27" fmla="*/ 52 h 137"/>
                <a:gd name="T28" fmla="*/ 69 w 152"/>
                <a:gd name="T29" fmla="*/ 57 h 137"/>
                <a:gd name="T30" fmla="*/ 50 w 152"/>
                <a:gd name="T31" fmla="*/ 86 h 137"/>
                <a:gd name="T32" fmla="*/ 44 w 152"/>
                <a:gd name="T33" fmla="*/ 116 h 137"/>
                <a:gd name="T34" fmla="*/ 39 w 152"/>
                <a:gd name="T35" fmla="*/ 129 h 137"/>
                <a:gd name="T36" fmla="*/ 25 w 152"/>
                <a:gd name="T37" fmla="*/ 134 h 137"/>
                <a:gd name="T38" fmla="*/ 9 w 152"/>
                <a:gd name="T39" fmla="*/ 130 h 137"/>
                <a:gd name="T40" fmla="*/ 0 w 152"/>
                <a:gd name="T41" fmla="*/ 116 h 137"/>
                <a:gd name="T42" fmla="*/ 5 w 152"/>
                <a:gd name="T43" fmla="*/ 9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37">
                  <a:moveTo>
                    <a:pt x="5" y="94"/>
                  </a:moveTo>
                  <a:cubicBezTo>
                    <a:pt x="18" y="63"/>
                    <a:pt x="30" y="41"/>
                    <a:pt x="41" y="30"/>
                  </a:cubicBezTo>
                  <a:cubicBezTo>
                    <a:pt x="52" y="19"/>
                    <a:pt x="59" y="12"/>
                    <a:pt x="63" y="8"/>
                  </a:cubicBezTo>
                  <a:cubicBezTo>
                    <a:pt x="67" y="5"/>
                    <a:pt x="74" y="2"/>
                    <a:pt x="83" y="1"/>
                  </a:cubicBezTo>
                  <a:cubicBezTo>
                    <a:pt x="91" y="0"/>
                    <a:pt x="99" y="0"/>
                    <a:pt x="106" y="0"/>
                  </a:cubicBezTo>
                  <a:cubicBezTo>
                    <a:pt x="112" y="1"/>
                    <a:pt x="120" y="9"/>
                    <a:pt x="129" y="25"/>
                  </a:cubicBezTo>
                  <a:cubicBezTo>
                    <a:pt x="138" y="40"/>
                    <a:pt x="144" y="53"/>
                    <a:pt x="147" y="63"/>
                  </a:cubicBezTo>
                  <a:cubicBezTo>
                    <a:pt x="150" y="74"/>
                    <a:pt x="152" y="87"/>
                    <a:pt x="152" y="102"/>
                  </a:cubicBezTo>
                  <a:cubicBezTo>
                    <a:pt x="152" y="118"/>
                    <a:pt x="151" y="128"/>
                    <a:pt x="149" y="131"/>
                  </a:cubicBezTo>
                  <a:cubicBezTo>
                    <a:pt x="147" y="134"/>
                    <a:pt x="142" y="136"/>
                    <a:pt x="135" y="136"/>
                  </a:cubicBezTo>
                  <a:cubicBezTo>
                    <a:pt x="128" y="137"/>
                    <a:pt x="122" y="135"/>
                    <a:pt x="118" y="131"/>
                  </a:cubicBezTo>
                  <a:cubicBezTo>
                    <a:pt x="114" y="127"/>
                    <a:pt x="111" y="118"/>
                    <a:pt x="110" y="105"/>
                  </a:cubicBezTo>
                  <a:cubicBezTo>
                    <a:pt x="108" y="91"/>
                    <a:pt x="105" y="79"/>
                    <a:pt x="101" y="69"/>
                  </a:cubicBezTo>
                  <a:cubicBezTo>
                    <a:pt x="97" y="58"/>
                    <a:pt x="93" y="53"/>
                    <a:pt x="88" y="52"/>
                  </a:cubicBezTo>
                  <a:cubicBezTo>
                    <a:pt x="84" y="51"/>
                    <a:pt x="78" y="53"/>
                    <a:pt x="69" y="57"/>
                  </a:cubicBezTo>
                  <a:cubicBezTo>
                    <a:pt x="61" y="61"/>
                    <a:pt x="54" y="71"/>
                    <a:pt x="50" y="86"/>
                  </a:cubicBezTo>
                  <a:cubicBezTo>
                    <a:pt x="47" y="100"/>
                    <a:pt x="44" y="110"/>
                    <a:pt x="44" y="116"/>
                  </a:cubicBezTo>
                  <a:cubicBezTo>
                    <a:pt x="43" y="121"/>
                    <a:pt x="41" y="126"/>
                    <a:pt x="39" y="129"/>
                  </a:cubicBezTo>
                  <a:cubicBezTo>
                    <a:pt x="37" y="132"/>
                    <a:pt x="32" y="134"/>
                    <a:pt x="25" y="134"/>
                  </a:cubicBezTo>
                  <a:cubicBezTo>
                    <a:pt x="19" y="134"/>
                    <a:pt x="13" y="133"/>
                    <a:pt x="9" y="130"/>
                  </a:cubicBezTo>
                  <a:cubicBezTo>
                    <a:pt x="4" y="127"/>
                    <a:pt x="1" y="122"/>
                    <a:pt x="0" y="116"/>
                  </a:cubicBezTo>
                  <a:cubicBezTo>
                    <a:pt x="0" y="111"/>
                    <a:pt x="1" y="103"/>
                    <a:pt x="5" y="9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sp>
        <p:nvSpPr>
          <p:cNvPr id="167" name="任意多边形 166"/>
          <p:cNvSpPr/>
          <p:nvPr/>
        </p:nvSpPr>
        <p:spPr>
          <a:xfrm>
            <a:off x="1635347" y="27283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a:off x="1635347" y="37775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a:off x="1635347" y="48264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文本框 169"/>
          <p:cNvSpPr txBox="1"/>
          <p:nvPr/>
        </p:nvSpPr>
        <p:spPr>
          <a:xfrm>
            <a:off x="1557301" y="2255838"/>
            <a:ext cx="4585784" cy="441339"/>
          </a:xfrm>
          <a:prstGeom prst="rect">
            <a:avLst/>
          </a:prstGeom>
          <a:noFill/>
        </p:spPr>
        <p:txBody>
          <a:bodyPr wrap="square" rtlCol="0">
            <a:spAutoFit/>
          </a:bodyPr>
          <a:lstStyle/>
          <a:p>
            <a:pPr algn="just">
              <a:lnSpc>
                <a:spcPct val="125000"/>
              </a:lnSpc>
            </a:pPr>
            <a:r>
              <a:rPr lang="en-US" altLang="zh-CN"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1.</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71" name="文本框 170"/>
          <p:cNvSpPr txBox="1"/>
          <p:nvPr/>
        </p:nvSpPr>
        <p:spPr>
          <a:xfrm>
            <a:off x="1557301" y="3305014"/>
            <a:ext cx="4585784" cy="441339"/>
          </a:xfrm>
          <a:prstGeom prst="rect">
            <a:avLst/>
          </a:prstGeom>
          <a:noFill/>
        </p:spPr>
        <p:txBody>
          <a:bodyPr wrap="square" rtlCol="0">
            <a:spAutoFit/>
          </a:bodyPr>
          <a:lstStyle/>
          <a:p>
            <a:pPr algn="just">
              <a:lnSpc>
                <a:spcPct val="125000"/>
              </a:lnSpc>
            </a:pPr>
            <a:r>
              <a:rPr lang="en-US" altLang="zh-CN"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2.</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72" name="文本框 171"/>
          <p:cNvSpPr txBox="1"/>
          <p:nvPr/>
        </p:nvSpPr>
        <p:spPr>
          <a:xfrm>
            <a:off x="1557301" y="4353975"/>
            <a:ext cx="4585784" cy="441339"/>
          </a:xfrm>
          <a:prstGeom prst="rect">
            <a:avLst/>
          </a:prstGeom>
          <a:noFill/>
        </p:spPr>
        <p:txBody>
          <a:bodyPr wrap="square" rtlCol="0">
            <a:spAutoFit/>
          </a:bodyPr>
          <a:lstStyle/>
          <a:p>
            <a:pPr algn="just">
              <a:lnSpc>
                <a:spcPct val="125000"/>
              </a:lnSpc>
            </a:pPr>
            <a:r>
              <a:rPr lang="en-US" altLang="zh-CN"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3.</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b="1"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2" name="组合 51"/>
          <p:cNvGrpSpPr/>
          <p:nvPr/>
        </p:nvGrpSpPr>
        <p:grpSpPr>
          <a:xfrm rot="1192981">
            <a:off x="318899" y="220711"/>
            <a:ext cx="579734" cy="587264"/>
            <a:chOff x="2118580" y="4342651"/>
            <a:chExt cx="672245" cy="680977"/>
          </a:xfrm>
        </p:grpSpPr>
        <p:grpSp>
          <p:nvGrpSpPr>
            <p:cNvPr id="53" name="组合 52"/>
            <p:cNvGrpSpPr/>
            <p:nvPr/>
          </p:nvGrpSpPr>
          <p:grpSpPr>
            <a:xfrm>
              <a:off x="2124539" y="4342651"/>
              <a:ext cx="641611" cy="680977"/>
              <a:chOff x="2124539" y="4342651"/>
              <a:chExt cx="641611" cy="680977"/>
            </a:xfrm>
          </p:grpSpPr>
          <p:sp>
            <p:nvSpPr>
              <p:cNvPr id="71" name="任意多边形 70"/>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53"/>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文本框 75"/>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716088" y="1801812"/>
            <a:ext cx="3824287" cy="4025900"/>
            <a:chOff x="1081" y="1135"/>
            <a:chExt cx="2409" cy="2536"/>
          </a:xfrm>
          <a:solidFill>
            <a:schemeClr val="tx1">
              <a:lumMod val="85000"/>
              <a:lumOff val="15000"/>
            </a:schemeClr>
          </a:solidFill>
        </p:grpSpPr>
        <p:sp>
          <p:nvSpPr>
            <p:cNvPr id="6" name="Freeform 6"/>
            <p:cNvSpPr>
              <a:spLocks noEditPoints="1"/>
            </p:cNvSpPr>
            <p:nvPr/>
          </p:nvSpPr>
          <p:spPr bwMode="auto">
            <a:xfrm>
              <a:off x="2087" y="2253"/>
              <a:ext cx="368" cy="398"/>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
            <p:cNvSpPr/>
            <p:nvPr/>
          </p:nvSpPr>
          <p:spPr bwMode="auto">
            <a:xfrm>
              <a:off x="2213" y="2382"/>
              <a:ext cx="19" cy="15"/>
            </a:xfrm>
            <a:custGeom>
              <a:avLst/>
              <a:gdLst>
                <a:gd name="T0" fmla="*/ 0 w 19"/>
                <a:gd name="T1" fmla="*/ 15 h 15"/>
                <a:gd name="T2" fmla="*/ 0 w 19"/>
                <a:gd name="T3" fmla="*/ 0 h 15"/>
                <a:gd name="T4" fmla="*/ 19 w 19"/>
                <a:gd name="T5" fmla="*/ 0 h 15"/>
                <a:gd name="T6" fmla="*/ 19 w 19"/>
                <a:gd name="T7" fmla="*/ 15 h 15"/>
                <a:gd name="T8" fmla="*/ 0 w 19"/>
                <a:gd name="T9" fmla="*/ 15 h 15"/>
                <a:gd name="T10" fmla="*/ 0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0" y="15"/>
                  </a:moveTo>
                  <a:lnTo>
                    <a:pt x="0" y="0"/>
                  </a:lnTo>
                  <a:lnTo>
                    <a:pt x="19" y="0"/>
                  </a:lnTo>
                  <a:lnTo>
                    <a:pt x="19"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8"/>
            <p:cNvSpPr/>
            <p:nvPr/>
          </p:nvSpPr>
          <p:spPr bwMode="auto">
            <a:xfrm>
              <a:off x="2304" y="2381"/>
              <a:ext cx="16" cy="15"/>
            </a:xfrm>
            <a:custGeom>
              <a:avLst/>
              <a:gdLst>
                <a:gd name="T0" fmla="*/ 0 w 16"/>
                <a:gd name="T1" fmla="*/ 15 h 15"/>
                <a:gd name="T2" fmla="*/ 0 w 16"/>
                <a:gd name="T3" fmla="*/ 0 h 15"/>
                <a:gd name="T4" fmla="*/ 16 w 16"/>
                <a:gd name="T5" fmla="*/ 0 h 15"/>
                <a:gd name="T6" fmla="*/ 16 w 16"/>
                <a:gd name="T7" fmla="*/ 15 h 15"/>
                <a:gd name="T8" fmla="*/ 0 w 16"/>
                <a:gd name="T9" fmla="*/ 15 h 15"/>
                <a:gd name="T10" fmla="*/ 0 w 16"/>
                <a:gd name="T11" fmla="*/ 15 h 15"/>
              </a:gdLst>
              <a:ahLst/>
              <a:cxnLst>
                <a:cxn ang="0">
                  <a:pos x="T0" y="T1"/>
                </a:cxn>
                <a:cxn ang="0">
                  <a:pos x="T2" y="T3"/>
                </a:cxn>
                <a:cxn ang="0">
                  <a:pos x="T4" y="T5"/>
                </a:cxn>
                <a:cxn ang="0">
                  <a:pos x="T6" y="T7"/>
                </a:cxn>
                <a:cxn ang="0">
                  <a:pos x="T8" y="T9"/>
                </a:cxn>
                <a:cxn ang="0">
                  <a:pos x="T10" y="T11"/>
                </a:cxn>
              </a:cxnLst>
              <a:rect l="0" t="0" r="r" b="b"/>
              <a:pathLst>
                <a:path w="16" h="15">
                  <a:moveTo>
                    <a:pt x="0" y="15"/>
                  </a:moveTo>
                  <a:lnTo>
                    <a:pt x="0" y="0"/>
                  </a:lnTo>
                  <a:lnTo>
                    <a:pt x="16" y="0"/>
                  </a:lnTo>
                  <a:lnTo>
                    <a:pt x="1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
            <p:cNvSpPr/>
            <p:nvPr/>
          </p:nvSpPr>
          <p:spPr bwMode="auto">
            <a:xfrm>
              <a:off x="2264" y="2644"/>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a:spLocks noEditPoints="1"/>
            </p:cNvSpPr>
            <p:nvPr/>
          </p:nvSpPr>
          <p:spPr bwMode="auto">
            <a:xfrm>
              <a:off x="2114" y="2678"/>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p:nvPr/>
          </p:nvSpPr>
          <p:spPr bwMode="auto">
            <a:xfrm>
              <a:off x="2203" y="2395"/>
              <a:ext cx="549" cy="346"/>
            </a:xfrm>
            <a:custGeom>
              <a:avLst/>
              <a:gdLst>
                <a:gd name="T0" fmla="*/ 0 w 537"/>
                <a:gd name="T1" fmla="*/ 304 h 339"/>
                <a:gd name="T2" fmla="*/ 11 w 537"/>
                <a:gd name="T3" fmla="*/ 295 h 339"/>
                <a:gd name="T4" fmla="*/ 29 w 537"/>
                <a:gd name="T5" fmla="*/ 318 h 339"/>
                <a:gd name="T6" fmla="*/ 65 w 537"/>
                <a:gd name="T7" fmla="*/ 274 h 339"/>
                <a:gd name="T8" fmla="*/ 90 w 537"/>
                <a:gd name="T9" fmla="*/ 298 h 339"/>
                <a:gd name="T10" fmla="*/ 104 w 537"/>
                <a:gd name="T11" fmla="*/ 294 h 339"/>
                <a:gd name="T12" fmla="*/ 454 w 537"/>
                <a:gd name="T13" fmla="*/ 49 h 339"/>
                <a:gd name="T14" fmla="*/ 454 w 537"/>
                <a:gd name="T15" fmla="*/ 49 h 339"/>
                <a:gd name="T16" fmla="*/ 535 w 537"/>
                <a:gd name="T17" fmla="*/ 0 h 339"/>
                <a:gd name="T18" fmla="*/ 535 w 537"/>
                <a:gd name="T19" fmla="*/ 0 h 339"/>
                <a:gd name="T20" fmla="*/ 537 w 537"/>
                <a:gd name="T21" fmla="*/ 14 h 339"/>
                <a:gd name="T22" fmla="*/ 461 w 537"/>
                <a:gd name="T23" fmla="*/ 61 h 339"/>
                <a:gd name="T24" fmla="*/ 461 w 537"/>
                <a:gd name="T25" fmla="*/ 61 h 339"/>
                <a:gd name="T26" fmla="*/ 315 w 537"/>
                <a:gd name="T27" fmla="*/ 161 h 339"/>
                <a:gd name="T28" fmla="*/ 315 w 537"/>
                <a:gd name="T29" fmla="*/ 161 h 339"/>
                <a:gd name="T30" fmla="*/ 112 w 537"/>
                <a:gd name="T31" fmla="*/ 306 h 339"/>
                <a:gd name="T32" fmla="*/ 112 w 537"/>
                <a:gd name="T33" fmla="*/ 306 h 339"/>
                <a:gd name="T34" fmla="*/ 111 w 537"/>
                <a:gd name="T35" fmla="*/ 307 h 339"/>
                <a:gd name="T36" fmla="*/ 86 w 537"/>
                <a:gd name="T37" fmla="*/ 314 h 339"/>
                <a:gd name="T38" fmla="*/ 66 w 537"/>
                <a:gd name="T39" fmla="*/ 294 h 339"/>
                <a:gd name="T40" fmla="*/ 29 w 537"/>
                <a:gd name="T41" fmla="*/ 339 h 339"/>
                <a:gd name="T42" fmla="*/ 0 w 537"/>
                <a:gd name="T43" fmla="*/ 30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7" h="339">
                  <a:moveTo>
                    <a:pt x="0" y="304"/>
                  </a:moveTo>
                  <a:cubicBezTo>
                    <a:pt x="11" y="295"/>
                    <a:pt x="11" y="295"/>
                    <a:pt x="11" y="295"/>
                  </a:cubicBezTo>
                  <a:cubicBezTo>
                    <a:pt x="29" y="318"/>
                    <a:pt x="29" y="318"/>
                    <a:pt x="29" y="318"/>
                  </a:cubicBezTo>
                  <a:cubicBezTo>
                    <a:pt x="65" y="274"/>
                    <a:pt x="65" y="274"/>
                    <a:pt x="65" y="274"/>
                  </a:cubicBezTo>
                  <a:cubicBezTo>
                    <a:pt x="90" y="298"/>
                    <a:pt x="90" y="298"/>
                    <a:pt x="90" y="298"/>
                  </a:cubicBezTo>
                  <a:cubicBezTo>
                    <a:pt x="104" y="294"/>
                    <a:pt x="104" y="294"/>
                    <a:pt x="104" y="294"/>
                  </a:cubicBezTo>
                  <a:cubicBezTo>
                    <a:pt x="120" y="283"/>
                    <a:pt x="334" y="129"/>
                    <a:pt x="454" y="49"/>
                  </a:cubicBezTo>
                  <a:cubicBezTo>
                    <a:pt x="454" y="49"/>
                    <a:pt x="454" y="49"/>
                    <a:pt x="454" y="49"/>
                  </a:cubicBezTo>
                  <a:cubicBezTo>
                    <a:pt x="496" y="21"/>
                    <a:pt x="524" y="3"/>
                    <a:pt x="535" y="0"/>
                  </a:cubicBezTo>
                  <a:cubicBezTo>
                    <a:pt x="535" y="0"/>
                    <a:pt x="535" y="0"/>
                    <a:pt x="535" y="0"/>
                  </a:cubicBezTo>
                  <a:cubicBezTo>
                    <a:pt x="537" y="14"/>
                    <a:pt x="537" y="14"/>
                    <a:pt x="537" y="14"/>
                  </a:cubicBezTo>
                  <a:cubicBezTo>
                    <a:pt x="534" y="14"/>
                    <a:pt x="502" y="33"/>
                    <a:pt x="461" y="61"/>
                  </a:cubicBezTo>
                  <a:cubicBezTo>
                    <a:pt x="461" y="61"/>
                    <a:pt x="461" y="61"/>
                    <a:pt x="461" y="61"/>
                  </a:cubicBezTo>
                  <a:cubicBezTo>
                    <a:pt x="420" y="88"/>
                    <a:pt x="367" y="125"/>
                    <a:pt x="315" y="161"/>
                  </a:cubicBezTo>
                  <a:cubicBezTo>
                    <a:pt x="315" y="161"/>
                    <a:pt x="315" y="161"/>
                    <a:pt x="315" y="161"/>
                  </a:cubicBezTo>
                  <a:cubicBezTo>
                    <a:pt x="212" y="234"/>
                    <a:pt x="112" y="306"/>
                    <a:pt x="112" y="306"/>
                  </a:cubicBezTo>
                  <a:cubicBezTo>
                    <a:pt x="112" y="306"/>
                    <a:pt x="112" y="306"/>
                    <a:pt x="112" y="306"/>
                  </a:cubicBezTo>
                  <a:cubicBezTo>
                    <a:pt x="111" y="307"/>
                    <a:pt x="111" y="307"/>
                    <a:pt x="111" y="307"/>
                  </a:cubicBezTo>
                  <a:cubicBezTo>
                    <a:pt x="86" y="314"/>
                    <a:pt x="86" y="314"/>
                    <a:pt x="86" y="314"/>
                  </a:cubicBezTo>
                  <a:cubicBezTo>
                    <a:pt x="66" y="294"/>
                    <a:pt x="66" y="294"/>
                    <a:pt x="66" y="294"/>
                  </a:cubicBezTo>
                  <a:cubicBezTo>
                    <a:pt x="29" y="339"/>
                    <a:pt x="29" y="339"/>
                    <a:pt x="29" y="339"/>
                  </a:cubicBezTo>
                  <a:cubicBezTo>
                    <a:pt x="0" y="304"/>
                    <a:pt x="0" y="304"/>
                    <a:pt x="0"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a:spLocks noEditPoints="1"/>
            </p:cNvSpPr>
            <p:nvPr/>
          </p:nvSpPr>
          <p:spPr bwMode="auto">
            <a:xfrm>
              <a:off x="2237" y="2684"/>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
            <p:cNvSpPr/>
            <p:nvPr/>
          </p:nvSpPr>
          <p:spPr bwMode="auto">
            <a:xfrm>
              <a:off x="2675" y="2432"/>
              <a:ext cx="76" cy="15"/>
            </a:xfrm>
            <a:custGeom>
              <a:avLst/>
              <a:gdLst>
                <a:gd name="T0" fmla="*/ 0 w 76"/>
                <a:gd name="T1" fmla="*/ 15 h 15"/>
                <a:gd name="T2" fmla="*/ 0 w 76"/>
                <a:gd name="T3" fmla="*/ 0 h 15"/>
                <a:gd name="T4" fmla="*/ 76 w 76"/>
                <a:gd name="T5" fmla="*/ 0 h 15"/>
                <a:gd name="T6" fmla="*/ 76 w 76"/>
                <a:gd name="T7" fmla="*/ 15 h 15"/>
                <a:gd name="T8" fmla="*/ 0 w 76"/>
                <a:gd name="T9" fmla="*/ 15 h 15"/>
                <a:gd name="T10" fmla="*/ 0 w 76"/>
                <a:gd name="T11" fmla="*/ 15 h 15"/>
              </a:gdLst>
              <a:ahLst/>
              <a:cxnLst>
                <a:cxn ang="0">
                  <a:pos x="T0" y="T1"/>
                </a:cxn>
                <a:cxn ang="0">
                  <a:pos x="T2" y="T3"/>
                </a:cxn>
                <a:cxn ang="0">
                  <a:pos x="T4" y="T5"/>
                </a:cxn>
                <a:cxn ang="0">
                  <a:pos x="T6" y="T7"/>
                </a:cxn>
                <a:cxn ang="0">
                  <a:pos x="T8" y="T9"/>
                </a:cxn>
                <a:cxn ang="0">
                  <a:pos x="T10" y="T11"/>
                </a:cxn>
              </a:cxnLst>
              <a:rect l="0" t="0" r="r" b="b"/>
              <a:pathLst>
                <a:path w="76" h="15">
                  <a:moveTo>
                    <a:pt x="0" y="15"/>
                  </a:moveTo>
                  <a:lnTo>
                    <a:pt x="0" y="0"/>
                  </a:lnTo>
                  <a:lnTo>
                    <a:pt x="76" y="0"/>
                  </a:lnTo>
                  <a:lnTo>
                    <a:pt x="7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4"/>
            <p:cNvSpPr/>
            <p:nvPr/>
          </p:nvSpPr>
          <p:spPr bwMode="auto">
            <a:xfrm>
              <a:off x="1788" y="2458"/>
              <a:ext cx="408" cy="264"/>
            </a:xfrm>
            <a:custGeom>
              <a:avLst/>
              <a:gdLst>
                <a:gd name="T0" fmla="*/ 330 w 399"/>
                <a:gd name="T1" fmla="*/ 204 h 258"/>
                <a:gd name="T2" fmla="*/ 221 w 399"/>
                <a:gd name="T3" fmla="*/ 122 h 258"/>
                <a:gd name="T4" fmla="*/ 221 w 399"/>
                <a:gd name="T5" fmla="*/ 122 h 258"/>
                <a:gd name="T6" fmla="*/ 72 w 399"/>
                <a:gd name="T7" fmla="*/ 15 h 258"/>
                <a:gd name="T8" fmla="*/ 72 w 399"/>
                <a:gd name="T9" fmla="*/ 15 h 258"/>
                <a:gd name="T10" fmla="*/ 4 w 399"/>
                <a:gd name="T11" fmla="*/ 35 h 258"/>
                <a:gd name="T12" fmla="*/ 4 w 399"/>
                <a:gd name="T13" fmla="*/ 35 h 258"/>
                <a:gd name="T14" fmla="*/ 0 w 399"/>
                <a:gd name="T15" fmla="*/ 22 h 258"/>
                <a:gd name="T16" fmla="*/ 75 w 399"/>
                <a:gd name="T17" fmla="*/ 0 h 258"/>
                <a:gd name="T18" fmla="*/ 77 w 399"/>
                <a:gd name="T19" fmla="*/ 1 h 258"/>
                <a:gd name="T20" fmla="*/ 339 w 399"/>
                <a:gd name="T21" fmla="*/ 194 h 258"/>
                <a:gd name="T22" fmla="*/ 339 w 399"/>
                <a:gd name="T23" fmla="*/ 194 h 258"/>
                <a:gd name="T24" fmla="*/ 399 w 399"/>
                <a:gd name="T25" fmla="*/ 251 h 258"/>
                <a:gd name="T26" fmla="*/ 399 w 399"/>
                <a:gd name="T27" fmla="*/ 251 h 258"/>
                <a:gd name="T28" fmla="*/ 386 w 399"/>
                <a:gd name="T29" fmla="*/ 258 h 258"/>
                <a:gd name="T30" fmla="*/ 330 w 399"/>
                <a:gd name="T31" fmla="*/ 20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9" h="258">
                  <a:moveTo>
                    <a:pt x="330" y="204"/>
                  </a:moveTo>
                  <a:cubicBezTo>
                    <a:pt x="299" y="180"/>
                    <a:pt x="260" y="150"/>
                    <a:pt x="221" y="122"/>
                  </a:cubicBezTo>
                  <a:cubicBezTo>
                    <a:pt x="221" y="122"/>
                    <a:pt x="221" y="122"/>
                    <a:pt x="221" y="122"/>
                  </a:cubicBezTo>
                  <a:cubicBezTo>
                    <a:pt x="153" y="71"/>
                    <a:pt x="86" y="25"/>
                    <a:pt x="72" y="15"/>
                  </a:cubicBezTo>
                  <a:cubicBezTo>
                    <a:pt x="72" y="15"/>
                    <a:pt x="72" y="15"/>
                    <a:pt x="72" y="15"/>
                  </a:cubicBezTo>
                  <a:cubicBezTo>
                    <a:pt x="4" y="35"/>
                    <a:pt x="4" y="35"/>
                    <a:pt x="4" y="35"/>
                  </a:cubicBezTo>
                  <a:cubicBezTo>
                    <a:pt x="4" y="35"/>
                    <a:pt x="4" y="35"/>
                    <a:pt x="4" y="35"/>
                  </a:cubicBezTo>
                  <a:cubicBezTo>
                    <a:pt x="0" y="22"/>
                    <a:pt x="0" y="22"/>
                    <a:pt x="0" y="22"/>
                  </a:cubicBezTo>
                  <a:cubicBezTo>
                    <a:pt x="75" y="0"/>
                    <a:pt x="75" y="0"/>
                    <a:pt x="75" y="0"/>
                  </a:cubicBezTo>
                  <a:cubicBezTo>
                    <a:pt x="77" y="1"/>
                    <a:pt x="77" y="1"/>
                    <a:pt x="77" y="1"/>
                  </a:cubicBezTo>
                  <a:cubicBezTo>
                    <a:pt x="77" y="2"/>
                    <a:pt x="246" y="118"/>
                    <a:pt x="339" y="194"/>
                  </a:cubicBezTo>
                  <a:cubicBezTo>
                    <a:pt x="339" y="194"/>
                    <a:pt x="339" y="194"/>
                    <a:pt x="339" y="194"/>
                  </a:cubicBezTo>
                  <a:cubicBezTo>
                    <a:pt x="370" y="219"/>
                    <a:pt x="392" y="239"/>
                    <a:pt x="399" y="251"/>
                  </a:cubicBezTo>
                  <a:cubicBezTo>
                    <a:pt x="399" y="251"/>
                    <a:pt x="399" y="251"/>
                    <a:pt x="399" y="251"/>
                  </a:cubicBezTo>
                  <a:cubicBezTo>
                    <a:pt x="386" y="258"/>
                    <a:pt x="386" y="258"/>
                    <a:pt x="386" y="258"/>
                  </a:cubicBezTo>
                  <a:cubicBezTo>
                    <a:pt x="383" y="250"/>
                    <a:pt x="360" y="229"/>
                    <a:pt x="33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5"/>
            <p:cNvSpPr/>
            <p:nvPr/>
          </p:nvSpPr>
          <p:spPr bwMode="auto">
            <a:xfrm>
              <a:off x="1787" y="2423"/>
              <a:ext cx="79" cy="49"/>
            </a:xfrm>
            <a:custGeom>
              <a:avLst/>
              <a:gdLst>
                <a:gd name="T0" fmla="*/ 24 w 79"/>
                <a:gd name="T1" fmla="*/ 35 h 49"/>
                <a:gd name="T2" fmla="*/ 45 w 79"/>
                <a:gd name="T3" fmla="*/ 35 h 49"/>
                <a:gd name="T4" fmla="*/ 0 w 79"/>
                <a:gd name="T5" fmla="*/ 13 h 49"/>
                <a:gd name="T6" fmla="*/ 0 w 79"/>
                <a:gd name="T7" fmla="*/ 13 h 49"/>
                <a:gd name="T8" fmla="*/ 6 w 79"/>
                <a:gd name="T9" fmla="*/ 0 h 49"/>
                <a:gd name="T10" fmla="*/ 79 w 79"/>
                <a:gd name="T11" fmla="*/ 36 h 49"/>
                <a:gd name="T12" fmla="*/ 76 w 79"/>
                <a:gd name="T13" fmla="*/ 49 h 49"/>
                <a:gd name="T14" fmla="*/ 24 w 79"/>
                <a:gd name="T15" fmla="*/ 49 h 49"/>
                <a:gd name="T16" fmla="*/ 24 w 79"/>
                <a:gd name="T17" fmla="*/ 35 h 49"/>
                <a:gd name="T18" fmla="*/ 24 w 79"/>
                <a:gd name="T19"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49">
                  <a:moveTo>
                    <a:pt x="24" y="35"/>
                  </a:moveTo>
                  <a:lnTo>
                    <a:pt x="45" y="35"/>
                  </a:lnTo>
                  <a:lnTo>
                    <a:pt x="0" y="13"/>
                  </a:lnTo>
                  <a:lnTo>
                    <a:pt x="0" y="13"/>
                  </a:lnTo>
                  <a:lnTo>
                    <a:pt x="6" y="0"/>
                  </a:lnTo>
                  <a:lnTo>
                    <a:pt x="79" y="36"/>
                  </a:lnTo>
                  <a:lnTo>
                    <a:pt x="76" y="49"/>
                  </a:lnTo>
                  <a:lnTo>
                    <a:pt x="24" y="49"/>
                  </a:lnTo>
                  <a:lnTo>
                    <a:pt x="24" y="35"/>
                  </a:lnTo>
                  <a:lnTo>
                    <a:pt x="2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6"/>
            <p:cNvSpPr/>
            <p:nvPr/>
          </p:nvSpPr>
          <p:spPr bwMode="auto">
            <a:xfrm>
              <a:off x="2180" y="3132"/>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7"/>
            <p:cNvSpPr/>
            <p:nvPr/>
          </p:nvSpPr>
          <p:spPr bwMode="auto">
            <a:xfrm>
              <a:off x="2272" y="3130"/>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8"/>
            <p:cNvSpPr/>
            <p:nvPr/>
          </p:nvSpPr>
          <p:spPr bwMode="auto">
            <a:xfrm>
              <a:off x="2187" y="2501"/>
              <a:ext cx="162" cy="68"/>
            </a:xfrm>
            <a:custGeom>
              <a:avLst/>
              <a:gdLst>
                <a:gd name="T0" fmla="*/ 16 w 159"/>
                <a:gd name="T1" fmla="*/ 4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6 h 67"/>
                <a:gd name="T16" fmla="*/ 144 w 159"/>
                <a:gd name="T17" fmla="*/ 6 h 67"/>
                <a:gd name="T18" fmla="*/ 144 w 159"/>
                <a:gd name="T19" fmla="*/ 6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4"/>
                  </a:moveTo>
                  <a:cubicBezTo>
                    <a:pt x="36" y="41"/>
                    <a:pt x="56" y="51"/>
                    <a:pt x="74" y="51"/>
                  </a:cubicBezTo>
                  <a:cubicBezTo>
                    <a:pt x="74" y="51"/>
                    <a:pt x="74" y="51"/>
                    <a:pt x="74" y="51"/>
                  </a:cubicBezTo>
                  <a:cubicBezTo>
                    <a:pt x="89" y="51"/>
                    <a:pt x="105" y="43"/>
                    <a:pt x="117" y="33"/>
                  </a:cubicBezTo>
                  <a:cubicBezTo>
                    <a:pt x="117" y="33"/>
                    <a:pt x="117" y="33"/>
                    <a:pt x="117" y="33"/>
                  </a:cubicBezTo>
                  <a:cubicBezTo>
                    <a:pt x="130" y="23"/>
                    <a:pt x="139" y="12"/>
                    <a:pt x="142" y="8"/>
                  </a:cubicBezTo>
                  <a:cubicBezTo>
                    <a:pt x="142" y="8"/>
                    <a:pt x="142" y="8"/>
                    <a:pt x="142" y="8"/>
                  </a:cubicBezTo>
                  <a:cubicBezTo>
                    <a:pt x="143" y="7"/>
                    <a:pt x="144" y="6"/>
                    <a:pt x="144" y="6"/>
                  </a:cubicBezTo>
                  <a:cubicBezTo>
                    <a:pt x="144" y="6"/>
                    <a:pt x="144" y="6"/>
                    <a:pt x="144" y="6"/>
                  </a:cubicBezTo>
                  <a:cubicBezTo>
                    <a:pt x="144" y="6"/>
                    <a:pt x="144" y="6"/>
                    <a:pt x="144" y="6"/>
                  </a:cubicBezTo>
                  <a:cubicBezTo>
                    <a:pt x="146" y="3"/>
                    <a:pt x="151" y="2"/>
                    <a:pt x="155" y="5"/>
                  </a:cubicBezTo>
                  <a:cubicBezTo>
                    <a:pt x="155" y="5"/>
                    <a:pt x="155" y="5"/>
                    <a:pt x="155" y="5"/>
                  </a:cubicBezTo>
                  <a:cubicBezTo>
                    <a:pt x="159" y="7"/>
                    <a:pt x="159" y="12"/>
                    <a:pt x="157" y="16"/>
                  </a:cubicBezTo>
                  <a:cubicBezTo>
                    <a:pt x="157" y="16"/>
                    <a:pt x="157" y="16"/>
                    <a:pt x="157" y="16"/>
                  </a:cubicBezTo>
                  <a:cubicBezTo>
                    <a:pt x="156" y="16"/>
                    <a:pt x="147" y="28"/>
                    <a:pt x="133" y="41"/>
                  </a:cubicBezTo>
                  <a:cubicBezTo>
                    <a:pt x="133" y="41"/>
                    <a:pt x="133" y="41"/>
                    <a:pt x="133" y="41"/>
                  </a:cubicBezTo>
                  <a:cubicBezTo>
                    <a:pt x="118" y="53"/>
                    <a:pt x="98" y="67"/>
                    <a:pt x="74" y="67"/>
                  </a:cubicBezTo>
                  <a:cubicBezTo>
                    <a:pt x="74" y="67"/>
                    <a:pt x="74" y="67"/>
                    <a:pt x="74" y="67"/>
                  </a:cubicBezTo>
                  <a:cubicBezTo>
                    <a:pt x="49" y="67"/>
                    <a:pt x="23" y="51"/>
                    <a:pt x="2" y="12"/>
                  </a:cubicBezTo>
                  <a:cubicBezTo>
                    <a:pt x="2" y="12"/>
                    <a:pt x="2" y="12"/>
                    <a:pt x="2" y="12"/>
                  </a:cubicBezTo>
                  <a:cubicBezTo>
                    <a:pt x="0" y="8"/>
                    <a:pt x="1" y="3"/>
                    <a:pt x="5" y="1"/>
                  </a:cubicBezTo>
                  <a:cubicBezTo>
                    <a:pt x="5" y="1"/>
                    <a:pt x="5" y="1"/>
                    <a:pt x="5" y="1"/>
                  </a:cubicBezTo>
                  <a:cubicBezTo>
                    <a:pt x="6" y="0"/>
                    <a:pt x="8" y="0"/>
                    <a:pt x="9" y="0"/>
                  </a:cubicBezTo>
                  <a:cubicBezTo>
                    <a:pt x="9" y="0"/>
                    <a:pt x="9" y="0"/>
                    <a:pt x="9" y="0"/>
                  </a:cubicBezTo>
                  <a:cubicBezTo>
                    <a:pt x="12" y="0"/>
                    <a:pt x="15" y="2"/>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0"/>
            <p:cNvSpPr>
              <a:spLocks noEditPoints="1"/>
            </p:cNvSpPr>
            <p:nvPr/>
          </p:nvSpPr>
          <p:spPr bwMode="auto">
            <a:xfrm>
              <a:off x="2827" y="2258"/>
              <a:ext cx="368" cy="397"/>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1"/>
            <p:cNvSpPr/>
            <p:nvPr/>
          </p:nvSpPr>
          <p:spPr bwMode="auto">
            <a:xfrm>
              <a:off x="3004" y="2648"/>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2"/>
            <p:cNvSpPr>
              <a:spLocks noEditPoints="1"/>
            </p:cNvSpPr>
            <p:nvPr/>
          </p:nvSpPr>
          <p:spPr bwMode="auto">
            <a:xfrm>
              <a:off x="2854" y="2682"/>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3"/>
            <p:cNvSpPr/>
            <p:nvPr/>
          </p:nvSpPr>
          <p:spPr bwMode="auto">
            <a:xfrm>
              <a:off x="2943" y="2679"/>
              <a:ext cx="123" cy="66"/>
            </a:xfrm>
            <a:custGeom>
              <a:avLst/>
              <a:gdLst>
                <a:gd name="T0" fmla="*/ 111 w 120"/>
                <a:gd name="T1" fmla="*/ 15 h 65"/>
                <a:gd name="T2" fmla="*/ 105 w 120"/>
                <a:gd name="T3" fmla="*/ 20 h 65"/>
                <a:gd name="T4" fmla="*/ 90 w 120"/>
                <a:gd name="T5" fmla="*/ 24 h 65"/>
                <a:gd name="T6" fmla="*/ 66 w 120"/>
                <a:gd name="T7" fmla="*/ 0 h 65"/>
                <a:gd name="T8" fmla="*/ 29 w 120"/>
                <a:gd name="T9" fmla="*/ 44 h 65"/>
                <a:gd name="T10" fmla="*/ 11 w 120"/>
                <a:gd name="T11" fmla="*/ 21 h 65"/>
                <a:gd name="T12" fmla="*/ 0 w 120"/>
                <a:gd name="T13" fmla="*/ 30 h 65"/>
                <a:gd name="T14" fmla="*/ 29 w 120"/>
                <a:gd name="T15" fmla="*/ 65 h 65"/>
                <a:gd name="T16" fmla="*/ 66 w 120"/>
                <a:gd name="T17" fmla="*/ 20 h 65"/>
                <a:gd name="T18" fmla="*/ 86 w 120"/>
                <a:gd name="T19" fmla="*/ 40 h 65"/>
                <a:gd name="T20" fmla="*/ 111 w 120"/>
                <a:gd name="T21" fmla="*/ 33 h 65"/>
                <a:gd name="T22" fmla="*/ 112 w 120"/>
                <a:gd name="T23" fmla="*/ 32 h 65"/>
                <a:gd name="T24" fmla="*/ 120 w 120"/>
                <a:gd name="T25" fmla="*/ 26 h 65"/>
                <a:gd name="T26" fmla="*/ 111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111" y="15"/>
                  </a:moveTo>
                  <a:cubicBezTo>
                    <a:pt x="108" y="18"/>
                    <a:pt x="106" y="19"/>
                    <a:pt x="105" y="20"/>
                  </a:cubicBezTo>
                  <a:cubicBezTo>
                    <a:pt x="90" y="24"/>
                    <a:pt x="90" y="24"/>
                    <a:pt x="90" y="24"/>
                  </a:cubicBezTo>
                  <a:cubicBezTo>
                    <a:pt x="66" y="0"/>
                    <a:pt x="66" y="0"/>
                    <a:pt x="66" y="0"/>
                  </a:cubicBezTo>
                  <a:cubicBezTo>
                    <a:pt x="29" y="44"/>
                    <a:pt x="29" y="44"/>
                    <a:pt x="29" y="44"/>
                  </a:cubicBezTo>
                  <a:cubicBezTo>
                    <a:pt x="11" y="21"/>
                    <a:pt x="11" y="21"/>
                    <a:pt x="11" y="21"/>
                  </a:cubicBezTo>
                  <a:cubicBezTo>
                    <a:pt x="0" y="30"/>
                    <a:pt x="0" y="30"/>
                    <a:pt x="0" y="30"/>
                  </a:cubicBezTo>
                  <a:cubicBezTo>
                    <a:pt x="29" y="65"/>
                    <a:pt x="29" y="65"/>
                    <a:pt x="29" y="65"/>
                  </a:cubicBezTo>
                  <a:cubicBezTo>
                    <a:pt x="66" y="20"/>
                    <a:pt x="66" y="20"/>
                    <a:pt x="66" y="20"/>
                  </a:cubicBezTo>
                  <a:cubicBezTo>
                    <a:pt x="86" y="40"/>
                    <a:pt x="86" y="40"/>
                    <a:pt x="86" y="40"/>
                  </a:cubicBezTo>
                  <a:cubicBezTo>
                    <a:pt x="111" y="33"/>
                    <a:pt x="111" y="33"/>
                    <a:pt x="111" y="33"/>
                  </a:cubicBezTo>
                  <a:cubicBezTo>
                    <a:pt x="112" y="32"/>
                    <a:pt x="112" y="32"/>
                    <a:pt x="112" y="32"/>
                  </a:cubicBezTo>
                  <a:cubicBezTo>
                    <a:pt x="112" y="32"/>
                    <a:pt x="115" y="30"/>
                    <a:pt x="120" y="26"/>
                  </a:cubicBezTo>
                  <a:cubicBezTo>
                    <a:pt x="116" y="23"/>
                    <a:pt x="113" y="19"/>
                    <a:pt x="1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
            <p:cNvSpPr>
              <a:spLocks noEditPoints="1"/>
            </p:cNvSpPr>
            <p:nvPr/>
          </p:nvSpPr>
          <p:spPr bwMode="auto">
            <a:xfrm>
              <a:off x="2977" y="2688"/>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5"/>
            <p:cNvSpPr/>
            <p:nvPr/>
          </p:nvSpPr>
          <p:spPr bwMode="auto">
            <a:xfrm>
              <a:off x="2679" y="2705"/>
              <a:ext cx="262" cy="407"/>
            </a:xfrm>
            <a:custGeom>
              <a:avLst/>
              <a:gdLst>
                <a:gd name="T0" fmla="*/ 204 w 257"/>
                <a:gd name="T1" fmla="*/ 68 h 398"/>
                <a:gd name="T2" fmla="*/ 121 w 257"/>
                <a:gd name="T3" fmla="*/ 177 h 398"/>
                <a:gd name="T4" fmla="*/ 121 w 257"/>
                <a:gd name="T5" fmla="*/ 177 h 398"/>
                <a:gd name="T6" fmla="*/ 15 w 257"/>
                <a:gd name="T7" fmla="*/ 326 h 398"/>
                <a:gd name="T8" fmla="*/ 15 w 257"/>
                <a:gd name="T9" fmla="*/ 326 h 398"/>
                <a:gd name="T10" fmla="*/ 35 w 257"/>
                <a:gd name="T11" fmla="*/ 394 h 398"/>
                <a:gd name="T12" fmla="*/ 35 w 257"/>
                <a:gd name="T13" fmla="*/ 394 h 398"/>
                <a:gd name="T14" fmla="*/ 22 w 257"/>
                <a:gd name="T15" fmla="*/ 398 h 398"/>
                <a:gd name="T16" fmla="*/ 0 w 257"/>
                <a:gd name="T17" fmla="*/ 324 h 398"/>
                <a:gd name="T18" fmla="*/ 1 w 257"/>
                <a:gd name="T19" fmla="*/ 321 h 398"/>
                <a:gd name="T20" fmla="*/ 194 w 257"/>
                <a:gd name="T21" fmla="*/ 60 h 398"/>
                <a:gd name="T22" fmla="*/ 194 w 257"/>
                <a:gd name="T23" fmla="*/ 60 h 398"/>
                <a:gd name="T24" fmla="*/ 251 w 257"/>
                <a:gd name="T25" fmla="*/ 0 h 398"/>
                <a:gd name="T26" fmla="*/ 251 w 257"/>
                <a:gd name="T27" fmla="*/ 0 h 398"/>
                <a:gd name="T28" fmla="*/ 257 w 257"/>
                <a:gd name="T29" fmla="*/ 12 h 398"/>
                <a:gd name="T30" fmla="*/ 204 w 257"/>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398">
                  <a:moveTo>
                    <a:pt x="204" y="68"/>
                  </a:moveTo>
                  <a:cubicBezTo>
                    <a:pt x="180" y="99"/>
                    <a:pt x="150" y="138"/>
                    <a:pt x="121" y="177"/>
                  </a:cubicBezTo>
                  <a:cubicBezTo>
                    <a:pt x="121" y="177"/>
                    <a:pt x="121" y="177"/>
                    <a:pt x="121" y="177"/>
                  </a:cubicBezTo>
                  <a:cubicBezTo>
                    <a:pt x="71" y="245"/>
                    <a:pt x="25" y="312"/>
                    <a:pt x="15" y="326"/>
                  </a:cubicBezTo>
                  <a:cubicBezTo>
                    <a:pt x="15" y="326"/>
                    <a:pt x="15" y="326"/>
                    <a:pt x="15" y="326"/>
                  </a:cubicBezTo>
                  <a:cubicBezTo>
                    <a:pt x="35" y="394"/>
                    <a:pt x="35" y="394"/>
                    <a:pt x="35" y="394"/>
                  </a:cubicBezTo>
                  <a:cubicBezTo>
                    <a:pt x="35" y="394"/>
                    <a:pt x="35" y="394"/>
                    <a:pt x="35" y="394"/>
                  </a:cubicBezTo>
                  <a:cubicBezTo>
                    <a:pt x="22" y="398"/>
                    <a:pt x="22" y="398"/>
                    <a:pt x="22" y="398"/>
                  </a:cubicBezTo>
                  <a:cubicBezTo>
                    <a:pt x="0" y="324"/>
                    <a:pt x="0" y="324"/>
                    <a:pt x="0" y="324"/>
                  </a:cubicBezTo>
                  <a:cubicBezTo>
                    <a:pt x="1" y="321"/>
                    <a:pt x="1" y="321"/>
                    <a:pt x="1" y="321"/>
                  </a:cubicBezTo>
                  <a:cubicBezTo>
                    <a:pt x="1" y="321"/>
                    <a:pt x="118" y="152"/>
                    <a:pt x="194" y="60"/>
                  </a:cubicBezTo>
                  <a:cubicBezTo>
                    <a:pt x="194" y="60"/>
                    <a:pt x="194" y="60"/>
                    <a:pt x="194" y="60"/>
                  </a:cubicBezTo>
                  <a:cubicBezTo>
                    <a:pt x="219" y="28"/>
                    <a:pt x="239" y="6"/>
                    <a:pt x="251" y="0"/>
                  </a:cubicBezTo>
                  <a:cubicBezTo>
                    <a:pt x="251" y="0"/>
                    <a:pt x="251" y="0"/>
                    <a:pt x="251" y="0"/>
                  </a:cubicBezTo>
                  <a:cubicBezTo>
                    <a:pt x="257" y="12"/>
                    <a:pt x="257" y="12"/>
                    <a:pt x="257" y="12"/>
                  </a:cubicBezTo>
                  <a:cubicBezTo>
                    <a:pt x="250" y="15"/>
                    <a:pt x="229" y="38"/>
                    <a:pt x="20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6"/>
            <p:cNvSpPr/>
            <p:nvPr/>
          </p:nvSpPr>
          <p:spPr bwMode="auto">
            <a:xfrm>
              <a:off x="2644" y="3035"/>
              <a:ext cx="49" cy="78"/>
            </a:xfrm>
            <a:custGeom>
              <a:avLst/>
              <a:gdLst>
                <a:gd name="T0" fmla="*/ 35 w 49"/>
                <a:gd name="T1" fmla="*/ 56 h 78"/>
                <a:gd name="T2" fmla="*/ 35 w 49"/>
                <a:gd name="T3" fmla="*/ 33 h 78"/>
                <a:gd name="T4" fmla="*/ 13 w 49"/>
                <a:gd name="T5" fmla="*/ 78 h 78"/>
                <a:gd name="T6" fmla="*/ 13 w 49"/>
                <a:gd name="T7" fmla="*/ 78 h 78"/>
                <a:gd name="T8" fmla="*/ 0 w 49"/>
                <a:gd name="T9" fmla="*/ 72 h 78"/>
                <a:gd name="T10" fmla="*/ 36 w 49"/>
                <a:gd name="T11" fmla="*/ 0 h 78"/>
                <a:gd name="T12" fmla="*/ 49 w 49"/>
                <a:gd name="T13" fmla="*/ 3 h 78"/>
                <a:gd name="T14" fmla="*/ 49 w 49"/>
                <a:gd name="T15" fmla="*/ 56 h 78"/>
                <a:gd name="T16" fmla="*/ 35 w 49"/>
                <a:gd name="T17" fmla="*/ 56 h 78"/>
                <a:gd name="T18" fmla="*/ 35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35" y="56"/>
                  </a:moveTo>
                  <a:lnTo>
                    <a:pt x="35" y="33"/>
                  </a:lnTo>
                  <a:lnTo>
                    <a:pt x="13" y="78"/>
                  </a:lnTo>
                  <a:lnTo>
                    <a:pt x="13" y="78"/>
                  </a:lnTo>
                  <a:lnTo>
                    <a:pt x="0" y="72"/>
                  </a:lnTo>
                  <a:lnTo>
                    <a:pt x="36" y="0"/>
                  </a:lnTo>
                  <a:lnTo>
                    <a:pt x="49" y="3"/>
                  </a:lnTo>
                  <a:lnTo>
                    <a:pt x="49" y="56"/>
                  </a:lnTo>
                  <a:lnTo>
                    <a:pt x="35" y="56"/>
                  </a:lnTo>
                  <a:lnTo>
                    <a:pt x="3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7"/>
            <p:cNvSpPr/>
            <p:nvPr/>
          </p:nvSpPr>
          <p:spPr bwMode="auto">
            <a:xfrm>
              <a:off x="3094" y="2314"/>
              <a:ext cx="218" cy="436"/>
            </a:xfrm>
            <a:custGeom>
              <a:avLst/>
              <a:gdLst>
                <a:gd name="T0" fmla="*/ 45 w 213"/>
                <a:gd name="T1" fmla="*/ 352 h 427"/>
                <a:gd name="T2" fmla="*/ 112 w 213"/>
                <a:gd name="T3" fmla="*/ 234 h 427"/>
                <a:gd name="T4" fmla="*/ 112 w 213"/>
                <a:gd name="T5" fmla="*/ 234 h 427"/>
                <a:gd name="T6" fmla="*/ 198 w 213"/>
                <a:gd name="T7" fmla="*/ 71 h 427"/>
                <a:gd name="T8" fmla="*/ 198 w 213"/>
                <a:gd name="T9" fmla="*/ 71 h 427"/>
                <a:gd name="T10" fmla="*/ 168 w 213"/>
                <a:gd name="T11" fmla="*/ 6 h 427"/>
                <a:gd name="T12" fmla="*/ 168 w 213"/>
                <a:gd name="T13" fmla="*/ 6 h 427"/>
                <a:gd name="T14" fmla="*/ 181 w 213"/>
                <a:gd name="T15" fmla="*/ 0 h 427"/>
                <a:gd name="T16" fmla="*/ 213 w 213"/>
                <a:gd name="T17" fmla="*/ 71 h 427"/>
                <a:gd name="T18" fmla="*/ 212 w 213"/>
                <a:gd name="T19" fmla="*/ 74 h 427"/>
                <a:gd name="T20" fmla="*/ 57 w 213"/>
                <a:gd name="T21" fmla="*/ 360 h 427"/>
                <a:gd name="T22" fmla="*/ 57 w 213"/>
                <a:gd name="T23" fmla="*/ 360 h 427"/>
                <a:gd name="T24" fmla="*/ 8 w 213"/>
                <a:gd name="T25" fmla="*/ 427 h 427"/>
                <a:gd name="T26" fmla="*/ 8 w 213"/>
                <a:gd name="T27" fmla="*/ 427 h 427"/>
                <a:gd name="T28" fmla="*/ 0 w 213"/>
                <a:gd name="T29" fmla="*/ 416 h 427"/>
                <a:gd name="T30" fmla="*/ 45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45" y="352"/>
                  </a:moveTo>
                  <a:cubicBezTo>
                    <a:pt x="66" y="319"/>
                    <a:pt x="90" y="276"/>
                    <a:pt x="112" y="234"/>
                  </a:cubicBezTo>
                  <a:cubicBezTo>
                    <a:pt x="112" y="234"/>
                    <a:pt x="112" y="234"/>
                    <a:pt x="112" y="234"/>
                  </a:cubicBezTo>
                  <a:cubicBezTo>
                    <a:pt x="153" y="159"/>
                    <a:pt x="190" y="87"/>
                    <a:pt x="198" y="71"/>
                  </a:cubicBezTo>
                  <a:cubicBezTo>
                    <a:pt x="198" y="71"/>
                    <a:pt x="198" y="71"/>
                    <a:pt x="198" y="71"/>
                  </a:cubicBezTo>
                  <a:cubicBezTo>
                    <a:pt x="168" y="6"/>
                    <a:pt x="168" y="6"/>
                    <a:pt x="168" y="6"/>
                  </a:cubicBezTo>
                  <a:cubicBezTo>
                    <a:pt x="168" y="6"/>
                    <a:pt x="168" y="6"/>
                    <a:pt x="168" y="6"/>
                  </a:cubicBezTo>
                  <a:cubicBezTo>
                    <a:pt x="181" y="0"/>
                    <a:pt x="181" y="0"/>
                    <a:pt x="181" y="0"/>
                  </a:cubicBezTo>
                  <a:cubicBezTo>
                    <a:pt x="213" y="71"/>
                    <a:pt x="213" y="71"/>
                    <a:pt x="213" y="71"/>
                  </a:cubicBezTo>
                  <a:cubicBezTo>
                    <a:pt x="212" y="74"/>
                    <a:pt x="212" y="74"/>
                    <a:pt x="212" y="74"/>
                  </a:cubicBezTo>
                  <a:cubicBezTo>
                    <a:pt x="212" y="75"/>
                    <a:pt x="119" y="257"/>
                    <a:pt x="57" y="360"/>
                  </a:cubicBezTo>
                  <a:cubicBezTo>
                    <a:pt x="57" y="360"/>
                    <a:pt x="57" y="360"/>
                    <a:pt x="57" y="360"/>
                  </a:cubicBezTo>
                  <a:cubicBezTo>
                    <a:pt x="36" y="394"/>
                    <a:pt x="20" y="419"/>
                    <a:pt x="8" y="427"/>
                  </a:cubicBezTo>
                  <a:cubicBezTo>
                    <a:pt x="8" y="427"/>
                    <a:pt x="8" y="427"/>
                    <a:pt x="8" y="427"/>
                  </a:cubicBezTo>
                  <a:cubicBezTo>
                    <a:pt x="0" y="416"/>
                    <a:pt x="0" y="416"/>
                    <a:pt x="0" y="416"/>
                  </a:cubicBezTo>
                  <a:cubicBezTo>
                    <a:pt x="7" y="412"/>
                    <a:pt x="25" y="386"/>
                    <a:pt x="45"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8"/>
            <p:cNvSpPr/>
            <p:nvPr/>
          </p:nvSpPr>
          <p:spPr bwMode="auto">
            <a:xfrm>
              <a:off x="3290" y="2307"/>
              <a:ext cx="46" cy="81"/>
            </a:xfrm>
            <a:custGeom>
              <a:avLst/>
              <a:gdLst>
                <a:gd name="T0" fmla="*/ 14 w 46"/>
                <a:gd name="T1" fmla="*/ 26 h 81"/>
                <a:gd name="T2" fmla="*/ 17 w 46"/>
                <a:gd name="T3" fmla="*/ 48 h 81"/>
                <a:gd name="T4" fmla="*/ 32 w 46"/>
                <a:gd name="T5" fmla="*/ 0 h 81"/>
                <a:gd name="T6" fmla="*/ 32 w 46"/>
                <a:gd name="T7" fmla="*/ 0 h 81"/>
                <a:gd name="T8" fmla="*/ 46 w 46"/>
                <a:gd name="T9" fmla="*/ 5 h 81"/>
                <a:gd name="T10" fmla="*/ 21 w 46"/>
                <a:gd name="T11" fmla="*/ 81 h 81"/>
                <a:gd name="T12" fmla="*/ 8 w 46"/>
                <a:gd name="T13" fmla="*/ 80 h 81"/>
                <a:gd name="T14" fmla="*/ 0 w 46"/>
                <a:gd name="T15" fmla="*/ 28 h 81"/>
                <a:gd name="T16" fmla="*/ 14 w 46"/>
                <a:gd name="T17" fmla="*/ 26 h 81"/>
                <a:gd name="T18" fmla="*/ 14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14" y="26"/>
                  </a:moveTo>
                  <a:lnTo>
                    <a:pt x="17" y="48"/>
                  </a:lnTo>
                  <a:lnTo>
                    <a:pt x="32" y="0"/>
                  </a:lnTo>
                  <a:lnTo>
                    <a:pt x="32" y="0"/>
                  </a:lnTo>
                  <a:lnTo>
                    <a:pt x="46" y="5"/>
                  </a:lnTo>
                  <a:lnTo>
                    <a:pt x="21" y="81"/>
                  </a:lnTo>
                  <a:lnTo>
                    <a:pt x="8" y="80"/>
                  </a:lnTo>
                  <a:lnTo>
                    <a:pt x="0" y="28"/>
                  </a:lnTo>
                  <a:lnTo>
                    <a:pt x="14" y="26"/>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9"/>
            <p:cNvSpPr/>
            <p:nvPr/>
          </p:nvSpPr>
          <p:spPr bwMode="auto">
            <a:xfrm>
              <a:off x="2920" y="3136"/>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0"/>
            <p:cNvSpPr/>
            <p:nvPr/>
          </p:nvSpPr>
          <p:spPr bwMode="auto">
            <a:xfrm>
              <a:off x="3012" y="3134"/>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1"/>
            <p:cNvSpPr>
              <a:spLocks noEditPoints="1"/>
            </p:cNvSpPr>
            <p:nvPr/>
          </p:nvSpPr>
          <p:spPr bwMode="auto">
            <a:xfrm>
              <a:off x="2895" y="2342"/>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2"/>
                    <a:pt x="70" y="16"/>
                    <a:pt x="51" y="16"/>
                  </a:cubicBezTo>
                  <a:cubicBezTo>
                    <a:pt x="51" y="16"/>
                    <a:pt x="51" y="16"/>
                    <a:pt x="51" y="16"/>
                  </a:cubicBezTo>
                  <a:cubicBezTo>
                    <a:pt x="32" y="16"/>
                    <a:pt x="16" y="32"/>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2"/>
            <p:cNvSpPr>
              <a:spLocks noEditPoints="1"/>
            </p:cNvSpPr>
            <p:nvPr/>
          </p:nvSpPr>
          <p:spPr bwMode="auto">
            <a:xfrm>
              <a:off x="3008" y="2336"/>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1"/>
                    <a:pt x="70" y="16"/>
                    <a:pt x="51" y="16"/>
                  </a:cubicBezTo>
                  <a:cubicBezTo>
                    <a:pt x="51" y="16"/>
                    <a:pt x="51" y="16"/>
                    <a:pt x="51" y="16"/>
                  </a:cubicBezTo>
                  <a:cubicBezTo>
                    <a:pt x="32" y="16"/>
                    <a:pt x="16" y="31"/>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3"/>
            <p:cNvSpPr/>
            <p:nvPr/>
          </p:nvSpPr>
          <p:spPr bwMode="auto">
            <a:xfrm>
              <a:off x="2977" y="2372"/>
              <a:ext cx="61" cy="29"/>
            </a:xfrm>
            <a:custGeom>
              <a:avLst/>
              <a:gdLst>
                <a:gd name="T0" fmla="*/ 44 w 60"/>
                <a:gd name="T1" fmla="*/ 24 h 28"/>
                <a:gd name="T2" fmla="*/ 31 w 60"/>
                <a:gd name="T3" fmla="*/ 16 h 28"/>
                <a:gd name="T4" fmla="*/ 31 w 60"/>
                <a:gd name="T5" fmla="*/ 16 h 28"/>
                <a:gd name="T6" fmla="*/ 15 w 60"/>
                <a:gd name="T7" fmla="*/ 24 h 28"/>
                <a:gd name="T8" fmla="*/ 15 w 60"/>
                <a:gd name="T9" fmla="*/ 24 h 28"/>
                <a:gd name="T10" fmla="*/ 15 w 60"/>
                <a:gd name="T11" fmla="*/ 24 h 28"/>
                <a:gd name="T12" fmla="*/ 15 w 60"/>
                <a:gd name="T13" fmla="*/ 24 h 28"/>
                <a:gd name="T14" fmla="*/ 15 w 60"/>
                <a:gd name="T15" fmla="*/ 24 h 28"/>
                <a:gd name="T16" fmla="*/ 4 w 60"/>
                <a:gd name="T17" fmla="*/ 25 h 28"/>
                <a:gd name="T18" fmla="*/ 4 w 60"/>
                <a:gd name="T19" fmla="*/ 25 h 28"/>
                <a:gd name="T20" fmla="*/ 3 w 60"/>
                <a:gd name="T21" fmla="*/ 14 h 28"/>
                <a:gd name="T22" fmla="*/ 3 w 60"/>
                <a:gd name="T23" fmla="*/ 14 h 28"/>
                <a:gd name="T24" fmla="*/ 31 w 60"/>
                <a:gd name="T25" fmla="*/ 0 h 28"/>
                <a:gd name="T26" fmla="*/ 31 w 60"/>
                <a:gd name="T27" fmla="*/ 0 h 28"/>
                <a:gd name="T28" fmla="*/ 57 w 60"/>
                <a:gd name="T29" fmla="*/ 14 h 28"/>
                <a:gd name="T30" fmla="*/ 57 w 60"/>
                <a:gd name="T31" fmla="*/ 14 h 28"/>
                <a:gd name="T32" fmla="*/ 56 w 60"/>
                <a:gd name="T33" fmla="*/ 25 h 28"/>
                <a:gd name="T34" fmla="*/ 56 w 60"/>
                <a:gd name="T35" fmla="*/ 25 h 28"/>
                <a:gd name="T36" fmla="*/ 51 w 60"/>
                <a:gd name="T37" fmla="*/ 27 h 28"/>
                <a:gd name="T38" fmla="*/ 51 w 60"/>
                <a:gd name="T39" fmla="*/ 27 h 28"/>
                <a:gd name="T40" fmla="*/ 44 w 60"/>
                <a:gd name="T41"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28">
                  <a:moveTo>
                    <a:pt x="44" y="24"/>
                  </a:moveTo>
                  <a:cubicBezTo>
                    <a:pt x="39" y="17"/>
                    <a:pt x="35" y="16"/>
                    <a:pt x="31" y="16"/>
                  </a:cubicBezTo>
                  <a:cubicBezTo>
                    <a:pt x="31" y="16"/>
                    <a:pt x="31" y="16"/>
                    <a:pt x="31" y="16"/>
                  </a:cubicBezTo>
                  <a:cubicBezTo>
                    <a:pt x="24" y="15"/>
                    <a:pt x="17" y="22"/>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2" y="27"/>
                    <a:pt x="7" y="28"/>
                    <a:pt x="4" y="25"/>
                  </a:cubicBezTo>
                  <a:cubicBezTo>
                    <a:pt x="4" y="25"/>
                    <a:pt x="4" y="25"/>
                    <a:pt x="4" y="25"/>
                  </a:cubicBezTo>
                  <a:cubicBezTo>
                    <a:pt x="0" y="22"/>
                    <a:pt x="0" y="17"/>
                    <a:pt x="3" y="14"/>
                  </a:cubicBezTo>
                  <a:cubicBezTo>
                    <a:pt x="3" y="14"/>
                    <a:pt x="3" y="14"/>
                    <a:pt x="3" y="14"/>
                  </a:cubicBezTo>
                  <a:cubicBezTo>
                    <a:pt x="4" y="13"/>
                    <a:pt x="14" y="0"/>
                    <a:pt x="31" y="0"/>
                  </a:cubicBezTo>
                  <a:cubicBezTo>
                    <a:pt x="31" y="0"/>
                    <a:pt x="31" y="0"/>
                    <a:pt x="31" y="0"/>
                  </a:cubicBezTo>
                  <a:cubicBezTo>
                    <a:pt x="40" y="0"/>
                    <a:pt x="49" y="4"/>
                    <a:pt x="57" y="14"/>
                  </a:cubicBezTo>
                  <a:cubicBezTo>
                    <a:pt x="57" y="14"/>
                    <a:pt x="57" y="14"/>
                    <a:pt x="57" y="14"/>
                  </a:cubicBezTo>
                  <a:cubicBezTo>
                    <a:pt x="60" y="17"/>
                    <a:pt x="59" y="22"/>
                    <a:pt x="56" y="25"/>
                  </a:cubicBezTo>
                  <a:cubicBezTo>
                    <a:pt x="56" y="25"/>
                    <a:pt x="56" y="25"/>
                    <a:pt x="56" y="25"/>
                  </a:cubicBezTo>
                  <a:cubicBezTo>
                    <a:pt x="54" y="26"/>
                    <a:pt x="52" y="27"/>
                    <a:pt x="51" y="27"/>
                  </a:cubicBezTo>
                  <a:cubicBezTo>
                    <a:pt x="51" y="27"/>
                    <a:pt x="51" y="27"/>
                    <a:pt x="51" y="27"/>
                  </a:cubicBezTo>
                  <a:cubicBezTo>
                    <a:pt x="48" y="27"/>
                    <a:pt x="46" y="26"/>
                    <a:pt x="4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4"/>
            <p:cNvSpPr/>
            <p:nvPr/>
          </p:nvSpPr>
          <p:spPr bwMode="auto">
            <a:xfrm>
              <a:off x="2830" y="2388"/>
              <a:ext cx="92" cy="35"/>
            </a:xfrm>
            <a:custGeom>
              <a:avLst/>
              <a:gdLst>
                <a:gd name="T0" fmla="*/ 1 w 90"/>
                <a:gd name="T1" fmla="*/ 28 h 34"/>
                <a:gd name="T2" fmla="*/ 7 w 90"/>
                <a:gd name="T3" fmla="*/ 18 h 34"/>
                <a:gd name="T4" fmla="*/ 7 w 90"/>
                <a:gd name="T5" fmla="*/ 18 h 34"/>
                <a:gd name="T6" fmla="*/ 79 w 90"/>
                <a:gd name="T7" fmla="*/ 1 h 34"/>
                <a:gd name="T8" fmla="*/ 89 w 90"/>
                <a:gd name="T9" fmla="*/ 7 h 34"/>
                <a:gd name="T10" fmla="*/ 89 w 90"/>
                <a:gd name="T11" fmla="*/ 7 h 34"/>
                <a:gd name="T12" fmla="*/ 83 w 90"/>
                <a:gd name="T13" fmla="*/ 17 h 34"/>
                <a:gd name="T14" fmla="*/ 83 w 90"/>
                <a:gd name="T15" fmla="*/ 17 h 34"/>
                <a:gd name="T16" fmla="*/ 11 w 90"/>
                <a:gd name="T17" fmla="*/ 34 h 34"/>
                <a:gd name="T18" fmla="*/ 9 w 90"/>
                <a:gd name="T19" fmla="*/ 34 h 34"/>
                <a:gd name="T20" fmla="*/ 9 w 90"/>
                <a:gd name="T21" fmla="*/ 34 h 34"/>
                <a:gd name="T22" fmla="*/ 1 w 90"/>
                <a:gd name="T23"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4">
                  <a:moveTo>
                    <a:pt x="1" y="28"/>
                  </a:moveTo>
                  <a:cubicBezTo>
                    <a:pt x="0" y="24"/>
                    <a:pt x="3" y="19"/>
                    <a:pt x="7" y="18"/>
                  </a:cubicBezTo>
                  <a:cubicBezTo>
                    <a:pt x="7" y="18"/>
                    <a:pt x="7" y="18"/>
                    <a:pt x="7" y="18"/>
                  </a:cubicBezTo>
                  <a:cubicBezTo>
                    <a:pt x="79" y="1"/>
                    <a:pt x="79" y="1"/>
                    <a:pt x="79" y="1"/>
                  </a:cubicBezTo>
                  <a:cubicBezTo>
                    <a:pt x="83" y="0"/>
                    <a:pt x="88" y="3"/>
                    <a:pt x="89" y="7"/>
                  </a:cubicBezTo>
                  <a:cubicBezTo>
                    <a:pt x="89" y="7"/>
                    <a:pt x="89" y="7"/>
                    <a:pt x="89" y="7"/>
                  </a:cubicBezTo>
                  <a:cubicBezTo>
                    <a:pt x="90" y="11"/>
                    <a:pt x="87" y="15"/>
                    <a:pt x="83" y="17"/>
                  </a:cubicBezTo>
                  <a:cubicBezTo>
                    <a:pt x="83" y="17"/>
                    <a:pt x="83" y="17"/>
                    <a:pt x="83" y="17"/>
                  </a:cubicBezTo>
                  <a:cubicBezTo>
                    <a:pt x="11" y="34"/>
                    <a:pt x="11" y="34"/>
                    <a:pt x="11" y="34"/>
                  </a:cubicBezTo>
                  <a:cubicBezTo>
                    <a:pt x="10" y="34"/>
                    <a:pt x="10" y="34"/>
                    <a:pt x="9" y="34"/>
                  </a:cubicBezTo>
                  <a:cubicBezTo>
                    <a:pt x="9" y="34"/>
                    <a:pt x="9" y="34"/>
                    <a:pt x="9" y="34"/>
                  </a:cubicBezTo>
                  <a:cubicBezTo>
                    <a:pt x="6" y="34"/>
                    <a:pt x="2" y="32"/>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5"/>
            <p:cNvSpPr/>
            <p:nvPr/>
          </p:nvSpPr>
          <p:spPr bwMode="auto">
            <a:xfrm>
              <a:off x="3089" y="2381"/>
              <a:ext cx="102" cy="59"/>
            </a:xfrm>
            <a:custGeom>
              <a:avLst/>
              <a:gdLst>
                <a:gd name="T0" fmla="*/ 87 w 99"/>
                <a:gd name="T1" fmla="*/ 56 h 57"/>
                <a:gd name="T2" fmla="*/ 5 w 99"/>
                <a:gd name="T3" fmla="*/ 16 h 57"/>
                <a:gd name="T4" fmla="*/ 1 w 99"/>
                <a:gd name="T5" fmla="*/ 6 h 57"/>
                <a:gd name="T6" fmla="*/ 1 w 99"/>
                <a:gd name="T7" fmla="*/ 6 h 57"/>
                <a:gd name="T8" fmla="*/ 12 w 99"/>
                <a:gd name="T9" fmla="*/ 2 h 57"/>
                <a:gd name="T10" fmla="*/ 12 w 99"/>
                <a:gd name="T11" fmla="*/ 2 h 57"/>
                <a:gd name="T12" fmla="*/ 94 w 99"/>
                <a:gd name="T13" fmla="*/ 42 h 57"/>
                <a:gd name="T14" fmla="*/ 97 w 99"/>
                <a:gd name="T15" fmla="*/ 53 h 57"/>
                <a:gd name="T16" fmla="*/ 97 w 99"/>
                <a:gd name="T17" fmla="*/ 53 h 57"/>
                <a:gd name="T18" fmla="*/ 90 w 99"/>
                <a:gd name="T19" fmla="*/ 57 h 57"/>
                <a:gd name="T20" fmla="*/ 90 w 99"/>
                <a:gd name="T21" fmla="*/ 57 h 57"/>
                <a:gd name="T22" fmla="*/ 87 w 99"/>
                <a:gd name="T23" fmla="*/ 5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57">
                  <a:moveTo>
                    <a:pt x="87" y="56"/>
                  </a:moveTo>
                  <a:cubicBezTo>
                    <a:pt x="5" y="16"/>
                    <a:pt x="5" y="16"/>
                    <a:pt x="5" y="16"/>
                  </a:cubicBezTo>
                  <a:cubicBezTo>
                    <a:pt x="1" y="14"/>
                    <a:pt x="0" y="10"/>
                    <a:pt x="1" y="6"/>
                  </a:cubicBezTo>
                  <a:cubicBezTo>
                    <a:pt x="1" y="6"/>
                    <a:pt x="1" y="6"/>
                    <a:pt x="1" y="6"/>
                  </a:cubicBezTo>
                  <a:cubicBezTo>
                    <a:pt x="3" y="2"/>
                    <a:pt x="8" y="0"/>
                    <a:pt x="12" y="2"/>
                  </a:cubicBezTo>
                  <a:cubicBezTo>
                    <a:pt x="12" y="2"/>
                    <a:pt x="12" y="2"/>
                    <a:pt x="12" y="2"/>
                  </a:cubicBezTo>
                  <a:cubicBezTo>
                    <a:pt x="94" y="42"/>
                    <a:pt x="94" y="42"/>
                    <a:pt x="94" y="42"/>
                  </a:cubicBezTo>
                  <a:cubicBezTo>
                    <a:pt x="98" y="44"/>
                    <a:pt x="99" y="49"/>
                    <a:pt x="97" y="53"/>
                  </a:cubicBezTo>
                  <a:cubicBezTo>
                    <a:pt x="97" y="53"/>
                    <a:pt x="97" y="53"/>
                    <a:pt x="97" y="53"/>
                  </a:cubicBezTo>
                  <a:cubicBezTo>
                    <a:pt x="96" y="55"/>
                    <a:pt x="93" y="57"/>
                    <a:pt x="90" y="57"/>
                  </a:cubicBezTo>
                  <a:cubicBezTo>
                    <a:pt x="90" y="57"/>
                    <a:pt x="90" y="57"/>
                    <a:pt x="90" y="57"/>
                  </a:cubicBezTo>
                  <a:cubicBezTo>
                    <a:pt x="89" y="57"/>
                    <a:pt x="88" y="57"/>
                    <a:pt x="8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Oval 36"/>
            <p:cNvSpPr>
              <a:spLocks noChangeArrowheads="1"/>
            </p:cNvSpPr>
            <p:nvPr/>
          </p:nvSpPr>
          <p:spPr bwMode="auto">
            <a:xfrm>
              <a:off x="2939" y="2383"/>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37"/>
            <p:cNvSpPr>
              <a:spLocks noChangeArrowheads="1"/>
            </p:cNvSpPr>
            <p:nvPr/>
          </p:nvSpPr>
          <p:spPr bwMode="auto">
            <a:xfrm>
              <a:off x="3052" y="2377"/>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8"/>
            <p:cNvSpPr/>
            <p:nvPr/>
          </p:nvSpPr>
          <p:spPr bwMode="auto">
            <a:xfrm>
              <a:off x="2931" y="2518"/>
              <a:ext cx="162" cy="69"/>
            </a:xfrm>
            <a:custGeom>
              <a:avLst/>
              <a:gdLst>
                <a:gd name="T0" fmla="*/ 16 w 159"/>
                <a:gd name="T1" fmla="*/ 5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7 h 67"/>
                <a:gd name="T16" fmla="*/ 144 w 159"/>
                <a:gd name="T17" fmla="*/ 7 h 67"/>
                <a:gd name="T18" fmla="*/ 144 w 159"/>
                <a:gd name="T19" fmla="*/ 7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5"/>
                  </a:moveTo>
                  <a:cubicBezTo>
                    <a:pt x="36" y="41"/>
                    <a:pt x="56" y="51"/>
                    <a:pt x="74" y="51"/>
                  </a:cubicBezTo>
                  <a:cubicBezTo>
                    <a:pt x="74" y="51"/>
                    <a:pt x="74" y="51"/>
                    <a:pt x="74" y="51"/>
                  </a:cubicBezTo>
                  <a:cubicBezTo>
                    <a:pt x="89" y="51"/>
                    <a:pt x="105" y="43"/>
                    <a:pt x="117" y="33"/>
                  </a:cubicBezTo>
                  <a:cubicBezTo>
                    <a:pt x="117" y="33"/>
                    <a:pt x="117" y="33"/>
                    <a:pt x="117" y="33"/>
                  </a:cubicBezTo>
                  <a:cubicBezTo>
                    <a:pt x="130" y="24"/>
                    <a:pt x="139" y="13"/>
                    <a:pt x="142" y="8"/>
                  </a:cubicBezTo>
                  <a:cubicBezTo>
                    <a:pt x="142" y="8"/>
                    <a:pt x="142" y="8"/>
                    <a:pt x="142" y="8"/>
                  </a:cubicBezTo>
                  <a:cubicBezTo>
                    <a:pt x="143" y="7"/>
                    <a:pt x="144" y="7"/>
                    <a:pt x="144" y="7"/>
                  </a:cubicBezTo>
                  <a:cubicBezTo>
                    <a:pt x="144" y="7"/>
                    <a:pt x="144" y="7"/>
                    <a:pt x="144" y="7"/>
                  </a:cubicBezTo>
                  <a:cubicBezTo>
                    <a:pt x="144" y="7"/>
                    <a:pt x="144" y="7"/>
                    <a:pt x="144" y="7"/>
                  </a:cubicBezTo>
                  <a:cubicBezTo>
                    <a:pt x="146" y="3"/>
                    <a:pt x="151" y="2"/>
                    <a:pt x="155" y="5"/>
                  </a:cubicBezTo>
                  <a:cubicBezTo>
                    <a:pt x="155" y="5"/>
                    <a:pt x="155" y="5"/>
                    <a:pt x="155" y="5"/>
                  </a:cubicBezTo>
                  <a:cubicBezTo>
                    <a:pt x="159" y="8"/>
                    <a:pt x="159" y="13"/>
                    <a:pt x="157" y="16"/>
                  </a:cubicBezTo>
                  <a:cubicBezTo>
                    <a:pt x="157" y="16"/>
                    <a:pt x="157" y="16"/>
                    <a:pt x="157" y="16"/>
                  </a:cubicBezTo>
                  <a:cubicBezTo>
                    <a:pt x="156" y="16"/>
                    <a:pt x="147" y="29"/>
                    <a:pt x="133" y="41"/>
                  </a:cubicBezTo>
                  <a:cubicBezTo>
                    <a:pt x="133" y="41"/>
                    <a:pt x="133" y="41"/>
                    <a:pt x="133" y="41"/>
                  </a:cubicBezTo>
                  <a:cubicBezTo>
                    <a:pt x="118" y="54"/>
                    <a:pt x="98" y="67"/>
                    <a:pt x="74" y="67"/>
                  </a:cubicBezTo>
                  <a:cubicBezTo>
                    <a:pt x="74" y="67"/>
                    <a:pt x="74" y="67"/>
                    <a:pt x="74" y="67"/>
                  </a:cubicBezTo>
                  <a:cubicBezTo>
                    <a:pt x="49" y="67"/>
                    <a:pt x="23" y="52"/>
                    <a:pt x="2" y="12"/>
                  </a:cubicBezTo>
                  <a:cubicBezTo>
                    <a:pt x="2" y="12"/>
                    <a:pt x="2" y="12"/>
                    <a:pt x="2" y="12"/>
                  </a:cubicBezTo>
                  <a:cubicBezTo>
                    <a:pt x="0" y="8"/>
                    <a:pt x="1" y="3"/>
                    <a:pt x="5" y="1"/>
                  </a:cubicBezTo>
                  <a:cubicBezTo>
                    <a:pt x="5" y="1"/>
                    <a:pt x="5" y="1"/>
                    <a:pt x="5" y="1"/>
                  </a:cubicBezTo>
                  <a:cubicBezTo>
                    <a:pt x="6" y="1"/>
                    <a:pt x="8" y="0"/>
                    <a:pt x="9" y="0"/>
                  </a:cubicBezTo>
                  <a:cubicBezTo>
                    <a:pt x="9" y="0"/>
                    <a:pt x="9" y="0"/>
                    <a:pt x="9" y="0"/>
                  </a:cubicBezTo>
                  <a:cubicBezTo>
                    <a:pt x="12" y="0"/>
                    <a:pt x="15" y="2"/>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9"/>
            <p:cNvSpPr/>
            <p:nvPr/>
          </p:nvSpPr>
          <p:spPr bwMode="auto">
            <a:xfrm>
              <a:off x="2915" y="2193"/>
              <a:ext cx="38" cy="89"/>
            </a:xfrm>
            <a:custGeom>
              <a:avLst/>
              <a:gdLst>
                <a:gd name="T0" fmla="*/ 25 w 38"/>
                <a:gd name="T1" fmla="*/ 86 h 87"/>
                <a:gd name="T2" fmla="*/ 13 w 38"/>
                <a:gd name="T3" fmla="*/ 76 h 87"/>
                <a:gd name="T4" fmla="*/ 13 w 38"/>
                <a:gd name="T5" fmla="*/ 76 h 87"/>
                <a:gd name="T6" fmla="*/ 0 w 38"/>
                <a:gd name="T7" fmla="*/ 46 h 87"/>
                <a:gd name="T8" fmla="*/ 0 w 38"/>
                <a:gd name="T9" fmla="*/ 46 h 87"/>
                <a:gd name="T10" fmla="*/ 23 w 38"/>
                <a:gd name="T11" fmla="*/ 4 h 87"/>
                <a:gd name="T12" fmla="*/ 23 w 38"/>
                <a:gd name="T13" fmla="*/ 4 h 87"/>
                <a:gd name="T14" fmla="*/ 34 w 38"/>
                <a:gd name="T15" fmla="*/ 4 h 87"/>
                <a:gd name="T16" fmla="*/ 34 w 38"/>
                <a:gd name="T17" fmla="*/ 4 h 87"/>
                <a:gd name="T18" fmla="*/ 34 w 38"/>
                <a:gd name="T19" fmla="*/ 15 h 87"/>
                <a:gd name="T20" fmla="*/ 34 w 38"/>
                <a:gd name="T21" fmla="*/ 15 h 87"/>
                <a:gd name="T22" fmla="*/ 16 w 38"/>
                <a:gd name="T23" fmla="*/ 46 h 87"/>
                <a:gd name="T24" fmla="*/ 16 w 38"/>
                <a:gd name="T25" fmla="*/ 46 h 87"/>
                <a:gd name="T26" fmla="*/ 23 w 38"/>
                <a:gd name="T27" fmla="*/ 63 h 87"/>
                <a:gd name="T28" fmla="*/ 23 w 38"/>
                <a:gd name="T29" fmla="*/ 63 h 87"/>
                <a:gd name="T30" fmla="*/ 33 w 38"/>
                <a:gd name="T31" fmla="*/ 72 h 87"/>
                <a:gd name="T32" fmla="*/ 33 w 38"/>
                <a:gd name="T33" fmla="*/ 72 h 87"/>
                <a:gd name="T34" fmla="*/ 33 w 38"/>
                <a:gd name="T35" fmla="*/ 72 h 87"/>
                <a:gd name="T36" fmla="*/ 33 w 38"/>
                <a:gd name="T37" fmla="*/ 72 h 87"/>
                <a:gd name="T38" fmla="*/ 33 w 38"/>
                <a:gd name="T39" fmla="*/ 72 h 87"/>
                <a:gd name="T40" fmla="*/ 36 w 38"/>
                <a:gd name="T41" fmla="*/ 83 h 87"/>
                <a:gd name="T42" fmla="*/ 36 w 38"/>
                <a:gd name="T43" fmla="*/ 83 h 87"/>
                <a:gd name="T44" fmla="*/ 29 w 38"/>
                <a:gd name="T45" fmla="*/ 87 h 87"/>
                <a:gd name="T46" fmla="*/ 29 w 38"/>
                <a:gd name="T47" fmla="*/ 87 h 87"/>
                <a:gd name="T48" fmla="*/ 25 w 38"/>
                <a:gd name="T49"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87">
                  <a:moveTo>
                    <a:pt x="25" y="86"/>
                  </a:moveTo>
                  <a:cubicBezTo>
                    <a:pt x="25" y="86"/>
                    <a:pt x="19" y="82"/>
                    <a:pt x="13" y="76"/>
                  </a:cubicBezTo>
                  <a:cubicBezTo>
                    <a:pt x="13" y="76"/>
                    <a:pt x="13" y="76"/>
                    <a:pt x="13" y="76"/>
                  </a:cubicBezTo>
                  <a:cubicBezTo>
                    <a:pt x="7" y="69"/>
                    <a:pt x="0" y="59"/>
                    <a:pt x="0" y="46"/>
                  </a:cubicBezTo>
                  <a:cubicBezTo>
                    <a:pt x="0" y="46"/>
                    <a:pt x="0" y="46"/>
                    <a:pt x="0" y="46"/>
                  </a:cubicBezTo>
                  <a:cubicBezTo>
                    <a:pt x="0" y="33"/>
                    <a:pt x="7" y="18"/>
                    <a:pt x="23" y="4"/>
                  </a:cubicBezTo>
                  <a:cubicBezTo>
                    <a:pt x="23" y="4"/>
                    <a:pt x="23" y="4"/>
                    <a:pt x="23" y="4"/>
                  </a:cubicBezTo>
                  <a:cubicBezTo>
                    <a:pt x="26" y="0"/>
                    <a:pt x="31" y="1"/>
                    <a:pt x="34" y="4"/>
                  </a:cubicBezTo>
                  <a:cubicBezTo>
                    <a:pt x="34" y="4"/>
                    <a:pt x="34" y="4"/>
                    <a:pt x="34" y="4"/>
                  </a:cubicBezTo>
                  <a:cubicBezTo>
                    <a:pt x="37" y="7"/>
                    <a:pt x="37" y="12"/>
                    <a:pt x="34" y="15"/>
                  </a:cubicBezTo>
                  <a:cubicBezTo>
                    <a:pt x="34" y="15"/>
                    <a:pt x="34" y="15"/>
                    <a:pt x="34" y="15"/>
                  </a:cubicBezTo>
                  <a:cubicBezTo>
                    <a:pt x="20" y="28"/>
                    <a:pt x="16" y="39"/>
                    <a:pt x="16" y="46"/>
                  </a:cubicBezTo>
                  <a:cubicBezTo>
                    <a:pt x="16" y="46"/>
                    <a:pt x="16" y="46"/>
                    <a:pt x="16" y="46"/>
                  </a:cubicBezTo>
                  <a:cubicBezTo>
                    <a:pt x="16" y="53"/>
                    <a:pt x="19" y="59"/>
                    <a:pt x="23" y="63"/>
                  </a:cubicBezTo>
                  <a:cubicBezTo>
                    <a:pt x="23" y="63"/>
                    <a:pt x="23" y="63"/>
                    <a:pt x="23" y="63"/>
                  </a:cubicBezTo>
                  <a:cubicBezTo>
                    <a:pt x="27" y="68"/>
                    <a:pt x="31" y="71"/>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7" y="74"/>
                    <a:pt x="38" y="79"/>
                    <a:pt x="36" y="83"/>
                  </a:cubicBezTo>
                  <a:cubicBezTo>
                    <a:pt x="36" y="83"/>
                    <a:pt x="36" y="83"/>
                    <a:pt x="36" y="83"/>
                  </a:cubicBezTo>
                  <a:cubicBezTo>
                    <a:pt x="35" y="86"/>
                    <a:pt x="32" y="87"/>
                    <a:pt x="29" y="87"/>
                  </a:cubicBezTo>
                  <a:cubicBezTo>
                    <a:pt x="29" y="87"/>
                    <a:pt x="29" y="87"/>
                    <a:pt x="29" y="87"/>
                  </a:cubicBezTo>
                  <a:cubicBezTo>
                    <a:pt x="28" y="87"/>
                    <a:pt x="27"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0"/>
            <p:cNvSpPr/>
            <p:nvPr/>
          </p:nvSpPr>
          <p:spPr bwMode="auto">
            <a:xfrm>
              <a:off x="3065" y="2192"/>
              <a:ext cx="36" cy="92"/>
            </a:xfrm>
            <a:custGeom>
              <a:avLst/>
              <a:gdLst>
                <a:gd name="T0" fmla="*/ 4 w 35"/>
                <a:gd name="T1" fmla="*/ 88 h 90"/>
                <a:gd name="T2" fmla="*/ 3 w 35"/>
                <a:gd name="T3" fmla="*/ 77 h 90"/>
                <a:gd name="T4" fmla="*/ 3 w 35"/>
                <a:gd name="T5" fmla="*/ 77 h 90"/>
                <a:gd name="T6" fmla="*/ 3 w 35"/>
                <a:gd name="T7" fmla="*/ 76 h 90"/>
                <a:gd name="T8" fmla="*/ 3 w 35"/>
                <a:gd name="T9" fmla="*/ 76 h 90"/>
                <a:gd name="T10" fmla="*/ 5 w 35"/>
                <a:gd name="T11" fmla="*/ 74 h 90"/>
                <a:gd name="T12" fmla="*/ 5 w 35"/>
                <a:gd name="T13" fmla="*/ 74 h 90"/>
                <a:gd name="T14" fmla="*/ 11 w 35"/>
                <a:gd name="T15" fmla="*/ 64 h 90"/>
                <a:gd name="T16" fmla="*/ 11 w 35"/>
                <a:gd name="T17" fmla="*/ 64 h 90"/>
                <a:gd name="T18" fmla="*/ 19 w 35"/>
                <a:gd name="T19" fmla="*/ 35 h 90"/>
                <a:gd name="T20" fmla="*/ 19 w 35"/>
                <a:gd name="T21" fmla="*/ 35 h 90"/>
                <a:gd name="T22" fmla="*/ 11 w 35"/>
                <a:gd name="T23" fmla="*/ 14 h 90"/>
                <a:gd name="T24" fmla="*/ 11 w 35"/>
                <a:gd name="T25" fmla="*/ 14 h 90"/>
                <a:gd name="T26" fmla="*/ 11 w 35"/>
                <a:gd name="T27" fmla="*/ 3 h 90"/>
                <a:gd name="T28" fmla="*/ 11 w 35"/>
                <a:gd name="T29" fmla="*/ 3 h 90"/>
                <a:gd name="T30" fmla="*/ 22 w 35"/>
                <a:gd name="T31" fmla="*/ 3 h 90"/>
                <a:gd name="T32" fmla="*/ 22 w 35"/>
                <a:gd name="T33" fmla="*/ 3 h 90"/>
                <a:gd name="T34" fmla="*/ 35 w 35"/>
                <a:gd name="T35" fmla="*/ 35 h 90"/>
                <a:gd name="T36" fmla="*/ 35 w 35"/>
                <a:gd name="T37" fmla="*/ 35 h 90"/>
                <a:gd name="T38" fmla="*/ 15 w 35"/>
                <a:gd name="T39" fmla="*/ 87 h 90"/>
                <a:gd name="T40" fmla="*/ 15 w 35"/>
                <a:gd name="T41" fmla="*/ 87 h 90"/>
                <a:gd name="T42" fmla="*/ 15 w 35"/>
                <a:gd name="T43" fmla="*/ 87 h 90"/>
                <a:gd name="T44" fmla="*/ 9 w 35"/>
                <a:gd name="T45" fmla="*/ 90 h 90"/>
                <a:gd name="T46" fmla="*/ 9 w 35"/>
                <a:gd name="T47" fmla="*/ 90 h 90"/>
                <a:gd name="T48" fmla="*/ 4 w 35"/>
                <a:gd name="T49"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90">
                  <a:moveTo>
                    <a:pt x="4" y="88"/>
                  </a:moveTo>
                  <a:cubicBezTo>
                    <a:pt x="1" y="86"/>
                    <a:pt x="0" y="81"/>
                    <a:pt x="3" y="77"/>
                  </a:cubicBezTo>
                  <a:cubicBezTo>
                    <a:pt x="3" y="77"/>
                    <a:pt x="3" y="77"/>
                    <a:pt x="3" y="77"/>
                  </a:cubicBezTo>
                  <a:cubicBezTo>
                    <a:pt x="3" y="77"/>
                    <a:pt x="3" y="77"/>
                    <a:pt x="3" y="76"/>
                  </a:cubicBezTo>
                  <a:cubicBezTo>
                    <a:pt x="3" y="76"/>
                    <a:pt x="3" y="76"/>
                    <a:pt x="3" y="76"/>
                  </a:cubicBezTo>
                  <a:cubicBezTo>
                    <a:pt x="4" y="76"/>
                    <a:pt x="4" y="75"/>
                    <a:pt x="5" y="74"/>
                  </a:cubicBezTo>
                  <a:cubicBezTo>
                    <a:pt x="5" y="74"/>
                    <a:pt x="5" y="74"/>
                    <a:pt x="5" y="74"/>
                  </a:cubicBezTo>
                  <a:cubicBezTo>
                    <a:pt x="7" y="71"/>
                    <a:pt x="9" y="68"/>
                    <a:pt x="11" y="64"/>
                  </a:cubicBezTo>
                  <a:cubicBezTo>
                    <a:pt x="11" y="64"/>
                    <a:pt x="11" y="64"/>
                    <a:pt x="11" y="64"/>
                  </a:cubicBezTo>
                  <a:cubicBezTo>
                    <a:pt x="15" y="56"/>
                    <a:pt x="19" y="45"/>
                    <a:pt x="19" y="35"/>
                  </a:cubicBezTo>
                  <a:cubicBezTo>
                    <a:pt x="19" y="35"/>
                    <a:pt x="19" y="35"/>
                    <a:pt x="19" y="35"/>
                  </a:cubicBezTo>
                  <a:cubicBezTo>
                    <a:pt x="19" y="28"/>
                    <a:pt x="17" y="21"/>
                    <a:pt x="11" y="14"/>
                  </a:cubicBezTo>
                  <a:cubicBezTo>
                    <a:pt x="11" y="14"/>
                    <a:pt x="11" y="14"/>
                    <a:pt x="11" y="14"/>
                  </a:cubicBezTo>
                  <a:cubicBezTo>
                    <a:pt x="8" y="11"/>
                    <a:pt x="8" y="6"/>
                    <a:pt x="11" y="3"/>
                  </a:cubicBezTo>
                  <a:cubicBezTo>
                    <a:pt x="11" y="3"/>
                    <a:pt x="11" y="3"/>
                    <a:pt x="11" y="3"/>
                  </a:cubicBezTo>
                  <a:cubicBezTo>
                    <a:pt x="14" y="0"/>
                    <a:pt x="19" y="0"/>
                    <a:pt x="22" y="3"/>
                  </a:cubicBezTo>
                  <a:cubicBezTo>
                    <a:pt x="22" y="3"/>
                    <a:pt x="22" y="3"/>
                    <a:pt x="22" y="3"/>
                  </a:cubicBezTo>
                  <a:cubicBezTo>
                    <a:pt x="32" y="12"/>
                    <a:pt x="35" y="24"/>
                    <a:pt x="35" y="35"/>
                  </a:cubicBezTo>
                  <a:cubicBezTo>
                    <a:pt x="35" y="35"/>
                    <a:pt x="35" y="35"/>
                    <a:pt x="35" y="35"/>
                  </a:cubicBezTo>
                  <a:cubicBezTo>
                    <a:pt x="35" y="63"/>
                    <a:pt x="15" y="86"/>
                    <a:pt x="15" y="87"/>
                  </a:cubicBezTo>
                  <a:cubicBezTo>
                    <a:pt x="15" y="87"/>
                    <a:pt x="15" y="87"/>
                    <a:pt x="15" y="87"/>
                  </a:cubicBezTo>
                  <a:cubicBezTo>
                    <a:pt x="15" y="87"/>
                    <a:pt x="15" y="87"/>
                    <a:pt x="15" y="87"/>
                  </a:cubicBezTo>
                  <a:cubicBezTo>
                    <a:pt x="14" y="89"/>
                    <a:pt x="11" y="90"/>
                    <a:pt x="9" y="90"/>
                  </a:cubicBezTo>
                  <a:cubicBezTo>
                    <a:pt x="9" y="90"/>
                    <a:pt x="9" y="90"/>
                    <a:pt x="9" y="90"/>
                  </a:cubicBezTo>
                  <a:cubicBezTo>
                    <a:pt x="7" y="90"/>
                    <a:pt x="5" y="89"/>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1"/>
            <p:cNvSpPr/>
            <p:nvPr/>
          </p:nvSpPr>
          <p:spPr bwMode="auto">
            <a:xfrm>
              <a:off x="3017" y="2184"/>
              <a:ext cx="38" cy="89"/>
            </a:xfrm>
            <a:custGeom>
              <a:avLst/>
              <a:gdLst>
                <a:gd name="T0" fmla="*/ 2 w 37"/>
                <a:gd name="T1" fmla="*/ 82 h 87"/>
                <a:gd name="T2" fmla="*/ 6 w 37"/>
                <a:gd name="T3" fmla="*/ 71 h 87"/>
                <a:gd name="T4" fmla="*/ 6 w 37"/>
                <a:gd name="T5" fmla="*/ 71 h 87"/>
                <a:gd name="T6" fmla="*/ 6 w 37"/>
                <a:gd name="T7" fmla="*/ 71 h 87"/>
                <a:gd name="T8" fmla="*/ 7 w 37"/>
                <a:gd name="T9" fmla="*/ 71 h 87"/>
                <a:gd name="T10" fmla="*/ 7 w 37"/>
                <a:gd name="T11" fmla="*/ 71 h 87"/>
                <a:gd name="T12" fmla="*/ 8 w 37"/>
                <a:gd name="T13" fmla="*/ 70 h 87"/>
                <a:gd name="T14" fmla="*/ 8 w 37"/>
                <a:gd name="T15" fmla="*/ 70 h 87"/>
                <a:gd name="T16" fmla="*/ 13 w 37"/>
                <a:gd name="T17" fmla="*/ 66 h 87"/>
                <a:gd name="T18" fmla="*/ 13 w 37"/>
                <a:gd name="T19" fmla="*/ 66 h 87"/>
                <a:gd name="T20" fmla="*/ 21 w 37"/>
                <a:gd name="T21" fmla="*/ 48 h 87"/>
                <a:gd name="T22" fmla="*/ 21 w 37"/>
                <a:gd name="T23" fmla="*/ 48 h 87"/>
                <a:gd name="T24" fmla="*/ 7 w 37"/>
                <a:gd name="T25" fmla="*/ 13 h 87"/>
                <a:gd name="T26" fmla="*/ 7 w 37"/>
                <a:gd name="T27" fmla="*/ 13 h 87"/>
                <a:gd name="T28" fmla="*/ 10 w 37"/>
                <a:gd name="T29" fmla="*/ 2 h 87"/>
                <a:gd name="T30" fmla="*/ 10 w 37"/>
                <a:gd name="T31" fmla="*/ 2 h 87"/>
                <a:gd name="T32" fmla="*/ 21 w 37"/>
                <a:gd name="T33" fmla="*/ 5 h 87"/>
                <a:gd name="T34" fmla="*/ 21 w 37"/>
                <a:gd name="T35" fmla="*/ 5 h 87"/>
                <a:gd name="T36" fmla="*/ 37 w 37"/>
                <a:gd name="T37" fmla="*/ 48 h 87"/>
                <a:gd name="T38" fmla="*/ 37 w 37"/>
                <a:gd name="T39" fmla="*/ 48 h 87"/>
                <a:gd name="T40" fmla="*/ 25 w 37"/>
                <a:gd name="T41" fmla="*/ 78 h 87"/>
                <a:gd name="T42" fmla="*/ 25 w 37"/>
                <a:gd name="T43" fmla="*/ 78 h 87"/>
                <a:gd name="T44" fmla="*/ 12 w 37"/>
                <a:gd name="T45" fmla="*/ 86 h 87"/>
                <a:gd name="T46" fmla="*/ 12 w 37"/>
                <a:gd name="T47" fmla="*/ 86 h 87"/>
                <a:gd name="T48" fmla="*/ 12 w 37"/>
                <a:gd name="T49" fmla="*/ 86 h 87"/>
                <a:gd name="T50" fmla="*/ 9 w 37"/>
                <a:gd name="T51" fmla="*/ 87 h 87"/>
                <a:gd name="T52" fmla="*/ 9 w 37"/>
                <a:gd name="T53" fmla="*/ 87 h 87"/>
                <a:gd name="T54" fmla="*/ 2 w 37"/>
                <a:gd name="T55"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87">
                  <a:moveTo>
                    <a:pt x="2" y="82"/>
                  </a:moveTo>
                  <a:cubicBezTo>
                    <a:pt x="0" y="78"/>
                    <a:pt x="2" y="73"/>
                    <a:pt x="6" y="71"/>
                  </a:cubicBezTo>
                  <a:cubicBezTo>
                    <a:pt x="6" y="71"/>
                    <a:pt x="6" y="71"/>
                    <a:pt x="6" y="71"/>
                  </a:cubicBezTo>
                  <a:cubicBezTo>
                    <a:pt x="6" y="71"/>
                    <a:pt x="6" y="71"/>
                    <a:pt x="6" y="71"/>
                  </a:cubicBezTo>
                  <a:cubicBezTo>
                    <a:pt x="6" y="71"/>
                    <a:pt x="6" y="71"/>
                    <a:pt x="7" y="71"/>
                  </a:cubicBezTo>
                  <a:cubicBezTo>
                    <a:pt x="7" y="71"/>
                    <a:pt x="7" y="71"/>
                    <a:pt x="7" y="71"/>
                  </a:cubicBezTo>
                  <a:cubicBezTo>
                    <a:pt x="7" y="71"/>
                    <a:pt x="8" y="71"/>
                    <a:pt x="8" y="70"/>
                  </a:cubicBezTo>
                  <a:cubicBezTo>
                    <a:pt x="8" y="70"/>
                    <a:pt x="8" y="70"/>
                    <a:pt x="8" y="70"/>
                  </a:cubicBezTo>
                  <a:cubicBezTo>
                    <a:pt x="10" y="70"/>
                    <a:pt x="11" y="68"/>
                    <a:pt x="13" y="66"/>
                  </a:cubicBezTo>
                  <a:cubicBezTo>
                    <a:pt x="13" y="66"/>
                    <a:pt x="13" y="66"/>
                    <a:pt x="13" y="66"/>
                  </a:cubicBezTo>
                  <a:cubicBezTo>
                    <a:pt x="17" y="63"/>
                    <a:pt x="21" y="57"/>
                    <a:pt x="21" y="48"/>
                  </a:cubicBezTo>
                  <a:cubicBezTo>
                    <a:pt x="21" y="48"/>
                    <a:pt x="21" y="48"/>
                    <a:pt x="21" y="48"/>
                  </a:cubicBezTo>
                  <a:cubicBezTo>
                    <a:pt x="21" y="40"/>
                    <a:pt x="18" y="29"/>
                    <a:pt x="7" y="13"/>
                  </a:cubicBezTo>
                  <a:cubicBezTo>
                    <a:pt x="7" y="13"/>
                    <a:pt x="7" y="13"/>
                    <a:pt x="7" y="13"/>
                  </a:cubicBezTo>
                  <a:cubicBezTo>
                    <a:pt x="5" y="10"/>
                    <a:pt x="6" y="5"/>
                    <a:pt x="10" y="2"/>
                  </a:cubicBezTo>
                  <a:cubicBezTo>
                    <a:pt x="10" y="2"/>
                    <a:pt x="10" y="2"/>
                    <a:pt x="10" y="2"/>
                  </a:cubicBezTo>
                  <a:cubicBezTo>
                    <a:pt x="13" y="0"/>
                    <a:pt x="18" y="1"/>
                    <a:pt x="21" y="5"/>
                  </a:cubicBezTo>
                  <a:cubicBezTo>
                    <a:pt x="21" y="5"/>
                    <a:pt x="21" y="5"/>
                    <a:pt x="21" y="5"/>
                  </a:cubicBezTo>
                  <a:cubicBezTo>
                    <a:pt x="32" y="22"/>
                    <a:pt x="37" y="36"/>
                    <a:pt x="37" y="48"/>
                  </a:cubicBezTo>
                  <a:cubicBezTo>
                    <a:pt x="37" y="48"/>
                    <a:pt x="37" y="48"/>
                    <a:pt x="37" y="48"/>
                  </a:cubicBezTo>
                  <a:cubicBezTo>
                    <a:pt x="37" y="62"/>
                    <a:pt x="31" y="72"/>
                    <a:pt x="25" y="78"/>
                  </a:cubicBezTo>
                  <a:cubicBezTo>
                    <a:pt x="25" y="78"/>
                    <a:pt x="25" y="78"/>
                    <a:pt x="25" y="78"/>
                  </a:cubicBezTo>
                  <a:cubicBezTo>
                    <a:pt x="19" y="84"/>
                    <a:pt x="13" y="86"/>
                    <a:pt x="12" y="86"/>
                  </a:cubicBezTo>
                  <a:cubicBezTo>
                    <a:pt x="12" y="86"/>
                    <a:pt x="12" y="86"/>
                    <a:pt x="12" y="86"/>
                  </a:cubicBezTo>
                  <a:cubicBezTo>
                    <a:pt x="12" y="86"/>
                    <a:pt x="12" y="86"/>
                    <a:pt x="12" y="86"/>
                  </a:cubicBezTo>
                  <a:cubicBezTo>
                    <a:pt x="11" y="87"/>
                    <a:pt x="10" y="87"/>
                    <a:pt x="9" y="87"/>
                  </a:cubicBezTo>
                  <a:cubicBezTo>
                    <a:pt x="9" y="87"/>
                    <a:pt x="9" y="87"/>
                    <a:pt x="9" y="87"/>
                  </a:cubicBezTo>
                  <a:cubicBezTo>
                    <a:pt x="6" y="87"/>
                    <a:pt x="3" y="85"/>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2"/>
            <p:cNvSpPr/>
            <p:nvPr/>
          </p:nvSpPr>
          <p:spPr bwMode="auto">
            <a:xfrm>
              <a:off x="2961" y="2182"/>
              <a:ext cx="37" cy="89"/>
            </a:xfrm>
            <a:custGeom>
              <a:avLst/>
              <a:gdLst>
                <a:gd name="T0" fmla="*/ 25 w 37"/>
                <a:gd name="T1" fmla="*/ 86 h 87"/>
                <a:gd name="T2" fmla="*/ 12 w 37"/>
                <a:gd name="T3" fmla="*/ 78 h 87"/>
                <a:gd name="T4" fmla="*/ 12 w 37"/>
                <a:gd name="T5" fmla="*/ 78 h 87"/>
                <a:gd name="T6" fmla="*/ 0 w 37"/>
                <a:gd name="T7" fmla="*/ 48 h 87"/>
                <a:gd name="T8" fmla="*/ 0 w 37"/>
                <a:gd name="T9" fmla="*/ 48 h 87"/>
                <a:gd name="T10" fmla="*/ 16 w 37"/>
                <a:gd name="T11" fmla="*/ 5 h 87"/>
                <a:gd name="T12" fmla="*/ 16 w 37"/>
                <a:gd name="T13" fmla="*/ 5 h 87"/>
                <a:gd name="T14" fmla="*/ 27 w 37"/>
                <a:gd name="T15" fmla="*/ 3 h 87"/>
                <a:gd name="T16" fmla="*/ 27 w 37"/>
                <a:gd name="T17" fmla="*/ 3 h 87"/>
                <a:gd name="T18" fmla="*/ 30 w 37"/>
                <a:gd name="T19" fmla="*/ 14 h 87"/>
                <a:gd name="T20" fmla="*/ 30 w 37"/>
                <a:gd name="T21" fmla="*/ 14 h 87"/>
                <a:gd name="T22" fmla="*/ 16 w 37"/>
                <a:gd name="T23" fmla="*/ 48 h 87"/>
                <a:gd name="T24" fmla="*/ 16 w 37"/>
                <a:gd name="T25" fmla="*/ 48 h 87"/>
                <a:gd name="T26" fmla="*/ 23 w 37"/>
                <a:gd name="T27" fmla="*/ 66 h 87"/>
                <a:gd name="T28" fmla="*/ 23 w 37"/>
                <a:gd name="T29" fmla="*/ 66 h 87"/>
                <a:gd name="T30" fmla="*/ 31 w 37"/>
                <a:gd name="T31" fmla="*/ 72 h 87"/>
                <a:gd name="T32" fmla="*/ 31 w 37"/>
                <a:gd name="T33" fmla="*/ 72 h 87"/>
                <a:gd name="T34" fmla="*/ 31 w 37"/>
                <a:gd name="T35" fmla="*/ 72 h 87"/>
                <a:gd name="T36" fmla="*/ 35 w 37"/>
                <a:gd name="T37" fmla="*/ 82 h 87"/>
                <a:gd name="T38" fmla="*/ 35 w 37"/>
                <a:gd name="T39" fmla="*/ 82 h 87"/>
                <a:gd name="T40" fmla="*/ 28 w 37"/>
                <a:gd name="T41" fmla="*/ 87 h 87"/>
                <a:gd name="T42" fmla="*/ 28 w 37"/>
                <a:gd name="T43" fmla="*/ 87 h 87"/>
                <a:gd name="T44" fmla="*/ 25 w 37"/>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87">
                  <a:moveTo>
                    <a:pt x="25" y="86"/>
                  </a:moveTo>
                  <a:cubicBezTo>
                    <a:pt x="24" y="86"/>
                    <a:pt x="18" y="84"/>
                    <a:pt x="12" y="78"/>
                  </a:cubicBezTo>
                  <a:cubicBezTo>
                    <a:pt x="12" y="78"/>
                    <a:pt x="12" y="78"/>
                    <a:pt x="12" y="78"/>
                  </a:cubicBezTo>
                  <a:cubicBezTo>
                    <a:pt x="6" y="72"/>
                    <a:pt x="0" y="62"/>
                    <a:pt x="0" y="48"/>
                  </a:cubicBezTo>
                  <a:cubicBezTo>
                    <a:pt x="0" y="48"/>
                    <a:pt x="0" y="48"/>
                    <a:pt x="0" y="48"/>
                  </a:cubicBezTo>
                  <a:cubicBezTo>
                    <a:pt x="0" y="36"/>
                    <a:pt x="5" y="22"/>
                    <a:pt x="16" y="5"/>
                  </a:cubicBezTo>
                  <a:cubicBezTo>
                    <a:pt x="16" y="5"/>
                    <a:pt x="16" y="5"/>
                    <a:pt x="16" y="5"/>
                  </a:cubicBezTo>
                  <a:cubicBezTo>
                    <a:pt x="19" y="1"/>
                    <a:pt x="24" y="0"/>
                    <a:pt x="27" y="3"/>
                  </a:cubicBezTo>
                  <a:cubicBezTo>
                    <a:pt x="27" y="3"/>
                    <a:pt x="27" y="3"/>
                    <a:pt x="27" y="3"/>
                  </a:cubicBezTo>
                  <a:cubicBezTo>
                    <a:pt x="31" y="5"/>
                    <a:pt x="32" y="10"/>
                    <a:pt x="30" y="14"/>
                  </a:cubicBezTo>
                  <a:cubicBezTo>
                    <a:pt x="30" y="14"/>
                    <a:pt x="30" y="14"/>
                    <a:pt x="30" y="14"/>
                  </a:cubicBezTo>
                  <a:cubicBezTo>
                    <a:pt x="19" y="29"/>
                    <a:pt x="16" y="40"/>
                    <a:pt x="16" y="48"/>
                  </a:cubicBezTo>
                  <a:cubicBezTo>
                    <a:pt x="16" y="48"/>
                    <a:pt x="16" y="48"/>
                    <a:pt x="16" y="48"/>
                  </a:cubicBezTo>
                  <a:cubicBezTo>
                    <a:pt x="16" y="57"/>
                    <a:pt x="20" y="62"/>
                    <a:pt x="23" y="66"/>
                  </a:cubicBezTo>
                  <a:cubicBezTo>
                    <a:pt x="23" y="66"/>
                    <a:pt x="23" y="66"/>
                    <a:pt x="23" y="66"/>
                  </a:cubicBezTo>
                  <a:cubicBezTo>
                    <a:pt x="26" y="69"/>
                    <a:pt x="30" y="71"/>
                    <a:pt x="31" y="72"/>
                  </a:cubicBezTo>
                  <a:cubicBezTo>
                    <a:pt x="31" y="72"/>
                    <a:pt x="31" y="72"/>
                    <a:pt x="31" y="72"/>
                  </a:cubicBezTo>
                  <a:cubicBezTo>
                    <a:pt x="31" y="72"/>
                    <a:pt x="31" y="72"/>
                    <a:pt x="31" y="72"/>
                  </a:cubicBezTo>
                  <a:cubicBezTo>
                    <a:pt x="35" y="73"/>
                    <a:pt x="37" y="78"/>
                    <a:pt x="35" y="82"/>
                  </a:cubicBezTo>
                  <a:cubicBezTo>
                    <a:pt x="35" y="82"/>
                    <a:pt x="35" y="82"/>
                    <a:pt x="35" y="82"/>
                  </a:cubicBezTo>
                  <a:cubicBezTo>
                    <a:pt x="34" y="85"/>
                    <a:pt x="31" y="87"/>
                    <a:pt x="28" y="87"/>
                  </a:cubicBezTo>
                  <a:cubicBezTo>
                    <a:pt x="28" y="87"/>
                    <a:pt x="28" y="87"/>
                    <a:pt x="28" y="87"/>
                  </a:cubicBezTo>
                  <a:cubicBezTo>
                    <a:pt x="27" y="87"/>
                    <a:pt x="26"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4"/>
            <p:cNvSpPr>
              <a:spLocks noEditPoints="1"/>
            </p:cNvSpPr>
            <p:nvPr/>
          </p:nvSpPr>
          <p:spPr bwMode="auto">
            <a:xfrm>
              <a:off x="1304" y="2258"/>
              <a:ext cx="368" cy="397"/>
            </a:xfrm>
            <a:custGeom>
              <a:avLst/>
              <a:gdLst>
                <a:gd name="T0" fmla="*/ 360 w 360"/>
                <a:gd name="T1" fmla="*/ 194 h 389"/>
                <a:gd name="T2" fmla="*/ 180 w 360"/>
                <a:gd name="T3" fmla="*/ 389 h 389"/>
                <a:gd name="T4" fmla="*/ 180 w 360"/>
                <a:gd name="T5" fmla="*/ 389 h 389"/>
                <a:gd name="T6" fmla="*/ 0 w 360"/>
                <a:gd name="T7" fmla="*/ 194 h 389"/>
                <a:gd name="T8" fmla="*/ 0 w 360"/>
                <a:gd name="T9" fmla="*/ 194 h 389"/>
                <a:gd name="T10" fmla="*/ 180 w 360"/>
                <a:gd name="T11" fmla="*/ 0 h 389"/>
                <a:gd name="T12" fmla="*/ 180 w 360"/>
                <a:gd name="T13" fmla="*/ 0 h 389"/>
                <a:gd name="T14" fmla="*/ 360 w 360"/>
                <a:gd name="T15" fmla="*/ 194 h 389"/>
                <a:gd name="T16" fmla="*/ 346 w 360"/>
                <a:gd name="T17" fmla="*/ 194 h 389"/>
                <a:gd name="T18" fmla="*/ 180 w 360"/>
                <a:gd name="T19" fmla="*/ 13 h 389"/>
                <a:gd name="T20" fmla="*/ 180 w 360"/>
                <a:gd name="T21" fmla="*/ 13 h 389"/>
                <a:gd name="T22" fmla="*/ 14 w 360"/>
                <a:gd name="T23" fmla="*/ 194 h 389"/>
                <a:gd name="T24" fmla="*/ 14 w 360"/>
                <a:gd name="T25" fmla="*/ 194 h 389"/>
                <a:gd name="T26" fmla="*/ 180 w 360"/>
                <a:gd name="T27" fmla="*/ 375 h 389"/>
                <a:gd name="T28" fmla="*/ 180 w 360"/>
                <a:gd name="T29" fmla="*/ 375 h 389"/>
                <a:gd name="T30" fmla="*/ 346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360" y="194"/>
                  </a:moveTo>
                  <a:cubicBezTo>
                    <a:pt x="360" y="302"/>
                    <a:pt x="280" y="389"/>
                    <a:pt x="180" y="389"/>
                  </a:cubicBezTo>
                  <a:cubicBezTo>
                    <a:pt x="180" y="389"/>
                    <a:pt x="180" y="389"/>
                    <a:pt x="180" y="389"/>
                  </a:cubicBezTo>
                  <a:cubicBezTo>
                    <a:pt x="80" y="389"/>
                    <a:pt x="0" y="302"/>
                    <a:pt x="0" y="194"/>
                  </a:cubicBezTo>
                  <a:cubicBezTo>
                    <a:pt x="0" y="194"/>
                    <a:pt x="0" y="194"/>
                    <a:pt x="0" y="194"/>
                  </a:cubicBezTo>
                  <a:cubicBezTo>
                    <a:pt x="0" y="87"/>
                    <a:pt x="80" y="0"/>
                    <a:pt x="180" y="0"/>
                  </a:cubicBezTo>
                  <a:cubicBezTo>
                    <a:pt x="180" y="0"/>
                    <a:pt x="180" y="0"/>
                    <a:pt x="180" y="0"/>
                  </a:cubicBezTo>
                  <a:cubicBezTo>
                    <a:pt x="280" y="0"/>
                    <a:pt x="360" y="87"/>
                    <a:pt x="360" y="194"/>
                  </a:cubicBezTo>
                  <a:close/>
                  <a:moveTo>
                    <a:pt x="346" y="194"/>
                  </a:moveTo>
                  <a:cubicBezTo>
                    <a:pt x="346" y="94"/>
                    <a:pt x="271" y="14"/>
                    <a:pt x="180" y="13"/>
                  </a:cubicBezTo>
                  <a:cubicBezTo>
                    <a:pt x="180" y="13"/>
                    <a:pt x="180" y="13"/>
                    <a:pt x="180" y="13"/>
                  </a:cubicBezTo>
                  <a:cubicBezTo>
                    <a:pt x="89" y="14"/>
                    <a:pt x="14" y="94"/>
                    <a:pt x="14" y="194"/>
                  </a:cubicBezTo>
                  <a:cubicBezTo>
                    <a:pt x="14" y="194"/>
                    <a:pt x="14" y="194"/>
                    <a:pt x="14" y="194"/>
                  </a:cubicBezTo>
                  <a:cubicBezTo>
                    <a:pt x="14" y="295"/>
                    <a:pt x="89" y="375"/>
                    <a:pt x="180" y="375"/>
                  </a:cubicBezTo>
                  <a:cubicBezTo>
                    <a:pt x="180" y="375"/>
                    <a:pt x="180" y="375"/>
                    <a:pt x="180" y="375"/>
                  </a:cubicBezTo>
                  <a:cubicBezTo>
                    <a:pt x="271" y="375"/>
                    <a:pt x="346" y="295"/>
                    <a:pt x="346"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5"/>
            <p:cNvSpPr/>
            <p:nvPr/>
          </p:nvSpPr>
          <p:spPr bwMode="auto">
            <a:xfrm>
              <a:off x="1481" y="2648"/>
              <a:ext cx="14" cy="41"/>
            </a:xfrm>
            <a:custGeom>
              <a:avLst/>
              <a:gdLst>
                <a:gd name="T0" fmla="*/ 14 w 14"/>
                <a:gd name="T1" fmla="*/ 41 h 41"/>
                <a:gd name="T2" fmla="*/ 14 w 14"/>
                <a:gd name="T3" fmla="*/ 0 h 41"/>
                <a:gd name="T4" fmla="*/ 0 w 14"/>
                <a:gd name="T5" fmla="*/ 0 h 41"/>
                <a:gd name="T6" fmla="*/ 0 w 14"/>
                <a:gd name="T7" fmla="*/ 41 h 41"/>
                <a:gd name="T8" fmla="*/ 14 w 14"/>
                <a:gd name="T9" fmla="*/ 41 h 41"/>
                <a:gd name="T10" fmla="*/ 14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14" y="41"/>
                  </a:moveTo>
                  <a:lnTo>
                    <a:pt x="14" y="0"/>
                  </a:lnTo>
                  <a:lnTo>
                    <a:pt x="0" y="0"/>
                  </a:lnTo>
                  <a:lnTo>
                    <a:pt x="0" y="41"/>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6"/>
            <p:cNvSpPr>
              <a:spLocks noEditPoints="1"/>
            </p:cNvSpPr>
            <p:nvPr/>
          </p:nvSpPr>
          <p:spPr bwMode="auto">
            <a:xfrm>
              <a:off x="1352" y="2682"/>
              <a:ext cx="292" cy="462"/>
            </a:xfrm>
            <a:custGeom>
              <a:avLst/>
              <a:gdLst>
                <a:gd name="T0" fmla="*/ 286 w 286"/>
                <a:gd name="T1" fmla="*/ 226 h 452"/>
                <a:gd name="T2" fmla="*/ 143 w 286"/>
                <a:gd name="T3" fmla="*/ 452 h 452"/>
                <a:gd name="T4" fmla="*/ 143 w 286"/>
                <a:gd name="T5" fmla="*/ 452 h 452"/>
                <a:gd name="T6" fmla="*/ 0 w 286"/>
                <a:gd name="T7" fmla="*/ 226 h 452"/>
                <a:gd name="T8" fmla="*/ 0 w 286"/>
                <a:gd name="T9" fmla="*/ 226 h 452"/>
                <a:gd name="T10" fmla="*/ 143 w 286"/>
                <a:gd name="T11" fmla="*/ 0 h 452"/>
                <a:gd name="T12" fmla="*/ 143 w 286"/>
                <a:gd name="T13" fmla="*/ 0 h 452"/>
                <a:gd name="T14" fmla="*/ 286 w 286"/>
                <a:gd name="T15" fmla="*/ 226 h 452"/>
                <a:gd name="T16" fmla="*/ 233 w 286"/>
                <a:gd name="T17" fmla="*/ 75 h 452"/>
                <a:gd name="T18" fmla="*/ 143 w 286"/>
                <a:gd name="T19" fmla="*/ 14 h 452"/>
                <a:gd name="T20" fmla="*/ 143 w 286"/>
                <a:gd name="T21" fmla="*/ 14 h 452"/>
                <a:gd name="T22" fmla="*/ 143 w 286"/>
                <a:gd name="T23" fmla="*/ 14 h 452"/>
                <a:gd name="T24" fmla="*/ 143 w 286"/>
                <a:gd name="T25" fmla="*/ 14 h 452"/>
                <a:gd name="T26" fmla="*/ 53 w 286"/>
                <a:gd name="T27" fmla="*/ 75 h 452"/>
                <a:gd name="T28" fmla="*/ 53 w 286"/>
                <a:gd name="T29" fmla="*/ 75 h 452"/>
                <a:gd name="T30" fmla="*/ 14 w 286"/>
                <a:gd name="T31" fmla="*/ 226 h 452"/>
                <a:gd name="T32" fmla="*/ 14 w 286"/>
                <a:gd name="T33" fmla="*/ 226 h 452"/>
                <a:gd name="T34" fmla="*/ 53 w 286"/>
                <a:gd name="T35" fmla="*/ 377 h 452"/>
                <a:gd name="T36" fmla="*/ 53 w 286"/>
                <a:gd name="T37" fmla="*/ 377 h 452"/>
                <a:gd name="T38" fmla="*/ 143 w 286"/>
                <a:gd name="T39" fmla="*/ 438 h 452"/>
                <a:gd name="T40" fmla="*/ 143 w 286"/>
                <a:gd name="T41" fmla="*/ 438 h 452"/>
                <a:gd name="T42" fmla="*/ 233 w 286"/>
                <a:gd name="T43" fmla="*/ 377 h 452"/>
                <a:gd name="T44" fmla="*/ 233 w 286"/>
                <a:gd name="T45" fmla="*/ 377 h 452"/>
                <a:gd name="T46" fmla="*/ 272 w 286"/>
                <a:gd name="T47" fmla="*/ 226 h 452"/>
                <a:gd name="T48" fmla="*/ 272 w 286"/>
                <a:gd name="T49" fmla="*/ 226 h 452"/>
                <a:gd name="T50" fmla="*/ 23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286" y="226"/>
                  </a:moveTo>
                  <a:cubicBezTo>
                    <a:pt x="286" y="349"/>
                    <a:pt x="225" y="451"/>
                    <a:pt x="143" y="452"/>
                  </a:cubicBezTo>
                  <a:cubicBezTo>
                    <a:pt x="143" y="452"/>
                    <a:pt x="143" y="452"/>
                    <a:pt x="143" y="452"/>
                  </a:cubicBezTo>
                  <a:cubicBezTo>
                    <a:pt x="61" y="451"/>
                    <a:pt x="0" y="349"/>
                    <a:pt x="0" y="226"/>
                  </a:cubicBezTo>
                  <a:cubicBezTo>
                    <a:pt x="0" y="226"/>
                    <a:pt x="0" y="226"/>
                    <a:pt x="0" y="226"/>
                  </a:cubicBezTo>
                  <a:cubicBezTo>
                    <a:pt x="0" y="103"/>
                    <a:pt x="61" y="1"/>
                    <a:pt x="143" y="0"/>
                  </a:cubicBezTo>
                  <a:cubicBezTo>
                    <a:pt x="143" y="0"/>
                    <a:pt x="143" y="0"/>
                    <a:pt x="143" y="0"/>
                  </a:cubicBezTo>
                  <a:cubicBezTo>
                    <a:pt x="225" y="1"/>
                    <a:pt x="286" y="103"/>
                    <a:pt x="286" y="226"/>
                  </a:cubicBezTo>
                  <a:close/>
                  <a:moveTo>
                    <a:pt x="233" y="75"/>
                  </a:moveTo>
                  <a:cubicBezTo>
                    <a:pt x="209" y="36"/>
                    <a:pt x="177" y="14"/>
                    <a:pt x="143" y="14"/>
                  </a:cubicBezTo>
                  <a:cubicBezTo>
                    <a:pt x="143" y="14"/>
                    <a:pt x="143" y="14"/>
                    <a:pt x="143" y="14"/>
                  </a:cubicBezTo>
                  <a:cubicBezTo>
                    <a:pt x="143" y="14"/>
                    <a:pt x="143" y="14"/>
                    <a:pt x="143" y="14"/>
                  </a:cubicBezTo>
                  <a:cubicBezTo>
                    <a:pt x="143" y="14"/>
                    <a:pt x="143" y="14"/>
                    <a:pt x="143" y="14"/>
                  </a:cubicBezTo>
                  <a:cubicBezTo>
                    <a:pt x="108" y="14"/>
                    <a:pt x="76" y="36"/>
                    <a:pt x="53" y="75"/>
                  </a:cubicBezTo>
                  <a:cubicBezTo>
                    <a:pt x="53" y="75"/>
                    <a:pt x="53" y="75"/>
                    <a:pt x="53" y="75"/>
                  </a:cubicBezTo>
                  <a:cubicBezTo>
                    <a:pt x="29" y="113"/>
                    <a:pt x="14" y="167"/>
                    <a:pt x="14" y="226"/>
                  </a:cubicBezTo>
                  <a:cubicBezTo>
                    <a:pt x="14" y="226"/>
                    <a:pt x="14" y="226"/>
                    <a:pt x="14" y="226"/>
                  </a:cubicBezTo>
                  <a:cubicBezTo>
                    <a:pt x="14" y="285"/>
                    <a:pt x="29" y="339"/>
                    <a:pt x="53" y="377"/>
                  </a:cubicBezTo>
                  <a:cubicBezTo>
                    <a:pt x="53" y="377"/>
                    <a:pt x="53" y="377"/>
                    <a:pt x="53" y="377"/>
                  </a:cubicBezTo>
                  <a:cubicBezTo>
                    <a:pt x="76" y="415"/>
                    <a:pt x="108" y="438"/>
                    <a:pt x="143" y="438"/>
                  </a:cubicBezTo>
                  <a:cubicBezTo>
                    <a:pt x="143" y="438"/>
                    <a:pt x="143" y="438"/>
                    <a:pt x="143" y="438"/>
                  </a:cubicBezTo>
                  <a:cubicBezTo>
                    <a:pt x="177" y="438"/>
                    <a:pt x="209"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7"/>
            <p:cNvSpPr/>
            <p:nvPr/>
          </p:nvSpPr>
          <p:spPr bwMode="auto">
            <a:xfrm>
              <a:off x="1433" y="2679"/>
              <a:ext cx="122" cy="66"/>
            </a:xfrm>
            <a:custGeom>
              <a:avLst/>
              <a:gdLst>
                <a:gd name="T0" fmla="*/ 9 w 120"/>
                <a:gd name="T1" fmla="*/ 15 h 65"/>
                <a:gd name="T2" fmla="*/ 15 w 120"/>
                <a:gd name="T3" fmla="*/ 20 h 65"/>
                <a:gd name="T4" fmla="*/ 30 w 120"/>
                <a:gd name="T5" fmla="*/ 24 h 65"/>
                <a:gd name="T6" fmla="*/ 54 w 120"/>
                <a:gd name="T7" fmla="*/ 0 h 65"/>
                <a:gd name="T8" fmla="*/ 91 w 120"/>
                <a:gd name="T9" fmla="*/ 44 h 65"/>
                <a:gd name="T10" fmla="*/ 109 w 120"/>
                <a:gd name="T11" fmla="*/ 21 h 65"/>
                <a:gd name="T12" fmla="*/ 120 w 120"/>
                <a:gd name="T13" fmla="*/ 30 h 65"/>
                <a:gd name="T14" fmla="*/ 91 w 120"/>
                <a:gd name="T15" fmla="*/ 65 h 65"/>
                <a:gd name="T16" fmla="*/ 53 w 120"/>
                <a:gd name="T17" fmla="*/ 20 h 65"/>
                <a:gd name="T18" fmla="*/ 34 w 120"/>
                <a:gd name="T19" fmla="*/ 40 h 65"/>
                <a:gd name="T20" fmla="*/ 9 w 120"/>
                <a:gd name="T21" fmla="*/ 33 h 65"/>
                <a:gd name="T22" fmla="*/ 8 w 120"/>
                <a:gd name="T23" fmla="*/ 32 h 65"/>
                <a:gd name="T24" fmla="*/ 0 w 120"/>
                <a:gd name="T25" fmla="*/ 26 h 65"/>
                <a:gd name="T26" fmla="*/ 9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9" y="15"/>
                  </a:moveTo>
                  <a:cubicBezTo>
                    <a:pt x="12" y="18"/>
                    <a:pt x="14" y="19"/>
                    <a:pt x="15" y="20"/>
                  </a:cubicBezTo>
                  <a:cubicBezTo>
                    <a:pt x="30" y="24"/>
                    <a:pt x="30" y="24"/>
                    <a:pt x="30" y="24"/>
                  </a:cubicBezTo>
                  <a:cubicBezTo>
                    <a:pt x="54" y="0"/>
                    <a:pt x="54" y="0"/>
                    <a:pt x="54" y="0"/>
                  </a:cubicBezTo>
                  <a:cubicBezTo>
                    <a:pt x="91" y="44"/>
                    <a:pt x="91" y="44"/>
                    <a:pt x="91" y="44"/>
                  </a:cubicBezTo>
                  <a:cubicBezTo>
                    <a:pt x="109" y="21"/>
                    <a:pt x="109" y="21"/>
                    <a:pt x="109" y="21"/>
                  </a:cubicBezTo>
                  <a:cubicBezTo>
                    <a:pt x="120" y="30"/>
                    <a:pt x="120" y="30"/>
                    <a:pt x="120" y="30"/>
                  </a:cubicBezTo>
                  <a:cubicBezTo>
                    <a:pt x="91" y="65"/>
                    <a:pt x="91" y="65"/>
                    <a:pt x="91" y="65"/>
                  </a:cubicBezTo>
                  <a:cubicBezTo>
                    <a:pt x="53" y="20"/>
                    <a:pt x="53" y="20"/>
                    <a:pt x="53" y="20"/>
                  </a:cubicBezTo>
                  <a:cubicBezTo>
                    <a:pt x="34" y="40"/>
                    <a:pt x="34" y="40"/>
                    <a:pt x="34" y="40"/>
                  </a:cubicBezTo>
                  <a:cubicBezTo>
                    <a:pt x="9" y="33"/>
                    <a:pt x="9" y="33"/>
                    <a:pt x="9" y="33"/>
                  </a:cubicBezTo>
                  <a:cubicBezTo>
                    <a:pt x="8" y="32"/>
                    <a:pt x="8" y="32"/>
                    <a:pt x="8" y="32"/>
                  </a:cubicBezTo>
                  <a:cubicBezTo>
                    <a:pt x="8" y="32"/>
                    <a:pt x="5" y="30"/>
                    <a:pt x="0" y="26"/>
                  </a:cubicBezTo>
                  <a:cubicBezTo>
                    <a:pt x="4" y="23"/>
                    <a:pt x="7" y="19"/>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8"/>
            <p:cNvSpPr>
              <a:spLocks noEditPoints="1"/>
            </p:cNvSpPr>
            <p:nvPr/>
          </p:nvSpPr>
          <p:spPr bwMode="auto">
            <a:xfrm>
              <a:off x="1438" y="2688"/>
              <a:ext cx="84" cy="368"/>
            </a:xfrm>
            <a:custGeom>
              <a:avLst/>
              <a:gdLst>
                <a:gd name="T0" fmla="*/ 82 w 84"/>
                <a:gd name="T1" fmla="*/ 315 h 368"/>
                <a:gd name="T2" fmla="*/ 23 w 84"/>
                <a:gd name="T3" fmla="*/ 368 h 368"/>
                <a:gd name="T4" fmla="*/ 0 w 84"/>
                <a:gd name="T5" fmla="*/ 277 h 368"/>
                <a:gd name="T6" fmla="*/ 43 w 84"/>
                <a:gd name="T7" fmla="*/ 0 h 368"/>
                <a:gd name="T8" fmla="*/ 57 w 84"/>
                <a:gd name="T9" fmla="*/ 0 h 368"/>
                <a:gd name="T10" fmla="*/ 84 w 84"/>
                <a:gd name="T11" fmla="*/ 312 h 368"/>
                <a:gd name="T12" fmla="*/ 82 w 84"/>
                <a:gd name="T13" fmla="*/ 315 h 368"/>
                <a:gd name="T14" fmla="*/ 82 w 84"/>
                <a:gd name="T15" fmla="*/ 315 h 368"/>
                <a:gd name="T16" fmla="*/ 31 w 84"/>
                <a:gd name="T17" fmla="*/ 341 h 368"/>
                <a:gd name="T18" fmla="*/ 69 w 84"/>
                <a:gd name="T19" fmla="*/ 307 h 368"/>
                <a:gd name="T20" fmla="*/ 48 w 84"/>
                <a:gd name="T21" fmla="*/ 60 h 368"/>
                <a:gd name="T22" fmla="*/ 14 w 84"/>
                <a:gd name="T23" fmla="*/ 276 h 368"/>
                <a:gd name="T24" fmla="*/ 31 w 84"/>
                <a:gd name="T25" fmla="*/ 341 h 368"/>
                <a:gd name="T26" fmla="*/ 31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82" y="315"/>
                  </a:moveTo>
                  <a:lnTo>
                    <a:pt x="23" y="368"/>
                  </a:lnTo>
                  <a:lnTo>
                    <a:pt x="0" y="277"/>
                  </a:lnTo>
                  <a:lnTo>
                    <a:pt x="43" y="0"/>
                  </a:lnTo>
                  <a:lnTo>
                    <a:pt x="57" y="0"/>
                  </a:lnTo>
                  <a:lnTo>
                    <a:pt x="84" y="312"/>
                  </a:lnTo>
                  <a:lnTo>
                    <a:pt x="82" y="315"/>
                  </a:lnTo>
                  <a:lnTo>
                    <a:pt x="82" y="315"/>
                  </a:lnTo>
                  <a:close/>
                  <a:moveTo>
                    <a:pt x="31" y="341"/>
                  </a:moveTo>
                  <a:lnTo>
                    <a:pt x="69" y="307"/>
                  </a:lnTo>
                  <a:lnTo>
                    <a:pt x="48" y="60"/>
                  </a:lnTo>
                  <a:lnTo>
                    <a:pt x="14" y="276"/>
                  </a:lnTo>
                  <a:lnTo>
                    <a:pt x="31" y="341"/>
                  </a:lnTo>
                  <a:lnTo>
                    <a:pt x="31"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9"/>
            <p:cNvSpPr/>
            <p:nvPr/>
          </p:nvSpPr>
          <p:spPr bwMode="auto">
            <a:xfrm>
              <a:off x="1556" y="2705"/>
              <a:ext cx="264" cy="407"/>
            </a:xfrm>
            <a:custGeom>
              <a:avLst/>
              <a:gdLst>
                <a:gd name="T0" fmla="*/ 54 w 258"/>
                <a:gd name="T1" fmla="*/ 68 h 398"/>
                <a:gd name="T2" fmla="*/ 136 w 258"/>
                <a:gd name="T3" fmla="*/ 177 h 398"/>
                <a:gd name="T4" fmla="*/ 136 w 258"/>
                <a:gd name="T5" fmla="*/ 177 h 398"/>
                <a:gd name="T6" fmla="*/ 243 w 258"/>
                <a:gd name="T7" fmla="*/ 326 h 398"/>
                <a:gd name="T8" fmla="*/ 243 w 258"/>
                <a:gd name="T9" fmla="*/ 326 h 398"/>
                <a:gd name="T10" fmla="*/ 223 w 258"/>
                <a:gd name="T11" fmla="*/ 394 h 398"/>
                <a:gd name="T12" fmla="*/ 223 w 258"/>
                <a:gd name="T13" fmla="*/ 394 h 398"/>
                <a:gd name="T14" fmla="*/ 236 w 258"/>
                <a:gd name="T15" fmla="*/ 398 h 398"/>
                <a:gd name="T16" fmla="*/ 258 w 258"/>
                <a:gd name="T17" fmla="*/ 324 h 398"/>
                <a:gd name="T18" fmla="*/ 257 w 258"/>
                <a:gd name="T19" fmla="*/ 321 h 398"/>
                <a:gd name="T20" fmla="*/ 64 w 258"/>
                <a:gd name="T21" fmla="*/ 60 h 398"/>
                <a:gd name="T22" fmla="*/ 64 w 258"/>
                <a:gd name="T23" fmla="*/ 60 h 398"/>
                <a:gd name="T24" fmla="*/ 7 w 258"/>
                <a:gd name="T25" fmla="*/ 0 h 398"/>
                <a:gd name="T26" fmla="*/ 7 w 258"/>
                <a:gd name="T27" fmla="*/ 0 h 398"/>
                <a:gd name="T28" fmla="*/ 0 w 258"/>
                <a:gd name="T29" fmla="*/ 12 h 398"/>
                <a:gd name="T30" fmla="*/ 54 w 258"/>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8" h="398">
                  <a:moveTo>
                    <a:pt x="54" y="68"/>
                  </a:moveTo>
                  <a:cubicBezTo>
                    <a:pt x="78" y="99"/>
                    <a:pt x="108" y="138"/>
                    <a:pt x="136" y="177"/>
                  </a:cubicBezTo>
                  <a:cubicBezTo>
                    <a:pt x="136" y="177"/>
                    <a:pt x="136" y="177"/>
                    <a:pt x="136" y="177"/>
                  </a:cubicBezTo>
                  <a:cubicBezTo>
                    <a:pt x="187" y="245"/>
                    <a:pt x="233" y="312"/>
                    <a:pt x="243" y="326"/>
                  </a:cubicBezTo>
                  <a:cubicBezTo>
                    <a:pt x="243" y="326"/>
                    <a:pt x="243" y="326"/>
                    <a:pt x="243" y="326"/>
                  </a:cubicBezTo>
                  <a:cubicBezTo>
                    <a:pt x="223" y="394"/>
                    <a:pt x="223" y="394"/>
                    <a:pt x="223" y="394"/>
                  </a:cubicBezTo>
                  <a:cubicBezTo>
                    <a:pt x="223" y="394"/>
                    <a:pt x="223" y="394"/>
                    <a:pt x="223" y="394"/>
                  </a:cubicBezTo>
                  <a:cubicBezTo>
                    <a:pt x="236" y="398"/>
                    <a:pt x="236" y="398"/>
                    <a:pt x="236" y="398"/>
                  </a:cubicBezTo>
                  <a:cubicBezTo>
                    <a:pt x="258" y="324"/>
                    <a:pt x="258" y="324"/>
                    <a:pt x="258" y="324"/>
                  </a:cubicBezTo>
                  <a:cubicBezTo>
                    <a:pt x="257" y="321"/>
                    <a:pt x="257" y="321"/>
                    <a:pt x="257" y="321"/>
                  </a:cubicBezTo>
                  <a:cubicBezTo>
                    <a:pt x="256" y="321"/>
                    <a:pt x="140" y="152"/>
                    <a:pt x="64" y="60"/>
                  </a:cubicBezTo>
                  <a:cubicBezTo>
                    <a:pt x="64" y="60"/>
                    <a:pt x="64" y="60"/>
                    <a:pt x="64" y="60"/>
                  </a:cubicBezTo>
                  <a:cubicBezTo>
                    <a:pt x="39" y="28"/>
                    <a:pt x="19" y="6"/>
                    <a:pt x="7" y="0"/>
                  </a:cubicBezTo>
                  <a:cubicBezTo>
                    <a:pt x="7" y="0"/>
                    <a:pt x="7" y="0"/>
                    <a:pt x="7" y="0"/>
                  </a:cubicBezTo>
                  <a:cubicBezTo>
                    <a:pt x="0" y="12"/>
                    <a:pt x="0" y="12"/>
                    <a:pt x="0" y="12"/>
                  </a:cubicBezTo>
                  <a:cubicBezTo>
                    <a:pt x="8" y="15"/>
                    <a:pt x="29" y="38"/>
                    <a:pt x="5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0"/>
            <p:cNvSpPr/>
            <p:nvPr/>
          </p:nvSpPr>
          <p:spPr bwMode="auto">
            <a:xfrm>
              <a:off x="1806" y="3035"/>
              <a:ext cx="49" cy="78"/>
            </a:xfrm>
            <a:custGeom>
              <a:avLst/>
              <a:gdLst>
                <a:gd name="T0" fmla="*/ 14 w 49"/>
                <a:gd name="T1" fmla="*/ 56 h 78"/>
                <a:gd name="T2" fmla="*/ 14 w 49"/>
                <a:gd name="T3" fmla="*/ 33 h 78"/>
                <a:gd name="T4" fmla="*/ 35 w 49"/>
                <a:gd name="T5" fmla="*/ 78 h 78"/>
                <a:gd name="T6" fmla="*/ 35 w 49"/>
                <a:gd name="T7" fmla="*/ 78 h 78"/>
                <a:gd name="T8" fmla="*/ 49 w 49"/>
                <a:gd name="T9" fmla="*/ 72 h 78"/>
                <a:gd name="T10" fmla="*/ 13 w 49"/>
                <a:gd name="T11" fmla="*/ 0 h 78"/>
                <a:gd name="T12" fmla="*/ 0 w 49"/>
                <a:gd name="T13" fmla="*/ 3 h 78"/>
                <a:gd name="T14" fmla="*/ 0 w 49"/>
                <a:gd name="T15" fmla="*/ 56 h 78"/>
                <a:gd name="T16" fmla="*/ 14 w 49"/>
                <a:gd name="T17" fmla="*/ 56 h 78"/>
                <a:gd name="T18" fmla="*/ 14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14" y="56"/>
                  </a:moveTo>
                  <a:lnTo>
                    <a:pt x="14" y="33"/>
                  </a:lnTo>
                  <a:lnTo>
                    <a:pt x="35" y="78"/>
                  </a:lnTo>
                  <a:lnTo>
                    <a:pt x="35" y="78"/>
                  </a:lnTo>
                  <a:lnTo>
                    <a:pt x="49" y="72"/>
                  </a:lnTo>
                  <a:lnTo>
                    <a:pt x="13" y="0"/>
                  </a:lnTo>
                  <a:lnTo>
                    <a:pt x="0" y="3"/>
                  </a:lnTo>
                  <a:lnTo>
                    <a:pt x="0" y="56"/>
                  </a:lnTo>
                  <a:lnTo>
                    <a:pt x="14" y="56"/>
                  </a:lnTo>
                  <a:lnTo>
                    <a:pt x="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1"/>
            <p:cNvSpPr/>
            <p:nvPr/>
          </p:nvSpPr>
          <p:spPr bwMode="auto">
            <a:xfrm>
              <a:off x="1186" y="2314"/>
              <a:ext cx="218" cy="436"/>
            </a:xfrm>
            <a:custGeom>
              <a:avLst/>
              <a:gdLst>
                <a:gd name="T0" fmla="*/ 168 w 213"/>
                <a:gd name="T1" fmla="*/ 352 h 427"/>
                <a:gd name="T2" fmla="*/ 100 w 213"/>
                <a:gd name="T3" fmla="*/ 234 h 427"/>
                <a:gd name="T4" fmla="*/ 100 w 213"/>
                <a:gd name="T5" fmla="*/ 234 h 427"/>
                <a:gd name="T6" fmla="*/ 15 w 213"/>
                <a:gd name="T7" fmla="*/ 71 h 427"/>
                <a:gd name="T8" fmla="*/ 15 w 213"/>
                <a:gd name="T9" fmla="*/ 71 h 427"/>
                <a:gd name="T10" fmla="*/ 45 w 213"/>
                <a:gd name="T11" fmla="*/ 6 h 427"/>
                <a:gd name="T12" fmla="*/ 45 w 213"/>
                <a:gd name="T13" fmla="*/ 6 h 427"/>
                <a:gd name="T14" fmla="*/ 32 w 213"/>
                <a:gd name="T15" fmla="*/ 0 h 427"/>
                <a:gd name="T16" fmla="*/ 0 w 213"/>
                <a:gd name="T17" fmla="*/ 71 h 427"/>
                <a:gd name="T18" fmla="*/ 1 w 213"/>
                <a:gd name="T19" fmla="*/ 74 h 427"/>
                <a:gd name="T20" fmla="*/ 156 w 213"/>
                <a:gd name="T21" fmla="*/ 360 h 427"/>
                <a:gd name="T22" fmla="*/ 156 w 213"/>
                <a:gd name="T23" fmla="*/ 360 h 427"/>
                <a:gd name="T24" fmla="*/ 205 w 213"/>
                <a:gd name="T25" fmla="*/ 427 h 427"/>
                <a:gd name="T26" fmla="*/ 205 w 213"/>
                <a:gd name="T27" fmla="*/ 427 h 427"/>
                <a:gd name="T28" fmla="*/ 213 w 213"/>
                <a:gd name="T29" fmla="*/ 416 h 427"/>
                <a:gd name="T30" fmla="*/ 168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168" y="352"/>
                  </a:moveTo>
                  <a:cubicBezTo>
                    <a:pt x="147" y="319"/>
                    <a:pt x="123" y="276"/>
                    <a:pt x="100" y="234"/>
                  </a:cubicBezTo>
                  <a:cubicBezTo>
                    <a:pt x="100" y="234"/>
                    <a:pt x="100" y="234"/>
                    <a:pt x="100" y="234"/>
                  </a:cubicBezTo>
                  <a:cubicBezTo>
                    <a:pt x="60" y="159"/>
                    <a:pt x="23" y="87"/>
                    <a:pt x="15" y="71"/>
                  </a:cubicBezTo>
                  <a:cubicBezTo>
                    <a:pt x="15" y="71"/>
                    <a:pt x="15" y="71"/>
                    <a:pt x="15" y="71"/>
                  </a:cubicBezTo>
                  <a:cubicBezTo>
                    <a:pt x="45" y="6"/>
                    <a:pt x="45" y="6"/>
                    <a:pt x="45" y="6"/>
                  </a:cubicBezTo>
                  <a:cubicBezTo>
                    <a:pt x="45" y="6"/>
                    <a:pt x="45" y="6"/>
                    <a:pt x="45" y="6"/>
                  </a:cubicBezTo>
                  <a:cubicBezTo>
                    <a:pt x="32" y="0"/>
                    <a:pt x="32" y="0"/>
                    <a:pt x="32" y="0"/>
                  </a:cubicBezTo>
                  <a:cubicBezTo>
                    <a:pt x="0" y="71"/>
                    <a:pt x="0" y="71"/>
                    <a:pt x="0" y="71"/>
                  </a:cubicBezTo>
                  <a:cubicBezTo>
                    <a:pt x="1" y="74"/>
                    <a:pt x="1" y="74"/>
                    <a:pt x="1" y="74"/>
                  </a:cubicBezTo>
                  <a:cubicBezTo>
                    <a:pt x="1" y="75"/>
                    <a:pt x="94" y="257"/>
                    <a:pt x="156" y="360"/>
                  </a:cubicBezTo>
                  <a:cubicBezTo>
                    <a:pt x="156" y="360"/>
                    <a:pt x="156" y="360"/>
                    <a:pt x="156" y="360"/>
                  </a:cubicBezTo>
                  <a:cubicBezTo>
                    <a:pt x="177" y="394"/>
                    <a:pt x="193" y="419"/>
                    <a:pt x="205" y="427"/>
                  </a:cubicBezTo>
                  <a:cubicBezTo>
                    <a:pt x="205" y="427"/>
                    <a:pt x="205" y="427"/>
                    <a:pt x="205" y="427"/>
                  </a:cubicBezTo>
                  <a:cubicBezTo>
                    <a:pt x="213" y="416"/>
                    <a:pt x="213" y="416"/>
                    <a:pt x="213" y="416"/>
                  </a:cubicBezTo>
                  <a:cubicBezTo>
                    <a:pt x="206" y="412"/>
                    <a:pt x="188" y="386"/>
                    <a:pt x="168"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2"/>
            <p:cNvSpPr/>
            <p:nvPr/>
          </p:nvSpPr>
          <p:spPr bwMode="auto">
            <a:xfrm>
              <a:off x="1163" y="2307"/>
              <a:ext cx="46" cy="81"/>
            </a:xfrm>
            <a:custGeom>
              <a:avLst/>
              <a:gdLst>
                <a:gd name="T0" fmla="*/ 32 w 46"/>
                <a:gd name="T1" fmla="*/ 26 h 81"/>
                <a:gd name="T2" fmla="*/ 28 w 46"/>
                <a:gd name="T3" fmla="*/ 48 h 81"/>
                <a:gd name="T4" fmla="*/ 13 w 46"/>
                <a:gd name="T5" fmla="*/ 0 h 81"/>
                <a:gd name="T6" fmla="*/ 13 w 46"/>
                <a:gd name="T7" fmla="*/ 0 h 81"/>
                <a:gd name="T8" fmla="*/ 0 w 46"/>
                <a:gd name="T9" fmla="*/ 5 h 81"/>
                <a:gd name="T10" fmla="*/ 24 w 46"/>
                <a:gd name="T11" fmla="*/ 81 h 81"/>
                <a:gd name="T12" fmla="*/ 38 w 46"/>
                <a:gd name="T13" fmla="*/ 80 h 81"/>
                <a:gd name="T14" fmla="*/ 46 w 46"/>
                <a:gd name="T15" fmla="*/ 28 h 81"/>
                <a:gd name="T16" fmla="*/ 32 w 46"/>
                <a:gd name="T17" fmla="*/ 26 h 81"/>
                <a:gd name="T18" fmla="*/ 32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32" y="26"/>
                  </a:moveTo>
                  <a:lnTo>
                    <a:pt x="28" y="48"/>
                  </a:lnTo>
                  <a:lnTo>
                    <a:pt x="13" y="0"/>
                  </a:lnTo>
                  <a:lnTo>
                    <a:pt x="13" y="0"/>
                  </a:lnTo>
                  <a:lnTo>
                    <a:pt x="0" y="5"/>
                  </a:lnTo>
                  <a:lnTo>
                    <a:pt x="24" y="81"/>
                  </a:lnTo>
                  <a:lnTo>
                    <a:pt x="38" y="80"/>
                  </a:lnTo>
                  <a:lnTo>
                    <a:pt x="46" y="28"/>
                  </a:lnTo>
                  <a:lnTo>
                    <a:pt x="32" y="26"/>
                  </a:lnTo>
                  <a:lnTo>
                    <a:pt x="3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3"/>
            <p:cNvSpPr/>
            <p:nvPr/>
          </p:nvSpPr>
          <p:spPr bwMode="auto">
            <a:xfrm>
              <a:off x="1507" y="3136"/>
              <a:ext cx="72" cy="535"/>
            </a:xfrm>
            <a:custGeom>
              <a:avLst/>
              <a:gdLst>
                <a:gd name="T0" fmla="*/ 72 w 72"/>
                <a:gd name="T1" fmla="*/ 535 h 535"/>
                <a:gd name="T2" fmla="*/ 72 w 72"/>
                <a:gd name="T3" fmla="*/ 522 h 535"/>
                <a:gd name="T4" fmla="*/ 15 w 72"/>
                <a:gd name="T5" fmla="*/ 522 h 535"/>
                <a:gd name="T6" fmla="*/ 33 w 72"/>
                <a:gd name="T7" fmla="*/ 1 h 535"/>
                <a:gd name="T8" fmla="*/ 20 w 72"/>
                <a:gd name="T9" fmla="*/ 0 h 535"/>
                <a:gd name="T10" fmla="*/ 0 w 72"/>
                <a:gd name="T11" fmla="*/ 535 h 535"/>
                <a:gd name="T12" fmla="*/ 72 w 72"/>
                <a:gd name="T13" fmla="*/ 535 h 535"/>
                <a:gd name="T14" fmla="*/ 72 w 72"/>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35">
                  <a:moveTo>
                    <a:pt x="72" y="535"/>
                  </a:moveTo>
                  <a:lnTo>
                    <a:pt x="72" y="522"/>
                  </a:lnTo>
                  <a:lnTo>
                    <a:pt x="15" y="522"/>
                  </a:lnTo>
                  <a:lnTo>
                    <a:pt x="33" y="1"/>
                  </a:lnTo>
                  <a:lnTo>
                    <a:pt x="20" y="0"/>
                  </a:lnTo>
                  <a:lnTo>
                    <a:pt x="0" y="535"/>
                  </a:lnTo>
                  <a:lnTo>
                    <a:pt x="72" y="535"/>
                  </a:lnTo>
                  <a:lnTo>
                    <a:pt x="72"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4"/>
            <p:cNvSpPr/>
            <p:nvPr/>
          </p:nvSpPr>
          <p:spPr bwMode="auto">
            <a:xfrm>
              <a:off x="1374" y="3134"/>
              <a:ext cx="113" cy="518"/>
            </a:xfrm>
            <a:custGeom>
              <a:avLst/>
              <a:gdLst>
                <a:gd name="T0" fmla="*/ 65 w 113"/>
                <a:gd name="T1" fmla="*/ 518 h 518"/>
                <a:gd name="T2" fmla="*/ 113 w 113"/>
                <a:gd name="T3" fmla="*/ 1 h 518"/>
                <a:gd name="T4" fmla="*/ 99 w 113"/>
                <a:gd name="T5" fmla="*/ 0 h 518"/>
                <a:gd name="T6" fmla="*/ 51 w 113"/>
                <a:gd name="T7" fmla="*/ 504 h 518"/>
                <a:gd name="T8" fmla="*/ 0 w 113"/>
                <a:gd name="T9" fmla="*/ 504 h 518"/>
                <a:gd name="T10" fmla="*/ 0 w 113"/>
                <a:gd name="T11" fmla="*/ 518 h 518"/>
                <a:gd name="T12" fmla="*/ 65 w 113"/>
                <a:gd name="T13" fmla="*/ 518 h 518"/>
                <a:gd name="T14" fmla="*/ 65 w 113"/>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18">
                  <a:moveTo>
                    <a:pt x="65" y="518"/>
                  </a:moveTo>
                  <a:lnTo>
                    <a:pt x="113" y="1"/>
                  </a:lnTo>
                  <a:lnTo>
                    <a:pt x="99" y="0"/>
                  </a:lnTo>
                  <a:lnTo>
                    <a:pt x="51" y="504"/>
                  </a:lnTo>
                  <a:lnTo>
                    <a:pt x="0" y="504"/>
                  </a:lnTo>
                  <a:lnTo>
                    <a:pt x="0" y="518"/>
                  </a:lnTo>
                  <a:lnTo>
                    <a:pt x="65" y="518"/>
                  </a:lnTo>
                  <a:lnTo>
                    <a:pt x="65"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55"/>
            <p:cNvSpPr>
              <a:spLocks noChangeArrowheads="1"/>
            </p:cNvSpPr>
            <p:nvPr/>
          </p:nvSpPr>
          <p:spPr bwMode="auto">
            <a:xfrm>
              <a:off x="1535" y="2383"/>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56"/>
            <p:cNvSpPr>
              <a:spLocks noChangeArrowheads="1"/>
            </p:cNvSpPr>
            <p:nvPr/>
          </p:nvSpPr>
          <p:spPr bwMode="auto">
            <a:xfrm>
              <a:off x="1422" y="2377"/>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7"/>
            <p:cNvSpPr/>
            <p:nvPr/>
          </p:nvSpPr>
          <p:spPr bwMode="auto">
            <a:xfrm>
              <a:off x="1405" y="2518"/>
              <a:ext cx="163" cy="69"/>
            </a:xfrm>
            <a:custGeom>
              <a:avLst/>
              <a:gdLst>
                <a:gd name="T0" fmla="*/ 143 w 159"/>
                <a:gd name="T1" fmla="*/ 5 h 67"/>
                <a:gd name="T2" fmla="*/ 85 w 159"/>
                <a:gd name="T3" fmla="*/ 51 h 67"/>
                <a:gd name="T4" fmla="*/ 85 w 159"/>
                <a:gd name="T5" fmla="*/ 51 h 67"/>
                <a:gd name="T6" fmla="*/ 42 w 159"/>
                <a:gd name="T7" fmla="*/ 33 h 67"/>
                <a:gd name="T8" fmla="*/ 42 w 159"/>
                <a:gd name="T9" fmla="*/ 33 h 67"/>
                <a:gd name="T10" fmla="*/ 17 w 159"/>
                <a:gd name="T11" fmla="*/ 8 h 67"/>
                <a:gd name="T12" fmla="*/ 17 w 159"/>
                <a:gd name="T13" fmla="*/ 8 h 67"/>
                <a:gd name="T14" fmla="*/ 15 w 159"/>
                <a:gd name="T15" fmla="*/ 7 h 67"/>
                <a:gd name="T16" fmla="*/ 15 w 159"/>
                <a:gd name="T17" fmla="*/ 7 h 67"/>
                <a:gd name="T18" fmla="*/ 15 w 159"/>
                <a:gd name="T19" fmla="*/ 7 h 67"/>
                <a:gd name="T20" fmla="*/ 4 w 159"/>
                <a:gd name="T21" fmla="*/ 5 h 67"/>
                <a:gd name="T22" fmla="*/ 4 w 159"/>
                <a:gd name="T23" fmla="*/ 5 h 67"/>
                <a:gd name="T24" fmla="*/ 2 w 159"/>
                <a:gd name="T25" fmla="*/ 16 h 67"/>
                <a:gd name="T26" fmla="*/ 2 w 159"/>
                <a:gd name="T27" fmla="*/ 16 h 67"/>
                <a:gd name="T28" fmla="*/ 26 w 159"/>
                <a:gd name="T29" fmla="*/ 41 h 67"/>
                <a:gd name="T30" fmla="*/ 26 w 159"/>
                <a:gd name="T31" fmla="*/ 41 h 67"/>
                <a:gd name="T32" fmla="*/ 85 w 159"/>
                <a:gd name="T33" fmla="*/ 67 h 67"/>
                <a:gd name="T34" fmla="*/ 85 w 159"/>
                <a:gd name="T35" fmla="*/ 67 h 67"/>
                <a:gd name="T36" fmla="*/ 157 w 159"/>
                <a:gd name="T37" fmla="*/ 12 h 67"/>
                <a:gd name="T38" fmla="*/ 157 w 159"/>
                <a:gd name="T39" fmla="*/ 12 h 67"/>
                <a:gd name="T40" fmla="*/ 154 w 159"/>
                <a:gd name="T41" fmla="*/ 1 h 67"/>
                <a:gd name="T42" fmla="*/ 154 w 159"/>
                <a:gd name="T43" fmla="*/ 1 h 67"/>
                <a:gd name="T44" fmla="*/ 150 w 159"/>
                <a:gd name="T45" fmla="*/ 0 h 67"/>
                <a:gd name="T46" fmla="*/ 150 w 159"/>
                <a:gd name="T47" fmla="*/ 0 h 67"/>
                <a:gd name="T48" fmla="*/ 143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43" y="5"/>
                  </a:moveTo>
                  <a:cubicBezTo>
                    <a:pt x="123" y="41"/>
                    <a:pt x="103" y="51"/>
                    <a:pt x="85" y="51"/>
                  </a:cubicBezTo>
                  <a:cubicBezTo>
                    <a:pt x="85" y="51"/>
                    <a:pt x="85" y="51"/>
                    <a:pt x="85" y="51"/>
                  </a:cubicBezTo>
                  <a:cubicBezTo>
                    <a:pt x="70" y="51"/>
                    <a:pt x="54" y="43"/>
                    <a:pt x="42" y="33"/>
                  </a:cubicBezTo>
                  <a:cubicBezTo>
                    <a:pt x="42" y="33"/>
                    <a:pt x="42" y="33"/>
                    <a:pt x="42" y="33"/>
                  </a:cubicBezTo>
                  <a:cubicBezTo>
                    <a:pt x="29" y="24"/>
                    <a:pt x="20" y="13"/>
                    <a:pt x="17" y="8"/>
                  </a:cubicBezTo>
                  <a:cubicBezTo>
                    <a:pt x="17" y="8"/>
                    <a:pt x="17" y="8"/>
                    <a:pt x="17" y="8"/>
                  </a:cubicBezTo>
                  <a:cubicBezTo>
                    <a:pt x="16" y="7"/>
                    <a:pt x="15" y="7"/>
                    <a:pt x="15" y="7"/>
                  </a:cubicBezTo>
                  <a:cubicBezTo>
                    <a:pt x="15" y="7"/>
                    <a:pt x="15" y="7"/>
                    <a:pt x="15" y="7"/>
                  </a:cubicBezTo>
                  <a:cubicBezTo>
                    <a:pt x="15" y="7"/>
                    <a:pt x="15" y="7"/>
                    <a:pt x="15" y="7"/>
                  </a:cubicBezTo>
                  <a:cubicBezTo>
                    <a:pt x="13" y="3"/>
                    <a:pt x="8" y="2"/>
                    <a:pt x="4" y="5"/>
                  </a:cubicBezTo>
                  <a:cubicBezTo>
                    <a:pt x="4" y="5"/>
                    <a:pt x="4" y="5"/>
                    <a:pt x="4" y="5"/>
                  </a:cubicBezTo>
                  <a:cubicBezTo>
                    <a:pt x="0" y="8"/>
                    <a:pt x="0" y="13"/>
                    <a:pt x="2" y="16"/>
                  </a:cubicBezTo>
                  <a:cubicBezTo>
                    <a:pt x="2" y="16"/>
                    <a:pt x="2" y="16"/>
                    <a:pt x="2" y="16"/>
                  </a:cubicBezTo>
                  <a:cubicBezTo>
                    <a:pt x="2" y="16"/>
                    <a:pt x="12" y="29"/>
                    <a:pt x="26" y="41"/>
                  </a:cubicBezTo>
                  <a:cubicBezTo>
                    <a:pt x="26" y="41"/>
                    <a:pt x="26" y="41"/>
                    <a:pt x="26" y="41"/>
                  </a:cubicBezTo>
                  <a:cubicBezTo>
                    <a:pt x="41" y="54"/>
                    <a:pt x="61" y="67"/>
                    <a:pt x="85" y="67"/>
                  </a:cubicBezTo>
                  <a:cubicBezTo>
                    <a:pt x="85" y="67"/>
                    <a:pt x="85" y="67"/>
                    <a:pt x="85" y="67"/>
                  </a:cubicBezTo>
                  <a:cubicBezTo>
                    <a:pt x="110" y="67"/>
                    <a:pt x="136" y="52"/>
                    <a:pt x="157" y="12"/>
                  </a:cubicBezTo>
                  <a:cubicBezTo>
                    <a:pt x="157" y="12"/>
                    <a:pt x="157" y="12"/>
                    <a:pt x="157" y="12"/>
                  </a:cubicBezTo>
                  <a:cubicBezTo>
                    <a:pt x="159" y="8"/>
                    <a:pt x="158" y="3"/>
                    <a:pt x="154" y="1"/>
                  </a:cubicBezTo>
                  <a:cubicBezTo>
                    <a:pt x="154" y="1"/>
                    <a:pt x="154" y="1"/>
                    <a:pt x="154" y="1"/>
                  </a:cubicBezTo>
                  <a:cubicBezTo>
                    <a:pt x="152" y="1"/>
                    <a:pt x="151" y="0"/>
                    <a:pt x="150" y="0"/>
                  </a:cubicBezTo>
                  <a:cubicBezTo>
                    <a:pt x="150" y="0"/>
                    <a:pt x="150" y="0"/>
                    <a:pt x="150" y="0"/>
                  </a:cubicBezTo>
                  <a:cubicBezTo>
                    <a:pt x="147" y="0"/>
                    <a:pt x="144" y="2"/>
                    <a:pt x="14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8"/>
            <p:cNvSpPr/>
            <p:nvPr/>
          </p:nvSpPr>
          <p:spPr bwMode="auto">
            <a:xfrm>
              <a:off x="2163" y="2169"/>
              <a:ext cx="81" cy="102"/>
            </a:xfrm>
            <a:custGeom>
              <a:avLst/>
              <a:gdLst>
                <a:gd name="T0" fmla="*/ 11 w 79"/>
                <a:gd name="T1" fmla="*/ 77 h 100"/>
                <a:gd name="T2" fmla="*/ 0 w 79"/>
                <a:gd name="T3" fmla="*/ 49 h 100"/>
                <a:gd name="T4" fmla="*/ 6 w 79"/>
                <a:gd name="T5" fmla="*/ 23 h 100"/>
                <a:gd name="T6" fmla="*/ 6 w 79"/>
                <a:gd name="T7" fmla="*/ 23 h 100"/>
                <a:gd name="T8" fmla="*/ 15 w 79"/>
                <a:gd name="T9" fmla="*/ 12 h 100"/>
                <a:gd name="T10" fmla="*/ 38 w 79"/>
                <a:gd name="T11" fmla="*/ 0 h 100"/>
                <a:gd name="T12" fmla="*/ 77 w 79"/>
                <a:gd name="T13" fmla="*/ 33 h 100"/>
                <a:gd name="T14" fmla="*/ 79 w 79"/>
                <a:gd name="T15" fmla="*/ 35 h 100"/>
                <a:gd name="T16" fmla="*/ 72 w 79"/>
                <a:gd name="T17" fmla="*/ 50 h 100"/>
                <a:gd name="T18" fmla="*/ 52 w 79"/>
                <a:gd name="T19" fmla="*/ 65 h 100"/>
                <a:gd name="T20" fmla="*/ 32 w 79"/>
                <a:gd name="T21" fmla="*/ 55 h 100"/>
                <a:gd name="T22" fmla="*/ 32 w 79"/>
                <a:gd name="T23" fmla="*/ 55 h 100"/>
                <a:gd name="T24" fmla="*/ 24 w 79"/>
                <a:gd name="T25" fmla="*/ 38 h 100"/>
                <a:gd name="T26" fmla="*/ 39 w 79"/>
                <a:gd name="T27" fmla="*/ 17 h 100"/>
                <a:gd name="T28" fmla="*/ 47 w 79"/>
                <a:gd name="T29" fmla="*/ 19 h 100"/>
                <a:gd name="T30" fmla="*/ 45 w 79"/>
                <a:gd name="T31" fmla="*/ 27 h 100"/>
                <a:gd name="T32" fmla="*/ 36 w 79"/>
                <a:gd name="T33" fmla="*/ 38 h 100"/>
                <a:gd name="T34" fmla="*/ 40 w 79"/>
                <a:gd name="T35" fmla="*/ 46 h 100"/>
                <a:gd name="T36" fmla="*/ 40 w 79"/>
                <a:gd name="T37" fmla="*/ 46 h 100"/>
                <a:gd name="T38" fmla="*/ 40 w 79"/>
                <a:gd name="T39" fmla="*/ 46 h 100"/>
                <a:gd name="T40" fmla="*/ 52 w 79"/>
                <a:gd name="T41" fmla="*/ 53 h 100"/>
                <a:gd name="T42" fmla="*/ 60 w 79"/>
                <a:gd name="T43" fmla="*/ 48 h 100"/>
                <a:gd name="T44" fmla="*/ 65 w 79"/>
                <a:gd name="T45" fmla="*/ 37 h 100"/>
                <a:gd name="T46" fmla="*/ 66 w 79"/>
                <a:gd name="T47" fmla="*/ 36 h 100"/>
                <a:gd name="T48" fmla="*/ 38 w 79"/>
                <a:gd name="T49" fmla="*/ 12 h 100"/>
                <a:gd name="T50" fmla="*/ 18 w 79"/>
                <a:gd name="T51" fmla="*/ 26 h 100"/>
                <a:gd name="T52" fmla="*/ 17 w 79"/>
                <a:gd name="T53" fmla="*/ 28 h 100"/>
                <a:gd name="T54" fmla="*/ 12 w 79"/>
                <a:gd name="T55" fmla="*/ 49 h 100"/>
                <a:gd name="T56" fmla="*/ 28 w 79"/>
                <a:gd name="T57" fmla="*/ 76 h 100"/>
                <a:gd name="T58" fmla="*/ 58 w 79"/>
                <a:gd name="T59" fmla="*/ 87 h 100"/>
                <a:gd name="T60" fmla="*/ 67 w 79"/>
                <a:gd name="T61" fmla="*/ 88 h 100"/>
                <a:gd name="T62" fmla="*/ 72 w 79"/>
                <a:gd name="T63" fmla="*/ 95 h 100"/>
                <a:gd name="T64" fmla="*/ 67 w 79"/>
                <a:gd name="T65" fmla="*/ 100 h 100"/>
                <a:gd name="T66" fmla="*/ 66 w 79"/>
                <a:gd name="T6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0">
                  <a:moveTo>
                    <a:pt x="66" y="100"/>
                  </a:moveTo>
                  <a:cubicBezTo>
                    <a:pt x="66" y="100"/>
                    <a:pt x="31" y="98"/>
                    <a:pt x="11" y="77"/>
                  </a:cubicBezTo>
                  <a:cubicBezTo>
                    <a:pt x="11" y="77"/>
                    <a:pt x="11" y="77"/>
                    <a:pt x="11" y="77"/>
                  </a:cubicBezTo>
                  <a:cubicBezTo>
                    <a:pt x="4" y="70"/>
                    <a:pt x="0" y="60"/>
                    <a:pt x="0" y="49"/>
                  </a:cubicBezTo>
                  <a:cubicBezTo>
                    <a:pt x="0" y="49"/>
                    <a:pt x="0" y="49"/>
                    <a:pt x="0" y="49"/>
                  </a:cubicBezTo>
                  <a:cubicBezTo>
                    <a:pt x="0" y="41"/>
                    <a:pt x="2" y="33"/>
                    <a:pt x="6" y="23"/>
                  </a:cubicBezTo>
                  <a:cubicBezTo>
                    <a:pt x="6" y="23"/>
                    <a:pt x="6" y="23"/>
                    <a:pt x="6" y="23"/>
                  </a:cubicBezTo>
                  <a:cubicBezTo>
                    <a:pt x="6" y="23"/>
                    <a:pt x="6" y="23"/>
                    <a:pt x="6" y="23"/>
                  </a:cubicBezTo>
                  <a:cubicBezTo>
                    <a:pt x="6" y="23"/>
                    <a:pt x="6" y="23"/>
                    <a:pt x="6" y="23"/>
                  </a:cubicBezTo>
                  <a:cubicBezTo>
                    <a:pt x="6" y="23"/>
                    <a:pt x="9" y="17"/>
                    <a:pt x="15" y="12"/>
                  </a:cubicBezTo>
                  <a:cubicBezTo>
                    <a:pt x="15" y="12"/>
                    <a:pt x="15" y="12"/>
                    <a:pt x="15" y="12"/>
                  </a:cubicBezTo>
                  <a:cubicBezTo>
                    <a:pt x="20" y="6"/>
                    <a:pt x="28" y="0"/>
                    <a:pt x="38" y="0"/>
                  </a:cubicBezTo>
                  <a:cubicBezTo>
                    <a:pt x="38" y="0"/>
                    <a:pt x="38" y="0"/>
                    <a:pt x="38" y="0"/>
                  </a:cubicBezTo>
                  <a:cubicBezTo>
                    <a:pt x="52" y="0"/>
                    <a:pt x="65" y="9"/>
                    <a:pt x="77" y="33"/>
                  </a:cubicBezTo>
                  <a:cubicBezTo>
                    <a:pt x="77" y="33"/>
                    <a:pt x="77" y="33"/>
                    <a:pt x="77" y="33"/>
                  </a:cubicBezTo>
                  <a:cubicBezTo>
                    <a:pt x="79" y="35"/>
                    <a:pt x="79" y="35"/>
                    <a:pt x="79" y="35"/>
                  </a:cubicBezTo>
                  <a:cubicBezTo>
                    <a:pt x="78" y="37"/>
                    <a:pt x="78" y="37"/>
                    <a:pt x="78" y="37"/>
                  </a:cubicBezTo>
                  <a:cubicBezTo>
                    <a:pt x="78" y="38"/>
                    <a:pt x="76" y="44"/>
                    <a:pt x="72" y="50"/>
                  </a:cubicBezTo>
                  <a:cubicBezTo>
                    <a:pt x="72" y="50"/>
                    <a:pt x="72" y="50"/>
                    <a:pt x="72" y="50"/>
                  </a:cubicBezTo>
                  <a:cubicBezTo>
                    <a:pt x="69" y="56"/>
                    <a:pt x="62" y="64"/>
                    <a:pt x="52" y="65"/>
                  </a:cubicBezTo>
                  <a:cubicBezTo>
                    <a:pt x="52" y="65"/>
                    <a:pt x="52" y="65"/>
                    <a:pt x="52" y="65"/>
                  </a:cubicBezTo>
                  <a:cubicBezTo>
                    <a:pt x="45" y="65"/>
                    <a:pt x="38" y="61"/>
                    <a:pt x="32" y="55"/>
                  </a:cubicBezTo>
                  <a:cubicBezTo>
                    <a:pt x="32" y="55"/>
                    <a:pt x="32" y="55"/>
                    <a:pt x="32" y="55"/>
                  </a:cubicBezTo>
                  <a:cubicBezTo>
                    <a:pt x="32" y="55"/>
                    <a:pt x="32" y="55"/>
                    <a:pt x="32" y="55"/>
                  </a:cubicBezTo>
                  <a:cubicBezTo>
                    <a:pt x="30" y="53"/>
                    <a:pt x="24" y="48"/>
                    <a:pt x="24" y="38"/>
                  </a:cubicBezTo>
                  <a:cubicBezTo>
                    <a:pt x="24" y="38"/>
                    <a:pt x="24" y="38"/>
                    <a:pt x="24" y="38"/>
                  </a:cubicBezTo>
                  <a:cubicBezTo>
                    <a:pt x="24" y="31"/>
                    <a:pt x="28" y="23"/>
                    <a:pt x="39" y="17"/>
                  </a:cubicBezTo>
                  <a:cubicBezTo>
                    <a:pt x="39" y="17"/>
                    <a:pt x="39" y="17"/>
                    <a:pt x="39" y="17"/>
                  </a:cubicBezTo>
                  <a:cubicBezTo>
                    <a:pt x="41" y="15"/>
                    <a:pt x="45" y="16"/>
                    <a:pt x="47" y="19"/>
                  </a:cubicBezTo>
                  <a:cubicBezTo>
                    <a:pt x="47" y="19"/>
                    <a:pt x="47" y="19"/>
                    <a:pt x="47" y="19"/>
                  </a:cubicBezTo>
                  <a:cubicBezTo>
                    <a:pt x="49" y="22"/>
                    <a:pt x="48" y="26"/>
                    <a:pt x="45" y="27"/>
                  </a:cubicBezTo>
                  <a:cubicBezTo>
                    <a:pt x="45" y="27"/>
                    <a:pt x="45" y="27"/>
                    <a:pt x="45" y="27"/>
                  </a:cubicBezTo>
                  <a:cubicBezTo>
                    <a:pt x="37" y="33"/>
                    <a:pt x="36" y="36"/>
                    <a:pt x="36" y="38"/>
                  </a:cubicBezTo>
                  <a:cubicBezTo>
                    <a:pt x="36" y="38"/>
                    <a:pt x="36" y="38"/>
                    <a:pt x="36" y="38"/>
                  </a:cubicBezTo>
                  <a:cubicBezTo>
                    <a:pt x="35" y="41"/>
                    <a:pt x="39" y="45"/>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6" y="51"/>
                    <a:pt x="49" y="53"/>
                    <a:pt x="52" y="53"/>
                  </a:cubicBezTo>
                  <a:cubicBezTo>
                    <a:pt x="52" y="53"/>
                    <a:pt x="52" y="53"/>
                    <a:pt x="52" y="53"/>
                  </a:cubicBezTo>
                  <a:cubicBezTo>
                    <a:pt x="54" y="53"/>
                    <a:pt x="57" y="51"/>
                    <a:pt x="60" y="48"/>
                  </a:cubicBezTo>
                  <a:cubicBezTo>
                    <a:pt x="60" y="48"/>
                    <a:pt x="60" y="48"/>
                    <a:pt x="60" y="48"/>
                  </a:cubicBezTo>
                  <a:cubicBezTo>
                    <a:pt x="62" y="44"/>
                    <a:pt x="64" y="40"/>
                    <a:pt x="65" y="37"/>
                  </a:cubicBezTo>
                  <a:cubicBezTo>
                    <a:pt x="65" y="37"/>
                    <a:pt x="65" y="37"/>
                    <a:pt x="65" y="37"/>
                  </a:cubicBezTo>
                  <a:cubicBezTo>
                    <a:pt x="65" y="37"/>
                    <a:pt x="66" y="37"/>
                    <a:pt x="66" y="36"/>
                  </a:cubicBezTo>
                  <a:cubicBezTo>
                    <a:pt x="66" y="36"/>
                    <a:pt x="66" y="36"/>
                    <a:pt x="66" y="36"/>
                  </a:cubicBezTo>
                  <a:cubicBezTo>
                    <a:pt x="54" y="16"/>
                    <a:pt x="45" y="12"/>
                    <a:pt x="38" y="12"/>
                  </a:cubicBezTo>
                  <a:cubicBezTo>
                    <a:pt x="38" y="12"/>
                    <a:pt x="38" y="12"/>
                    <a:pt x="38" y="12"/>
                  </a:cubicBezTo>
                  <a:cubicBezTo>
                    <a:pt x="30" y="12"/>
                    <a:pt x="22" y="21"/>
                    <a:pt x="18" y="26"/>
                  </a:cubicBezTo>
                  <a:cubicBezTo>
                    <a:pt x="18" y="26"/>
                    <a:pt x="18" y="26"/>
                    <a:pt x="18" y="26"/>
                  </a:cubicBezTo>
                  <a:cubicBezTo>
                    <a:pt x="18" y="27"/>
                    <a:pt x="17" y="28"/>
                    <a:pt x="17" y="28"/>
                  </a:cubicBezTo>
                  <a:cubicBezTo>
                    <a:pt x="17" y="28"/>
                    <a:pt x="17" y="28"/>
                    <a:pt x="17" y="28"/>
                  </a:cubicBezTo>
                  <a:cubicBezTo>
                    <a:pt x="13" y="36"/>
                    <a:pt x="12" y="43"/>
                    <a:pt x="12" y="49"/>
                  </a:cubicBezTo>
                  <a:cubicBezTo>
                    <a:pt x="12" y="49"/>
                    <a:pt x="12" y="49"/>
                    <a:pt x="12" y="49"/>
                  </a:cubicBezTo>
                  <a:cubicBezTo>
                    <a:pt x="12" y="61"/>
                    <a:pt x="19" y="70"/>
                    <a:pt x="28" y="76"/>
                  </a:cubicBezTo>
                  <a:cubicBezTo>
                    <a:pt x="28" y="76"/>
                    <a:pt x="28" y="76"/>
                    <a:pt x="28" y="76"/>
                  </a:cubicBezTo>
                  <a:cubicBezTo>
                    <a:pt x="38" y="82"/>
                    <a:pt x="50" y="85"/>
                    <a:pt x="58" y="87"/>
                  </a:cubicBezTo>
                  <a:cubicBezTo>
                    <a:pt x="58" y="87"/>
                    <a:pt x="58" y="87"/>
                    <a:pt x="58" y="87"/>
                  </a:cubicBezTo>
                  <a:cubicBezTo>
                    <a:pt x="64" y="88"/>
                    <a:pt x="67" y="88"/>
                    <a:pt x="67" y="88"/>
                  </a:cubicBezTo>
                  <a:cubicBezTo>
                    <a:pt x="67" y="88"/>
                    <a:pt x="67" y="88"/>
                    <a:pt x="67" y="88"/>
                  </a:cubicBezTo>
                  <a:cubicBezTo>
                    <a:pt x="67" y="88"/>
                    <a:pt x="67" y="88"/>
                    <a:pt x="67" y="88"/>
                  </a:cubicBezTo>
                  <a:cubicBezTo>
                    <a:pt x="70" y="89"/>
                    <a:pt x="73" y="91"/>
                    <a:pt x="72" y="95"/>
                  </a:cubicBezTo>
                  <a:cubicBezTo>
                    <a:pt x="72" y="95"/>
                    <a:pt x="72" y="95"/>
                    <a:pt x="72" y="95"/>
                  </a:cubicBezTo>
                  <a:cubicBezTo>
                    <a:pt x="72" y="98"/>
                    <a:pt x="70" y="100"/>
                    <a:pt x="67" y="100"/>
                  </a:cubicBezTo>
                  <a:cubicBezTo>
                    <a:pt x="67" y="100"/>
                    <a:pt x="67" y="100"/>
                    <a:pt x="67" y="100"/>
                  </a:cubicBezTo>
                  <a:cubicBezTo>
                    <a:pt x="66" y="100"/>
                    <a:pt x="66" y="100"/>
                    <a:pt x="66"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59"/>
            <p:cNvSpPr/>
            <p:nvPr/>
          </p:nvSpPr>
          <p:spPr bwMode="auto">
            <a:xfrm>
              <a:off x="1404" y="2170"/>
              <a:ext cx="81" cy="103"/>
            </a:xfrm>
            <a:custGeom>
              <a:avLst/>
              <a:gdLst>
                <a:gd name="T0" fmla="*/ 11 w 79"/>
                <a:gd name="T1" fmla="*/ 77 h 101"/>
                <a:gd name="T2" fmla="*/ 0 w 79"/>
                <a:gd name="T3" fmla="*/ 49 h 101"/>
                <a:gd name="T4" fmla="*/ 6 w 79"/>
                <a:gd name="T5" fmla="*/ 24 h 101"/>
                <a:gd name="T6" fmla="*/ 6 w 79"/>
                <a:gd name="T7" fmla="*/ 23 h 101"/>
                <a:gd name="T8" fmla="*/ 15 w 79"/>
                <a:gd name="T9" fmla="*/ 12 h 101"/>
                <a:gd name="T10" fmla="*/ 39 w 79"/>
                <a:gd name="T11" fmla="*/ 0 h 101"/>
                <a:gd name="T12" fmla="*/ 78 w 79"/>
                <a:gd name="T13" fmla="*/ 33 h 101"/>
                <a:gd name="T14" fmla="*/ 79 w 79"/>
                <a:gd name="T15" fmla="*/ 35 h 101"/>
                <a:gd name="T16" fmla="*/ 73 w 79"/>
                <a:gd name="T17" fmla="*/ 51 h 101"/>
                <a:gd name="T18" fmla="*/ 52 w 79"/>
                <a:gd name="T19" fmla="*/ 65 h 101"/>
                <a:gd name="T20" fmla="*/ 32 w 79"/>
                <a:gd name="T21" fmla="*/ 55 h 101"/>
                <a:gd name="T22" fmla="*/ 32 w 79"/>
                <a:gd name="T23" fmla="*/ 55 h 101"/>
                <a:gd name="T24" fmla="*/ 24 w 79"/>
                <a:gd name="T25" fmla="*/ 39 h 101"/>
                <a:gd name="T26" fmla="*/ 39 w 79"/>
                <a:gd name="T27" fmla="*/ 18 h 101"/>
                <a:gd name="T28" fmla="*/ 47 w 79"/>
                <a:gd name="T29" fmla="*/ 20 h 101"/>
                <a:gd name="T30" fmla="*/ 45 w 79"/>
                <a:gd name="T31" fmla="*/ 28 h 101"/>
                <a:gd name="T32" fmla="*/ 36 w 79"/>
                <a:gd name="T33" fmla="*/ 39 h 101"/>
                <a:gd name="T34" fmla="*/ 40 w 79"/>
                <a:gd name="T35" fmla="*/ 46 h 101"/>
                <a:gd name="T36" fmla="*/ 40 w 79"/>
                <a:gd name="T37" fmla="*/ 46 h 101"/>
                <a:gd name="T38" fmla="*/ 41 w 79"/>
                <a:gd name="T39" fmla="*/ 47 h 101"/>
                <a:gd name="T40" fmla="*/ 52 w 79"/>
                <a:gd name="T41" fmla="*/ 53 h 101"/>
                <a:gd name="T42" fmla="*/ 60 w 79"/>
                <a:gd name="T43" fmla="*/ 48 h 101"/>
                <a:gd name="T44" fmla="*/ 66 w 79"/>
                <a:gd name="T45" fmla="*/ 38 h 101"/>
                <a:gd name="T46" fmla="*/ 66 w 79"/>
                <a:gd name="T47" fmla="*/ 37 h 101"/>
                <a:gd name="T48" fmla="*/ 39 w 79"/>
                <a:gd name="T49" fmla="*/ 12 h 101"/>
                <a:gd name="T50" fmla="*/ 19 w 79"/>
                <a:gd name="T51" fmla="*/ 26 h 101"/>
                <a:gd name="T52" fmla="*/ 17 w 79"/>
                <a:gd name="T53" fmla="*/ 29 h 101"/>
                <a:gd name="T54" fmla="*/ 12 w 79"/>
                <a:gd name="T55" fmla="*/ 49 h 101"/>
                <a:gd name="T56" fmla="*/ 29 w 79"/>
                <a:gd name="T57" fmla="*/ 76 h 101"/>
                <a:gd name="T58" fmla="*/ 59 w 79"/>
                <a:gd name="T59" fmla="*/ 87 h 101"/>
                <a:gd name="T60" fmla="*/ 67 w 79"/>
                <a:gd name="T61" fmla="*/ 89 h 101"/>
                <a:gd name="T62" fmla="*/ 73 w 79"/>
                <a:gd name="T63" fmla="*/ 95 h 101"/>
                <a:gd name="T64" fmla="*/ 67 w 79"/>
                <a:gd name="T65" fmla="*/ 101 h 101"/>
                <a:gd name="T66" fmla="*/ 66 w 79"/>
                <a:gd name="T6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1">
                  <a:moveTo>
                    <a:pt x="66" y="101"/>
                  </a:moveTo>
                  <a:cubicBezTo>
                    <a:pt x="66" y="100"/>
                    <a:pt x="31" y="98"/>
                    <a:pt x="11" y="77"/>
                  </a:cubicBezTo>
                  <a:cubicBezTo>
                    <a:pt x="11" y="77"/>
                    <a:pt x="11" y="77"/>
                    <a:pt x="11" y="77"/>
                  </a:cubicBezTo>
                  <a:cubicBezTo>
                    <a:pt x="5" y="70"/>
                    <a:pt x="0" y="61"/>
                    <a:pt x="0" y="49"/>
                  </a:cubicBezTo>
                  <a:cubicBezTo>
                    <a:pt x="0" y="49"/>
                    <a:pt x="0" y="49"/>
                    <a:pt x="0" y="49"/>
                  </a:cubicBezTo>
                  <a:cubicBezTo>
                    <a:pt x="0" y="41"/>
                    <a:pt x="2" y="33"/>
                    <a:pt x="6" y="24"/>
                  </a:cubicBezTo>
                  <a:cubicBezTo>
                    <a:pt x="6" y="24"/>
                    <a:pt x="6" y="24"/>
                    <a:pt x="6" y="24"/>
                  </a:cubicBezTo>
                  <a:cubicBezTo>
                    <a:pt x="6" y="23"/>
                    <a:pt x="6" y="23"/>
                    <a:pt x="6" y="23"/>
                  </a:cubicBezTo>
                  <a:cubicBezTo>
                    <a:pt x="7" y="23"/>
                    <a:pt x="7" y="23"/>
                    <a:pt x="7" y="23"/>
                  </a:cubicBezTo>
                  <a:cubicBezTo>
                    <a:pt x="7" y="23"/>
                    <a:pt x="10" y="18"/>
                    <a:pt x="15" y="12"/>
                  </a:cubicBezTo>
                  <a:cubicBezTo>
                    <a:pt x="15" y="12"/>
                    <a:pt x="15" y="12"/>
                    <a:pt x="15" y="12"/>
                  </a:cubicBezTo>
                  <a:cubicBezTo>
                    <a:pt x="20" y="7"/>
                    <a:pt x="28" y="0"/>
                    <a:pt x="39" y="0"/>
                  </a:cubicBezTo>
                  <a:cubicBezTo>
                    <a:pt x="39" y="0"/>
                    <a:pt x="39" y="0"/>
                    <a:pt x="39" y="0"/>
                  </a:cubicBezTo>
                  <a:cubicBezTo>
                    <a:pt x="52" y="0"/>
                    <a:pt x="65" y="10"/>
                    <a:pt x="78" y="33"/>
                  </a:cubicBezTo>
                  <a:cubicBezTo>
                    <a:pt x="78" y="33"/>
                    <a:pt x="78" y="33"/>
                    <a:pt x="78" y="33"/>
                  </a:cubicBezTo>
                  <a:cubicBezTo>
                    <a:pt x="79" y="35"/>
                    <a:pt x="79" y="35"/>
                    <a:pt x="79" y="35"/>
                  </a:cubicBezTo>
                  <a:cubicBezTo>
                    <a:pt x="78" y="38"/>
                    <a:pt x="78" y="38"/>
                    <a:pt x="78" y="38"/>
                  </a:cubicBezTo>
                  <a:cubicBezTo>
                    <a:pt x="78" y="38"/>
                    <a:pt x="77" y="44"/>
                    <a:pt x="73" y="51"/>
                  </a:cubicBezTo>
                  <a:cubicBezTo>
                    <a:pt x="73" y="51"/>
                    <a:pt x="73" y="51"/>
                    <a:pt x="73" y="51"/>
                  </a:cubicBezTo>
                  <a:cubicBezTo>
                    <a:pt x="69" y="57"/>
                    <a:pt x="63" y="65"/>
                    <a:pt x="52" y="65"/>
                  </a:cubicBezTo>
                  <a:cubicBezTo>
                    <a:pt x="52" y="65"/>
                    <a:pt x="52" y="65"/>
                    <a:pt x="52" y="65"/>
                  </a:cubicBezTo>
                  <a:cubicBezTo>
                    <a:pt x="45" y="65"/>
                    <a:pt x="39" y="62"/>
                    <a:pt x="32" y="55"/>
                  </a:cubicBezTo>
                  <a:cubicBezTo>
                    <a:pt x="32" y="55"/>
                    <a:pt x="32" y="55"/>
                    <a:pt x="32" y="55"/>
                  </a:cubicBezTo>
                  <a:cubicBezTo>
                    <a:pt x="32" y="55"/>
                    <a:pt x="32" y="55"/>
                    <a:pt x="32" y="55"/>
                  </a:cubicBezTo>
                  <a:cubicBezTo>
                    <a:pt x="30" y="53"/>
                    <a:pt x="24" y="48"/>
                    <a:pt x="24" y="39"/>
                  </a:cubicBezTo>
                  <a:cubicBezTo>
                    <a:pt x="24" y="39"/>
                    <a:pt x="24" y="39"/>
                    <a:pt x="24" y="39"/>
                  </a:cubicBezTo>
                  <a:cubicBezTo>
                    <a:pt x="24" y="31"/>
                    <a:pt x="29" y="24"/>
                    <a:pt x="39" y="18"/>
                  </a:cubicBezTo>
                  <a:cubicBezTo>
                    <a:pt x="39" y="18"/>
                    <a:pt x="39" y="18"/>
                    <a:pt x="39" y="18"/>
                  </a:cubicBezTo>
                  <a:cubicBezTo>
                    <a:pt x="42" y="16"/>
                    <a:pt x="46" y="17"/>
                    <a:pt x="47" y="20"/>
                  </a:cubicBezTo>
                  <a:cubicBezTo>
                    <a:pt x="47" y="20"/>
                    <a:pt x="47" y="20"/>
                    <a:pt x="47" y="20"/>
                  </a:cubicBezTo>
                  <a:cubicBezTo>
                    <a:pt x="49" y="22"/>
                    <a:pt x="48" y="26"/>
                    <a:pt x="45" y="28"/>
                  </a:cubicBezTo>
                  <a:cubicBezTo>
                    <a:pt x="45" y="28"/>
                    <a:pt x="45" y="28"/>
                    <a:pt x="45" y="28"/>
                  </a:cubicBezTo>
                  <a:cubicBezTo>
                    <a:pt x="37" y="33"/>
                    <a:pt x="36" y="37"/>
                    <a:pt x="36" y="39"/>
                  </a:cubicBezTo>
                  <a:cubicBezTo>
                    <a:pt x="36" y="39"/>
                    <a:pt x="36" y="39"/>
                    <a:pt x="36" y="39"/>
                  </a:cubicBezTo>
                  <a:cubicBezTo>
                    <a:pt x="36" y="42"/>
                    <a:pt x="39" y="45"/>
                    <a:pt x="40" y="46"/>
                  </a:cubicBezTo>
                  <a:cubicBezTo>
                    <a:pt x="40" y="46"/>
                    <a:pt x="40" y="46"/>
                    <a:pt x="40" y="46"/>
                  </a:cubicBezTo>
                  <a:cubicBezTo>
                    <a:pt x="40" y="46"/>
                    <a:pt x="40" y="46"/>
                    <a:pt x="40" y="46"/>
                  </a:cubicBezTo>
                  <a:cubicBezTo>
                    <a:pt x="40" y="46"/>
                    <a:pt x="40" y="46"/>
                    <a:pt x="40" y="46"/>
                  </a:cubicBezTo>
                  <a:cubicBezTo>
                    <a:pt x="41" y="46"/>
                    <a:pt x="41" y="46"/>
                    <a:pt x="41" y="46"/>
                  </a:cubicBezTo>
                  <a:cubicBezTo>
                    <a:pt x="41" y="47"/>
                    <a:pt x="41" y="47"/>
                    <a:pt x="41" y="47"/>
                  </a:cubicBezTo>
                  <a:cubicBezTo>
                    <a:pt x="46" y="52"/>
                    <a:pt x="50" y="53"/>
                    <a:pt x="52" y="53"/>
                  </a:cubicBezTo>
                  <a:cubicBezTo>
                    <a:pt x="52" y="53"/>
                    <a:pt x="52" y="53"/>
                    <a:pt x="52" y="53"/>
                  </a:cubicBezTo>
                  <a:cubicBezTo>
                    <a:pt x="55" y="53"/>
                    <a:pt x="57" y="51"/>
                    <a:pt x="60" y="48"/>
                  </a:cubicBezTo>
                  <a:cubicBezTo>
                    <a:pt x="60" y="48"/>
                    <a:pt x="60" y="48"/>
                    <a:pt x="60" y="48"/>
                  </a:cubicBezTo>
                  <a:cubicBezTo>
                    <a:pt x="63" y="45"/>
                    <a:pt x="65" y="40"/>
                    <a:pt x="66" y="38"/>
                  </a:cubicBezTo>
                  <a:cubicBezTo>
                    <a:pt x="66" y="38"/>
                    <a:pt x="66" y="38"/>
                    <a:pt x="66" y="38"/>
                  </a:cubicBezTo>
                  <a:cubicBezTo>
                    <a:pt x="66" y="37"/>
                    <a:pt x="66" y="37"/>
                    <a:pt x="66" y="37"/>
                  </a:cubicBezTo>
                  <a:cubicBezTo>
                    <a:pt x="66" y="37"/>
                    <a:pt x="66" y="37"/>
                    <a:pt x="66" y="37"/>
                  </a:cubicBezTo>
                  <a:cubicBezTo>
                    <a:pt x="55" y="17"/>
                    <a:pt x="45" y="12"/>
                    <a:pt x="39" y="12"/>
                  </a:cubicBezTo>
                  <a:cubicBezTo>
                    <a:pt x="39" y="12"/>
                    <a:pt x="39" y="12"/>
                    <a:pt x="39" y="12"/>
                  </a:cubicBezTo>
                  <a:cubicBezTo>
                    <a:pt x="31" y="12"/>
                    <a:pt x="22" y="21"/>
                    <a:pt x="19" y="26"/>
                  </a:cubicBezTo>
                  <a:cubicBezTo>
                    <a:pt x="19" y="26"/>
                    <a:pt x="19" y="26"/>
                    <a:pt x="19" y="26"/>
                  </a:cubicBezTo>
                  <a:cubicBezTo>
                    <a:pt x="18" y="28"/>
                    <a:pt x="17" y="28"/>
                    <a:pt x="17" y="29"/>
                  </a:cubicBezTo>
                  <a:cubicBezTo>
                    <a:pt x="17" y="29"/>
                    <a:pt x="17" y="29"/>
                    <a:pt x="17" y="29"/>
                  </a:cubicBezTo>
                  <a:cubicBezTo>
                    <a:pt x="14" y="37"/>
                    <a:pt x="12" y="43"/>
                    <a:pt x="12" y="49"/>
                  </a:cubicBezTo>
                  <a:cubicBezTo>
                    <a:pt x="12" y="49"/>
                    <a:pt x="12" y="49"/>
                    <a:pt x="12" y="49"/>
                  </a:cubicBezTo>
                  <a:cubicBezTo>
                    <a:pt x="12" y="62"/>
                    <a:pt x="19" y="70"/>
                    <a:pt x="29" y="76"/>
                  </a:cubicBezTo>
                  <a:cubicBezTo>
                    <a:pt x="29" y="76"/>
                    <a:pt x="29" y="76"/>
                    <a:pt x="29" y="76"/>
                  </a:cubicBezTo>
                  <a:cubicBezTo>
                    <a:pt x="38" y="82"/>
                    <a:pt x="51" y="86"/>
                    <a:pt x="59" y="87"/>
                  </a:cubicBezTo>
                  <a:cubicBezTo>
                    <a:pt x="59" y="87"/>
                    <a:pt x="59" y="87"/>
                    <a:pt x="59" y="87"/>
                  </a:cubicBezTo>
                  <a:cubicBezTo>
                    <a:pt x="64" y="88"/>
                    <a:pt x="67" y="89"/>
                    <a:pt x="67" y="89"/>
                  </a:cubicBezTo>
                  <a:cubicBezTo>
                    <a:pt x="67" y="89"/>
                    <a:pt x="67" y="89"/>
                    <a:pt x="67" y="89"/>
                  </a:cubicBezTo>
                  <a:cubicBezTo>
                    <a:pt x="67" y="89"/>
                    <a:pt x="67" y="89"/>
                    <a:pt x="67" y="89"/>
                  </a:cubicBezTo>
                  <a:cubicBezTo>
                    <a:pt x="71" y="89"/>
                    <a:pt x="73" y="92"/>
                    <a:pt x="73" y="95"/>
                  </a:cubicBezTo>
                  <a:cubicBezTo>
                    <a:pt x="73" y="95"/>
                    <a:pt x="73" y="95"/>
                    <a:pt x="73" y="95"/>
                  </a:cubicBezTo>
                  <a:cubicBezTo>
                    <a:pt x="73" y="98"/>
                    <a:pt x="70" y="101"/>
                    <a:pt x="67" y="101"/>
                  </a:cubicBezTo>
                  <a:cubicBezTo>
                    <a:pt x="67" y="101"/>
                    <a:pt x="67" y="101"/>
                    <a:pt x="67" y="101"/>
                  </a:cubicBezTo>
                  <a:cubicBezTo>
                    <a:pt x="67" y="101"/>
                    <a:pt x="67" y="101"/>
                    <a:pt x="6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60"/>
            <p:cNvSpPr>
              <a:spLocks noChangeArrowheads="1"/>
            </p:cNvSpPr>
            <p:nvPr/>
          </p:nvSpPr>
          <p:spPr bwMode="auto">
            <a:xfrm>
              <a:off x="2211" y="2378"/>
              <a:ext cx="23"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61"/>
            <p:cNvSpPr>
              <a:spLocks noChangeArrowheads="1"/>
            </p:cNvSpPr>
            <p:nvPr/>
          </p:nvSpPr>
          <p:spPr bwMode="auto">
            <a:xfrm>
              <a:off x="2302" y="2378"/>
              <a:ext cx="22"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62"/>
            <p:cNvSpPr/>
            <p:nvPr/>
          </p:nvSpPr>
          <p:spPr bwMode="auto">
            <a:xfrm>
              <a:off x="1819" y="2020"/>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3"/>
                    <a:pt x="0" y="488"/>
                  </a:cubicBezTo>
                  <a:cubicBezTo>
                    <a:pt x="0" y="488"/>
                    <a:pt x="0" y="488"/>
                    <a:pt x="0" y="488"/>
                  </a:cubicBezTo>
                  <a:cubicBezTo>
                    <a:pt x="6" y="8"/>
                    <a:pt x="6" y="8"/>
                    <a:pt x="6" y="8"/>
                  </a:cubicBezTo>
                  <a:cubicBezTo>
                    <a:pt x="6" y="4"/>
                    <a:pt x="10" y="0"/>
                    <a:pt x="15" y="0"/>
                  </a:cubicBezTo>
                  <a:cubicBezTo>
                    <a:pt x="15" y="0"/>
                    <a:pt x="15" y="0"/>
                    <a:pt x="15" y="0"/>
                  </a:cubicBezTo>
                  <a:cubicBezTo>
                    <a:pt x="19" y="0"/>
                    <a:pt x="22" y="4"/>
                    <a:pt x="22" y="8"/>
                  </a:cubicBezTo>
                  <a:cubicBezTo>
                    <a:pt x="22" y="8"/>
                    <a:pt x="22" y="8"/>
                    <a:pt x="22" y="8"/>
                  </a:cubicBezTo>
                  <a:cubicBezTo>
                    <a:pt x="16" y="488"/>
                    <a:pt x="16" y="488"/>
                    <a:pt x="16" y="488"/>
                  </a:cubicBezTo>
                  <a:cubicBezTo>
                    <a:pt x="16" y="493"/>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63"/>
            <p:cNvSpPr/>
            <p:nvPr/>
          </p:nvSpPr>
          <p:spPr bwMode="auto">
            <a:xfrm>
              <a:off x="2709" y="1973"/>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4"/>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4"/>
            <p:cNvSpPr/>
            <p:nvPr/>
          </p:nvSpPr>
          <p:spPr bwMode="auto">
            <a:xfrm>
              <a:off x="1187" y="1937"/>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3"/>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5"/>
            <p:cNvSpPr/>
            <p:nvPr/>
          </p:nvSpPr>
          <p:spPr bwMode="auto">
            <a:xfrm>
              <a:off x="3299" y="1928"/>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2"/>
                    <a:pt x="0" y="488"/>
                  </a:cubicBezTo>
                  <a:cubicBezTo>
                    <a:pt x="0" y="488"/>
                    <a:pt x="0" y="488"/>
                    <a:pt x="0" y="488"/>
                  </a:cubicBezTo>
                  <a:cubicBezTo>
                    <a:pt x="6" y="8"/>
                    <a:pt x="6" y="8"/>
                    <a:pt x="6" y="8"/>
                  </a:cubicBezTo>
                  <a:cubicBezTo>
                    <a:pt x="6" y="3"/>
                    <a:pt x="10" y="0"/>
                    <a:pt x="15" y="0"/>
                  </a:cubicBezTo>
                  <a:cubicBezTo>
                    <a:pt x="15" y="0"/>
                    <a:pt x="15" y="0"/>
                    <a:pt x="15" y="0"/>
                  </a:cubicBezTo>
                  <a:cubicBezTo>
                    <a:pt x="19" y="0"/>
                    <a:pt x="22" y="3"/>
                    <a:pt x="22" y="8"/>
                  </a:cubicBezTo>
                  <a:cubicBezTo>
                    <a:pt x="22" y="8"/>
                    <a:pt x="22" y="8"/>
                    <a:pt x="22" y="8"/>
                  </a:cubicBezTo>
                  <a:cubicBezTo>
                    <a:pt x="16" y="488"/>
                    <a:pt x="16" y="488"/>
                    <a:pt x="16" y="488"/>
                  </a:cubicBezTo>
                  <a:cubicBezTo>
                    <a:pt x="16" y="492"/>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6"/>
            <p:cNvSpPr/>
            <p:nvPr/>
          </p:nvSpPr>
          <p:spPr bwMode="auto">
            <a:xfrm>
              <a:off x="1081" y="1338"/>
              <a:ext cx="451" cy="696"/>
            </a:xfrm>
            <a:custGeom>
              <a:avLst/>
              <a:gdLst>
                <a:gd name="T0" fmla="*/ 70 w 441"/>
                <a:gd name="T1" fmla="*/ 588 h 680"/>
                <a:gd name="T2" fmla="*/ 107 w 441"/>
                <a:gd name="T3" fmla="*/ 356 h 680"/>
                <a:gd name="T4" fmla="*/ 133 w 441"/>
                <a:gd name="T5" fmla="*/ 183 h 680"/>
                <a:gd name="T6" fmla="*/ 135 w 441"/>
                <a:gd name="T7" fmla="*/ 126 h 680"/>
                <a:gd name="T8" fmla="*/ 136 w 441"/>
                <a:gd name="T9" fmla="*/ 113 h 680"/>
                <a:gd name="T10" fmla="*/ 128 w 441"/>
                <a:gd name="T11" fmla="*/ 109 h 680"/>
                <a:gd name="T12" fmla="*/ 105 w 441"/>
                <a:gd name="T13" fmla="*/ 114 h 680"/>
                <a:gd name="T14" fmla="*/ 65 w 441"/>
                <a:gd name="T15" fmla="*/ 121 h 680"/>
                <a:gd name="T16" fmla="*/ 23 w 441"/>
                <a:gd name="T17" fmla="*/ 119 h 680"/>
                <a:gd name="T18" fmla="*/ 3 w 441"/>
                <a:gd name="T19" fmla="*/ 103 h 680"/>
                <a:gd name="T20" fmla="*/ 2 w 441"/>
                <a:gd name="T21" fmla="*/ 77 h 680"/>
                <a:gd name="T22" fmla="*/ 17 w 441"/>
                <a:gd name="T23" fmla="*/ 50 h 680"/>
                <a:gd name="T24" fmla="*/ 77 w 441"/>
                <a:gd name="T25" fmla="*/ 25 h 680"/>
                <a:gd name="T26" fmla="*/ 205 w 441"/>
                <a:gd name="T27" fmla="*/ 6 h 680"/>
                <a:gd name="T28" fmla="*/ 312 w 441"/>
                <a:gd name="T29" fmla="*/ 0 h 680"/>
                <a:gd name="T30" fmla="*/ 364 w 441"/>
                <a:gd name="T31" fmla="*/ 5 h 680"/>
                <a:gd name="T32" fmla="*/ 409 w 441"/>
                <a:gd name="T33" fmla="*/ 15 h 680"/>
                <a:gd name="T34" fmla="*/ 434 w 441"/>
                <a:gd name="T35" fmla="*/ 39 h 680"/>
                <a:gd name="T36" fmla="*/ 439 w 441"/>
                <a:gd name="T37" fmla="*/ 69 h 680"/>
                <a:gd name="T38" fmla="*/ 425 w 441"/>
                <a:gd name="T39" fmla="*/ 87 h 680"/>
                <a:gd name="T40" fmla="*/ 393 w 441"/>
                <a:gd name="T41" fmla="*/ 92 h 680"/>
                <a:gd name="T42" fmla="*/ 334 w 441"/>
                <a:gd name="T43" fmla="*/ 87 h 680"/>
                <a:gd name="T44" fmla="*/ 284 w 441"/>
                <a:gd name="T45" fmla="*/ 82 h 680"/>
                <a:gd name="T46" fmla="*/ 264 w 441"/>
                <a:gd name="T47" fmla="*/ 85 h 680"/>
                <a:gd name="T48" fmla="*/ 248 w 441"/>
                <a:gd name="T49" fmla="*/ 100 h 680"/>
                <a:gd name="T50" fmla="*/ 224 w 441"/>
                <a:gd name="T51" fmla="*/ 245 h 680"/>
                <a:gd name="T52" fmla="*/ 192 w 441"/>
                <a:gd name="T53" fmla="*/ 455 h 680"/>
                <a:gd name="T54" fmla="*/ 180 w 441"/>
                <a:gd name="T55" fmla="*/ 579 h 680"/>
                <a:gd name="T56" fmla="*/ 172 w 441"/>
                <a:gd name="T57" fmla="*/ 645 h 680"/>
                <a:gd name="T58" fmla="*/ 148 w 441"/>
                <a:gd name="T59" fmla="*/ 672 h 680"/>
                <a:gd name="T60" fmla="*/ 105 w 441"/>
                <a:gd name="T61" fmla="*/ 677 h 680"/>
                <a:gd name="T62" fmla="*/ 69 w 441"/>
                <a:gd name="T63" fmla="*/ 655 h 680"/>
                <a:gd name="T64" fmla="*/ 70 w 441"/>
                <a:gd name="T65" fmla="*/ 588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1" h="680">
                  <a:moveTo>
                    <a:pt x="70" y="588"/>
                  </a:moveTo>
                  <a:cubicBezTo>
                    <a:pt x="79" y="517"/>
                    <a:pt x="91" y="440"/>
                    <a:pt x="107" y="356"/>
                  </a:cubicBezTo>
                  <a:cubicBezTo>
                    <a:pt x="123" y="272"/>
                    <a:pt x="132" y="214"/>
                    <a:pt x="133" y="183"/>
                  </a:cubicBezTo>
                  <a:cubicBezTo>
                    <a:pt x="133" y="152"/>
                    <a:pt x="134" y="133"/>
                    <a:pt x="135" y="126"/>
                  </a:cubicBezTo>
                  <a:cubicBezTo>
                    <a:pt x="136" y="120"/>
                    <a:pt x="136" y="115"/>
                    <a:pt x="136" y="113"/>
                  </a:cubicBezTo>
                  <a:cubicBezTo>
                    <a:pt x="136" y="110"/>
                    <a:pt x="133" y="109"/>
                    <a:pt x="128" y="109"/>
                  </a:cubicBezTo>
                  <a:cubicBezTo>
                    <a:pt x="122" y="109"/>
                    <a:pt x="114" y="111"/>
                    <a:pt x="105" y="114"/>
                  </a:cubicBezTo>
                  <a:cubicBezTo>
                    <a:pt x="95" y="117"/>
                    <a:pt x="82" y="120"/>
                    <a:pt x="65" y="121"/>
                  </a:cubicBezTo>
                  <a:cubicBezTo>
                    <a:pt x="48" y="123"/>
                    <a:pt x="34" y="122"/>
                    <a:pt x="23" y="119"/>
                  </a:cubicBezTo>
                  <a:cubicBezTo>
                    <a:pt x="12" y="116"/>
                    <a:pt x="5" y="110"/>
                    <a:pt x="3" y="103"/>
                  </a:cubicBezTo>
                  <a:cubicBezTo>
                    <a:pt x="0" y="95"/>
                    <a:pt x="0" y="87"/>
                    <a:pt x="2" y="77"/>
                  </a:cubicBezTo>
                  <a:cubicBezTo>
                    <a:pt x="3" y="67"/>
                    <a:pt x="8" y="58"/>
                    <a:pt x="17" y="50"/>
                  </a:cubicBezTo>
                  <a:cubicBezTo>
                    <a:pt x="25" y="41"/>
                    <a:pt x="45" y="33"/>
                    <a:pt x="77" y="25"/>
                  </a:cubicBezTo>
                  <a:cubicBezTo>
                    <a:pt x="108" y="17"/>
                    <a:pt x="151" y="11"/>
                    <a:pt x="205" y="6"/>
                  </a:cubicBezTo>
                  <a:cubicBezTo>
                    <a:pt x="259" y="2"/>
                    <a:pt x="295" y="0"/>
                    <a:pt x="312" y="0"/>
                  </a:cubicBezTo>
                  <a:cubicBezTo>
                    <a:pt x="329" y="0"/>
                    <a:pt x="346" y="2"/>
                    <a:pt x="364" y="5"/>
                  </a:cubicBezTo>
                  <a:cubicBezTo>
                    <a:pt x="382" y="8"/>
                    <a:pt x="397" y="12"/>
                    <a:pt x="409" y="15"/>
                  </a:cubicBezTo>
                  <a:cubicBezTo>
                    <a:pt x="420" y="18"/>
                    <a:pt x="429" y="26"/>
                    <a:pt x="434" y="39"/>
                  </a:cubicBezTo>
                  <a:cubicBezTo>
                    <a:pt x="439" y="51"/>
                    <a:pt x="441" y="61"/>
                    <a:pt x="439" y="69"/>
                  </a:cubicBezTo>
                  <a:cubicBezTo>
                    <a:pt x="437" y="78"/>
                    <a:pt x="433" y="83"/>
                    <a:pt x="425" y="87"/>
                  </a:cubicBezTo>
                  <a:cubicBezTo>
                    <a:pt x="417" y="90"/>
                    <a:pt x="407" y="92"/>
                    <a:pt x="393" y="92"/>
                  </a:cubicBezTo>
                  <a:cubicBezTo>
                    <a:pt x="380" y="92"/>
                    <a:pt x="360" y="90"/>
                    <a:pt x="334" y="87"/>
                  </a:cubicBezTo>
                  <a:cubicBezTo>
                    <a:pt x="307" y="83"/>
                    <a:pt x="291" y="82"/>
                    <a:pt x="284" y="82"/>
                  </a:cubicBezTo>
                  <a:cubicBezTo>
                    <a:pt x="277" y="82"/>
                    <a:pt x="270" y="83"/>
                    <a:pt x="264" y="85"/>
                  </a:cubicBezTo>
                  <a:cubicBezTo>
                    <a:pt x="257" y="88"/>
                    <a:pt x="252" y="93"/>
                    <a:pt x="248" y="100"/>
                  </a:cubicBezTo>
                  <a:cubicBezTo>
                    <a:pt x="245" y="108"/>
                    <a:pt x="237" y="156"/>
                    <a:pt x="224" y="245"/>
                  </a:cubicBezTo>
                  <a:cubicBezTo>
                    <a:pt x="211" y="334"/>
                    <a:pt x="201" y="404"/>
                    <a:pt x="192" y="455"/>
                  </a:cubicBezTo>
                  <a:cubicBezTo>
                    <a:pt x="184" y="506"/>
                    <a:pt x="180" y="547"/>
                    <a:pt x="180" y="579"/>
                  </a:cubicBezTo>
                  <a:cubicBezTo>
                    <a:pt x="180" y="612"/>
                    <a:pt x="177" y="633"/>
                    <a:pt x="172" y="645"/>
                  </a:cubicBezTo>
                  <a:cubicBezTo>
                    <a:pt x="167" y="656"/>
                    <a:pt x="159" y="665"/>
                    <a:pt x="148" y="672"/>
                  </a:cubicBezTo>
                  <a:cubicBezTo>
                    <a:pt x="137" y="679"/>
                    <a:pt x="122" y="680"/>
                    <a:pt x="105" y="677"/>
                  </a:cubicBezTo>
                  <a:cubicBezTo>
                    <a:pt x="87" y="674"/>
                    <a:pt x="75" y="666"/>
                    <a:pt x="69" y="655"/>
                  </a:cubicBezTo>
                  <a:cubicBezTo>
                    <a:pt x="63" y="643"/>
                    <a:pt x="64" y="621"/>
                    <a:pt x="70" y="5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7"/>
            <p:cNvSpPr/>
            <p:nvPr/>
          </p:nvSpPr>
          <p:spPr bwMode="auto">
            <a:xfrm>
              <a:off x="1719" y="1450"/>
              <a:ext cx="355" cy="625"/>
            </a:xfrm>
            <a:custGeom>
              <a:avLst/>
              <a:gdLst>
                <a:gd name="T0" fmla="*/ 10 w 348"/>
                <a:gd name="T1" fmla="*/ 318 h 611"/>
                <a:gd name="T2" fmla="*/ 48 w 348"/>
                <a:gd name="T3" fmla="*/ 128 h 611"/>
                <a:gd name="T4" fmla="*/ 93 w 348"/>
                <a:gd name="T5" fmla="*/ 67 h 611"/>
                <a:gd name="T6" fmla="*/ 163 w 348"/>
                <a:gd name="T7" fmla="*/ 28 h 611"/>
                <a:gd name="T8" fmla="*/ 239 w 348"/>
                <a:gd name="T9" fmla="*/ 6 h 611"/>
                <a:gd name="T10" fmla="*/ 300 w 348"/>
                <a:gd name="T11" fmla="*/ 0 h 611"/>
                <a:gd name="T12" fmla="*/ 333 w 348"/>
                <a:gd name="T13" fmla="*/ 5 h 611"/>
                <a:gd name="T14" fmla="*/ 346 w 348"/>
                <a:gd name="T15" fmla="*/ 22 h 611"/>
                <a:gd name="T16" fmla="*/ 341 w 348"/>
                <a:gd name="T17" fmla="*/ 46 h 611"/>
                <a:gd name="T18" fmla="*/ 309 w 348"/>
                <a:gd name="T19" fmla="*/ 60 h 611"/>
                <a:gd name="T20" fmla="*/ 223 w 348"/>
                <a:gd name="T21" fmla="*/ 90 h 611"/>
                <a:gd name="T22" fmla="*/ 153 w 348"/>
                <a:gd name="T23" fmla="*/ 123 h 611"/>
                <a:gd name="T24" fmla="*/ 141 w 348"/>
                <a:gd name="T25" fmla="*/ 136 h 611"/>
                <a:gd name="T26" fmla="*/ 122 w 348"/>
                <a:gd name="T27" fmla="*/ 195 h 611"/>
                <a:gd name="T28" fmla="*/ 107 w 348"/>
                <a:gd name="T29" fmla="*/ 258 h 611"/>
                <a:gd name="T30" fmla="*/ 108 w 348"/>
                <a:gd name="T31" fmla="*/ 270 h 611"/>
                <a:gd name="T32" fmla="*/ 120 w 348"/>
                <a:gd name="T33" fmla="*/ 274 h 611"/>
                <a:gd name="T34" fmla="*/ 182 w 348"/>
                <a:gd name="T35" fmla="*/ 267 h 611"/>
                <a:gd name="T36" fmla="*/ 247 w 348"/>
                <a:gd name="T37" fmla="*/ 263 h 611"/>
                <a:gd name="T38" fmla="*/ 261 w 348"/>
                <a:gd name="T39" fmla="*/ 275 h 611"/>
                <a:gd name="T40" fmla="*/ 257 w 348"/>
                <a:gd name="T41" fmla="*/ 296 h 611"/>
                <a:gd name="T42" fmla="*/ 233 w 348"/>
                <a:gd name="T43" fmla="*/ 321 h 611"/>
                <a:gd name="T44" fmla="*/ 192 w 348"/>
                <a:gd name="T45" fmla="*/ 338 h 611"/>
                <a:gd name="T46" fmla="*/ 141 w 348"/>
                <a:gd name="T47" fmla="*/ 346 h 611"/>
                <a:gd name="T48" fmla="*/ 106 w 348"/>
                <a:gd name="T49" fmla="*/ 351 h 611"/>
                <a:gd name="T50" fmla="*/ 92 w 348"/>
                <a:gd name="T51" fmla="*/ 358 h 611"/>
                <a:gd name="T52" fmla="*/ 83 w 348"/>
                <a:gd name="T53" fmla="*/ 386 h 611"/>
                <a:gd name="T54" fmla="*/ 84 w 348"/>
                <a:gd name="T55" fmla="*/ 435 h 611"/>
                <a:gd name="T56" fmla="*/ 106 w 348"/>
                <a:gd name="T57" fmla="*/ 485 h 611"/>
                <a:gd name="T58" fmla="*/ 141 w 348"/>
                <a:gd name="T59" fmla="*/ 520 h 611"/>
                <a:gd name="T60" fmla="*/ 187 w 348"/>
                <a:gd name="T61" fmla="*/ 530 h 611"/>
                <a:gd name="T62" fmla="*/ 233 w 348"/>
                <a:gd name="T63" fmla="*/ 518 h 611"/>
                <a:gd name="T64" fmla="*/ 263 w 348"/>
                <a:gd name="T65" fmla="*/ 502 h 611"/>
                <a:gd name="T66" fmla="*/ 286 w 348"/>
                <a:gd name="T67" fmla="*/ 509 h 611"/>
                <a:gd name="T68" fmla="*/ 298 w 348"/>
                <a:gd name="T69" fmla="*/ 527 h 611"/>
                <a:gd name="T70" fmla="*/ 287 w 348"/>
                <a:gd name="T71" fmla="*/ 553 h 611"/>
                <a:gd name="T72" fmla="*/ 249 w 348"/>
                <a:gd name="T73" fmla="*/ 586 h 611"/>
                <a:gd name="T74" fmla="*/ 200 w 348"/>
                <a:gd name="T75" fmla="*/ 607 h 611"/>
                <a:gd name="T76" fmla="*/ 126 w 348"/>
                <a:gd name="T77" fmla="*/ 604 h 611"/>
                <a:gd name="T78" fmla="*/ 52 w 348"/>
                <a:gd name="T79" fmla="*/ 578 h 611"/>
                <a:gd name="T80" fmla="*/ 14 w 348"/>
                <a:gd name="T81" fmla="*/ 533 h 611"/>
                <a:gd name="T82" fmla="*/ 0 w 348"/>
                <a:gd name="T83" fmla="*/ 454 h 611"/>
                <a:gd name="T84" fmla="*/ 3 w 348"/>
                <a:gd name="T85" fmla="*/ 374 h 611"/>
                <a:gd name="T86" fmla="*/ 10 w 348"/>
                <a:gd name="T87" fmla="*/ 318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8" h="611">
                  <a:moveTo>
                    <a:pt x="10" y="318"/>
                  </a:moveTo>
                  <a:cubicBezTo>
                    <a:pt x="27" y="218"/>
                    <a:pt x="40" y="155"/>
                    <a:pt x="48" y="128"/>
                  </a:cubicBezTo>
                  <a:cubicBezTo>
                    <a:pt x="57" y="102"/>
                    <a:pt x="72" y="81"/>
                    <a:pt x="93" y="67"/>
                  </a:cubicBezTo>
                  <a:cubicBezTo>
                    <a:pt x="114" y="52"/>
                    <a:pt x="137" y="39"/>
                    <a:pt x="163" y="28"/>
                  </a:cubicBezTo>
                  <a:cubicBezTo>
                    <a:pt x="188" y="18"/>
                    <a:pt x="214" y="10"/>
                    <a:pt x="239" y="6"/>
                  </a:cubicBezTo>
                  <a:cubicBezTo>
                    <a:pt x="264" y="2"/>
                    <a:pt x="285" y="0"/>
                    <a:pt x="300" y="0"/>
                  </a:cubicBezTo>
                  <a:cubicBezTo>
                    <a:pt x="315" y="0"/>
                    <a:pt x="326" y="1"/>
                    <a:pt x="333" y="5"/>
                  </a:cubicBezTo>
                  <a:cubicBezTo>
                    <a:pt x="340" y="8"/>
                    <a:pt x="344" y="14"/>
                    <a:pt x="346" y="22"/>
                  </a:cubicBezTo>
                  <a:cubicBezTo>
                    <a:pt x="348" y="30"/>
                    <a:pt x="346" y="38"/>
                    <a:pt x="341" y="46"/>
                  </a:cubicBezTo>
                  <a:cubicBezTo>
                    <a:pt x="336" y="53"/>
                    <a:pt x="325" y="58"/>
                    <a:pt x="309" y="60"/>
                  </a:cubicBezTo>
                  <a:cubicBezTo>
                    <a:pt x="293" y="63"/>
                    <a:pt x="264" y="73"/>
                    <a:pt x="223" y="90"/>
                  </a:cubicBezTo>
                  <a:cubicBezTo>
                    <a:pt x="181" y="107"/>
                    <a:pt x="158" y="118"/>
                    <a:pt x="153" y="123"/>
                  </a:cubicBezTo>
                  <a:cubicBezTo>
                    <a:pt x="148" y="128"/>
                    <a:pt x="144" y="132"/>
                    <a:pt x="141" y="136"/>
                  </a:cubicBezTo>
                  <a:cubicBezTo>
                    <a:pt x="139" y="139"/>
                    <a:pt x="132" y="159"/>
                    <a:pt x="122" y="195"/>
                  </a:cubicBezTo>
                  <a:cubicBezTo>
                    <a:pt x="112" y="231"/>
                    <a:pt x="107" y="252"/>
                    <a:pt x="107" y="258"/>
                  </a:cubicBezTo>
                  <a:cubicBezTo>
                    <a:pt x="107" y="264"/>
                    <a:pt x="107" y="268"/>
                    <a:pt x="108" y="270"/>
                  </a:cubicBezTo>
                  <a:cubicBezTo>
                    <a:pt x="109" y="273"/>
                    <a:pt x="113" y="274"/>
                    <a:pt x="120" y="274"/>
                  </a:cubicBezTo>
                  <a:cubicBezTo>
                    <a:pt x="126" y="274"/>
                    <a:pt x="147" y="272"/>
                    <a:pt x="182" y="267"/>
                  </a:cubicBezTo>
                  <a:cubicBezTo>
                    <a:pt x="217" y="262"/>
                    <a:pt x="238" y="260"/>
                    <a:pt x="247" y="263"/>
                  </a:cubicBezTo>
                  <a:cubicBezTo>
                    <a:pt x="255" y="265"/>
                    <a:pt x="260" y="269"/>
                    <a:pt x="261" y="275"/>
                  </a:cubicBezTo>
                  <a:cubicBezTo>
                    <a:pt x="262" y="281"/>
                    <a:pt x="260" y="288"/>
                    <a:pt x="257" y="296"/>
                  </a:cubicBezTo>
                  <a:cubicBezTo>
                    <a:pt x="253" y="304"/>
                    <a:pt x="245" y="313"/>
                    <a:pt x="233" y="321"/>
                  </a:cubicBezTo>
                  <a:cubicBezTo>
                    <a:pt x="220" y="329"/>
                    <a:pt x="206" y="335"/>
                    <a:pt x="192" y="338"/>
                  </a:cubicBezTo>
                  <a:cubicBezTo>
                    <a:pt x="178" y="341"/>
                    <a:pt x="161" y="344"/>
                    <a:pt x="141" y="346"/>
                  </a:cubicBezTo>
                  <a:cubicBezTo>
                    <a:pt x="122" y="347"/>
                    <a:pt x="110" y="349"/>
                    <a:pt x="106" y="351"/>
                  </a:cubicBezTo>
                  <a:cubicBezTo>
                    <a:pt x="101" y="352"/>
                    <a:pt x="97" y="355"/>
                    <a:pt x="92" y="358"/>
                  </a:cubicBezTo>
                  <a:cubicBezTo>
                    <a:pt x="86" y="361"/>
                    <a:pt x="83" y="371"/>
                    <a:pt x="83" y="386"/>
                  </a:cubicBezTo>
                  <a:cubicBezTo>
                    <a:pt x="82" y="402"/>
                    <a:pt x="82" y="418"/>
                    <a:pt x="84" y="435"/>
                  </a:cubicBezTo>
                  <a:cubicBezTo>
                    <a:pt x="86" y="451"/>
                    <a:pt x="93" y="468"/>
                    <a:pt x="106" y="485"/>
                  </a:cubicBezTo>
                  <a:cubicBezTo>
                    <a:pt x="118" y="502"/>
                    <a:pt x="130" y="514"/>
                    <a:pt x="141" y="520"/>
                  </a:cubicBezTo>
                  <a:cubicBezTo>
                    <a:pt x="152" y="526"/>
                    <a:pt x="167" y="529"/>
                    <a:pt x="187" y="530"/>
                  </a:cubicBezTo>
                  <a:cubicBezTo>
                    <a:pt x="206" y="530"/>
                    <a:pt x="222" y="527"/>
                    <a:pt x="233" y="518"/>
                  </a:cubicBezTo>
                  <a:cubicBezTo>
                    <a:pt x="244" y="510"/>
                    <a:pt x="254" y="505"/>
                    <a:pt x="263" y="502"/>
                  </a:cubicBezTo>
                  <a:cubicBezTo>
                    <a:pt x="273" y="500"/>
                    <a:pt x="280" y="502"/>
                    <a:pt x="286" y="509"/>
                  </a:cubicBezTo>
                  <a:cubicBezTo>
                    <a:pt x="292" y="515"/>
                    <a:pt x="296" y="521"/>
                    <a:pt x="298" y="527"/>
                  </a:cubicBezTo>
                  <a:cubicBezTo>
                    <a:pt x="299" y="533"/>
                    <a:pt x="296" y="542"/>
                    <a:pt x="287" y="553"/>
                  </a:cubicBezTo>
                  <a:cubicBezTo>
                    <a:pt x="279" y="565"/>
                    <a:pt x="266" y="576"/>
                    <a:pt x="249" y="586"/>
                  </a:cubicBezTo>
                  <a:cubicBezTo>
                    <a:pt x="232" y="597"/>
                    <a:pt x="216" y="604"/>
                    <a:pt x="200" y="607"/>
                  </a:cubicBezTo>
                  <a:cubicBezTo>
                    <a:pt x="184" y="611"/>
                    <a:pt x="159" y="609"/>
                    <a:pt x="126" y="604"/>
                  </a:cubicBezTo>
                  <a:cubicBezTo>
                    <a:pt x="93" y="598"/>
                    <a:pt x="68" y="589"/>
                    <a:pt x="52" y="578"/>
                  </a:cubicBezTo>
                  <a:cubicBezTo>
                    <a:pt x="36" y="566"/>
                    <a:pt x="23" y="551"/>
                    <a:pt x="14" y="533"/>
                  </a:cubicBezTo>
                  <a:cubicBezTo>
                    <a:pt x="5" y="515"/>
                    <a:pt x="0" y="489"/>
                    <a:pt x="0" y="454"/>
                  </a:cubicBezTo>
                  <a:cubicBezTo>
                    <a:pt x="0" y="420"/>
                    <a:pt x="1" y="393"/>
                    <a:pt x="3" y="374"/>
                  </a:cubicBezTo>
                  <a:cubicBezTo>
                    <a:pt x="4" y="355"/>
                    <a:pt x="7" y="337"/>
                    <a:pt x="10" y="3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8"/>
            <p:cNvSpPr>
              <a:spLocks noEditPoints="1"/>
            </p:cNvSpPr>
            <p:nvPr/>
          </p:nvSpPr>
          <p:spPr bwMode="auto">
            <a:xfrm>
              <a:off x="2261" y="1385"/>
              <a:ext cx="508" cy="744"/>
            </a:xfrm>
            <a:custGeom>
              <a:avLst/>
              <a:gdLst>
                <a:gd name="T0" fmla="*/ 63 w 498"/>
                <a:gd name="T1" fmla="*/ 479 h 728"/>
                <a:gd name="T2" fmla="*/ 188 w 498"/>
                <a:gd name="T3" fmla="*/ 117 h 728"/>
                <a:gd name="T4" fmla="*/ 248 w 498"/>
                <a:gd name="T5" fmla="*/ 20 h 728"/>
                <a:gd name="T6" fmla="*/ 288 w 498"/>
                <a:gd name="T7" fmla="*/ 1 h 728"/>
                <a:gd name="T8" fmla="*/ 319 w 498"/>
                <a:gd name="T9" fmla="*/ 17 h 728"/>
                <a:gd name="T10" fmla="*/ 337 w 498"/>
                <a:gd name="T11" fmla="*/ 70 h 728"/>
                <a:gd name="T12" fmla="*/ 404 w 498"/>
                <a:gd name="T13" fmla="*/ 296 h 728"/>
                <a:gd name="T14" fmla="*/ 483 w 498"/>
                <a:gd name="T15" fmla="*/ 508 h 728"/>
                <a:gd name="T16" fmla="*/ 498 w 498"/>
                <a:gd name="T17" fmla="*/ 551 h 728"/>
                <a:gd name="T18" fmla="*/ 481 w 498"/>
                <a:gd name="T19" fmla="*/ 590 h 728"/>
                <a:gd name="T20" fmla="*/ 448 w 498"/>
                <a:gd name="T21" fmla="*/ 609 h 728"/>
                <a:gd name="T22" fmla="*/ 410 w 498"/>
                <a:gd name="T23" fmla="*/ 583 h 728"/>
                <a:gd name="T24" fmla="*/ 377 w 498"/>
                <a:gd name="T25" fmla="*/ 527 h 728"/>
                <a:gd name="T26" fmla="*/ 359 w 498"/>
                <a:gd name="T27" fmla="*/ 484 h 728"/>
                <a:gd name="T28" fmla="*/ 348 w 498"/>
                <a:gd name="T29" fmla="*/ 470 h 728"/>
                <a:gd name="T30" fmla="*/ 323 w 498"/>
                <a:gd name="T31" fmla="*/ 477 h 728"/>
                <a:gd name="T32" fmla="*/ 223 w 498"/>
                <a:gd name="T33" fmla="*/ 506 h 728"/>
                <a:gd name="T34" fmla="*/ 138 w 498"/>
                <a:gd name="T35" fmla="*/ 541 h 728"/>
                <a:gd name="T36" fmla="*/ 120 w 498"/>
                <a:gd name="T37" fmla="*/ 594 h 728"/>
                <a:gd name="T38" fmla="*/ 101 w 498"/>
                <a:gd name="T39" fmla="*/ 661 h 728"/>
                <a:gd name="T40" fmla="*/ 72 w 498"/>
                <a:gd name="T41" fmla="*/ 708 h 728"/>
                <a:gd name="T42" fmla="*/ 34 w 498"/>
                <a:gd name="T43" fmla="*/ 727 h 728"/>
                <a:gd name="T44" fmla="*/ 7 w 498"/>
                <a:gd name="T45" fmla="*/ 700 h 728"/>
                <a:gd name="T46" fmla="*/ 21 w 498"/>
                <a:gd name="T47" fmla="*/ 596 h 728"/>
                <a:gd name="T48" fmla="*/ 63 w 498"/>
                <a:gd name="T49" fmla="*/ 479 h 728"/>
                <a:gd name="T50" fmla="*/ 226 w 498"/>
                <a:gd name="T51" fmla="*/ 409 h 728"/>
                <a:gd name="T52" fmla="*/ 307 w 498"/>
                <a:gd name="T53" fmla="*/ 387 h 728"/>
                <a:gd name="T54" fmla="*/ 329 w 498"/>
                <a:gd name="T55" fmla="*/ 377 h 728"/>
                <a:gd name="T56" fmla="*/ 310 w 498"/>
                <a:gd name="T57" fmla="*/ 309 h 728"/>
                <a:gd name="T58" fmla="*/ 278 w 498"/>
                <a:gd name="T59" fmla="*/ 193 h 728"/>
                <a:gd name="T60" fmla="*/ 259 w 498"/>
                <a:gd name="T61" fmla="*/ 149 h 728"/>
                <a:gd name="T62" fmla="*/ 209 w 498"/>
                <a:gd name="T63" fmla="*/ 285 h 728"/>
                <a:gd name="T64" fmla="*/ 172 w 498"/>
                <a:gd name="T65" fmla="*/ 419 h 728"/>
                <a:gd name="T66" fmla="*/ 189 w 498"/>
                <a:gd name="T67" fmla="*/ 426 h 728"/>
                <a:gd name="T68" fmla="*/ 226 w 498"/>
                <a:gd name="T69" fmla="*/ 409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8" h="728">
                  <a:moveTo>
                    <a:pt x="63" y="479"/>
                  </a:moveTo>
                  <a:cubicBezTo>
                    <a:pt x="122" y="290"/>
                    <a:pt x="164" y="169"/>
                    <a:pt x="188" y="117"/>
                  </a:cubicBezTo>
                  <a:cubicBezTo>
                    <a:pt x="211" y="65"/>
                    <a:pt x="231" y="33"/>
                    <a:pt x="248" y="20"/>
                  </a:cubicBezTo>
                  <a:cubicBezTo>
                    <a:pt x="264" y="7"/>
                    <a:pt x="277" y="0"/>
                    <a:pt x="288" y="1"/>
                  </a:cubicBezTo>
                  <a:cubicBezTo>
                    <a:pt x="299" y="2"/>
                    <a:pt x="309" y="7"/>
                    <a:pt x="319" y="17"/>
                  </a:cubicBezTo>
                  <a:cubicBezTo>
                    <a:pt x="328" y="27"/>
                    <a:pt x="334" y="45"/>
                    <a:pt x="337" y="70"/>
                  </a:cubicBezTo>
                  <a:cubicBezTo>
                    <a:pt x="339" y="96"/>
                    <a:pt x="361" y="171"/>
                    <a:pt x="404" y="296"/>
                  </a:cubicBezTo>
                  <a:cubicBezTo>
                    <a:pt x="446" y="422"/>
                    <a:pt x="473" y="492"/>
                    <a:pt x="483" y="508"/>
                  </a:cubicBezTo>
                  <a:cubicBezTo>
                    <a:pt x="493" y="523"/>
                    <a:pt x="498" y="538"/>
                    <a:pt x="498" y="551"/>
                  </a:cubicBezTo>
                  <a:cubicBezTo>
                    <a:pt x="498" y="564"/>
                    <a:pt x="492" y="577"/>
                    <a:pt x="481" y="590"/>
                  </a:cubicBezTo>
                  <a:cubicBezTo>
                    <a:pt x="470" y="603"/>
                    <a:pt x="459" y="610"/>
                    <a:pt x="448" y="609"/>
                  </a:cubicBezTo>
                  <a:cubicBezTo>
                    <a:pt x="437" y="608"/>
                    <a:pt x="425" y="599"/>
                    <a:pt x="410" y="583"/>
                  </a:cubicBezTo>
                  <a:cubicBezTo>
                    <a:pt x="396" y="566"/>
                    <a:pt x="385" y="548"/>
                    <a:pt x="377" y="527"/>
                  </a:cubicBezTo>
                  <a:cubicBezTo>
                    <a:pt x="370" y="507"/>
                    <a:pt x="364" y="492"/>
                    <a:pt x="359" y="484"/>
                  </a:cubicBezTo>
                  <a:cubicBezTo>
                    <a:pt x="355" y="476"/>
                    <a:pt x="351" y="471"/>
                    <a:pt x="348" y="470"/>
                  </a:cubicBezTo>
                  <a:cubicBezTo>
                    <a:pt x="345" y="470"/>
                    <a:pt x="336" y="472"/>
                    <a:pt x="323" y="477"/>
                  </a:cubicBezTo>
                  <a:cubicBezTo>
                    <a:pt x="309" y="482"/>
                    <a:pt x="276" y="491"/>
                    <a:pt x="223" y="506"/>
                  </a:cubicBezTo>
                  <a:cubicBezTo>
                    <a:pt x="171" y="521"/>
                    <a:pt x="142" y="533"/>
                    <a:pt x="138" y="541"/>
                  </a:cubicBezTo>
                  <a:cubicBezTo>
                    <a:pt x="134" y="549"/>
                    <a:pt x="128" y="567"/>
                    <a:pt x="120" y="594"/>
                  </a:cubicBezTo>
                  <a:cubicBezTo>
                    <a:pt x="113" y="621"/>
                    <a:pt x="106" y="643"/>
                    <a:pt x="101" y="661"/>
                  </a:cubicBezTo>
                  <a:cubicBezTo>
                    <a:pt x="96" y="678"/>
                    <a:pt x="86" y="694"/>
                    <a:pt x="72" y="708"/>
                  </a:cubicBezTo>
                  <a:cubicBezTo>
                    <a:pt x="58" y="722"/>
                    <a:pt x="45" y="728"/>
                    <a:pt x="34" y="727"/>
                  </a:cubicBezTo>
                  <a:cubicBezTo>
                    <a:pt x="23" y="727"/>
                    <a:pt x="14" y="717"/>
                    <a:pt x="7" y="700"/>
                  </a:cubicBezTo>
                  <a:cubicBezTo>
                    <a:pt x="0" y="683"/>
                    <a:pt x="5" y="648"/>
                    <a:pt x="21" y="596"/>
                  </a:cubicBezTo>
                  <a:cubicBezTo>
                    <a:pt x="37" y="545"/>
                    <a:pt x="51" y="505"/>
                    <a:pt x="63" y="479"/>
                  </a:cubicBezTo>
                  <a:close/>
                  <a:moveTo>
                    <a:pt x="226" y="409"/>
                  </a:moveTo>
                  <a:cubicBezTo>
                    <a:pt x="268" y="398"/>
                    <a:pt x="295" y="391"/>
                    <a:pt x="307" y="387"/>
                  </a:cubicBezTo>
                  <a:cubicBezTo>
                    <a:pt x="319" y="383"/>
                    <a:pt x="326" y="380"/>
                    <a:pt x="329" y="377"/>
                  </a:cubicBezTo>
                  <a:cubicBezTo>
                    <a:pt x="331" y="374"/>
                    <a:pt x="325" y="352"/>
                    <a:pt x="310" y="309"/>
                  </a:cubicBezTo>
                  <a:cubicBezTo>
                    <a:pt x="295" y="267"/>
                    <a:pt x="284" y="228"/>
                    <a:pt x="278" y="193"/>
                  </a:cubicBezTo>
                  <a:cubicBezTo>
                    <a:pt x="272" y="158"/>
                    <a:pt x="266" y="144"/>
                    <a:pt x="259" y="149"/>
                  </a:cubicBezTo>
                  <a:cubicBezTo>
                    <a:pt x="252" y="155"/>
                    <a:pt x="236" y="200"/>
                    <a:pt x="209" y="285"/>
                  </a:cubicBezTo>
                  <a:cubicBezTo>
                    <a:pt x="183" y="369"/>
                    <a:pt x="171" y="414"/>
                    <a:pt x="172" y="419"/>
                  </a:cubicBezTo>
                  <a:cubicBezTo>
                    <a:pt x="174" y="425"/>
                    <a:pt x="180" y="427"/>
                    <a:pt x="189" y="426"/>
                  </a:cubicBezTo>
                  <a:cubicBezTo>
                    <a:pt x="198" y="425"/>
                    <a:pt x="211" y="419"/>
                    <a:pt x="226" y="4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69"/>
            <p:cNvSpPr/>
            <p:nvPr/>
          </p:nvSpPr>
          <p:spPr bwMode="auto">
            <a:xfrm>
              <a:off x="2862" y="1135"/>
              <a:ext cx="628" cy="930"/>
            </a:xfrm>
            <a:custGeom>
              <a:avLst/>
              <a:gdLst>
                <a:gd name="T0" fmla="*/ 27 w 614"/>
                <a:gd name="T1" fmla="*/ 442 h 910"/>
                <a:gd name="T2" fmla="*/ 144 w 614"/>
                <a:gd name="T3" fmla="*/ 191 h 910"/>
                <a:gd name="T4" fmla="*/ 182 w 614"/>
                <a:gd name="T5" fmla="*/ 156 h 910"/>
                <a:gd name="T6" fmla="*/ 212 w 614"/>
                <a:gd name="T7" fmla="*/ 160 h 910"/>
                <a:gd name="T8" fmla="*/ 239 w 614"/>
                <a:gd name="T9" fmla="*/ 208 h 910"/>
                <a:gd name="T10" fmla="*/ 256 w 614"/>
                <a:gd name="T11" fmla="*/ 292 h 910"/>
                <a:gd name="T12" fmla="*/ 266 w 614"/>
                <a:gd name="T13" fmla="*/ 337 h 910"/>
                <a:gd name="T14" fmla="*/ 303 w 614"/>
                <a:gd name="T15" fmla="*/ 254 h 910"/>
                <a:gd name="T16" fmla="*/ 374 w 614"/>
                <a:gd name="T17" fmla="*/ 103 h 910"/>
                <a:gd name="T18" fmla="*/ 425 w 614"/>
                <a:gd name="T19" fmla="*/ 18 h 910"/>
                <a:gd name="T20" fmla="*/ 451 w 614"/>
                <a:gd name="T21" fmla="*/ 1 h 910"/>
                <a:gd name="T22" fmla="*/ 479 w 614"/>
                <a:gd name="T23" fmla="*/ 9 h 910"/>
                <a:gd name="T24" fmla="*/ 495 w 614"/>
                <a:gd name="T25" fmla="*/ 48 h 910"/>
                <a:gd name="T26" fmla="*/ 491 w 614"/>
                <a:gd name="T27" fmla="*/ 345 h 910"/>
                <a:gd name="T28" fmla="*/ 488 w 614"/>
                <a:gd name="T29" fmla="*/ 665 h 910"/>
                <a:gd name="T30" fmla="*/ 500 w 614"/>
                <a:gd name="T31" fmla="*/ 742 h 910"/>
                <a:gd name="T32" fmla="*/ 520 w 614"/>
                <a:gd name="T33" fmla="*/ 781 h 910"/>
                <a:gd name="T34" fmla="*/ 545 w 614"/>
                <a:gd name="T35" fmla="*/ 803 h 910"/>
                <a:gd name="T36" fmla="*/ 577 w 614"/>
                <a:gd name="T37" fmla="*/ 813 h 910"/>
                <a:gd name="T38" fmla="*/ 603 w 614"/>
                <a:gd name="T39" fmla="*/ 827 h 910"/>
                <a:gd name="T40" fmla="*/ 613 w 614"/>
                <a:gd name="T41" fmla="*/ 855 h 910"/>
                <a:gd name="T42" fmla="*/ 600 w 614"/>
                <a:gd name="T43" fmla="*/ 890 h 910"/>
                <a:gd name="T44" fmla="*/ 565 w 614"/>
                <a:gd name="T45" fmla="*/ 910 h 910"/>
                <a:gd name="T46" fmla="*/ 512 w 614"/>
                <a:gd name="T47" fmla="*/ 899 h 910"/>
                <a:gd name="T48" fmla="*/ 454 w 614"/>
                <a:gd name="T49" fmla="*/ 865 h 910"/>
                <a:gd name="T50" fmla="*/ 408 w 614"/>
                <a:gd name="T51" fmla="*/ 778 h 910"/>
                <a:gd name="T52" fmla="*/ 397 w 614"/>
                <a:gd name="T53" fmla="*/ 565 h 910"/>
                <a:gd name="T54" fmla="*/ 406 w 614"/>
                <a:gd name="T55" fmla="*/ 350 h 910"/>
                <a:gd name="T56" fmla="*/ 407 w 614"/>
                <a:gd name="T57" fmla="*/ 266 h 910"/>
                <a:gd name="T58" fmla="*/ 395 w 614"/>
                <a:gd name="T59" fmla="*/ 254 h 910"/>
                <a:gd name="T60" fmla="*/ 356 w 614"/>
                <a:gd name="T61" fmla="*/ 348 h 910"/>
                <a:gd name="T62" fmla="*/ 309 w 614"/>
                <a:gd name="T63" fmla="*/ 469 h 910"/>
                <a:gd name="T64" fmla="*/ 282 w 614"/>
                <a:gd name="T65" fmla="*/ 514 h 910"/>
                <a:gd name="T66" fmla="*/ 257 w 614"/>
                <a:gd name="T67" fmla="*/ 535 h 910"/>
                <a:gd name="T68" fmla="*/ 221 w 614"/>
                <a:gd name="T69" fmla="*/ 532 h 910"/>
                <a:gd name="T70" fmla="*/ 191 w 614"/>
                <a:gd name="T71" fmla="*/ 476 h 910"/>
                <a:gd name="T72" fmla="*/ 173 w 614"/>
                <a:gd name="T73" fmla="*/ 403 h 910"/>
                <a:gd name="T74" fmla="*/ 159 w 614"/>
                <a:gd name="T75" fmla="*/ 379 h 910"/>
                <a:gd name="T76" fmla="*/ 125 w 614"/>
                <a:gd name="T77" fmla="*/ 470 h 910"/>
                <a:gd name="T78" fmla="*/ 85 w 614"/>
                <a:gd name="T79" fmla="*/ 577 h 910"/>
                <a:gd name="T80" fmla="*/ 56 w 614"/>
                <a:gd name="T81" fmla="*/ 595 h 910"/>
                <a:gd name="T82" fmla="*/ 22 w 614"/>
                <a:gd name="T83" fmla="*/ 585 h 910"/>
                <a:gd name="T84" fmla="*/ 1 w 614"/>
                <a:gd name="T85" fmla="*/ 554 h 910"/>
                <a:gd name="T86" fmla="*/ 5 w 614"/>
                <a:gd name="T87" fmla="*/ 505 h 910"/>
                <a:gd name="T88" fmla="*/ 29 w 614"/>
                <a:gd name="T89" fmla="*/ 432 h 910"/>
                <a:gd name="T90" fmla="*/ 27 w 614"/>
                <a:gd name="T91" fmla="*/ 442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4" h="910">
                  <a:moveTo>
                    <a:pt x="27" y="442"/>
                  </a:moveTo>
                  <a:cubicBezTo>
                    <a:pt x="88" y="293"/>
                    <a:pt x="127" y="210"/>
                    <a:pt x="144" y="191"/>
                  </a:cubicBezTo>
                  <a:cubicBezTo>
                    <a:pt x="161" y="172"/>
                    <a:pt x="173" y="160"/>
                    <a:pt x="182" y="156"/>
                  </a:cubicBezTo>
                  <a:cubicBezTo>
                    <a:pt x="190" y="152"/>
                    <a:pt x="200" y="153"/>
                    <a:pt x="212" y="160"/>
                  </a:cubicBezTo>
                  <a:cubicBezTo>
                    <a:pt x="224" y="167"/>
                    <a:pt x="233" y="183"/>
                    <a:pt x="239" y="208"/>
                  </a:cubicBezTo>
                  <a:cubicBezTo>
                    <a:pt x="245" y="234"/>
                    <a:pt x="250" y="262"/>
                    <a:pt x="256" y="292"/>
                  </a:cubicBezTo>
                  <a:cubicBezTo>
                    <a:pt x="261" y="323"/>
                    <a:pt x="264" y="337"/>
                    <a:pt x="266" y="337"/>
                  </a:cubicBezTo>
                  <a:cubicBezTo>
                    <a:pt x="267" y="336"/>
                    <a:pt x="280" y="308"/>
                    <a:pt x="303" y="254"/>
                  </a:cubicBezTo>
                  <a:cubicBezTo>
                    <a:pt x="326" y="200"/>
                    <a:pt x="349" y="149"/>
                    <a:pt x="374" y="103"/>
                  </a:cubicBezTo>
                  <a:cubicBezTo>
                    <a:pt x="398" y="57"/>
                    <a:pt x="415" y="29"/>
                    <a:pt x="425" y="18"/>
                  </a:cubicBezTo>
                  <a:cubicBezTo>
                    <a:pt x="434" y="7"/>
                    <a:pt x="443" y="2"/>
                    <a:pt x="451" y="1"/>
                  </a:cubicBezTo>
                  <a:cubicBezTo>
                    <a:pt x="460" y="0"/>
                    <a:pt x="469" y="3"/>
                    <a:pt x="479" y="9"/>
                  </a:cubicBezTo>
                  <a:cubicBezTo>
                    <a:pt x="490" y="16"/>
                    <a:pt x="495" y="29"/>
                    <a:pt x="495" y="48"/>
                  </a:cubicBezTo>
                  <a:cubicBezTo>
                    <a:pt x="495" y="67"/>
                    <a:pt x="493" y="166"/>
                    <a:pt x="491" y="345"/>
                  </a:cubicBezTo>
                  <a:cubicBezTo>
                    <a:pt x="488" y="525"/>
                    <a:pt x="487" y="631"/>
                    <a:pt x="488" y="665"/>
                  </a:cubicBezTo>
                  <a:cubicBezTo>
                    <a:pt x="489" y="699"/>
                    <a:pt x="493" y="724"/>
                    <a:pt x="500" y="742"/>
                  </a:cubicBezTo>
                  <a:cubicBezTo>
                    <a:pt x="506" y="759"/>
                    <a:pt x="513" y="772"/>
                    <a:pt x="520" y="781"/>
                  </a:cubicBezTo>
                  <a:cubicBezTo>
                    <a:pt x="527" y="790"/>
                    <a:pt x="535" y="798"/>
                    <a:pt x="545" y="803"/>
                  </a:cubicBezTo>
                  <a:cubicBezTo>
                    <a:pt x="556" y="809"/>
                    <a:pt x="566" y="813"/>
                    <a:pt x="577" y="813"/>
                  </a:cubicBezTo>
                  <a:cubicBezTo>
                    <a:pt x="588" y="814"/>
                    <a:pt x="597" y="819"/>
                    <a:pt x="603" y="827"/>
                  </a:cubicBezTo>
                  <a:cubicBezTo>
                    <a:pt x="609" y="835"/>
                    <a:pt x="612" y="845"/>
                    <a:pt x="613" y="855"/>
                  </a:cubicBezTo>
                  <a:cubicBezTo>
                    <a:pt x="614" y="866"/>
                    <a:pt x="609" y="878"/>
                    <a:pt x="600" y="890"/>
                  </a:cubicBezTo>
                  <a:cubicBezTo>
                    <a:pt x="591" y="902"/>
                    <a:pt x="579" y="909"/>
                    <a:pt x="565" y="910"/>
                  </a:cubicBezTo>
                  <a:cubicBezTo>
                    <a:pt x="550" y="910"/>
                    <a:pt x="533" y="907"/>
                    <a:pt x="512" y="899"/>
                  </a:cubicBezTo>
                  <a:cubicBezTo>
                    <a:pt x="492" y="890"/>
                    <a:pt x="473" y="879"/>
                    <a:pt x="454" y="865"/>
                  </a:cubicBezTo>
                  <a:cubicBezTo>
                    <a:pt x="435" y="851"/>
                    <a:pt x="420" y="822"/>
                    <a:pt x="408" y="778"/>
                  </a:cubicBezTo>
                  <a:cubicBezTo>
                    <a:pt x="396" y="733"/>
                    <a:pt x="392" y="662"/>
                    <a:pt x="397" y="565"/>
                  </a:cubicBezTo>
                  <a:cubicBezTo>
                    <a:pt x="401" y="468"/>
                    <a:pt x="404" y="396"/>
                    <a:pt x="406" y="350"/>
                  </a:cubicBezTo>
                  <a:cubicBezTo>
                    <a:pt x="407" y="304"/>
                    <a:pt x="408" y="276"/>
                    <a:pt x="407" y="266"/>
                  </a:cubicBezTo>
                  <a:cubicBezTo>
                    <a:pt x="406" y="256"/>
                    <a:pt x="402" y="252"/>
                    <a:pt x="395" y="254"/>
                  </a:cubicBezTo>
                  <a:cubicBezTo>
                    <a:pt x="389" y="256"/>
                    <a:pt x="376" y="287"/>
                    <a:pt x="356" y="348"/>
                  </a:cubicBezTo>
                  <a:cubicBezTo>
                    <a:pt x="337" y="409"/>
                    <a:pt x="321" y="449"/>
                    <a:pt x="309" y="469"/>
                  </a:cubicBezTo>
                  <a:cubicBezTo>
                    <a:pt x="297" y="489"/>
                    <a:pt x="288" y="504"/>
                    <a:pt x="282" y="514"/>
                  </a:cubicBezTo>
                  <a:cubicBezTo>
                    <a:pt x="276" y="525"/>
                    <a:pt x="268" y="532"/>
                    <a:pt x="257" y="535"/>
                  </a:cubicBezTo>
                  <a:cubicBezTo>
                    <a:pt x="246" y="539"/>
                    <a:pt x="234" y="538"/>
                    <a:pt x="221" y="532"/>
                  </a:cubicBezTo>
                  <a:cubicBezTo>
                    <a:pt x="209" y="526"/>
                    <a:pt x="198" y="508"/>
                    <a:pt x="191" y="476"/>
                  </a:cubicBezTo>
                  <a:cubicBezTo>
                    <a:pt x="183" y="445"/>
                    <a:pt x="177" y="421"/>
                    <a:pt x="173" y="403"/>
                  </a:cubicBezTo>
                  <a:cubicBezTo>
                    <a:pt x="169" y="386"/>
                    <a:pt x="164" y="378"/>
                    <a:pt x="159" y="379"/>
                  </a:cubicBezTo>
                  <a:cubicBezTo>
                    <a:pt x="154" y="379"/>
                    <a:pt x="142" y="410"/>
                    <a:pt x="125" y="470"/>
                  </a:cubicBezTo>
                  <a:cubicBezTo>
                    <a:pt x="107" y="530"/>
                    <a:pt x="94" y="566"/>
                    <a:pt x="85" y="577"/>
                  </a:cubicBezTo>
                  <a:cubicBezTo>
                    <a:pt x="77" y="589"/>
                    <a:pt x="67" y="595"/>
                    <a:pt x="56" y="595"/>
                  </a:cubicBezTo>
                  <a:cubicBezTo>
                    <a:pt x="45" y="595"/>
                    <a:pt x="33" y="591"/>
                    <a:pt x="22" y="585"/>
                  </a:cubicBezTo>
                  <a:cubicBezTo>
                    <a:pt x="10" y="578"/>
                    <a:pt x="3" y="568"/>
                    <a:pt x="1" y="554"/>
                  </a:cubicBezTo>
                  <a:cubicBezTo>
                    <a:pt x="0" y="540"/>
                    <a:pt x="1" y="524"/>
                    <a:pt x="5" y="505"/>
                  </a:cubicBezTo>
                  <a:cubicBezTo>
                    <a:pt x="9" y="486"/>
                    <a:pt x="17" y="461"/>
                    <a:pt x="29" y="432"/>
                  </a:cubicBezTo>
                  <a:lnTo>
                    <a:pt x="27" y="4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3" name="任意多边形 112"/>
          <p:cNvSpPr/>
          <p:nvPr/>
        </p:nvSpPr>
        <p:spPr>
          <a:xfrm>
            <a:off x="6894771" y="22298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6894771" y="327903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6894771" y="432799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6894771" y="534194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120"/>
          <p:cNvSpPr txBox="1"/>
          <p:nvPr/>
        </p:nvSpPr>
        <p:spPr>
          <a:xfrm>
            <a:off x="6816725" y="1757348"/>
            <a:ext cx="4585784" cy="477054"/>
          </a:xfrm>
          <a:prstGeom prst="rect">
            <a:avLst/>
          </a:prstGeom>
          <a:noFill/>
        </p:spPr>
        <p:txBody>
          <a:bodyPr wrap="square" rtlCol="0">
            <a:spAutoFit/>
          </a:bodyPr>
          <a:lstStyle/>
          <a:p>
            <a:pPr algn="just">
              <a:lnSpc>
                <a:spcPct val="125000"/>
              </a:lnSpc>
            </a:pPr>
            <a:r>
              <a:rPr lang="en-US" altLang="zh-CN" sz="2000" smtClean="0">
                <a:solidFill>
                  <a:schemeClr val="tx1">
                    <a:lumMod val="85000"/>
                    <a:lumOff val="15000"/>
                  </a:schemeClr>
                </a:solidFill>
                <a:latin typeface="方正静蕾简体" panose="02000000000000000000" pitchFamily="2" charset="-122"/>
                <a:ea typeface="方正静蕾简体" panose="02000000000000000000" pitchFamily="2" charset="-122"/>
              </a:rPr>
              <a:t>1.</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2" name="文本框 121"/>
          <p:cNvSpPr txBox="1"/>
          <p:nvPr/>
        </p:nvSpPr>
        <p:spPr>
          <a:xfrm>
            <a:off x="6816725" y="2806524"/>
            <a:ext cx="4585784" cy="477054"/>
          </a:xfrm>
          <a:prstGeom prst="rect">
            <a:avLst/>
          </a:prstGeom>
          <a:noFill/>
        </p:spPr>
        <p:txBody>
          <a:bodyPr wrap="square" rtlCol="0">
            <a:spAutoFit/>
          </a:bodyPr>
          <a:lstStyle/>
          <a:p>
            <a:pPr algn="just">
              <a:lnSpc>
                <a:spcPct val="125000"/>
              </a:lnSpc>
            </a:pPr>
            <a:r>
              <a:rPr lang="en-US" altLang="zh-CN" sz="2000" smtClean="0">
                <a:solidFill>
                  <a:schemeClr val="tx1">
                    <a:lumMod val="85000"/>
                    <a:lumOff val="15000"/>
                  </a:schemeClr>
                </a:solidFill>
                <a:latin typeface="方正静蕾简体" panose="02000000000000000000" pitchFamily="2" charset="-122"/>
                <a:ea typeface="方正静蕾简体" panose="02000000000000000000" pitchFamily="2" charset="-122"/>
              </a:rPr>
              <a:t>2.</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3" name="文本框 122"/>
          <p:cNvSpPr txBox="1"/>
          <p:nvPr/>
        </p:nvSpPr>
        <p:spPr>
          <a:xfrm>
            <a:off x="6816725" y="3855485"/>
            <a:ext cx="4585784" cy="477054"/>
          </a:xfrm>
          <a:prstGeom prst="rect">
            <a:avLst/>
          </a:prstGeom>
          <a:noFill/>
        </p:spPr>
        <p:txBody>
          <a:bodyPr wrap="square" rtlCol="0">
            <a:spAutoFit/>
          </a:bodyPr>
          <a:lstStyle/>
          <a:p>
            <a:pPr algn="just">
              <a:lnSpc>
                <a:spcPct val="125000"/>
              </a:lnSpc>
            </a:pPr>
            <a:r>
              <a:rPr lang="en-US" altLang="zh-CN" sz="2000" smtClean="0">
                <a:solidFill>
                  <a:schemeClr val="tx1">
                    <a:lumMod val="85000"/>
                    <a:lumOff val="15000"/>
                  </a:schemeClr>
                </a:solidFill>
                <a:latin typeface="方正静蕾简体" panose="02000000000000000000" pitchFamily="2" charset="-122"/>
                <a:ea typeface="方正静蕾简体" panose="02000000000000000000" pitchFamily="2" charset="-122"/>
              </a:rPr>
              <a:t>3.</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4" name="文本框 123"/>
          <p:cNvSpPr txBox="1"/>
          <p:nvPr/>
        </p:nvSpPr>
        <p:spPr>
          <a:xfrm>
            <a:off x="6816725" y="4869433"/>
            <a:ext cx="4585784" cy="477054"/>
          </a:xfrm>
          <a:prstGeom prst="rect">
            <a:avLst/>
          </a:prstGeom>
          <a:noFill/>
        </p:spPr>
        <p:txBody>
          <a:bodyPr wrap="square" rtlCol="0">
            <a:spAutoFit/>
          </a:bodyPr>
          <a:lstStyle/>
          <a:p>
            <a:pPr algn="just">
              <a:lnSpc>
                <a:spcPct val="125000"/>
              </a:lnSpc>
            </a:pPr>
            <a:r>
              <a:rPr lang="en-US" altLang="zh-CN" sz="2000" smtClean="0">
                <a:solidFill>
                  <a:schemeClr val="tx1">
                    <a:lumMod val="85000"/>
                    <a:lumOff val="15000"/>
                  </a:schemeClr>
                </a:solidFill>
                <a:latin typeface="方正静蕾简体" panose="02000000000000000000" pitchFamily="2" charset="-122"/>
                <a:ea typeface="方正静蕾简体" panose="02000000000000000000" pitchFamily="2" charset="-122"/>
              </a:rPr>
              <a:t>4.</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smtClean="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80" name="组合 79"/>
          <p:cNvGrpSpPr/>
          <p:nvPr/>
        </p:nvGrpSpPr>
        <p:grpSpPr>
          <a:xfrm rot="1192981">
            <a:off x="318899" y="220711"/>
            <a:ext cx="579734" cy="587264"/>
            <a:chOff x="2118580" y="4342651"/>
            <a:chExt cx="672245" cy="680977"/>
          </a:xfrm>
        </p:grpSpPr>
        <p:grpSp>
          <p:nvGrpSpPr>
            <p:cNvPr id="81" name="组合 80"/>
            <p:cNvGrpSpPr/>
            <p:nvPr/>
          </p:nvGrpSpPr>
          <p:grpSpPr>
            <a:xfrm>
              <a:off x="2124539" y="4342651"/>
              <a:ext cx="641611" cy="680977"/>
              <a:chOff x="2124539" y="4342651"/>
              <a:chExt cx="641611" cy="680977"/>
            </a:xfrm>
          </p:grpSpPr>
          <p:sp>
            <p:nvSpPr>
              <p:cNvPr id="133" name="任意多边形 132"/>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任意多边形 81"/>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文本框 137"/>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Group 4"/>
          <p:cNvGrpSpPr>
            <a:grpSpLocks noChangeAspect="1"/>
          </p:cNvGrpSpPr>
          <p:nvPr/>
        </p:nvGrpSpPr>
        <p:grpSpPr bwMode="auto">
          <a:xfrm>
            <a:off x="1798638" y="2452688"/>
            <a:ext cx="3687762" cy="3503612"/>
            <a:chOff x="1133" y="1545"/>
            <a:chExt cx="2323" cy="2207"/>
          </a:xfrm>
          <a:solidFill>
            <a:schemeClr val="tx1">
              <a:lumMod val="75000"/>
              <a:lumOff val="25000"/>
            </a:schemeClr>
          </a:solidFill>
        </p:grpSpPr>
        <p:sp>
          <p:nvSpPr>
            <p:cNvPr id="122"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6" name="文本框 125"/>
          <p:cNvSpPr txBox="1"/>
          <p:nvPr/>
        </p:nvSpPr>
        <p:spPr>
          <a:xfrm>
            <a:off x="3440154" y="2533948"/>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第一名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7" name="文本框 126"/>
          <p:cNvSpPr txBox="1"/>
          <p:nvPr/>
        </p:nvSpPr>
        <p:spPr>
          <a:xfrm>
            <a:off x="2235605" y="3025130"/>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第二名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8" name="文本框 127"/>
          <p:cNvSpPr txBox="1"/>
          <p:nvPr/>
        </p:nvSpPr>
        <p:spPr>
          <a:xfrm>
            <a:off x="4418327" y="3294360"/>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第三名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9" name="文本框 128"/>
          <p:cNvSpPr txBox="1"/>
          <p:nvPr/>
        </p:nvSpPr>
        <p:spPr>
          <a:xfrm>
            <a:off x="7249675" y="2319698"/>
            <a:ext cx="1305165" cy="584775"/>
          </a:xfrm>
          <a:prstGeom prst="rect">
            <a:avLst/>
          </a:prstGeom>
          <a:noFill/>
        </p:spPr>
        <p:txBody>
          <a:bodyPr wrap="none" rtlCol="0">
            <a:spAutoFit/>
          </a:bodyPr>
          <a:lstStyle/>
          <a:p>
            <a:r>
              <a:rPr lang="zh-CN" altLang="en-US" sz="3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31" name="Freeform 30"/>
          <p:cNvSpPr>
            <a:spLocks noEditPoints="1"/>
          </p:cNvSpPr>
          <p:nvPr/>
        </p:nvSpPr>
        <p:spPr bwMode="auto">
          <a:xfrm>
            <a:off x="6971863" y="242711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132" name="文本框 131"/>
          <p:cNvSpPr txBox="1"/>
          <p:nvPr/>
        </p:nvSpPr>
        <p:spPr>
          <a:xfrm>
            <a:off x="7249675" y="4308903"/>
            <a:ext cx="1305165" cy="584775"/>
          </a:xfrm>
          <a:prstGeom prst="rect">
            <a:avLst/>
          </a:prstGeom>
          <a:noFill/>
        </p:spPr>
        <p:txBody>
          <a:bodyPr wrap="none" rtlCol="0">
            <a:spAutoFit/>
          </a:bodyPr>
          <a:lstStyle/>
          <a:p>
            <a:r>
              <a:rPr lang="zh-CN" altLang="en-US" sz="3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33" name="文本框 132"/>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34" name="Freeform 30"/>
          <p:cNvSpPr>
            <a:spLocks noEditPoints="1"/>
          </p:cNvSpPr>
          <p:nvPr/>
        </p:nvSpPr>
        <p:spPr bwMode="auto">
          <a:xfrm>
            <a:off x="6971863" y="441631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grpSp>
        <p:nvGrpSpPr>
          <p:cNvPr id="16" name="组合 15"/>
          <p:cNvGrpSpPr/>
          <p:nvPr/>
        </p:nvGrpSpPr>
        <p:grpSpPr>
          <a:xfrm rot="1192981">
            <a:off x="318899" y="220711"/>
            <a:ext cx="579734" cy="587264"/>
            <a:chOff x="2118580" y="4342651"/>
            <a:chExt cx="672245" cy="680977"/>
          </a:xfrm>
        </p:grpSpPr>
        <p:grpSp>
          <p:nvGrpSpPr>
            <p:cNvPr id="17" name="组合 16"/>
            <p:cNvGrpSpPr/>
            <p:nvPr/>
          </p:nvGrpSpPr>
          <p:grpSpPr>
            <a:xfrm>
              <a:off x="2124539" y="4342651"/>
              <a:ext cx="641611" cy="680977"/>
              <a:chOff x="2124539" y="4342651"/>
              <a:chExt cx="641611" cy="680977"/>
            </a:xfrm>
          </p:grpSpPr>
          <p:sp>
            <p:nvSpPr>
              <p:cNvPr id="35" name="任意多边形 3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44"/>
          <p:cNvGrpSpPr/>
          <p:nvPr/>
        </p:nvGrpSpPr>
        <p:grpSpPr>
          <a:xfrm>
            <a:off x="1293507" y="1737360"/>
            <a:ext cx="657509" cy="738492"/>
            <a:chOff x="0" y="0"/>
            <a:chExt cx="807366" cy="906807"/>
          </a:xfrm>
        </p:grpSpPr>
        <p:sp>
          <p:nvSpPr>
            <p:cNvPr id="18"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19"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20" name="Group 44"/>
          <p:cNvGrpSpPr/>
          <p:nvPr/>
        </p:nvGrpSpPr>
        <p:grpSpPr>
          <a:xfrm>
            <a:off x="1278963" y="3089168"/>
            <a:ext cx="657509" cy="738492"/>
            <a:chOff x="0" y="0"/>
            <a:chExt cx="807366" cy="906807"/>
          </a:xfrm>
        </p:grpSpPr>
        <p:sp>
          <p:nvSpPr>
            <p:cNvPr id="21"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2"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23" name="Group 44"/>
          <p:cNvGrpSpPr/>
          <p:nvPr/>
        </p:nvGrpSpPr>
        <p:grpSpPr>
          <a:xfrm>
            <a:off x="1264419" y="4440976"/>
            <a:ext cx="657509" cy="738492"/>
            <a:chOff x="0" y="0"/>
            <a:chExt cx="807366" cy="906807"/>
          </a:xfrm>
        </p:grpSpPr>
        <p:sp>
          <p:nvSpPr>
            <p:cNvPr id="24"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25"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nvGrpSpPr>
          <p:cNvPr id="26" name="组合 25"/>
          <p:cNvGrpSpPr/>
          <p:nvPr/>
        </p:nvGrpSpPr>
        <p:grpSpPr>
          <a:xfrm rot="19800147">
            <a:off x="7210621" y="2223728"/>
            <a:ext cx="3479436" cy="2552112"/>
            <a:chOff x="6579684" y="1851050"/>
            <a:chExt cx="4331265" cy="3176915"/>
          </a:xfrm>
        </p:grpSpPr>
        <p:grpSp>
          <p:nvGrpSpPr>
            <p:cNvPr id="27" name="Group 55"/>
            <p:cNvGrpSpPr/>
            <p:nvPr/>
          </p:nvGrpSpPr>
          <p:grpSpPr>
            <a:xfrm rot="2273417">
              <a:off x="7686162" y="1851050"/>
              <a:ext cx="3224787" cy="3176915"/>
              <a:chOff x="0" y="0"/>
              <a:chExt cx="1149595" cy="1132530"/>
            </a:xfrm>
          </p:grpSpPr>
          <p:sp>
            <p:nvSpPr>
              <p:cNvPr id="31"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2" name="Group 54"/>
              <p:cNvGrpSpPr/>
              <p:nvPr/>
            </p:nvGrpSpPr>
            <p:grpSpPr>
              <a:xfrm>
                <a:off x="-1" y="0"/>
                <a:ext cx="1149597" cy="1132531"/>
                <a:chOff x="0" y="0"/>
                <a:chExt cx="1149595" cy="1132530"/>
              </a:xfrm>
            </p:grpSpPr>
            <p:sp>
              <p:nvSpPr>
                <p:cNvPr id="33"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4"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5"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28" name="Group 58"/>
            <p:cNvGrpSpPr/>
            <p:nvPr/>
          </p:nvGrpSpPr>
          <p:grpSpPr>
            <a:xfrm rot="2273417">
              <a:off x="6579684" y="2485046"/>
              <a:ext cx="2252925" cy="2330728"/>
              <a:chOff x="0" y="0"/>
              <a:chExt cx="803139" cy="830875"/>
            </a:xfrm>
          </p:grpSpPr>
          <p:sp>
            <p:nvSpPr>
              <p:cNvPr id="29"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0"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36" name="文本框 35"/>
          <p:cNvSpPr txBox="1"/>
          <p:nvPr/>
        </p:nvSpPr>
        <p:spPr>
          <a:xfrm>
            <a:off x="2221316" y="1794034"/>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2227206" y="3119775"/>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2221316" y="4440279"/>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9" name="组合 38"/>
          <p:cNvGrpSpPr/>
          <p:nvPr/>
        </p:nvGrpSpPr>
        <p:grpSpPr>
          <a:xfrm rot="1192981">
            <a:off x="318899" y="220711"/>
            <a:ext cx="579734" cy="587264"/>
            <a:chOff x="2118580" y="4342651"/>
            <a:chExt cx="672245" cy="680977"/>
          </a:xfrm>
        </p:grpSpPr>
        <p:grpSp>
          <p:nvGrpSpPr>
            <p:cNvPr id="40" name="组合 39"/>
            <p:cNvGrpSpPr/>
            <p:nvPr/>
          </p:nvGrpSpPr>
          <p:grpSpPr>
            <a:xfrm>
              <a:off x="2124539" y="4342651"/>
              <a:ext cx="641611" cy="680977"/>
              <a:chOff x="2124539" y="4342651"/>
              <a:chExt cx="641611" cy="680977"/>
            </a:xfrm>
          </p:grpSpPr>
          <p:sp>
            <p:nvSpPr>
              <p:cNvPr id="58" name="任意多边形 57"/>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任意多边形 40"/>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anim calcmode="lin" valueType="num">
                                      <p:cBhvr>
                                        <p:cTn id="11" dur="500" fill="hold"/>
                                        <p:tgtEl>
                                          <p:spTgt spid="17"/>
                                        </p:tgtEl>
                                        <p:attrNameLst>
                                          <p:attrName>ppt_x</p:attrName>
                                        </p:attrNameLst>
                                      </p:cBhvr>
                                      <p:tavLst>
                                        <p:tav tm="0">
                                          <p:val>
                                            <p:strVal val="#ppt_x"/>
                                          </p:val>
                                        </p:tav>
                                        <p:tav tm="100000">
                                          <p:val>
                                            <p:strVal val="#ppt_x"/>
                                          </p:val>
                                        </p:tav>
                                      </p:tavLst>
                                    </p:anim>
                                    <p:anim calcmode="lin" valueType="num">
                                      <p:cBhvr>
                                        <p:cTn id="12" dur="500" fill="hold"/>
                                        <p:tgtEl>
                                          <p:spTgt spid="17"/>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3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anim calcmode="lin" valueType="num">
                                      <p:cBhvr>
                                        <p:cTn id="16" dur="500" fill="hold"/>
                                        <p:tgtEl>
                                          <p:spTgt spid="23"/>
                                        </p:tgtEl>
                                        <p:attrNameLst>
                                          <p:attrName>ppt_x</p:attrName>
                                        </p:attrNameLst>
                                      </p:cBhvr>
                                      <p:tavLst>
                                        <p:tav tm="0">
                                          <p:val>
                                            <p:strVal val="#ppt_x"/>
                                          </p:val>
                                        </p:tav>
                                        <p:tav tm="100000">
                                          <p:val>
                                            <p:strVal val="#ppt_x"/>
                                          </p:val>
                                        </p:tav>
                                      </p:tavLst>
                                    </p:anim>
                                    <p:anim calcmode="lin" valueType="num">
                                      <p:cBhvr>
                                        <p:cTn id="1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4"/>
          <p:cNvGrpSpPr>
            <a:grpSpLocks noChangeAspect="1"/>
          </p:cNvGrpSpPr>
          <p:nvPr/>
        </p:nvGrpSpPr>
        <p:grpSpPr bwMode="auto">
          <a:xfrm>
            <a:off x="1798638" y="2452688"/>
            <a:ext cx="3687762" cy="3503612"/>
            <a:chOff x="1133" y="1545"/>
            <a:chExt cx="2323" cy="2207"/>
          </a:xfrm>
          <a:solidFill>
            <a:schemeClr val="tx1">
              <a:lumMod val="85000"/>
              <a:lumOff val="15000"/>
            </a:schemeClr>
          </a:solidFill>
        </p:grpSpPr>
        <p:sp>
          <p:nvSpPr>
            <p:cNvPr id="40"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文本框 43"/>
          <p:cNvSpPr txBox="1"/>
          <p:nvPr/>
        </p:nvSpPr>
        <p:spPr>
          <a:xfrm>
            <a:off x="3440154" y="2533948"/>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第一名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2235605" y="3025130"/>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第二名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4418327" y="3294360"/>
            <a:ext cx="121906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第三名</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7249675" y="2319698"/>
            <a:ext cx="1305165" cy="584775"/>
          </a:xfrm>
          <a:prstGeom prst="rect">
            <a:avLst/>
          </a:prstGeom>
          <a:noFill/>
        </p:spPr>
        <p:txBody>
          <a:bodyPr wrap="none" rtlCol="0">
            <a:spAutoFit/>
          </a:bodyPr>
          <a:lstStyle/>
          <a:p>
            <a:r>
              <a:rPr lang="zh-CN" altLang="en-US" sz="3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9" name="Freeform 30"/>
          <p:cNvSpPr>
            <a:spLocks noEditPoints="1"/>
          </p:cNvSpPr>
          <p:nvPr/>
        </p:nvSpPr>
        <p:spPr bwMode="auto">
          <a:xfrm>
            <a:off x="6971863" y="242711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50" name="文本框 49"/>
          <p:cNvSpPr txBox="1"/>
          <p:nvPr/>
        </p:nvSpPr>
        <p:spPr>
          <a:xfrm>
            <a:off x="7249675" y="4308903"/>
            <a:ext cx="1305165" cy="584775"/>
          </a:xfrm>
          <a:prstGeom prst="rect">
            <a:avLst/>
          </a:prstGeom>
          <a:noFill/>
        </p:spPr>
        <p:txBody>
          <a:bodyPr wrap="none" rtlCol="0">
            <a:spAutoFit/>
          </a:bodyPr>
          <a:lstStyle/>
          <a:p>
            <a:r>
              <a:rPr lang="zh-CN" altLang="en-US" sz="3200" b="1" spc="-300"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1" name="文本框 50"/>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请在这里输入文字请在这里输入文字请在这里输入文字请在这里输入文字请在这里输入文字请在这里输入文字请在这里</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2" name="Freeform 30"/>
          <p:cNvSpPr>
            <a:spLocks noEditPoints="1"/>
          </p:cNvSpPr>
          <p:nvPr/>
        </p:nvSpPr>
        <p:spPr bwMode="auto">
          <a:xfrm>
            <a:off x="6971863" y="441631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grpSp>
        <p:nvGrpSpPr>
          <p:cNvPr id="16" name="组合 15"/>
          <p:cNvGrpSpPr/>
          <p:nvPr/>
        </p:nvGrpSpPr>
        <p:grpSpPr>
          <a:xfrm rot="1192981">
            <a:off x="318899" y="220711"/>
            <a:ext cx="579734" cy="587264"/>
            <a:chOff x="2118580" y="4342651"/>
            <a:chExt cx="672245" cy="680977"/>
          </a:xfrm>
        </p:grpSpPr>
        <p:grpSp>
          <p:nvGrpSpPr>
            <p:cNvPr id="17" name="组合 16"/>
            <p:cNvGrpSpPr/>
            <p:nvPr/>
          </p:nvGrpSpPr>
          <p:grpSpPr>
            <a:xfrm>
              <a:off x="2124539" y="4342651"/>
              <a:ext cx="641611" cy="680977"/>
              <a:chOff x="2124539" y="4342651"/>
              <a:chExt cx="641611" cy="680977"/>
            </a:xfrm>
          </p:grpSpPr>
          <p:sp>
            <p:nvSpPr>
              <p:cNvPr id="35" name="任意多边形 3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rot="20279529">
              <a:off x="2598988" y="4623569"/>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479596" y="4480372"/>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127434" y="4559064"/>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594342" y="4571927"/>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35496" y="4638952"/>
              <a:ext cx="269481" cy="1483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51872" y="4532481"/>
              <a:ext cx="202631" cy="10339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524326" y="4506288"/>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01282" y="4464098"/>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328701" y="4625707"/>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130538" y="4603506"/>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599025" y="4660637"/>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611278" y="479537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492800" y="448954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118580" y="4584223"/>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127493" y="4608630"/>
              <a:ext cx="255388" cy="13914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284592" y="4709098"/>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635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1006597" y="249957"/>
            <a:ext cx="2406559"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添加您的文本</a:t>
            </a:r>
            <a:endParaRPr lang="en-US" altLang="zh-CN" sz="2800" b="1" dirty="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3120435" y="2848612"/>
            <a:ext cx="6183734" cy="1200329"/>
          </a:xfrm>
          <a:prstGeom prst="rect">
            <a:avLst/>
          </a:prstGeom>
          <a:noFill/>
        </p:spPr>
        <p:txBody>
          <a:bodyPr wrap="square" rtlCol="0">
            <a:spAutoFit/>
          </a:bodyPr>
          <a:lstStyle/>
          <a:p>
            <a:r>
              <a:rPr lang="zh-CN" altLang="en-US" sz="7200" b="1" spc="300" smtClean="0">
                <a:solidFill>
                  <a:schemeClr val="tx1">
                    <a:lumMod val="85000"/>
                    <a:lumOff val="15000"/>
                  </a:schemeClr>
                </a:solidFill>
                <a:latin typeface="方正静蕾简体" panose="02000000000000000000" pitchFamily="2" charset="-122"/>
                <a:ea typeface="方正静蕾简体" panose="02000000000000000000" pitchFamily="2" charset="-122"/>
              </a:rPr>
              <a:t>重点工作安排</a:t>
            </a:r>
            <a:endParaRPr lang="zh-CN" altLang="en-US" sz="16600" b="1"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9" name="任意多边形 48"/>
          <p:cNvSpPr/>
          <p:nvPr/>
        </p:nvSpPr>
        <p:spPr>
          <a:xfrm>
            <a:off x="3264568" y="2661889"/>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264567" y="4136878"/>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tx1">
                <a:lumMod val="85000"/>
                <a:lumOff val="1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0"/>
          <p:cNvSpPr>
            <a:spLocks noEditPoints="1"/>
          </p:cNvSpPr>
          <p:nvPr/>
        </p:nvSpPr>
        <p:spPr bwMode="auto">
          <a:xfrm>
            <a:off x="3672685" y="2495422"/>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94" name="Group 173"/>
          <p:cNvGrpSpPr>
            <a:grpSpLocks noChangeAspect="1"/>
          </p:cNvGrpSpPr>
          <p:nvPr/>
        </p:nvGrpSpPr>
        <p:grpSpPr bwMode="auto">
          <a:xfrm>
            <a:off x="9281779" y="3265366"/>
            <a:ext cx="695325" cy="938213"/>
            <a:chOff x="3106" y="2648"/>
            <a:chExt cx="438" cy="591"/>
          </a:xfrm>
          <a:solidFill>
            <a:schemeClr val="tx1">
              <a:lumMod val="85000"/>
              <a:lumOff val="15000"/>
            </a:schemeClr>
          </a:solidFill>
        </p:grpSpPr>
        <p:sp>
          <p:nvSpPr>
            <p:cNvPr id="95" name="Freeform 174"/>
            <p:cNvSpPr/>
            <p:nvPr/>
          </p:nvSpPr>
          <p:spPr bwMode="auto">
            <a:xfrm>
              <a:off x="3258" y="2648"/>
              <a:ext cx="13" cy="35"/>
            </a:xfrm>
            <a:custGeom>
              <a:avLst/>
              <a:gdLst>
                <a:gd name="T0" fmla="*/ 3 w 3"/>
                <a:gd name="T1" fmla="*/ 4 h 8"/>
                <a:gd name="T2" fmla="*/ 3 w 3"/>
                <a:gd name="T3" fmla="*/ 3 h 8"/>
                <a:gd name="T4" fmla="*/ 0 w 3"/>
                <a:gd name="T5" fmla="*/ 4 h 8"/>
                <a:gd name="T6" fmla="*/ 0 w 3"/>
                <a:gd name="T7" fmla="*/ 6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4"/>
                    <a:pt x="3" y="3"/>
                    <a:pt x="3" y="3"/>
                  </a:cubicBezTo>
                  <a:cubicBezTo>
                    <a:pt x="3" y="0"/>
                    <a:pt x="0" y="2"/>
                    <a:pt x="0" y="4"/>
                  </a:cubicBezTo>
                  <a:cubicBezTo>
                    <a:pt x="0" y="4"/>
                    <a:pt x="0" y="5"/>
                    <a:pt x="0" y="6"/>
                  </a:cubicBezTo>
                  <a:cubicBezTo>
                    <a:pt x="0" y="8"/>
                    <a:pt x="3"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75"/>
            <p:cNvSpPr/>
            <p:nvPr/>
          </p:nvSpPr>
          <p:spPr bwMode="auto">
            <a:xfrm>
              <a:off x="3197" y="2700"/>
              <a:ext cx="26" cy="13"/>
            </a:xfrm>
            <a:custGeom>
              <a:avLst/>
              <a:gdLst>
                <a:gd name="T0" fmla="*/ 3 w 6"/>
                <a:gd name="T1" fmla="*/ 3 h 3"/>
                <a:gd name="T2" fmla="*/ 3 w 6"/>
                <a:gd name="T3" fmla="*/ 3 h 3"/>
                <a:gd name="T4" fmla="*/ 4 w 6"/>
                <a:gd name="T5" fmla="*/ 0 h 3"/>
                <a:gd name="T6" fmla="*/ 3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cubicBezTo>
                    <a:pt x="3" y="3"/>
                    <a:pt x="3" y="3"/>
                    <a:pt x="3" y="3"/>
                  </a:cubicBezTo>
                  <a:cubicBezTo>
                    <a:pt x="5" y="3"/>
                    <a:pt x="6" y="0"/>
                    <a:pt x="4" y="0"/>
                  </a:cubicBezTo>
                  <a:cubicBezTo>
                    <a:pt x="4" y="0"/>
                    <a:pt x="4" y="0"/>
                    <a:pt x="3" y="0"/>
                  </a:cubicBezTo>
                  <a:cubicBezTo>
                    <a:pt x="2" y="0"/>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76"/>
            <p:cNvSpPr/>
            <p:nvPr/>
          </p:nvSpPr>
          <p:spPr bwMode="auto">
            <a:xfrm>
              <a:off x="3175" y="2700"/>
              <a:ext cx="26" cy="26"/>
            </a:xfrm>
            <a:custGeom>
              <a:avLst/>
              <a:gdLst>
                <a:gd name="T0" fmla="*/ 4 w 6"/>
                <a:gd name="T1" fmla="*/ 4 h 6"/>
                <a:gd name="T2" fmla="*/ 4 w 6"/>
                <a:gd name="T3" fmla="*/ 4 h 6"/>
                <a:gd name="T4" fmla="*/ 3 w 6"/>
                <a:gd name="T5" fmla="*/ 2 h 6"/>
                <a:gd name="T6" fmla="*/ 2 w 6"/>
                <a:gd name="T7" fmla="*/ 2 h 6"/>
                <a:gd name="T8" fmla="*/ 4 w 6"/>
                <a:gd name="T9" fmla="*/ 4 h 6"/>
              </a:gdLst>
              <a:ahLst/>
              <a:cxnLst>
                <a:cxn ang="0">
                  <a:pos x="T0" y="T1"/>
                </a:cxn>
                <a:cxn ang="0">
                  <a:pos x="T2" y="T3"/>
                </a:cxn>
                <a:cxn ang="0">
                  <a:pos x="T4" y="T5"/>
                </a:cxn>
                <a:cxn ang="0">
                  <a:pos x="T6" y="T7"/>
                </a:cxn>
                <a:cxn ang="0">
                  <a:pos x="T8" y="T9"/>
                </a:cxn>
              </a:cxnLst>
              <a:rect l="0" t="0" r="r" b="b"/>
              <a:pathLst>
                <a:path w="6" h="6">
                  <a:moveTo>
                    <a:pt x="4" y="4"/>
                  </a:moveTo>
                  <a:cubicBezTo>
                    <a:pt x="4" y="4"/>
                    <a:pt x="4" y="4"/>
                    <a:pt x="4" y="4"/>
                  </a:cubicBezTo>
                  <a:cubicBezTo>
                    <a:pt x="6" y="2"/>
                    <a:pt x="4" y="0"/>
                    <a:pt x="3" y="2"/>
                  </a:cubicBezTo>
                  <a:cubicBezTo>
                    <a:pt x="2" y="2"/>
                    <a:pt x="2" y="2"/>
                    <a:pt x="2" y="2"/>
                  </a:cubicBezTo>
                  <a:cubicBezTo>
                    <a:pt x="0" y="4"/>
                    <a:pt x="2"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77"/>
            <p:cNvSpPr/>
            <p:nvPr/>
          </p:nvSpPr>
          <p:spPr bwMode="auto">
            <a:xfrm>
              <a:off x="3153" y="2739"/>
              <a:ext cx="27" cy="39"/>
            </a:xfrm>
            <a:custGeom>
              <a:avLst/>
              <a:gdLst>
                <a:gd name="T0" fmla="*/ 3 w 6"/>
                <a:gd name="T1" fmla="*/ 7 h 9"/>
                <a:gd name="T2" fmla="*/ 5 w 6"/>
                <a:gd name="T3" fmla="*/ 3 h 9"/>
                <a:gd name="T4" fmla="*/ 2 w 6"/>
                <a:gd name="T5" fmla="*/ 2 h 9"/>
                <a:gd name="T6" fmla="*/ 1 w 6"/>
                <a:gd name="T7" fmla="*/ 5 h 9"/>
                <a:gd name="T8" fmla="*/ 3 w 6"/>
                <a:gd name="T9" fmla="*/ 7 h 9"/>
              </a:gdLst>
              <a:ahLst/>
              <a:cxnLst>
                <a:cxn ang="0">
                  <a:pos x="T0" y="T1"/>
                </a:cxn>
                <a:cxn ang="0">
                  <a:pos x="T2" y="T3"/>
                </a:cxn>
                <a:cxn ang="0">
                  <a:pos x="T4" y="T5"/>
                </a:cxn>
                <a:cxn ang="0">
                  <a:pos x="T6" y="T7"/>
                </a:cxn>
                <a:cxn ang="0">
                  <a:pos x="T8" y="T9"/>
                </a:cxn>
              </a:cxnLst>
              <a:rect l="0" t="0" r="r" b="b"/>
              <a:pathLst>
                <a:path w="6" h="9">
                  <a:moveTo>
                    <a:pt x="3" y="7"/>
                  </a:moveTo>
                  <a:cubicBezTo>
                    <a:pt x="4" y="6"/>
                    <a:pt x="5" y="4"/>
                    <a:pt x="5" y="3"/>
                  </a:cubicBezTo>
                  <a:cubicBezTo>
                    <a:pt x="6" y="0"/>
                    <a:pt x="3" y="0"/>
                    <a:pt x="2" y="2"/>
                  </a:cubicBezTo>
                  <a:cubicBezTo>
                    <a:pt x="2" y="3"/>
                    <a:pt x="1" y="4"/>
                    <a:pt x="1" y="5"/>
                  </a:cubicBezTo>
                  <a:cubicBezTo>
                    <a:pt x="0" y="7"/>
                    <a:pt x="2" y="9"/>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78"/>
            <p:cNvSpPr/>
            <p:nvPr/>
          </p:nvSpPr>
          <p:spPr bwMode="auto">
            <a:xfrm>
              <a:off x="3123" y="2760"/>
              <a:ext cx="26" cy="22"/>
            </a:xfrm>
            <a:custGeom>
              <a:avLst/>
              <a:gdLst>
                <a:gd name="T0" fmla="*/ 2 w 6"/>
                <a:gd name="T1" fmla="*/ 5 h 5"/>
                <a:gd name="T2" fmla="*/ 4 w 6"/>
                <a:gd name="T3" fmla="*/ 4 h 5"/>
                <a:gd name="T4" fmla="*/ 3 w 6"/>
                <a:gd name="T5" fmla="*/ 1 h 5"/>
                <a:gd name="T6" fmla="*/ 2 w 6"/>
                <a:gd name="T7" fmla="*/ 1 h 5"/>
                <a:gd name="T8" fmla="*/ 0 w 6"/>
                <a:gd name="T9" fmla="*/ 4 h 5"/>
                <a:gd name="T10" fmla="*/ 2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2" y="5"/>
                  </a:moveTo>
                  <a:cubicBezTo>
                    <a:pt x="3" y="5"/>
                    <a:pt x="4" y="4"/>
                    <a:pt x="4" y="4"/>
                  </a:cubicBezTo>
                  <a:cubicBezTo>
                    <a:pt x="6" y="2"/>
                    <a:pt x="5" y="0"/>
                    <a:pt x="3" y="1"/>
                  </a:cubicBezTo>
                  <a:cubicBezTo>
                    <a:pt x="3" y="1"/>
                    <a:pt x="2" y="2"/>
                    <a:pt x="2" y="1"/>
                  </a:cubicBezTo>
                  <a:cubicBezTo>
                    <a:pt x="1" y="2"/>
                    <a:pt x="0" y="3"/>
                    <a:pt x="0" y="4"/>
                  </a:cubicBezTo>
                  <a:cubicBezTo>
                    <a:pt x="0" y="5"/>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9"/>
            <p:cNvSpPr>
              <a:spLocks noEditPoints="1"/>
            </p:cNvSpPr>
            <p:nvPr/>
          </p:nvSpPr>
          <p:spPr bwMode="auto">
            <a:xfrm>
              <a:off x="3149" y="2769"/>
              <a:ext cx="22" cy="21"/>
            </a:xfrm>
            <a:custGeom>
              <a:avLst/>
              <a:gdLst>
                <a:gd name="T0" fmla="*/ 2 w 5"/>
                <a:gd name="T1" fmla="*/ 5 h 5"/>
                <a:gd name="T2" fmla="*/ 3 w 5"/>
                <a:gd name="T3" fmla="*/ 2 h 5"/>
                <a:gd name="T4" fmla="*/ 0 w 5"/>
                <a:gd name="T5" fmla="*/ 3 h 5"/>
                <a:gd name="T6" fmla="*/ 2 w 5"/>
                <a:gd name="T7" fmla="*/ 5 h 5"/>
                <a:gd name="T8" fmla="*/ 3 w 5"/>
                <a:gd name="T9" fmla="*/ 2 h 5"/>
                <a:gd name="T10" fmla="*/ 3 w 5"/>
                <a:gd name="T11" fmla="*/ 2 h 5"/>
                <a:gd name="T12" fmla="*/ 3 w 5"/>
                <a:gd name="T13" fmla="*/ 2 h 5"/>
                <a:gd name="T14" fmla="*/ 3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3" y="5"/>
                    <a:pt x="5" y="2"/>
                    <a:pt x="3" y="2"/>
                  </a:cubicBezTo>
                  <a:cubicBezTo>
                    <a:pt x="3" y="0"/>
                    <a:pt x="0" y="2"/>
                    <a:pt x="0" y="3"/>
                  </a:cubicBezTo>
                  <a:cubicBezTo>
                    <a:pt x="0" y="5"/>
                    <a:pt x="1" y="5"/>
                    <a:pt x="2" y="5"/>
                  </a:cubicBezTo>
                  <a:close/>
                  <a:moveTo>
                    <a:pt x="3" y="2"/>
                  </a:moveTo>
                  <a:cubicBezTo>
                    <a:pt x="3" y="2"/>
                    <a:pt x="3" y="2"/>
                    <a:pt x="3" y="2"/>
                  </a:cubicBezTo>
                  <a:cubicBezTo>
                    <a:pt x="3" y="2"/>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0"/>
            <p:cNvSpPr/>
            <p:nvPr/>
          </p:nvSpPr>
          <p:spPr bwMode="auto">
            <a:xfrm>
              <a:off x="3127" y="2786"/>
              <a:ext cx="22" cy="43"/>
            </a:xfrm>
            <a:custGeom>
              <a:avLst/>
              <a:gdLst>
                <a:gd name="T0" fmla="*/ 2 w 5"/>
                <a:gd name="T1" fmla="*/ 3 h 10"/>
                <a:gd name="T2" fmla="*/ 2 w 5"/>
                <a:gd name="T3" fmla="*/ 6 h 10"/>
                <a:gd name="T4" fmla="*/ 1 w 5"/>
                <a:gd name="T5" fmla="*/ 7 h 10"/>
                <a:gd name="T6" fmla="*/ 1 w 5"/>
                <a:gd name="T7" fmla="*/ 10 h 10"/>
                <a:gd name="T8" fmla="*/ 4 w 5"/>
                <a:gd name="T9" fmla="*/ 8 h 10"/>
                <a:gd name="T10" fmla="*/ 4 w 5"/>
                <a:gd name="T11" fmla="*/ 7 h 10"/>
                <a:gd name="T12" fmla="*/ 5 w 5"/>
                <a:gd name="T13" fmla="*/ 6 h 10"/>
                <a:gd name="T14" fmla="*/ 5 w 5"/>
                <a:gd name="T15" fmla="*/ 2 h 10"/>
                <a:gd name="T16" fmla="*/ 2 w 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2" y="3"/>
                  </a:moveTo>
                  <a:cubicBezTo>
                    <a:pt x="2" y="4"/>
                    <a:pt x="2" y="5"/>
                    <a:pt x="2" y="6"/>
                  </a:cubicBezTo>
                  <a:cubicBezTo>
                    <a:pt x="1" y="6"/>
                    <a:pt x="1" y="7"/>
                    <a:pt x="1" y="7"/>
                  </a:cubicBezTo>
                  <a:cubicBezTo>
                    <a:pt x="0" y="8"/>
                    <a:pt x="0" y="9"/>
                    <a:pt x="1" y="10"/>
                  </a:cubicBezTo>
                  <a:cubicBezTo>
                    <a:pt x="2" y="10"/>
                    <a:pt x="3" y="9"/>
                    <a:pt x="4" y="8"/>
                  </a:cubicBezTo>
                  <a:cubicBezTo>
                    <a:pt x="4" y="8"/>
                    <a:pt x="4" y="8"/>
                    <a:pt x="4" y="7"/>
                  </a:cubicBezTo>
                  <a:cubicBezTo>
                    <a:pt x="5" y="7"/>
                    <a:pt x="5" y="6"/>
                    <a:pt x="5" y="6"/>
                  </a:cubicBezTo>
                  <a:cubicBezTo>
                    <a:pt x="5" y="4"/>
                    <a:pt x="5" y="3"/>
                    <a:pt x="5" y="2"/>
                  </a:cubicBezTo>
                  <a:cubicBezTo>
                    <a:pt x="5" y="0"/>
                    <a:pt x="2"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81"/>
            <p:cNvSpPr/>
            <p:nvPr/>
          </p:nvSpPr>
          <p:spPr bwMode="auto">
            <a:xfrm>
              <a:off x="3132" y="2855"/>
              <a:ext cx="21"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82"/>
            <p:cNvSpPr/>
            <p:nvPr/>
          </p:nvSpPr>
          <p:spPr bwMode="auto">
            <a:xfrm>
              <a:off x="3149" y="2885"/>
              <a:ext cx="17" cy="35"/>
            </a:xfrm>
            <a:custGeom>
              <a:avLst/>
              <a:gdLst>
                <a:gd name="T0" fmla="*/ 4 w 4"/>
                <a:gd name="T1" fmla="*/ 4 h 8"/>
                <a:gd name="T2" fmla="*/ 4 w 4"/>
                <a:gd name="T3" fmla="*/ 2 h 8"/>
                <a:gd name="T4" fmla="*/ 1 w 4"/>
                <a:gd name="T5" fmla="*/ 4 h 8"/>
                <a:gd name="T6" fmla="*/ 1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3"/>
                    <a:pt x="4" y="3"/>
                    <a:pt x="4" y="2"/>
                  </a:cubicBezTo>
                  <a:cubicBezTo>
                    <a:pt x="2" y="0"/>
                    <a:pt x="0" y="3"/>
                    <a:pt x="1" y="4"/>
                  </a:cubicBezTo>
                  <a:cubicBezTo>
                    <a:pt x="1" y="5"/>
                    <a:pt x="1" y="5"/>
                    <a:pt x="1" y="5"/>
                  </a:cubicBezTo>
                  <a:cubicBezTo>
                    <a:pt x="1"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3"/>
            <p:cNvSpPr/>
            <p:nvPr/>
          </p:nvSpPr>
          <p:spPr bwMode="auto">
            <a:xfrm>
              <a:off x="3127" y="2954"/>
              <a:ext cx="26" cy="52"/>
            </a:xfrm>
            <a:custGeom>
              <a:avLst/>
              <a:gdLst>
                <a:gd name="T0" fmla="*/ 5 w 6"/>
                <a:gd name="T1" fmla="*/ 8 h 12"/>
                <a:gd name="T2" fmla="*/ 4 w 6"/>
                <a:gd name="T3" fmla="*/ 4 h 12"/>
                <a:gd name="T4" fmla="*/ 3 w 6"/>
                <a:gd name="T5" fmla="*/ 4 h 12"/>
                <a:gd name="T6" fmla="*/ 3 w 6"/>
                <a:gd name="T7" fmla="*/ 0 h 12"/>
                <a:gd name="T8" fmla="*/ 2 w 6"/>
                <a:gd name="T9" fmla="*/ 4 h 12"/>
                <a:gd name="T10" fmla="*/ 0 w 6"/>
                <a:gd name="T11" fmla="*/ 6 h 12"/>
                <a:gd name="T12" fmla="*/ 2 w 6"/>
                <a:gd name="T13" fmla="*/ 10 h 12"/>
                <a:gd name="T14" fmla="*/ 5 w 6"/>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5" y="8"/>
                  </a:moveTo>
                  <a:cubicBezTo>
                    <a:pt x="5" y="7"/>
                    <a:pt x="4" y="6"/>
                    <a:pt x="4" y="4"/>
                  </a:cubicBezTo>
                  <a:cubicBezTo>
                    <a:pt x="4" y="4"/>
                    <a:pt x="3" y="4"/>
                    <a:pt x="3" y="4"/>
                  </a:cubicBezTo>
                  <a:cubicBezTo>
                    <a:pt x="4" y="3"/>
                    <a:pt x="5" y="0"/>
                    <a:pt x="3" y="0"/>
                  </a:cubicBezTo>
                  <a:cubicBezTo>
                    <a:pt x="1" y="0"/>
                    <a:pt x="0" y="3"/>
                    <a:pt x="2" y="4"/>
                  </a:cubicBezTo>
                  <a:cubicBezTo>
                    <a:pt x="1" y="4"/>
                    <a:pt x="0" y="5"/>
                    <a:pt x="0" y="6"/>
                  </a:cubicBezTo>
                  <a:cubicBezTo>
                    <a:pt x="1" y="8"/>
                    <a:pt x="1" y="9"/>
                    <a:pt x="2" y="10"/>
                  </a:cubicBezTo>
                  <a:cubicBezTo>
                    <a:pt x="2" y="12"/>
                    <a:pt x="6" y="10"/>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4"/>
            <p:cNvSpPr>
              <a:spLocks noEditPoints="1"/>
            </p:cNvSpPr>
            <p:nvPr/>
          </p:nvSpPr>
          <p:spPr bwMode="auto">
            <a:xfrm>
              <a:off x="3158" y="3006"/>
              <a:ext cx="48" cy="43"/>
            </a:xfrm>
            <a:custGeom>
              <a:avLst/>
              <a:gdLst>
                <a:gd name="T0" fmla="*/ 8 w 11"/>
                <a:gd name="T1" fmla="*/ 8 h 10"/>
                <a:gd name="T2" fmla="*/ 10 w 11"/>
                <a:gd name="T3" fmla="*/ 5 h 10"/>
                <a:gd name="T4" fmla="*/ 9 w 11"/>
                <a:gd name="T5" fmla="*/ 4 h 10"/>
                <a:gd name="T6" fmla="*/ 10 w 11"/>
                <a:gd name="T7" fmla="*/ 3 h 10"/>
                <a:gd name="T8" fmla="*/ 10 w 11"/>
                <a:gd name="T9" fmla="*/ 2 h 10"/>
                <a:gd name="T10" fmla="*/ 7 w 11"/>
                <a:gd name="T11" fmla="*/ 3 h 10"/>
                <a:gd name="T12" fmla="*/ 7 w 11"/>
                <a:gd name="T13" fmla="*/ 4 h 10"/>
                <a:gd name="T14" fmla="*/ 7 w 11"/>
                <a:gd name="T15" fmla="*/ 5 h 10"/>
                <a:gd name="T16" fmla="*/ 5 w 11"/>
                <a:gd name="T17" fmla="*/ 5 h 10"/>
                <a:gd name="T18" fmla="*/ 4 w 11"/>
                <a:gd name="T19" fmla="*/ 3 h 10"/>
                <a:gd name="T20" fmla="*/ 4 w 11"/>
                <a:gd name="T21" fmla="*/ 3 h 10"/>
                <a:gd name="T22" fmla="*/ 3 w 11"/>
                <a:gd name="T23" fmla="*/ 7 h 10"/>
                <a:gd name="T24" fmla="*/ 4 w 11"/>
                <a:gd name="T25" fmla="*/ 7 h 10"/>
                <a:gd name="T26" fmla="*/ 5 w 11"/>
                <a:gd name="T27" fmla="*/ 6 h 10"/>
                <a:gd name="T28" fmla="*/ 5 w 11"/>
                <a:gd name="T29" fmla="*/ 8 h 10"/>
                <a:gd name="T30" fmla="*/ 6 w 11"/>
                <a:gd name="T31" fmla="*/ 9 h 10"/>
                <a:gd name="T32" fmla="*/ 8 w 11"/>
                <a:gd name="T33" fmla="*/ 8 h 10"/>
                <a:gd name="T34" fmla="*/ 9 w 11"/>
                <a:gd name="T35" fmla="*/ 5 h 10"/>
                <a:gd name="T36" fmla="*/ 9 w 11"/>
                <a:gd name="T37" fmla="*/ 5 h 10"/>
                <a:gd name="T38" fmla="*/ 9 w 11"/>
                <a:gd name="T39" fmla="*/ 5 h 10"/>
                <a:gd name="T40" fmla="*/ 9 w 11"/>
                <a:gd name="T4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8" y="8"/>
                  </a:moveTo>
                  <a:cubicBezTo>
                    <a:pt x="10" y="8"/>
                    <a:pt x="11" y="6"/>
                    <a:pt x="10" y="5"/>
                  </a:cubicBezTo>
                  <a:cubicBezTo>
                    <a:pt x="10" y="5"/>
                    <a:pt x="10" y="5"/>
                    <a:pt x="9" y="4"/>
                  </a:cubicBezTo>
                  <a:cubicBezTo>
                    <a:pt x="10" y="4"/>
                    <a:pt x="10" y="4"/>
                    <a:pt x="10" y="3"/>
                  </a:cubicBezTo>
                  <a:cubicBezTo>
                    <a:pt x="10" y="3"/>
                    <a:pt x="10" y="2"/>
                    <a:pt x="10" y="2"/>
                  </a:cubicBezTo>
                  <a:cubicBezTo>
                    <a:pt x="10" y="0"/>
                    <a:pt x="7" y="1"/>
                    <a:pt x="7" y="3"/>
                  </a:cubicBezTo>
                  <a:cubicBezTo>
                    <a:pt x="7" y="4"/>
                    <a:pt x="7" y="4"/>
                    <a:pt x="7" y="4"/>
                  </a:cubicBezTo>
                  <a:cubicBezTo>
                    <a:pt x="7" y="4"/>
                    <a:pt x="7" y="5"/>
                    <a:pt x="7" y="5"/>
                  </a:cubicBezTo>
                  <a:cubicBezTo>
                    <a:pt x="6" y="5"/>
                    <a:pt x="6" y="5"/>
                    <a:pt x="5" y="5"/>
                  </a:cubicBezTo>
                  <a:cubicBezTo>
                    <a:pt x="6" y="4"/>
                    <a:pt x="6" y="3"/>
                    <a:pt x="4" y="3"/>
                  </a:cubicBezTo>
                  <a:cubicBezTo>
                    <a:pt x="4" y="3"/>
                    <a:pt x="4" y="3"/>
                    <a:pt x="4" y="3"/>
                  </a:cubicBezTo>
                  <a:cubicBezTo>
                    <a:pt x="2" y="3"/>
                    <a:pt x="0" y="7"/>
                    <a:pt x="3" y="7"/>
                  </a:cubicBezTo>
                  <a:cubicBezTo>
                    <a:pt x="3" y="7"/>
                    <a:pt x="3" y="7"/>
                    <a:pt x="4" y="7"/>
                  </a:cubicBezTo>
                  <a:cubicBezTo>
                    <a:pt x="4" y="7"/>
                    <a:pt x="4" y="7"/>
                    <a:pt x="5" y="6"/>
                  </a:cubicBezTo>
                  <a:cubicBezTo>
                    <a:pt x="4" y="7"/>
                    <a:pt x="4" y="7"/>
                    <a:pt x="5" y="8"/>
                  </a:cubicBezTo>
                  <a:cubicBezTo>
                    <a:pt x="5" y="8"/>
                    <a:pt x="5" y="9"/>
                    <a:pt x="6" y="9"/>
                  </a:cubicBezTo>
                  <a:cubicBezTo>
                    <a:pt x="6" y="10"/>
                    <a:pt x="8" y="9"/>
                    <a:pt x="8" y="8"/>
                  </a:cubicBezTo>
                  <a:close/>
                  <a:moveTo>
                    <a:pt x="9" y="5"/>
                  </a:moveTo>
                  <a:cubicBezTo>
                    <a:pt x="9" y="5"/>
                    <a:pt x="9" y="5"/>
                    <a:pt x="9" y="5"/>
                  </a:cubicBezTo>
                  <a:cubicBezTo>
                    <a:pt x="9" y="5"/>
                    <a:pt x="9" y="5"/>
                    <a:pt x="9" y="5"/>
                  </a:cubicBezTo>
                  <a:cubicBezTo>
                    <a:pt x="9" y="5"/>
                    <a:pt x="9"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5"/>
            <p:cNvSpPr/>
            <p:nvPr/>
          </p:nvSpPr>
          <p:spPr bwMode="auto">
            <a:xfrm>
              <a:off x="3240" y="3071"/>
              <a:ext cx="22" cy="30"/>
            </a:xfrm>
            <a:custGeom>
              <a:avLst/>
              <a:gdLst>
                <a:gd name="T0" fmla="*/ 1 w 5"/>
                <a:gd name="T1" fmla="*/ 2 h 7"/>
                <a:gd name="T2" fmla="*/ 0 w 5"/>
                <a:gd name="T3" fmla="*/ 5 h 7"/>
                <a:gd name="T4" fmla="*/ 3 w 5"/>
                <a:gd name="T5" fmla="*/ 4 h 7"/>
                <a:gd name="T6" fmla="*/ 3 w 5"/>
                <a:gd name="T7" fmla="*/ 4 h 7"/>
                <a:gd name="T8" fmla="*/ 1 w 5"/>
                <a:gd name="T9" fmla="*/ 2 h 7"/>
              </a:gdLst>
              <a:ahLst/>
              <a:cxnLst>
                <a:cxn ang="0">
                  <a:pos x="T0" y="T1"/>
                </a:cxn>
                <a:cxn ang="0">
                  <a:pos x="T2" y="T3"/>
                </a:cxn>
                <a:cxn ang="0">
                  <a:pos x="T4" y="T5"/>
                </a:cxn>
                <a:cxn ang="0">
                  <a:pos x="T6" y="T7"/>
                </a:cxn>
                <a:cxn ang="0">
                  <a:pos x="T8" y="T9"/>
                </a:cxn>
              </a:cxnLst>
              <a:rect l="0" t="0" r="r" b="b"/>
              <a:pathLst>
                <a:path w="5" h="7">
                  <a:moveTo>
                    <a:pt x="1" y="2"/>
                  </a:moveTo>
                  <a:cubicBezTo>
                    <a:pt x="0" y="3"/>
                    <a:pt x="0" y="4"/>
                    <a:pt x="0" y="5"/>
                  </a:cubicBezTo>
                  <a:cubicBezTo>
                    <a:pt x="0" y="7"/>
                    <a:pt x="3" y="6"/>
                    <a:pt x="3" y="4"/>
                  </a:cubicBezTo>
                  <a:cubicBezTo>
                    <a:pt x="3" y="4"/>
                    <a:pt x="3" y="4"/>
                    <a:pt x="3" y="4"/>
                  </a:cubicBezTo>
                  <a:cubicBezTo>
                    <a:pt x="5" y="2"/>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6"/>
            <p:cNvSpPr/>
            <p:nvPr/>
          </p:nvSpPr>
          <p:spPr bwMode="auto">
            <a:xfrm>
              <a:off x="3210" y="3032"/>
              <a:ext cx="169" cy="203"/>
            </a:xfrm>
            <a:custGeom>
              <a:avLst/>
              <a:gdLst>
                <a:gd name="T0" fmla="*/ 36 w 39"/>
                <a:gd name="T1" fmla="*/ 13 h 47"/>
                <a:gd name="T2" fmla="*/ 37 w 39"/>
                <a:gd name="T3" fmla="*/ 13 h 47"/>
                <a:gd name="T4" fmla="*/ 38 w 39"/>
                <a:gd name="T5" fmla="*/ 9 h 47"/>
                <a:gd name="T6" fmla="*/ 37 w 39"/>
                <a:gd name="T7" fmla="*/ 8 h 47"/>
                <a:gd name="T8" fmla="*/ 36 w 39"/>
                <a:gd name="T9" fmla="*/ 6 h 47"/>
                <a:gd name="T10" fmla="*/ 37 w 39"/>
                <a:gd name="T11" fmla="*/ 4 h 47"/>
                <a:gd name="T12" fmla="*/ 35 w 39"/>
                <a:gd name="T13" fmla="*/ 2 h 47"/>
                <a:gd name="T14" fmla="*/ 32 w 39"/>
                <a:gd name="T15" fmla="*/ 5 h 47"/>
                <a:gd name="T16" fmla="*/ 33 w 39"/>
                <a:gd name="T17" fmla="*/ 9 h 47"/>
                <a:gd name="T18" fmla="*/ 33 w 39"/>
                <a:gd name="T19" fmla="*/ 10 h 47"/>
                <a:gd name="T20" fmla="*/ 32 w 39"/>
                <a:gd name="T21" fmla="*/ 13 h 47"/>
                <a:gd name="T22" fmla="*/ 31 w 39"/>
                <a:gd name="T23" fmla="*/ 12 h 47"/>
                <a:gd name="T24" fmla="*/ 28 w 39"/>
                <a:gd name="T25" fmla="*/ 12 h 47"/>
                <a:gd name="T26" fmla="*/ 27 w 39"/>
                <a:gd name="T27" fmla="*/ 8 h 47"/>
                <a:gd name="T28" fmla="*/ 23 w 39"/>
                <a:gd name="T29" fmla="*/ 10 h 47"/>
                <a:gd name="T30" fmla="*/ 21 w 39"/>
                <a:gd name="T31" fmla="*/ 13 h 47"/>
                <a:gd name="T32" fmla="*/ 21 w 39"/>
                <a:gd name="T33" fmla="*/ 13 h 47"/>
                <a:gd name="T34" fmla="*/ 21 w 39"/>
                <a:gd name="T35" fmla="*/ 11 h 47"/>
                <a:gd name="T36" fmla="*/ 18 w 39"/>
                <a:gd name="T37" fmla="*/ 7 h 47"/>
                <a:gd name="T38" fmla="*/ 15 w 39"/>
                <a:gd name="T39" fmla="*/ 9 h 47"/>
                <a:gd name="T40" fmla="*/ 15 w 39"/>
                <a:gd name="T41" fmla="*/ 10 h 47"/>
                <a:gd name="T42" fmla="*/ 14 w 39"/>
                <a:gd name="T43" fmla="*/ 11 h 47"/>
                <a:gd name="T44" fmla="*/ 14 w 39"/>
                <a:gd name="T45" fmla="*/ 7 h 47"/>
                <a:gd name="T46" fmla="*/ 13 w 39"/>
                <a:gd name="T47" fmla="*/ 5 h 47"/>
                <a:gd name="T48" fmla="*/ 17 w 39"/>
                <a:gd name="T49" fmla="*/ 3 h 47"/>
                <a:gd name="T50" fmla="*/ 13 w 39"/>
                <a:gd name="T51" fmla="*/ 4 h 47"/>
                <a:gd name="T52" fmla="*/ 9 w 39"/>
                <a:gd name="T53" fmla="*/ 7 h 47"/>
                <a:gd name="T54" fmla="*/ 11 w 39"/>
                <a:gd name="T55" fmla="*/ 9 h 47"/>
                <a:gd name="T56" fmla="*/ 12 w 39"/>
                <a:gd name="T57" fmla="*/ 12 h 47"/>
                <a:gd name="T58" fmla="*/ 14 w 39"/>
                <a:gd name="T59" fmla="*/ 16 h 47"/>
                <a:gd name="T60" fmla="*/ 13 w 39"/>
                <a:gd name="T61" fmla="*/ 32 h 47"/>
                <a:gd name="T62" fmla="*/ 6 w 39"/>
                <a:gd name="T63" fmla="*/ 45 h 47"/>
                <a:gd name="T64" fmla="*/ 9 w 39"/>
                <a:gd name="T65" fmla="*/ 43 h 47"/>
                <a:gd name="T66" fmla="*/ 16 w 39"/>
                <a:gd name="T67" fmla="*/ 40 h 47"/>
                <a:gd name="T68" fmla="*/ 20 w 39"/>
                <a:gd name="T69" fmla="*/ 44 h 47"/>
                <a:gd name="T70" fmla="*/ 22 w 39"/>
                <a:gd name="T71" fmla="*/ 36 h 47"/>
                <a:gd name="T72" fmla="*/ 20 w 39"/>
                <a:gd name="T73" fmla="*/ 27 h 47"/>
                <a:gd name="T74" fmla="*/ 23 w 39"/>
                <a:gd name="T75" fmla="*/ 15 h 47"/>
                <a:gd name="T76" fmla="*/ 23 w 39"/>
                <a:gd name="T77" fmla="*/ 14 h 47"/>
                <a:gd name="T78" fmla="*/ 28 w 39"/>
                <a:gd name="T79" fmla="*/ 14 h 47"/>
                <a:gd name="T80" fmla="*/ 30 w 39"/>
                <a:gd name="T81" fmla="*/ 16 h 47"/>
                <a:gd name="T82" fmla="*/ 33 w 39"/>
                <a:gd name="T83" fmla="*/ 14 h 47"/>
                <a:gd name="T84" fmla="*/ 34 w 39"/>
                <a:gd name="T85" fmla="*/ 16 h 47"/>
                <a:gd name="T86" fmla="*/ 37 w 39"/>
                <a:gd name="T87"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37" y="14"/>
                  </a:moveTo>
                  <a:cubicBezTo>
                    <a:pt x="37" y="13"/>
                    <a:pt x="36" y="13"/>
                    <a:pt x="36" y="13"/>
                  </a:cubicBezTo>
                  <a:cubicBezTo>
                    <a:pt x="36" y="13"/>
                    <a:pt x="36" y="13"/>
                    <a:pt x="36" y="13"/>
                  </a:cubicBezTo>
                  <a:cubicBezTo>
                    <a:pt x="36" y="13"/>
                    <a:pt x="37" y="13"/>
                    <a:pt x="37" y="13"/>
                  </a:cubicBezTo>
                  <a:cubicBezTo>
                    <a:pt x="38" y="13"/>
                    <a:pt x="39" y="12"/>
                    <a:pt x="39" y="11"/>
                  </a:cubicBezTo>
                  <a:cubicBezTo>
                    <a:pt x="39" y="10"/>
                    <a:pt x="39" y="9"/>
                    <a:pt x="38" y="9"/>
                  </a:cubicBezTo>
                  <a:cubicBezTo>
                    <a:pt x="37" y="9"/>
                    <a:pt x="37" y="9"/>
                    <a:pt x="36" y="9"/>
                  </a:cubicBezTo>
                  <a:cubicBezTo>
                    <a:pt x="37" y="9"/>
                    <a:pt x="37" y="9"/>
                    <a:pt x="37" y="8"/>
                  </a:cubicBezTo>
                  <a:cubicBezTo>
                    <a:pt x="37" y="8"/>
                    <a:pt x="37" y="8"/>
                    <a:pt x="37" y="8"/>
                  </a:cubicBezTo>
                  <a:cubicBezTo>
                    <a:pt x="37" y="7"/>
                    <a:pt x="37" y="7"/>
                    <a:pt x="36" y="6"/>
                  </a:cubicBezTo>
                  <a:cubicBezTo>
                    <a:pt x="37" y="6"/>
                    <a:pt x="37" y="5"/>
                    <a:pt x="37" y="5"/>
                  </a:cubicBezTo>
                  <a:cubicBezTo>
                    <a:pt x="37" y="4"/>
                    <a:pt x="37" y="4"/>
                    <a:pt x="37" y="4"/>
                  </a:cubicBezTo>
                  <a:cubicBezTo>
                    <a:pt x="37" y="3"/>
                    <a:pt x="36" y="3"/>
                    <a:pt x="36" y="3"/>
                  </a:cubicBezTo>
                  <a:cubicBezTo>
                    <a:pt x="36" y="2"/>
                    <a:pt x="35" y="2"/>
                    <a:pt x="35" y="2"/>
                  </a:cubicBezTo>
                  <a:cubicBezTo>
                    <a:pt x="33" y="2"/>
                    <a:pt x="32" y="3"/>
                    <a:pt x="32" y="5"/>
                  </a:cubicBezTo>
                  <a:cubicBezTo>
                    <a:pt x="32" y="5"/>
                    <a:pt x="32" y="5"/>
                    <a:pt x="32" y="5"/>
                  </a:cubicBezTo>
                  <a:cubicBezTo>
                    <a:pt x="31" y="6"/>
                    <a:pt x="30" y="9"/>
                    <a:pt x="32" y="9"/>
                  </a:cubicBezTo>
                  <a:cubicBezTo>
                    <a:pt x="32" y="9"/>
                    <a:pt x="32" y="9"/>
                    <a:pt x="33" y="9"/>
                  </a:cubicBezTo>
                  <a:cubicBezTo>
                    <a:pt x="33" y="9"/>
                    <a:pt x="33" y="10"/>
                    <a:pt x="33" y="10"/>
                  </a:cubicBezTo>
                  <a:cubicBezTo>
                    <a:pt x="33" y="10"/>
                    <a:pt x="33" y="10"/>
                    <a:pt x="33" y="10"/>
                  </a:cubicBezTo>
                  <a:cubicBezTo>
                    <a:pt x="33" y="11"/>
                    <a:pt x="33" y="11"/>
                    <a:pt x="32" y="11"/>
                  </a:cubicBezTo>
                  <a:cubicBezTo>
                    <a:pt x="32" y="12"/>
                    <a:pt x="32" y="13"/>
                    <a:pt x="32" y="13"/>
                  </a:cubicBezTo>
                  <a:cubicBezTo>
                    <a:pt x="32" y="13"/>
                    <a:pt x="32" y="13"/>
                    <a:pt x="32" y="13"/>
                  </a:cubicBezTo>
                  <a:cubicBezTo>
                    <a:pt x="32" y="13"/>
                    <a:pt x="31" y="12"/>
                    <a:pt x="31" y="12"/>
                  </a:cubicBezTo>
                  <a:cubicBezTo>
                    <a:pt x="30" y="11"/>
                    <a:pt x="29" y="12"/>
                    <a:pt x="28" y="13"/>
                  </a:cubicBezTo>
                  <a:cubicBezTo>
                    <a:pt x="28" y="13"/>
                    <a:pt x="28" y="12"/>
                    <a:pt x="28" y="12"/>
                  </a:cubicBezTo>
                  <a:cubicBezTo>
                    <a:pt x="27" y="12"/>
                    <a:pt x="27" y="12"/>
                    <a:pt x="27" y="12"/>
                  </a:cubicBezTo>
                  <a:cubicBezTo>
                    <a:pt x="28" y="11"/>
                    <a:pt x="29" y="8"/>
                    <a:pt x="27" y="8"/>
                  </a:cubicBezTo>
                  <a:cubicBezTo>
                    <a:pt x="26" y="8"/>
                    <a:pt x="25" y="9"/>
                    <a:pt x="24" y="10"/>
                  </a:cubicBezTo>
                  <a:cubicBezTo>
                    <a:pt x="24" y="10"/>
                    <a:pt x="24" y="10"/>
                    <a:pt x="23" y="10"/>
                  </a:cubicBezTo>
                  <a:cubicBezTo>
                    <a:pt x="22" y="10"/>
                    <a:pt x="21" y="11"/>
                    <a:pt x="21" y="13"/>
                  </a:cubicBezTo>
                  <a:cubicBezTo>
                    <a:pt x="21" y="13"/>
                    <a:pt x="21" y="13"/>
                    <a:pt x="21" y="13"/>
                  </a:cubicBezTo>
                  <a:cubicBezTo>
                    <a:pt x="21" y="13"/>
                    <a:pt x="21" y="13"/>
                    <a:pt x="21" y="13"/>
                  </a:cubicBezTo>
                  <a:cubicBezTo>
                    <a:pt x="21" y="13"/>
                    <a:pt x="21" y="13"/>
                    <a:pt x="21" y="13"/>
                  </a:cubicBezTo>
                  <a:cubicBezTo>
                    <a:pt x="21" y="12"/>
                    <a:pt x="22" y="11"/>
                    <a:pt x="21" y="11"/>
                  </a:cubicBezTo>
                  <a:cubicBezTo>
                    <a:pt x="21" y="11"/>
                    <a:pt x="21" y="11"/>
                    <a:pt x="21" y="11"/>
                  </a:cubicBezTo>
                  <a:cubicBezTo>
                    <a:pt x="21" y="8"/>
                    <a:pt x="20" y="7"/>
                    <a:pt x="18" y="7"/>
                  </a:cubicBezTo>
                  <a:cubicBezTo>
                    <a:pt x="18" y="7"/>
                    <a:pt x="18" y="7"/>
                    <a:pt x="18" y="7"/>
                  </a:cubicBezTo>
                  <a:cubicBezTo>
                    <a:pt x="18" y="5"/>
                    <a:pt x="15" y="6"/>
                    <a:pt x="15" y="8"/>
                  </a:cubicBezTo>
                  <a:cubicBezTo>
                    <a:pt x="15" y="8"/>
                    <a:pt x="15" y="9"/>
                    <a:pt x="15" y="9"/>
                  </a:cubicBezTo>
                  <a:cubicBezTo>
                    <a:pt x="15" y="9"/>
                    <a:pt x="15" y="10"/>
                    <a:pt x="15" y="10"/>
                  </a:cubicBezTo>
                  <a:cubicBezTo>
                    <a:pt x="15" y="10"/>
                    <a:pt x="15" y="10"/>
                    <a:pt x="15" y="10"/>
                  </a:cubicBezTo>
                  <a:cubicBezTo>
                    <a:pt x="15" y="11"/>
                    <a:pt x="15" y="11"/>
                    <a:pt x="14" y="11"/>
                  </a:cubicBezTo>
                  <a:cubicBezTo>
                    <a:pt x="14" y="11"/>
                    <a:pt x="14" y="11"/>
                    <a:pt x="14" y="11"/>
                  </a:cubicBezTo>
                  <a:cubicBezTo>
                    <a:pt x="14" y="11"/>
                    <a:pt x="15" y="10"/>
                    <a:pt x="14" y="10"/>
                  </a:cubicBezTo>
                  <a:cubicBezTo>
                    <a:pt x="14" y="9"/>
                    <a:pt x="14" y="8"/>
                    <a:pt x="14" y="7"/>
                  </a:cubicBezTo>
                  <a:cubicBezTo>
                    <a:pt x="14" y="7"/>
                    <a:pt x="14" y="6"/>
                    <a:pt x="13" y="6"/>
                  </a:cubicBezTo>
                  <a:cubicBezTo>
                    <a:pt x="13" y="6"/>
                    <a:pt x="14" y="5"/>
                    <a:pt x="13" y="5"/>
                  </a:cubicBezTo>
                  <a:cubicBezTo>
                    <a:pt x="14" y="5"/>
                    <a:pt x="14" y="5"/>
                    <a:pt x="14" y="5"/>
                  </a:cubicBezTo>
                  <a:cubicBezTo>
                    <a:pt x="15" y="8"/>
                    <a:pt x="18" y="5"/>
                    <a:pt x="17" y="3"/>
                  </a:cubicBezTo>
                  <a:cubicBezTo>
                    <a:pt x="17" y="3"/>
                    <a:pt x="17" y="3"/>
                    <a:pt x="17" y="2"/>
                  </a:cubicBezTo>
                  <a:cubicBezTo>
                    <a:pt x="16" y="0"/>
                    <a:pt x="13" y="3"/>
                    <a:pt x="13" y="4"/>
                  </a:cubicBezTo>
                  <a:cubicBezTo>
                    <a:pt x="13" y="3"/>
                    <a:pt x="12" y="3"/>
                    <a:pt x="11" y="4"/>
                  </a:cubicBezTo>
                  <a:cubicBezTo>
                    <a:pt x="10" y="5"/>
                    <a:pt x="10" y="6"/>
                    <a:pt x="9" y="7"/>
                  </a:cubicBezTo>
                  <a:cubicBezTo>
                    <a:pt x="9" y="7"/>
                    <a:pt x="9" y="9"/>
                    <a:pt x="10" y="9"/>
                  </a:cubicBezTo>
                  <a:cubicBezTo>
                    <a:pt x="10" y="9"/>
                    <a:pt x="10" y="9"/>
                    <a:pt x="11" y="9"/>
                  </a:cubicBezTo>
                  <a:cubicBezTo>
                    <a:pt x="11" y="9"/>
                    <a:pt x="11" y="10"/>
                    <a:pt x="11" y="11"/>
                  </a:cubicBezTo>
                  <a:cubicBezTo>
                    <a:pt x="11" y="12"/>
                    <a:pt x="12" y="12"/>
                    <a:pt x="12" y="12"/>
                  </a:cubicBezTo>
                  <a:cubicBezTo>
                    <a:pt x="11" y="13"/>
                    <a:pt x="11" y="14"/>
                    <a:pt x="12" y="14"/>
                  </a:cubicBezTo>
                  <a:cubicBezTo>
                    <a:pt x="12" y="15"/>
                    <a:pt x="13" y="16"/>
                    <a:pt x="14" y="16"/>
                  </a:cubicBezTo>
                  <a:cubicBezTo>
                    <a:pt x="13" y="21"/>
                    <a:pt x="14" y="26"/>
                    <a:pt x="13" y="30"/>
                  </a:cubicBezTo>
                  <a:cubicBezTo>
                    <a:pt x="13" y="31"/>
                    <a:pt x="13" y="31"/>
                    <a:pt x="13" y="32"/>
                  </a:cubicBezTo>
                  <a:cubicBezTo>
                    <a:pt x="10" y="33"/>
                    <a:pt x="7" y="37"/>
                    <a:pt x="4" y="39"/>
                  </a:cubicBezTo>
                  <a:cubicBezTo>
                    <a:pt x="0" y="41"/>
                    <a:pt x="1" y="47"/>
                    <a:pt x="6" y="45"/>
                  </a:cubicBezTo>
                  <a:cubicBezTo>
                    <a:pt x="7" y="44"/>
                    <a:pt x="8" y="43"/>
                    <a:pt x="9" y="42"/>
                  </a:cubicBezTo>
                  <a:cubicBezTo>
                    <a:pt x="9" y="42"/>
                    <a:pt x="9" y="42"/>
                    <a:pt x="9" y="43"/>
                  </a:cubicBezTo>
                  <a:cubicBezTo>
                    <a:pt x="9" y="47"/>
                    <a:pt x="14" y="45"/>
                    <a:pt x="15" y="42"/>
                  </a:cubicBezTo>
                  <a:cubicBezTo>
                    <a:pt x="16" y="42"/>
                    <a:pt x="16" y="41"/>
                    <a:pt x="16" y="40"/>
                  </a:cubicBezTo>
                  <a:cubicBezTo>
                    <a:pt x="17" y="41"/>
                    <a:pt x="17" y="41"/>
                    <a:pt x="18" y="42"/>
                  </a:cubicBezTo>
                  <a:cubicBezTo>
                    <a:pt x="18" y="43"/>
                    <a:pt x="19" y="43"/>
                    <a:pt x="20" y="44"/>
                  </a:cubicBezTo>
                  <a:cubicBezTo>
                    <a:pt x="23" y="46"/>
                    <a:pt x="28" y="39"/>
                    <a:pt x="24" y="37"/>
                  </a:cubicBezTo>
                  <a:cubicBezTo>
                    <a:pt x="24" y="37"/>
                    <a:pt x="23" y="36"/>
                    <a:pt x="22" y="36"/>
                  </a:cubicBezTo>
                  <a:cubicBezTo>
                    <a:pt x="21" y="35"/>
                    <a:pt x="21" y="33"/>
                    <a:pt x="20" y="33"/>
                  </a:cubicBezTo>
                  <a:cubicBezTo>
                    <a:pt x="19" y="31"/>
                    <a:pt x="20" y="28"/>
                    <a:pt x="20" y="27"/>
                  </a:cubicBezTo>
                  <a:cubicBezTo>
                    <a:pt x="21" y="24"/>
                    <a:pt x="20" y="20"/>
                    <a:pt x="20" y="17"/>
                  </a:cubicBezTo>
                  <a:cubicBezTo>
                    <a:pt x="21" y="17"/>
                    <a:pt x="23" y="16"/>
                    <a:pt x="23" y="15"/>
                  </a:cubicBezTo>
                  <a:cubicBezTo>
                    <a:pt x="23" y="15"/>
                    <a:pt x="23" y="14"/>
                    <a:pt x="23" y="14"/>
                  </a:cubicBezTo>
                  <a:cubicBezTo>
                    <a:pt x="23" y="14"/>
                    <a:pt x="23" y="14"/>
                    <a:pt x="23" y="14"/>
                  </a:cubicBezTo>
                  <a:cubicBezTo>
                    <a:pt x="24" y="15"/>
                    <a:pt x="25" y="15"/>
                    <a:pt x="26" y="16"/>
                  </a:cubicBezTo>
                  <a:cubicBezTo>
                    <a:pt x="27" y="16"/>
                    <a:pt x="28" y="15"/>
                    <a:pt x="28" y="14"/>
                  </a:cubicBezTo>
                  <a:cubicBezTo>
                    <a:pt x="28" y="15"/>
                    <a:pt x="28" y="15"/>
                    <a:pt x="29" y="15"/>
                  </a:cubicBezTo>
                  <a:cubicBezTo>
                    <a:pt x="29" y="16"/>
                    <a:pt x="29" y="16"/>
                    <a:pt x="30" y="16"/>
                  </a:cubicBezTo>
                  <a:cubicBezTo>
                    <a:pt x="31" y="17"/>
                    <a:pt x="33" y="15"/>
                    <a:pt x="32" y="14"/>
                  </a:cubicBezTo>
                  <a:cubicBezTo>
                    <a:pt x="32" y="14"/>
                    <a:pt x="33" y="14"/>
                    <a:pt x="33" y="14"/>
                  </a:cubicBezTo>
                  <a:cubicBezTo>
                    <a:pt x="34" y="14"/>
                    <a:pt x="34" y="14"/>
                    <a:pt x="35" y="14"/>
                  </a:cubicBezTo>
                  <a:cubicBezTo>
                    <a:pt x="34" y="15"/>
                    <a:pt x="34" y="15"/>
                    <a:pt x="34" y="16"/>
                  </a:cubicBezTo>
                  <a:cubicBezTo>
                    <a:pt x="35" y="17"/>
                    <a:pt x="35" y="17"/>
                    <a:pt x="36" y="17"/>
                  </a:cubicBezTo>
                  <a:cubicBezTo>
                    <a:pt x="38" y="17"/>
                    <a:pt x="39" y="14"/>
                    <a:pt x="3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87"/>
            <p:cNvSpPr/>
            <p:nvPr/>
          </p:nvSpPr>
          <p:spPr bwMode="auto">
            <a:xfrm>
              <a:off x="3436" y="3045"/>
              <a:ext cx="30" cy="30"/>
            </a:xfrm>
            <a:custGeom>
              <a:avLst/>
              <a:gdLst>
                <a:gd name="T0" fmla="*/ 5 w 7"/>
                <a:gd name="T1" fmla="*/ 1 h 7"/>
                <a:gd name="T2" fmla="*/ 3 w 7"/>
                <a:gd name="T3" fmla="*/ 0 h 7"/>
                <a:gd name="T4" fmla="*/ 1 w 7"/>
                <a:gd name="T5" fmla="*/ 3 h 7"/>
                <a:gd name="T6" fmla="*/ 3 w 7"/>
                <a:gd name="T7" fmla="*/ 5 h 7"/>
                <a:gd name="T8" fmla="*/ 4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4" y="0"/>
                    <a:pt x="3" y="0"/>
                  </a:cubicBezTo>
                  <a:cubicBezTo>
                    <a:pt x="2" y="0"/>
                    <a:pt x="1" y="2"/>
                    <a:pt x="1" y="3"/>
                  </a:cubicBezTo>
                  <a:cubicBezTo>
                    <a:pt x="0" y="5"/>
                    <a:pt x="2" y="7"/>
                    <a:pt x="3" y="5"/>
                  </a:cubicBezTo>
                  <a:cubicBezTo>
                    <a:pt x="3" y="5"/>
                    <a:pt x="4" y="5"/>
                    <a:pt x="4" y="5"/>
                  </a:cubicBezTo>
                  <a:cubicBezTo>
                    <a:pt x="6" y="5"/>
                    <a:pt x="7"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88"/>
            <p:cNvSpPr/>
            <p:nvPr/>
          </p:nvSpPr>
          <p:spPr bwMode="auto">
            <a:xfrm>
              <a:off x="3471" y="3036"/>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89"/>
            <p:cNvSpPr/>
            <p:nvPr/>
          </p:nvSpPr>
          <p:spPr bwMode="auto">
            <a:xfrm>
              <a:off x="3453" y="3023"/>
              <a:ext cx="18" cy="30"/>
            </a:xfrm>
            <a:custGeom>
              <a:avLst/>
              <a:gdLst>
                <a:gd name="T0" fmla="*/ 1 w 4"/>
                <a:gd name="T1" fmla="*/ 2 h 7"/>
                <a:gd name="T2" fmla="*/ 1 w 4"/>
                <a:gd name="T3" fmla="*/ 6 h 7"/>
                <a:gd name="T4" fmla="*/ 4 w 4"/>
                <a:gd name="T5" fmla="*/ 3 h 7"/>
                <a:gd name="T6" fmla="*/ 1 w 4"/>
                <a:gd name="T7" fmla="*/ 2 h 7"/>
              </a:gdLst>
              <a:ahLst/>
              <a:cxnLst>
                <a:cxn ang="0">
                  <a:pos x="T0" y="T1"/>
                </a:cxn>
                <a:cxn ang="0">
                  <a:pos x="T2" y="T3"/>
                </a:cxn>
                <a:cxn ang="0">
                  <a:pos x="T4" y="T5"/>
                </a:cxn>
                <a:cxn ang="0">
                  <a:pos x="T6" y="T7"/>
                </a:cxn>
              </a:cxnLst>
              <a:rect l="0" t="0" r="r" b="b"/>
              <a:pathLst>
                <a:path w="4" h="7">
                  <a:moveTo>
                    <a:pt x="1" y="2"/>
                  </a:moveTo>
                  <a:cubicBezTo>
                    <a:pt x="0" y="3"/>
                    <a:pt x="0" y="4"/>
                    <a:pt x="1" y="6"/>
                  </a:cubicBezTo>
                  <a:cubicBezTo>
                    <a:pt x="2" y="7"/>
                    <a:pt x="4" y="5"/>
                    <a:pt x="4" y="3"/>
                  </a:cubicBezTo>
                  <a:cubicBezTo>
                    <a:pt x="4"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0"/>
            <p:cNvSpPr>
              <a:spLocks noEditPoints="1"/>
            </p:cNvSpPr>
            <p:nvPr/>
          </p:nvSpPr>
          <p:spPr bwMode="auto">
            <a:xfrm>
              <a:off x="3462" y="2984"/>
              <a:ext cx="39" cy="35"/>
            </a:xfrm>
            <a:custGeom>
              <a:avLst/>
              <a:gdLst>
                <a:gd name="T0" fmla="*/ 6 w 9"/>
                <a:gd name="T1" fmla="*/ 1 h 8"/>
                <a:gd name="T2" fmla="*/ 5 w 9"/>
                <a:gd name="T3" fmla="*/ 4 h 8"/>
                <a:gd name="T4" fmla="*/ 5 w 9"/>
                <a:gd name="T5" fmla="*/ 4 h 8"/>
                <a:gd name="T6" fmla="*/ 5 w 9"/>
                <a:gd name="T7" fmla="*/ 4 h 8"/>
                <a:gd name="T8" fmla="*/ 4 w 9"/>
                <a:gd name="T9" fmla="*/ 4 h 8"/>
                <a:gd name="T10" fmla="*/ 1 w 9"/>
                <a:gd name="T11" fmla="*/ 4 h 8"/>
                <a:gd name="T12" fmla="*/ 0 w 9"/>
                <a:gd name="T13" fmla="*/ 7 h 8"/>
                <a:gd name="T14" fmla="*/ 1 w 9"/>
                <a:gd name="T15" fmla="*/ 8 h 8"/>
                <a:gd name="T16" fmla="*/ 1 w 9"/>
                <a:gd name="T17" fmla="*/ 8 h 8"/>
                <a:gd name="T18" fmla="*/ 4 w 9"/>
                <a:gd name="T19" fmla="*/ 8 h 8"/>
                <a:gd name="T20" fmla="*/ 5 w 9"/>
                <a:gd name="T21" fmla="*/ 7 h 8"/>
                <a:gd name="T22" fmla="*/ 5 w 9"/>
                <a:gd name="T23" fmla="*/ 7 h 8"/>
                <a:gd name="T24" fmla="*/ 7 w 9"/>
                <a:gd name="T25" fmla="*/ 5 h 8"/>
                <a:gd name="T26" fmla="*/ 7 w 9"/>
                <a:gd name="T27" fmla="*/ 5 h 8"/>
                <a:gd name="T28" fmla="*/ 9 w 9"/>
                <a:gd name="T29" fmla="*/ 3 h 8"/>
                <a:gd name="T30" fmla="*/ 9 w 9"/>
                <a:gd name="T31" fmla="*/ 2 h 8"/>
                <a:gd name="T32" fmla="*/ 6 w 9"/>
                <a:gd name="T33" fmla="*/ 1 h 8"/>
                <a:gd name="T34" fmla="*/ 6 w 9"/>
                <a:gd name="T35" fmla="*/ 3 h 8"/>
                <a:gd name="T36" fmla="*/ 6 w 9"/>
                <a:gd name="T37" fmla="*/ 3 h 8"/>
                <a:gd name="T38" fmla="*/ 6 w 9"/>
                <a:gd name="T39" fmla="*/ 3 h 8"/>
                <a:gd name="T40" fmla="*/ 6 w 9"/>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6" y="1"/>
                  </a:moveTo>
                  <a:cubicBezTo>
                    <a:pt x="6" y="2"/>
                    <a:pt x="6" y="3"/>
                    <a:pt x="5" y="4"/>
                  </a:cubicBezTo>
                  <a:cubicBezTo>
                    <a:pt x="5" y="4"/>
                    <a:pt x="5" y="4"/>
                    <a:pt x="5" y="4"/>
                  </a:cubicBezTo>
                  <a:cubicBezTo>
                    <a:pt x="5" y="4"/>
                    <a:pt x="5" y="4"/>
                    <a:pt x="5" y="4"/>
                  </a:cubicBezTo>
                  <a:cubicBezTo>
                    <a:pt x="4" y="4"/>
                    <a:pt x="4" y="4"/>
                    <a:pt x="4" y="4"/>
                  </a:cubicBezTo>
                  <a:cubicBezTo>
                    <a:pt x="3" y="3"/>
                    <a:pt x="2" y="2"/>
                    <a:pt x="1" y="4"/>
                  </a:cubicBezTo>
                  <a:cubicBezTo>
                    <a:pt x="0" y="5"/>
                    <a:pt x="0" y="6"/>
                    <a:pt x="0" y="7"/>
                  </a:cubicBezTo>
                  <a:cubicBezTo>
                    <a:pt x="0" y="8"/>
                    <a:pt x="0" y="8"/>
                    <a:pt x="1" y="8"/>
                  </a:cubicBezTo>
                  <a:cubicBezTo>
                    <a:pt x="1" y="8"/>
                    <a:pt x="1" y="8"/>
                    <a:pt x="1" y="8"/>
                  </a:cubicBezTo>
                  <a:cubicBezTo>
                    <a:pt x="2" y="8"/>
                    <a:pt x="3" y="8"/>
                    <a:pt x="4" y="8"/>
                  </a:cubicBezTo>
                  <a:cubicBezTo>
                    <a:pt x="4" y="8"/>
                    <a:pt x="5" y="8"/>
                    <a:pt x="5" y="7"/>
                  </a:cubicBezTo>
                  <a:cubicBezTo>
                    <a:pt x="5" y="7"/>
                    <a:pt x="5" y="7"/>
                    <a:pt x="5" y="7"/>
                  </a:cubicBezTo>
                  <a:cubicBezTo>
                    <a:pt x="6" y="7"/>
                    <a:pt x="7" y="6"/>
                    <a:pt x="7" y="5"/>
                  </a:cubicBezTo>
                  <a:cubicBezTo>
                    <a:pt x="7" y="5"/>
                    <a:pt x="7" y="5"/>
                    <a:pt x="7" y="5"/>
                  </a:cubicBezTo>
                  <a:cubicBezTo>
                    <a:pt x="8" y="5"/>
                    <a:pt x="9" y="4"/>
                    <a:pt x="9" y="3"/>
                  </a:cubicBezTo>
                  <a:cubicBezTo>
                    <a:pt x="9" y="3"/>
                    <a:pt x="9" y="2"/>
                    <a:pt x="9" y="2"/>
                  </a:cubicBezTo>
                  <a:cubicBezTo>
                    <a:pt x="9" y="1"/>
                    <a:pt x="8" y="0"/>
                    <a:pt x="6" y="1"/>
                  </a:cubicBezTo>
                  <a:close/>
                  <a:moveTo>
                    <a:pt x="6" y="3"/>
                  </a:moveTo>
                  <a:cubicBezTo>
                    <a:pt x="6" y="3"/>
                    <a:pt x="6" y="3"/>
                    <a:pt x="6" y="3"/>
                  </a:cubicBezTo>
                  <a:cubicBezTo>
                    <a:pt x="6" y="3"/>
                    <a:pt x="6" y="3"/>
                    <a:pt x="6" y="3"/>
                  </a:cubicBezTo>
                  <a:cubicBezTo>
                    <a:pt x="6" y="3"/>
                    <a:pt x="6" y="3"/>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91"/>
            <p:cNvSpPr/>
            <p:nvPr/>
          </p:nvSpPr>
          <p:spPr bwMode="auto">
            <a:xfrm>
              <a:off x="3497" y="2972"/>
              <a:ext cx="26" cy="21"/>
            </a:xfrm>
            <a:custGeom>
              <a:avLst/>
              <a:gdLst>
                <a:gd name="T0" fmla="*/ 3 w 6"/>
                <a:gd name="T1" fmla="*/ 1 h 5"/>
                <a:gd name="T2" fmla="*/ 3 w 6"/>
                <a:gd name="T3" fmla="*/ 5 h 5"/>
                <a:gd name="T4" fmla="*/ 5 w 6"/>
                <a:gd name="T5" fmla="*/ 3 h 5"/>
                <a:gd name="T6" fmla="*/ 3 w 6"/>
                <a:gd name="T7" fmla="*/ 1 h 5"/>
              </a:gdLst>
              <a:ahLst/>
              <a:cxnLst>
                <a:cxn ang="0">
                  <a:pos x="T0" y="T1"/>
                </a:cxn>
                <a:cxn ang="0">
                  <a:pos x="T2" y="T3"/>
                </a:cxn>
                <a:cxn ang="0">
                  <a:pos x="T4" y="T5"/>
                </a:cxn>
                <a:cxn ang="0">
                  <a:pos x="T6" y="T7"/>
                </a:cxn>
              </a:cxnLst>
              <a:rect l="0" t="0" r="r" b="b"/>
              <a:pathLst>
                <a:path w="6" h="5">
                  <a:moveTo>
                    <a:pt x="3" y="1"/>
                  </a:moveTo>
                  <a:cubicBezTo>
                    <a:pt x="1" y="1"/>
                    <a:pt x="0" y="5"/>
                    <a:pt x="3" y="5"/>
                  </a:cubicBezTo>
                  <a:cubicBezTo>
                    <a:pt x="4" y="4"/>
                    <a:pt x="5" y="4"/>
                    <a:pt x="5"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92"/>
            <p:cNvSpPr/>
            <p:nvPr/>
          </p:nvSpPr>
          <p:spPr bwMode="auto">
            <a:xfrm>
              <a:off x="3518" y="2937"/>
              <a:ext cx="13" cy="30"/>
            </a:xfrm>
            <a:custGeom>
              <a:avLst/>
              <a:gdLst>
                <a:gd name="T0" fmla="*/ 3 w 3"/>
                <a:gd name="T1" fmla="*/ 3 h 7"/>
                <a:gd name="T2" fmla="*/ 3 w 3"/>
                <a:gd name="T3" fmla="*/ 2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93"/>
            <p:cNvSpPr/>
            <p:nvPr/>
          </p:nvSpPr>
          <p:spPr bwMode="auto">
            <a:xfrm>
              <a:off x="3501" y="2877"/>
              <a:ext cx="43" cy="51"/>
            </a:xfrm>
            <a:custGeom>
              <a:avLst/>
              <a:gdLst>
                <a:gd name="T0" fmla="*/ 6 w 10"/>
                <a:gd name="T1" fmla="*/ 3 h 12"/>
                <a:gd name="T2" fmla="*/ 6 w 10"/>
                <a:gd name="T3" fmla="*/ 4 h 12"/>
                <a:gd name="T4" fmla="*/ 6 w 10"/>
                <a:gd name="T5" fmla="*/ 6 h 12"/>
                <a:gd name="T6" fmla="*/ 7 w 10"/>
                <a:gd name="T7" fmla="*/ 6 h 12"/>
                <a:gd name="T8" fmla="*/ 7 w 10"/>
                <a:gd name="T9" fmla="*/ 6 h 12"/>
                <a:gd name="T10" fmla="*/ 7 w 10"/>
                <a:gd name="T11" fmla="*/ 7 h 12"/>
                <a:gd name="T12" fmla="*/ 7 w 10"/>
                <a:gd name="T13" fmla="*/ 7 h 12"/>
                <a:gd name="T14" fmla="*/ 5 w 10"/>
                <a:gd name="T15" fmla="*/ 6 h 12"/>
                <a:gd name="T16" fmla="*/ 4 w 10"/>
                <a:gd name="T17" fmla="*/ 5 h 12"/>
                <a:gd name="T18" fmla="*/ 3 w 10"/>
                <a:gd name="T19" fmla="*/ 5 h 12"/>
                <a:gd name="T20" fmla="*/ 3 w 10"/>
                <a:gd name="T21" fmla="*/ 9 h 12"/>
                <a:gd name="T22" fmla="*/ 3 w 10"/>
                <a:gd name="T23" fmla="*/ 9 h 12"/>
                <a:gd name="T24" fmla="*/ 4 w 10"/>
                <a:gd name="T25" fmla="*/ 9 h 12"/>
                <a:gd name="T26" fmla="*/ 4 w 10"/>
                <a:gd name="T27" fmla="*/ 9 h 12"/>
                <a:gd name="T28" fmla="*/ 7 w 10"/>
                <a:gd name="T29" fmla="*/ 8 h 12"/>
                <a:gd name="T30" fmla="*/ 7 w 10"/>
                <a:gd name="T31" fmla="*/ 8 h 12"/>
                <a:gd name="T32" fmla="*/ 7 w 10"/>
                <a:gd name="T33" fmla="*/ 8 h 12"/>
                <a:gd name="T34" fmla="*/ 10 w 10"/>
                <a:gd name="T35" fmla="*/ 5 h 12"/>
                <a:gd name="T36" fmla="*/ 10 w 10"/>
                <a:gd name="T37" fmla="*/ 5 h 12"/>
                <a:gd name="T38" fmla="*/ 10 w 10"/>
                <a:gd name="T39" fmla="*/ 4 h 12"/>
                <a:gd name="T40" fmla="*/ 10 w 10"/>
                <a:gd name="T41" fmla="*/ 2 h 12"/>
                <a:gd name="T42" fmla="*/ 6 w 10"/>
                <a:gd name="T4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6" y="3"/>
                  </a:moveTo>
                  <a:cubicBezTo>
                    <a:pt x="6" y="3"/>
                    <a:pt x="6" y="4"/>
                    <a:pt x="6" y="4"/>
                  </a:cubicBezTo>
                  <a:cubicBezTo>
                    <a:pt x="6" y="5"/>
                    <a:pt x="6" y="5"/>
                    <a:pt x="6" y="6"/>
                  </a:cubicBezTo>
                  <a:cubicBezTo>
                    <a:pt x="6" y="6"/>
                    <a:pt x="6" y="6"/>
                    <a:pt x="7" y="6"/>
                  </a:cubicBezTo>
                  <a:cubicBezTo>
                    <a:pt x="7" y="6"/>
                    <a:pt x="7" y="6"/>
                    <a:pt x="7" y="6"/>
                  </a:cubicBezTo>
                  <a:cubicBezTo>
                    <a:pt x="7" y="6"/>
                    <a:pt x="7" y="6"/>
                    <a:pt x="7" y="7"/>
                  </a:cubicBezTo>
                  <a:cubicBezTo>
                    <a:pt x="7" y="7"/>
                    <a:pt x="7" y="7"/>
                    <a:pt x="7" y="7"/>
                  </a:cubicBezTo>
                  <a:cubicBezTo>
                    <a:pt x="6" y="6"/>
                    <a:pt x="6" y="6"/>
                    <a:pt x="5" y="6"/>
                  </a:cubicBezTo>
                  <a:cubicBezTo>
                    <a:pt x="5" y="6"/>
                    <a:pt x="5" y="5"/>
                    <a:pt x="4" y="5"/>
                  </a:cubicBezTo>
                  <a:cubicBezTo>
                    <a:pt x="4" y="5"/>
                    <a:pt x="4" y="5"/>
                    <a:pt x="3" y="5"/>
                  </a:cubicBezTo>
                  <a:cubicBezTo>
                    <a:pt x="1" y="5"/>
                    <a:pt x="0" y="9"/>
                    <a:pt x="3" y="9"/>
                  </a:cubicBezTo>
                  <a:cubicBezTo>
                    <a:pt x="3" y="9"/>
                    <a:pt x="3" y="9"/>
                    <a:pt x="3" y="9"/>
                  </a:cubicBezTo>
                  <a:cubicBezTo>
                    <a:pt x="4" y="9"/>
                    <a:pt x="4" y="9"/>
                    <a:pt x="4" y="9"/>
                  </a:cubicBezTo>
                  <a:cubicBezTo>
                    <a:pt x="4" y="9"/>
                    <a:pt x="4" y="9"/>
                    <a:pt x="4" y="9"/>
                  </a:cubicBezTo>
                  <a:cubicBezTo>
                    <a:pt x="4" y="12"/>
                    <a:pt x="7" y="10"/>
                    <a:pt x="7" y="8"/>
                  </a:cubicBezTo>
                  <a:cubicBezTo>
                    <a:pt x="7" y="8"/>
                    <a:pt x="7" y="8"/>
                    <a:pt x="7" y="8"/>
                  </a:cubicBezTo>
                  <a:cubicBezTo>
                    <a:pt x="7" y="8"/>
                    <a:pt x="7" y="8"/>
                    <a:pt x="7" y="8"/>
                  </a:cubicBezTo>
                  <a:cubicBezTo>
                    <a:pt x="8" y="8"/>
                    <a:pt x="10" y="7"/>
                    <a:pt x="10" y="5"/>
                  </a:cubicBezTo>
                  <a:cubicBezTo>
                    <a:pt x="10" y="5"/>
                    <a:pt x="10" y="5"/>
                    <a:pt x="10" y="5"/>
                  </a:cubicBezTo>
                  <a:cubicBezTo>
                    <a:pt x="10" y="5"/>
                    <a:pt x="10" y="4"/>
                    <a:pt x="10" y="4"/>
                  </a:cubicBezTo>
                  <a:cubicBezTo>
                    <a:pt x="10" y="3"/>
                    <a:pt x="10" y="3"/>
                    <a:pt x="10" y="2"/>
                  </a:cubicBezTo>
                  <a:cubicBezTo>
                    <a:pt x="10" y="0"/>
                    <a:pt x="7" y="1"/>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4"/>
            <p:cNvSpPr/>
            <p:nvPr/>
          </p:nvSpPr>
          <p:spPr bwMode="auto">
            <a:xfrm>
              <a:off x="3514" y="2924"/>
              <a:ext cx="26" cy="13"/>
            </a:xfrm>
            <a:custGeom>
              <a:avLst/>
              <a:gdLst>
                <a:gd name="T0" fmla="*/ 4 w 6"/>
                <a:gd name="T1" fmla="*/ 0 h 3"/>
                <a:gd name="T2" fmla="*/ 3 w 6"/>
                <a:gd name="T3" fmla="*/ 3 h 3"/>
                <a:gd name="T4" fmla="*/ 4 w 6"/>
                <a:gd name="T5" fmla="*/ 0 h 3"/>
              </a:gdLst>
              <a:ahLst/>
              <a:cxnLst>
                <a:cxn ang="0">
                  <a:pos x="T0" y="T1"/>
                </a:cxn>
                <a:cxn ang="0">
                  <a:pos x="T2" y="T3"/>
                </a:cxn>
                <a:cxn ang="0">
                  <a:pos x="T4" y="T5"/>
                </a:cxn>
              </a:cxnLst>
              <a:rect l="0" t="0" r="r" b="b"/>
              <a:pathLst>
                <a:path w="6" h="3">
                  <a:moveTo>
                    <a:pt x="4" y="0"/>
                  </a:moveTo>
                  <a:cubicBezTo>
                    <a:pt x="2" y="0"/>
                    <a:pt x="0" y="3"/>
                    <a:pt x="3" y="3"/>
                  </a:cubicBezTo>
                  <a:cubicBezTo>
                    <a:pt x="5" y="3"/>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95"/>
            <p:cNvSpPr/>
            <p:nvPr/>
          </p:nvSpPr>
          <p:spPr bwMode="auto">
            <a:xfrm>
              <a:off x="3505" y="2838"/>
              <a:ext cx="18" cy="21"/>
            </a:xfrm>
            <a:custGeom>
              <a:avLst/>
              <a:gdLst>
                <a:gd name="T0" fmla="*/ 4 w 4"/>
                <a:gd name="T1" fmla="*/ 3 h 5"/>
                <a:gd name="T2" fmla="*/ 4 w 4"/>
                <a:gd name="T3" fmla="*/ 1 h 5"/>
                <a:gd name="T4" fmla="*/ 3 w 4"/>
                <a:gd name="T5" fmla="*/ 0 h 5"/>
                <a:gd name="T6" fmla="*/ 1 w 4"/>
                <a:gd name="T7" fmla="*/ 3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2"/>
                    <a:pt x="4" y="2"/>
                    <a:pt x="4" y="1"/>
                  </a:cubicBezTo>
                  <a:cubicBezTo>
                    <a:pt x="4" y="0"/>
                    <a:pt x="3" y="0"/>
                    <a:pt x="3" y="0"/>
                  </a:cubicBezTo>
                  <a:cubicBezTo>
                    <a:pt x="1" y="1"/>
                    <a:pt x="1" y="2"/>
                    <a:pt x="1" y="3"/>
                  </a:cubicBezTo>
                  <a:cubicBezTo>
                    <a:pt x="0"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96"/>
            <p:cNvSpPr/>
            <p:nvPr/>
          </p:nvSpPr>
          <p:spPr bwMode="auto">
            <a:xfrm>
              <a:off x="3510" y="2851"/>
              <a:ext cx="30" cy="26"/>
            </a:xfrm>
            <a:custGeom>
              <a:avLst/>
              <a:gdLst>
                <a:gd name="T0" fmla="*/ 6 w 7"/>
                <a:gd name="T1" fmla="*/ 0 h 6"/>
                <a:gd name="T2" fmla="*/ 5 w 7"/>
                <a:gd name="T3" fmla="*/ 1 h 6"/>
                <a:gd name="T4" fmla="*/ 1 w 7"/>
                <a:gd name="T5" fmla="*/ 5 h 6"/>
                <a:gd name="T6" fmla="*/ 4 w 7"/>
                <a:gd name="T7" fmla="*/ 5 h 6"/>
                <a:gd name="T8" fmla="*/ 7 w 7"/>
                <a:gd name="T9" fmla="*/ 3 h 6"/>
                <a:gd name="T10" fmla="*/ 7 w 7"/>
                <a:gd name="T11" fmla="*/ 2 h 6"/>
                <a:gd name="T12" fmla="*/ 6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6" y="0"/>
                  </a:moveTo>
                  <a:cubicBezTo>
                    <a:pt x="5" y="0"/>
                    <a:pt x="5" y="0"/>
                    <a:pt x="5" y="1"/>
                  </a:cubicBezTo>
                  <a:cubicBezTo>
                    <a:pt x="3" y="1"/>
                    <a:pt x="0" y="3"/>
                    <a:pt x="1" y="5"/>
                  </a:cubicBezTo>
                  <a:cubicBezTo>
                    <a:pt x="1" y="6"/>
                    <a:pt x="3" y="6"/>
                    <a:pt x="4" y="5"/>
                  </a:cubicBezTo>
                  <a:cubicBezTo>
                    <a:pt x="5" y="5"/>
                    <a:pt x="7" y="4"/>
                    <a:pt x="7" y="3"/>
                  </a:cubicBezTo>
                  <a:cubicBezTo>
                    <a:pt x="7" y="2"/>
                    <a:pt x="7" y="2"/>
                    <a:pt x="7" y="2"/>
                  </a:cubicBezTo>
                  <a:cubicBezTo>
                    <a:pt x="7" y="1"/>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97"/>
            <p:cNvSpPr/>
            <p:nvPr/>
          </p:nvSpPr>
          <p:spPr bwMode="auto">
            <a:xfrm>
              <a:off x="3501" y="2799"/>
              <a:ext cx="43" cy="35"/>
            </a:xfrm>
            <a:custGeom>
              <a:avLst/>
              <a:gdLst>
                <a:gd name="T0" fmla="*/ 3 w 10"/>
                <a:gd name="T1" fmla="*/ 7 h 8"/>
                <a:gd name="T2" fmla="*/ 6 w 10"/>
                <a:gd name="T3" fmla="*/ 6 h 8"/>
                <a:gd name="T4" fmla="*/ 6 w 10"/>
                <a:gd name="T5" fmla="*/ 6 h 8"/>
                <a:gd name="T6" fmla="*/ 7 w 10"/>
                <a:gd name="T7" fmla="*/ 8 h 8"/>
                <a:gd name="T8" fmla="*/ 7 w 10"/>
                <a:gd name="T9" fmla="*/ 5 h 8"/>
                <a:gd name="T10" fmla="*/ 6 w 10"/>
                <a:gd name="T11" fmla="*/ 5 h 8"/>
                <a:gd name="T12" fmla="*/ 5 w 10"/>
                <a:gd name="T13" fmla="*/ 3 h 8"/>
                <a:gd name="T14" fmla="*/ 5 w 10"/>
                <a:gd name="T15" fmla="*/ 3 h 8"/>
                <a:gd name="T16" fmla="*/ 4 w 10"/>
                <a:gd name="T17" fmla="*/ 2 h 8"/>
                <a:gd name="T18" fmla="*/ 1 w 10"/>
                <a:gd name="T19" fmla="*/ 5 h 8"/>
                <a:gd name="T20" fmla="*/ 3 w 1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3" y="7"/>
                  </a:moveTo>
                  <a:cubicBezTo>
                    <a:pt x="4" y="8"/>
                    <a:pt x="5" y="7"/>
                    <a:pt x="6" y="6"/>
                  </a:cubicBezTo>
                  <a:cubicBezTo>
                    <a:pt x="6" y="6"/>
                    <a:pt x="6" y="6"/>
                    <a:pt x="6" y="6"/>
                  </a:cubicBezTo>
                  <a:cubicBezTo>
                    <a:pt x="5" y="7"/>
                    <a:pt x="5" y="8"/>
                    <a:pt x="7" y="8"/>
                  </a:cubicBezTo>
                  <a:cubicBezTo>
                    <a:pt x="9" y="8"/>
                    <a:pt x="10" y="5"/>
                    <a:pt x="7" y="5"/>
                  </a:cubicBezTo>
                  <a:cubicBezTo>
                    <a:pt x="7" y="5"/>
                    <a:pt x="7" y="5"/>
                    <a:pt x="6" y="5"/>
                  </a:cubicBezTo>
                  <a:cubicBezTo>
                    <a:pt x="7" y="4"/>
                    <a:pt x="7" y="3"/>
                    <a:pt x="5" y="3"/>
                  </a:cubicBezTo>
                  <a:cubicBezTo>
                    <a:pt x="5" y="3"/>
                    <a:pt x="5" y="3"/>
                    <a:pt x="5" y="3"/>
                  </a:cubicBezTo>
                  <a:cubicBezTo>
                    <a:pt x="5" y="3"/>
                    <a:pt x="4" y="2"/>
                    <a:pt x="4" y="2"/>
                  </a:cubicBezTo>
                  <a:cubicBezTo>
                    <a:pt x="3" y="0"/>
                    <a:pt x="0" y="3"/>
                    <a:pt x="1" y="5"/>
                  </a:cubicBezTo>
                  <a:cubicBezTo>
                    <a:pt x="2" y="5"/>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98"/>
            <p:cNvSpPr/>
            <p:nvPr/>
          </p:nvSpPr>
          <p:spPr bwMode="auto">
            <a:xfrm>
              <a:off x="3479" y="2803"/>
              <a:ext cx="22" cy="18"/>
            </a:xfrm>
            <a:custGeom>
              <a:avLst/>
              <a:gdLst>
                <a:gd name="T0" fmla="*/ 2 w 5"/>
                <a:gd name="T1" fmla="*/ 4 h 4"/>
                <a:gd name="T2" fmla="*/ 3 w 5"/>
                <a:gd name="T3" fmla="*/ 0 h 4"/>
                <a:gd name="T4" fmla="*/ 3 w 5"/>
                <a:gd name="T5" fmla="*/ 0 h 4"/>
                <a:gd name="T6" fmla="*/ 2 w 5"/>
                <a:gd name="T7" fmla="*/ 4 h 4"/>
                <a:gd name="T8" fmla="*/ 2 w 5"/>
                <a:gd name="T9" fmla="*/ 4 h 4"/>
              </a:gdLst>
              <a:ahLst/>
              <a:cxnLst>
                <a:cxn ang="0">
                  <a:pos x="T0" y="T1"/>
                </a:cxn>
                <a:cxn ang="0">
                  <a:pos x="T2" y="T3"/>
                </a:cxn>
                <a:cxn ang="0">
                  <a:pos x="T4" y="T5"/>
                </a:cxn>
                <a:cxn ang="0">
                  <a:pos x="T6" y="T7"/>
                </a:cxn>
                <a:cxn ang="0">
                  <a:pos x="T8" y="T9"/>
                </a:cxn>
              </a:cxnLst>
              <a:rect l="0" t="0" r="r" b="b"/>
              <a:pathLst>
                <a:path w="5" h="4">
                  <a:moveTo>
                    <a:pt x="2" y="4"/>
                  </a:moveTo>
                  <a:cubicBezTo>
                    <a:pt x="4" y="4"/>
                    <a:pt x="5" y="0"/>
                    <a:pt x="3" y="0"/>
                  </a:cubicBezTo>
                  <a:cubicBezTo>
                    <a:pt x="3" y="0"/>
                    <a:pt x="3" y="0"/>
                    <a:pt x="3" y="0"/>
                  </a:cubicBezTo>
                  <a:cubicBezTo>
                    <a:pt x="1" y="0"/>
                    <a:pt x="0"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9"/>
            <p:cNvSpPr/>
            <p:nvPr/>
          </p:nvSpPr>
          <p:spPr bwMode="auto">
            <a:xfrm>
              <a:off x="3471" y="2756"/>
              <a:ext cx="34" cy="43"/>
            </a:xfrm>
            <a:custGeom>
              <a:avLst/>
              <a:gdLst>
                <a:gd name="T0" fmla="*/ 4 w 8"/>
                <a:gd name="T1" fmla="*/ 7 h 10"/>
                <a:gd name="T2" fmla="*/ 5 w 8"/>
                <a:gd name="T3" fmla="*/ 10 h 10"/>
                <a:gd name="T4" fmla="*/ 6 w 8"/>
                <a:gd name="T5" fmla="*/ 6 h 10"/>
                <a:gd name="T6" fmla="*/ 7 w 8"/>
                <a:gd name="T7" fmla="*/ 5 h 10"/>
                <a:gd name="T8" fmla="*/ 6 w 8"/>
                <a:gd name="T9" fmla="*/ 2 h 10"/>
                <a:gd name="T10" fmla="*/ 4 w 8"/>
                <a:gd name="T11" fmla="*/ 1 h 10"/>
                <a:gd name="T12" fmla="*/ 2 w 8"/>
                <a:gd name="T13" fmla="*/ 4 h 10"/>
                <a:gd name="T14" fmla="*/ 4 w 8"/>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4" y="7"/>
                  </a:moveTo>
                  <a:cubicBezTo>
                    <a:pt x="3" y="8"/>
                    <a:pt x="3" y="10"/>
                    <a:pt x="5" y="10"/>
                  </a:cubicBezTo>
                  <a:cubicBezTo>
                    <a:pt x="6" y="10"/>
                    <a:pt x="7" y="7"/>
                    <a:pt x="6" y="6"/>
                  </a:cubicBezTo>
                  <a:cubicBezTo>
                    <a:pt x="7" y="6"/>
                    <a:pt x="7" y="6"/>
                    <a:pt x="7" y="5"/>
                  </a:cubicBezTo>
                  <a:cubicBezTo>
                    <a:pt x="8" y="4"/>
                    <a:pt x="7" y="2"/>
                    <a:pt x="6" y="2"/>
                  </a:cubicBezTo>
                  <a:cubicBezTo>
                    <a:pt x="5" y="2"/>
                    <a:pt x="5" y="1"/>
                    <a:pt x="4" y="1"/>
                  </a:cubicBezTo>
                  <a:cubicBezTo>
                    <a:pt x="3" y="0"/>
                    <a:pt x="0" y="3"/>
                    <a:pt x="2" y="4"/>
                  </a:cubicBezTo>
                  <a:cubicBezTo>
                    <a:pt x="3" y="5"/>
                    <a:pt x="4" y="6"/>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0"/>
            <p:cNvSpPr/>
            <p:nvPr/>
          </p:nvSpPr>
          <p:spPr bwMode="auto">
            <a:xfrm>
              <a:off x="3458" y="2765"/>
              <a:ext cx="13" cy="25"/>
            </a:xfrm>
            <a:custGeom>
              <a:avLst/>
              <a:gdLst>
                <a:gd name="T0" fmla="*/ 3 w 3"/>
                <a:gd name="T1" fmla="*/ 3 h 6"/>
                <a:gd name="T2" fmla="*/ 3 w 3"/>
                <a:gd name="T3" fmla="*/ 2 h 6"/>
                <a:gd name="T4" fmla="*/ 0 w 3"/>
                <a:gd name="T5" fmla="*/ 3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2"/>
                    <a:pt x="3" y="2"/>
                    <a:pt x="3" y="2"/>
                  </a:cubicBezTo>
                  <a:cubicBezTo>
                    <a:pt x="3" y="0"/>
                    <a:pt x="0" y="1"/>
                    <a:pt x="0" y="3"/>
                  </a:cubicBezTo>
                  <a:cubicBezTo>
                    <a:pt x="0" y="3"/>
                    <a:pt x="0" y="3"/>
                    <a:pt x="0" y="4"/>
                  </a:cubicBezTo>
                  <a:cubicBezTo>
                    <a:pt x="0" y="6"/>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01"/>
            <p:cNvSpPr/>
            <p:nvPr/>
          </p:nvSpPr>
          <p:spPr bwMode="auto">
            <a:xfrm>
              <a:off x="3445" y="2709"/>
              <a:ext cx="26" cy="25"/>
            </a:xfrm>
            <a:custGeom>
              <a:avLst/>
              <a:gdLst>
                <a:gd name="T0" fmla="*/ 3 w 6"/>
                <a:gd name="T1" fmla="*/ 6 h 6"/>
                <a:gd name="T2" fmla="*/ 4 w 6"/>
                <a:gd name="T3" fmla="*/ 6 h 6"/>
                <a:gd name="T4" fmla="*/ 6 w 6"/>
                <a:gd name="T5" fmla="*/ 3 h 6"/>
                <a:gd name="T6" fmla="*/ 6 w 6"/>
                <a:gd name="T7" fmla="*/ 2 h 6"/>
                <a:gd name="T8" fmla="*/ 3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cubicBezTo>
                    <a:pt x="3" y="6"/>
                    <a:pt x="4" y="6"/>
                    <a:pt x="4" y="6"/>
                  </a:cubicBezTo>
                  <a:cubicBezTo>
                    <a:pt x="5" y="5"/>
                    <a:pt x="6" y="4"/>
                    <a:pt x="6" y="3"/>
                  </a:cubicBezTo>
                  <a:cubicBezTo>
                    <a:pt x="6" y="3"/>
                    <a:pt x="6" y="3"/>
                    <a:pt x="6" y="2"/>
                  </a:cubicBezTo>
                  <a:cubicBezTo>
                    <a:pt x="6" y="0"/>
                    <a:pt x="4" y="1"/>
                    <a:pt x="3" y="3"/>
                  </a:cubicBezTo>
                  <a:cubicBezTo>
                    <a:pt x="1" y="3"/>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02"/>
            <p:cNvSpPr/>
            <p:nvPr/>
          </p:nvSpPr>
          <p:spPr bwMode="auto">
            <a:xfrm>
              <a:off x="3431" y="2730"/>
              <a:ext cx="14" cy="26"/>
            </a:xfrm>
            <a:custGeom>
              <a:avLst/>
              <a:gdLst>
                <a:gd name="T0" fmla="*/ 3 w 3"/>
                <a:gd name="T1" fmla="*/ 3 h 6"/>
                <a:gd name="T2" fmla="*/ 3 w 3"/>
                <a:gd name="T3" fmla="*/ 2 h 6"/>
                <a:gd name="T4" fmla="*/ 2 w 3"/>
                <a:gd name="T5" fmla="*/ 0 h 6"/>
                <a:gd name="T6" fmla="*/ 0 w 3"/>
                <a:gd name="T7" fmla="*/ 4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cubicBezTo>
                    <a:pt x="3" y="3"/>
                    <a:pt x="3" y="2"/>
                    <a:pt x="3" y="2"/>
                  </a:cubicBezTo>
                  <a:cubicBezTo>
                    <a:pt x="3" y="1"/>
                    <a:pt x="3" y="0"/>
                    <a:pt x="2" y="0"/>
                  </a:cubicBezTo>
                  <a:cubicBezTo>
                    <a:pt x="0" y="1"/>
                    <a:pt x="0" y="2"/>
                    <a:pt x="0" y="4"/>
                  </a:cubicBezTo>
                  <a:cubicBezTo>
                    <a:pt x="0" y="6"/>
                    <a:pt x="2"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3"/>
            <p:cNvSpPr/>
            <p:nvPr/>
          </p:nvSpPr>
          <p:spPr bwMode="auto">
            <a:xfrm>
              <a:off x="3445" y="2739"/>
              <a:ext cx="34" cy="17"/>
            </a:xfrm>
            <a:custGeom>
              <a:avLst/>
              <a:gdLst>
                <a:gd name="T0" fmla="*/ 6 w 8"/>
                <a:gd name="T1" fmla="*/ 0 h 4"/>
                <a:gd name="T2" fmla="*/ 3 w 8"/>
                <a:gd name="T3" fmla="*/ 0 h 4"/>
                <a:gd name="T4" fmla="*/ 3 w 8"/>
                <a:gd name="T5" fmla="*/ 4 h 4"/>
                <a:gd name="T6" fmla="*/ 5 w 8"/>
                <a:gd name="T7" fmla="*/ 4 h 4"/>
                <a:gd name="T8" fmla="*/ 6 w 8"/>
                <a:gd name="T9" fmla="*/ 0 h 4"/>
              </a:gdLst>
              <a:ahLst/>
              <a:cxnLst>
                <a:cxn ang="0">
                  <a:pos x="T0" y="T1"/>
                </a:cxn>
                <a:cxn ang="0">
                  <a:pos x="T2" y="T3"/>
                </a:cxn>
                <a:cxn ang="0">
                  <a:pos x="T4" y="T5"/>
                </a:cxn>
                <a:cxn ang="0">
                  <a:pos x="T6" y="T7"/>
                </a:cxn>
                <a:cxn ang="0">
                  <a:pos x="T8" y="T9"/>
                </a:cxn>
              </a:cxnLst>
              <a:rect l="0" t="0" r="r" b="b"/>
              <a:pathLst>
                <a:path w="8" h="4">
                  <a:moveTo>
                    <a:pt x="6" y="0"/>
                  </a:moveTo>
                  <a:cubicBezTo>
                    <a:pt x="5" y="0"/>
                    <a:pt x="4" y="0"/>
                    <a:pt x="3" y="0"/>
                  </a:cubicBezTo>
                  <a:cubicBezTo>
                    <a:pt x="2" y="0"/>
                    <a:pt x="0" y="4"/>
                    <a:pt x="3" y="4"/>
                  </a:cubicBezTo>
                  <a:cubicBezTo>
                    <a:pt x="3" y="4"/>
                    <a:pt x="4" y="4"/>
                    <a:pt x="5" y="4"/>
                  </a:cubicBezTo>
                  <a:cubicBezTo>
                    <a:pt x="7" y="4"/>
                    <a:pt x="8"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04"/>
            <p:cNvSpPr/>
            <p:nvPr/>
          </p:nvSpPr>
          <p:spPr bwMode="auto">
            <a:xfrm>
              <a:off x="3436" y="2683"/>
              <a:ext cx="26" cy="30"/>
            </a:xfrm>
            <a:custGeom>
              <a:avLst/>
              <a:gdLst>
                <a:gd name="T0" fmla="*/ 2 w 6"/>
                <a:gd name="T1" fmla="*/ 5 h 7"/>
                <a:gd name="T2" fmla="*/ 4 w 6"/>
                <a:gd name="T3" fmla="*/ 2 h 7"/>
                <a:gd name="T4" fmla="*/ 4 w 6"/>
                <a:gd name="T5" fmla="*/ 2 h 7"/>
                <a:gd name="T6" fmla="*/ 2 w 6"/>
                <a:gd name="T7" fmla="*/ 5 h 7"/>
                <a:gd name="T8" fmla="*/ 2 w 6"/>
                <a:gd name="T9" fmla="*/ 5 h 7"/>
              </a:gdLst>
              <a:ahLst/>
              <a:cxnLst>
                <a:cxn ang="0">
                  <a:pos x="T0" y="T1"/>
                </a:cxn>
                <a:cxn ang="0">
                  <a:pos x="T2" y="T3"/>
                </a:cxn>
                <a:cxn ang="0">
                  <a:pos x="T4" y="T5"/>
                </a:cxn>
                <a:cxn ang="0">
                  <a:pos x="T6" y="T7"/>
                </a:cxn>
                <a:cxn ang="0">
                  <a:pos x="T8" y="T9"/>
                </a:cxn>
              </a:cxnLst>
              <a:rect l="0" t="0" r="r" b="b"/>
              <a:pathLst>
                <a:path w="6" h="7">
                  <a:moveTo>
                    <a:pt x="2" y="5"/>
                  </a:moveTo>
                  <a:cubicBezTo>
                    <a:pt x="4" y="7"/>
                    <a:pt x="6" y="4"/>
                    <a:pt x="4" y="2"/>
                  </a:cubicBezTo>
                  <a:cubicBezTo>
                    <a:pt x="4" y="2"/>
                    <a:pt x="4" y="2"/>
                    <a:pt x="4" y="2"/>
                  </a:cubicBezTo>
                  <a:cubicBezTo>
                    <a:pt x="3" y="0"/>
                    <a:pt x="0" y="4"/>
                    <a:pt x="2" y="5"/>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05"/>
            <p:cNvSpPr/>
            <p:nvPr/>
          </p:nvSpPr>
          <p:spPr bwMode="auto">
            <a:xfrm>
              <a:off x="3414" y="2683"/>
              <a:ext cx="31" cy="43"/>
            </a:xfrm>
            <a:custGeom>
              <a:avLst/>
              <a:gdLst>
                <a:gd name="T0" fmla="*/ 1 w 7"/>
                <a:gd name="T1" fmla="*/ 6 h 10"/>
                <a:gd name="T2" fmla="*/ 2 w 7"/>
                <a:gd name="T3" fmla="*/ 8 h 10"/>
                <a:gd name="T4" fmla="*/ 3 w 7"/>
                <a:gd name="T5" fmla="*/ 8 h 10"/>
                <a:gd name="T6" fmla="*/ 6 w 7"/>
                <a:gd name="T7" fmla="*/ 5 h 10"/>
                <a:gd name="T8" fmla="*/ 4 w 7"/>
                <a:gd name="T9" fmla="*/ 4 h 10"/>
                <a:gd name="T10" fmla="*/ 3 w 7"/>
                <a:gd name="T11" fmla="*/ 4 h 10"/>
                <a:gd name="T12" fmla="*/ 3 w 7"/>
                <a:gd name="T13" fmla="*/ 4 h 10"/>
                <a:gd name="T14" fmla="*/ 3 w 7"/>
                <a:gd name="T15" fmla="*/ 1 h 10"/>
                <a:gd name="T16" fmla="*/ 0 w 7"/>
                <a:gd name="T17" fmla="*/ 4 h 10"/>
                <a:gd name="T18" fmla="*/ 1 w 7"/>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0">
                  <a:moveTo>
                    <a:pt x="1" y="6"/>
                  </a:moveTo>
                  <a:cubicBezTo>
                    <a:pt x="1" y="6"/>
                    <a:pt x="1" y="8"/>
                    <a:pt x="2" y="8"/>
                  </a:cubicBezTo>
                  <a:cubicBezTo>
                    <a:pt x="3" y="8"/>
                    <a:pt x="3" y="8"/>
                    <a:pt x="3" y="8"/>
                  </a:cubicBezTo>
                  <a:cubicBezTo>
                    <a:pt x="5" y="10"/>
                    <a:pt x="7" y="7"/>
                    <a:pt x="6" y="5"/>
                  </a:cubicBezTo>
                  <a:cubicBezTo>
                    <a:pt x="5" y="5"/>
                    <a:pt x="4" y="4"/>
                    <a:pt x="4" y="4"/>
                  </a:cubicBezTo>
                  <a:cubicBezTo>
                    <a:pt x="4" y="4"/>
                    <a:pt x="3" y="4"/>
                    <a:pt x="3" y="4"/>
                  </a:cubicBezTo>
                  <a:cubicBezTo>
                    <a:pt x="3" y="4"/>
                    <a:pt x="3" y="4"/>
                    <a:pt x="3" y="4"/>
                  </a:cubicBezTo>
                  <a:cubicBezTo>
                    <a:pt x="5" y="3"/>
                    <a:pt x="5" y="0"/>
                    <a:pt x="3" y="1"/>
                  </a:cubicBezTo>
                  <a:cubicBezTo>
                    <a:pt x="1" y="1"/>
                    <a:pt x="1" y="2"/>
                    <a:pt x="0"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06"/>
            <p:cNvSpPr/>
            <p:nvPr/>
          </p:nvSpPr>
          <p:spPr bwMode="auto">
            <a:xfrm>
              <a:off x="3397" y="2691"/>
              <a:ext cx="17" cy="35"/>
            </a:xfrm>
            <a:custGeom>
              <a:avLst/>
              <a:gdLst>
                <a:gd name="T0" fmla="*/ 4 w 4"/>
                <a:gd name="T1" fmla="*/ 4 h 8"/>
                <a:gd name="T2" fmla="*/ 4 w 4"/>
                <a:gd name="T3" fmla="*/ 3 h 8"/>
                <a:gd name="T4" fmla="*/ 0 w 4"/>
                <a:gd name="T5" fmla="*/ 4 h 8"/>
                <a:gd name="T6" fmla="*/ 0 w 4"/>
                <a:gd name="T7" fmla="*/ 5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cubicBezTo>
                    <a:pt x="4" y="4"/>
                    <a:pt x="4" y="3"/>
                    <a:pt x="4" y="3"/>
                  </a:cubicBezTo>
                  <a:cubicBezTo>
                    <a:pt x="4" y="0"/>
                    <a:pt x="0" y="2"/>
                    <a:pt x="0" y="4"/>
                  </a:cubicBezTo>
                  <a:cubicBezTo>
                    <a:pt x="0" y="4"/>
                    <a:pt x="0" y="5"/>
                    <a:pt x="0" y="5"/>
                  </a:cubicBezTo>
                  <a:cubicBezTo>
                    <a:pt x="0" y="8"/>
                    <a:pt x="4" y="6"/>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07"/>
            <p:cNvSpPr/>
            <p:nvPr/>
          </p:nvSpPr>
          <p:spPr bwMode="auto">
            <a:xfrm>
              <a:off x="3397" y="2665"/>
              <a:ext cx="21"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08"/>
            <p:cNvSpPr/>
            <p:nvPr/>
          </p:nvSpPr>
          <p:spPr bwMode="auto">
            <a:xfrm>
              <a:off x="3362" y="2661"/>
              <a:ext cx="26" cy="17"/>
            </a:xfrm>
            <a:custGeom>
              <a:avLst/>
              <a:gdLst>
                <a:gd name="T0" fmla="*/ 2 w 6"/>
                <a:gd name="T1" fmla="*/ 4 h 4"/>
                <a:gd name="T2" fmla="*/ 5 w 6"/>
                <a:gd name="T3" fmla="*/ 4 h 4"/>
                <a:gd name="T4" fmla="*/ 6 w 6"/>
                <a:gd name="T5" fmla="*/ 1 h 4"/>
                <a:gd name="T6" fmla="*/ 4 w 6"/>
                <a:gd name="T7" fmla="*/ 0 h 4"/>
                <a:gd name="T8" fmla="*/ 3 w 6"/>
                <a:gd name="T9" fmla="*/ 1 h 4"/>
                <a:gd name="T10" fmla="*/ 2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2" y="4"/>
                  </a:moveTo>
                  <a:cubicBezTo>
                    <a:pt x="3" y="4"/>
                    <a:pt x="4" y="4"/>
                    <a:pt x="5" y="4"/>
                  </a:cubicBezTo>
                  <a:cubicBezTo>
                    <a:pt x="5" y="3"/>
                    <a:pt x="6" y="2"/>
                    <a:pt x="6" y="1"/>
                  </a:cubicBezTo>
                  <a:cubicBezTo>
                    <a:pt x="6" y="0"/>
                    <a:pt x="4" y="0"/>
                    <a:pt x="4" y="0"/>
                  </a:cubicBezTo>
                  <a:cubicBezTo>
                    <a:pt x="3" y="1"/>
                    <a:pt x="3" y="1"/>
                    <a:pt x="3" y="1"/>
                  </a:cubicBezTo>
                  <a:cubicBezTo>
                    <a:pt x="1" y="1"/>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09"/>
            <p:cNvSpPr/>
            <p:nvPr/>
          </p:nvSpPr>
          <p:spPr bwMode="auto">
            <a:xfrm>
              <a:off x="3332" y="2661"/>
              <a:ext cx="21" cy="30"/>
            </a:xfrm>
            <a:custGeom>
              <a:avLst/>
              <a:gdLst>
                <a:gd name="T0" fmla="*/ 1 w 5"/>
                <a:gd name="T1" fmla="*/ 6 h 7"/>
                <a:gd name="T2" fmla="*/ 4 w 5"/>
                <a:gd name="T3" fmla="*/ 5 h 7"/>
                <a:gd name="T4" fmla="*/ 5 w 5"/>
                <a:gd name="T5" fmla="*/ 2 h 7"/>
                <a:gd name="T6" fmla="*/ 1 w 5"/>
                <a:gd name="T7" fmla="*/ 3 h 7"/>
                <a:gd name="T8" fmla="*/ 1 w 5"/>
                <a:gd name="T9" fmla="*/ 4 h 7"/>
                <a:gd name="T10" fmla="*/ 1 w 5"/>
                <a:gd name="T11" fmla="*/ 6 h 7"/>
              </a:gdLst>
              <a:ahLst/>
              <a:cxnLst>
                <a:cxn ang="0">
                  <a:pos x="T0" y="T1"/>
                </a:cxn>
                <a:cxn ang="0">
                  <a:pos x="T2" y="T3"/>
                </a:cxn>
                <a:cxn ang="0">
                  <a:pos x="T4" y="T5"/>
                </a:cxn>
                <a:cxn ang="0">
                  <a:pos x="T6" y="T7"/>
                </a:cxn>
                <a:cxn ang="0">
                  <a:pos x="T8" y="T9"/>
                </a:cxn>
                <a:cxn ang="0">
                  <a:pos x="T10" y="T11"/>
                </a:cxn>
              </a:cxnLst>
              <a:rect l="0" t="0" r="r" b="b"/>
              <a:pathLst>
                <a:path w="5" h="7">
                  <a:moveTo>
                    <a:pt x="1" y="6"/>
                  </a:moveTo>
                  <a:cubicBezTo>
                    <a:pt x="2" y="7"/>
                    <a:pt x="3" y="6"/>
                    <a:pt x="4" y="5"/>
                  </a:cubicBezTo>
                  <a:cubicBezTo>
                    <a:pt x="4" y="4"/>
                    <a:pt x="5" y="3"/>
                    <a:pt x="5" y="2"/>
                  </a:cubicBezTo>
                  <a:cubicBezTo>
                    <a:pt x="5" y="0"/>
                    <a:pt x="2" y="0"/>
                    <a:pt x="1" y="3"/>
                  </a:cubicBezTo>
                  <a:cubicBezTo>
                    <a:pt x="1" y="3"/>
                    <a:pt x="1" y="4"/>
                    <a:pt x="1" y="4"/>
                  </a:cubicBezTo>
                  <a:cubicBezTo>
                    <a:pt x="0"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10"/>
            <p:cNvSpPr/>
            <p:nvPr/>
          </p:nvSpPr>
          <p:spPr bwMode="auto">
            <a:xfrm>
              <a:off x="3314" y="2674"/>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11"/>
            <p:cNvSpPr/>
            <p:nvPr/>
          </p:nvSpPr>
          <p:spPr bwMode="auto">
            <a:xfrm>
              <a:off x="3306" y="2648"/>
              <a:ext cx="21" cy="30"/>
            </a:xfrm>
            <a:custGeom>
              <a:avLst/>
              <a:gdLst>
                <a:gd name="T0" fmla="*/ 4 w 5"/>
                <a:gd name="T1" fmla="*/ 4 h 7"/>
                <a:gd name="T2" fmla="*/ 3 w 5"/>
                <a:gd name="T3" fmla="*/ 4 h 7"/>
                <a:gd name="T4" fmla="*/ 1 w 5"/>
                <a:gd name="T5" fmla="*/ 2 h 7"/>
                <a:gd name="T6" fmla="*/ 0 w 5"/>
                <a:gd name="T7" fmla="*/ 5 h 7"/>
                <a:gd name="T8" fmla="*/ 4 w 5"/>
                <a:gd name="T9" fmla="*/ 4 h 7"/>
              </a:gdLst>
              <a:ahLst/>
              <a:cxnLst>
                <a:cxn ang="0">
                  <a:pos x="T0" y="T1"/>
                </a:cxn>
                <a:cxn ang="0">
                  <a:pos x="T2" y="T3"/>
                </a:cxn>
                <a:cxn ang="0">
                  <a:pos x="T4" y="T5"/>
                </a:cxn>
                <a:cxn ang="0">
                  <a:pos x="T6" y="T7"/>
                </a:cxn>
                <a:cxn ang="0">
                  <a:pos x="T8" y="T9"/>
                </a:cxn>
              </a:cxnLst>
              <a:rect l="0" t="0" r="r" b="b"/>
              <a:pathLst>
                <a:path w="5" h="7">
                  <a:moveTo>
                    <a:pt x="4" y="4"/>
                  </a:moveTo>
                  <a:cubicBezTo>
                    <a:pt x="4" y="4"/>
                    <a:pt x="4" y="4"/>
                    <a:pt x="3" y="4"/>
                  </a:cubicBezTo>
                  <a:cubicBezTo>
                    <a:pt x="5" y="2"/>
                    <a:pt x="3" y="0"/>
                    <a:pt x="1" y="2"/>
                  </a:cubicBezTo>
                  <a:cubicBezTo>
                    <a:pt x="0" y="3"/>
                    <a:pt x="0" y="4"/>
                    <a:pt x="0" y="5"/>
                  </a:cubicBezTo>
                  <a:cubicBezTo>
                    <a:pt x="0" y="7"/>
                    <a:pt x="3"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12"/>
            <p:cNvSpPr/>
            <p:nvPr/>
          </p:nvSpPr>
          <p:spPr bwMode="auto">
            <a:xfrm>
              <a:off x="3284" y="2670"/>
              <a:ext cx="26" cy="30"/>
            </a:xfrm>
            <a:custGeom>
              <a:avLst/>
              <a:gdLst>
                <a:gd name="T0" fmla="*/ 4 w 6"/>
                <a:gd name="T1" fmla="*/ 5 h 7"/>
                <a:gd name="T2" fmla="*/ 5 w 6"/>
                <a:gd name="T3" fmla="*/ 3 h 7"/>
                <a:gd name="T4" fmla="*/ 2 w 6"/>
                <a:gd name="T5" fmla="*/ 2 h 7"/>
                <a:gd name="T6" fmla="*/ 1 w 6"/>
                <a:gd name="T7" fmla="*/ 4 h 7"/>
                <a:gd name="T8" fmla="*/ 4 w 6"/>
                <a:gd name="T9" fmla="*/ 5 h 7"/>
              </a:gdLst>
              <a:ahLst/>
              <a:cxnLst>
                <a:cxn ang="0">
                  <a:pos x="T0" y="T1"/>
                </a:cxn>
                <a:cxn ang="0">
                  <a:pos x="T2" y="T3"/>
                </a:cxn>
                <a:cxn ang="0">
                  <a:pos x="T4" y="T5"/>
                </a:cxn>
                <a:cxn ang="0">
                  <a:pos x="T6" y="T7"/>
                </a:cxn>
                <a:cxn ang="0">
                  <a:pos x="T8" y="T9"/>
                </a:cxn>
              </a:cxnLst>
              <a:rect l="0" t="0" r="r" b="b"/>
              <a:pathLst>
                <a:path w="6" h="7">
                  <a:moveTo>
                    <a:pt x="4" y="5"/>
                  </a:moveTo>
                  <a:cubicBezTo>
                    <a:pt x="4" y="4"/>
                    <a:pt x="4" y="4"/>
                    <a:pt x="5" y="3"/>
                  </a:cubicBezTo>
                  <a:cubicBezTo>
                    <a:pt x="6" y="1"/>
                    <a:pt x="2" y="0"/>
                    <a:pt x="2" y="2"/>
                  </a:cubicBezTo>
                  <a:cubicBezTo>
                    <a:pt x="1" y="3"/>
                    <a:pt x="1" y="4"/>
                    <a:pt x="1" y="4"/>
                  </a:cubicBezTo>
                  <a:cubicBezTo>
                    <a:pt x="0" y="7"/>
                    <a:pt x="3"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3"/>
            <p:cNvSpPr/>
            <p:nvPr/>
          </p:nvSpPr>
          <p:spPr bwMode="auto">
            <a:xfrm>
              <a:off x="3262" y="2687"/>
              <a:ext cx="22" cy="26"/>
            </a:xfrm>
            <a:custGeom>
              <a:avLst/>
              <a:gdLst>
                <a:gd name="T0" fmla="*/ 2 w 5"/>
                <a:gd name="T1" fmla="*/ 1 h 6"/>
                <a:gd name="T2" fmla="*/ 2 w 5"/>
                <a:gd name="T3" fmla="*/ 5 h 6"/>
                <a:gd name="T4" fmla="*/ 3 w 5"/>
                <a:gd name="T5" fmla="*/ 5 h 6"/>
                <a:gd name="T6" fmla="*/ 3 w 5"/>
                <a:gd name="T7" fmla="*/ 1 h 6"/>
                <a:gd name="T8" fmla="*/ 2 w 5"/>
                <a:gd name="T9" fmla="*/ 1 h 6"/>
              </a:gdLst>
              <a:ahLst/>
              <a:cxnLst>
                <a:cxn ang="0">
                  <a:pos x="T0" y="T1"/>
                </a:cxn>
                <a:cxn ang="0">
                  <a:pos x="T2" y="T3"/>
                </a:cxn>
                <a:cxn ang="0">
                  <a:pos x="T4" y="T5"/>
                </a:cxn>
                <a:cxn ang="0">
                  <a:pos x="T6" y="T7"/>
                </a:cxn>
                <a:cxn ang="0">
                  <a:pos x="T8" y="T9"/>
                </a:cxn>
              </a:cxnLst>
              <a:rect l="0" t="0" r="r" b="b"/>
              <a:pathLst>
                <a:path w="5" h="6">
                  <a:moveTo>
                    <a:pt x="2" y="1"/>
                  </a:moveTo>
                  <a:cubicBezTo>
                    <a:pt x="0" y="2"/>
                    <a:pt x="0" y="6"/>
                    <a:pt x="2" y="5"/>
                  </a:cubicBezTo>
                  <a:cubicBezTo>
                    <a:pt x="2" y="5"/>
                    <a:pt x="4" y="4"/>
                    <a:pt x="3" y="5"/>
                  </a:cubicBezTo>
                  <a:cubicBezTo>
                    <a:pt x="5" y="4"/>
                    <a:pt x="5" y="0"/>
                    <a:pt x="3" y="1"/>
                  </a:cubicBezTo>
                  <a:cubicBezTo>
                    <a:pt x="3"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14"/>
            <p:cNvSpPr/>
            <p:nvPr/>
          </p:nvSpPr>
          <p:spPr bwMode="auto">
            <a:xfrm>
              <a:off x="3371" y="2704"/>
              <a:ext cx="30" cy="17"/>
            </a:xfrm>
            <a:custGeom>
              <a:avLst/>
              <a:gdLst>
                <a:gd name="T0" fmla="*/ 3 w 7"/>
                <a:gd name="T1" fmla="*/ 4 h 4"/>
                <a:gd name="T2" fmla="*/ 4 w 7"/>
                <a:gd name="T3" fmla="*/ 4 h 4"/>
                <a:gd name="T4" fmla="*/ 5 w 7"/>
                <a:gd name="T5" fmla="*/ 0 h 4"/>
                <a:gd name="T6" fmla="*/ 3 w 7"/>
                <a:gd name="T7" fmla="*/ 0 h 4"/>
                <a:gd name="T8" fmla="*/ 3 w 7"/>
                <a:gd name="T9" fmla="*/ 4 h 4"/>
              </a:gdLst>
              <a:ahLst/>
              <a:cxnLst>
                <a:cxn ang="0">
                  <a:pos x="T0" y="T1"/>
                </a:cxn>
                <a:cxn ang="0">
                  <a:pos x="T2" y="T3"/>
                </a:cxn>
                <a:cxn ang="0">
                  <a:pos x="T4" y="T5"/>
                </a:cxn>
                <a:cxn ang="0">
                  <a:pos x="T6" y="T7"/>
                </a:cxn>
                <a:cxn ang="0">
                  <a:pos x="T8" y="T9"/>
                </a:cxn>
              </a:cxnLst>
              <a:rect l="0" t="0" r="r" b="b"/>
              <a:pathLst>
                <a:path w="7" h="4">
                  <a:moveTo>
                    <a:pt x="3" y="4"/>
                  </a:moveTo>
                  <a:cubicBezTo>
                    <a:pt x="3" y="4"/>
                    <a:pt x="4" y="4"/>
                    <a:pt x="4" y="4"/>
                  </a:cubicBezTo>
                  <a:cubicBezTo>
                    <a:pt x="6" y="4"/>
                    <a:pt x="7" y="0"/>
                    <a:pt x="5" y="0"/>
                  </a:cubicBezTo>
                  <a:cubicBezTo>
                    <a:pt x="5" y="0"/>
                    <a:pt x="4"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5"/>
            <p:cNvSpPr>
              <a:spLocks noEditPoints="1"/>
            </p:cNvSpPr>
            <p:nvPr/>
          </p:nvSpPr>
          <p:spPr bwMode="auto">
            <a:xfrm>
              <a:off x="3162" y="2851"/>
              <a:ext cx="161" cy="168"/>
            </a:xfrm>
            <a:custGeom>
              <a:avLst/>
              <a:gdLst>
                <a:gd name="T0" fmla="*/ 5 w 37"/>
                <a:gd name="T1" fmla="*/ 9 h 39"/>
                <a:gd name="T2" fmla="*/ 2 w 37"/>
                <a:gd name="T3" fmla="*/ 20 h 39"/>
                <a:gd name="T4" fmla="*/ 2 w 37"/>
                <a:gd name="T5" fmla="*/ 37 h 39"/>
                <a:gd name="T6" fmla="*/ 7 w 37"/>
                <a:gd name="T7" fmla="*/ 38 h 39"/>
                <a:gd name="T8" fmla="*/ 18 w 37"/>
                <a:gd name="T9" fmla="*/ 33 h 39"/>
                <a:gd name="T10" fmla="*/ 31 w 37"/>
                <a:gd name="T11" fmla="*/ 24 h 39"/>
                <a:gd name="T12" fmla="*/ 24 w 37"/>
                <a:gd name="T13" fmla="*/ 4 h 39"/>
                <a:gd name="T14" fmla="*/ 5 w 37"/>
                <a:gd name="T15" fmla="*/ 9 h 39"/>
                <a:gd name="T16" fmla="*/ 22 w 37"/>
                <a:gd name="T17" fmla="*/ 24 h 39"/>
                <a:gd name="T18" fmla="*/ 9 w 37"/>
                <a:gd name="T19" fmla="*/ 31 h 39"/>
                <a:gd name="T20" fmla="*/ 10 w 37"/>
                <a:gd name="T21" fmla="*/ 17 h 39"/>
                <a:gd name="T22" fmla="*/ 19 w 37"/>
                <a:gd name="T23" fmla="*/ 10 h 39"/>
                <a:gd name="T24" fmla="*/ 22 w 37"/>
                <a:gd name="T25"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9">
                  <a:moveTo>
                    <a:pt x="5" y="9"/>
                  </a:moveTo>
                  <a:cubicBezTo>
                    <a:pt x="3" y="12"/>
                    <a:pt x="3" y="16"/>
                    <a:pt x="2" y="20"/>
                  </a:cubicBezTo>
                  <a:cubicBezTo>
                    <a:pt x="2" y="26"/>
                    <a:pt x="0" y="31"/>
                    <a:pt x="2" y="37"/>
                  </a:cubicBezTo>
                  <a:cubicBezTo>
                    <a:pt x="2" y="39"/>
                    <a:pt x="5" y="39"/>
                    <a:pt x="7" y="38"/>
                  </a:cubicBezTo>
                  <a:cubicBezTo>
                    <a:pt x="11" y="37"/>
                    <a:pt x="14" y="35"/>
                    <a:pt x="18" y="33"/>
                  </a:cubicBezTo>
                  <a:cubicBezTo>
                    <a:pt x="22" y="31"/>
                    <a:pt x="28" y="28"/>
                    <a:pt x="31" y="24"/>
                  </a:cubicBezTo>
                  <a:cubicBezTo>
                    <a:pt x="37" y="16"/>
                    <a:pt x="31" y="8"/>
                    <a:pt x="24" y="4"/>
                  </a:cubicBezTo>
                  <a:cubicBezTo>
                    <a:pt x="17" y="0"/>
                    <a:pt x="9" y="3"/>
                    <a:pt x="5" y="9"/>
                  </a:cubicBezTo>
                  <a:close/>
                  <a:moveTo>
                    <a:pt x="22" y="24"/>
                  </a:moveTo>
                  <a:cubicBezTo>
                    <a:pt x="18" y="27"/>
                    <a:pt x="13" y="30"/>
                    <a:pt x="9" y="31"/>
                  </a:cubicBezTo>
                  <a:cubicBezTo>
                    <a:pt x="8" y="26"/>
                    <a:pt x="10" y="21"/>
                    <a:pt x="10" y="17"/>
                  </a:cubicBezTo>
                  <a:cubicBezTo>
                    <a:pt x="10" y="11"/>
                    <a:pt x="13" y="6"/>
                    <a:pt x="19" y="10"/>
                  </a:cubicBezTo>
                  <a:cubicBezTo>
                    <a:pt x="25" y="14"/>
                    <a:pt x="29" y="19"/>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16"/>
            <p:cNvSpPr>
              <a:spLocks noEditPoints="1"/>
            </p:cNvSpPr>
            <p:nvPr/>
          </p:nvSpPr>
          <p:spPr bwMode="auto">
            <a:xfrm>
              <a:off x="3358" y="3053"/>
              <a:ext cx="95" cy="186"/>
            </a:xfrm>
            <a:custGeom>
              <a:avLst/>
              <a:gdLst>
                <a:gd name="T0" fmla="*/ 15 w 22"/>
                <a:gd name="T1" fmla="*/ 28 h 43"/>
                <a:gd name="T2" fmla="*/ 15 w 22"/>
                <a:gd name="T3" fmla="*/ 22 h 43"/>
                <a:gd name="T4" fmla="*/ 15 w 22"/>
                <a:gd name="T5" fmla="*/ 6 h 43"/>
                <a:gd name="T6" fmla="*/ 15 w 22"/>
                <a:gd name="T7" fmla="*/ 6 h 43"/>
                <a:gd name="T8" fmla="*/ 17 w 22"/>
                <a:gd name="T9" fmla="*/ 5 h 43"/>
                <a:gd name="T10" fmla="*/ 15 w 22"/>
                <a:gd name="T11" fmla="*/ 2 h 43"/>
                <a:gd name="T12" fmla="*/ 14 w 22"/>
                <a:gd name="T13" fmla="*/ 3 h 43"/>
                <a:gd name="T14" fmla="*/ 13 w 22"/>
                <a:gd name="T15" fmla="*/ 4 h 43"/>
                <a:gd name="T16" fmla="*/ 11 w 22"/>
                <a:gd name="T17" fmla="*/ 4 h 43"/>
                <a:gd name="T18" fmla="*/ 10 w 22"/>
                <a:gd name="T19" fmla="*/ 3 h 43"/>
                <a:gd name="T20" fmla="*/ 9 w 22"/>
                <a:gd name="T21" fmla="*/ 3 h 43"/>
                <a:gd name="T22" fmla="*/ 8 w 22"/>
                <a:gd name="T23" fmla="*/ 3 h 43"/>
                <a:gd name="T24" fmla="*/ 6 w 22"/>
                <a:gd name="T25" fmla="*/ 6 h 43"/>
                <a:gd name="T26" fmla="*/ 6 w 22"/>
                <a:gd name="T27" fmla="*/ 6 h 43"/>
                <a:gd name="T28" fmla="*/ 8 w 22"/>
                <a:gd name="T29" fmla="*/ 8 h 43"/>
                <a:gd name="T30" fmla="*/ 8 w 22"/>
                <a:gd name="T31" fmla="*/ 11 h 43"/>
                <a:gd name="T32" fmla="*/ 8 w 22"/>
                <a:gd name="T33" fmla="*/ 28 h 43"/>
                <a:gd name="T34" fmla="*/ 8 w 22"/>
                <a:gd name="T35" fmla="*/ 28 h 43"/>
                <a:gd name="T36" fmla="*/ 4 w 22"/>
                <a:gd name="T37" fmla="*/ 32 h 43"/>
                <a:gd name="T38" fmla="*/ 5 w 22"/>
                <a:gd name="T39" fmla="*/ 39 h 43"/>
                <a:gd name="T40" fmla="*/ 7 w 22"/>
                <a:gd name="T41" fmla="*/ 38 h 43"/>
                <a:gd name="T42" fmla="*/ 7 w 22"/>
                <a:gd name="T43" fmla="*/ 38 h 43"/>
                <a:gd name="T44" fmla="*/ 13 w 22"/>
                <a:gd name="T45" fmla="*/ 38 h 43"/>
                <a:gd name="T46" fmla="*/ 14 w 22"/>
                <a:gd name="T47" fmla="*/ 39 h 43"/>
                <a:gd name="T48" fmla="*/ 20 w 22"/>
                <a:gd name="T49" fmla="*/ 34 h 43"/>
                <a:gd name="T50" fmla="*/ 15 w 22"/>
                <a:gd name="T51" fmla="*/ 28 h 43"/>
                <a:gd name="T52" fmla="*/ 12 w 22"/>
                <a:gd name="T53" fmla="*/ 11 h 43"/>
                <a:gd name="T54" fmla="*/ 12 w 22"/>
                <a:gd name="T55" fmla="*/ 11 h 43"/>
                <a:gd name="T56" fmla="*/ 12 w 22"/>
                <a:gd name="T57" fmla="*/ 10 h 43"/>
                <a:gd name="T58" fmla="*/ 12 w 22"/>
                <a:gd name="T5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43">
                  <a:moveTo>
                    <a:pt x="15" y="28"/>
                  </a:moveTo>
                  <a:cubicBezTo>
                    <a:pt x="14" y="26"/>
                    <a:pt x="14" y="24"/>
                    <a:pt x="15" y="22"/>
                  </a:cubicBezTo>
                  <a:cubicBezTo>
                    <a:pt x="15" y="17"/>
                    <a:pt x="15" y="12"/>
                    <a:pt x="15" y="6"/>
                  </a:cubicBezTo>
                  <a:cubicBezTo>
                    <a:pt x="15" y="6"/>
                    <a:pt x="15" y="6"/>
                    <a:pt x="15" y="6"/>
                  </a:cubicBezTo>
                  <a:cubicBezTo>
                    <a:pt x="16" y="5"/>
                    <a:pt x="16" y="5"/>
                    <a:pt x="17" y="5"/>
                  </a:cubicBezTo>
                  <a:cubicBezTo>
                    <a:pt x="18" y="3"/>
                    <a:pt x="17" y="0"/>
                    <a:pt x="15" y="2"/>
                  </a:cubicBezTo>
                  <a:cubicBezTo>
                    <a:pt x="15" y="2"/>
                    <a:pt x="14" y="3"/>
                    <a:pt x="14" y="3"/>
                  </a:cubicBezTo>
                  <a:cubicBezTo>
                    <a:pt x="13" y="4"/>
                    <a:pt x="13" y="4"/>
                    <a:pt x="13" y="4"/>
                  </a:cubicBezTo>
                  <a:cubicBezTo>
                    <a:pt x="13" y="4"/>
                    <a:pt x="12" y="4"/>
                    <a:pt x="11" y="4"/>
                  </a:cubicBezTo>
                  <a:cubicBezTo>
                    <a:pt x="11" y="3"/>
                    <a:pt x="11" y="3"/>
                    <a:pt x="10" y="3"/>
                  </a:cubicBezTo>
                  <a:cubicBezTo>
                    <a:pt x="10" y="3"/>
                    <a:pt x="9" y="3"/>
                    <a:pt x="9" y="3"/>
                  </a:cubicBezTo>
                  <a:cubicBezTo>
                    <a:pt x="8" y="3"/>
                    <a:pt x="8" y="3"/>
                    <a:pt x="8" y="3"/>
                  </a:cubicBezTo>
                  <a:cubicBezTo>
                    <a:pt x="6" y="3"/>
                    <a:pt x="6" y="5"/>
                    <a:pt x="6" y="6"/>
                  </a:cubicBezTo>
                  <a:cubicBezTo>
                    <a:pt x="6" y="6"/>
                    <a:pt x="6" y="6"/>
                    <a:pt x="6" y="6"/>
                  </a:cubicBezTo>
                  <a:cubicBezTo>
                    <a:pt x="7" y="7"/>
                    <a:pt x="7" y="7"/>
                    <a:pt x="8" y="8"/>
                  </a:cubicBezTo>
                  <a:cubicBezTo>
                    <a:pt x="7" y="10"/>
                    <a:pt x="8" y="10"/>
                    <a:pt x="8" y="11"/>
                  </a:cubicBezTo>
                  <a:cubicBezTo>
                    <a:pt x="9" y="17"/>
                    <a:pt x="8" y="22"/>
                    <a:pt x="8" y="28"/>
                  </a:cubicBezTo>
                  <a:cubicBezTo>
                    <a:pt x="8" y="28"/>
                    <a:pt x="8" y="28"/>
                    <a:pt x="8" y="28"/>
                  </a:cubicBezTo>
                  <a:cubicBezTo>
                    <a:pt x="7" y="29"/>
                    <a:pt x="6" y="32"/>
                    <a:pt x="4" y="32"/>
                  </a:cubicBezTo>
                  <a:cubicBezTo>
                    <a:pt x="1" y="34"/>
                    <a:pt x="0" y="41"/>
                    <a:pt x="5" y="39"/>
                  </a:cubicBezTo>
                  <a:cubicBezTo>
                    <a:pt x="6" y="39"/>
                    <a:pt x="6" y="38"/>
                    <a:pt x="7" y="38"/>
                  </a:cubicBezTo>
                  <a:cubicBezTo>
                    <a:pt x="7" y="38"/>
                    <a:pt x="7" y="38"/>
                    <a:pt x="7" y="38"/>
                  </a:cubicBezTo>
                  <a:cubicBezTo>
                    <a:pt x="7" y="42"/>
                    <a:pt x="11" y="40"/>
                    <a:pt x="13" y="38"/>
                  </a:cubicBezTo>
                  <a:cubicBezTo>
                    <a:pt x="13" y="38"/>
                    <a:pt x="14" y="39"/>
                    <a:pt x="14" y="39"/>
                  </a:cubicBezTo>
                  <a:cubicBezTo>
                    <a:pt x="17" y="43"/>
                    <a:pt x="22" y="37"/>
                    <a:pt x="20" y="34"/>
                  </a:cubicBezTo>
                  <a:cubicBezTo>
                    <a:pt x="18" y="32"/>
                    <a:pt x="17" y="29"/>
                    <a:pt x="15" y="28"/>
                  </a:cubicBezTo>
                  <a:close/>
                  <a:moveTo>
                    <a:pt x="12" y="11"/>
                  </a:moveTo>
                  <a:cubicBezTo>
                    <a:pt x="12" y="11"/>
                    <a:pt x="12" y="11"/>
                    <a:pt x="12" y="11"/>
                  </a:cubicBezTo>
                  <a:cubicBezTo>
                    <a:pt x="12" y="10"/>
                    <a:pt x="12" y="10"/>
                    <a:pt x="12" y="10"/>
                  </a:cubicBezTo>
                  <a:cubicBezTo>
                    <a:pt x="12" y="10"/>
                    <a:pt x="12" y="10"/>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17"/>
            <p:cNvSpPr/>
            <p:nvPr/>
          </p:nvSpPr>
          <p:spPr bwMode="auto">
            <a:xfrm>
              <a:off x="3188" y="2717"/>
              <a:ext cx="26" cy="17"/>
            </a:xfrm>
            <a:custGeom>
              <a:avLst/>
              <a:gdLst>
                <a:gd name="T0" fmla="*/ 2 w 6"/>
                <a:gd name="T1" fmla="*/ 4 h 4"/>
                <a:gd name="T2" fmla="*/ 3 w 6"/>
                <a:gd name="T3" fmla="*/ 4 h 4"/>
                <a:gd name="T4" fmla="*/ 4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3" y="4"/>
                    <a:pt x="3" y="4"/>
                  </a:cubicBezTo>
                  <a:cubicBezTo>
                    <a:pt x="5" y="4"/>
                    <a:pt x="6" y="0"/>
                    <a:pt x="4"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18"/>
            <p:cNvSpPr/>
            <p:nvPr/>
          </p:nvSpPr>
          <p:spPr bwMode="auto">
            <a:xfrm>
              <a:off x="3223" y="2678"/>
              <a:ext cx="30" cy="35"/>
            </a:xfrm>
            <a:custGeom>
              <a:avLst/>
              <a:gdLst>
                <a:gd name="T0" fmla="*/ 2 w 7"/>
                <a:gd name="T1" fmla="*/ 8 h 8"/>
                <a:gd name="T2" fmla="*/ 2 w 7"/>
                <a:gd name="T3" fmla="*/ 8 h 8"/>
                <a:gd name="T4" fmla="*/ 4 w 7"/>
                <a:gd name="T5" fmla="*/ 5 h 8"/>
                <a:gd name="T6" fmla="*/ 7 w 7"/>
                <a:gd name="T7" fmla="*/ 3 h 8"/>
                <a:gd name="T8" fmla="*/ 7 w 7"/>
                <a:gd name="T9" fmla="*/ 2 h 8"/>
                <a:gd name="T10" fmla="*/ 4 w 7"/>
                <a:gd name="T11" fmla="*/ 3 h 8"/>
                <a:gd name="T12" fmla="*/ 4 w 7"/>
                <a:gd name="T13" fmla="*/ 4 h 8"/>
                <a:gd name="T14" fmla="*/ 4 w 7"/>
                <a:gd name="T15" fmla="*/ 4 h 8"/>
                <a:gd name="T16" fmla="*/ 3 w 7"/>
                <a:gd name="T17" fmla="*/ 4 h 8"/>
                <a:gd name="T18" fmla="*/ 3 w 7"/>
                <a:gd name="T19" fmla="*/ 4 h 8"/>
                <a:gd name="T20" fmla="*/ 2 w 7"/>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2" y="8"/>
                  </a:moveTo>
                  <a:cubicBezTo>
                    <a:pt x="2" y="8"/>
                    <a:pt x="2" y="8"/>
                    <a:pt x="2" y="8"/>
                  </a:cubicBezTo>
                  <a:cubicBezTo>
                    <a:pt x="4" y="8"/>
                    <a:pt x="5" y="6"/>
                    <a:pt x="4" y="5"/>
                  </a:cubicBezTo>
                  <a:cubicBezTo>
                    <a:pt x="5" y="5"/>
                    <a:pt x="7" y="4"/>
                    <a:pt x="7" y="3"/>
                  </a:cubicBezTo>
                  <a:cubicBezTo>
                    <a:pt x="7" y="2"/>
                    <a:pt x="7" y="2"/>
                    <a:pt x="7" y="2"/>
                  </a:cubicBezTo>
                  <a:cubicBezTo>
                    <a:pt x="7" y="0"/>
                    <a:pt x="4" y="1"/>
                    <a:pt x="4" y="3"/>
                  </a:cubicBezTo>
                  <a:cubicBezTo>
                    <a:pt x="4" y="3"/>
                    <a:pt x="4" y="3"/>
                    <a:pt x="4" y="4"/>
                  </a:cubicBezTo>
                  <a:cubicBezTo>
                    <a:pt x="4" y="4"/>
                    <a:pt x="4" y="4"/>
                    <a:pt x="4" y="4"/>
                  </a:cubicBezTo>
                  <a:cubicBezTo>
                    <a:pt x="4" y="4"/>
                    <a:pt x="3" y="4"/>
                    <a:pt x="3" y="4"/>
                  </a:cubicBezTo>
                  <a:cubicBezTo>
                    <a:pt x="3" y="4"/>
                    <a:pt x="3" y="4"/>
                    <a:pt x="3" y="4"/>
                  </a:cubicBezTo>
                  <a:cubicBezTo>
                    <a:pt x="1" y="4"/>
                    <a:pt x="0"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19"/>
            <p:cNvSpPr/>
            <p:nvPr/>
          </p:nvSpPr>
          <p:spPr bwMode="auto">
            <a:xfrm>
              <a:off x="3166" y="2808"/>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20"/>
            <p:cNvSpPr/>
            <p:nvPr/>
          </p:nvSpPr>
          <p:spPr bwMode="auto">
            <a:xfrm>
              <a:off x="3188" y="2747"/>
              <a:ext cx="13" cy="31"/>
            </a:xfrm>
            <a:custGeom>
              <a:avLst/>
              <a:gdLst>
                <a:gd name="T0" fmla="*/ 3 w 3"/>
                <a:gd name="T1" fmla="*/ 3 h 7"/>
                <a:gd name="T2" fmla="*/ 3 w 3"/>
                <a:gd name="T3" fmla="*/ 2 h 7"/>
                <a:gd name="T4" fmla="*/ 0 w 3"/>
                <a:gd name="T5" fmla="*/ 4 h 7"/>
                <a:gd name="T6" fmla="*/ 0 w 3"/>
                <a:gd name="T7" fmla="*/ 5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2"/>
                  </a:cubicBezTo>
                  <a:cubicBezTo>
                    <a:pt x="3" y="0"/>
                    <a:pt x="0" y="2"/>
                    <a:pt x="0" y="4"/>
                  </a:cubicBezTo>
                  <a:cubicBezTo>
                    <a:pt x="0" y="4"/>
                    <a:pt x="0" y="4"/>
                    <a:pt x="0" y="5"/>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21"/>
            <p:cNvSpPr/>
            <p:nvPr/>
          </p:nvSpPr>
          <p:spPr bwMode="auto">
            <a:xfrm>
              <a:off x="3162" y="2859"/>
              <a:ext cx="26" cy="13"/>
            </a:xfrm>
            <a:custGeom>
              <a:avLst/>
              <a:gdLst>
                <a:gd name="T0" fmla="*/ 2 w 6"/>
                <a:gd name="T1" fmla="*/ 3 h 3"/>
                <a:gd name="T2" fmla="*/ 3 w 6"/>
                <a:gd name="T3" fmla="*/ 3 h 3"/>
                <a:gd name="T4" fmla="*/ 3 w 6"/>
                <a:gd name="T5" fmla="*/ 0 h 3"/>
                <a:gd name="T6" fmla="*/ 3 w 6"/>
                <a:gd name="T7" fmla="*/ 0 h 3"/>
                <a:gd name="T8" fmla="*/ 2 w 6"/>
                <a:gd name="T9" fmla="*/ 3 h 3"/>
              </a:gdLst>
              <a:ahLst/>
              <a:cxnLst>
                <a:cxn ang="0">
                  <a:pos x="T0" y="T1"/>
                </a:cxn>
                <a:cxn ang="0">
                  <a:pos x="T2" y="T3"/>
                </a:cxn>
                <a:cxn ang="0">
                  <a:pos x="T4" y="T5"/>
                </a:cxn>
                <a:cxn ang="0">
                  <a:pos x="T6" y="T7"/>
                </a:cxn>
                <a:cxn ang="0">
                  <a:pos x="T8" y="T9"/>
                </a:cxn>
              </a:cxnLst>
              <a:rect l="0" t="0" r="r" b="b"/>
              <a:pathLst>
                <a:path w="6" h="3">
                  <a:moveTo>
                    <a:pt x="2" y="3"/>
                  </a:moveTo>
                  <a:cubicBezTo>
                    <a:pt x="2" y="3"/>
                    <a:pt x="2" y="3"/>
                    <a:pt x="3" y="3"/>
                  </a:cubicBezTo>
                  <a:cubicBezTo>
                    <a:pt x="4" y="3"/>
                    <a:pt x="6" y="0"/>
                    <a:pt x="3" y="0"/>
                  </a:cubicBezTo>
                  <a:cubicBezTo>
                    <a:pt x="3" y="0"/>
                    <a:pt x="3"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22"/>
            <p:cNvSpPr/>
            <p:nvPr/>
          </p:nvSpPr>
          <p:spPr bwMode="auto">
            <a:xfrm>
              <a:off x="3145" y="2821"/>
              <a:ext cx="26" cy="17"/>
            </a:xfrm>
            <a:custGeom>
              <a:avLst/>
              <a:gdLst>
                <a:gd name="T0" fmla="*/ 2 w 6"/>
                <a:gd name="T1" fmla="*/ 4 h 4"/>
                <a:gd name="T2" fmla="*/ 3 w 6"/>
                <a:gd name="T3" fmla="*/ 4 h 4"/>
                <a:gd name="T4" fmla="*/ 3 w 6"/>
                <a:gd name="T5" fmla="*/ 0 h 4"/>
                <a:gd name="T6" fmla="*/ 3 w 6"/>
                <a:gd name="T7" fmla="*/ 0 h 4"/>
                <a:gd name="T8" fmla="*/ 2 w 6"/>
                <a:gd name="T9" fmla="*/ 4 h 4"/>
              </a:gdLst>
              <a:ahLst/>
              <a:cxnLst>
                <a:cxn ang="0">
                  <a:pos x="T0" y="T1"/>
                </a:cxn>
                <a:cxn ang="0">
                  <a:pos x="T2" y="T3"/>
                </a:cxn>
                <a:cxn ang="0">
                  <a:pos x="T4" y="T5"/>
                </a:cxn>
                <a:cxn ang="0">
                  <a:pos x="T6" y="T7"/>
                </a:cxn>
                <a:cxn ang="0">
                  <a:pos x="T8" y="T9"/>
                </a:cxn>
              </a:cxnLst>
              <a:rect l="0" t="0" r="r" b="b"/>
              <a:pathLst>
                <a:path w="6" h="4">
                  <a:moveTo>
                    <a:pt x="2" y="4"/>
                  </a:moveTo>
                  <a:cubicBezTo>
                    <a:pt x="2" y="4"/>
                    <a:pt x="2" y="4"/>
                    <a:pt x="3" y="4"/>
                  </a:cubicBezTo>
                  <a:cubicBezTo>
                    <a:pt x="5" y="4"/>
                    <a:pt x="6" y="0"/>
                    <a:pt x="3" y="0"/>
                  </a:cubicBezTo>
                  <a:cubicBezTo>
                    <a:pt x="3" y="0"/>
                    <a:pt x="3"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23"/>
            <p:cNvSpPr/>
            <p:nvPr/>
          </p:nvSpPr>
          <p:spPr bwMode="auto">
            <a:xfrm>
              <a:off x="3171" y="2756"/>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4"/>
                    <a:pt x="0" y="4"/>
                    <a:pt x="0" y="4"/>
                  </a:cubicBezTo>
                  <a:cubicBezTo>
                    <a:pt x="0" y="6"/>
                    <a:pt x="3" y="5"/>
                    <a:pt x="3" y="3"/>
                  </a:cubicBezTo>
                  <a:cubicBezTo>
                    <a:pt x="3" y="3"/>
                    <a:pt x="3" y="3"/>
                    <a:pt x="3" y="2"/>
                  </a:cubicBezTo>
                  <a:cubicBezTo>
                    <a:pt x="3"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24"/>
            <p:cNvSpPr/>
            <p:nvPr/>
          </p:nvSpPr>
          <p:spPr bwMode="auto">
            <a:xfrm>
              <a:off x="3162" y="2950"/>
              <a:ext cx="26" cy="17"/>
            </a:xfrm>
            <a:custGeom>
              <a:avLst/>
              <a:gdLst>
                <a:gd name="T0" fmla="*/ 3 w 6"/>
                <a:gd name="T1" fmla="*/ 4 h 4"/>
                <a:gd name="T2" fmla="*/ 3 w 6"/>
                <a:gd name="T3" fmla="*/ 4 h 4"/>
                <a:gd name="T4" fmla="*/ 4 w 6"/>
                <a:gd name="T5" fmla="*/ 0 h 4"/>
                <a:gd name="T6" fmla="*/ 3 w 6"/>
                <a:gd name="T7" fmla="*/ 0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3" y="4"/>
                    <a:pt x="3" y="4"/>
                    <a:pt x="3" y="4"/>
                  </a:cubicBezTo>
                  <a:cubicBezTo>
                    <a:pt x="5" y="4"/>
                    <a:pt x="6" y="0"/>
                    <a:pt x="4" y="0"/>
                  </a:cubicBezTo>
                  <a:cubicBezTo>
                    <a:pt x="4" y="0"/>
                    <a:pt x="3" y="0"/>
                    <a:pt x="3" y="0"/>
                  </a:cubicBezTo>
                  <a:cubicBezTo>
                    <a:pt x="1"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25"/>
            <p:cNvSpPr/>
            <p:nvPr/>
          </p:nvSpPr>
          <p:spPr bwMode="auto">
            <a:xfrm>
              <a:off x="3123" y="2881"/>
              <a:ext cx="22" cy="13"/>
            </a:xfrm>
            <a:custGeom>
              <a:avLst/>
              <a:gdLst>
                <a:gd name="T0" fmla="*/ 2 w 5"/>
                <a:gd name="T1" fmla="*/ 3 h 3"/>
                <a:gd name="T2" fmla="*/ 3 w 5"/>
                <a:gd name="T3" fmla="*/ 0 h 3"/>
                <a:gd name="T4" fmla="*/ 2 w 5"/>
                <a:gd name="T5" fmla="*/ 3 h 3"/>
              </a:gdLst>
              <a:ahLst/>
              <a:cxnLst>
                <a:cxn ang="0">
                  <a:pos x="T0" y="T1"/>
                </a:cxn>
                <a:cxn ang="0">
                  <a:pos x="T2" y="T3"/>
                </a:cxn>
                <a:cxn ang="0">
                  <a:pos x="T4" y="T5"/>
                </a:cxn>
              </a:cxnLst>
              <a:rect l="0" t="0" r="r" b="b"/>
              <a:pathLst>
                <a:path w="5" h="3">
                  <a:moveTo>
                    <a:pt x="2" y="3"/>
                  </a:moveTo>
                  <a:cubicBezTo>
                    <a:pt x="4" y="3"/>
                    <a:pt x="5"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26"/>
            <p:cNvSpPr/>
            <p:nvPr/>
          </p:nvSpPr>
          <p:spPr bwMode="auto">
            <a:xfrm>
              <a:off x="3119" y="2915"/>
              <a:ext cx="30" cy="39"/>
            </a:xfrm>
            <a:custGeom>
              <a:avLst/>
              <a:gdLst>
                <a:gd name="T0" fmla="*/ 3 w 7"/>
                <a:gd name="T1" fmla="*/ 6 h 9"/>
                <a:gd name="T2" fmla="*/ 3 w 7"/>
                <a:gd name="T3" fmla="*/ 6 h 9"/>
                <a:gd name="T4" fmla="*/ 6 w 7"/>
                <a:gd name="T5" fmla="*/ 5 h 9"/>
                <a:gd name="T6" fmla="*/ 7 w 7"/>
                <a:gd name="T7" fmla="*/ 2 h 9"/>
                <a:gd name="T8" fmla="*/ 5 w 7"/>
                <a:gd name="T9" fmla="*/ 0 h 9"/>
                <a:gd name="T10" fmla="*/ 3 w 7"/>
                <a:gd name="T11" fmla="*/ 2 h 9"/>
                <a:gd name="T12" fmla="*/ 3 w 7"/>
                <a:gd name="T13" fmla="*/ 2 h 9"/>
                <a:gd name="T14" fmla="*/ 3 w 7"/>
                <a:gd name="T15" fmla="*/ 2 h 9"/>
                <a:gd name="T16" fmla="*/ 2 w 7"/>
                <a:gd name="T17" fmla="*/ 6 h 9"/>
                <a:gd name="T18" fmla="*/ 2 w 7"/>
                <a:gd name="T19" fmla="*/ 6 h 9"/>
                <a:gd name="T20" fmla="*/ 3 w 7"/>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3" y="6"/>
                  </a:moveTo>
                  <a:cubicBezTo>
                    <a:pt x="3" y="6"/>
                    <a:pt x="3" y="6"/>
                    <a:pt x="3" y="6"/>
                  </a:cubicBezTo>
                  <a:cubicBezTo>
                    <a:pt x="3" y="9"/>
                    <a:pt x="6" y="7"/>
                    <a:pt x="6" y="5"/>
                  </a:cubicBezTo>
                  <a:cubicBezTo>
                    <a:pt x="6" y="4"/>
                    <a:pt x="6" y="3"/>
                    <a:pt x="7" y="2"/>
                  </a:cubicBezTo>
                  <a:cubicBezTo>
                    <a:pt x="7" y="1"/>
                    <a:pt x="6" y="0"/>
                    <a:pt x="5" y="0"/>
                  </a:cubicBezTo>
                  <a:cubicBezTo>
                    <a:pt x="4" y="0"/>
                    <a:pt x="4" y="1"/>
                    <a:pt x="3" y="2"/>
                  </a:cubicBezTo>
                  <a:cubicBezTo>
                    <a:pt x="3" y="2"/>
                    <a:pt x="3" y="2"/>
                    <a:pt x="3" y="2"/>
                  </a:cubicBezTo>
                  <a:cubicBezTo>
                    <a:pt x="3" y="2"/>
                    <a:pt x="3" y="2"/>
                    <a:pt x="3" y="2"/>
                  </a:cubicBezTo>
                  <a:cubicBezTo>
                    <a:pt x="1" y="2"/>
                    <a:pt x="0" y="6"/>
                    <a:pt x="2" y="6"/>
                  </a:cubicBezTo>
                  <a:cubicBezTo>
                    <a:pt x="2" y="6"/>
                    <a:pt x="2" y="6"/>
                    <a:pt x="2" y="6"/>
                  </a:cubicBezTo>
                  <a:cubicBezTo>
                    <a:pt x="3"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27"/>
            <p:cNvSpPr/>
            <p:nvPr/>
          </p:nvSpPr>
          <p:spPr bwMode="auto">
            <a:xfrm>
              <a:off x="3123" y="2829"/>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28"/>
            <p:cNvSpPr/>
            <p:nvPr/>
          </p:nvSpPr>
          <p:spPr bwMode="auto">
            <a:xfrm>
              <a:off x="3114" y="2864"/>
              <a:ext cx="18" cy="30"/>
            </a:xfrm>
            <a:custGeom>
              <a:avLst/>
              <a:gdLst>
                <a:gd name="T0" fmla="*/ 4 w 4"/>
                <a:gd name="T1" fmla="*/ 3 h 7"/>
                <a:gd name="T2" fmla="*/ 4 w 4"/>
                <a:gd name="T3" fmla="*/ 3 h 7"/>
                <a:gd name="T4" fmla="*/ 0 w 4"/>
                <a:gd name="T5" fmla="*/ 4 h 7"/>
                <a:gd name="T6" fmla="*/ 0 w 4"/>
                <a:gd name="T7" fmla="*/ 4 h 7"/>
                <a:gd name="T8" fmla="*/ 4 w 4"/>
                <a:gd name="T9" fmla="*/ 3 h 7"/>
              </a:gdLst>
              <a:ahLst/>
              <a:cxnLst>
                <a:cxn ang="0">
                  <a:pos x="T0" y="T1"/>
                </a:cxn>
                <a:cxn ang="0">
                  <a:pos x="T2" y="T3"/>
                </a:cxn>
                <a:cxn ang="0">
                  <a:pos x="T4" y="T5"/>
                </a:cxn>
                <a:cxn ang="0">
                  <a:pos x="T6" y="T7"/>
                </a:cxn>
                <a:cxn ang="0">
                  <a:pos x="T8" y="T9"/>
                </a:cxn>
              </a:cxnLst>
              <a:rect l="0" t="0" r="r" b="b"/>
              <a:pathLst>
                <a:path w="4" h="7">
                  <a:moveTo>
                    <a:pt x="4" y="3"/>
                  </a:moveTo>
                  <a:cubicBezTo>
                    <a:pt x="4" y="3"/>
                    <a:pt x="4" y="3"/>
                    <a:pt x="4" y="3"/>
                  </a:cubicBezTo>
                  <a:cubicBezTo>
                    <a:pt x="4" y="0"/>
                    <a:pt x="0" y="2"/>
                    <a:pt x="0" y="4"/>
                  </a:cubicBezTo>
                  <a:cubicBezTo>
                    <a:pt x="0" y="4"/>
                    <a:pt x="0" y="4"/>
                    <a:pt x="0" y="4"/>
                  </a:cubicBezTo>
                  <a:cubicBezTo>
                    <a:pt x="0" y="7"/>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29"/>
            <p:cNvSpPr/>
            <p:nvPr/>
          </p:nvSpPr>
          <p:spPr bwMode="auto">
            <a:xfrm>
              <a:off x="3223" y="2717"/>
              <a:ext cx="26" cy="17"/>
            </a:xfrm>
            <a:custGeom>
              <a:avLst/>
              <a:gdLst>
                <a:gd name="T0" fmla="*/ 3 w 6"/>
                <a:gd name="T1" fmla="*/ 4 h 4"/>
                <a:gd name="T2" fmla="*/ 4 w 6"/>
                <a:gd name="T3" fmla="*/ 0 h 4"/>
                <a:gd name="T4" fmla="*/ 3 w 6"/>
                <a:gd name="T5" fmla="*/ 0 h 4"/>
                <a:gd name="T6" fmla="*/ 2 w 6"/>
                <a:gd name="T7" fmla="*/ 4 h 4"/>
                <a:gd name="T8" fmla="*/ 3 w 6"/>
                <a:gd name="T9" fmla="*/ 4 h 4"/>
              </a:gdLst>
              <a:ahLst/>
              <a:cxnLst>
                <a:cxn ang="0">
                  <a:pos x="T0" y="T1"/>
                </a:cxn>
                <a:cxn ang="0">
                  <a:pos x="T2" y="T3"/>
                </a:cxn>
                <a:cxn ang="0">
                  <a:pos x="T4" y="T5"/>
                </a:cxn>
                <a:cxn ang="0">
                  <a:pos x="T6" y="T7"/>
                </a:cxn>
                <a:cxn ang="0">
                  <a:pos x="T8" y="T9"/>
                </a:cxn>
              </a:cxnLst>
              <a:rect l="0" t="0" r="r" b="b"/>
              <a:pathLst>
                <a:path w="6" h="4">
                  <a:moveTo>
                    <a:pt x="3" y="4"/>
                  </a:moveTo>
                  <a:cubicBezTo>
                    <a:pt x="5" y="4"/>
                    <a:pt x="6" y="0"/>
                    <a:pt x="4" y="0"/>
                  </a:cubicBezTo>
                  <a:cubicBezTo>
                    <a:pt x="4" y="0"/>
                    <a:pt x="3" y="0"/>
                    <a:pt x="3" y="0"/>
                  </a:cubicBezTo>
                  <a:cubicBezTo>
                    <a:pt x="1" y="0"/>
                    <a:pt x="0" y="4"/>
                    <a:pt x="2"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30"/>
            <p:cNvSpPr/>
            <p:nvPr/>
          </p:nvSpPr>
          <p:spPr bwMode="auto">
            <a:xfrm>
              <a:off x="3210" y="2739"/>
              <a:ext cx="17" cy="26"/>
            </a:xfrm>
            <a:custGeom>
              <a:avLst/>
              <a:gdLst>
                <a:gd name="T0" fmla="*/ 0 w 4"/>
                <a:gd name="T1" fmla="*/ 3 h 6"/>
                <a:gd name="T2" fmla="*/ 0 w 4"/>
                <a:gd name="T3" fmla="*/ 4 h 6"/>
                <a:gd name="T4" fmla="*/ 4 w 4"/>
                <a:gd name="T5" fmla="*/ 3 h 6"/>
                <a:gd name="T6" fmla="*/ 4 w 4"/>
                <a:gd name="T7" fmla="*/ 2 h 6"/>
                <a:gd name="T8" fmla="*/ 0 w 4"/>
                <a:gd name="T9" fmla="*/ 3 h 6"/>
              </a:gdLst>
              <a:ahLst/>
              <a:cxnLst>
                <a:cxn ang="0">
                  <a:pos x="T0" y="T1"/>
                </a:cxn>
                <a:cxn ang="0">
                  <a:pos x="T2" y="T3"/>
                </a:cxn>
                <a:cxn ang="0">
                  <a:pos x="T4" y="T5"/>
                </a:cxn>
                <a:cxn ang="0">
                  <a:pos x="T6" y="T7"/>
                </a:cxn>
                <a:cxn ang="0">
                  <a:pos x="T8" y="T9"/>
                </a:cxn>
              </a:cxnLst>
              <a:rect l="0" t="0" r="r" b="b"/>
              <a:pathLst>
                <a:path w="4" h="6">
                  <a:moveTo>
                    <a:pt x="0" y="3"/>
                  </a:moveTo>
                  <a:cubicBezTo>
                    <a:pt x="0" y="3"/>
                    <a:pt x="0" y="3"/>
                    <a:pt x="0" y="4"/>
                  </a:cubicBezTo>
                  <a:cubicBezTo>
                    <a:pt x="0" y="6"/>
                    <a:pt x="4" y="4"/>
                    <a:pt x="4" y="3"/>
                  </a:cubicBezTo>
                  <a:cubicBezTo>
                    <a:pt x="4" y="2"/>
                    <a:pt x="4" y="2"/>
                    <a:pt x="4" y="2"/>
                  </a:cubicBezTo>
                  <a:cubicBezTo>
                    <a:pt x="4"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31"/>
            <p:cNvSpPr/>
            <p:nvPr/>
          </p:nvSpPr>
          <p:spPr bwMode="auto">
            <a:xfrm>
              <a:off x="3206" y="3079"/>
              <a:ext cx="21" cy="13"/>
            </a:xfrm>
            <a:custGeom>
              <a:avLst/>
              <a:gdLst>
                <a:gd name="T0" fmla="*/ 3 w 5"/>
                <a:gd name="T1" fmla="*/ 0 h 3"/>
                <a:gd name="T2" fmla="*/ 2 w 5"/>
                <a:gd name="T3" fmla="*/ 3 h 3"/>
                <a:gd name="T4" fmla="*/ 3 w 5"/>
                <a:gd name="T5" fmla="*/ 0 h 3"/>
              </a:gdLst>
              <a:ahLst/>
              <a:cxnLst>
                <a:cxn ang="0">
                  <a:pos x="T0" y="T1"/>
                </a:cxn>
                <a:cxn ang="0">
                  <a:pos x="T2" y="T3"/>
                </a:cxn>
                <a:cxn ang="0">
                  <a:pos x="T4" y="T5"/>
                </a:cxn>
              </a:cxnLst>
              <a:rect l="0" t="0" r="r" b="b"/>
              <a:pathLst>
                <a:path w="5" h="3">
                  <a:moveTo>
                    <a:pt x="3" y="0"/>
                  </a:moveTo>
                  <a:cubicBezTo>
                    <a:pt x="1" y="0"/>
                    <a:pt x="0" y="3"/>
                    <a:pt x="2" y="3"/>
                  </a:cubicBezTo>
                  <a:cubicBezTo>
                    <a:pt x="4"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2"/>
            <p:cNvSpPr/>
            <p:nvPr/>
          </p:nvSpPr>
          <p:spPr bwMode="auto">
            <a:xfrm>
              <a:off x="3175" y="3062"/>
              <a:ext cx="22" cy="17"/>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33"/>
            <p:cNvSpPr/>
            <p:nvPr/>
          </p:nvSpPr>
          <p:spPr bwMode="auto">
            <a:xfrm>
              <a:off x="3193" y="3036"/>
              <a:ext cx="47" cy="43"/>
            </a:xfrm>
            <a:custGeom>
              <a:avLst/>
              <a:gdLst>
                <a:gd name="T0" fmla="*/ 5 w 11"/>
                <a:gd name="T1" fmla="*/ 9 h 10"/>
                <a:gd name="T2" fmla="*/ 6 w 11"/>
                <a:gd name="T3" fmla="*/ 8 h 10"/>
                <a:gd name="T4" fmla="*/ 7 w 11"/>
                <a:gd name="T5" fmla="*/ 7 h 10"/>
                <a:gd name="T6" fmla="*/ 7 w 11"/>
                <a:gd name="T7" fmla="*/ 7 h 10"/>
                <a:gd name="T8" fmla="*/ 10 w 11"/>
                <a:gd name="T9" fmla="*/ 5 h 10"/>
                <a:gd name="T10" fmla="*/ 9 w 11"/>
                <a:gd name="T11" fmla="*/ 4 h 10"/>
                <a:gd name="T12" fmla="*/ 7 w 11"/>
                <a:gd name="T13" fmla="*/ 4 h 10"/>
                <a:gd name="T14" fmla="*/ 6 w 11"/>
                <a:gd name="T15" fmla="*/ 2 h 10"/>
                <a:gd name="T16" fmla="*/ 3 w 11"/>
                <a:gd name="T17" fmla="*/ 1 h 10"/>
                <a:gd name="T18" fmla="*/ 1 w 11"/>
                <a:gd name="T19" fmla="*/ 5 h 10"/>
                <a:gd name="T20" fmla="*/ 4 w 11"/>
                <a:gd name="T21" fmla="*/ 6 h 10"/>
                <a:gd name="T22" fmla="*/ 4 w 11"/>
                <a:gd name="T23" fmla="*/ 6 h 10"/>
                <a:gd name="T24" fmla="*/ 5 w 11"/>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9"/>
                  </a:moveTo>
                  <a:cubicBezTo>
                    <a:pt x="6" y="8"/>
                    <a:pt x="6" y="8"/>
                    <a:pt x="6" y="8"/>
                  </a:cubicBezTo>
                  <a:cubicBezTo>
                    <a:pt x="6" y="8"/>
                    <a:pt x="7" y="7"/>
                    <a:pt x="7" y="7"/>
                  </a:cubicBezTo>
                  <a:cubicBezTo>
                    <a:pt x="7" y="7"/>
                    <a:pt x="7" y="7"/>
                    <a:pt x="7" y="7"/>
                  </a:cubicBezTo>
                  <a:cubicBezTo>
                    <a:pt x="8" y="10"/>
                    <a:pt x="11" y="7"/>
                    <a:pt x="10" y="5"/>
                  </a:cubicBezTo>
                  <a:cubicBezTo>
                    <a:pt x="10" y="5"/>
                    <a:pt x="10" y="4"/>
                    <a:pt x="9" y="4"/>
                  </a:cubicBezTo>
                  <a:cubicBezTo>
                    <a:pt x="9" y="3"/>
                    <a:pt x="8" y="3"/>
                    <a:pt x="7" y="4"/>
                  </a:cubicBezTo>
                  <a:cubicBezTo>
                    <a:pt x="7" y="3"/>
                    <a:pt x="7" y="3"/>
                    <a:pt x="6" y="2"/>
                  </a:cubicBezTo>
                  <a:cubicBezTo>
                    <a:pt x="5" y="2"/>
                    <a:pt x="4" y="2"/>
                    <a:pt x="3" y="1"/>
                  </a:cubicBezTo>
                  <a:cubicBezTo>
                    <a:pt x="2" y="0"/>
                    <a:pt x="0" y="4"/>
                    <a:pt x="1" y="5"/>
                  </a:cubicBezTo>
                  <a:cubicBezTo>
                    <a:pt x="2" y="5"/>
                    <a:pt x="3" y="6"/>
                    <a:pt x="4" y="6"/>
                  </a:cubicBezTo>
                  <a:cubicBezTo>
                    <a:pt x="4" y="6"/>
                    <a:pt x="4" y="6"/>
                    <a:pt x="4" y="6"/>
                  </a:cubicBezTo>
                  <a:cubicBezTo>
                    <a:pt x="2" y="8"/>
                    <a:pt x="4"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34"/>
            <p:cNvSpPr/>
            <p:nvPr/>
          </p:nvSpPr>
          <p:spPr bwMode="auto">
            <a:xfrm>
              <a:off x="3140" y="3010"/>
              <a:ext cx="22" cy="18"/>
            </a:xfrm>
            <a:custGeom>
              <a:avLst/>
              <a:gdLst>
                <a:gd name="T0" fmla="*/ 3 w 5"/>
                <a:gd name="T1" fmla="*/ 0 h 4"/>
                <a:gd name="T2" fmla="*/ 2 w 5"/>
                <a:gd name="T3" fmla="*/ 4 h 4"/>
                <a:gd name="T4" fmla="*/ 3 w 5"/>
                <a:gd name="T5" fmla="*/ 0 h 4"/>
              </a:gdLst>
              <a:ahLst/>
              <a:cxnLst>
                <a:cxn ang="0">
                  <a:pos x="T0" y="T1"/>
                </a:cxn>
                <a:cxn ang="0">
                  <a:pos x="T2" y="T3"/>
                </a:cxn>
                <a:cxn ang="0">
                  <a:pos x="T4" y="T5"/>
                </a:cxn>
              </a:cxnLst>
              <a:rect l="0" t="0" r="r" b="b"/>
              <a:pathLst>
                <a:path w="5" h="4">
                  <a:moveTo>
                    <a:pt x="3" y="0"/>
                  </a:moveTo>
                  <a:cubicBezTo>
                    <a:pt x="1" y="0"/>
                    <a:pt x="0" y="4"/>
                    <a:pt x="2" y="4"/>
                  </a:cubicBezTo>
                  <a:cubicBezTo>
                    <a:pt x="4" y="4"/>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35"/>
            <p:cNvSpPr/>
            <p:nvPr/>
          </p:nvSpPr>
          <p:spPr bwMode="auto">
            <a:xfrm>
              <a:off x="3106" y="2890"/>
              <a:ext cx="21" cy="17"/>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6"/>
            <p:cNvSpPr/>
            <p:nvPr/>
          </p:nvSpPr>
          <p:spPr bwMode="auto">
            <a:xfrm>
              <a:off x="3106" y="2959"/>
              <a:ext cx="26" cy="17"/>
            </a:xfrm>
            <a:custGeom>
              <a:avLst/>
              <a:gdLst>
                <a:gd name="T0" fmla="*/ 3 w 6"/>
                <a:gd name="T1" fmla="*/ 0 h 4"/>
                <a:gd name="T2" fmla="*/ 3 w 6"/>
                <a:gd name="T3" fmla="*/ 4 h 4"/>
                <a:gd name="T4" fmla="*/ 3 w 6"/>
                <a:gd name="T5" fmla="*/ 0 h 4"/>
              </a:gdLst>
              <a:ahLst/>
              <a:cxnLst>
                <a:cxn ang="0">
                  <a:pos x="T0" y="T1"/>
                </a:cxn>
                <a:cxn ang="0">
                  <a:pos x="T2" y="T3"/>
                </a:cxn>
                <a:cxn ang="0">
                  <a:pos x="T4" y="T5"/>
                </a:cxn>
              </a:cxnLst>
              <a:rect l="0" t="0" r="r" b="b"/>
              <a:pathLst>
                <a:path w="6" h="4">
                  <a:moveTo>
                    <a:pt x="3" y="0"/>
                  </a:moveTo>
                  <a:cubicBezTo>
                    <a:pt x="1" y="0"/>
                    <a:pt x="0" y="4"/>
                    <a:pt x="3" y="4"/>
                  </a:cubicBezTo>
                  <a:cubicBezTo>
                    <a:pt x="4" y="4"/>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37"/>
            <p:cNvSpPr/>
            <p:nvPr/>
          </p:nvSpPr>
          <p:spPr bwMode="auto">
            <a:xfrm>
              <a:off x="3140" y="2937"/>
              <a:ext cx="26" cy="17"/>
            </a:xfrm>
            <a:custGeom>
              <a:avLst/>
              <a:gdLst>
                <a:gd name="T0" fmla="*/ 3 w 6"/>
                <a:gd name="T1" fmla="*/ 4 h 4"/>
                <a:gd name="T2" fmla="*/ 3 w 6"/>
                <a:gd name="T3" fmla="*/ 0 h 4"/>
                <a:gd name="T4" fmla="*/ 3 w 6"/>
                <a:gd name="T5" fmla="*/ 4 h 4"/>
              </a:gdLst>
              <a:ahLst/>
              <a:cxnLst>
                <a:cxn ang="0">
                  <a:pos x="T0" y="T1"/>
                </a:cxn>
                <a:cxn ang="0">
                  <a:pos x="T2" y="T3"/>
                </a:cxn>
                <a:cxn ang="0">
                  <a:pos x="T4" y="T5"/>
                </a:cxn>
              </a:cxnLst>
              <a:rect l="0" t="0" r="r" b="b"/>
              <a:pathLst>
                <a:path w="6" h="4">
                  <a:moveTo>
                    <a:pt x="3" y="4"/>
                  </a:moveTo>
                  <a:cubicBezTo>
                    <a:pt x="5" y="4"/>
                    <a:pt x="6" y="0"/>
                    <a:pt x="3" y="0"/>
                  </a:cubicBezTo>
                  <a:cubicBezTo>
                    <a:pt x="2"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38"/>
            <p:cNvSpPr/>
            <p:nvPr/>
          </p:nvSpPr>
          <p:spPr bwMode="auto">
            <a:xfrm>
              <a:off x="3284" y="3036"/>
              <a:ext cx="48" cy="35"/>
            </a:xfrm>
            <a:custGeom>
              <a:avLst/>
              <a:gdLst>
                <a:gd name="T0" fmla="*/ 10 w 11"/>
                <a:gd name="T1" fmla="*/ 5 h 8"/>
                <a:gd name="T2" fmla="*/ 10 w 11"/>
                <a:gd name="T3" fmla="*/ 4 h 8"/>
                <a:gd name="T4" fmla="*/ 9 w 11"/>
                <a:gd name="T5" fmla="*/ 2 h 8"/>
                <a:gd name="T6" fmla="*/ 7 w 11"/>
                <a:gd name="T7" fmla="*/ 2 h 8"/>
                <a:gd name="T8" fmla="*/ 6 w 11"/>
                <a:gd name="T9" fmla="*/ 2 h 8"/>
                <a:gd name="T10" fmla="*/ 5 w 11"/>
                <a:gd name="T11" fmla="*/ 3 h 8"/>
                <a:gd name="T12" fmla="*/ 4 w 11"/>
                <a:gd name="T13" fmla="*/ 2 h 8"/>
                <a:gd name="T14" fmla="*/ 4 w 11"/>
                <a:gd name="T15" fmla="*/ 2 h 8"/>
                <a:gd name="T16" fmla="*/ 2 w 11"/>
                <a:gd name="T17" fmla="*/ 5 h 8"/>
                <a:gd name="T18" fmla="*/ 2 w 11"/>
                <a:gd name="T19" fmla="*/ 6 h 8"/>
                <a:gd name="T20" fmla="*/ 4 w 11"/>
                <a:gd name="T21" fmla="*/ 5 h 8"/>
                <a:gd name="T22" fmla="*/ 5 w 11"/>
                <a:gd name="T23" fmla="*/ 6 h 8"/>
                <a:gd name="T24" fmla="*/ 6 w 11"/>
                <a:gd name="T25" fmla="*/ 6 h 8"/>
                <a:gd name="T26" fmla="*/ 7 w 11"/>
                <a:gd name="T27" fmla="*/ 6 h 8"/>
                <a:gd name="T28" fmla="*/ 7 w 11"/>
                <a:gd name="T29" fmla="*/ 6 h 8"/>
                <a:gd name="T30" fmla="*/ 10 w 11"/>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5"/>
                  </a:moveTo>
                  <a:cubicBezTo>
                    <a:pt x="10" y="5"/>
                    <a:pt x="10" y="4"/>
                    <a:pt x="10" y="4"/>
                  </a:cubicBezTo>
                  <a:cubicBezTo>
                    <a:pt x="11" y="3"/>
                    <a:pt x="11" y="2"/>
                    <a:pt x="9" y="2"/>
                  </a:cubicBezTo>
                  <a:cubicBezTo>
                    <a:pt x="9" y="2"/>
                    <a:pt x="8" y="2"/>
                    <a:pt x="7" y="2"/>
                  </a:cubicBezTo>
                  <a:cubicBezTo>
                    <a:pt x="7" y="2"/>
                    <a:pt x="6" y="2"/>
                    <a:pt x="6" y="2"/>
                  </a:cubicBezTo>
                  <a:cubicBezTo>
                    <a:pt x="6" y="2"/>
                    <a:pt x="5" y="2"/>
                    <a:pt x="5" y="3"/>
                  </a:cubicBezTo>
                  <a:cubicBezTo>
                    <a:pt x="5" y="3"/>
                    <a:pt x="5" y="2"/>
                    <a:pt x="4" y="2"/>
                  </a:cubicBezTo>
                  <a:cubicBezTo>
                    <a:pt x="4" y="2"/>
                    <a:pt x="4" y="2"/>
                    <a:pt x="4" y="2"/>
                  </a:cubicBezTo>
                  <a:cubicBezTo>
                    <a:pt x="3" y="0"/>
                    <a:pt x="0" y="4"/>
                    <a:pt x="2" y="5"/>
                  </a:cubicBezTo>
                  <a:cubicBezTo>
                    <a:pt x="2" y="5"/>
                    <a:pt x="2" y="5"/>
                    <a:pt x="2" y="6"/>
                  </a:cubicBezTo>
                  <a:cubicBezTo>
                    <a:pt x="3" y="6"/>
                    <a:pt x="4" y="6"/>
                    <a:pt x="4" y="5"/>
                  </a:cubicBezTo>
                  <a:cubicBezTo>
                    <a:pt x="4" y="5"/>
                    <a:pt x="5" y="6"/>
                    <a:pt x="5" y="6"/>
                  </a:cubicBezTo>
                  <a:cubicBezTo>
                    <a:pt x="6" y="6"/>
                    <a:pt x="6" y="6"/>
                    <a:pt x="6" y="6"/>
                  </a:cubicBezTo>
                  <a:cubicBezTo>
                    <a:pt x="6" y="6"/>
                    <a:pt x="7" y="6"/>
                    <a:pt x="7" y="6"/>
                  </a:cubicBezTo>
                  <a:cubicBezTo>
                    <a:pt x="7" y="6"/>
                    <a:pt x="7" y="6"/>
                    <a:pt x="7" y="6"/>
                  </a:cubicBezTo>
                  <a:cubicBezTo>
                    <a:pt x="7" y="8"/>
                    <a:pt x="10"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39"/>
            <p:cNvSpPr/>
            <p:nvPr/>
          </p:nvSpPr>
          <p:spPr bwMode="auto">
            <a:xfrm>
              <a:off x="3375" y="3045"/>
              <a:ext cx="22" cy="26"/>
            </a:xfrm>
            <a:custGeom>
              <a:avLst/>
              <a:gdLst>
                <a:gd name="T0" fmla="*/ 2 w 5"/>
                <a:gd name="T1" fmla="*/ 2 h 6"/>
                <a:gd name="T2" fmla="*/ 1 w 5"/>
                <a:gd name="T3" fmla="*/ 2 h 6"/>
                <a:gd name="T4" fmla="*/ 3 w 5"/>
                <a:gd name="T5" fmla="*/ 5 h 6"/>
                <a:gd name="T6" fmla="*/ 3 w 5"/>
                <a:gd name="T7" fmla="*/ 4 h 6"/>
                <a:gd name="T8" fmla="*/ 2 w 5"/>
                <a:gd name="T9" fmla="*/ 2 h 6"/>
              </a:gdLst>
              <a:ahLst/>
              <a:cxnLst>
                <a:cxn ang="0">
                  <a:pos x="T0" y="T1"/>
                </a:cxn>
                <a:cxn ang="0">
                  <a:pos x="T2" y="T3"/>
                </a:cxn>
                <a:cxn ang="0">
                  <a:pos x="T4" y="T5"/>
                </a:cxn>
                <a:cxn ang="0">
                  <a:pos x="T6" y="T7"/>
                </a:cxn>
                <a:cxn ang="0">
                  <a:pos x="T8" y="T9"/>
                </a:cxn>
              </a:cxnLst>
              <a:rect l="0" t="0" r="r" b="b"/>
              <a:pathLst>
                <a:path w="5" h="6">
                  <a:moveTo>
                    <a:pt x="2" y="2"/>
                  </a:moveTo>
                  <a:cubicBezTo>
                    <a:pt x="1" y="2"/>
                    <a:pt x="1" y="2"/>
                    <a:pt x="1" y="2"/>
                  </a:cubicBezTo>
                  <a:cubicBezTo>
                    <a:pt x="0" y="4"/>
                    <a:pt x="1" y="6"/>
                    <a:pt x="3" y="5"/>
                  </a:cubicBezTo>
                  <a:cubicBezTo>
                    <a:pt x="3" y="4"/>
                    <a:pt x="3" y="4"/>
                    <a:pt x="3" y="4"/>
                  </a:cubicBezTo>
                  <a:cubicBezTo>
                    <a:pt x="5" y="3"/>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0"/>
            <p:cNvSpPr/>
            <p:nvPr/>
          </p:nvSpPr>
          <p:spPr bwMode="auto">
            <a:xfrm>
              <a:off x="3262" y="3010"/>
              <a:ext cx="17" cy="35"/>
            </a:xfrm>
            <a:custGeom>
              <a:avLst/>
              <a:gdLst>
                <a:gd name="T0" fmla="*/ 1 w 4"/>
                <a:gd name="T1" fmla="*/ 3 h 8"/>
                <a:gd name="T2" fmla="*/ 1 w 4"/>
                <a:gd name="T3" fmla="*/ 4 h 8"/>
                <a:gd name="T4" fmla="*/ 0 w 4"/>
                <a:gd name="T5" fmla="*/ 5 h 8"/>
                <a:gd name="T6" fmla="*/ 0 w 4"/>
                <a:gd name="T7" fmla="*/ 5 h 8"/>
                <a:gd name="T8" fmla="*/ 0 w 4"/>
                <a:gd name="T9" fmla="*/ 6 h 8"/>
                <a:gd name="T10" fmla="*/ 4 w 4"/>
                <a:gd name="T11" fmla="*/ 5 h 8"/>
                <a:gd name="T12" fmla="*/ 4 w 4"/>
                <a:gd name="T13" fmla="*/ 4 h 8"/>
                <a:gd name="T14" fmla="*/ 4 w 4"/>
                <a:gd name="T15" fmla="*/ 4 h 8"/>
                <a:gd name="T16" fmla="*/ 4 w 4"/>
                <a:gd name="T17" fmla="*/ 3 h 8"/>
                <a:gd name="T18" fmla="*/ 4 w 4"/>
                <a:gd name="T19" fmla="*/ 2 h 8"/>
                <a:gd name="T20" fmla="*/ 1 w 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1" y="3"/>
                  </a:moveTo>
                  <a:cubicBezTo>
                    <a:pt x="1" y="3"/>
                    <a:pt x="1" y="3"/>
                    <a:pt x="1" y="4"/>
                  </a:cubicBezTo>
                  <a:cubicBezTo>
                    <a:pt x="1" y="4"/>
                    <a:pt x="0" y="4"/>
                    <a:pt x="0" y="5"/>
                  </a:cubicBezTo>
                  <a:cubicBezTo>
                    <a:pt x="0" y="5"/>
                    <a:pt x="0" y="5"/>
                    <a:pt x="0" y="5"/>
                  </a:cubicBezTo>
                  <a:cubicBezTo>
                    <a:pt x="0" y="5"/>
                    <a:pt x="0" y="5"/>
                    <a:pt x="0" y="6"/>
                  </a:cubicBezTo>
                  <a:cubicBezTo>
                    <a:pt x="0" y="8"/>
                    <a:pt x="4" y="6"/>
                    <a:pt x="4" y="5"/>
                  </a:cubicBezTo>
                  <a:cubicBezTo>
                    <a:pt x="4" y="4"/>
                    <a:pt x="4" y="4"/>
                    <a:pt x="4" y="4"/>
                  </a:cubicBezTo>
                  <a:cubicBezTo>
                    <a:pt x="4" y="4"/>
                    <a:pt x="4" y="4"/>
                    <a:pt x="4" y="4"/>
                  </a:cubicBezTo>
                  <a:cubicBezTo>
                    <a:pt x="4" y="3"/>
                    <a:pt x="4" y="3"/>
                    <a:pt x="4" y="3"/>
                  </a:cubicBezTo>
                  <a:cubicBezTo>
                    <a:pt x="4" y="2"/>
                    <a:pt x="4" y="2"/>
                    <a:pt x="4" y="2"/>
                  </a:cubicBezTo>
                  <a:cubicBezTo>
                    <a:pt x="4" y="0"/>
                    <a:pt x="1"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41"/>
            <p:cNvSpPr/>
            <p:nvPr/>
          </p:nvSpPr>
          <p:spPr bwMode="auto">
            <a:xfrm>
              <a:off x="3214" y="3006"/>
              <a:ext cx="48" cy="35"/>
            </a:xfrm>
            <a:custGeom>
              <a:avLst/>
              <a:gdLst>
                <a:gd name="T0" fmla="*/ 10 w 11"/>
                <a:gd name="T1" fmla="*/ 7 h 8"/>
                <a:gd name="T2" fmla="*/ 10 w 11"/>
                <a:gd name="T3" fmla="*/ 5 h 8"/>
                <a:gd name="T4" fmla="*/ 8 w 11"/>
                <a:gd name="T5" fmla="*/ 4 h 8"/>
                <a:gd name="T6" fmla="*/ 8 w 11"/>
                <a:gd name="T7" fmla="*/ 2 h 8"/>
                <a:gd name="T8" fmla="*/ 6 w 11"/>
                <a:gd name="T9" fmla="*/ 0 h 8"/>
                <a:gd name="T10" fmla="*/ 5 w 11"/>
                <a:gd name="T11" fmla="*/ 4 h 8"/>
                <a:gd name="T12" fmla="*/ 5 w 11"/>
                <a:gd name="T13" fmla="*/ 4 h 8"/>
                <a:gd name="T14" fmla="*/ 3 w 11"/>
                <a:gd name="T15" fmla="*/ 4 h 8"/>
                <a:gd name="T16" fmla="*/ 3 w 11"/>
                <a:gd name="T17" fmla="*/ 7 h 8"/>
                <a:gd name="T18" fmla="*/ 3 w 11"/>
                <a:gd name="T19" fmla="*/ 7 h 8"/>
                <a:gd name="T20" fmla="*/ 5 w 11"/>
                <a:gd name="T21" fmla="*/ 7 h 8"/>
                <a:gd name="T22" fmla="*/ 6 w 11"/>
                <a:gd name="T23" fmla="*/ 7 h 8"/>
                <a:gd name="T24" fmla="*/ 6 w 11"/>
                <a:gd name="T25" fmla="*/ 7 h 8"/>
                <a:gd name="T26" fmla="*/ 7 w 11"/>
                <a:gd name="T27" fmla="*/ 8 h 8"/>
                <a:gd name="T28" fmla="*/ 8 w 11"/>
                <a:gd name="T29" fmla="*/ 8 h 8"/>
                <a:gd name="T30" fmla="*/ 10 w 11"/>
                <a:gd name="T3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8">
                  <a:moveTo>
                    <a:pt x="10" y="7"/>
                  </a:moveTo>
                  <a:cubicBezTo>
                    <a:pt x="11" y="6"/>
                    <a:pt x="11" y="5"/>
                    <a:pt x="10" y="5"/>
                  </a:cubicBezTo>
                  <a:cubicBezTo>
                    <a:pt x="9" y="5"/>
                    <a:pt x="9" y="4"/>
                    <a:pt x="8" y="4"/>
                  </a:cubicBezTo>
                  <a:cubicBezTo>
                    <a:pt x="8" y="3"/>
                    <a:pt x="9" y="2"/>
                    <a:pt x="8" y="2"/>
                  </a:cubicBezTo>
                  <a:cubicBezTo>
                    <a:pt x="8" y="1"/>
                    <a:pt x="7" y="0"/>
                    <a:pt x="6" y="0"/>
                  </a:cubicBezTo>
                  <a:cubicBezTo>
                    <a:pt x="5" y="0"/>
                    <a:pt x="4" y="3"/>
                    <a:pt x="5" y="4"/>
                  </a:cubicBezTo>
                  <a:cubicBezTo>
                    <a:pt x="5" y="4"/>
                    <a:pt x="5" y="4"/>
                    <a:pt x="5" y="4"/>
                  </a:cubicBezTo>
                  <a:cubicBezTo>
                    <a:pt x="4" y="4"/>
                    <a:pt x="4" y="4"/>
                    <a:pt x="3" y="4"/>
                  </a:cubicBezTo>
                  <a:cubicBezTo>
                    <a:pt x="1" y="4"/>
                    <a:pt x="0" y="7"/>
                    <a:pt x="3" y="7"/>
                  </a:cubicBezTo>
                  <a:cubicBezTo>
                    <a:pt x="3" y="7"/>
                    <a:pt x="3" y="7"/>
                    <a:pt x="3" y="7"/>
                  </a:cubicBezTo>
                  <a:cubicBezTo>
                    <a:pt x="3" y="8"/>
                    <a:pt x="4" y="8"/>
                    <a:pt x="5" y="7"/>
                  </a:cubicBezTo>
                  <a:cubicBezTo>
                    <a:pt x="5" y="7"/>
                    <a:pt x="6" y="8"/>
                    <a:pt x="6" y="7"/>
                  </a:cubicBezTo>
                  <a:cubicBezTo>
                    <a:pt x="6" y="7"/>
                    <a:pt x="6" y="7"/>
                    <a:pt x="6" y="7"/>
                  </a:cubicBezTo>
                  <a:cubicBezTo>
                    <a:pt x="6" y="8"/>
                    <a:pt x="7" y="8"/>
                    <a:pt x="7" y="8"/>
                  </a:cubicBezTo>
                  <a:cubicBezTo>
                    <a:pt x="7" y="8"/>
                    <a:pt x="8" y="8"/>
                    <a:pt x="8" y="8"/>
                  </a:cubicBezTo>
                  <a:cubicBezTo>
                    <a:pt x="9" y="8"/>
                    <a:pt x="10" y="8"/>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42"/>
            <p:cNvSpPr/>
            <p:nvPr/>
          </p:nvSpPr>
          <p:spPr bwMode="auto">
            <a:xfrm>
              <a:off x="3232" y="2980"/>
              <a:ext cx="13" cy="30"/>
            </a:xfrm>
            <a:custGeom>
              <a:avLst/>
              <a:gdLst>
                <a:gd name="T0" fmla="*/ 3 w 3"/>
                <a:gd name="T1" fmla="*/ 3 h 7"/>
                <a:gd name="T2" fmla="*/ 3 w 3"/>
                <a:gd name="T3" fmla="*/ 3 h 7"/>
                <a:gd name="T4" fmla="*/ 0 w 3"/>
                <a:gd name="T5" fmla="*/ 4 h 7"/>
                <a:gd name="T6" fmla="*/ 0 w 3"/>
                <a:gd name="T7" fmla="*/ 4 h 7"/>
                <a:gd name="T8" fmla="*/ 3 w 3"/>
                <a:gd name="T9" fmla="*/ 3 h 7"/>
              </a:gdLst>
              <a:ahLst/>
              <a:cxnLst>
                <a:cxn ang="0">
                  <a:pos x="T0" y="T1"/>
                </a:cxn>
                <a:cxn ang="0">
                  <a:pos x="T2" y="T3"/>
                </a:cxn>
                <a:cxn ang="0">
                  <a:pos x="T4" y="T5"/>
                </a:cxn>
                <a:cxn ang="0">
                  <a:pos x="T6" y="T7"/>
                </a:cxn>
                <a:cxn ang="0">
                  <a:pos x="T8" y="T9"/>
                </a:cxn>
              </a:cxnLst>
              <a:rect l="0" t="0" r="r" b="b"/>
              <a:pathLst>
                <a:path w="3" h="7">
                  <a:moveTo>
                    <a:pt x="3" y="3"/>
                  </a:moveTo>
                  <a:cubicBezTo>
                    <a:pt x="3" y="3"/>
                    <a:pt x="3" y="3"/>
                    <a:pt x="3" y="3"/>
                  </a:cubicBezTo>
                  <a:cubicBezTo>
                    <a:pt x="3" y="0"/>
                    <a:pt x="0" y="2"/>
                    <a:pt x="0" y="4"/>
                  </a:cubicBezTo>
                  <a:cubicBezTo>
                    <a:pt x="0" y="4"/>
                    <a:pt x="0" y="4"/>
                    <a:pt x="0" y="4"/>
                  </a:cubicBezTo>
                  <a:cubicBezTo>
                    <a:pt x="0" y="7"/>
                    <a:pt x="3" y="5"/>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43"/>
            <p:cNvSpPr/>
            <p:nvPr/>
          </p:nvSpPr>
          <p:spPr bwMode="auto">
            <a:xfrm>
              <a:off x="3175" y="2984"/>
              <a:ext cx="48" cy="35"/>
            </a:xfrm>
            <a:custGeom>
              <a:avLst/>
              <a:gdLst>
                <a:gd name="T0" fmla="*/ 6 w 11"/>
                <a:gd name="T1" fmla="*/ 6 h 8"/>
                <a:gd name="T2" fmla="*/ 7 w 11"/>
                <a:gd name="T3" fmla="*/ 6 h 8"/>
                <a:gd name="T4" fmla="*/ 9 w 11"/>
                <a:gd name="T5" fmla="*/ 3 h 8"/>
                <a:gd name="T6" fmla="*/ 7 w 11"/>
                <a:gd name="T7" fmla="*/ 2 h 8"/>
                <a:gd name="T8" fmla="*/ 6 w 11"/>
                <a:gd name="T9" fmla="*/ 3 h 8"/>
                <a:gd name="T10" fmla="*/ 6 w 11"/>
                <a:gd name="T11" fmla="*/ 2 h 8"/>
                <a:gd name="T12" fmla="*/ 6 w 11"/>
                <a:gd name="T13" fmla="*/ 2 h 8"/>
                <a:gd name="T14" fmla="*/ 5 w 11"/>
                <a:gd name="T15" fmla="*/ 1 h 8"/>
                <a:gd name="T16" fmla="*/ 3 w 11"/>
                <a:gd name="T17" fmla="*/ 0 h 8"/>
                <a:gd name="T18" fmla="*/ 1 w 11"/>
                <a:gd name="T19" fmla="*/ 1 h 8"/>
                <a:gd name="T20" fmla="*/ 2 w 11"/>
                <a:gd name="T21" fmla="*/ 4 h 8"/>
                <a:gd name="T22" fmla="*/ 3 w 11"/>
                <a:gd name="T23" fmla="*/ 5 h 8"/>
                <a:gd name="T24" fmla="*/ 3 w 11"/>
                <a:gd name="T25" fmla="*/ 5 h 8"/>
                <a:gd name="T26" fmla="*/ 4 w 11"/>
                <a:gd name="T27" fmla="*/ 5 h 8"/>
                <a:gd name="T28" fmla="*/ 4 w 11"/>
                <a:gd name="T29" fmla="*/ 5 h 8"/>
                <a:gd name="T30" fmla="*/ 5 w 11"/>
                <a:gd name="T31" fmla="*/ 5 h 8"/>
                <a:gd name="T32" fmla="*/ 5 w 11"/>
                <a:gd name="T33" fmla="*/ 4 h 8"/>
                <a:gd name="T34" fmla="*/ 6 w 11"/>
                <a:gd name="T3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6" y="6"/>
                  </a:moveTo>
                  <a:cubicBezTo>
                    <a:pt x="6" y="6"/>
                    <a:pt x="7" y="6"/>
                    <a:pt x="7" y="6"/>
                  </a:cubicBezTo>
                  <a:cubicBezTo>
                    <a:pt x="9" y="8"/>
                    <a:pt x="11" y="4"/>
                    <a:pt x="9" y="3"/>
                  </a:cubicBezTo>
                  <a:cubicBezTo>
                    <a:pt x="8" y="3"/>
                    <a:pt x="8" y="3"/>
                    <a:pt x="7" y="2"/>
                  </a:cubicBezTo>
                  <a:cubicBezTo>
                    <a:pt x="7" y="2"/>
                    <a:pt x="6" y="3"/>
                    <a:pt x="6" y="3"/>
                  </a:cubicBezTo>
                  <a:cubicBezTo>
                    <a:pt x="6" y="3"/>
                    <a:pt x="6" y="2"/>
                    <a:pt x="6" y="2"/>
                  </a:cubicBezTo>
                  <a:cubicBezTo>
                    <a:pt x="6" y="2"/>
                    <a:pt x="6" y="2"/>
                    <a:pt x="6" y="2"/>
                  </a:cubicBezTo>
                  <a:cubicBezTo>
                    <a:pt x="6" y="2"/>
                    <a:pt x="6" y="1"/>
                    <a:pt x="5" y="1"/>
                  </a:cubicBezTo>
                  <a:cubicBezTo>
                    <a:pt x="5" y="0"/>
                    <a:pt x="4" y="0"/>
                    <a:pt x="3" y="0"/>
                  </a:cubicBezTo>
                  <a:cubicBezTo>
                    <a:pt x="3" y="0"/>
                    <a:pt x="2" y="0"/>
                    <a:pt x="1" y="1"/>
                  </a:cubicBezTo>
                  <a:cubicBezTo>
                    <a:pt x="0" y="2"/>
                    <a:pt x="1" y="5"/>
                    <a:pt x="2" y="4"/>
                  </a:cubicBezTo>
                  <a:cubicBezTo>
                    <a:pt x="2" y="4"/>
                    <a:pt x="3" y="5"/>
                    <a:pt x="3" y="5"/>
                  </a:cubicBezTo>
                  <a:cubicBezTo>
                    <a:pt x="3" y="5"/>
                    <a:pt x="3" y="5"/>
                    <a:pt x="3" y="5"/>
                  </a:cubicBezTo>
                  <a:cubicBezTo>
                    <a:pt x="4" y="5"/>
                    <a:pt x="4" y="5"/>
                    <a:pt x="4" y="5"/>
                  </a:cubicBezTo>
                  <a:cubicBezTo>
                    <a:pt x="4" y="5"/>
                    <a:pt x="4" y="5"/>
                    <a:pt x="4" y="5"/>
                  </a:cubicBezTo>
                  <a:cubicBezTo>
                    <a:pt x="5" y="5"/>
                    <a:pt x="5" y="5"/>
                    <a:pt x="5" y="5"/>
                  </a:cubicBezTo>
                  <a:cubicBezTo>
                    <a:pt x="5" y="5"/>
                    <a:pt x="5" y="4"/>
                    <a:pt x="5" y="4"/>
                  </a:cubicBezTo>
                  <a:cubicBezTo>
                    <a:pt x="5" y="5"/>
                    <a:pt x="5"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44"/>
            <p:cNvSpPr/>
            <p:nvPr/>
          </p:nvSpPr>
          <p:spPr bwMode="auto">
            <a:xfrm>
              <a:off x="3297" y="3023"/>
              <a:ext cx="22" cy="18"/>
            </a:xfrm>
            <a:custGeom>
              <a:avLst/>
              <a:gdLst>
                <a:gd name="T0" fmla="*/ 2 w 5"/>
                <a:gd name="T1" fmla="*/ 4 h 4"/>
                <a:gd name="T2" fmla="*/ 3 w 5"/>
                <a:gd name="T3" fmla="*/ 0 h 4"/>
                <a:gd name="T4" fmla="*/ 2 w 5"/>
                <a:gd name="T5" fmla="*/ 4 h 4"/>
              </a:gdLst>
              <a:ahLst/>
              <a:cxnLst>
                <a:cxn ang="0">
                  <a:pos x="T0" y="T1"/>
                </a:cxn>
                <a:cxn ang="0">
                  <a:pos x="T2" y="T3"/>
                </a:cxn>
                <a:cxn ang="0">
                  <a:pos x="T4" y="T5"/>
                </a:cxn>
              </a:cxnLst>
              <a:rect l="0" t="0" r="r" b="b"/>
              <a:pathLst>
                <a:path w="5" h="4">
                  <a:moveTo>
                    <a:pt x="2" y="4"/>
                  </a:moveTo>
                  <a:cubicBezTo>
                    <a:pt x="4" y="4"/>
                    <a:pt x="5" y="0"/>
                    <a:pt x="3" y="0"/>
                  </a:cubicBezTo>
                  <a:cubicBezTo>
                    <a:pt x="1" y="0"/>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45"/>
            <p:cNvSpPr/>
            <p:nvPr/>
          </p:nvSpPr>
          <p:spPr bwMode="auto">
            <a:xfrm>
              <a:off x="3418" y="3019"/>
              <a:ext cx="27" cy="30"/>
            </a:xfrm>
            <a:custGeom>
              <a:avLst/>
              <a:gdLst>
                <a:gd name="T0" fmla="*/ 4 w 6"/>
                <a:gd name="T1" fmla="*/ 0 h 7"/>
                <a:gd name="T2" fmla="*/ 3 w 6"/>
                <a:gd name="T3" fmla="*/ 0 h 7"/>
                <a:gd name="T4" fmla="*/ 3 w 6"/>
                <a:gd name="T5" fmla="*/ 3 h 7"/>
                <a:gd name="T6" fmla="*/ 3 w 6"/>
                <a:gd name="T7" fmla="*/ 3 h 7"/>
                <a:gd name="T8" fmla="*/ 3 w 6"/>
                <a:gd name="T9" fmla="*/ 7 h 7"/>
                <a:gd name="T10" fmla="*/ 4 w 6"/>
                <a:gd name="T11" fmla="*/ 3 h 7"/>
                <a:gd name="T12" fmla="*/ 4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4" y="0"/>
                  </a:moveTo>
                  <a:cubicBezTo>
                    <a:pt x="4" y="0"/>
                    <a:pt x="4" y="0"/>
                    <a:pt x="3" y="0"/>
                  </a:cubicBezTo>
                  <a:cubicBezTo>
                    <a:pt x="2" y="0"/>
                    <a:pt x="0" y="3"/>
                    <a:pt x="3" y="3"/>
                  </a:cubicBezTo>
                  <a:cubicBezTo>
                    <a:pt x="3" y="3"/>
                    <a:pt x="3" y="3"/>
                    <a:pt x="3" y="3"/>
                  </a:cubicBezTo>
                  <a:cubicBezTo>
                    <a:pt x="2" y="4"/>
                    <a:pt x="1" y="7"/>
                    <a:pt x="3" y="7"/>
                  </a:cubicBezTo>
                  <a:cubicBezTo>
                    <a:pt x="5" y="7"/>
                    <a:pt x="6" y="3"/>
                    <a:pt x="4" y="3"/>
                  </a:cubicBezTo>
                  <a:cubicBezTo>
                    <a:pt x="5"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46"/>
            <p:cNvSpPr/>
            <p:nvPr/>
          </p:nvSpPr>
          <p:spPr bwMode="auto">
            <a:xfrm>
              <a:off x="3436" y="2976"/>
              <a:ext cx="39" cy="34"/>
            </a:xfrm>
            <a:custGeom>
              <a:avLst/>
              <a:gdLst>
                <a:gd name="T0" fmla="*/ 5 w 9"/>
                <a:gd name="T1" fmla="*/ 6 h 8"/>
                <a:gd name="T2" fmla="*/ 6 w 9"/>
                <a:gd name="T3" fmla="*/ 2 h 8"/>
                <a:gd name="T4" fmla="*/ 4 w 9"/>
                <a:gd name="T5" fmla="*/ 5 h 8"/>
                <a:gd name="T6" fmla="*/ 3 w 9"/>
                <a:gd name="T7" fmla="*/ 4 h 8"/>
                <a:gd name="T8" fmla="*/ 3 w 9"/>
                <a:gd name="T9" fmla="*/ 5 h 8"/>
                <a:gd name="T10" fmla="*/ 3 w 9"/>
                <a:gd name="T11" fmla="*/ 4 h 8"/>
                <a:gd name="T12" fmla="*/ 4 w 9"/>
                <a:gd name="T13" fmla="*/ 0 h 8"/>
                <a:gd name="T14" fmla="*/ 0 w 9"/>
                <a:gd name="T15" fmla="*/ 4 h 8"/>
                <a:gd name="T16" fmla="*/ 2 w 9"/>
                <a:gd name="T17" fmla="*/ 5 h 8"/>
                <a:gd name="T18" fmla="*/ 3 w 9"/>
                <a:gd name="T19" fmla="*/ 8 h 8"/>
                <a:gd name="T20" fmla="*/ 5 w 9"/>
                <a:gd name="T21" fmla="*/ 5 h 8"/>
                <a:gd name="T22" fmla="*/ 5 w 9"/>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5" y="6"/>
                  </a:moveTo>
                  <a:cubicBezTo>
                    <a:pt x="7" y="6"/>
                    <a:pt x="9" y="2"/>
                    <a:pt x="6" y="2"/>
                  </a:cubicBezTo>
                  <a:cubicBezTo>
                    <a:pt x="5" y="2"/>
                    <a:pt x="4" y="4"/>
                    <a:pt x="4" y="5"/>
                  </a:cubicBezTo>
                  <a:cubicBezTo>
                    <a:pt x="4" y="5"/>
                    <a:pt x="4" y="4"/>
                    <a:pt x="3" y="4"/>
                  </a:cubicBezTo>
                  <a:cubicBezTo>
                    <a:pt x="3" y="4"/>
                    <a:pt x="3" y="5"/>
                    <a:pt x="3" y="5"/>
                  </a:cubicBezTo>
                  <a:cubicBezTo>
                    <a:pt x="3" y="4"/>
                    <a:pt x="3" y="4"/>
                    <a:pt x="3" y="4"/>
                  </a:cubicBezTo>
                  <a:cubicBezTo>
                    <a:pt x="5" y="3"/>
                    <a:pt x="6" y="0"/>
                    <a:pt x="4" y="0"/>
                  </a:cubicBezTo>
                  <a:cubicBezTo>
                    <a:pt x="2" y="0"/>
                    <a:pt x="1" y="2"/>
                    <a:pt x="0" y="4"/>
                  </a:cubicBezTo>
                  <a:cubicBezTo>
                    <a:pt x="0" y="5"/>
                    <a:pt x="1" y="5"/>
                    <a:pt x="2" y="5"/>
                  </a:cubicBezTo>
                  <a:cubicBezTo>
                    <a:pt x="1" y="6"/>
                    <a:pt x="1" y="8"/>
                    <a:pt x="3" y="8"/>
                  </a:cubicBezTo>
                  <a:cubicBezTo>
                    <a:pt x="4" y="8"/>
                    <a:pt x="5" y="6"/>
                    <a:pt x="5" y="5"/>
                  </a:cubicBezTo>
                  <a:cubicBezTo>
                    <a:pt x="5" y="6"/>
                    <a:pt x="5"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47"/>
            <p:cNvSpPr/>
            <p:nvPr/>
          </p:nvSpPr>
          <p:spPr bwMode="auto">
            <a:xfrm>
              <a:off x="3475" y="2950"/>
              <a:ext cx="48" cy="30"/>
            </a:xfrm>
            <a:custGeom>
              <a:avLst/>
              <a:gdLst>
                <a:gd name="T0" fmla="*/ 3 w 11"/>
                <a:gd name="T1" fmla="*/ 7 h 7"/>
                <a:gd name="T2" fmla="*/ 5 w 11"/>
                <a:gd name="T3" fmla="*/ 5 h 7"/>
                <a:gd name="T4" fmla="*/ 5 w 11"/>
                <a:gd name="T5" fmla="*/ 5 h 7"/>
                <a:gd name="T6" fmla="*/ 7 w 11"/>
                <a:gd name="T7" fmla="*/ 5 h 7"/>
                <a:gd name="T8" fmla="*/ 9 w 11"/>
                <a:gd name="T9" fmla="*/ 2 h 7"/>
                <a:gd name="T10" fmla="*/ 8 w 11"/>
                <a:gd name="T11" fmla="*/ 2 h 7"/>
                <a:gd name="T12" fmla="*/ 7 w 11"/>
                <a:gd name="T13" fmla="*/ 0 h 7"/>
                <a:gd name="T14" fmla="*/ 4 w 11"/>
                <a:gd name="T15" fmla="*/ 3 h 7"/>
                <a:gd name="T16" fmla="*/ 4 w 11"/>
                <a:gd name="T17" fmla="*/ 3 h 7"/>
                <a:gd name="T18" fmla="*/ 3 w 11"/>
                <a:gd name="T19" fmla="*/ 3 h 7"/>
                <a:gd name="T20" fmla="*/ 3 w 11"/>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3" y="7"/>
                  </a:moveTo>
                  <a:cubicBezTo>
                    <a:pt x="4" y="7"/>
                    <a:pt x="5" y="6"/>
                    <a:pt x="5" y="5"/>
                  </a:cubicBezTo>
                  <a:cubicBezTo>
                    <a:pt x="5" y="5"/>
                    <a:pt x="5" y="5"/>
                    <a:pt x="5" y="5"/>
                  </a:cubicBezTo>
                  <a:cubicBezTo>
                    <a:pt x="6" y="5"/>
                    <a:pt x="6" y="5"/>
                    <a:pt x="7" y="5"/>
                  </a:cubicBezTo>
                  <a:cubicBezTo>
                    <a:pt x="9" y="6"/>
                    <a:pt x="11" y="2"/>
                    <a:pt x="9" y="2"/>
                  </a:cubicBezTo>
                  <a:cubicBezTo>
                    <a:pt x="9" y="2"/>
                    <a:pt x="8" y="2"/>
                    <a:pt x="8" y="2"/>
                  </a:cubicBezTo>
                  <a:cubicBezTo>
                    <a:pt x="8" y="1"/>
                    <a:pt x="8" y="0"/>
                    <a:pt x="7" y="0"/>
                  </a:cubicBezTo>
                  <a:cubicBezTo>
                    <a:pt x="5" y="0"/>
                    <a:pt x="4" y="1"/>
                    <a:pt x="4" y="3"/>
                  </a:cubicBezTo>
                  <a:cubicBezTo>
                    <a:pt x="4" y="3"/>
                    <a:pt x="4" y="3"/>
                    <a:pt x="4" y="3"/>
                  </a:cubicBezTo>
                  <a:cubicBezTo>
                    <a:pt x="4" y="3"/>
                    <a:pt x="4" y="3"/>
                    <a:pt x="3" y="3"/>
                  </a:cubicBezTo>
                  <a:cubicBezTo>
                    <a:pt x="2" y="3"/>
                    <a:pt x="0" y="7"/>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48"/>
            <p:cNvSpPr/>
            <p:nvPr/>
          </p:nvSpPr>
          <p:spPr bwMode="auto">
            <a:xfrm>
              <a:off x="3180" y="2963"/>
              <a:ext cx="13" cy="26"/>
            </a:xfrm>
            <a:custGeom>
              <a:avLst/>
              <a:gdLst>
                <a:gd name="T0" fmla="*/ 0 w 3"/>
                <a:gd name="T1" fmla="*/ 3 h 6"/>
                <a:gd name="T2" fmla="*/ 0 w 3"/>
                <a:gd name="T3" fmla="*/ 4 h 6"/>
                <a:gd name="T4" fmla="*/ 3 w 3"/>
                <a:gd name="T5" fmla="*/ 3 h 6"/>
                <a:gd name="T6" fmla="*/ 3 w 3"/>
                <a:gd name="T7" fmla="*/ 2 h 6"/>
                <a:gd name="T8" fmla="*/ 0 w 3"/>
                <a:gd name="T9" fmla="*/ 3 h 6"/>
              </a:gdLst>
              <a:ahLst/>
              <a:cxnLst>
                <a:cxn ang="0">
                  <a:pos x="T0" y="T1"/>
                </a:cxn>
                <a:cxn ang="0">
                  <a:pos x="T2" y="T3"/>
                </a:cxn>
                <a:cxn ang="0">
                  <a:pos x="T4" y="T5"/>
                </a:cxn>
                <a:cxn ang="0">
                  <a:pos x="T6" y="T7"/>
                </a:cxn>
                <a:cxn ang="0">
                  <a:pos x="T8" y="T9"/>
                </a:cxn>
              </a:cxnLst>
              <a:rect l="0" t="0" r="r" b="b"/>
              <a:pathLst>
                <a:path w="3" h="6">
                  <a:moveTo>
                    <a:pt x="0" y="3"/>
                  </a:moveTo>
                  <a:cubicBezTo>
                    <a:pt x="0" y="3"/>
                    <a:pt x="0" y="3"/>
                    <a:pt x="0" y="4"/>
                  </a:cubicBezTo>
                  <a:cubicBezTo>
                    <a:pt x="0" y="6"/>
                    <a:pt x="3" y="4"/>
                    <a:pt x="3" y="3"/>
                  </a:cubicBezTo>
                  <a:cubicBezTo>
                    <a:pt x="3" y="2"/>
                    <a:pt x="3" y="2"/>
                    <a:pt x="3" y="2"/>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49"/>
            <p:cNvSpPr>
              <a:spLocks noEditPoints="1"/>
            </p:cNvSpPr>
            <p:nvPr/>
          </p:nvSpPr>
          <p:spPr bwMode="auto">
            <a:xfrm>
              <a:off x="3153" y="2972"/>
              <a:ext cx="22" cy="34"/>
            </a:xfrm>
            <a:custGeom>
              <a:avLst/>
              <a:gdLst>
                <a:gd name="T0" fmla="*/ 3 w 5"/>
                <a:gd name="T1" fmla="*/ 4 h 8"/>
                <a:gd name="T2" fmla="*/ 3 w 5"/>
                <a:gd name="T3" fmla="*/ 2 h 8"/>
                <a:gd name="T4" fmla="*/ 0 w 5"/>
                <a:gd name="T5" fmla="*/ 4 h 8"/>
                <a:gd name="T6" fmla="*/ 1 w 5"/>
                <a:gd name="T7" fmla="*/ 5 h 8"/>
                <a:gd name="T8" fmla="*/ 2 w 5"/>
                <a:gd name="T9" fmla="*/ 8 h 8"/>
                <a:gd name="T10" fmla="*/ 2 w 5"/>
                <a:gd name="T11" fmla="*/ 8 h 8"/>
                <a:gd name="T12" fmla="*/ 3 w 5"/>
                <a:gd name="T13" fmla="*/ 4 h 8"/>
                <a:gd name="T14" fmla="*/ 3 w 5"/>
                <a:gd name="T15" fmla="*/ 2 h 8"/>
                <a:gd name="T16" fmla="*/ 3 w 5"/>
                <a:gd name="T17" fmla="*/ 2 h 8"/>
                <a:gd name="T18" fmla="*/ 2 w 5"/>
                <a:gd name="T19" fmla="*/ 2 h 8"/>
                <a:gd name="T20" fmla="*/ 3 w 5"/>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3" y="4"/>
                  </a:moveTo>
                  <a:cubicBezTo>
                    <a:pt x="4" y="3"/>
                    <a:pt x="4" y="2"/>
                    <a:pt x="3" y="2"/>
                  </a:cubicBezTo>
                  <a:cubicBezTo>
                    <a:pt x="2" y="0"/>
                    <a:pt x="0" y="2"/>
                    <a:pt x="0" y="4"/>
                  </a:cubicBezTo>
                  <a:cubicBezTo>
                    <a:pt x="0" y="4"/>
                    <a:pt x="0" y="5"/>
                    <a:pt x="1" y="5"/>
                  </a:cubicBezTo>
                  <a:cubicBezTo>
                    <a:pt x="0" y="6"/>
                    <a:pt x="0" y="8"/>
                    <a:pt x="2" y="8"/>
                  </a:cubicBezTo>
                  <a:cubicBezTo>
                    <a:pt x="2" y="8"/>
                    <a:pt x="2" y="8"/>
                    <a:pt x="2" y="8"/>
                  </a:cubicBezTo>
                  <a:cubicBezTo>
                    <a:pt x="4" y="8"/>
                    <a:pt x="5" y="5"/>
                    <a:pt x="3" y="4"/>
                  </a:cubicBezTo>
                  <a:close/>
                  <a:moveTo>
                    <a:pt x="3" y="2"/>
                  </a:moveTo>
                  <a:cubicBezTo>
                    <a:pt x="3" y="2"/>
                    <a:pt x="3" y="2"/>
                    <a:pt x="3" y="2"/>
                  </a:cubicBezTo>
                  <a:cubicBezTo>
                    <a:pt x="3" y="2"/>
                    <a:pt x="3"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50"/>
            <p:cNvSpPr/>
            <p:nvPr/>
          </p:nvSpPr>
          <p:spPr bwMode="auto">
            <a:xfrm>
              <a:off x="3384" y="3032"/>
              <a:ext cx="21" cy="17"/>
            </a:xfrm>
            <a:custGeom>
              <a:avLst/>
              <a:gdLst>
                <a:gd name="T0" fmla="*/ 3 w 5"/>
                <a:gd name="T1" fmla="*/ 3 h 4"/>
                <a:gd name="T2" fmla="*/ 3 w 5"/>
                <a:gd name="T3" fmla="*/ 0 h 4"/>
                <a:gd name="T4" fmla="*/ 0 w 5"/>
                <a:gd name="T5" fmla="*/ 3 h 4"/>
                <a:gd name="T6" fmla="*/ 2 w 5"/>
                <a:gd name="T7" fmla="*/ 4 h 4"/>
                <a:gd name="T8" fmla="*/ 3 w 5"/>
                <a:gd name="T9" fmla="*/ 3 h 4"/>
              </a:gdLst>
              <a:ahLst/>
              <a:cxnLst>
                <a:cxn ang="0">
                  <a:pos x="T0" y="T1"/>
                </a:cxn>
                <a:cxn ang="0">
                  <a:pos x="T2" y="T3"/>
                </a:cxn>
                <a:cxn ang="0">
                  <a:pos x="T4" y="T5"/>
                </a:cxn>
                <a:cxn ang="0">
                  <a:pos x="T6" y="T7"/>
                </a:cxn>
                <a:cxn ang="0">
                  <a:pos x="T8" y="T9"/>
                </a:cxn>
              </a:cxnLst>
              <a:rect l="0" t="0" r="r" b="b"/>
              <a:pathLst>
                <a:path w="5" h="4">
                  <a:moveTo>
                    <a:pt x="3" y="3"/>
                  </a:moveTo>
                  <a:cubicBezTo>
                    <a:pt x="4" y="2"/>
                    <a:pt x="5" y="0"/>
                    <a:pt x="3" y="0"/>
                  </a:cubicBezTo>
                  <a:cubicBezTo>
                    <a:pt x="1" y="0"/>
                    <a:pt x="0" y="1"/>
                    <a:pt x="0" y="3"/>
                  </a:cubicBezTo>
                  <a:cubicBezTo>
                    <a:pt x="0" y="4"/>
                    <a:pt x="1" y="4"/>
                    <a:pt x="2" y="4"/>
                  </a:cubicBezTo>
                  <a:cubicBezTo>
                    <a:pt x="3" y="4"/>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51"/>
            <p:cNvSpPr>
              <a:spLocks noEditPoints="1"/>
            </p:cNvSpPr>
            <p:nvPr/>
          </p:nvSpPr>
          <p:spPr bwMode="auto">
            <a:xfrm>
              <a:off x="3401" y="3015"/>
              <a:ext cx="26" cy="47"/>
            </a:xfrm>
            <a:custGeom>
              <a:avLst/>
              <a:gdLst>
                <a:gd name="T0" fmla="*/ 5 w 6"/>
                <a:gd name="T1" fmla="*/ 2 h 11"/>
                <a:gd name="T2" fmla="*/ 4 w 6"/>
                <a:gd name="T3" fmla="*/ 0 h 11"/>
                <a:gd name="T4" fmla="*/ 2 w 6"/>
                <a:gd name="T5" fmla="*/ 3 h 11"/>
                <a:gd name="T6" fmla="*/ 3 w 6"/>
                <a:gd name="T7" fmla="*/ 4 h 11"/>
                <a:gd name="T8" fmla="*/ 2 w 6"/>
                <a:gd name="T9" fmla="*/ 5 h 11"/>
                <a:gd name="T10" fmla="*/ 2 w 6"/>
                <a:gd name="T11" fmla="*/ 8 h 11"/>
                <a:gd name="T12" fmla="*/ 2 w 6"/>
                <a:gd name="T13" fmla="*/ 11 h 11"/>
                <a:gd name="T14" fmla="*/ 4 w 6"/>
                <a:gd name="T15" fmla="*/ 8 h 11"/>
                <a:gd name="T16" fmla="*/ 5 w 6"/>
                <a:gd name="T17" fmla="*/ 5 h 11"/>
                <a:gd name="T18" fmla="*/ 4 w 6"/>
                <a:gd name="T19" fmla="*/ 4 h 11"/>
                <a:gd name="T20" fmla="*/ 5 w 6"/>
                <a:gd name="T21" fmla="*/ 2 h 11"/>
                <a:gd name="T22" fmla="*/ 3 w 6"/>
                <a:gd name="T23" fmla="*/ 3 h 11"/>
                <a:gd name="T24" fmla="*/ 3 w 6"/>
                <a:gd name="T25" fmla="*/ 3 h 11"/>
                <a:gd name="T26" fmla="*/ 3 w 6"/>
                <a:gd name="T27" fmla="*/ 4 h 11"/>
                <a:gd name="T28" fmla="*/ 3 w 6"/>
                <a:gd name="T2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5" y="2"/>
                  </a:moveTo>
                  <a:cubicBezTo>
                    <a:pt x="5" y="0"/>
                    <a:pt x="5" y="0"/>
                    <a:pt x="4" y="0"/>
                  </a:cubicBezTo>
                  <a:cubicBezTo>
                    <a:pt x="2" y="0"/>
                    <a:pt x="1" y="3"/>
                    <a:pt x="2" y="3"/>
                  </a:cubicBezTo>
                  <a:cubicBezTo>
                    <a:pt x="2" y="4"/>
                    <a:pt x="3" y="4"/>
                    <a:pt x="3" y="4"/>
                  </a:cubicBezTo>
                  <a:cubicBezTo>
                    <a:pt x="3" y="4"/>
                    <a:pt x="2" y="4"/>
                    <a:pt x="2" y="5"/>
                  </a:cubicBezTo>
                  <a:cubicBezTo>
                    <a:pt x="1" y="6"/>
                    <a:pt x="0" y="8"/>
                    <a:pt x="2" y="8"/>
                  </a:cubicBezTo>
                  <a:cubicBezTo>
                    <a:pt x="1" y="9"/>
                    <a:pt x="1" y="11"/>
                    <a:pt x="2" y="11"/>
                  </a:cubicBezTo>
                  <a:cubicBezTo>
                    <a:pt x="4" y="11"/>
                    <a:pt x="5" y="9"/>
                    <a:pt x="4" y="8"/>
                  </a:cubicBezTo>
                  <a:cubicBezTo>
                    <a:pt x="5" y="7"/>
                    <a:pt x="6" y="6"/>
                    <a:pt x="5" y="5"/>
                  </a:cubicBezTo>
                  <a:cubicBezTo>
                    <a:pt x="5" y="4"/>
                    <a:pt x="5" y="4"/>
                    <a:pt x="4" y="4"/>
                  </a:cubicBezTo>
                  <a:cubicBezTo>
                    <a:pt x="5" y="3"/>
                    <a:pt x="5" y="2"/>
                    <a:pt x="5" y="2"/>
                  </a:cubicBezTo>
                  <a:close/>
                  <a:moveTo>
                    <a:pt x="3" y="3"/>
                  </a:moveTo>
                  <a:cubicBezTo>
                    <a:pt x="3" y="3"/>
                    <a:pt x="3" y="3"/>
                    <a:pt x="3" y="3"/>
                  </a:cubicBezTo>
                  <a:cubicBezTo>
                    <a:pt x="3" y="3"/>
                    <a:pt x="3" y="3"/>
                    <a:pt x="3" y="4"/>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0" name="任意多边形 209"/>
          <p:cNvSpPr/>
          <p:nvPr/>
        </p:nvSpPr>
        <p:spPr>
          <a:xfrm flipH="1">
            <a:off x="9391317" y="947640"/>
            <a:ext cx="1354911" cy="591052"/>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1" name="任意多边形 210"/>
          <p:cNvSpPr/>
          <p:nvPr/>
        </p:nvSpPr>
        <p:spPr>
          <a:xfrm>
            <a:off x="10328695" y="1079882"/>
            <a:ext cx="1034600" cy="47541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 name="Group 4"/>
          <p:cNvGrpSpPr>
            <a:grpSpLocks noChangeAspect="1"/>
          </p:cNvGrpSpPr>
          <p:nvPr/>
        </p:nvGrpSpPr>
        <p:grpSpPr bwMode="auto">
          <a:xfrm>
            <a:off x="1903282" y="1982340"/>
            <a:ext cx="1312073" cy="2410845"/>
            <a:chOff x="1348" y="1359"/>
            <a:chExt cx="732" cy="1345"/>
          </a:xfrm>
          <a:solidFill>
            <a:schemeClr val="tx1">
              <a:lumMod val="85000"/>
              <a:lumOff val="15000"/>
            </a:schemeClr>
          </a:solidFill>
        </p:grpSpPr>
        <p:sp>
          <p:nvSpPr>
            <p:cNvPr id="45" name="Freeform 6"/>
            <p:cNvSpPr>
              <a:spLocks noEditPoints="1"/>
            </p:cNvSpPr>
            <p:nvPr/>
          </p:nvSpPr>
          <p:spPr bwMode="auto">
            <a:xfrm>
              <a:off x="1413" y="1505"/>
              <a:ext cx="351" cy="370"/>
            </a:xfrm>
            <a:custGeom>
              <a:avLst/>
              <a:gdLst>
                <a:gd name="T0" fmla="*/ 0 w 112"/>
                <a:gd name="T1" fmla="*/ 60 h 119"/>
                <a:gd name="T2" fmla="*/ 56 w 112"/>
                <a:gd name="T3" fmla="*/ 0 h 119"/>
                <a:gd name="T4" fmla="*/ 56 w 112"/>
                <a:gd name="T5" fmla="*/ 0 h 119"/>
                <a:gd name="T6" fmla="*/ 112 w 112"/>
                <a:gd name="T7" fmla="*/ 60 h 119"/>
                <a:gd name="T8" fmla="*/ 112 w 112"/>
                <a:gd name="T9" fmla="*/ 60 h 119"/>
                <a:gd name="T10" fmla="*/ 56 w 112"/>
                <a:gd name="T11" fmla="*/ 119 h 119"/>
                <a:gd name="T12" fmla="*/ 56 w 112"/>
                <a:gd name="T13" fmla="*/ 119 h 119"/>
                <a:gd name="T14" fmla="*/ 0 w 112"/>
                <a:gd name="T15" fmla="*/ 60 h 119"/>
                <a:gd name="T16" fmla="*/ 4 w 112"/>
                <a:gd name="T17" fmla="*/ 60 h 119"/>
                <a:gd name="T18" fmla="*/ 56 w 112"/>
                <a:gd name="T19" fmla="*/ 115 h 119"/>
                <a:gd name="T20" fmla="*/ 56 w 112"/>
                <a:gd name="T21" fmla="*/ 115 h 119"/>
                <a:gd name="T22" fmla="*/ 108 w 112"/>
                <a:gd name="T23" fmla="*/ 60 h 119"/>
                <a:gd name="T24" fmla="*/ 108 w 112"/>
                <a:gd name="T25" fmla="*/ 60 h 119"/>
                <a:gd name="T26" fmla="*/ 56 w 112"/>
                <a:gd name="T27" fmla="*/ 4 h 119"/>
                <a:gd name="T28" fmla="*/ 56 w 112"/>
                <a:gd name="T29" fmla="*/ 4 h 119"/>
                <a:gd name="T30" fmla="*/ 4 w 112"/>
                <a:gd name="T31"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119">
                  <a:moveTo>
                    <a:pt x="0" y="60"/>
                  </a:moveTo>
                  <a:cubicBezTo>
                    <a:pt x="0" y="27"/>
                    <a:pt x="25" y="0"/>
                    <a:pt x="56" y="0"/>
                  </a:cubicBezTo>
                  <a:cubicBezTo>
                    <a:pt x="56" y="0"/>
                    <a:pt x="56" y="0"/>
                    <a:pt x="56" y="0"/>
                  </a:cubicBezTo>
                  <a:cubicBezTo>
                    <a:pt x="87" y="0"/>
                    <a:pt x="112" y="27"/>
                    <a:pt x="112" y="60"/>
                  </a:cubicBezTo>
                  <a:cubicBezTo>
                    <a:pt x="112" y="60"/>
                    <a:pt x="112" y="60"/>
                    <a:pt x="112" y="60"/>
                  </a:cubicBezTo>
                  <a:cubicBezTo>
                    <a:pt x="112" y="92"/>
                    <a:pt x="87" y="119"/>
                    <a:pt x="56" y="119"/>
                  </a:cubicBezTo>
                  <a:cubicBezTo>
                    <a:pt x="56" y="119"/>
                    <a:pt x="56" y="119"/>
                    <a:pt x="56" y="119"/>
                  </a:cubicBezTo>
                  <a:cubicBezTo>
                    <a:pt x="25" y="119"/>
                    <a:pt x="0" y="92"/>
                    <a:pt x="0" y="60"/>
                  </a:cubicBezTo>
                  <a:close/>
                  <a:moveTo>
                    <a:pt x="4" y="60"/>
                  </a:moveTo>
                  <a:cubicBezTo>
                    <a:pt x="4" y="90"/>
                    <a:pt x="27" y="115"/>
                    <a:pt x="56" y="115"/>
                  </a:cubicBezTo>
                  <a:cubicBezTo>
                    <a:pt x="56" y="115"/>
                    <a:pt x="56" y="115"/>
                    <a:pt x="56" y="115"/>
                  </a:cubicBezTo>
                  <a:cubicBezTo>
                    <a:pt x="84" y="115"/>
                    <a:pt x="108" y="90"/>
                    <a:pt x="108" y="60"/>
                  </a:cubicBezTo>
                  <a:cubicBezTo>
                    <a:pt x="108" y="60"/>
                    <a:pt x="108" y="60"/>
                    <a:pt x="108" y="60"/>
                  </a:cubicBezTo>
                  <a:cubicBezTo>
                    <a:pt x="108" y="29"/>
                    <a:pt x="84" y="4"/>
                    <a:pt x="56" y="4"/>
                  </a:cubicBezTo>
                  <a:cubicBezTo>
                    <a:pt x="56" y="4"/>
                    <a:pt x="56" y="4"/>
                    <a:pt x="56" y="4"/>
                  </a:cubicBezTo>
                  <a:cubicBezTo>
                    <a:pt x="27" y="4"/>
                    <a:pt x="4" y="29"/>
                    <a:pt x="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a:spLocks noEditPoints="1"/>
            </p:cNvSpPr>
            <p:nvPr/>
          </p:nvSpPr>
          <p:spPr bwMode="auto">
            <a:xfrm>
              <a:off x="1407" y="1499"/>
              <a:ext cx="363" cy="382"/>
            </a:xfrm>
            <a:custGeom>
              <a:avLst/>
              <a:gdLst>
                <a:gd name="T0" fmla="*/ 0 w 116"/>
                <a:gd name="T1" fmla="*/ 62 h 123"/>
                <a:gd name="T2" fmla="*/ 2 w 116"/>
                <a:gd name="T3" fmla="*/ 62 h 123"/>
                <a:gd name="T4" fmla="*/ 0 w 116"/>
                <a:gd name="T5" fmla="*/ 62 h 123"/>
                <a:gd name="T6" fmla="*/ 58 w 116"/>
                <a:gd name="T7" fmla="*/ 0 h 123"/>
                <a:gd name="T8" fmla="*/ 58 w 116"/>
                <a:gd name="T9" fmla="*/ 0 h 123"/>
                <a:gd name="T10" fmla="*/ 116 w 116"/>
                <a:gd name="T11" fmla="*/ 62 h 123"/>
                <a:gd name="T12" fmla="*/ 116 w 116"/>
                <a:gd name="T13" fmla="*/ 62 h 123"/>
                <a:gd name="T14" fmla="*/ 58 w 116"/>
                <a:gd name="T15" fmla="*/ 123 h 123"/>
                <a:gd name="T16" fmla="*/ 58 w 116"/>
                <a:gd name="T17" fmla="*/ 123 h 123"/>
                <a:gd name="T18" fmla="*/ 0 w 116"/>
                <a:gd name="T19" fmla="*/ 62 h 123"/>
                <a:gd name="T20" fmla="*/ 58 w 116"/>
                <a:gd name="T21" fmla="*/ 119 h 123"/>
                <a:gd name="T22" fmla="*/ 97 w 116"/>
                <a:gd name="T23" fmla="*/ 101 h 123"/>
                <a:gd name="T24" fmla="*/ 97 w 116"/>
                <a:gd name="T25" fmla="*/ 101 h 123"/>
                <a:gd name="T26" fmla="*/ 58 w 116"/>
                <a:gd name="T27" fmla="*/ 119 h 123"/>
                <a:gd name="T28" fmla="*/ 58 w 116"/>
                <a:gd name="T29" fmla="*/ 119 h 123"/>
                <a:gd name="T30" fmla="*/ 20 w 116"/>
                <a:gd name="T31" fmla="*/ 103 h 123"/>
                <a:gd name="T32" fmla="*/ 20 w 116"/>
                <a:gd name="T33" fmla="*/ 103 h 123"/>
                <a:gd name="T34" fmla="*/ 58 w 116"/>
                <a:gd name="T35" fmla="*/ 119 h 123"/>
                <a:gd name="T36" fmla="*/ 58 w 116"/>
                <a:gd name="T37" fmla="*/ 115 h 123"/>
                <a:gd name="T38" fmla="*/ 108 w 116"/>
                <a:gd name="T39" fmla="*/ 62 h 123"/>
                <a:gd name="T40" fmla="*/ 108 w 116"/>
                <a:gd name="T41" fmla="*/ 62 h 123"/>
                <a:gd name="T42" fmla="*/ 58 w 116"/>
                <a:gd name="T43" fmla="*/ 8 h 123"/>
                <a:gd name="T44" fmla="*/ 58 w 116"/>
                <a:gd name="T45" fmla="*/ 8 h 123"/>
                <a:gd name="T46" fmla="*/ 8 w 116"/>
                <a:gd name="T47" fmla="*/ 62 h 123"/>
                <a:gd name="T48" fmla="*/ 8 w 116"/>
                <a:gd name="T49" fmla="*/ 62 h 123"/>
                <a:gd name="T50" fmla="*/ 58 w 116"/>
                <a:gd name="T51" fmla="*/ 115 h 123"/>
                <a:gd name="T52" fmla="*/ 98 w 116"/>
                <a:gd name="T53" fmla="*/ 23 h 123"/>
                <a:gd name="T54" fmla="*/ 58 w 116"/>
                <a:gd name="T55" fmla="*/ 4 h 123"/>
                <a:gd name="T56" fmla="*/ 58 w 116"/>
                <a:gd name="T57" fmla="*/ 4 h 123"/>
                <a:gd name="T58" fmla="*/ 19 w 116"/>
                <a:gd name="T59" fmla="*/ 22 h 123"/>
                <a:gd name="T60" fmla="*/ 19 w 116"/>
                <a:gd name="T61" fmla="*/ 22 h 123"/>
                <a:gd name="T62" fmla="*/ 58 w 116"/>
                <a:gd name="T63" fmla="*/ 4 h 123"/>
                <a:gd name="T64" fmla="*/ 58 w 116"/>
                <a:gd name="T65" fmla="*/ 4 h 123"/>
                <a:gd name="T66" fmla="*/ 98 w 116"/>
                <a:gd name="T67" fmla="*/ 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123">
                  <a:moveTo>
                    <a:pt x="0" y="62"/>
                  </a:moveTo>
                  <a:cubicBezTo>
                    <a:pt x="2" y="62"/>
                    <a:pt x="2" y="62"/>
                    <a:pt x="2" y="62"/>
                  </a:cubicBezTo>
                  <a:cubicBezTo>
                    <a:pt x="0" y="62"/>
                    <a:pt x="0" y="62"/>
                    <a:pt x="0" y="62"/>
                  </a:cubicBezTo>
                  <a:cubicBezTo>
                    <a:pt x="0" y="28"/>
                    <a:pt x="25" y="0"/>
                    <a:pt x="58" y="0"/>
                  </a:cubicBezTo>
                  <a:cubicBezTo>
                    <a:pt x="58" y="0"/>
                    <a:pt x="58" y="0"/>
                    <a:pt x="58" y="0"/>
                  </a:cubicBezTo>
                  <a:cubicBezTo>
                    <a:pt x="90" y="0"/>
                    <a:pt x="116" y="28"/>
                    <a:pt x="116" y="62"/>
                  </a:cubicBezTo>
                  <a:cubicBezTo>
                    <a:pt x="116" y="62"/>
                    <a:pt x="116" y="62"/>
                    <a:pt x="116" y="62"/>
                  </a:cubicBezTo>
                  <a:cubicBezTo>
                    <a:pt x="116" y="95"/>
                    <a:pt x="90" y="123"/>
                    <a:pt x="58" y="123"/>
                  </a:cubicBezTo>
                  <a:cubicBezTo>
                    <a:pt x="58" y="123"/>
                    <a:pt x="58" y="123"/>
                    <a:pt x="58" y="123"/>
                  </a:cubicBezTo>
                  <a:cubicBezTo>
                    <a:pt x="25" y="123"/>
                    <a:pt x="0" y="95"/>
                    <a:pt x="0" y="62"/>
                  </a:cubicBezTo>
                  <a:close/>
                  <a:moveTo>
                    <a:pt x="58" y="119"/>
                  </a:moveTo>
                  <a:cubicBezTo>
                    <a:pt x="73" y="119"/>
                    <a:pt x="87" y="112"/>
                    <a:pt x="97" y="101"/>
                  </a:cubicBezTo>
                  <a:cubicBezTo>
                    <a:pt x="97" y="101"/>
                    <a:pt x="97" y="101"/>
                    <a:pt x="97" y="101"/>
                  </a:cubicBezTo>
                  <a:cubicBezTo>
                    <a:pt x="87" y="112"/>
                    <a:pt x="73" y="119"/>
                    <a:pt x="58" y="119"/>
                  </a:cubicBezTo>
                  <a:cubicBezTo>
                    <a:pt x="58" y="119"/>
                    <a:pt x="58" y="119"/>
                    <a:pt x="58" y="119"/>
                  </a:cubicBezTo>
                  <a:cubicBezTo>
                    <a:pt x="43" y="119"/>
                    <a:pt x="30" y="113"/>
                    <a:pt x="20" y="103"/>
                  </a:cubicBezTo>
                  <a:cubicBezTo>
                    <a:pt x="20" y="103"/>
                    <a:pt x="20" y="103"/>
                    <a:pt x="20" y="103"/>
                  </a:cubicBezTo>
                  <a:cubicBezTo>
                    <a:pt x="30" y="113"/>
                    <a:pt x="43" y="119"/>
                    <a:pt x="58" y="119"/>
                  </a:cubicBezTo>
                  <a:close/>
                  <a:moveTo>
                    <a:pt x="58" y="115"/>
                  </a:moveTo>
                  <a:cubicBezTo>
                    <a:pt x="85" y="115"/>
                    <a:pt x="108" y="91"/>
                    <a:pt x="108" y="62"/>
                  </a:cubicBezTo>
                  <a:cubicBezTo>
                    <a:pt x="108" y="62"/>
                    <a:pt x="108" y="62"/>
                    <a:pt x="108" y="62"/>
                  </a:cubicBezTo>
                  <a:cubicBezTo>
                    <a:pt x="108" y="32"/>
                    <a:pt x="85" y="8"/>
                    <a:pt x="58" y="8"/>
                  </a:cubicBezTo>
                  <a:cubicBezTo>
                    <a:pt x="58" y="8"/>
                    <a:pt x="58" y="8"/>
                    <a:pt x="58" y="8"/>
                  </a:cubicBezTo>
                  <a:cubicBezTo>
                    <a:pt x="30" y="8"/>
                    <a:pt x="8" y="32"/>
                    <a:pt x="8" y="62"/>
                  </a:cubicBezTo>
                  <a:cubicBezTo>
                    <a:pt x="8" y="62"/>
                    <a:pt x="8" y="62"/>
                    <a:pt x="8" y="62"/>
                  </a:cubicBezTo>
                  <a:cubicBezTo>
                    <a:pt x="8" y="91"/>
                    <a:pt x="30" y="115"/>
                    <a:pt x="58" y="115"/>
                  </a:cubicBezTo>
                  <a:close/>
                  <a:moveTo>
                    <a:pt x="98" y="23"/>
                  </a:moveTo>
                  <a:cubicBezTo>
                    <a:pt x="88" y="12"/>
                    <a:pt x="74" y="4"/>
                    <a:pt x="58" y="4"/>
                  </a:cubicBezTo>
                  <a:cubicBezTo>
                    <a:pt x="58" y="4"/>
                    <a:pt x="58" y="4"/>
                    <a:pt x="58" y="4"/>
                  </a:cubicBezTo>
                  <a:cubicBezTo>
                    <a:pt x="42" y="4"/>
                    <a:pt x="28" y="11"/>
                    <a:pt x="19" y="22"/>
                  </a:cubicBezTo>
                  <a:cubicBezTo>
                    <a:pt x="19" y="22"/>
                    <a:pt x="19" y="22"/>
                    <a:pt x="19" y="22"/>
                  </a:cubicBezTo>
                  <a:cubicBezTo>
                    <a:pt x="28" y="11"/>
                    <a:pt x="42" y="4"/>
                    <a:pt x="58" y="4"/>
                  </a:cubicBezTo>
                  <a:cubicBezTo>
                    <a:pt x="58" y="4"/>
                    <a:pt x="58" y="4"/>
                    <a:pt x="58" y="4"/>
                  </a:cubicBezTo>
                  <a:cubicBezTo>
                    <a:pt x="74" y="4"/>
                    <a:pt x="88" y="12"/>
                    <a:pt x="9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p:nvPr/>
          </p:nvSpPr>
          <p:spPr bwMode="auto">
            <a:xfrm>
              <a:off x="1501" y="1642"/>
              <a:ext cx="19" cy="12"/>
            </a:xfrm>
            <a:custGeom>
              <a:avLst/>
              <a:gdLst>
                <a:gd name="T0" fmla="*/ 0 w 19"/>
                <a:gd name="T1" fmla="*/ 12 h 12"/>
                <a:gd name="T2" fmla="*/ 0 w 19"/>
                <a:gd name="T3" fmla="*/ 0 h 12"/>
                <a:gd name="T4" fmla="*/ 19 w 19"/>
                <a:gd name="T5" fmla="*/ 0 h 12"/>
                <a:gd name="T6" fmla="*/ 19 w 19"/>
                <a:gd name="T7" fmla="*/ 12 h 12"/>
                <a:gd name="T8" fmla="*/ 0 w 19"/>
                <a:gd name="T9" fmla="*/ 12 h 12"/>
                <a:gd name="T10" fmla="*/ 0 w 19"/>
                <a:gd name="T11" fmla="*/ 12 h 12"/>
              </a:gdLst>
              <a:ahLst/>
              <a:cxnLst>
                <a:cxn ang="0">
                  <a:pos x="T0" y="T1"/>
                </a:cxn>
                <a:cxn ang="0">
                  <a:pos x="T2" y="T3"/>
                </a:cxn>
                <a:cxn ang="0">
                  <a:pos x="T4" y="T5"/>
                </a:cxn>
                <a:cxn ang="0">
                  <a:pos x="T6" y="T7"/>
                </a:cxn>
                <a:cxn ang="0">
                  <a:pos x="T8" y="T9"/>
                </a:cxn>
                <a:cxn ang="0">
                  <a:pos x="T10" y="T11"/>
                </a:cxn>
              </a:cxnLst>
              <a:rect l="0" t="0" r="r" b="b"/>
              <a:pathLst>
                <a:path w="19" h="12">
                  <a:moveTo>
                    <a:pt x="0" y="12"/>
                  </a:moveTo>
                  <a:lnTo>
                    <a:pt x="0" y="0"/>
                  </a:lnTo>
                  <a:lnTo>
                    <a:pt x="19" y="0"/>
                  </a:lnTo>
                  <a:lnTo>
                    <a:pt x="19"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9"/>
            <p:cNvSpPr/>
            <p:nvPr/>
          </p:nvSpPr>
          <p:spPr bwMode="auto">
            <a:xfrm>
              <a:off x="1495" y="1636"/>
              <a:ext cx="31" cy="24"/>
            </a:xfrm>
            <a:custGeom>
              <a:avLst/>
              <a:gdLst>
                <a:gd name="T0" fmla="*/ 25 w 31"/>
                <a:gd name="T1" fmla="*/ 24 h 24"/>
                <a:gd name="T2" fmla="*/ 6 w 31"/>
                <a:gd name="T3" fmla="*/ 24 h 24"/>
                <a:gd name="T4" fmla="*/ 6 w 31"/>
                <a:gd name="T5" fmla="*/ 18 h 24"/>
                <a:gd name="T6" fmla="*/ 12 w 31"/>
                <a:gd name="T7" fmla="*/ 18 h 24"/>
                <a:gd name="T8" fmla="*/ 6 w 31"/>
                <a:gd name="T9" fmla="*/ 18 h 24"/>
                <a:gd name="T10" fmla="*/ 6 w 31"/>
                <a:gd name="T11" fmla="*/ 24 h 24"/>
                <a:gd name="T12" fmla="*/ 0 w 31"/>
                <a:gd name="T13" fmla="*/ 24 h 24"/>
                <a:gd name="T14" fmla="*/ 0 w 31"/>
                <a:gd name="T15" fmla="*/ 0 h 24"/>
                <a:gd name="T16" fmla="*/ 31 w 31"/>
                <a:gd name="T17" fmla="*/ 0 h 24"/>
                <a:gd name="T18" fmla="*/ 31 w 31"/>
                <a:gd name="T19" fmla="*/ 24 h 24"/>
                <a:gd name="T20" fmla="*/ 25 w 31"/>
                <a:gd name="T21" fmla="*/ 24 h 24"/>
                <a:gd name="T22" fmla="*/ 25 w 31"/>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4">
                  <a:moveTo>
                    <a:pt x="25" y="24"/>
                  </a:moveTo>
                  <a:lnTo>
                    <a:pt x="6" y="24"/>
                  </a:lnTo>
                  <a:lnTo>
                    <a:pt x="6" y="18"/>
                  </a:lnTo>
                  <a:lnTo>
                    <a:pt x="12" y="18"/>
                  </a:lnTo>
                  <a:lnTo>
                    <a:pt x="6" y="18"/>
                  </a:lnTo>
                  <a:lnTo>
                    <a:pt x="6" y="24"/>
                  </a:lnTo>
                  <a:lnTo>
                    <a:pt x="0" y="24"/>
                  </a:lnTo>
                  <a:lnTo>
                    <a:pt x="0" y="0"/>
                  </a:lnTo>
                  <a:lnTo>
                    <a:pt x="31" y="0"/>
                  </a:lnTo>
                  <a:lnTo>
                    <a:pt x="31" y="24"/>
                  </a:lnTo>
                  <a:lnTo>
                    <a:pt x="25" y="24"/>
                  </a:lnTo>
                  <a:lnTo>
                    <a:pt x="2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
            <p:cNvSpPr/>
            <p:nvPr/>
          </p:nvSpPr>
          <p:spPr bwMode="auto">
            <a:xfrm>
              <a:off x="1683" y="1623"/>
              <a:ext cx="18" cy="13"/>
            </a:xfrm>
            <a:custGeom>
              <a:avLst/>
              <a:gdLst>
                <a:gd name="T0" fmla="*/ 0 w 18"/>
                <a:gd name="T1" fmla="*/ 13 h 13"/>
                <a:gd name="T2" fmla="*/ 0 w 18"/>
                <a:gd name="T3" fmla="*/ 0 h 13"/>
                <a:gd name="T4" fmla="*/ 18 w 18"/>
                <a:gd name="T5" fmla="*/ 0 h 13"/>
                <a:gd name="T6" fmla="*/ 18 w 18"/>
                <a:gd name="T7" fmla="*/ 13 h 13"/>
                <a:gd name="T8" fmla="*/ 0 w 18"/>
                <a:gd name="T9" fmla="*/ 13 h 13"/>
                <a:gd name="T10" fmla="*/ 0 w 18"/>
                <a:gd name="T11" fmla="*/ 13 h 13"/>
              </a:gdLst>
              <a:ahLst/>
              <a:cxnLst>
                <a:cxn ang="0">
                  <a:pos x="T0" y="T1"/>
                </a:cxn>
                <a:cxn ang="0">
                  <a:pos x="T2" y="T3"/>
                </a:cxn>
                <a:cxn ang="0">
                  <a:pos x="T4" y="T5"/>
                </a:cxn>
                <a:cxn ang="0">
                  <a:pos x="T6" y="T7"/>
                </a:cxn>
                <a:cxn ang="0">
                  <a:pos x="T8" y="T9"/>
                </a:cxn>
                <a:cxn ang="0">
                  <a:pos x="T10" y="T11"/>
                </a:cxn>
              </a:cxnLst>
              <a:rect l="0" t="0" r="r" b="b"/>
              <a:pathLst>
                <a:path w="18" h="13">
                  <a:moveTo>
                    <a:pt x="0" y="13"/>
                  </a:moveTo>
                  <a:lnTo>
                    <a:pt x="0" y="0"/>
                  </a:lnTo>
                  <a:lnTo>
                    <a:pt x="18" y="0"/>
                  </a:lnTo>
                  <a:lnTo>
                    <a:pt x="18"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1"/>
            <p:cNvSpPr>
              <a:spLocks noEditPoints="1"/>
            </p:cNvSpPr>
            <p:nvPr/>
          </p:nvSpPr>
          <p:spPr bwMode="auto">
            <a:xfrm>
              <a:off x="1676" y="1617"/>
              <a:ext cx="32" cy="25"/>
            </a:xfrm>
            <a:custGeom>
              <a:avLst/>
              <a:gdLst>
                <a:gd name="T0" fmla="*/ 25 w 32"/>
                <a:gd name="T1" fmla="*/ 25 h 25"/>
                <a:gd name="T2" fmla="*/ 7 w 32"/>
                <a:gd name="T3" fmla="*/ 25 h 25"/>
                <a:gd name="T4" fmla="*/ 7 w 32"/>
                <a:gd name="T5" fmla="*/ 19 h 25"/>
                <a:gd name="T6" fmla="*/ 13 w 32"/>
                <a:gd name="T7" fmla="*/ 19 h 25"/>
                <a:gd name="T8" fmla="*/ 7 w 32"/>
                <a:gd name="T9" fmla="*/ 19 h 25"/>
                <a:gd name="T10" fmla="*/ 7 w 32"/>
                <a:gd name="T11" fmla="*/ 25 h 25"/>
                <a:gd name="T12" fmla="*/ 0 w 32"/>
                <a:gd name="T13" fmla="*/ 25 h 25"/>
                <a:gd name="T14" fmla="*/ 0 w 32"/>
                <a:gd name="T15" fmla="*/ 0 h 25"/>
                <a:gd name="T16" fmla="*/ 32 w 32"/>
                <a:gd name="T17" fmla="*/ 0 h 25"/>
                <a:gd name="T18" fmla="*/ 32 w 32"/>
                <a:gd name="T19" fmla="*/ 25 h 25"/>
                <a:gd name="T20" fmla="*/ 25 w 32"/>
                <a:gd name="T21" fmla="*/ 25 h 25"/>
                <a:gd name="T22" fmla="*/ 25 w 32"/>
                <a:gd name="T23" fmla="*/ 25 h 25"/>
                <a:gd name="T24" fmla="*/ 19 w 32"/>
                <a:gd name="T25" fmla="*/ 12 h 25"/>
                <a:gd name="T26" fmla="*/ 19 w 32"/>
                <a:gd name="T27" fmla="*/ 12 h 25"/>
                <a:gd name="T28" fmla="*/ 13 w 32"/>
                <a:gd name="T29" fmla="*/ 12 h 25"/>
                <a:gd name="T30" fmla="*/ 13 w 32"/>
                <a:gd name="T31" fmla="*/ 12 h 25"/>
                <a:gd name="T32" fmla="*/ 19 w 32"/>
                <a:gd name="T33" fmla="*/ 12 h 25"/>
                <a:gd name="T34" fmla="*/ 19 w 32"/>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5">
                  <a:moveTo>
                    <a:pt x="25" y="25"/>
                  </a:moveTo>
                  <a:lnTo>
                    <a:pt x="7" y="25"/>
                  </a:lnTo>
                  <a:lnTo>
                    <a:pt x="7" y="19"/>
                  </a:lnTo>
                  <a:lnTo>
                    <a:pt x="13" y="19"/>
                  </a:lnTo>
                  <a:lnTo>
                    <a:pt x="7" y="19"/>
                  </a:lnTo>
                  <a:lnTo>
                    <a:pt x="7" y="25"/>
                  </a:lnTo>
                  <a:lnTo>
                    <a:pt x="0" y="25"/>
                  </a:lnTo>
                  <a:lnTo>
                    <a:pt x="0" y="0"/>
                  </a:lnTo>
                  <a:lnTo>
                    <a:pt x="32" y="0"/>
                  </a:lnTo>
                  <a:lnTo>
                    <a:pt x="32" y="25"/>
                  </a:lnTo>
                  <a:lnTo>
                    <a:pt x="25" y="25"/>
                  </a:lnTo>
                  <a:lnTo>
                    <a:pt x="25" y="25"/>
                  </a:lnTo>
                  <a:close/>
                  <a:moveTo>
                    <a:pt x="19" y="12"/>
                  </a:moveTo>
                  <a:lnTo>
                    <a:pt x="19" y="12"/>
                  </a:lnTo>
                  <a:lnTo>
                    <a:pt x="13" y="12"/>
                  </a:lnTo>
                  <a:lnTo>
                    <a:pt x="13" y="12"/>
                  </a:lnTo>
                  <a:lnTo>
                    <a:pt x="19" y="12"/>
                  </a:lnTo>
                  <a:lnTo>
                    <a:pt x="1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
            <p:cNvSpPr>
              <a:spLocks noEditPoints="1"/>
            </p:cNvSpPr>
            <p:nvPr/>
          </p:nvSpPr>
          <p:spPr bwMode="auto">
            <a:xfrm>
              <a:off x="1514" y="1713"/>
              <a:ext cx="137" cy="109"/>
            </a:xfrm>
            <a:custGeom>
              <a:avLst/>
              <a:gdLst>
                <a:gd name="T0" fmla="*/ 4 w 44"/>
                <a:gd name="T1" fmla="*/ 33 h 35"/>
                <a:gd name="T2" fmla="*/ 0 w 44"/>
                <a:gd name="T3" fmla="*/ 25 h 35"/>
                <a:gd name="T4" fmla="*/ 0 w 44"/>
                <a:gd name="T5" fmla="*/ 25 h 35"/>
                <a:gd name="T6" fmla="*/ 3 w 44"/>
                <a:gd name="T7" fmla="*/ 11 h 35"/>
                <a:gd name="T8" fmla="*/ 3 w 44"/>
                <a:gd name="T9" fmla="*/ 11 h 35"/>
                <a:gd name="T10" fmla="*/ 12 w 44"/>
                <a:gd name="T11" fmla="*/ 2 h 35"/>
                <a:gd name="T12" fmla="*/ 12 w 44"/>
                <a:gd name="T13" fmla="*/ 2 h 35"/>
                <a:gd name="T14" fmla="*/ 22 w 44"/>
                <a:gd name="T15" fmla="*/ 0 h 35"/>
                <a:gd name="T16" fmla="*/ 22 w 44"/>
                <a:gd name="T17" fmla="*/ 0 h 35"/>
                <a:gd name="T18" fmla="*/ 44 w 44"/>
                <a:gd name="T19" fmla="*/ 7 h 35"/>
                <a:gd name="T20" fmla="*/ 44 w 44"/>
                <a:gd name="T21" fmla="*/ 7 h 35"/>
                <a:gd name="T22" fmla="*/ 44 w 44"/>
                <a:gd name="T23" fmla="*/ 7 h 35"/>
                <a:gd name="T24" fmla="*/ 42 w 44"/>
                <a:gd name="T25" fmla="*/ 10 h 35"/>
                <a:gd name="T26" fmla="*/ 36 w 44"/>
                <a:gd name="T27" fmla="*/ 7 h 35"/>
                <a:gd name="T28" fmla="*/ 36 w 44"/>
                <a:gd name="T29" fmla="*/ 7 h 35"/>
                <a:gd name="T30" fmla="*/ 37 w 44"/>
                <a:gd name="T31" fmla="*/ 10 h 35"/>
                <a:gd name="T32" fmla="*/ 37 w 44"/>
                <a:gd name="T33" fmla="*/ 10 h 35"/>
                <a:gd name="T34" fmla="*/ 37 w 44"/>
                <a:gd name="T35" fmla="*/ 10 h 35"/>
                <a:gd name="T36" fmla="*/ 37 w 44"/>
                <a:gd name="T37" fmla="*/ 11 h 35"/>
                <a:gd name="T38" fmla="*/ 37 w 44"/>
                <a:gd name="T39" fmla="*/ 11 h 35"/>
                <a:gd name="T40" fmla="*/ 36 w 44"/>
                <a:gd name="T41" fmla="*/ 11 h 35"/>
                <a:gd name="T42" fmla="*/ 36 w 44"/>
                <a:gd name="T43" fmla="*/ 11 h 35"/>
                <a:gd name="T44" fmla="*/ 34 w 44"/>
                <a:gd name="T45" fmla="*/ 13 h 35"/>
                <a:gd name="T46" fmla="*/ 34 w 44"/>
                <a:gd name="T47" fmla="*/ 13 h 35"/>
                <a:gd name="T48" fmla="*/ 27 w 44"/>
                <a:gd name="T49" fmla="*/ 20 h 35"/>
                <a:gd name="T50" fmla="*/ 27 w 44"/>
                <a:gd name="T51" fmla="*/ 20 h 35"/>
                <a:gd name="T52" fmla="*/ 14 w 44"/>
                <a:gd name="T53" fmla="*/ 33 h 35"/>
                <a:gd name="T54" fmla="*/ 14 w 44"/>
                <a:gd name="T55" fmla="*/ 33 h 35"/>
                <a:gd name="T56" fmla="*/ 9 w 44"/>
                <a:gd name="T57" fmla="*/ 35 h 35"/>
                <a:gd name="T58" fmla="*/ 9 w 44"/>
                <a:gd name="T59" fmla="*/ 35 h 35"/>
                <a:gd name="T60" fmla="*/ 4 w 44"/>
                <a:gd name="T61" fmla="*/ 33 h 35"/>
                <a:gd name="T62" fmla="*/ 22 w 44"/>
                <a:gd name="T63" fmla="*/ 4 h 35"/>
                <a:gd name="T64" fmla="*/ 14 w 44"/>
                <a:gd name="T65" fmla="*/ 6 h 35"/>
                <a:gd name="T66" fmla="*/ 14 w 44"/>
                <a:gd name="T67" fmla="*/ 6 h 35"/>
                <a:gd name="T68" fmla="*/ 10 w 44"/>
                <a:gd name="T69" fmla="*/ 8 h 35"/>
                <a:gd name="T70" fmla="*/ 10 w 44"/>
                <a:gd name="T71" fmla="*/ 8 h 35"/>
                <a:gd name="T72" fmla="*/ 7 w 44"/>
                <a:gd name="T73" fmla="*/ 12 h 35"/>
                <a:gd name="T74" fmla="*/ 7 w 44"/>
                <a:gd name="T75" fmla="*/ 12 h 35"/>
                <a:gd name="T76" fmla="*/ 4 w 44"/>
                <a:gd name="T77" fmla="*/ 25 h 35"/>
                <a:gd name="T78" fmla="*/ 4 w 44"/>
                <a:gd name="T79" fmla="*/ 25 h 35"/>
                <a:gd name="T80" fmla="*/ 5 w 44"/>
                <a:gd name="T81" fmla="*/ 29 h 35"/>
                <a:gd name="T82" fmla="*/ 5 w 44"/>
                <a:gd name="T83" fmla="*/ 29 h 35"/>
                <a:gd name="T84" fmla="*/ 5 w 44"/>
                <a:gd name="T85" fmla="*/ 29 h 35"/>
                <a:gd name="T86" fmla="*/ 5 w 44"/>
                <a:gd name="T87" fmla="*/ 29 h 35"/>
                <a:gd name="T88" fmla="*/ 9 w 44"/>
                <a:gd name="T89" fmla="*/ 31 h 35"/>
                <a:gd name="T90" fmla="*/ 9 w 44"/>
                <a:gd name="T91" fmla="*/ 31 h 35"/>
                <a:gd name="T92" fmla="*/ 9 w 44"/>
                <a:gd name="T93" fmla="*/ 31 h 35"/>
                <a:gd name="T94" fmla="*/ 9 w 44"/>
                <a:gd name="T95" fmla="*/ 31 h 35"/>
                <a:gd name="T96" fmla="*/ 11 w 44"/>
                <a:gd name="T97" fmla="*/ 30 h 35"/>
                <a:gd name="T98" fmla="*/ 11 w 44"/>
                <a:gd name="T99" fmla="*/ 30 h 35"/>
                <a:gd name="T100" fmla="*/ 31 w 44"/>
                <a:gd name="T101" fmla="*/ 10 h 35"/>
                <a:gd name="T102" fmla="*/ 31 w 44"/>
                <a:gd name="T103" fmla="*/ 10 h 35"/>
                <a:gd name="T104" fmla="*/ 36 w 44"/>
                <a:gd name="T105" fmla="*/ 7 h 35"/>
                <a:gd name="T106" fmla="*/ 36 w 44"/>
                <a:gd name="T107" fmla="*/ 7 h 35"/>
                <a:gd name="T108" fmla="*/ 22 w 44"/>
                <a:gd name="T109" fmla="*/ 4 h 35"/>
                <a:gd name="T110" fmla="*/ 22 w 44"/>
                <a:gd name="T111" fmla="*/ 4 h 35"/>
                <a:gd name="T112" fmla="*/ 22 w 44"/>
                <a:gd name="T11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35">
                  <a:moveTo>
                    <a:pt x="4" y="33"/>
                  </a:moveTo>
                  <a:cubicBezTo>
                    <a:pt x="1" y="32"/>
                    <a:pt x="1" y="28"/>
                    <a:pt x="0" y="25"/>
                  </a:cubicBezTo>
                  <a:cubicBezTo>
                    <a:pt x="0" y="25"/>
                    <a:pt x="0" y="25"/>
                    <a:pt x="0" y="25"/>
                  </a:cubicBezTo>
                  <a:cubicBezTo>
                    <a:pt x="0" y="20"/>
                    <a:pt x="2" y="13"/>
                    <a:pt x="3" y="11"/>
                  </a:cubicBezTo>
                  <a:cubicBezTo>
                    <a:pt x="3" y="11"/>
                    <a:pt x="3" y="11"/>
                    <a:pt x="3" y="11"/>
                  </a:cubicBezTo>
                  <a:cubicBezTo>
                    <a:pt x="5" y="5"/>
                    <a:pt x="12" y="2"/>
                    <a:pt x="12" y="2"/>
                  </a:cubicBezTo>
                  <a:cubicBezTo>
                    <a:pt x="12" y="2"/>
                    <a:pt x="12" y="2"/>
                    <a:pt x="12" y="2"/>
                  </a:cubicBezTo>
                  <a:cubicBezTo>
                    <a:pt x="15" y="1"/>
                    <a:pt x="19" y="0"/>
                    <a:pt x="22" y="0"/>
                  </a:cubicBezTo>
                  <a:cubicBezTo>
                    <a:pt x="22" y="0"/>
                    <a:pt x="22" y="0"/>
                    <a:pt x="22" y="0"/>
                  </a:cubicBezTo>
                  <a:cubicBezTo>
                    <a:pt x="34" y="0"/>
                    <a:pt x="44" y="7"/>
                    <a:pt x="44" y="7"/>
                  </a:cubicBezTo>
                  <a:cubicBezTo>
                    <a:pt x="44" y="7"/>
                    <a:pt x="44" y="7"/>
                    <a:pt x="44" y="7"/>
                  </a:cubicBezTo>
                  <a:cubicBezTo>
                    <a:pt x="44" y="7"/>
                    <a:pt x="44" y="7"/>
                    <a:pt x="44" y="7"/>
                  </a:cubicBezTo>
                  <a:cubicBezTo>
                    <a:pt x="42" y="10"/>
                    <a:pt x="42" y="10"/>
                    <a:pt x="42" y="10"/>
                  </a:cubicBezTo>
                  <a:cubicBezTo>
                    <a:pt x="42" y="10"/>
                    <a:pt x="40" y="9"/>
                    <a:pt x="36" y="7"/>
                  </a:cubicBezTo>
                  <a:cubicBezTo>
                    <a:pt x="36" y="7"/>
                    <a:pt x="36" y="7"/>
                    <a:pt x="36" y="7"/>
                  </a:cubicBezTo>
                  <a:cubicBezTo>
                    <a:pt x="37" y="10"/>
                    <a:pt x="37" y="10"/>
                    <a:pt x="37" y="10"/>
                  </a:cubicBezTo>
                  <a:cubicBezTo>
                    <a:pt x="37" y="10"/>
                    <a:pt x="37" y="10"/>
                    <a:pt x="37" y="10"/>
                  </a:cubicBezTo>
                  <a:cubicBezTo>
                    <a:pt x="37" y="10"/>
                    <a:pt x="37" y="10"/>
                    <a:pt x="37" y="10"/>
                  </a:cubicBezTo>
                  <a:cubicBezTo>
                    <a:pt x="37" y="10"/>
                    <a:pt x="37" y="10"/>
                    <a:pt x="37" y="11"/>
                  </a:cubicBezTo>
                  <a:cubicBezTo>
                    <a:pt x="37" y="11"/>
                    <a:pt x="37" y="11"/>
                    <a:pt x="37" y="11"/>
                  </a:cubicBezTo>
                  <a:cubicBezTo>
                    <a:pt x="37" y="11"/>
                    <a:pt x="37" y="11"/>
                    <a:pt x="36" y="11"/>
                  </a:cubicBezTo>
                  <a:cubicBezTo>
                    <a:pt x="36" y="11"/>
                    <a:pt x="36" y="11"/>
                    <a:pt x="36" y="11"/>
                  </a:cubicBezTo>
                  <a:cubicBezTo>
                    <a:pt x="36" y="12"/>
                    <a:pt x="35" y="12"/>
                    <a:pt x="34" y="13"/>
                  </a:cubicBezTo>
                  <a:cubicBezTo>
                    <a:pt x="34" y="13"/>
                    <a:pt x="34" y="13"/>
                    <a:pt x="34" y="13"/>
                  </a:cubicBezTo>
                  <a:cubicBezTo>
                    <a:pt x="32" y="15"/>
                    <a:pt x="30" y="18"/>
                    <a:pt x="27" y="20"/>
                  </a:cubicBezTo>
                  <a:cubicBezTo>
                    <a:pt x="27" y="20"/>
                    <a:pt x="27" y="20"/>
                    <a:pt x="27" y="20"/>
                  </a:cubicBezTo>
                  <a:cubicBezTo>
                    <a:pt x="22" y="25"/>
                    <a:pt x="17" y="31"/>
                    <a:pt x="14" y="33"/>
                  </a:cubicBezTo>
                  <a:cubicBezTo>
                    <a:pt x="14" y="33"/>
                    <a:pt x="14" y="33"/>
                    <a:pt x="14" y="33"/>
                  </a:cubicBezTo>
                  <a:cubicBezTo>
                    <a:pt x="12" y="34"/>
                    <a:pt x="11" y="35"/>
                    <a:pt x="9" y="35"/>
                  </a:cubicBezTo>
                  <a:cubicBezTo>
                    <a:pt x="9" y="35"/>
                    <a:pt x="9" y="35"/>
                    <a:pt x="9" y="35"/>
                  </a:cubicBezTo>
                  <a:cubicBezTo>
                    <a:pt x="6" y="35"/>
                    <a:pt x="7" y="34"/>
                    <a:pt x="4" y="33"/>
                  </a:cubicBezTo>
                  <a:close/>
                  <a:moveTo>
                    <a:pt x="22" y="4"/>
                  </a:moveTo>
                  <a:cubicBezTo>
                    <a:pt x="19" y="4"/>
                    <a:pt x="16" y="5"/>
                    <a:pt x="14" y="6"/>
                  </a:cubicBezTo>
                  <a:cubicBezTo>
                    <a:pt x="14" y="6"/>
                    <a:pt x="14" y="6"/>
                    <a:pt x="14" y="6"/>
                  </a:cubicBezTo>
                  <a:cubicBezTo>
                    <a:pt x="14" y="6"/>
                    <a:pt x="12" y="6"/>
                    <a:pt x="10" y="8"/>
                  </a:cubicBezTo>
                  <a:cubicBezTo>
                    <a:pt x="10" y="8"/>
                    <a:pt x="10" y="8"/>
                    <a:pt x="10" y="8"/>
                  </a:cubicBezTo>
                  <a:cubicBezTo>
                    <a:pt x="9" y="9"/>
                    <a:pt x="7" y="11"/>
                    <a:pt x="7" y="12"/>
                  </a:cubicBezTo>
                  <a:cubicBezTo>
                    <a:pt x="7" y="12"/>
                    <a:pt x="7" y="12"/>
                    <a:pt x="7" y="12"/>
                  </a:cubicBezTo>
                  <a:cubicBezTo>
                    <a:pt x="6" y="14"/>
                    <a:pt x="4" y="21"/>
                    <a:pt x="4" y="25"/>
                  </a:cubicBezTo>
                  <a:cubicBezTo>
                    <a:pt x="4" y="25"/>
                    <a:pt x="4" y="25"/>
                    <a:pt x="4" y="25"/>
                  </a:cubicBezTo>
                  <a:cubicBezTo>
                    <a:pt x="4" y="27"/>
                    <a:pt x="5" y="28"/>
                    <a:pt x="5" y="29"/>
                  </a:cubicBezTo>
                  <a:cubicBezTo>
                    <a:pt x="5" y="29"/>
                    <a:pt x="5" y="29"/>
                    <a:pt x="5" y="29"/>
                  </a:cubicBezTo>
                  <a:cubicBezTo>
                    <a:pt x="5" y="29"/>
                    <a:pt x="5" y="29"/>
                    <a:pt x="5" y="29"/>
                  </a:cubicBezTo>
                  <a:cubicBezTo>
                    <a:pt x="5" y="29"/>
                    <a:pt x="5" y="29"/>
                    <a:pt x="5" y="29"/>
                  </a:cubicBezTo>
                  <a:cubicBezTo>
                    <a:pt x="7" y="30"/>
                    <a:pt x="9" y="31"/>
                    <a:pt x="9" y="31"/>
                  </a:cubicBezTo>
                  <a:cubicBezTo>
                    <a:pt x="9" y="31"/>
                    <a:pt x="9" y="31"/>
                    <a:pt x="9" y="31"/>
                  </a:cubicBezTo>
                  <a:cubicBezTo>
                    <a:pt x="9" y="31"/>
                    <a:pt x="9" y="31"/>
                    <a:pt x="9" y="31"/>
                  </a:cubicBezTo>
                  <a:cubicBezTo>
                    <a:pt x="9" y="31"/>
                    <a:pt x="9" y="31"/>
                    <a:pt x="9" y="31"/>
                  </a:cubicBezTo>
                  <a:cubicBezTo>
                    <a:pt x="10" y="31"/>
                    <a:pt x="10" y="31"/>
                    <a:pt x="11" y="30"/>
                  </a:cubicBezTo>
                  <a:cubicBezTo>
                    <a:pt x="11" y="30"/>
                    <a:pt x="11" y="30"/>
                    <a:pt x="11" y="30"/>
                  </a:cubicBezTo>
                  <a:cubicBezTo>
                    <a:pt x="15" y="27"/>
                    <a:pt x="25" y="16"/>
                    <a:pt x="31" y="10"/>
                  </a:cubicBezTo>
                  <a:cubicBezTo>
                    <a:pt x="31" y="10"/>
                    <a:pt x="31" y="10"/>
                    <a:pt x="31" y="10"/>
                  </a:cubicBezTo>
                  <a:cubicBezTo>
                    <a:pt x="33" y="9"/>
                    <a:pt x="34" y="8"/>
                    <a:pt x="36" y="7"/>
                  </a:cubicBezTo>
                  <a:cubicBezTo>
                    <a:pt x="36" y="7"/>
                    <a:pt x="36" y="7"/>
                    <a:pt x="36" y="7"/>
                  </a:cubicBezTo>
                  <a:cubicBezTo>
                    <a:pt x="32" y="5"/>
                    <a:pt x="27" y="4"/>
                    <a:pt x="22" y="4"/>
                  </a:cubicBezTo>
                  <a:cubicBezTo>
                    <a:pt x="22" y="4"/>
                    <a:pt x="22" y="4"/>
                    <a:pt x="22" y="4"/>
                  </a:cubicBezTo>
                  <a:cubicBezTo>
                    <a:pt x="22" y="4"/>
                    <a:pt x="22" y="4"/>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
            <p:cNvSpPr>
              <a:spLocks noEditPoints="1"/>
            </p:cNvSpPr>
            <p:nvPr/>
          </p:nvSpPr>
          <p:spPr bwMode="auto">
            <a:xfrm>
              <a:off x="1507" y="1707"/>
              <a:ext cx="157" cy="121"/>
            </a:xfrm>
            <a:custGeom>
              <a:avLst/>
              <a:gdLst>
                <a:gd name="T0" fmla="*/ 7 w 50"/>
                <a:gd name="T1" fmla="*/ 38 h 39"/>
                <a:gd name="T2" fmla="*/ 6 w 50"/>
                <a:gd name="T3" fmla="*/ 35 h 39"/>
                <a:gd name="T4" fmla="*/ 6 w 50"/>
                <a:gd name="T5" fmla="*/ 37 h 39"/>
                <a:gd name="T6" fmla="*/ 0 w 50"/>
                <a:gd name="T7" fmla="*/ 27 h 39"/>
                <a:gd name="T8" fmla="*/ 3 w 50"/>
                <a:gd name="T9" fmla="*/ 12 h 39"/>
                <a:gd name="T10" fmla="*/ 13 w 50"/>
                <a:gd name="T11" fmla="*/ 2 h 39"/>
                <a:gd name="T12" fmla="*/ 24 w 50"/>
                <a:gd name="T13" fmla="*/ 0 h 39"/>
                <a:gd name="T14" fmla="*/ 25 w 50"/>
                <a:gd name="T15" fmla="*/ 0 h 39"/>
                <a:gd name="T16" fmla="*/ 47 w 50"/>
                <a:gd name="T17" fmla="*/ 7 h 39"/>
                <a:gd name="T18" fmla="*/ 44 w 50"/>
                <a:gd name="T19" fmla="*/ 14 h 39"/>
                <a:gd name="T20" fmla="*/ 44 w 50"/>
                <a:gd name="T21" fmla="*/ 14 h 39"/>
                <a:gd name="T22" fmla="*/ 43 w 50"/>
                <a:gd name="T23" fmla="*/ 14 h 39"/>
                <a:gd name="T24" fmla="*/ 43 w 50"/>
                <a:gd name="T25" fmla="*/ 14 h 39"/>
                <a:gd name="T26" fmla="*/ 43 w 50"/>
                <a:gd name="T27" fmla="*/ 14 h 39"/>
                <a:gd name="T28" fmla="*/ 43 w 50"/>
                <a:gd name="T29" fmla="*/ 14 h 39"/>
                <a:gd name="T30" fmla="*/ 42 w 50"/>
                <a:gd name="T31" fmla="*/ 13 h 39"/>
                <a:gd name="T32" fmla="*/ 40 w 50"/>
                <a:gd name="T33" fmla="*/ 15 h 39"/>
                <a:gd name="T34" fmla="*/ 31 w 50"/>
                <a:gd name="T35" fmla="*/ 24 h 39"/>
                <a:gd name="T36" fmla="*/ 17 w 50"/>
                <a:gd name="T37" fmla="*/ 37 h 39"/>
                <a:gd name="T38" fmla="*/ 11 w 50"/>
                <a:gd name="T39" fmla="*/ 39 h 39"/>
                <a:gd name="T40" fmla="*/ 12 w 50"/>
                <a:gd name="T41" fmla="*/ 35 h 39"/>
                <a:gd name="T42" fmla="*/ 13 w 50"/>
                <a:gd name="T43" fmla="*/ 35 h 39"/>
                <a:gd name="T44" fmla="*/ 10 w 50"/>
                <a:gd name="T45" fmla="*/ 35 h 39"/>
                <a:gd name="T46" fmla="*/ 10 w 50"/>
                <a:gd name="T47" fmla="*/ 35 h 39"/>
                <a:gd name="T48" fmla="*/ 10 w 50"/>
                <a:gd name="T49" fmla="*/ 35 h 39"/>
                <a:gd name="T50" fmla="*/ 15 w 50"/>
                <a:gd name="T51" fmla="*/ 33 h 39"/>
                <a:gd name="T52" fmla="*/ 25 w 50"/>
                <a:gd name="T53" fmla="*/ 24 h 39"/>
                <a:gd name="T54" fmla="*/ 6 w 50"/>
                <a:gd name="T55" fmla="*/ 33 h 39"/>
                <a:gd name="T56" fmla="*/ 5 w 50"/>
                <a:gd name="T57" fmla="*/ 30 h 39"/>
                <a:gd name="T58" fmla="*/ 11 w 50"/>
                <a:gd name="T59" fmla="*/ 31 h 39"/>
                <a:gd name="T60" fmla="*/ 32 w 50"/>
                <a:gd name="T61" fmla="*/ 11 h 39"/>
                <a:gd name="T62" fmla="*/ 33 w 50"/>
                <a:gd name="T63" fmla="*/ 10 h 39"/>
                <a:gd name="T64" fmla="*/ 24 w 50"/>
                <a:gd name="T65" fmla="*/ 8 h 39"/>
                <a:gd name="T66" fmla="*/ 24 w 50"/>
                <a:gd name="T67" fmla="*/ 6 h 39"/>
                <a:gd name="T68" fmla="*/ 16 w 50"/>
                <a:gd name="T69" fmla="*/ 10 h 39"/>
                <a:gd name="T70" fmla="*/ 16 w 50"/>
                <a:gd name="T71" fmla="*/ 10 h 39"/>
                <a:gd name="T72" fmla="*/ 14 w 50"/>
                <a:gd name="T73" fmla="*/ 11 h 39"/>
                <a:gd name="T74" fmla="*/ 8 w 50"/>
                <a:gd name="T75" fmla="*/ 27 h 39"/>
                <a:gd name="T76" fmla="*/ 8 w 50"/>
                <a:gd name="T77" fmla="*/ 27 h 39"/>
                <a:gd name="T78" fmla="*/ 11 w 50"/>
                <a:gd name="T79" fmla="*/ 31 h 39"/>
                <a:gd name="T80" fmla="*/ 5 w 50"/>
                <a:gd name="T81" fmla="*/ 22 h 39"/>
                <a:gd name="T82" fmla="*/ 28 w 50"/>
                <a:gd name="T83" fmla="*/ 20 h 39"/>
                <a:gd name="T84" fmla="*/ 35 w 50"/>
                <a:gd name="T85" fmla="*/ 14 h 39"/>
                <a:gd name="T86" fmla="*/ 35 w 50"/>
                <a:gd name="T87" fmla="*/ 14 h 39"/>
                <a:gd name="T88" fmla="*/ 37 w 50"/>
                <a:gd name="T89" fmla="*/ 12 h 39"/>
                <a:gd name="T90" fmla="*/ 11 w 50"/>
                <a:gd name="T91" fmla="*/ 8 h 39"/>
                <a:gd name="T92" fmla="*/ 11 w 50"/>
                <a:gd name="T93" fmla="*/ 8 h 39"/>
                <a:gd name="T94" fmla="*/ 12 w 50"/>
                <a:gd name="T95" fmla="*/ 7 h 39"/>
                <a:gd name="T96" fmla="*/ 44 w 50"/>
                <a:gd name="T97" fmla="*/ 10 h 39"/>
                <a:gd name="T98" fmla="*/ 42 w 50"/>
                <a:gd name="T99" fmla="*/ 9 h 39"/>
                <a:gd name="T100" fmla="*/ 38 w 50"/>
                <a:gd name="T101" fmla="*/ 7 h 39"/>
                <a:gd name="T102" fmla="*/ 39 w 50"/>
                <a:gd name="T103" fmla="*/ 7 h 39"/>
                <a:gd name="T104" fmla="*/ 14 w 50"/>
                <a:gd name="T105" fmla="*/ 6 h 39"/>
                <a:gd name="T106" fmla="*/ 16 w 50"/>
                <a:gd name="T107" fmla="*/ 6 h 39"/>
                <a:gd name="T108" fmla="*/ 21 w 50"/>
                <a:gd name="T109" fmla="*/ 4 h 39"/>
                <a:gd name="T110" fmla="*/ 24 w 50"/>
                <a:gd name="T111" fmla="*/ 4 h 39"/>
                <a:gd name="T112" fmla="*/ 21 w 50"/>
                <a:gd name="T11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39">
                  <a:moveTo>
                    <a:pt x="11" y="39"/>
                  </a:moveTo>
                  <a:cubicBezTo>
                    <a:pt x="9" y="39"/>
                    <a:pt x="8" y="38"/>
                    <a:pt x="7" y="38"/>
                  </a:cubicBezTo>
                  <a:cubicBezTo>
                    <a:pt x="7" y="38"/>
                    <a:pt x="7" y="38"/>
                    <a:pt x="7" y="38"/>
                  </a:cubicBezTo>
                  <a:cubicBezTo>
                    <a:pt x="6" y="37"/>
                    <a:pt x="7" y="37"/>
                    <a:pt x="6" y="37"/>
                  </a:cubicBezTo>
                  <a:cubicBezTo>
                    <a:pt x="6" y="37"/>
                    <a:pt x="6" y="37"/>
                    <a:pt x="6" y="37"/>
                  </a:cubicBezTo>
                  <a:cubicBezTo>
                    <a:pt x="6" y="35"/>
                    <a:pt x="6" y="35"/>
                    <a:pt x="6" y="35"/>
                  </a:cubicBezTo>
                  <a:cubicBezTo>
                    <a:pt x="7" y="33"/>
                    <a:pt x="7" y="33"/>
                    <a:pt x="7" y="33"/>
                  </a:cubicBezTo>
                  <a:cubicBezTo>
                    <a:pt x="6" y="35"/>
                    <a:pt x="6" y="35"/>
                    <a:pt x="6" y="35"/>
                  </a:cubicBezTo>
                  <a:cubicBezTo>
                    <a:pt x="6" y="37"/>
                    <a:pt x="6" y="37"/>
                    <a:pt x="6" y="37"/>
                  </a:cubicBezTo>
                  <a:cubicBezTo>
                    <a:pt x="6" y="37"/>
                    <a:pt x="6" y="37"/>
                    <a:pt x="6" y="37"/>
                  </a:cubicBezTo>
                  <a:cubicBezTo>
                    <a:pt x="6" y="37"/>
                    <a:pt x="6" y="37"/>
                    <a:pt x="6" y="37"/>
                  </a:cubicBezTo>
                  <a:cubicBezTo>
                    <a:pt x="1" y="35"/>
                    <a:pt x="0" y="30"/>
                    <a:pt x="0" y="27"/>
                  </a:cubicBezTo>
                  <a:cubicBezTo>
                    <a:pt x="0" y="27"/>
                    <a:pt x="0" y="27"/>
                    <a:pt x="0" y="27"/>
                  </a:cubicBezTo>
                  <a:cubicBezTo>
                    <a:pt x="0" y="21"/>
                    <a:pt x="2" y="15"/>
                    <a:pt x="3" y="12"/>
                  </a:cubicBezTo>
                  <a:cubicBezTo>
                    <a:pt x="3" y="12"/>
                    <a:pt x="3" y="12"/>
                    <a:pt x="3" y="12"/>
                  </a:cubicBezTo>
                  <a:cubicBezTo>
                    <a:pt x="5" y="6"/>
                    <a:pt x="11" y="3"/>
                    <a:pt x="13" y="3"/>
                  </a:cubicBezTo>
                  <a:cubicBezTo>
                    <a:pt x="13" y="3"/>
                    <a:pt x="13" y="3"/>
                    <a:pt x="13" y="3"/>
                  </a:cubicBezTo>
                  <a:cubicBezTo>
                    <a:pt x="13" y="2"/>
                    <a:pt x="13" y="2"/>
                    <a:pt x="13" y="2"/>
                  </a:cubicBezTo>
                  <a:cubicBezTo>
                    <a:pt x="13" y="2"/>
                    <a:pt x="13" y="2"/>
                    <a:pt x="13" y="2"/>
                  </a:cubicBezTo>
                  <a:cubicBezTo>
                    <a:pt x="17" y="1"/>
                    <a:pt x="21" y="0"/>
                    <a:pt x="24" y="0"/>
                  </a:cubicBezTo>
                  <a:cubicBezTo>
                    <a:pt x="24" y="0"/>
                    <a:pt x="24" y="0"/>
                    <a:pt x="24" y="0"/>
                  </a:cubicBezTo>
                  <a:cubicBezTo>
                    <a:pt x="24" y="0"/>
                    <a:pt x="24" y="0"/>
                    <a:pt x="24" y="0"/>
                  </a:cubicBezTo>
                  <a:cubicBezTo>
                    <a:pt x="24" y="0"/>
                    <a:pt x="24" y="0"/>
                    <a:pt x="24" y="0"/>
                  </a:cubicBezTo>
                  <a:cubicBezTo>
                    <a:pt x="24" y="0"/>
                    <a:pt x="24" y="0"/>
                    <a:pt x="25" y="0"/>
                  </a:cubicBezTo>
                  <a:cubicBezTo>
                    <a:pt x="25" y="0"/>
                    <a:pt x="25" y="0"/>
                    <a:pt x="25" y="0"/>
                  </a:cubicBezTo>
                  <a:cubicBezTo>
                    <a:pt x="36" y="0"/>
                    <a:pt x="45" y="6"/>
                    <a:pt x="47" y="7"/>
                  </a:cubicBezTo>
                  <a:cubicBezTo>
                    <a:pt x="47" y="7"/>
                    <a:pt x="47" y="7"/>
                    <a:pt x="47" y="7"/>
                  </a:cubicBezTo>
                  <a:cubicBezTo>
                    <a:pt x="50" y="7"/>
                    <a:pt x="50" y="7"/>
                    <a:pt x="50" y="7"/>
                  </a:cubicBezTo>
                  <a:cubicBezTo>
                    <a:pt x="45" y="14"/>
                    <a:pt x="45" y="14"/>
                    <a:pt x="45"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2" y="13"/>
                    <a:pt x="42" y="13"/>
                  </a:cubicBezTo>
                  <a:cubicBezTo>
                    <a:pt x="42" y="13"/>
                    <a:pt x="42" y="13"/>
                    <a:pt x="42" y="13"/>
                  </a:cubicBezTo>
                  <a:cubicBezTo>
                    <a:pt x="42" y="13"/>
                    <a:pt x="42" y="13"/>
                    <a:pt x="42" y="13"/>
                  </a:cubicBezTo>
                  <a:cubicBezTo>
                    <a:pt x="40" y="14"/>
                    <a:pt x="40" y="14"/>
                    <a:pt x="40" y="14"/>
                  </a:cubicBezTo>
                  <a:cubicBezTo>
                    <a:pt x="40" y="14"/>
                    <a:pt x="40" y="14"/>
                    <a:pt x="40" y="15"/>
                  </a:cubicBezTo>
                  <a:cubicBezTo>
                    <a:pt x="40" y="15"/>
                    <a:pt x="40" y="15"/>
                    <a:pt x="40" y="15"/>
                  </a:cubicBezTo>
                  <a:cubicBezTo>
                    <a:pt x="39" y="15"/>
                    <a:pt x="38" y="16"/>
                    <a:pt x="37" y="17"/>
                  </a:cubicBezTo>
                  <a:cubicBezTo>
                    <a:pt x="37" y="17"/>
                    <a:pt x="37" y="17"/>
                    <a:pt x="37" y="17"/>
                  </a:cubicBezTo>
                  <a:cubicBezTo>
                    <a:pt x="35" y="19"/>
                    <a:pt x="33" y="21"/>
                    <a:pt x="31" y="24"/>
                  </a:cubicBezTo>
                  <a:cubicBezTo>
                    <a:pt x="31" y="24"/>
                    <a:pt x="31" y="24"/>
                    <a:pt x="31" y="24"/>
                  </a:cubicBezTo>
                  <a:cubicBezTo>
                    <a:pt x="25" y="29"/>
                    <a:pt x="20" y="34"/>
                    <a:pt x="17" y="37"/>
                  </a:cubicBezTo>
                  <a:cubicBezTo>
                    <a:pt x="17" y="37"/>
                    <a:pt x="17" y="37"/>
                    <a:pt x="17" y="37"/>
                  </a:cubicBezTo>
                  <a:cubicBezTo>
                    <a:pt x="15" y="38"/>
                    <a:pt x="14" y="39"/>
                    <a:pt x="11" y="39"/>
                  </a:cubicBezTo>
                  <a:cubicBezTo>
                    <a:pt x="11" y="39"/>
                    <a:pt x="11" y="39"/>
                    <a:pt x="11" y="39"/>
                  </a:cubicBezTo>
                  <a:cubicBezTo>
                    <a:pt x="11" y="39"/>
                    <a:pt x="11" y="39"/>
                    <a:pt x="11" y="39"/>
                  </a:cubicBezTo>
                  <a:cubicBezTo>
                    <a:pt x="11" y="39"/>
                    <a:pt x="11" y="39"/>
                    <a:pt x="11" y="39"/>
                  </a:cubicBezTo>
                  <a:close/>
                  <a:moveTo>
                    <a:pt x="12" y="35"/>
                  </a:moveTo>
                  <a:cubicBezTo>
                    <a:pt x="12" y="35"/>
                    <a:pt x="12" y="35"/>
                    <a:pt x="12" y="35"/>
                  </a:cubicBezTo>
                  <a:cubicBezTo>
                    <a:pt x="12" y="35"/>
                    <a:pt x="12" y="35"/>
                    <a:pt x="12" y="35"/>
                  </a:cubicBezTo>
                  <a:cubicBezTo>
                    <a:pt x="12" y="35"/>
                    <a:pt x="12" y="35"/>
                    <a:pt x="12" y="35"/>
                  </a:cubicBezTo>
                  <a:cubicBezTo>
                    <a:pt x="12" y="35"/>
                    <a:pt x="12" y="35"/>
                    <a:pt x="13" y="35"/>
                  </a:cubicBezTo>
                  <a:cubicBezTo>
                    <a:pt x="13" y="35"/>
                    <a:pt x="13" y="35"/>
                    <a:pt x="13" y="35"/>
                  </a:cubicBezTo>
                  <a:cubicBezTo>
                    <a:pt x="13" y="35"/>
                    <a:pt x="12" y="35"/>
                    <a:pt x="12" y="35"/>
                  </a:cubicBezTo>
                  <a:close/>
                  <a:moveTo>
                    <a:pt x="10" y="35"/>
                  </a:moveTo>
                  <a:cubicBezTo>
                    <a:pt x="10" y="35"/>
                    <a:pt x="10" y="35"/>
                    <a:pt x="10" y="35"/>
                  </a:cubicBezTo>
                  <a:cubicBezTo>
                    <a:pt x="10" y="35"/>
                    <a:pt x="10" y="35"/>
                    <a:pt x="10" y="35"/>
                  </a:cubicBezTo>
                  <a:cubicBezTo>
                    <a:pt x="10" y="35"/>
                    <a:pt x="10" y="35"/>
                    <a:pt x="10" y="35"/>
                  </a:cubicBezTo>
                  <a:cubicBezTo>
                    <a:pt x="10" y="35"/>
                    <a:pt x="9" y="35"/>
                    <a:pt x="9" y="34"/>
                  </a:cubicBezTo>
                  <a:cubicBezTo>
                    <a:pt x="9" y="34"/>
                    <a:pt x="9" y="34"/>
                    <a:pt x="9" y="34"/>
                  </a:cubicBezTo>
                  <a:cubicBezTo>
                    <a:pt x="9" y="35"/>
                    <a:pt x="9" y="35"/>
                    <a:pt x="10" y="35"/>
                  </a:cubicBezTo>
                  <a:close/>
                  <a:moveTo>
                    <a:pt x="15" y="33"/>
                  </a:moveTo>
                  <a:cubicBezTo>
                    <a:pt x="15" y="33"/>
                    <a:pt x="15" y="33"/>
                    <a:pt x="15" y="33"/>
                  </a:cubicBezTo>
                  <a:cubicBezTo>
                    <a:pt x="15" y="33"/>
                    <a:pt x="15" y="33"/>
                    <a:pt x="15" y="33"/>
                  </a:cubicBezTo>
                  <a:cubicBezTo>
                    <a:pt x="15" y="33"/>
                    <a:pt x="15" y="33"/>
                    <a:pt x="15" y="33"/>
                  </a:cubicBezTo>
                  <a:cubicBezTo>
                    <a:pt x="15" y="33"/>
                    <a:pt x="15" y="33"/>
                    <a:pt x="15" y="33"/>
                  </a:cubicBezTo>
                  <a:cubicBezTo>
                    <a:pt x="17" y="32"/>
                    <a:pt x="21" y="28"/>
                    <a:pt x="25" y="24"/>
                  </a:cubicBezTo>
                  <a:cubicBezTo>
                    <a:pt x="25" y="24"/>
                    <a:pt x="25" y="24"/>
                    <a:pt x="25" y="24"/>
                  </a:cubicBezTo>
                  <a:cubicBezTo>
                    <a:pt x="21" y="28"/>
                    <a:pt x="17" y="32"/>
                    <a:pt x="15" y="33"/>
                  </a:cubicBezTo>
                  <a:close/>
                  <a:moveTo>
                    <a:pt x="6" y="33"/>
                  </a:moveTo>
                  <a:cubicBezTo>
                    <a:pt x="5" y="32"/>
                    <a:pt x="5" y="32"/>
                    <a:pt x="5" y="31"/>
                  </a:cubicBezTo>
                  <a:cubicBezTo>
                    <a:pt x="5" y="31"/>
                    <a:pt x="5" y="31"/>
                    <a:pt x="5" y="31"/>
                  </a:cubicBezTo>
                  <a:cubicBezTo>
                    <a:pt x="5" y="31"/>
                    <a:pt x="5" y="31"/>
                    <a:pt x="5" y="30"/>
                  </a:cubicBezTo>
                  <a:cubicBezTo>
                    <a:pt x="5" y="30"/>
                    <a:pt x="5" y="30"/>
                    <a:pt x="5" y="30"/>
                  </a:cubicBezTo>
                  <a:cubicBezTo>
                    <a:pt x="5" y="31"/>
                    <a:pt x="5" y="32"/>
                    <a:pt x="6" y="33"/>
                  </a:cubicBezTo>
                  <a:close/>
                  <a:moveTo>
                    <a:pt x="11" y="31"/>
                  </a:moveTo>
                  <a:cubicBezTo>
                    <a:pt x="11" y="31"/>
                    <a:pt x="12" y="30"/>
                    <a:pt x="12" y="30"/>
                  </a:cubicBezTo>
                  <a:cubicBezTo>
                    <a:pt x="12" y="30"/>
                    <a:pt x="12" y="30"/>
                    <a:pt x="12" y="30"/>
                  </a:cubicBezTo>
                  <a:cubicBezTo>
                    <a:pt x="15" y="28"/>
                    <a:pt x="26" y="17"/>
                    <a:pt x="32" y="11"/>
                  </a:cubicBezTo>
                  <a:cubicBezTo>
                    <a:pt x="32" y="11"/>
                    <a:pt x="32" y="11"/>
                    <a:pt x="32" y="11"/>
                  </a:cubicBezTo>
                  <a:cubicBezTo>
                    <a:pt x="32" y="10"/>
                    <a:pt x="33" y="10"/>
                    <a:pt x="33" y="10"/>
                  </a:cubicBezTo>
                  <a:cubicBezTo>
                    <a:pt x="33" y="10"/>
                    <a:pt x="33" y="10"/>
                    <a:pt x="33" y="10"/>
                  </a:cubicBezTo>
                  <a:cubicBezTo>
                    <a:pt x="31" y="9"/>
                    <a:pt x="28" y="8"/>
                    <a:pt x="24" y="8"/>
                  </a:cubicBezTo>
                  <a:cubicBezTo>
                    <a:pt x="24" y="8"/>
                    <a:pt x="24" y="8"/>
                    <a:pt x="24" y="8"/>
                  </a:cubicBezTo>
                  <a:cubicBezTo>
                    <a:pt x="24" y="8"/>
                    <a:pt x="24" y="8"/>
                    <a:pt x="24" y="8"/>
                  </a:cubicBezTo>
                  <a:cubicBezTo>
                    <a:pt x="24" y="6"/>
                    <a:pt x="24" y="6"/>
                    <a:pt x="24" y="6"/>
                  </a:cubicBezTo>
                  <a:cubicBezTo>
                    <a:pt x="24" y="4"/>
                    <a:pt x="24" y="4"/>
                    <a:pt x="24" y="4"/>
                  </a:cubicBezTo>
                  <a:cubicBezTo>
                    <a:pt x="24" y="6"/>
                    <a:pt x="24" y="6"/>
                    <a:pt x="24" y="6"/>
                  </a:cubicBezTo>
                  <a:cubicBezTo>
                    <a:pt x="24" y="8"/>
                    <a:pt x="24" y="8"/>
                    <a:pt x="24" y="8"/>
                  </a:cubicBezTo>
                  <a:cubicBezTo>
                    <a:pt x="22" y="8"/>
                    <a:pt x="19" y="9"/>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5" y="10"/>
                    <a:pt x="14" y="11"/>
                    <a:pt x="14" y="11"/>
                  </a:cubicBezTo>
                  <a:cubicBezTo>
                    <a:pt x="14" y="11"/>
                    <a:pt x="14" y="11"/>
                    <a:pt x="14" y="11"/>
                  </a:cubicBezTo>
                  <a:cubicBezTo>
                    <a:pt x="12" y="12"/>
                    <a:pt x="11" y="14"/>
                    <a:pt x="11" y="14"/>
                  </a:cubicBezTo>
                  <a:cubicBezTo>
                    <a:pt x="11" y="14"/>
                    <a:pt x="11" y="14"/>
                    <a:pt x="11" y="14"/>
                  </a:cubicBezTo>
                  <a:cubicBezTo>
                    <a:pt x="10" y="16"/>
                    <a:pt x="8" y="23"/>
                    <a:pt x="8" y="27"/>
                  </a:cubicBezTo>
                  <a:cubicBezTo>
                    <a:pt x="8" y="27"/>
                    <a:pt x="8" y="27"/>
                    <a:pt x="8" y="27"/>
                  </a:cubicBezTo>
                  <a:cubicBezTo>
                    <a:pt x="8" y="27"/>
                    <a:pt x="8" y="27"/>
                    <a:pt x="8" y="27"/>
                  </a:cubicBezTo>
                  <a:cubicBezTo>
                    <a:pt x="8" y="27"/>
                    <a:pt x="8" y="27"/>
                    <a:pt x="8" y="27"/>
                  </a:cubicBezTo>
                  <a:cubicBezTo>
                    <a:pt x="8" y="28"/>
                    <a:pt x="9" y="29"/>
                    <a:pt x="9" y="30"/>
                  </a:cubicBezTo>
                  <a:cubicBezTo>
                    <a:pt x="9" y="30"/>
                    <a:pt x="9" y="30"/>
                    <a:pt x="9" y="30"/>
                  </a:cubicBezTo>
                  <a:cubicBezTo>
                    <a:pt x="10" y="30"/>
                    <a:pt x="10" y="31"/>
                    <a:pt x="11" y="31"/>
                  </a:cubicBezTo>
                  <a:close/>
                  <a:moveTo>
                    <a:pt x="4" y="27"/>
                  </a:moveTo>
                  <a:cubicBezTo>
                    <a:pt x="4" y="26"/>
                    <a:pt x="5" y="24"/>
                    <a:pt x="5" y="22"/>
                  </a:cubicBezTo>
                  <a:cubicBezTo>
                    <a:pt x="5" y="22"/>
                    <a:pt x="5" y="22"/>
                    <a:pt x="5" y="22"/>
                  </a:cubicBezTo>
                  <a:cubicBezTo>
                    <a:pt x="5" y="24"/>
                    <a:pt x="4" y="26"/>
                    <a:pt x="4" y="27"/>
                  </a:cubicBezTo>
                  <a:close/>
                  <a:moveTo>
                    <a:pt x="35" y="14"/>
                  </a:moveTo>
                  <a:cubicBezTo>
                    <a:pt x="33" y="16"/>
                    <a:pt x="31" y="18"/>
                    <a:pt x="28" y="20"/>
                  </a:cubicBezTo>
                  <a:cubicBezTo>
                    <a:pt x="28" y="20"/>
                    <a:pt x="28" y="20"/>
                    <a:pt x="28" y="20"/>
                  </a:cubicBezTo>
                  <a:cubicBezTo>
                    <a:pt x="31" y="18"/>
                    <a:pt x="33" y="16"/>
                    <a:pt x="35" y="14"/>
                  </a:cubicBezTo>
                  <a:cubicBezTo>
                    <a:pt x="35" y="14"/>
                    <a:pt x="35" y="14"/>
                    <a:pt x="35" y="14"/>
                  </a:cubicBezTo>
                  <a:cubicBezTo>
                    <a:pt x="35" y="14"/>
                    <a:pt x="35" y="14"/>
                    <a:pt x="35" y="14"/>
                  </a:cubicBezTo>
                  <a:cubicBezTo>
                    <a:pt x="35" y="14"/>
                    <a:pt x="35" y="14"/>
                    <a:pt x="35" y="14"/>
                  </a:cubicBezTo>
                  <a:cubicBezTo>
                    <a:pt x="35" y="14"/>
                    <a:pt x="35" y="14"/>
                    <a:pt x="35" y="14"/>
                  </a:cubicBezTo>
                  <a:close/>
                  <a:moveTo>
                    <a:pt x="36" y="12"/>
                  </a:moveTo>
                  <a:cubicBezTo>
                    <a:pt x="37" y="12"/>
                    <a:pt x="37" y="12"/>
                    <a:pt x="37" y="12"/>
                  </a:cubicBezTo>
                  <a:cubicBezTo>
                    <a:pt x="37" y="12"/>
                    <a:pt x="37" y="12"/>
                    <a:pt x="37" y="12"/>
                  </a:cubicBezTo>
                  <a:cubicBezTo>
                    <a:pt x="37" y="12"/>
                    <a:pt x="37" y="12"/>
                    <a:pt x="37" y="12"/>
                  </a:cubicBezTo>
                  <a:cubicBezTo>
                    <a:pt x="37" y="12"/>
                    <a:pt x="37" y="12"/>
                    <a:pt x="36" y="12"/>
                  </a:cubicBezTo>
                  <a:close/>
                  <a:moveTo>
                    <a:pt x="11" y="8"/>
                  </a:moveTo>
                  <a:cubicBezTo>
                    <a:pt x="10" y="9"/>
                    <a:pt x="10" y="9"/>
                    <a:pt x="9" y="10"/>
                  </a:cubicBezTo>
                  <a:cubicBezTo>
                    <a:pt x="9" y="10"/>
                    <a:pt x="9" y="10"/>
                    <a:pt x="9" y="10"/>
                  </a:cubicBezTo>
                  <a:cubicBezTo>
                    <a:pt x="10" y="9"/>
                    <a:pt x="10" y="9"/>
                    <a:pt x="11" y="8"/>
                  </a:cubicBezTo>
                  <a:cubicBezTo>
                    <a:pt x="11" y="8"/>
                    <a:pt x="11" y="8"/>
                    <a:pt x="11" y="8"/>
                  </a:cubicBezTo>
                  <a:cubicBezTo>
                    <a:pt x="11" y="8"/>
                    <a:pt x="12" y="8"/>
                    <a:pt x="12" y="7"/>
                  </a:cubicBezTo>
                  <a:cubicBezTo>
                    <a:pt x="12" y="7"/>
                    <a:pt x="12" y="7"/>
                    <a:pt x="12" y="7"/>
                  </a:cubicBezTo>
                  <a:cubicBezTo>
                    <a:pt x="12" y="8"/>
                    <a:pt x="11" y="8"/>
                    <a:pt x="11" y="8"/>
                  </a:cubicBezTo>
                  <a:close/>
                  <a:moveTo>
                    <a:pt x="44" y="10"/>
                  </a:moveTo>
                  <a:cubicBezTo>
                    <a:pt x="44" y="10"/>
                    <a:pt x="44" y="10"/>
                    <a:pt x="44" y="10"/>
                  </a:cubicBezTo>
                  <a:cubicBezTo>
                    <a:pt x="43" y="9"/>
                    <a:pt x="43" y="9"/>
                    <a:pt x="42" y="9"/>
                  </a:cubicBezTo>
                  <a:cubicBezTo>
                    <a:pt x="42" y="9"/>
                    <a:pt x="42" y="9"/>
                    <a:pt x="42" y="9"/>
                  </a:cubicBezTo>
                  <a:cubicBezTo>
                    <a:pt x="42" y="9"/>
                    <a:pt x="42" y="9"/>
                    <a:pt x="42" y="9"/>
                  </a:cubicBezTo>
                  <a:cubicBezTo>
                    <a:pt x="43" y="9"/>
                    <a:pt x="43" y="9"/>
                    <a:pt x="44" y="10"/>
                  </a:cubicBezTo>
                  <a:close/>
                  <a:moveTo>
                    <a:pt x="39" y="7"/>
                  </a:moveTo>
                  <a:cubicBezTo>
                    <a:pt x="39" y="7"/>
                    <a:pt x="39" y="7"/>
                    <a:pt x="38" y="7"/>
                  </a:cubicBezTo>
                  <a:cubicBezTo>
                    <a:pt x="38" y="7"/>
                    <a:pt x="38" y="7"/>
                    <a:pt x="38" y="7"/>
                  </a:cubicBezTo>
                  <a:cubicBezTo>
                    <a:pt x="39" y="7"/>
                    <a:pt x="39" y="7"/>
                    <a:pt x="39" y="7"/>
                  </a:cubicBezTo>
                  <a:cubicBezTo>
                    <a:pt x="39" y="7"/>
                    <a:pt x="39" y="7"/>
                    <a:pt x="39" y="7"/>
                  </a:cubicBezTo>
                  <a:close/>
                  <a:moveTo>
                    <a:pt x="14" y="7"/>
                  </a:moveTo>
                  <a:cubicBezTo>
                    <a:pt x="14" y="7"/>
                    <a:pt x="14" y="7"/>
                    <a:pt x="14" y="6"/>
                  </a:cubicBezTo>
                  <a:cubicBezTo>
                    <a:pt x="14" y="6"/>
                    <a:pt x="14" y="6"/>
                    <a:pt x="14" y="6"/>
                  </a:cubicBezTo>
                  <a:cubicBezTo>
                    <a:pt x="14" y="6"/>
                    <a:pt x="14" y="7"/>
                    <a:pt x="14" y="7"/>
                  </a:cubicBezTo>
                  <a:close/>
                  <a:moveTo>
                    <a:pt x="17" y="6"/>
                  </a:moveTo>
                  <a:cubicBezTo>
                    <a:pt x="16" y="6"/>
                    <a:pt x="16" y="6"/>
                    <a:pt x="16" y="6"/>
                  </a:cubicBezTo>
                  <a:cubicBezTo>
                    <a:pt x="16" y="6"/>
                    <a:pt x="16" y="6"/>
                    <a:pt x="16" y="6"/>
                  </a:cubicBezTo>
                  <a:cubicBezTo>
                    <a:pt x="16" y="6"/>
                    <a:pt x="17" y="6"/>
                    <a:pt x="17" y="6"/>
                  </a:cubicBezTo>
                  <a:close/>
                  <a:moveTo>
                    <a:pt x="21" y="4"/>
                  </a:moveTo>
                  <a:cubicBezTo>
                    <a:pt x="22" y="4"/>
                    <a:pt x="23" y="4"/>
                    <a:pt x="24" y="4"/>
                  </a:cubicBezTo>
                  <a:cubicBezTo>
                    <a:pt x="24" y="4"/>
                    <a:pt x="24" y="4"/>
                    <a:pt x="24" y="4"/>
                  </a:cubicBezTo>
                  <a:cubicBezTo>
                    <a:pt x="24" y="4"/>
                    <a:pt x="24" y="4"/>
                    <a:pt x="24" y="4"/>
                  </a:cubicBezTo>
                  <a:cubicBezTo>
                    <a:pt x="24" y="4"/>
                    <a:pt x="24" y="4"/>
                    <a:pt x="24" y="4"/>
                  </a:cubicBezTo>
                  <a:cubicBezTo>
                    <a:pt x="24" y="4"/>
                    <a:pt x="24" y="4"/>
                    <a:pt x="24" y="4"/>
                  </a:cubicBezTo>
                  <a:cubicBezTo>
                    <a:pt x="23" y="4"/>
                    <a:pt x="22" y="4"/>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4"/>
            <p:cNvSpPr/>
            <p:nvPr/>
          </p:nvSpPr>
          <p:spPr bwMode="auto">
            <a:xfrm>
              <a:off x="1582" y="1868"/>
              <a:ext cx="13" cy="38"/>
            </a:xfrm>
            <a:custGeom>
              <a:avLst/>
              <a:gdLst>
                <a:gd name="T0" fmla="*/ 0 w 13"/>
                <a:gd name="T1" fmla="*/ 38 h 38"/>
                <a:gd name="T2" fmla="*/ 0 w 13"/>
                <a:gd name="T3" fmla="*/ 0 h 38"/>
                <a:gd name="T4" fmla="*/ 13 w 13"/>
                <a:gd name="T5" fmla="*/ 0 h 38"/>
                <a:gd name="T6" fmla="*/ 13 w 13"/>
                <a:gd name="T7" fmla="*/ 38 h 38"/>
                <a:gd name="T8" fmla="*/ 0 w 13"/>
                <a:gd name="T9" fmla="*/ 38 h 38"/>
                <a:gd name="T10" fmla="*/ 0 w 13"/>
                <a:gd name="T11" fmla="*/ 38 h 38"/>
              </a:gdLst>
              <a:ahLst/>
              <a:cxnLst>
                <a:cxn ang="0">
                  <a:pos x="T0" y="T1"/>
                </a:cxn>
                <a:cxn ang="0">
                  <a:pos x="T2" y="T3"/>
                </a:cxn>
                <a:cxn ang="0">
                  <a:pos x="T4" y="T5"/>
                </a:cxn>
                <a:cxn ang="0">
                  <a:pos x="T6" y="T7"/>
                </a:cxn>
                <a:cxn ang="0">
                  <a:pos x="T8" y="T9"/>
                </a:cxn>
                <a:cxn ang="0">
                  <a:pos x="T10" y="T11"/>
                </a:cxn>
              </a:cxnLst>
              <a:rect l="0" t="0" r="r" b="b"/>
              <a:pathLst>
                <a:path w="13" h="38">
                  <a:moveTo>
                    <a:pt x="0" y="38"/>
                  </a:moveTo>
                  <a:lnTo>
                    <a:pt x="0" y="0"/>
                  </a:lnTo>
                  <a:lnTo>
                    <a:pt x="13" y="0"/>
                  </a:lnTo>
                  <a:lnTo>
                    <a:pt x="13" y="38"/>
                  </a:lnTo>
                  <a:lnTo>
                    <a:pt x="0" y="38"/>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5"/>
            <p:cNvSpPr>
              <a:spLocks noEditPoints="1"/>
            </p:cNvSpPr>
            <p:nvPr/>
          </p:nvSpPr>
          <p:spPr bwMode="auto">
            <a:xfrm>
              <a:off x="1576" y="1862"/>
              <a:ext cx="25" cy="50"/>
            </a:xfrm>
            <a:custGeom>
              <a:avLst/>
              <a:gdLst>
                <a:gd name="T0" fmla="*/ 19 w 25"/>
                <a:gd name="T1" fmla="*/ 50 h 50"/>
                <a:gd name="T2" fmla="*/ 6 w 25"/>
                <a:gd name="T3" fmla="*/ 50 h 50"/>
                <a:gd name="T4" fmla="*/ 6 w 25"/>
                <a:gd name="T5" fmla="*/ 44 h 50"/>
                <a:gd name="T6" fmla="*/ 13 w 25"/>
                <a:gd name="T7" fmla="*/ 44 h 50"/>
                <a:gd name="T8" fmla="*/ 6 w 25"/>
                <a:gd name="T9" fmla="*/ 44 h 50"/>
                <a:gd name="T10" fmla="*/ 6 w 25"/>
                <a:gd name="T11" fmla="*/ 50 h 50"/>
                <a:gd name="T12" fmla="*/ 0 w 25"/>
                <a:gd name="T13" fmla="*/ 50 h 50"/>
                <a:gd name="T14" fmla="*/ 0 w 25"/>
                <a:gd name="T15" fmla="*/ 0 h 50"/>
                <a:gd name="T16" fmla="*/ 25 w 25"/>
                <a:gd name="T17" fmla="*/ 0 h 50"/>
                <a:gd name="T18" fmla="*/ 25 w 25"/>
                <a:gd name="T19" fmla="*/ 50 h 50"/>
                <a:gd name="T20" fmla="*/ 19 w 25"/>
                <a:gd name="T21" fmla="*/ 50 h 50"/>
                <a:gd name="T22" fmla="*/ 19 w 25"/>
                <a:gd name="T23" fmla="*/ 50 h 50"/>
                <a:gd name="T24" fmla="*/ 13 w 25"/>
                <a:gd name="T25" fmla="*/ 38 h 50"/>
                <a:gd name="T26" fmla="*/ 13 w 25"/>
                <a:gd name="T27" fmla="*/ 13 h 50"/>
                <a:gd name="T28" fmla="*/ 13 w 25"/>
                <a:gd name="T29" fmla="*/ 38 h 50"/>
                <a:gd name="T30" fmla="*/ 13 w 25"/>
                <a:gd name="T31"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50">
                  <a:moveTo>
                    <a:pt x="19" y="50"/>
                  </a:moveTo>
                  <a:lnTo>
                    <a:pt x="6" y="50"/>
                  </a:lnTo>
                  <a:lnTo>
                    <a:pt x="6" y="44"/>
                  </a:lnTo>
                  <a:lnTo>
                    <a:pt x="13" y="44"/>
                  </a:lnTo>
                  <a:lnTo>
                    <a:pt x="6" y="44"/>
                  </a:lnTo>
                  <a:lnTo>
                    <a:pt x="6" y="50"/>
                  </a:lnTo>
                  <a:lnTo>
                    <a:pt x="0" y="50"/>
                  </a:lnTo>
                  <a:lnTo>
                    <a:pt x="0" y="0"/>
                  </a:lnTo>
                  <a:lnTo>
                    <a:pt x="25" y="0"/>
                  </a:lnTo>
                  <a:lnTo>
                    <a:pt x="25" y="50"/>
                  </a:lnTo>
                  <a:lnTo>
                    <a:pt x="19" y="50"/>
                  </a:lnTo>
                  <a:lnTo>
                    <a:pt x="19" y="50"/>
                  </a:lnTo>
                  <a:close/>
                  <a:moveTo>
                    <a:pt x="13" y="38"/>
                  </a:moveTo>
                  <a:lnTo>
                    <a:pt x="13" y="13"/>
                  </a:lnTo>
                  <a:lnTo>
                    <a:pt x="13" y="38"/>
                  </a:lnTo>
                  <a:lnTo>
                    <a:pt x="13"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6"/>
            <p:cNvSpPr/>
            <p:nvPr/>
          </p:nvSpPr>
          <p:spPr bwMode="auto">
            <a:xfrm>
              <a:off x="1532" y="1903"/>
              <a:ext cx="113" cy="43"/>
            </a:xfrm>
            <a:custGeom>
              <a:avLst/>
              <a:gdLst>
                <a:gd name="T0" fmla="*/ 57 w 113"/>
                <a:gd name="T1" fmla="*/ 18 h 43"/>
                <a:gd name="T2" fmla="*/ 25 w 113"/>
                <a:gd name="T3" fmla="*/ 40 h 43"/>
                <a:gd name="T4" fmla="*/ 0 w 113"/>
                <a:gd name="T5" fmla="*/ 24 h 43"/>
                <a:gd name="T6" fmla="*/ 0 w 113"/>
                <a:gd name="T7" fmla="*/ 24 h 43"/>
                <a:gd name="T8" fmla="*/ 7 w 113"/>
                <a:gd name="T9" fmla="*/ 15 h 43"/>
                <a:gd name="T10" fmla="*/ 25 w 113"/>
                <a:gd name="T11" fmla="*/ 24 h 43"/>
                <a:gd name="T12" fmla="*/ 57 w 113"/>
                <a:gd name="T13" fmla="*/ 3 h 43"/>
                <a:gd name="T14" fmla="*/ 88 w 113"/>
                <a:gd name="T15" fmla="*/ 24 h 43"/>
                <a:gd name="T16" fmla="*/ 104 w 113"/>
                <a:gd name="T17" fmla="*/ 0 h 43"/>
                <a:gd name="T18" fmla="*/ 113 w 113"/>
                <a:gd name="T19" fmla="*/ 6 h 43"/>
                <a:gd name="T20" fmla="*/ 91 w 113"/>
                <a:gd name="T21" fmla="*/ 43 h 43"/>
                <a:gd name="T22" fmla="*/ 57 w 113"/>
                <a:gd name="T23" fmla="*/ 18 h 43"/>
                <a:gd name="T24" fmla="*/ 57 w 113"/>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43">
                  <a:moveTo>
                    <a:pt x="57" y="18"/>
                  </a:moveTo>
                  <a:lnTo>
                    <a:pt x="25" y="40"/>
                  </a:lnTo>
                  <a:lnTo>
                    <a:pt x="0" y="24"/>
                  </a:lnTo>
                  <a:lnTo>
                    <a:pt x="0" y="24"/>
                  </a:lnTo>
                  <a:lnTo>
                    <a:pt x="7" y="15"/>
                  </a:lnTo>
                  <a:lnTo>
                    <a:pt x="25" y="24"/>
                  </a:lnTo>
                  <a:lnTo>
                    <a:pt x="57" y="3"/>
                  </a:lnTo>
                  <a:lnTo>
                    <a:pt x="88" y="24"/>
                  </a:lnTo>
                  <a:lnTo>
                    <a:pt x="104" y="0"/>
                  </a:lnTo>
                  <a:lnTo>
                    <a:pt x="113" y="6"/>
                  </a:lnTo>
                  <a:lnTo>
                    <a:pt x="91" y="43"/>
                  </a:lnTo>
                  <a:lnTo>
                    <a:pt x="57" y="18"/>
                  </a:lnTo>
                  <a:lnTo>
                    <a:pt x="57"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
            <p:cNvSpPr>
              <a:spLocks noEditPoints="1"/>
            </p:cNvSpPr>
            <p:nvPr/>
          </p:nvSpPr>
          <p:spPr bwMode="auto">
            <a:xfrm>
              <a:off x="1507" y="1893"/>
              <a:ext cx="147" cy="59"/>
            </a:xfrm>
            <a:custGeom>
              <a:avLst/>
              <a:gdLst>
                <a:gd name="T0" fmla="*/ 82 w 147"/>
                <a:gd name="T1" fmla="*/ 38 h 59"/>
                <a:gd name="T2" fmla="*/ 50 w 147"/>
                <a:gd name="T3" fmla="*/ 59 h 59"/>
                <a:gd name="T4" fmla="*/ 0 w 147"/>
                <a:gd name="T5" fmla="*/ 28 h 59"/>
                <a:gd name="T6" fmla="*/ 22 w 147"/>
                <a:gd name="T7" fmla="*/ 28 h 59"/>
                <a:gd name="T8" fmla="*/ 28 w 147"/>
                <a:gd name="T9" fmla="*/ 16 h 59"/>
                <a:gd name="T10" fmla="*/ 50 w 147"/>
                <a:gd name="T11" fmla="*/ 28 h 59"/>
                <a:gd name="T12" fmla="*/ 82 w 147"/>
                <a:gd name="T13" fmla="*/ 7 h 59"/>
                <a:gd name="T14" fmla="*/ 110 w 147"/>
                <a:gd name="T15" fmla="*/ 25 h 59"/>
                <a:gd name="T16" fmla="*/ 125 w 147"/>
                <a:gd name="T17" fmla="*/ 0 h 59"/>
                <a:gd name="T18" fmla="*/ 147 w 147"/>
                <a:gd name="T19" fmla="*/ 13 h 59"/>
                <a:gd name="T20" fmla="*/ 119 w 147"/>
                <a:gd name="T21" fmla="*/ 59 h 59"/>
                <a:gd name="T22" fmla="*/ 82 w 147"/>
                <a:gd name="T23" fmla="*/ 38 h 59"/>
                <a:gd name="T24" fmla="*/ 82 w 147"/>
                <a:gd name="T25" fmla="*/ 38 h 59"/>
                <a:gd name="T26" fmla="*/ 116 w 147"/>
                <a:gd name="T27" fmla="*/ 44 h 59"/>
                <a:gd name="T28" fmla="*/ 132 w 147"/>
                <a:gd name="T29" fmla="*/ 19 h 59"/>
                <a:gd name="T30" fmla="*/ 116 w 147"/>
                <a:gd name="T31" fmla="*/ 44 h 59"/>
                <a:gd name="T32" fmla="*/ 116 w 147"/>
                <a:gd name="T33" fmla="*/ 44 h 59"/>
                <a:gd name="T34" fmla="*/ 116 w 147"/>
                <a:gd name="T35" fmla="*/ 44 h 59"/>
                <a:gd name="T36" fmla="*/ 53 w 147"/>
                <a:gd name="T37" fmla="*/ 41 h 59"/>
                <a:gd name="T38" fmla="*/ 79 w 147"/>
                <a:gd name="T39" fmla="*/ 22 h 59"/>
                <a:gd name="T40" fmla="*/ 82 w 147"/>
                <a:gd name="T41" fmla="*/ 22 h 59"/>
                <a:gd name="T42" fmla="*/ 82 w 147"/>
                <a:gd name="T43" fmla="*/ 22 h 59"/>
                <a:gd name="T44" fmla="*/ 53 w 147"/>
                <a:gd name="T45" fmla="*/ 41 h 59"/>
                <a:gd name="T46" fmla="*/ 53 w 147"/>
                <a:gd name="T47" fmla="*/ 41 h 59"/>
                <a:gd name="T48" fmla="*/ 79 w 147"/>
                <a:gd name="T49" fmla="*/ 34 h 59"/>
                <a:gd name="T50" fmla="*/ 82 w 147"/>
                <a:gd name="T51" fmla="*/ 28 h 59"/>
                <a:gd name="T52" fmla="*/ 79 w 147"/>
                <a:gd name="T53" fmla="*/ 34 h 59"/>
                <a:gd name="T54" fmla="*/ 79 w 147"/>
                <a:gd name="T55"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59">
                  <a:moveTo>
                    <a:pt x="82" y="38"/>
                  </a:moveTo>
                  <a:lnTo>
                    <a:pt x="50" y="59"/>
                  </a:lnTo>
                  <a:lnTo>
                    <a:pt x="0" y="28"/>
                  </a:lnTo>
                  <a:lnTo>
                    <a:pt x="22" y="28"/>
                  </a:lnTo>
                  <a:lnTo>
                    <a:pt x="28" y="16"/>
                  </a:lnTo>
                  <a:lnTo>
                    <a:pt x="50" y="28"/>
                  </a:lnTo>
                  <a:lnTo>
                    <a:pt x="82" y="7"/>
                  </a:lnTo>
                  <a:lnTo>
                    <a:pt x="110" y="25"/>
                  </a:lnTo>
                  <a:lnTo>
                    <a:pt x="125" y="0"/>
                  </a:lnTo>
                  <a:lnTo>
                    <a:pt x="147" y="13"/>
                  </a:lnTo>
                  <a:lnTo>
                    <a:pt x="119" y="59"/>
                  </a:lnTo>
                  <a:lnTo>
                    <a:pt x="82" y="38"/>
                  </a:lnTo>
                  <a:lnTo>
                    <a:pt x="82" y="38"/>
                  </a:lnTo>
                  <a:close/>
                  <a:moveTo>
                    <a:pt x="116" y="44"/>
                  </a:moveTo>
                  <a:lnTo>
                    <a:pt x="132" y="19"/>
                  </a:lnTo>
                  <a:lnTo>
                    <a:pt x="116" y="44"/>
                  </a:lnTo>
                  <a:lnTo>
                    <a:pt x="116" y="44"/>
                  </a:lnTo>
                  <a:lnTo>
                    <a:pt x="116" y="44"/>
                  </a:lnTo>
                  <a:close/>
                  <a:moveTo>
                    <a:pt x="53" y="41"/>
                  </a:moveTo>
                  <a:lnTo>
                    <a:pt x="79" y="22"/>
                  </a:lnTo>
                  <a:lnTo>
                    <a:pt x="82" y="22"/>
                  </a:lnTo>
                  <a:lnTo>
                    <a:pt x="82" y="22"/>
                  </a:lnTo>
                  <a:lnTo>
                    <a:pt x="53" y="41"/>
                  </a:lnTo>
                  <a:lnTo>
                    <a:pt x="53" y="41"/>
                  </a:lnTo>
                  <a:close/>
                  <a:moveTo>
                    <a:pt x="79" y="34"/>
                  </a:moveTo>
                  <a:lnTo>
                    <a:pt x="82" y="28"/>
                  </a:lnTo>
                  <a:lnTo>
                    <a:pt x="79" y="34"/>
                  </a:lnTo>
                  <a:lnTo>
                    <a:pt x="79"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
            <p:cNvSpPr>
              <a:spLocks noEditPoints="1"/>
            </p:cNvSpPr>
            <p:nvPr/>
          </p:nvSpPr>
          <p:spPr bwMode="auto">
            <a:xfrm>
              <a:off x="1579" y="1921"/>
              <a:ext cx="69" cy="267"/>
            </a:xfrm>
            <a:custGeom>
              <a:avLst/>
              <a:gdLst>
                <a:gd name="T0" fmla="*/ 0 w 69"/>
                <a:gd name="T1" fmla="*/ 214 h 267"/>
                <a:gd name="T2" fmla="*/ 0 w 69"/>
                <a:gd name="T3" fmla="*/ 214 h 267"/>
                <a:gd name="T4" fmla="*/ 3 w 69"/>
                <a:gd name="T5" fmla="*/ 3 h 267"/>
                <a:gd name="T6" fmla="*/ 16 w 69"/>
                <a:gd name="T7" fmla="*/ 0 h 267"/>
                <a:gd name="T8" fmla="*/ 69 w 69"/>
                <a:gd name="T9" fmla="*/ 214 h 267"/>
                <a:gd name="T10" fmla="*/ 25 w 69"/>
                <a:gd name="T11" fmla="*/ 267 h 267"/>
                <a:gd name="T12" fmla="*/ 0 w 69"/>
                <a:gd name="T13" fmla="*/ 214 h 267"/>
                <a:gd name="T14" fmla="*/ 0 w 69"/>
                <a:gd name="T15" fmla="*/ 214 h 267"/>
                <a:gd name="T16" fmla="*/ 28 w 69"/>
                <a:gd name="T17" fmla="*/ 242 h 267"/>
                <a:gd name="T18" fmla="*/ 53 w 69"/>
                <a:gd name="T19" fmla="*/ 211 h 267"/>
                <a:gd name="T20" fmla="*/ 16 w 69"/>
                <a:gd name="T21" fmla="*/ 50 h 267"/>
                <a:gd name="T22" fmla="*/ 13 w 69"/>
                <a:gd name="T23" fmla="*/ 211 h 267"/>
                <a:gd name="T24" fmla="*/ 28 w 69"/>
                <a:gd name="T25" fmla="*/ 242 h 267"/>
                <a:gd name="T26" fmla="*/ 28 w 69"/>
                <a:gd name="T27" fmla="*/ 2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67">
                  <a:moveTo>
                    <a:pt x="0" y="214"/>
                  </a:moveTo>
                  <a:lnTo>
                    <a:pt x="0" y="214"/>
                  </a:lnTo>
                  <a:lnTo>
                    <a:pt x="3" y="3"/>
                  </a:lnTo>
                  <a:lnTo>
                    <a:pt x="16" y="0"/>
                  </a:lnTo>
                  <a:lnTo>
                    <a:pt x="69" y="214"/>
                  </a:lnTo>
                  <a:lnTo>
                    <a:pt x="25" y="267"/>
                  </a:lnTo>
                  <a:lnTo>
                    <a:pt x="0" y="214"/>
                  </a:lnTo>
                  <a:lnTo>
                    <a:pt x="0" y="214"/>
                  </a:lnTo>
                  <a:close/>
                  <a:moveTo>
                    <a:pt x="28" y="242"/>
                  </a:moveTo>
                  <a:lnTo>
                    <a:pt x="53" y="211"/>
                  </a:lnTo>
                  <a:lnTo>
                    <a:pt x="16" y="50"/>
                  </a:lnTo>
                  <a:lnTo>
                    <a:pt x="13" y="211"/>
                  </a:lnTo>
                  <a:lnTo>
                    <a:pt x="28" y="242"/>
                  </a:lnTo>
                  <a:lnTo>
                    <a:pt x="2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9"/>
            <p:cNvSpPr>
              <a:spLocks noEditPoints="1"/>
            </p:cNvSpPr>
            <p:nvPr/>
          </p:nvSpPr>
          <p:spPr bwMode="auto">
            <a:xfrm>
              <a:off x="1573" y="1915"/>
              <a:ext cx="81" cy="283"/>
            </a:xfrm>
            <a:custGeom>
              <a:avLst/>
              <a:gdLst>
                <a:gd name="T0" fmla="*/ 0 w 81"/>
                <a:gd name="T1" fmla="*/ 224 h 283"/>
                <a:gd name="T2" fmla="*/ 6 w 81"/>
                <a:gd name="T3" fmla="*/ 220 h 283"/>
                <a:gd name="T4" fmla="*/ 0 w 81"/>
                <a:gd name="T5" fmla="*/ 224 h 283"/>
                <a:gd name="T6" fmla="*/ 0 w 81"/>
                <a:gd name="T7" fmla="*/ 220 h 283"/>
                <a:gd name="T8" fmla="*/ 3 w 81"/>
                <a:gd name="T9" fmla="*/ 3 h 283"/>
                <a:gd name="T10" fmla="*/ 25 w 81"/>
                <a:gd name="T11" fmla="*/ 0 h 283"/>
                <a:gd name="T12" fmla="*/ 81 w 81"/>
                <a:gd name="T13" fmla="*/ 220 h 283"/>
                <a:gd name="T14" fmla="*/ 31 w 81"/>
                <a:gd name="T15" fmla="*/ 283 h 283"/>
                <a:gd name="T16" fmla="*/ 0 w 81"/>
                <a:gd name="T17" fmla="*/ 224 h 283"/>
                <a:gd name="T18" fmla="*/ 0 w 81"/>
                <a:gd name="T19" fmla="*/ 224 h 283"/>
                <a:gd name="T20" fmla="*/ 34 w 81"/>
                <a:gd name="T21" fmla="*/ 248 h 283"/>
                <a:gd name="T22" fmla="*/ 41 w 81"/>
                <a:gd name="T23" fmla="*/ 245 h 283"/>
                <a:gd name="T24" fmla="*/ 34 w 81"/>
                <a:gd name="T25" fmla="*/ 248 h 283"/>
                <a:gd name="T26" fmla="*/ 34 w 81"/>
                <a:gd name="T27" fmla="*/ 248 h 283"/>
                <a:gd name="T28" fmla="*/ 22 w 81"/>
                <a:gd name="T29" fmla="*/ 239 h 283"/>
                <a:gd name="T30" fmla="*/ 13 w 81"/>
                <a:gd name="T31" fmla="*/ 217 h 283"/>
                <a:gd name="T32" fmla="*/ 13 w 81"/>
                <a:gd name="T33" fmla="*/ 217 h 283"/>
                <a:gd name="T34" fmla="*/ 22 w 81"/>
                <a:gd name="T35" fmla="*/ 239 h 283"/>
                <a:gd name="T36" fmla="*/ 22 w 81"/>
                <a:gd name="T37" fmla="*/ 239 h 283"/>
                <a:gd name="T38" fmla="*/ 25 w 81"/>
                <a:gd name="T39" fmla="*/ 214 h 283"/>
                <a:gd name="T40" fmla="*/ 34 w 81"/>
                <a:gd name="T41" fmla="*/ 236 h 283"/>
                <a:gd name="T42" fmla="*/ 53 w 81"/>
                <a:gd name="T43" fmla="*/ 214 h 283"/>
                <a:gd name="T44" fmla="*/ 25 w 81"/>
                <a:gd name="T45" fmla="*/ 103 h 283"/>
                <a:gd name="T46" fmla="*/ 25 w 81"/>
                <a:gd name="T47" fmla="*/ 214 h 283"/>
                <a:gd name="T48" fmla="*/ 25 w 81"/>
                <a:gd name="T49" fmla="*/ 214 h 283"/>
                <a:gd name="T50" fmla="*/ 16 w 81"/>
                <a:gd name="T51" fmla="*/ 12 h 283"/>
                <a:gd name="T52" fmla="*/ 13 w 81"/>
                <a:gd name="T53" fmla="*/ 217 h 283"/>
                <a:gd name="T54" fmla="*/ 16 w 81"/>
                <a:gd name="T55" fmla="*/ 56 h 283"/>
                <a:gd name="T56" fmla="*/ 25 w 81"/>
                <a:gd name="T57" fmla="*/ 56 h 283"/>
                <a:gd name="T58" fmla="*/ 31 w 81"/>
                <a:gd name="T59" fmla="*/ 78 h 283"/>
                <a:gd name="T60" fmla="*/ 16 w 81"/>
                <a:gd name="T61" fmla="*/ 12 h 283"/>
                <a:gd name="T62" fmla="*/ 16 w 81"/>
                <a:gd name="T63" fmla="*/ 12 h 283"/>
                <a:gd name="T64" fmla="*/ 16 w 81"/>
                <a:gd name="T65"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1" h="283">
                  <a:moveTo>
                    <a:pt x="0" y="224"/>
                  </a:moveTo>
                  <a:lnTo>
                    <a:pt x="6" y="220"/>
                  </a:lnTo>
                  <a:lnTo>
                    <a:pt x="0" y="224"/>
                  </a:lnTo>
                  <a:lnTo>
                    <a:pt x="0" y="220"/>
                  </a:lnTo>
                  <a:lnTo>
                    <a:pt x="3" y="3"/>
                  </a:lnTo>
                  <a:lnTo>
                    <a:pt x="25" y="0"/>
                  </a:lnTo>
                  <a:lnTo>
                    <a:pt x="81" y="220"/>
                  </a:lnTo>
                  <a:lnTo>
                    <a:pt x="31" y="283"/>
                  </a:lnTo>
                  <a:lnTo>
                    <a:pt x="0" y="224"/>
                  </a:lnTo>
                  <a:lnTo>
                    <a:pt x="0" y="224"/>
                  </a:lnTo>
                  <a:close/>
                  <a:moveTo>
                    <a:pt x="34" y="248"/>
                  </a:moveTo>
                  <a:lnTo>
                    <a:pt x="41" y="245"/>
                  </a:lnTo>
                  <a:lnTo>
                    <a:pt x="34" y="248"/>
                  </a:lnTo>
                  <a:lnTo>
                    <a:pt x="34" y="248"/>
                  </a:lnTo>
                  <a:close/>
                  <a:moveTo>
                    <a:pt x="22" y="239"/>
                  </a:moveTo>
                  <a:lnTo>
                    <a:pt x="13" y="217"/>
                  </a:lnTo>
                  <a:lnTo>
                    <a:pt x="13" y="217"/>
                  </a:lnTo>
                  <a:lnTo>
                    <a:pt x="22" y="239"/>
                  </a:lnTo>
                  <a:lnTo>
                    <a:pt x="22" y="239"/>
                  </a:lnTo>
                  <a:close/>
                  <a:moveTo>
                    <a:pt x="25" y="214"/>
                  </a:moveTo>
                  <a:lnTo>
                    <a:pt x="34" y="236"/>
                  </a:lnTo>
                  <a:lnTo>
                    <a:pt x="53" y="214"/>
                  </a:lnTo>
                  <a:lnTo>
                    <a:pt x="25" y="103"/>
                  </a:lnTo>
                  <a:lnTo>
                    <a:pt x="25" y="214"/>
                  </a:lnTo>
                  <a:lnTo>
                    <a:pt x="25" y="214"/>
                  </a:lnTo>
                  <a:close/>
                  <a:moveTo>
                    <a:pt x="16" y="12"/>
                  </a:moveTo>
                  <a:lnTo>
                    <a:pt x="13" y="217"/>
                  </a:lnTo>
                  <a:lnTo>
                    <a:pt x="16" y="56"/>
                  </a:lnTo>
                  <a:lnTo>
                    <a:pt x="25" y="56"/>
                  </a:lnTo>
                  <a:lnTo>
                    <a:pt x="31" y="78"/>
                  </a:lnTo>
                  <a:lnTo>
                    <a:pt x="16" y="12"/>
                  </a:lnTo>
                  <a:lnTo>
                    <a:pt x="16" y="12"/>
                  </a:lnTo>
                  <a:lnTo>
                    <a:pt x="1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a:spLocks noEditPoints="1"/>
            </p:cNvSpPr>
            <p:nvPr/>
          </p:nvSpPr>
          <p:spPr bwMode="auto">
            <a:xfrm>
              <a:off x="1451" y="1896"/>
              <a:ext cx="269" cy="379"/>
            </a:xfrm>
            <a:custGeom>
              <a:avLst/>
              <a:gdLst>
                <a:gd name="T0" fmla="*/ 14 w 86"/>
                <a:gd name="T1" fmla="*/ 98 h 122"/>
                <a:gd name="T2" fmla="*/ 0 w 86"/>
                <a:gd name="T3" fmla="*/ 49 h 122"/>
                <a:gd name="T4" fmla="*/ 0 w 86"/>
                <a:gd name="T5" fmla="*/ 49 h 122"/>
                <a:gd name="T6" fmla="*/ 14 w 86"/>
                <a:gd name="T7" fmla="*/ 12 h 122"/>
                <a:gd name="T8" fmla="*/ 14 w 86"/>
                <a:gd name="T9" fmla="*/ 12 h 122"/>
                <a:gd name="T10" fmla="*/ 44 w 86"/>
                <a:gd name="T11" fmla="*/ 0 h 122"/>
                <a:gd name="T12" fmla="*/ 44 w 86"/>
                <a:gd name="T13" fmla="*/ 0 h 122"/>
                <a:gd name="T14" fmla="*/ 72 w 86"/>
                <a:gd name="T15" fmla="*/ 10 h 122"/>
                <a:gd name="T16" fmla="*/ 72 w 86"/>
                <a:gd name="T17" fmla="*/ 10 h 122"/>
                <a:gd name="T18" fmla="*/ 86 w 86"/>
                <a:gd name="T19" fmla="*/ 45 h 122"/>
                <a:gd name="T20" fmla="*/ 86 w 86"/>
                <a:gd name="T21" fmla="*/ 45 h 122"/>
                <a:gd name="T22" fmla="*/ 73 w 86"/>
                <a:gd name="T23" fmla="*/ 95 h 122"/>
                <a:gd name="T24" fmla="*/ 73 w 86"/>
                <a:gd name="T25" fmla="*/ 95 h 122"/>
                <a:gd name="T26" fmla="*/ 44 w 86"/>
                <a:gd name="T27" fmla="*/ 122 h 122"/>
                <a:gd name="T28" fmla="*/ 44 w 86"/>
                <a:gd name="T29" fmla="*/ 122 h 122"/>
                <a:gd name="T30" fmla="*/ 14 w 86"/>
                <a:gd name="T31" fmla="*/ 98 h 122"/>
                <a:gd name="T32" fmla="*/ 69 w 86"/>
                <a:gd name="T33" fmla="*/ 94 h 122"/>
                <a:gd name="T34" fmla="*/ 82 w 86"/>
                <a:gd name="T35" fmla="*/ 45 h 122"/>
                <a:gd name="T36" fmla="*/ 82 w 86"/>
                <a:gd name="T37" fmla="*/ 45 h 122"/>
                <a:gd name="T38" fmla="*/ 44 w 86"/>
                <a:gd name="T39" fmla="*/ 4 h 122"/>
                <a:gd name="T40" fmla="*/ 44 w 86"/>
                <a:gd name="T41" fmla="*/ 4 h 122"/>
                <a:gd name="T42" fmla="*/ 4 w 86"/>
                <a:gd name="T43" fmla="*/ 49 h 122"/>
                <a:gd name="T44" fmla="*/ 4 w 86"/>
                <a:gd name="T45" fmla="*/ 49 h 122"/>
                <a:gd name="T46" fmla="*/ 17 w 86"/>
                <a:gd name="T47" fmla="*/ 96 h 122"/>
                <a:gd name="T48" fmla="*/ 17 w 86"/>
                <a:gd name="T49" fmla="*/ 96 h 122"/>
                <a:gd name="T50" fmla="*/ 44 w 86"/>
                <a:gd name="T51" fmla="*/ 118 h 122"/>
                <a:gd name="T52" fmla="*/ 44 w 86"/>
                <a:gd name="T53" fmla="*/ 118 h 122"/>
                <a:gd name="T54" fmla="*/ 69 w 86"/>
                <a:gd name="T5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22">
                  <a:moveTo>
                    <a:pt x="14" y="98"/>
                  </a:moveTo>
                  <a:cubicBezTo>
                    <a:pt x="6" y="84"/>
                    <a:pt x="0" y="66"/>
                    <a:pt x="0" y="49"/>
                  </a:cubicBezTo>
                  <a:cubicBezTo>
                    <a:pt x="0" y="49"/>
                    <a:pt x="0" y="49"/>
                    <a:pt x="0" y="49"/>
                  </a:cubicBezTo>
                  <a:cubicBezTo>
                    <a:pt x="0" y="33"/>
                    <a:pt x="6" y="20"/>
                    <a:pt x="14" y="12"/>
                  </a:cubicBezTo>
                  <a:cubicBezTo>
                    <a:pt x="14" y="12"/>
                    <a:pt x="14" y="12"/>
                    <a:pt x="14" y="12"/>
                  </a:cubicBezTo>
                  <a:cubicBezTo>
                    <a:pt x="22" y="4"/>
                    <a:pt x="33" y="0"/>
                    <a:pt x="44" y="0"/>
                  </a:cubicBezTo>
                  <a:cubicBezTo>
                    <a:pt x="44" y="0"/>
                    <a:pt x="44" y="0"/>
                    <a:pt x="44" y="0"/>
                  </a:cubicBezTo>
                  <a:cubicBezTo>
                    <a:pt x="54" y="0"/>
                    <a:pt x="64" y="3"/>
                    <a:pt x="72" y="10"/>
                  </a:cubicBezTo>
                  <a:cubicBezTo>
                    <a:pt x="72" y="10"/>
                    <a:pt x="72" y="10"/>
                    <a:pt x="72" y="10"/>
                  </a:cubicBezTo>
                  <a:cubicBezTo>
                    <a:pt x="80" y="17"/>
                    <a:pt x="86" y="28"/>
                    <a:pt x="86" y="45"/>
                  </a:cubicBezTo>
                  <a:cubicBezTo>
                    <a:pt x="86" y="45"/>
                    <a:pt x="86" y="45"/>
                    <a:pt x="86" y="45"/>
                  </a:cubicBezTo>
                  <a:cubicBezTo>
                    <a:pt x="86" y="61"/>
                    <a:pt x="80" y="80"/>
                    <a:pt x="73" y="95"/>
                  </a:cubicBezTo>
                  <a:cubicBezTo>
                    <a:pt x="73" y="95"/>
                    <a:pt x="73" y="95"/>
                    <a:pt x="73" y="95"/>
                  </a:cubicBezTo>
                  <a:cubicBezTo>
                    <a:pt x="65" y="110"/>
                    <a:pt x="55" y="122"/>
                    <a:pt x="44" y="122"/>
                  </a:cubicBezTo>
                  <a:cubicBezTo>
                    <a:pt x="44" y="122"/>
                    <a:pt x="44" y="122"/>
                    <a:pt x="44" y="122"/>
                  </a:cubicBezTo>
                  <a:cubicBezTo>
                    <a:pt x="32" y="122"/>
                    <a:pt x="22" y="112"/>
                    <a:pt x="14" y="98"/>
                  </a:cubicBezTo>
                  <a:close/>
                  <a:moveTo>
                    <a:pt x="69" y="94"/>
                  </a:moveTo>
                  <a:cubicBezTo>
                    <a:pt x="77" y="79"/>
                    <a:pt x="82" y="61"/>
                    <a:pt x="82" y="45"/>
                  </a:cubicBezTo>
                  <a:cubicBezTo>
                    <a:pt x="82" y="45"/>
                    <a:pt x="82" y="45"/>
                    <a:pt x="82" y="45"/>
                  </a:cubicBezTo>
                  <a:cubicBezTo>
                    <a:pt x="81" y="13"/>
                    <a:pt x="63" y="4"/>
                    <a:pt x="44" y="4"/>
                  </a:cubicBezTo>
                  <a:cubicBezTo>
                    <a:pt x="44" y="4"/>
                    <a:pt x="44" y="4"/>
                    <a:pt x="44" y="4"/>
                  </a:cubicBezTo>
                  <a:cubicBezTo>
                    <a:pt x="25" y="4"/>
                    <a:pt x="4" y="18"/>
                    <a:pt x="4" y="49"/>
                  </a:cubicBezTo>
                  <a:cubicBezTo>
                    <a:pt x="4" y="49"/>
                    <a:pt x="4" y="49"/>
                    <a:pt x="4" y="49"/>
                  </a:cubicBezTo>
                  <a:cubicBezTo>
                    <a:pt x="4" y="65"/>
                    <a:pt x="9" y="83"/>
                    <a:pt x="17" y="96"/>
                  </a:cubicBezTo>
                  <a:cubicBezTo>
                    <a:pt x="17" y="96"/>
                    <a:pt x="17" y="96"/>
                    <a:pt x="17" y="96"/>
                  </a:cubicBezTo>
                  <a:cubicBezTo>
                    <a:pt x="25" y="109"/>
                    <a:pt x="35" y="118"/>
                    <a:pt x="44" y="118"/>
                  </a:cubicBezTo>
                  <a:cubicBezTo>
                    <a:pt x="44" y="118"/>
                    <a:pt x="44" y="118"/>
                    <a:pt x="44" y="118"/>
                  </a:cubicBezTo>
                  <a:cubicBezTo>
                    <a:pt x="52" y="118"/>
                    <a:pt x="62" y="108"/>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a:spLocks noEditPoints="1"/>
            </p:cNvSpPr>
            <p:nvPr/>
          </p:nvSpPr>
          <p:spPr bwMode="auto">
            <a:xfrm>
              <a:off x="1445" y="1890"/>
              <a:ext cx="281" cy="391"/>
            </a:xfrm>
            <a:custGeom>
              <a:avLst/>
              <a:gdLst>
                <a:gd name="T0" fmla="*/ 16 w 90"/>
                <a:gd name="T1" fmla="*/ 100 h 126"/>
                <a:gd name="T2" fmla="*/ 0 w 90"/>
                <a:gd name="T3" fmla="*/ 51 h 126"/>
                <a:gd name="T4" fmla="*/ 0 w 90"/>
                <a:gd name="T5" fmla="*/ 51 h 126"/>
                <a:gd name="T6" fmla="*/ 15 w 90"/>
                <a:gd name="T7" fmla="*/ 13 h 126"/>
                <a:gd name="T8" fmla="*/ 46 w 90"/>
                <a:gd name="T9" fmla="*/ 0 h 126"/>
                <a:gd name="T10" fmla="*/ 76 w 90"/>
                <a:gd name="T11" fmla="*/ 10 h 126"/>
                <a:gd name="T12" fmla="*/ 90 w 90"/>
                <a:gd name="T13" fmla="*/ 46 h 126"/>
                <a:gd name="T14" fmla="*/ 90 w 90"/>
                <a:gd name="T15" fmla="*/ 46 h 126"/>
                <a:gd name="T16" fmla="*/ 77 w 90"/>
                <a:gd name="T17" fmla="*/ 98 h 126"/>
                <a:gd name="T18" fmla="*/ 46 w 90"/>
                <a:gd name="T19" fmla="*/ 126 h 126"/>
                <a:gd name="T20" fmla="*/ 14 w 90"/>
                <a:gd name="T21" fmla="*/ 101 h 126"/>
                <a:gd name="T22" fmla="*/ 45 w 90"/>
                <a:gd name="T23" fmla="*/ 122 h 126"/>
                <a:gd name="T24" fmla="*/ 45 w 90"/>
                <a:gd name="T25" fmla="*/ 122 h 126"/>
                <a:gd name="T26" fmla="*/ 17 w 90"/>
                <a:gd name="T27" fmla="*/ 99 h 126"/>
                <a:gd name="T28" fmla="*/ 13 w 90"/>
                <a:gd name="T29" fmla="*/ 90 h 126"/>
                <a:gd name="T30" fmla="*/ 17 w 90"/>
                <a:gd name="T31" fmla="*/ 99 h 126"/>
                <a:gd name="T32" fmla="*/ 17 w 90"/>
                <a:gd name="T33" fmla="*/ 99 h 126"/>
                <a:gd name="T34" fmla="*/ 47 w 90"/>
                <a:gd name="T35" fmla="*/ 122 h 126"/>
                <a:gd name="T36" fmla="*/ 47 w 90"/>
                <a:gd name="T37" fmla="*/ 122 h 126"/>
                <a:gd name="T38" fmla="*/ 73 w 90"/>
                <a:gd name="T39" fmla="*/ 97 h 126"/>
                <a:gd name="T40" fmla="*/ 47 w 90"/>
                <a:gd name="T41" fmla="*/ 122 h 126"/>
                <a:gd name="T42" fmla="*/ 73 w 90"/>
                <a:gd name="T43" fmla="*/ 97 h 126"/>
                <a:gd name="T44" fmla="*/ 86 w 90"/>
                <a:gd name="T45" fmla="*/ 48 h 126"/>
                <a:gd name="T46" fmla="*/ 73 w 90"/>
                <a:gd name="T47" fmla="*/ 97 h 126"/>
                <a:gd name="T48" fmla="*/ 73 w 90"/>
                <a:gd name="T49" fmla="*/ 97 h 126"/>
                <a:gd name="T50" fmla="*/ 46 w 90"/>
                <a:gd name="T51" fmla="*/ 118 h 126"/>
                <a:gd name="T52" fmla="*/ 69 w 90"/>
                <a:gd name="T53" fmla="*/ 95 h 126"/>
                <a:gd name="T54" fmla="*/ 71 w 90"/>
                <a:gd name="T55" fmla="*/ 96 h 126"/>
                <a:gd name="T56" fmla="*/ 82 w 90"/>
                <a:gd name="T57" fmla="*/ 47 h 126"/>
                <a:gd name="T58" fmla="*/ 82 w 90"/>
                <a:gd name="T59" fmla="*/ 47 h 126"/>
                <a:gd name="T60" fmla="*/ 46 w 90"/>
                <a:gd name="T61" fmla="*/ 8 h 126"/>
                <a:gd name="T62" fmla="*/ 8 w 90"/>
                <a:gd name="T63" fmla="*/ 51 h 126"/>
                <a:gd name="T64" fmla="*/ 8 w 90"/>
                <a:gd name="T65" fmla="*/ 51 h 126"/>
                <a:gd name="T66" fmla="*/ 21 w 90"/>
                <a:gd name="T67" fmla="*/ 97 h 126"/>
                <a:gd name="T68" fmla="*/ 46 w 90"/>
                <a:gd name="T69" fmla="*/ 118 h 126"/>
                <a:gd name="T70" fmla="*/ 46 w 90"/>
                <a:gd name="T71" fmla="*/ 118 h 126"/>
                <a:gd name="T72" fmla="*/ 46 w 90"/>
                <a:gd name="T73" fmla="*/ 118 h 126"/>
                <a:gd name="T74" fmla="*/ 13 w 90"/>
                <a:gd name="T75" fmla="*/ 90 h 126"/>
                <a:gd name="T76" fmla="*/ 13 w 90"/>
                <a:gd name="T77" fmla="*/ 90 h 126"/>
                <a:gd name="T78" fmla="*/ 4 w 90"/>
                <a:gd name="T79" fmla="*/ 51 h 126"/>
                <a:gd name="T80" fmla="*/ 4 w 90"/>
                <a:gd name="T81" fmla="*/ 51 h 126"/>
                <a:gd name="T82" fmla="*/ 4 w 90"/>
                <a:gd name="T83" fmla="*/ 51 h 126"/>
                <a:gd name="T84" fmla="*/ 17 w 90"/>
                <a:gd name="T85" fmla="*/ 16 h 126"/>
                <a:gd name="T86" fmla="*/ 4 w 90"/>
                <a:gd name="T87" fmla="*/ 51 h 126"/>
                <a:gd name="T88" fmla="*/ 4 w 90"/>
                <a:gd name="T89" fmla="*/ 51 h 126"/>
                <a:gd name="T90" fmla="*/ 86 w 90"/>
                <a:gd name="T91" fmla="*/ 47 h 126"/>
                <a:gd name="T92" fmla="*/ 86 w 90"/>
                <a:gd name="T93" fmla="*/ 47 h 126"/>
                <a:gd name="T94" fmla="*/ 86 w 90"/>
                <a:gd name="T95" fmla="*/ 47 h 126"/>
                <a:gd name="T96" fmla="*/ 73 w 90"/>
                <a:gd name="T97" fmla="*/ 13 h 126"/>
                <a:gd name="T98" fmla="*/ 62 w 90"/>
                <a:gd name="T99" fmla="*/ 7 h 126"/>
                <a:gd name="T100" fmla="*/ 81 w 90"/>
                <a:gd name="T101" fmla="*/ 23 h 126"/>
                <a:gd name="T102" fmla="*/ 30 w 90"/>
                <a:gd name="T103" fmla="*/ 7 h 126"/>
                <a:gd name="T104" fmla="*/ 18 w 90"/>
                <a:gd name="T105" fmla="*/ 1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 h="126">
                  <a:moveTo>
                    <a:pt x="14" y="101"/>
                  </a:moveTo>
                  <a:cubicBezTo>
                    <a:pt x="16" y="100"/>
                    <a:pt x="16" y="100"/>
                    <a:pt x="16" y="100"/>
                  </a:cubicBezTo>
                  <a:cubicBezTo>
                    <a:pt x="14" y="101"/>
                    <a:pt x="14" y="101"/>
                    <a:pt x="14" y="101"/>
                  </a:cubicBezTo>
                  <a:cubicBezTo>
                    <a:pt x="6" y="87"/>
                    <a:pt x="0" y="69"/>
                    <a:pt x="0" y="51"/>
                  </a:cubicBezTo>
                  <a:cubicBezTo>
                    <a:pt x="0" y="51"/>
                    <a:pt x="0" y="51"/>
                    <a:pt x="0" y="51"/>
                  </a:cubicBezTo>
                  <a:cubicBezTo>
                    <a:pt x="0" y="51"/>
                    <a:pt x="0" y="51"/>
                    <a:pt x="0" y="51"/>
                  </a:cubicBezTo>
                  <a:cubicBezTo>
                    <a:pt x="0" y="51"/>
                    <a:pt x="0" y="51"/>
                    <a:pt x="0" y="51"/>
                  </a:cubicBezTo>
                  <a:cubicBezTo>
                    <a:pt x="0" y="34"/>
                    <a:pt x="6" y="21"/>
                    <a:pt x="15" y="13"/>
                  </a:cubicBezTo>
                  <a:cubicBezTo>
                    <a:pt x="15" y="13"/>
                    <a:pt x="15" y="13"/>
                    <a:pt x="15" y="13"/>
                  </a:cubicBezTo>
                  <a:cubicBezTo>
                    <a:pt x="23" y="4"/>
                    <a:pt x="35" y="0"/>
                    <a:pt x="46" y="0"/>
                  </a:cubicBezTo>
                  <a:cubicBezTo>
                    <a:pt x="46" y="0"/>
                    <a:pt x="46" y="0"/>
                    <a:pt x="46" y="0"/>
                  </a:cubicBezTo>
                  <a:cubicBezTo>
                    <a:pt x="56" y="0"/>
                    <a:pt x="67" y="3"/>
                    <a:pt x="76" y="10"/>
                  </a:cubicBezTo>
                  <a:cubicBezTo>
                    <a:pt x="76" y="10"/>
                    <a:pt x="76" y="10"/>
                    <a:pt x="76" y="10"/>
                  </a:cubicBezTo>
                  <a:cubicBezTo>
                    <a:pt x="84" y="18"/>
                    <a:pt x="89" y="30"/>
                    <a:pt x="90" y="46"/>
                  </a:cubicBezTo>
                  <a:cubicBezTo>
                    <a:pt x="90" y="46"/>
                    <a:pt x="90" y="46"/>
                    <a:pt x="90" y="46"/>
                  </a:cubicBezTo>
                  <a:cubicBezTo>
                    <a:pt x="90" y="46"/>
                    <a:pt x="90" y="46"/>
                    <a:pt x="90" y="46"/>
                  </a:cubicBezTo>
                  <a:cubicBezTo>
                    <a:pt x="90" y="47"/>
                    <a:pt x="90" y="47"/>
                    <a:pt x="90" y="47"/>
                  </a:cubicBezTo>
                  <a:cubicBezTo>
                    <a:pt x="90" y="64"/>
                    <a:pt x="84" y="83"/>
                    <a:pt x="77" y="98"/>
                  </a:cubicBezTo>
                  <a:cubicBezTo>
                    <a:pt x="77" y="98"/>
                    <a:pt x="77" y="98"/>
                    <a:pt x="77" y="98"/>
                  </a:cubicBezTo>
                  <a:cubicBezTo>
                    <a:pt x="69" y="113"/>
                    <a:pt x="59" y="126"/>
                    <a:pt x="46" y="126"/>
                  </a:cubicBezTo>
                  <a:cubicBezTo>
                    <a:pt x="46" y="126"/>
                    <a:pt x="46" y="126"/>
                    <a:pt x="46" y="126"/>
                  </a:cubicBezTo>
                  <a:cubicBezTo>
                    <a:pt x="33" y="126"/>
                    <a:pt x="22" y="115"/>
                    <a:pt x="14" y="101"/>
                  </a:cubicBezTo>
                  <a:close/>
                  <a:moveTo>
                    <a:pt x="45" y="122"/>
                  </a:moveTo>
                  <a:cubicBezTo>
                    <a:pt x="45" y="122"/>
                    <a:pt x="45" y="122"/>
                    <a:pt x="45" y="122"/>
                  </a:cubicBezTo>
                  <a:cubicBezTo>
                    <a:pt x="45" y="122"/>
                    <a:pt x="45" y="122"/>
                    <a:pt x="45" y="122"/>
                  </a:cubicBezTo>
                  <a:cubicBezTo>
                    <a:pt x="45" y="122"/>
                    <a:pt x="45" y="122"/>
                    <a:pt x="45" y="122"/>
                  </a:cubicBezTo>
                  <a:close/>
                  <a:moveTo>
                    <a:pt x="45" y="122"/>
                  </a:moveTo>
                  <a:cubicBezTo>
                    <a:pt x="35" y="122"/>
                    <a:pt x="25" y="112"/>
                    <a:pt x="17" y="99"/>
                  </a:cubicBezTo>
                  <a:cubicBezTo>
                    <a:pt x="17" y="99"/>
                    <a:pt x="17" y="99"/>
                    <a:pt x="17" y="99"/>
                  </a:cubicBezTo>
                  <a:cubicBezTo>
                    <a:pt x="16" y="96"/>
                    <a:pt x="14" y="93"/>
                    <a:pt x="13" y="90"/>
                  </a:cubicBezTo>
                  <a:cubicBezTo>
                    <a:pt x="13" y="90"/>
                    <a:pt x="13" y="90"/>
                    <a:pt x="13" y="90"/>
                  </a:cubicBezTo>
                  <a:cubicBezTo>
                    <a:pt x="14" y="93"/>
                    <a:pt x="16" y="96"/>
                    <a:pt x="17" y="99"/>
                  </a:cubicBezTo>
                  <a:cubicBezTo>
                    <a:pt x="17" y="99"/>
                    <a:pt x="17" y="99"/>
                    <a:pt x="17" y="99"/>
                  </a:cubicBezTo>
                  <a:cubicBezTo>
                    <a:pt x="17" y="99"/>
                    <a:pt x="17" y="99"/>
                    <a:pt x="17" y="99"/>
                  </a:cubicBezTo>
                  <a:cubicBezTo>
                    <a:pt x="25" y="112"/>
                    <a:pt x="35" y="122"/>
                    <a:pt x="45" y="122"/>
                  </a:cubicBezTo>
                  <a:close/>
                  <a:moveTo>
                    <a:pt x="47" y="122"/>
                  </a:moveTo>
                  <a:cubicBezTo>
                    <a:pt x="47" y="122"/>
                    <a:pt x="47" y="122"/>
                    <a:pt x="47" y="122"/>
                  </a:cubicBezTo>
                  <a:cubicBezTo>
                    <a:pt x="47" y="122"/>
                    <a:pt x="47" y="122"/>
                    <a:pt x="47" y="122"/>
                  </a:cubicBezTo>
                  <a:cubicBezTo>
                    <a:pt x="47" y="122"/>
                    <a:pt x="47" y="122"/>
                    <a:pt x="47" y="122"/>
                  </a:cubicBezTo>
                  <a:close/>
                  <a:moveTo>
                    <a:pt x="73" y="97"/>
                  </a:moveTo>
                  <a:cubicBezTo>
                    <a:pt x="66" y="111"/>
                    <a:pt x="57" y="121"/>
                    <a:pt x="47" y="122"/>
                  </a:cubicBezTo>
                  <a:cubicBezTo>
                    <a:pt x="47" y="122"/>
                    <a:pt x="47" y="122"/>
                    <a:pt x="47" y="122"/>
                  </a:cubicBezTo>
                  <a:cubicBezTo>
                    <a:pt x="57" y="121"/>
                    <a:pt x="66" y="111"/>
                    <a:pt x="73" y="97"/>
                  </a:cubicBezTo>
                  <a:cubicBezTo>
                    <a:pt x="73" y="97"/>
                    <a:pt x="73" y="97"/>
                    <a:pt x="73" y="97"/>
                  </a:cubicBezTo>
                  <a:cubicBezTo>
                    <a:pt x="80" y="82"/>
                    <a:pt x="85" y="64"/>
                    <a:pt x="86" y="48"/>
                  </a:cubicBezTo>
                  <a:cubicBezTo>
                    <a:pt x="86" y="48"/>
                    <a:pt x="86" y="48"/>
                    <a:pt x="86" y="48"/>
                  </a:cubicBezTo>
                  <a:cubicBezTo>
                    <a:pt x="86" y="48"/>
                    <a:pt x="86" y="48"/>
                    <a:pt x="86" y="48"/>
                  </a:cubicBezTo>
                  <a:cubicBezTo>
                    <a:pt x="85" y="64"/>
                    <a:pt x="80" y="82"/>
                    <a:pt x="73" y="97"/>
                  </a:cubicBezTo>
                  <a:cubicBezTo>
                    <a:pt x="73" y="97"/>
                    <a:pt x="73" y="97"/>
                    <a:pt x="73" y="97"/>
                  </a:cubicBezTo>
                  <a:cubicBezTo>
                    <a:pt x="73" y="97"/>
                    <a:pt x="73" y="97"/>
                    <a:pt x="73" y="97"/>
                  </a:cubicBezTo>
                  <a:close/>
                  <a:moveTo>
                    <a:pt x="46" y="118"/>
                  </a:moveTo>
                  <a:cubicBezTo>
                    <a:pt x="46" y="118"/>
                    <a:pt x="46" y="118"/>
                    <a:pt x="46" y="118"/>
                  </a:cubicBezTo>
                  <a:cubicBezTo>
                    <a:pt x="46" y="118"/>
                    <a:pt x="46" y="118"/>
                    <a:pt x="46" y="118"/>
                  </a:cubicBezTo>
                  <a:cubicBezTo>
                    <a:pt x="53" y="118"/>
                    <a:pt x="62" y="109"/>
                    <a:pt x="69" y="95"/>
                  </a:cubicBezTo>
                  <a:cubicBezTo>
                    <a:pt x="69" y="95"/>
                    <a:pt x="69" y="95"/>
                    <a:pt x="69" y="95"/>
                  </a:cubicBezTo>
                  <a:cubicBezTo>
                    <a:pt x="71" y="96"/>
                    <a:pt x="71" y="96"/>
                    <a:pt x="71" y="96"/>
                  </a:cubicBezTo>
                  <a:cubicBezTo>
                    <a:pt x="69" y="95"/>
                    <a:pt x="69" y="95"/>
                    <a:pt x="69" y="95"/>
                  </a:cubicBezTo>
                  <a:cubicBezTo>
                    <a:pt x="77" y="81"/>
                    <a:pt x="82" y="62"/>
                    <a:pt x="82" y="47"/>
                  </a:cubicBezTo>
                  <a:cubicBezTo>
                    <a:pt x="82" y="47"/>
                    <a:pt x="82" y="47"/>
                    <a:pt x="82" y="47"/>
                  </a:cubicBezTo>
                  <a:cubicBezTo>
                    <a:pt x="82" y="47"/>
                    <a:pt x="82" y="47"/>
                    <a:pt x="82" y="47"/>
                  </a:cubicBezTo>
                  <a:cubicBezTo>
                    <a:pt x="82" y="47"/>
                    <a:pt x="82" y="47"/>
                    <a:pt x="82" y="47"/>
                  </a:cubicBezTo>
                  <a:cubicBezTo>
                    <a:pt x="81" y="16"/>
                    <a:pt x="64" y="9"/>
                    <a:pt x="46" y="8"/>
                  </a:cubicBezTo>
                  <a:cubicBezTo>
                    <a:pt x="46" y="8"/>
                    <a:pt x="46" y="8"/>
                    <a:pt x="46" y="8"/>
                  </a:cubicBezTo>
                  <a:cubicBezTo>
                    <a:pt x="28" y="8"/>
                    <a:pt x="8" y="21"/>
                    <a:pt x="8" y="51"/>
                  </a:cubicBezTo>
                  <a:cubicBezTo>
                    <a:pt x="8" y="51"/>
                    <a:pt x="8" y="51"/>
                    <a:pt x="8" y="51"/>
                  </a:cubicBezTo>
                  <a:cubicBezTo>
                    <a:pt x="8" y="51"/>
                    <a:pt x="8" y="51"/>
                    <a:pt x="8" y="51"/>
                  </a:cubicBezTo>
                  <a:cubicBezTo>
                    <a:pt x="8" y="67"/>
                    <a:pt x="13" y="84"/>
                    <a:pt x="21" y="97"/>
                  </a:cubicBezTo>
                  <a:cubicBezTo>
                    <a:pt x="21" y="97"/>
                    <a:pt x="21" y="97"/>
                    <a:pt x="21" y="97"/>
                  </a:cubicBezTo>
                  <a:cubicBezTo>
                    <a:pt x="28" y="110"/>
                    <a:pt x="38" y="118"/>
                    <a:pt x="46" y="118"/>
                  </a:cubicBezTo>
                  <a:cubicBezTo>
                    <a:pt x="46" y="118"/>
                    <a:pt x="46" y="118"/>
                    <a:pt x="46" y="118"/>
                  </a:cubicBezTo>
                  <a:cubicBezTo>
                    <a:pt x="46" y="118"/>
                    <a:pt x="46" y="118"/>
                    <a:pt x="46" y="118"/>
                  </a:cubicBezTo>
                  <a:cubicBezTo>
                    <a:pt x="46" y="118"/>
                    <a:pt x="46" y="118"/>
                    <a:pt x="46" y="118"/>
                  </a:cubicBezTo>
                  <a:cubicBezTo>
                    <a:pt x="46" y="118"/>
                    <a:pt x="46" y="118"/>
                    <a:pt x="46" y="118"/>
                  </a:cubicBezTo>
                  <a:cubicBezTo>
                    <a:pt x="46" y="118"/>
                    <a:pt x="46" y="118"/>
                    <a:pt x="46" y="118"/>
                  </a:cubicBezTo>
                  <a:cubicBezTo>
                    <a:pt x="46" y="118"/>
                    <a:pt x="46" y="118"/>
                    <a:pt x="46" y="118"/>
                  </a:cubicBezTo>
                  <a:close/>
                  <a:moveTo>
                    <a:pt x="13" y="90"/>
                  </a:moveTo>
                  <a:cubicBezTo>
                    <a:pt x="13" y="90"/>
                    <a:pt x="13" y="90"/>
                    <a:pt x="13" y="90"/>
                  </a:cubicBezTo>
                  <a:cubicBezTo>
                    <a:pt x="13" y="90"/>
                    <a:pt x="13" y="90"/>
                    <a:pt x="13" y="90"/>
                  </a:cubicBezTo>
                  <a:cubicBezTo>
                    <a:pt x="13" y="90"/>
                    <a:pt x="13" y="90"/>
                    <a:pt x="13" y="90"/>
                  </a:cubicBezTo>
                  <a:close/>
                  <a:moveTo>
                    <a:pt x="4" y="51"/>
                  </a:moveTo>
                  <a:cubicBezTo>
                    <a:pt x="4" y="51"/>
                    <a:pt x="4" y="51"/>
                    <a:pt x="4" y="51"/>
                  </a:cubicBezTo>
                  <a:cubicBezTo>
                    <a:pt x="4" y="51"/>
                    <a:pt x="4" y="51"/>
                    <a:pt x="4" y="51"/>
                  </a:cubicBezTo>
                  <a:cubicBezTo>
                    <a:pt x="4" y="51"/>
                    <a:pt x="4" y="51"/>
                    <a:pt x="4" y="51"/>
                  </a:cubicBezTo>
                  <a:cubicBezTo>
                    <a:pt x="4" y="51"/>
                    <a:pt x="4" y="51"/>
                    <a:pt x="4" y="51"/>
                  </a:cubicBezTo>
                  <a:cubicBezTo>
                    <a:pt x="4" y="51"/>
                    <a:pt x="4" y="51"/>
                    <a:pt x="4" y="51"/>
                  </a:cubicBezTo>
                  <a:cubicBezTo>
                    <a:pt x="4" y="35"/>
                    <a:pt x="9" y="23"/>
                    <a:pt x="17" y="16"/>
                  </a:cubicBezTo>
                  <a:cubicBezTo>
                    <a:pt x="17" y="16"/>
                    <a:pt x="17" y="16"/>
                    <a:pt x="17" y="16"/>
                  </a:cubicBezTo>
                  <a:cubicBezTo>
                    <a:pt x="9" y="23"/>
                    <a:pt x="4" y="35"/>
                    <a:pt x="4" y="51"/>
                  </a:cubicBezTo>
                  <a:cubicBezTo>
                    <a:pt x="4" y="51"/>
                    <a:pt x="4" y="51"/>
                    <a:pt x="4" y="51"/>
                  </a:cubicBezTo>
                  <a:cubicBezTo>
                    <a:pt x="4" y="51"/>
                    <a:pt x="4" y="51"/>
                    <a:pt x="4" y="51"/>
                  </a:cubicBezTo>
                  <a:close/>
                  <a:moveTo>
                    <a:pt x="86" y="47"/>
                  </a:moveTo>
                  <a:cubicBezTo>
                    <a:pt x="86" y="47"/>
                    <a:pt x="86" y="47"/>
                    <a:pt x="86" y="47"/>
                  </a:cubicBezTo>
                  <a:cubicBezTo>
                    <a:pt x="86" y="47"/>
                    <a:pt x="86" y="47"/>
                    <a:pt x="86" y="47"/>
                  </a:cubicBezTo>
                  <a:cubicBezTo>
                    <a:pt x="86" y="47"/>
                    <a:pt x="86" y="47"/>
                    <a:pt x="86" y="47"/>
                  </a:cubicBezTo>
                  <a:cubicBezTo>
                    <a:pt x="86" y="47"/>
                    <a:pt x="86" y="47"/>
                    <a:pt x="86" y="47"/>
                  </a:cubicBezTo>
                  <a:cubicBezTo>
                    <a:pt x="86" y="47"/>
                    <a:pt x="86" y="47"/>
                    <a:pt x="86" y="47"/>
                  </a:cubicBezTo>
                  <a:close/>
                  <a:moveTo>
                    <a:pt x="81" y="23"/>
                  </a:moveTo>
                  <a:cubicBezTo>
                    <a:pt x="79" y="19"/>
                    <a:pt x="76" y="16"/>
                    <a:pt x="73" y="13"/>
                  </a:cubicBezTo>
                  <a:cubicBezTo>
                    <a:pt x="73" y="13"/>
                    <a:pt x="73" y="13"/>
                    <a:pt x="73" y="13"/>
                  </a:cubicBezTo>
                  <a:cubicBezTo>
                    <a:pt x="70" y="10"/>
                    <a:pt x="66" y="8"/>
                    <a:pt x="62" y="7"/>
                  </a:cubicBezTo>
                  <a:cubicBezTo>
                    <a:pt x="62" y="7"/>
                    <a:pt x="62" y="7"/>
                    <a:pt x="62" y="7"/>
                  </a:cubicBezTo>
                  <a:cubicBezTo>
                    <a:pt x="70" y="10"/>
                    <a:pt x="76" y="15"/>
                    <a:pt x="81" y="23"/>
                  </a:cubicBezTo>
                  <a:close/>
                  <a:moveTo>
                    <a:pt x="18" y="15"/>
                  </a:moveTo>
                  <a:cubicBezTo>
                    <a:pt x="21" y="12"/>
                    <a:pt x="26" y="9"/>
                    <a:pt x="30" y="7"/>
                  </a:cubicBezTo>
                  <a:cubicBezTo>
                    <a:pt x="30" y="7"/>
                    <a:pt x="30" y="7"/>
                    <a:pt x="30" y="7"/>
                  </a:cubicBezTo>
                  <a:cubicBezTo>
                    <a:pt x="26" y="9"/>
                    <a:pt x="21" y="12"/>
                    <a:pt x="1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p:nvPr/>
          </p:nvSpPr>
          <p:spPr bwMode="auto">
            <a:xfrm>
              <a:off x="1645" y="1676"/>
              <a:ext cx="425" cy="245"/>
            </a:xfrm>
            <a:custGeom>
              <a:avLst/>
              <a:gdLst>
                <a:gd name="T0" fmla="*/ 0 w 425"/>
                <a:gd name="T1" fmla="*/ 233 h 245"/>
                <a:gd name="T2" fmla="*/ 419 w 425"/>
                <a:gd name="T3" fmla="*/ 0 h 245"/>
                <a:gd name="T4" fmla="*/ 425 w 425"/>
                <a:gd name="T5" fmla="*/ 9 h 245"/>
                <a:gd name="T6" fmla="*/ 6 w 425"/>
                <a:gd name="T7" fmla="*/ 245 h 245"/>
                <a:gd name="T8" fmla="*/ 0 w 425"/>
                <a:gd name="T9" fmla="*/ 233 h 245"/>
                <a:gd name="T10" fmla="*/ 0 w 425"/>
                <a:gd name="T11" fmla="*/ 233 h 245"/>
              </a:gdLst>
              <a:ahLst/>
              <a:cxnLst>
                <a:cxn ang="0">
                  <a:pos x="T0" y="T1"/>
                </a:cxn>
                <a:cxn ang="0">
                  <a:pos x="T2" y="T3"/>
                </a:cxn>
                <a:cxn ang="0">
                  <a:pos x="T4" y="T5"/>
                </a:cxn>
                <a:cxn ang="0">
                  <a:pos x="T6" y="T7"/>
                </a:cxn>
                <a:cxn ang="0">
                  <a:pos x="T8" y="T9"/>
                </a:cxn>
                <a:cxn ang="0">
                  <a:pos x="T10" y="T11"/>
                </a:cxn>
              </a:cxnLst>
              <a:rect l="0" t="0" r="r" b="b"/>
              <a:pathLst>
                <a:path w="425" h="245">
                  <a:moveTo>
                    <a:pt x="0" y="233"/>
                  </a:moveTo>
                  <a:lnTo>
                    <a:pt x="419" y="0"/>
                  </a:lnTo>
                  <a:lnTo>
                    <a:pt x="425" y="9"/>
                  </a:lnTo>
                  <a:lnTo>
                    <a:pt x="6" y="245"/>
                  </a:lnTo>
                  <a:lnTo>
                    <a:pt x="0" y="233"/>
                  </a:lnTo>
                  <a:lnTo>
                    <a:pt x="0" y="2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3"/>
            <p:cNvSpPr/>
            <p:nvPr/>
          </p:nvSpPr>
          <p:spPr bwMode="auto">
            <a:xfrm>
              <a:off x="1639" y="1667"/>
              <a:ext cx="441" cy="264"/>
            </a:xfrm>
            <a:custGeom>
              <a:avLst/>
              <a:gdLst>
                <a:gd name="T0" fmla="*/ 3 w 441"/>
                <a:gd name="T1" fmla="*/ 245 h 264"/>
                <a:gd name="T2" fmla="*/ 6 w 441"/>
                <a:gd name="T3" fmla="*/ 242 h 264"/>
                <a:gd name="T4" fmla="*/ 9 w 441"/>
                <a:gd name="T5" fmla="*/ 248 h 264"/>
                <a:gd name="T6" fmla="*/ 6 w 441"/>
                <a:gd name="T7" fmla="*/ 242 h 264"/>
                <a:gd name="T8" fmla="*/ 3 w 441"/>
                <a:gd name="T9" fmla="*/ 245 h 264"/>
                <a:gd name="T10" fmla="*/ 0 w 441"/>
                <a:gd name="T11" fmla="*/ 242 h 264"/>
                <a:gd name="T12" fmla="*/ 428 w 441"/>
                <a:gd name="T13" fmla="*/ 0 h 264"/>
                <a:gd name="T14" fmla="*/ 441 w 441"/>
                <a:gd name="T15" fmla="*/ 21 h 264"/>
                <a:gd name="T16" fmla="*/ 12 w 441"/>
                <a:gd name="T17" fmla="*/ 264 h 264"/>
                <a:gd name="T18" fmla="*/ 3 w 441"/>
                <a:gd name="T19" fmla="*/ 245 h 264"/>
                <a:gd name="T20" fmla="*/ 3 w 441"/>
                <a:gd name="T21"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1" h="264">
                  <a:moveTo>
                    <a:pt x="3" y="245"/>
                  </a:moveTo>
                  <a:lnTo>
                    <a:pt x="6" y="242"/>
                  </a:lnTo>
                  <a:lnTo>
                    <a:pt x="9" y="248"/>
                  </a:lnTo>
                  <a:lnTo>
                    <a:pt x="6" y="242"/>
                  </a:lnTo>
                  <a:lnTo>
                    <a:pt x="3" y="245"/>
                  </a:lnTo>
                  <a:lnTo>
                    <a:pt x="0" y="242"/>
                  </a:lnTo>
                  <a:lnTo>
                    <a:pt x="428" y="0"/>
                  </a:lnTo>
                  <a:lnTo>
                    <a:pt x="441" y="21"/>
                  </a:lnTo>
                  <a:lnTo>
                    <a:pt x="12" y="264"/>
                  </a:lnTo>
                  <a:lnTo>
                    <a:pt x="3" y="245"/>
                  </a:lnTo>
                  <a:lnTo>
                    <a:pt x="3" y="2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
            <p:cNvSpPr/>
            <p:nvPr/>
          </p:nvSpPr>
          <p:spPr bwMode="auto">
            <a:xfrm>
              <a:off x="2008" y="1657"/>
              <a:ext cx="31" cy="53"/>
            </a:xfrm>
            <a:custGeom>
              <a:avLst/>
              <a:gdLst>
                <a:gd name="T0" fmla="*/ 0 w 10"/>
                <a:gd name="T1" fmla="*/ 11 h 17"/>
                <a:gd name="T2" fmla="*/ 0 w 10"/>
                <a:gd name="T3" fmla="*/ 7 h 17"/>
                <a:gd name="T4" fmla="*/ 0 w 10"/>
                <a:gd name="T5" fmla="*/ 7 h 17"/>
                <a:gd name="T6" fmla="*/ 4 w 10"/>
                <a:gd name="T7" fmla="*/ 2 h 17"/>
                <a:gd name="T8" fmla="*/ 4 w 10"/>
                <a:gd name="T9" fmla="*/ 2 h 17"/>
                <a:gd name="T10" fmla="*/ 8 w 10"/>
                <a:gd name="T11" fmla="*/ 0 h 17"/>
                <a:gd name="T12" fmla="*/ 8 w 10"/>
                <a:gd name="T13" fmla="*/ 0 h 17"/>
                <a:gd name="T14" fmla="*/ 8 w 10"/>
                <a:gd name="T15" fmla="*/ 0 h 17"/>
                <a:gd name="T16" fmla="*/ 10 w 10"/>
                <a:gd name="T17" fmla="*/ 3 h 17"/>
                <a:gd name="T18" fmla="*/ 5 w 10"/>
                <a:gd name="T19" fmla="*/ 7 h 17"/>
                <a:gd name="T20" fmla="*/ 5 w 10"/>
                <a:gd name="T21" fmla="*/ 7 h 17"/>
                <a:gd name="T22" fmla="*/ 4 w 10"/>
                <a:gd name="T23" fmla="*/ 8 h 17"/>
                <a:gd name="T24" fmla="*/ 4 w 10"/>
                <a:gd name="T25" fmla="*/ 8 h 17"/>
                <a:gd name="T26" fmla="*/ 4 w 10"/>
                <a:gd name="T27" fmla="*/ 11 h 17"/>
                <a:gd name="T28" fmla="*/ 4 w 10"/>
                <a:gd name="T29" fmla="*/ 11 h 17"/>
                <a:gd name="T30" fmla="*/ 4 w 10"/>
                <a:gd name="T31" fmla="*/ 17 h 17"/>
                <a:gd name="T32" fmla="*/ 4 w 10"/>
                <a:gd name="T33" fmla="*/ 17 h 17"/>
                <a:gd name="T34" fmla="*/ 0 w 10"/>
                <a:gd name="T35" fmla="*/ 17 h 17"/>
                <a:gd name="T36" fmla="*/ 0 w 10"/>
                <a:gd name="T3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7">
                  <a:moveTo>
                    <a:pt x="0" y="11"/>
                  </a:moveTo>
                  <a:cubicBezTo>
                    <a:pt x="0" y="9"/>
                    <a:pt x="0" y="8"/>
                    <a:pt x="0" y="7"/>
                  </a:cubicBezTo>
                  <a:cubicBezTo>
                    <a:pt x="0" y="7"/>
                    <a:pt x="0" y="7"/>
                    <a:pt x="0" y="7"/>
                  </a:cubicBezTo>
                  <a:cubicBezTo>
                    <a:pt x="1" y="5"/>
                    <a:pt x="3" y="4"/>
                    <a:pt x="4" y="2"/>
                  </a:cubicBezTo>
                  <a:cubicBezTo>
                    <a:pt x="4" y="2"/>
                    <a:pt x="4" y="2"/>
                    <a:pt x="4" y="2"/>
                  </a:cubicBezTo>
                  <a:cubicBezTo>
                    <a:pt x="6" y="1"/>
                    <a:pt x="8" y="0"/>
                    <a:pt x="8" y="0"/>
                  </a:cubicBezTo>
                  <a:cubicBezTo>
                    <a:pt x="8" y="0"/>
                    <a:pt x="8" y="0"/>
                    <a:pt x="8" y="0"/>
                  </a:cubicBezTo>
                  <a:cubicBezTo>
                    <a:pt x="8" y="0"/>
                    <a:pt x="8" y="0"/>
                    <a:pt x="8" y="0"/>
                  </a:cubicBezTo>
                  <a:cubicBezTo>
                    <a:pt x="10" y="3"/>
                    <a:pt x="10" y="3"/>
                    <a:pt x="10" y="3"/>
                  </a:cubicBezTo>
                  <a:cubicBezTo>
                    <a:pt x="10" y="4"/>
                    <a:pt x="6" y="6"/>
                    <a:pt x="5" y="7"/>
                  </a:cubicBezTo>
                  <a:cubicBezTo>
                    <a:pt x="5" y="7"/>
                    <a:pt x="5" y="7"/>
                    <a:pt x="5" y="7"/>
                  </a:cubicBezTo>
                  <a:cubicBezTo>
                    <a:pt x="4" y="8"/>
                    <a:pt x="4" y="8"/>
                    <a:pt x="4" y="8"/>
                  </a:cubicBezTo>
                  <a:cubicBezTo>
                    <a:pt x="4" y="8"/>
                    <a:pt x="4" y="8"/>
                    <a:pt x="4" y="8"/>
                  </a:cubicBezTo>
                  <a:cubicBezTo>
                    <a:pt x="4" y="8"/>
                    <a:pt x="4" y="10"/>
                    <a:pt x="4" y="11"/>
                  </a:cubicBezTo>
                  <a:cubicBezTo>
                    <a:pt x="4" y="11"/>
                    <a:pt x="4" y="11"/>
                    <a:pt x="4" y="11"/>
                  </a:cubicBezTo>
                  <a:cubicBezTo>
                    <a:pt x="4" y="14"/>
                    <a:pt x="4" y="17"/>
                    <a:pt x="4" y="17"/>
                  </a:cubicBezTo>
                  <a:cubicBezTo>
                    <a:pt x="4" y="17"/>
                    <a:pt x="4" y="17"/>
                    <a:pt x="4" y="17"/>
                  </a:cubicBezTo>
                  <a:cubicBezTo>
                    <a:pt x="0" y="17"/>
                    <a:pt x="0" y="17"/>
                    <a:pt x="0" y="17"/>
                  </a:cubicBezTo>
                  <a:cubicBezTo>
                    <a:pt x="0" y="17"/>
                    <a:pt x="0" y="14"/>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5"/>
            <p:cNvSpPr>
              <a:spLocks noEditPoints="1"/>
            </p:cNvSpPr>
            <p:nvPr/>
          </p:nvSpPr>
          <p:spPr bwMode="auto">
            <a:xfrm>
              <a:off x="2002" y="1642"/>
              <a:ext cx="43" cy="77"/>
            </a:xfrm>
            <a:custGeom>
              <a:avLst/>
              <a:gdLst>
                <a:gd name="T0" fmla="*/ 0 w 14"/>
                <a:gd name="T1" fmla="*/ 22 h 25"/>
                <a:gd name="T2" fmla="*/ 0 w 14"/>
                <a:gd name="T3" fmla="*/ 20 h 25"/>
                <a:gd name="T4" fmla="*/ 0 w 14"/>
                <a:gd name="T5" fmla="*/ 16 h 25"/>
                <a:gd name="T6" fmla="*/ 2 w 14"/>
                <a:gd name="T7" fmla="*/ 16 h 25"/>
                <a:gd name="T8" fmla="*/ 0 w 14"/>
                <a:gd name="T9" fmla="*/ 11 h 25"/>
                <a:gd name="T10" fmla="*/ 5 w 14"/>
                <a:gd name="T11" fmla="*/ 6 h 25"/>
                <a:gd name="T12" fmla="*/ 8 w 14"/>
                <a:gd name="T13" fmla="*/ 4 h 25"/>
                <a:gd name="T14" fmla="*/ 8 w 14"/>
                <a:gd name="T15" fmla="*/ 4 h 25"/>
                <a:gd name="T16" fmla="*/ 12 w 14"/>
                <a:gd name="T17" fmla="*/ 5 h 25"/>
                <a:gd name="T18" fmla="*/ 14 w 14"/>
                <a:gd name="T19" fmla="*/ 8 h 25"/>
                <a:gd name="T20" fmla="*/ 13 w 14"/>
                <a:gd name="T21" fmla="*/ 10 h 25"/>
                <a:gd name="T22" fmla="*/ 13 w 14"/>
                <a:gd name="T23" fmla="*/ 10 h 25"/>
                <a:gd name="T24" fmla="*/ 13 w 14"/>
                <a:gd name="T25" fmla="*/ 10 h 25"/>
                <a:gd name="T26" fmla="*/ 13 w 14"/>
                <a:gd name="T27" fmla="*/ 10 h 25"/>
                <a:gd name="T28" fmla="*/ 13 w 14"/>
                <a:gd name="T29" fmla="*/ 10 h 25"/>
                <a:gd name="T30" fmla="*/ 12 w 14"/>
                <a:gd name="T31" fmla="*/ 11 h 25"/>
                <a:gd name="T32" fmla="*/ 11 w 14"/>
                <a:gd name="T33" fmla="*/ 11 h 25"/>
                <a:gd name="T34" fmla="*/ 8 w 14"/>
                <a:gd name="T35" fmla="*/ 14 h 25"/>
                <a:gd name="T36" fmla="*/ 8 w 14"/>
                <a:gd name="T37" fmla="*/ 14 h 25"/>
                <a:gd name="T38" fmla="*/ 8 w 14"/>
                <a:gd name="T39" fmla="*/ 14 h 25"/>
                <a:gd name="T40" fmla="*/ 8 w 14"/>
                <a:gd name="T41" fmla="*/ 16 h 25"/>
                <a:gd name="T42" fmla="*/ 8 w 14"/>
                <a:gd name="T43" fmla="*/ 16 h 25"/>
                <a:gd name="T44" fmla="*/ 8 w 14"/>
                <a:gd name="T45" fmla="*/ 21 h 25"/>
                <a:gd name="T46" fmla="*/ 0 w 14"/>
                <a:gd name="T47" fmla="*/ 25 h 25"/>
                <a:gd name="T48" fmla="*/ 4 w 14"/>
                <a:gd name="T49" fmla="*/ 20 h 25"/>
                <a:gd name="T50" fmla="*/ 4 w 14"/>
                <a:gd name="T51" fmla="*/ 20 h 25"/>
                <a:gd name="T52" fmla="*/ 4 w 14"/>
                <a:gd name="T53" fmla="*/ 20 h 25"/>
                <a:gd name="T54" fmla="*/ 4 w 14"/>
                <a:gd name="T55" fmla="*/ 20 h 25"/>
                <a:gd name="T56" fmla="*/ 5 w 14"/>
                <a:gd name="T57" fmla="*/ 11 h 25"/>
                <a:gd name="T58" fmla="*/ 6 w 14"/>
                <a:gd name="T59" fmla="*/ 10 h 25"/>
                <a:gd name="T60" fmla="*/ 5 w 14"/>
                <a:gd name="T61" fmla="*/ 12 h 25"/>
                <a:gd name="T62" fmla="*/ 7 w 14"/>
                <a:gd name="T63" fmla="*/ 9 h 25"/>
                <a:gd name="T64" fmla="*/ 9 w 14"/>
                <a:gd name="T65" fmla="*/ 8 h 25"/>
                <a:gd name="T66" fmla="*/ 9 w 14"/>
                <a:gd name="T6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25">
                  <a:moveTo>
                    <a:pt x="0" y="22"/>
                  </a:moveTo>
                  <a:cubicBezTo>
                    <a:pt x="0" y="22"/>
                    <a:pt x="0" y="22"/>
                    <a:pt x="0" y="22"/>
                  </a:cubicBezTo>
                  <a:cubicBezTo>
                    <a:pt x="0" y="22"/>
                    <a:pt x="0" y="22"/>
                    <a:pt x="0" y="22"/>
                  </a:cubicBezTo>
                  <a:cubicBezTo>
                    <a:pt x="0" y="22"/>
                    <a:pt x="0" y="21"/>
                    <a:pt x="0" y="20"/>
                  </a:cubicBezTo>
                  <a:cubicBezTo>
                    <a:pt x="0" y="20"/>
                    <a:pt x="0" y="20"/>
                    <a:pt x="0" y="20"/>
                  </a:cubicBezTo>
                  <a:cubicBezTo>
                    <a:pt x="0" y="19"/>
                    <a:pt x="0" y="18"/>
                    <a:pt x="0" y="16"/>
                  </a:cubicBezTo>
                  <a:cubicBezTo>
                    <a:pt x="0" y="16"/>
                    <a:pt x="0" y="16"/>
                    <a:pt x="0" y="16"/>
                  </a:cubicBezTo>
                  <a:cubicBezTo>
                    <a:pt x="2" y="16"/>
                    <a:pt x="2" y="16"/>
                    <a:pt x="2" y="16"/>
                  </a:cubicBezTo>
                  <a:cubicBezTo>
                    <a:pt x="0" y="16"/>
                    <a:pt x="0" y="16"/>
                    <a:pt x="0" y="16"/>
                  </a:cubicBezTo>
                  <a:cubicBezTo>
                    <a:pt x="0" y="14"/>
                    <a:pt x="0" y="13"/>
                    <a:pt x="0" y="11"/>
                  </a:cubicBezTo>
                  <a:cubicBezTo>
                    <a:pt x="0" y="11"/>
                    <a:pt x="0" y="11"/>
                    <a:pt x="0" y="11"/>
                  </a:cubicBezTo>
                  <a:cubicBezTo>
                    <a:pt x="1" y="8"/>
                    <a:pt x="4" y="7"/>
                    <a:pt x="5" y="6"/>
                  </a:cubicBezTo>
                  <a:cubicBezTo>
                    <a:pt x="5" y="6"/>
                    <a:pt x="5" y="6"/>
                    <a:pt x="5" y="6"/>
                  </a:cubicBezTo>
                  <a:cubicBezTo>
                    <a:pt x="6" y="5"/>
                    <a:pt x="8" y="4"/>
                    <a:pt x="8" y="4"/>
                  </a:cubicBezTo>
                  <a:cubicBezTo>
                    <a:pt x="8" y="4"/>
                    <a:pt x="8" y="4"/>
                    <a:pt x="8" y="4"/>
                  </a:cubicBezTo>
                  <a:cubicBezTo>
                    <a:pt x="8" y="4"/>
                    <a:pt x="8" y="4"/>
                    <a:pt x="8" y="4"/>
                  </a:cubicBezTo>
                  <a:cubicBezTo>
                    <a:pt x="12" y="0"/>
                    <a:pt x="12" y="0"/>
                    <a:pt x="12" y="0"/>
                  </a:cubicBezTo>
                  <a:cubicBezTo>
                    <a:pt x="12" y="5"/>
                    <a:pt x="12" y="5"/>
                    <a:pt x="12" y="5"/>
                  </a:cubicBezTo>
                  <a:cubicBezTo>
                    <a:pt x="14" y="8"/>
                    <a:pt x="14" y="8"/>
                    <a:pt x="14" y="8"/>
                  </a:cubicBezTo>
                  <a:cubicBezTo>
                    <a:pt x="14" y="8"/>
                    <a:pt x="14" y="8"/>
                    <a:pt x="14" y="8"/>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2" y="10"/>
                    <a:pt x="12" y="11"/>
                  </a:cubicBezTo>
                  <a:cubicBezTo>
                    <a:pt x="12" y="11"/>
                    <a:pt x="12" y="11"/>
                    <a:pt x="12" y="11"/>
                  </a:cubicBezTo>
                  <a:cubicBezTo>
                    <a:pt x="12" y="11"/>
                    <a:pt x="12" y="11"/>
                    <a:pt x="11" y="11"/>
                  </a:cubicBezTo>
                  <a:cubicBezTo>
                    <a:pt x="11" y="11"/>
                    <a:pt x="11" y="11"/>
                    <a:pt x="11" y="11"/>
                  </a:cubicBezTo>
                  <a:cubicBezTo>
                    <a:pt x="10" y="12"/>
                    <a:pt x="9" y="13"/>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5"/>
                    <a:pt x="8" y="15"/>
                    <a:pt x="8" y="16"/>
                  </a:cubicBezTo>
                  <a:cubicBezTo>
                    <a:pt x="8" y="16"/>
                    <a:pt x="8" y="16"/>
                    <a:pt x="8" y="16"/>
                  </a:cubicBezTo>
                  <a:cubicBezTo>
                    <a:pt x="8" y="16"/>
                    <a:pt x="8" y="16"/>
                    <a:pt x="8" y="16"/>
                  </a:cubicBezTo>
                  <a:cubicBezTo>
                    <a:pt x="8" y="16"/>
                    <a:pt x="8" y="16"/>
                    <a:pt x="8" y="16"/>
                  </a:cubicBezTo>
                  <a:cubicBezTo>
                    <a:pt x="8" y="18"/>
                    <a:pt x="8" y="20"/>
                    <a:pt x="8" y="21"/>
                  </a:cubicBezTo>
                  <a:cubicBezTo>
                    <a:pt x="8" y="21"/>
                    <a:pt x="8" y="21"/>
                    <a:pt x="8" y="21"/>
                  </a:cubicBezTo>
                  <a:cubicBezTo>
                    <a:pt x="11" y="24"/>
                    <a:pt x="11" y="24"/>
                    <a:pt x="11" y="24"/>
                  </a:cubicBezTo>
                  <a:cubicBezTo>
                    <a:pt x="0" y="25"/>
                    <a:pt x="0" y="25"/>
                    <a:pt x="0" y="25"/>
                  </a:cubicBezTo>
                  <a:cubicBezTo>
                    <a:pt x="0" y="22"/>
                    <a:pt x="0" y="22"/>
                    <a:pt x="0" y="22"/>
                  </a:cubicBezTo>
                  <a:close/>
                  <a:moveTo>
                    <a:pt x="4" y="20"/>
                  </a:moveTo>
                  <a:cubicBezTo>
                    <a:pt x="4" y="20"/>
                    <a:pt x="4" y="20"/>
                    <a:pt x="4" y="20"/>
                  </a:cubicBezTo>
                  <a:cubicBezTo>
                    <a:pt x="4" y="20"/>
                    <a:pt x="4" y="20"/>
                    <a:pt x="4" y="20"/>
                  </a:cubicBezTo>
                  <a:cubicBezTo>
                    <a:pt x="4" y="20"/>
                    <a:pt x="4" y="20"/>
                    <a:pt x="4" y="20"/>
                  </a:cubicBezTo>
                  <a:cubicBezTo>
                    <a:pt x="4" y="20"/>
                    <a:pt x="4" y="20"/>
                    <a:pt x="4" y="20"/>
                  </a:cubicBezTo>
                  <a:cubicBezTo>
                    <a:pt x="4" y="20"/>
                    <a:pt x="4" y="20"/>
                    <a:pt x="4" y="20"/>
                  </a:cubicBezTo>
                  <a:cubicBezTo>
                    <a:pt x="4" y="20"/>
                    <a:pt x="4" y="20"/>
                    <a:pt x="4" y="20"/>
                  </a:cubicBezTo>
                  <a:close/>
                  <a:moveTo>
                    <a:pt x="5" y="12"/>
                  </a:moveTo>
                  <a:cubicBezTo>
                    <a:pt x="5" y="11"/>
                    <a:pt x="5" y="11"/>
                    <a:pt x="5" y="11"/>
                  </a:cubicBezTo>
                  <a:cubicBezTo>
                    <a:pt x="5" y="11"/>
                    <a:pt x="5" y="11"/>
                    <a:pt x="5" y="11"/>
                  </a:cubicBezTo>
                  <a:cubicBezTo>
                    <a:pt x="6" y="11"/>
                    <a:pt x="6" y="10"/>
                    <a:pt x="6" y="10"/>
                  </a:cubicBezTo>
                  <a:cubicBezTo>
                    <a:pt x="6" y="10"/>
                    <a:pt x="6" y="10"/>
                    <a:pt x="6" y="10"/>
                  </a:cubicBezTo>
                  <a:cubicBezTo>
                    <a:pt x="6" y="11"/>
                    <a:pt x="5" y="11"/>
                    <a:pt x="5" y="12"/>
                  </a:cubicBezTo>
                  <a:close/>
                  <a:moveTo>
                    <a:pt x="8" y="9"/>
                  </a:moveTo>
                  <a:cubicBezTo>
                    <a:pt x="8" y="9"/>
                    <a:pt x="8" y="9"/>
                    <a:pt x="7" y="9"/>
                  </a:cubicBezTo>
                  <a:cubicBezTo>
                    <a:pt x="7" y="9"/>
                    <a:pt x="7" y="9"/>
                    <a:pt x="7" y="9"/>
                  </a:cubicBezTo>
                  <a:cubicBezTo>
                    <a:pt x="8" y="9"/>
                    <a:pt x="9" y="8"/>
                    <a:pt x="9" y="8"/>
                  </a:cubicBezTo>
                  <a:cubicBezTo>
                    <a:pt x="9" y="8"/>
                    <a:pt x="9" y="8"/>
                    <a:pt x="9" y="8"/>
                  </a:cubicBezTo>
                  <a:cubicBezTo>
                    <a:pt x="9" y="8"/>
                    <a:pt x="9" y="8"/>
                    <a:pt x="9" y="8"/>
                  </a:cubicBezTo>
                  <a:cubicBezTo>
                    <a:pt x="9" y="8"/>
                    <a:pt x="8" y="9"/>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6"/>
            <p:cNvSpPr/>
            <p:nvPr/>
          </p:nvSpPr>
          <p:spPr bwMode="auto">
            <a:xfrm>
              <a:off x="1357" y="1971"/>
              <a:ext cx="153" cy="286"/>
            </a:xfrm>
            <a:custGeom>
              <a:avLst/>
              <a:gdLst>
                <a:gd name="T0" fmla="*/ 30 w 49"/>
                <a:gd name="T1" fmla="*/ 89 h 92"/>
                <a:gd name="T2" fmla="*/ 43 w 49"/>
                <a:gd name="T3" fmla="*/ 74 h 92"/>
                <a:gd name="T4" fmla="*/ 7 w 49"/>
                <a:gd name="T5" fmla="*/ 53 h 92"/>
                <a:gd name="T6" fmla="*/ 7 w 49"/>
                <a:gd name="T7" fmla="*/ 53 h 92"/>
                <a:gd name="T8" fmla="*/ 0 w 49"/>
                <a:gd name="T9" fmla="*/ 44 h 92"/>
                <a:gd name="T10" fmla="*/ 0 w 49"/>
                <a:gd name="T11" fmla="*/ 44 h 92"/>
                <a:gd name="T12" fmla="*/ 1 w 49"/>
                <a:gd name="T13" fmla="*/ 40 h 92"/>
                <a:gd name="T14" fmla="*/ 1 w 49"/>
                <a:gd name="T15" fmla="*/ 40 h 92"/>
                <a:gd name="T16" fmla="*/ 35 w 49"/>
                <a:gd name="T17" fmla="*/ 0 h 92"/>
                <a:gd name="T18" fmla="*/ 38 w 49"/>
                <a:gd name="T19" fmla="*/ 3 h 92"/>
                <a:gd name="T20" fmla="*/ 4 w 49"/>
                <a:gd name="T21" fmla="*/ 43 h 92"/>
                <a:gd name="T22" fmla="*/ 4 w 49"/>
                <a:gd name="T23" fmla="*/ 43 h 92"/>
                <a:gd name="T24" fmla="*/ 4 w 49"/>
                <a:gd name="T25" fmla="*/ 43 h 92"/>
                <a:gd name="T26" fmla="*/ 4 w 49"/>
                <a:gd name="T27" fmla="*/ 43 h 92"/>
                <a:gd name="T28" fmla="*/ 4 w 49"/>
                <a:gd name="T29" fmla="*/ 43 h 92"/>
                <a:gd name="T30" fmla="*/ 3 w 49"/>
                <a:gd name="T31" fmla="*/ 44 h 92"/>
                <a:gd name="T32" fmla="*/ 3 w 49"/>
                <a:gd name="T33" fmla="*/ 44 h 92"/>
                <a:gd name="T34" fmla="*/ 9 w 49"/>
                <a:gd name="T35" fmla="*/ 50 h 92"/>
                <a:gd name="T36" fmla="*/ 9 w 49"/>
                <a:gd name="T37" fmla="*/ 50 h 92"/>
                <a:gd name="T38" fmla="*/ 47 w 49"/>
                <a:gd name="T39" fmla="*/ 71 h 92"/>
                <a:gd name="T40" fmla="*/ 47 w 49"/>
                <a:gd name="T41" fmla="*/ 71 h 92"/>
                <a:gd name="T42" fmla="*/ 49 w 49"/>
                <a:gd name="T43" fmla="*/ 73 h 92"/>
                <a:gd name="T44" fmla="*/ 34 w 49"/>
                <a:gd name="T45" fmla="*/ 92 h 92"/>
                <a:gd name="T46" fmla="*/ 30 w 49"/>
                <a:gd name="T47" fmla="*/ 8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92">
                  <a:moveTo>
                    <a:pt x="30" y="89"/>
                  </a:moveTo>
                  <a:cubicBezTo>
                    <a:pt x="43" y="74"/>
                    <a:pt x="43" y="74"/>
                    <a:pt x="43" y="74"/>
                  </a:cubicBezTo>
                  <a:cubicBezTo>
                    <a:pt x="36" y="70"/>
                    <a:pt x="15" y="59"/>
                    <a:pt x="7" y="53"/>
                  </a:cubicBezTo>
                  <a:cubicBezTo>
                    <a:pt x="7" y="53"/>
                    <a:pt x="7" y="53"/>
                    <a:pt x="7" y="53"/>
                  </a:cubicBezTo>
                  <a:cubicBezTo>
                    <a:pt x="1" y="50"/>
                    <a:pt x="0" y="47"/>
                    <a:pt x="0" y="44"/>
                  </a:cubicBezTo>
                  <a:cubicBezTo>
                    <a:pt x="0" y="44"/>
                    <a:pt x="0" y="44"/>
                    <a:pt x="0" y="44"/>
                  </a:cubicBezTo>
                  <a:cubicBezTo>
                    <a:pt x="0" y="42"/>
                    <a:pt x="1" y="41"/>
                    <a:pt x="1" y="40"/>
                  </a:cubicBezTo>
                  <a:cubicBezTo>
                    <a:pt x="1" y="40"/>
                    <a:pt x="1" y="40"/>
                    <a:pt x="1" y="40"/>
                  </a:cubicBezTo>
                  <a:cubicBezTo>
                    <a:pt x="35" y="0"/>
                    <a:pt x="35" y="0"/>
                    <a:pt x="35" y="0"/>
                  </a:cubicBezTo>
                  <a:cubicBezTo>
                    <a:pt x="38" y="3"/>
                    <a:pt x="38" y="3"/>
                    <a:pt x="38" y="3"/>
                  </a:cubicBezTo>
                  <a:cubicBezTo>
                    <a:pt x="4" y="43"/>
                    <a:pt x="4" y="43"/>
                    <a:pt x="4" y="43"/>
                  </a:cubicBezTo>
                  <a:cubicBezTo>
                    <a:pt x="4" y="43"/>
                    <a:pt x="4" y="43"/>
                    <a:pt x="4" y="43"/>
                  </a:cubicBezTo>
                  <a:cubicBezTo>
                    <a:pt x="4" y="43"/>
                    <a:pt x="4" y="43"/>
                    <a:pt x="4" y="43"/>
                  </a:cubicBezTo>
                  <a:cubicBezTo>
                    <a:pt x="4" y="43"/>
                    <a:pt x="4" y="43"/>
                    <a:pt x="4" y="43"/>
                  </a:cubicBezTo>
                  <a:cubicBezTo>
                    <a:pt x="4" y="43"/>
                    <a:pt x="4" y="43"/>
                    <a:pt x="4" y="43"/>
                  </a:cubicBezTo>
                  <a:cubicBezTo>
                    <a:pt x="4" y="44"/>
                    <a:pt x="4" y="44"/>
                    <a:pt x="3" y="44"/>
                  </a:cubicBezTo>
                  <a:cubicBezTo>
                    <a:pt x="3" y="44"/>
                    <a:pt x="3" y="44"/>
                    <a:pt x="3" y="44"/>
                  </a:cubicBezTo>
                  <a:cubicBezTo>
                    <a:pt x="3" y="45"/>
                    <a:pt x="4" y="47"/>
                    <a:pt x="9" y="50"/>
                  </a:cubicBezTo>
                  <a:cubicBezTo>
                    <a:pt x="9" y="50"/>
                    <a:pt x="9" y="50"/>
                    <a:pt x="9" y="50"/>
                  </a:cubicBezTo>
                  <a:cubicBezTo>
                    <a:pt x="19" y="56"/>
                    <a:pt x="47" y="71"/>
                    <a:pt x="47" y="71"/>
                  </a:cubicBezTo>
                  <a:cubicBezTo>
                    <a:pt x="47" y="71"/>
                    <a:pt x="47" y="71"/>
                    <a:pt x="47" y="71"/>
                  </a:cubicBezTo>
                  <a:cubicBezTo>
                    <a:pt x="49" y="73"/>
                    <a:pt x="49" y="73"/>
                    <a:pt x="49" y="73"/>
                  </a:cubicBezTo>
                  <a:cubicBezTo>
                    <a:pt x="34" y="92"/>
                    <a:pt x="34" y="92"/>
                    <a:pt x="34" y="92"/>
                  </a:cubicBezTo>
                  <a:cubicBezTo>
                    <a:pt x="30" y="89"/>
                    <a:pt x="30" y="89"/>
                    <a:pt x="3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7"/>
            <p:cNvSpPr>
              <a:spLocks noEditPoints="1"/>
            </p:cNvSpPr>
            <p:nvPr/>
          </p:nvSpPr>
          <p:spPr bwMode="auto">
            <a:xfrm>
              <a:off x="1348" y="1962"/>
              <a:ext cx="172" cy="304"/>
            </a:xfrm>
            <a:custGeom>
              <a:avLst/>
              <a:gdLst>
                <a:gd name="T0" fmla="*/ 33 w 55"/>
                <a:gd name="T1" fmla="*/ 92 h 98"/>
                <a:gd name="T2" fmla="*/ 33 w 55"/>
                <a:gd name="T3" fmla="*/ 92 h 98"/>
                <a:gd name="T4" fmla="*/ 31 w 55"/>
                <a:gd name="T5" fmla="*/ 93 h 98"/>
                <a:gd name="T6" fmla="*/ 9 w 55"/>
                <a:gd name="T7" fmla="*/ 58 h 98"/>
                <a:gd name="T8" fmla="*/ 0 w 55"/>
                <a:gd name="T9" fmla="*/ 47 h 98"/>
                <a:gd name="T10" fmla="*/ 3 w 55"/>
                <a:gd name="T11" fmla="*/ 42 h 98"/>
                <a:gd name="T12" fmla="*/ 38 w 55"/>
                <a:gd name="T13" fmla="*/ 0 h 98"/>
                <a:gd name="T14" fmla="*/ 9 w 55"/>
                <a:gd name="T15" fmla="*/ 47 h 98"/>
                <a:gd name="T16" fmla="*/ 9 w 55"/>
                <a:gd name="T17" fmla="*/ 48 h 98"/>
                <a:gd name="T18" fmla="*/ 13 w 55"/>
                <a:gd name="T19" fmla="*/ 51 h 98"/>
                <a:gd name="T20" fmla="*/ 51 w 55"/>
                <a:gd name="T21" fmla="*/ 73 h 98"/>
                <a:gd name="T22" fmla="*/ 37 w 55"/>
                <a:gd name="T23" fmla="*/ 98 h 98"/>
                <a:gd name="T24" fmla="*/ 36 w 55"/>
                <a:gd name="T25" fmla="*/ 92 h 98"/>
                <a:gd name="T26" fmla="*/ 36 w 55"/>
                <a:gd name="T27" fmla="*/ 92 h 98"/>
                <a:gd name="T28" fmla="*/ 49 w 55"/>
                <a:gd name="T29" fmla="*/ 76 h 98"/>
                <a:gd name="T30" fmla="*/ 49 w 55"/>
                <a:gd name="T31" fmla="*/ 76 h 98"/>
                <a:gd name="T32" fmla="*/ 49 w 55"/>
                <a:gd name="T33" fmla="*/ 76 h 98"/>
                <a:gd name="T34" fmla="*/ 49 w 55"/>
                <a:gd name="T35" fmla="*/ 76 h 98"/>
                <a:gd name="T36" fmla="*/ 49 w 55"/>
                <a:gd name="T37" fmla="*/ 76 h 98"/>
                <a:gd name="T38" fmla="*/ 47 w 55"/>
                <a:gd name="T39" fmla="*/ 75 h 98"/>
                <a:gd name="T40" fmla="*/ 44 w 55"/>
                <a:gd name="T41" fmla="*/ 74 h 98"/>
                <a:gd name="T42" fmla="*/ 34 w 55"/>
                <a:gd name="T43" fmla="*/ 68 h 98"/>
                <a:gd name="T44" fmla="*/ 47 w 55"/>
                <a:gd name="T45" fmla="*/ 75 h 98"/>
                <a:gd name="T46" fmla="*/ 11 w 55"/>
                <a:gd name="T47" fmla="*/ 55 h 98"/>
                <a:gd name="T48" fmla="*/ 11 w 55"/>
                <a:gd name="T49" fmla="*/ 55 h 98"/>
                <a:gd name="T50" fmla="*/ 11 w 55"/>
                <a:gd name="T51" fmla="*/ 54 h 98"/>
                <a:gd name="T52" fmla="*/ 11 w 55"/>
                <a:gd name="T53" fmla="*/ 55 h 98"/>
                <a:gd name="T54" fmla="*/ 7 w 55"/>
                <a:gd name="T55" fmla="*/ 52 h 98"/>
                <a:gd name="T56" fmla="*/ 11 w 55"/>
                <a:gd name="T57" fmla="*/ 54 h 98"/>
                <a:gd name="T58" fmla="*/ 5 w 55"/>
                <a:gd name="T59" fmla="*/ 45 h 98"/>
                <a:gd name="T60" fmla="*/ 5 w 55"/>
                <a:gd name="T61" fmla="*/ 45 h 98"/>
                <a:gd name="T62" fmla="*/ 5 w 55"/>
                <a:gd name="T63" fmla="*/ 45 h 98"/>
                <a:gd name="T64" fmla="*/ 5 w 55"/>
                <a:gd name="T65" fmla="*/ 45 h 98"/>
                <a:gd name="T66" fmla="*/ 39 w 55"/>
                <a:gd name="T67" fmla="*/ 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 h="98">
                  <a:moveTo>
                    <a:pt x="32" y="94"/>
                  </a:moveTo>
                  <a:cubicBezTo>
                    <a:pt x="33" y="92"/>
                    <a:pt x="33" y="92"/>
                    <a:pt x="33" y="92"/>
                  </a:cubicBezTo>
                  <a:cubicBezTo>
                    <a:pt x="35" y="94"/>
                    <a:pt x="35" y="94"/>
                    <a:pt x="35" y="94"/>
                  </a:cubicBezTo>
                  <a:cubicBezTo>
                    <a:pt x="33" y="92"/>
                    <a:pt x="33" y="92"/>
                    <a:pt x="33" y="92"/>
                  </a:cubicBezTo>
                  <a:cubicBezTo>
                    <a:pt x="32" y="94"/>
                    <a:pt x="32" y="94"/>
                    <a:pt x="32" y="94"/>
                  </a:cubicBezTo>
                  <a:cubicBezTo>
                    <a:pt x="31" y="93"/>
                    <a:pt x="31" y="93"/>
                    <a:pt x="31" y="93"/>
                  </a:cubicBezTo>
                  <a:cubicBezTo>
                    <a:pt x="43" y="77"/>
                    <a:pt x="43" y="77"/>
                    <a:pt x="43" y="77"/>
                  </a:cubicBezTo>
                  <a:cubicBezTo>
                    <a:pt x="34" y="73"/>
                    <a:pt x="16" y="63"/>
                    <a:pt x="9" y="58"/>
                  </a:cubicBezTo>
                  <a:cubicBezTo>
                    <a:pt x="9" y="58"/>
                    <a:pt x="9" y="58"/>
                    <a:pt x="9" y="58"/>
                  </a:cubicBezTo>
                  <a:cubicBezTo>
                    <a:pt x="3" y="54"/>
                    <a:pt x="1" y="51"/>
                    <a:pt x="0" y="47"/>
                  </a:cubicBezTo>
                  <a:cubicBezTo>
                    <a:pt x="0" y="47"/>
                    <a:pt x="0" y="47"/>
                    <a:pt x="0" y="47"/>
                  </a:cubicBezTo>
                  <a:cubicBezTo>
                    <a:pt x="1" y="44"/>
                    <a:pt x="2" y="42"/>
                    <a:pt x="3" y="42"/>
                  </a:cubicBezTo>
                  <a:cubicBezTo>
                    <a:pt x="3" y="42"/>
                    <a:pt x="3" y="42"/>
                    <a:pt x="3" y="42"/>
                  </a:cubicBezTo>
                  <a:cubicBezTo>
                    <a:pt x="38" y="0"/>
                    <a:pt x="38" y="0"/>
                    <a:pt x="38" y="0"/>
                  </a:cubicBezTo>
                  <a:cubicBezTo>
                    <a:pt x="44" y="5"/>
                    <a:pt x="44" y="5"/>
                    <a:pt x="44" y="5"/>
                  </a:cubicBezTo>
                  <a:cubicBezTo>
                    <a:pt x="9" y="47"/>
                    <a:pt x="9" y="47"/>
                    <a:pt x="9" y="47"/>
                  </a:cubicBezTo>
                  <a:cubicBezTo>
                    <a:pt x="9" y="47"/>
                    <a:pt x="9" y="48"/>
                    <a:pt x="9" y="48"/>
                  </a:cubicBezTo>
                  <a:cubicBezTo>
                    <a:pt x="9" y="48"/>
                    <a:pt x="9" y="48"/>
                    <a:pt x="9" y="48"/>
                  </a:cubicBezTo>
                  <a:cubicBezTo>
                    <a:pt x="10" y="49"/>
                    <a:pt x="11" y="50"/>
                    <a:pt x="13" y="51"/>
                  </a:cubicBezTo>
                  <a:cubicBezTo>
                    <a:pt x="13" y="51"/>
                    <a:pt x="13" y="51"/>
                    <a:pt x="13" y="51"/>
                  </a:cubicBezTo>
                  <a:cubicBezTo>
                    <a:pt x="23" y="58"/>
                    <a:pt x="50" y="73"/>
                    <a:pt x="51" y="73"/>
                  </a:cubicBezTo>
                  <a:cubicBezTo>
                    <a:pt x="51" y="73"/>
                    <a:pt x="51" y="73"/>
                    <a:pt x="51" y="73"/>
                  </a:cubicBezTo>
                  <a:cubicBezTo>
                    <a:pt x="55" y="75"/>
                    <a:pt x="55" y="75"/>
                    <a:pt x="55" y="75"/>
                  </a:cubicBezTo>
                  <a:cubicBezTo>
                    <a:pt x="37" y="98"/>
                    <a:pt x="37" y="98"/>
                    <a:pt x="37" y="98"/>
                  </a:cubicBezTo>
                  <a:cubicBezTo>
                    <a:pt x="32" y="94"/>
                    <a:pt x="32" y="94"/>
                    <a:pt x="32" y="94"/>
                  </a:cubicBezTo>
                  <a:close/>
                  <a:moveTo>
                    <a:pt x="36" y="92"/>
                  </a:moveTo>
                  <a:cubicBezTo>
                    <a:pt x="40" y="87"/>
                    <a:pt x="40" y="87"/>
                    <a:pt x="40" y="87"/>
                  </a:cubicBezTo>
                  <a:cubicBezTo>
                    <a:pt x="36" y="92"/>
                    <a:pt x="36" y="92"/>
                    <a:pt x="36" y="92"/>
                  </a:cubicBezTo>
                  <a:cubicBezTo>
                    <a:pt x="36" y="92"/>
                    <a:pt x="36" y="92"/>
                    <a:pt x="36" y="92"/>
                  </a:cubicBezTo>
                  <a:close/>
                  <a:moveTo>
                    <a:pt x="49" y="76"/>
                  </a:moveTo>
                  <a:cubicBezTo>
                    <a:pt x="49" y="76"/>
                    <a:pt x="49" y="76"/>
                    <a:pt x="49" y="76"/>
                  </a:cubicBezTo>
                  <a:cubicBezTo>
                    <a:pt x="49" y="76"/>
                    <a:pt x="49" y="76"/>
                    <a:pt x="49" y="76"/>
                  </a:cubicBezTo>
                  <a:cubicBezTo>
                    <a:pt x="49" y="76"/>
                    <a:pt x="49" y="76"/>
                    <a:pt x="49" y="76"/>
                  </a:cubicBezTo>
                  <a:cubicBezTo>
                    <a:pt x="49" y="76"/>
                    <a:pt x="49" y="76"/>
                    <a:pt x="49" y="76"/>
                  </a:cubicBezTo>
                  <a:close/>
                  <a:moveTo>
                    <a:pt x="49" y="76"/>
                  </a:moveTo>
                  <a:cubicBezTo>
                    <a:pt x="49" y="76"/>
                    <a:pt x="49" y="76"/>
                    <a:pt x="49" y="76"/>
                  </a:cubicBezTo>
                  <a:cubicBezTo>
                    <a:pt x="49" y="76"/>
                    <a:pt x="49" y="76"/>
                    <a:pt x="49" y="76"/>
                  </a:cubicBezTo>
                  <a:cubicBezTo>
                    <a:pt x="49" y="76"/>
                    <a:pt x="49" y="76"/>
                    <a:pt x="49" y="76"/>
                  </a:cubicBezTo>
                  <a:cubicBezTo>
                    <a:pt x="49" y="76"/>
                    <a:pt x="49" y="76"/>
                    <a:pt x="49" y="76"/>
                  </a:cubicBezTo>
                  <a:close/>
                  <a:moveTo>
                    <a:pt x="47" y="75"/>
                  </a:moveTo>
                  <a:cubicBezTo>
                    <a:pt x="47" y="75"/>
                    <a:pt x="47" y="75"/>
                    <a:pt x="47" y="75"/>
                  </a:cubicBezTo>
                  <a:cubicBezTo>
                    <a:pt x="46" y="75"/>
                    <a:pt x="45" y="74"/>
                    <a:pt x="44" y="74"/>
                  </a:cubicBezTo>
                  <a:cubicBezTo>
                    <a:pt x="44" y="74"/>
                    <a:pt x="44" y="74"/>
                    <a:pt x="44" y="74"/>
                  </a:cubicBezTo>
                  <a:cubicBezTo>
                    <a:pt x="41" y="72"/>
                    <a:pt x="38" y="70"/>
                    <a:pt x="34" y="68"/>
                  </a:cubicBezTo>
                  <a:cubicBezTo>
                    <a:pt x="34" y="68"/>
                    <a:pt x="34" y="68"/>
                    <a:pt x="34" y="68"/>
                  </a:cubicBezTo>
                  <a:cubicBezTo>
                    <a:pt x="39" y="71"/>
                    <a:pt x="44" y="74"/>
                    <a:pt x="47" y="75"/>
                  </a:cubicBezTo>
                  <a:close/>
                  <a:moveTo>
                    <a:pt x="11" y="55"/>
                  </a:moveTo>
                  <a:cubicBezTo>
                    <a:pt x="11" y="55"/>
                    <a:pt x="11" y="55"/>
                    <a:pt x="11" y="55"/>
                  </a:cubicBezTo>
                  <a:cubicBezTo>
                    <a:pt x="11" y="55"/>
                    <a:pt x="11" y="55"/>
                    <a:pt x="11" y="55"/>
                  </a:cubicBezTo>
                  <a:cubicBezTo>
                    <a:pt x="11" y="55"/>
                    <a:pt x="11" y="55"/>
                    <a:pt x="11" y="55"/>
                  </a:cubicBezTo>
                  <a:close/>
                  <a:moveTo>
                    <a:pt x="11" y="55"/>
                  </a:moveTo>
                  <a:cubicBezTo>
                    <a:pt x="11" y="55"/>
                    <a:pt x="11" y="55"/>
                    <a:pt x="11" y="54"/>
                  </a:cubicBezTo>
                  <a:cubicBezTo>
                    <a:pt x="11" y="54"/>
                    <a:pt x="11" y="54"/>
                    <a:pt x="11" y="54"/>
                  </a:cubicBezTo>
                  <a:cubicBezTo>
                    <a:pt x="11" y="55"/>
                    <a:pt x="11" y="55"/>
                    <a:pt x="11" y="55"/>
                  </a:cubicBezTo>
                  <a:close/>
                  <a:moveTo>
                    <a:pt x="11" y="54"/>
                  </a:moveTo>
                  <a:cubicBezTo>
                    <a:pt x="9" y="53"/>
                    <a:pt x="8" y="53"/>
                    <a:pt x="7" y="52"/>
                  </a:cubicBezTo>
                  <a:cubicBezTo>
                    <a:pt x="7" y="52"/>
                    <a:pt x="7" y="52"/>
                    <a:pt x="7" y="52"/>
                  </a:cubicBezTo>
                  <a:cubicBezTo>
                    <a:pt x="8" y="53"/>
                    <a:pt x="9" y="53"/>
                    <a:pt x="11" y="54"/>
                  </a:cubicBezTo>
                  <a:close/>
                  <a:moveTo>
                    <a:pt x="5" y="46"/>
                  </a:moveTo>
                  <a:cubicBezTo>
                    <a:pt x="5" y="46"/>
                    <a:pt x="5" y="45"/>
                    <a:pt x="5" y="45"/>
                  </a:cubicBezTo>
                  <a:cubicBezTo>
                    <a:pt x="5" y="45"/>
                    <a:pt x="5" y="45"/>
                    <a:pt x="5" y="45"/>
                  </a:cubicBezTo>
                  <a:cubicBezTo>
                    <a:pt x="5" y="45"/>
                    <a:pt x="5" y="45"/>
                    <a:pt x="5" y="45"/>
                  </a:cubicBezTo>
                  <a:cubicBezTo>
                    <a:pt x="5" y="45"/>
                    <a:pt x="5" y="46"/>
                    <a:pt x="5" y="46"/>
                  </a:cubicBezTo>
                  <a:close/>
                  <a:moveTo>
                    <a:pt x="5" y="45"/>
                  </a:moveTo>
                  <a:cubicBezTo>
                    <a:pt x="5" y="45"/>
                    <a:pt x="5" y="45"/>
                    <a:pt x="5" y="45"/>
                  </a:cubicBezTo>
                  <a:cubicBezTo>
                    <a:pt x="5" y="45"/>
                    <a:pt x="5" y="45"/>
                    <a:pt x="5" y="45"/>
                  </a:cubicBezTo>
                  <a:cubicBezTo>
                    <a:pt x="6" y="45"/>
                    <a:pt x="6" y="45"/>
                    <a:pt x="6" y="45"/>
                  </a:cubicBezTo>
                  <a:cubicBezTo>
                    <a:pt x="39" y="6"/>
                    <a:pt x="39" y="6"/>
                    <a:pt x="39" y="6"/>
                  </a:cubicBezTo>
                  <a:cubicBezTo>
                    <a:pt x="5" y="45"/>
                    <a:pt x="5" y="45"/>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8"/>
            <p:cNvSpPr>
              <a:spLocks noEditPoints="1"/>
            </p:cNvSpPr>
            <p:nvPr/>
          </p:nvSpPr>
          <p:spPr bwMode="auto">
            <a:xfrm>
              <a:off x="1523" y="2269"/>
              <a:ext cx="56" cy="416"/>
            </a:xfrm>
            <a:custGeom>
              <a:avLst/>
              <a:gdLst>
                <a:gd name="T0" fmla="*/ 0 w 56"/>
                <a:gd name="T1" fmla="*/ 404 h 416"/>
                <a:gd name="T2" fmla="*/ 41 w 56"/>
                <a:gd name="T3" fmla="*/ 404 h 416"/>
                <a:gd name="T4" fmla="*/ 25 w 56"/>
                <a:gd name="T5" fmla="*/ 0 h 416"/>
                <a:gd name="T6" fmla="*/ 37 w 56"/>
                <a:gd name="T7" fmla="*/ 0 h 416"/>
                <a:gd name="T8" fmla="*/ 56 w 56"/>
                <a:gd name="T9" fmla="*/ 416 h 416"/>
                <a:gd name="T10" fmla="*/ 0 w 56"/>
                <a:gd name="T11" fmla="*/ 416 h 416"/>
                <a:gd name="T12" fmla="*/ 0 w 56"/>
                <a:gd name="T13" fmla="*/ 404 h 416"/>
                <a:gd name="T14" fmla="*/ 0 w 56"/>
                <a:gd name="T15" fmla="*/ 404 h 416"/>
                <a:gd name="T16" fmla="*/ 25 w 56"/>
                <a:gd name="T17" fmla="*/ 0 h 416"/>
                <a:gd name="T18" fmla="*/ 25 w 56"/>
                <a:gd name="T19" fmla="*/ 0 h 416"/>
                <a:gd name="T20" fmla="*/ 25 w 56"/>
                <a:gd name="T21" fmla="*/ 0 h 416"/>
                <a:gd name="T22" fmla="*/ 25 w 56"/>
                <a:gd name="T23" fmla="*/ 0 h 416"/>
                <a:gd name="T24" fmla="*/ 25 w 56"/>
                <a:gd name="T25"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16">
                  <a:moveTo>
                    <a:pt x="0" y="404"/>
                  </a:moveTo>
                  <a:lnTo>
                    <a:pt x="41" y="404"/>
                  </a:lnTo>
                  <a:lnTo>
                    <a:pt x="25" y="0"/>
                  </a:lnTo>
                  <a:lnTo>
                    <a:pt x="37" y="0"/>
                  </a:lnTo>
                  <a:lnTo>
                    <a:pt x="56" y="416"/>
                  </a:lnTo>
                  <a:lnTo>
                    <a:pt x="0" y="416"/>
                  </a:lnTo>
                  <a:lnTo>
                    <a:pt x="0" y="404"/>
                  </a:lnTo>
                  <a:lnTo>
                    <a:pt x="0" y="404"/>
                  </a:lnTo>
                  <a:close/>
                  <a:moveTo>
                    <a:pt x="25" y="0"/>
                  </a:moveTo>
                  <a:lnTo>
                    <a:pt x="25" y="0"/>
                  </a:lnTo>
                  <a:lnTo>
                    <a:pt x="25" y="0"/>
                  </a:lnTo>
                  <a:lnTo>
                    <a:pt x="25"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9"/>
            <p:cNvSpPr>
              <a:spLocks noEditPoints="1"/>
            </p:cNvSpPr>
            <p:nvPr/>
          </p:nvSpPr>
          <p:spPr bwMode="auto">
            <a:xfrm>
              <a:off x="1517" y="2263"/>
              <a:ext cx="69" cy="428"/>
            </a:xfrm>
            <a:custGeom>
              <a:avLst/>
              <a:gdLst>
                <a:gd name="T0" fmla="*/ 0 w 69"/>
                <a:gd name="T1" fmla="*/ 422 h 428"/>
                <a:gd name="T2" fmla="*/ 0 w 69"/>
                <a:gd name="T3" fmla="*/ 410 h 428"/>
                <a:gd name="T4" fmla="*/ 0 w 69"/>
                <a:gd name="T5" fmla="*/ 403 h 428"/>
                <a:gd name="T6" fmla="*/ 40 w 69"/>
                <a:gd name="T7" fmla="*/ 403 h 428"/>
                <a:gd name="T8" fmla="*/ 25 w 69"/>
                <a:gd name="T9" fmla="*/ 0 h 428"/>
                <a:gd name="T10" fmla="*/ 50 w 69"/>
                <a:gd name="T11" fmla="*/ 0 h 428"/>
                <a:gd name="T12" fmla="*/ 69 w 69"/>
                <a:gd name="T13" fmla="*/ 428 h 428"/>
                <a:gd name="T14" fmla="*/ 0 w 69"/>
                <a:gd name="T15" fmla="*/ 428 h 428"/>
                <a:gd name="T16" fmla="*/ 0 w 69"/>
                <a:gd name="T17" fmla="*/ 422 h 428"/>
                <a:gd name="T18" fmla="*/ 0 w 69"/>
                <a:gd name="T19" fmla="*/ 422 h 428"/>
                <a:gd name="T20" fmla="*/ 53 w 69"/>
                <a:gd name="T21" fmla="*/ 416 h 428"/>
                <a:gd name="T22" fmla="*/ 53 w 69"/>
                <a:gd name="T23" fmla="*/ 397 h 428"/>
                <a:gd name="T24" fmla="*/ 53 w 69"/>
                <a:gd name="T25" fmla="*/ 416 h 428"/>
                <a:gd name="T26" fmla="*/ 53 w 69"/>
                <a:gd name="T27" fmla="*/ 416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428">
                  <a:moveTo>
                    <a:pt x="0" y="422"/>
                  </a:moveTo>
                  <a:lnTo>
                    <a:pt x="0" y="410"/>
                  </a:lnTo>
                  <a:lnTo>
                    <a:pt x="0" y="403"/>
                  </a:lnTo>
                  <a:lnTo>
                    <a:pt x="40" y="403"/>
                  </a:lnTo>
                  <a:lnTo>
                    <a:pt x="25" y="0"/>
                  </a:lnTo>
                  <a:lnTo>
                    <a:pt x="50" y="0"/>
                  </a:lnTo>
                  <a:lnTo>
                    <a:pt x="69" y="428"/>
                  </a:lnTo>
                  <a:lnTo>
                    <a:pt x="0" y="428"/>
                  </a:lnTo>
                  <a:lnTo>
                    <a:pt x="0" y="422"/>
                  </a:lnTo>
                  <a:lnTo>
                    <a:pt x="0" y="422"/>
                  </a:lnTo>
                  <a:close/>
                  <a:moveTo>
                    <a:pt x="53" y="416"/>
                  </a:moveTo>
                  <a:lnTo>
                    <a:pt x="53" y="397"/>
                  </a:lnTo>
                  <a:lnTo>
                    <a:pt x="53" y="416"/>
                  </a:lnTo>
                  <a:lnTo>
                    <a:pt x="53" y="4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0"/>
            <p:cNvSpPr>
              <a:spLocks noEditPoints="1"/>
            </p:cNvSpPr>
            <p:nvPr/>
          </p:nvSpPr>
          <p:spPr bwMode="auto">
            <a:xfrm>
              <a:off x="1636" y="2260"/>
              <a:ext cx="97" cy="437"/>
            </a:xfrm>
            <a:custGeom>
              <a:avLst/>
              <a:gdLst>
                <a:gd name="T0" fmla="*/ 0 w 97"/>
                <a:gd name="T1" fmla="*/ 0 h 437"/>
                <a:gd name="T2" fmla="*/ 12 w 97"/>
                <a:gd name="T3" fmla="*/ 0 h 437"/>
                <a:gd name="T4" fmla="*/ 34 w 97"/>
                <a:gd name="T5" fmla="*/ 422 h 437"/>
                <a:gd name="T6" fmla="*/ 97 w 97"/>
                <a:gd name="T7" fmla="*/ 413 h 437"/>
                <a:gd name="T8" fmla="*/ 97 w 97"/>
                <a:gd name="T9" fmla="*/ 425 h 437"/>
                <a:gd name="T10" fmla="*/ 25 w 97"/>
                <a:gd name="T11" fmla="*/ 437 h 437"/>
                <a:gd name="T12" fmla="*/ 0 w 97"/>
                <a:gd name="T13" fmla="*/ 0 h 437"/>
                <a:gd name="T14" fmla="*/ 0 w 97"/>
                <a:gd name="T15" fmla="*/ 0 h 437"/>
                <a:gd name="T16" fmla="*/ 0 w 97"/>
                <a:gd name="T17" fmla="*/ 0 h 437"/>
                <a:gd name="T18" fmla="*/ 0 w 97"/>
                <a:gd name="T19" fmla="*/ 0 h 437"/>
                <a:gd name="T20" fmla="*/ 0 w 97"/>
                <a:gd name="T21" fmla="*/ 0 h 437"/>
                <a:gd name="T22" fmla="*/ 0 w 97"/>
                <a:gd name="T23" fmla="*/ 0 h 437"/>
                <a:gd name="T24" fmla="*/ 0 w 97"/>
                <a:gd name="T2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437">
                  <a:moveTo>
                    <a:pt x="0" y="0"/>
                  </a:moveTo>
                  <a:lnTo>
                    <a:pt x="12" y="0"/>
                  </a:lnTo>
                  <a:lnTo>
                    <a:pt x="34" y="422"/>
                  </a:lnTo>
                  <a:lnTo>
                    <a:pt x="97" y="413"/>
                  </a:lnTo>
                  <a:lnTo>
                    <a:pt x="97" y="425"/>
                  </a:lnTo>
                  <a:lnTo>
                    <a:pt x="25" y="437"/>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1"/>
            <p:cNvSpPr/>
            <p:nvPr/>
          </p:nvSpPr>
          <p:spPr bwMode="auto">
            <a:xfrm>
              <a:off x="1629" y="2253"/>
              <a:ext cx="113" cy="451"/>
            </a:xfrm>
            <a:custGeom>
              <a:avLst/>
              <a:gdLst>
                <a:gd name="T0" fmla="*/ 0 w 113"/>
                <a:gd name="T1" fmla="*/ 7 h 451"/>
                <a:gd name="T2" fmla="*/ 7 w 113"/>
                <a:gd name="T3" fmla="*/ 7 h 451"/>
                <a:gd name="T4" fmla="*/ 7 w 113"/>
                <a:gd name="T5" fmla="*/ 13 h 451"/>
                <a:gd name="T6" fmla="*/ 7 w 113"/>
                <a:gd name="T7" fmla="*/ 7 h 451"/>
                <a:gd name="T8" fmla="*/ 0 w 113"/>
                <a:gd name="T9" fmla="*/ 7 h 451"/>
                <a:gd name="T10" fmla="*/ 0 w 113"/>
                <a:gd name="T11" fmla="*/ 0 h 451"/>
                <a:gd name="T12" fmla="*/ 25 w 113"/>
                <a:gd name="T13" fmla="*/ 0 h 451"/>
                <a:gd name="T14" fmla="*/ 47 w 113"/>
                <a:gd name="T15" fmla="*/ 423 h 451"/>
                <a:gd name="T16" fmla="*/ 107 w 113"/>
                <a:gd name="T17" fmla="*/ 413 h 451"/>
                <a:gd name="T18" fmla="*/ 113 w 113"/>
                <a:gd name="T19" fmla="*/ 438 h 451"/>
                <a:gd name="T20" fmla="*/ 25 w 113"/>
                <a:gd name="T21" fmla="*/ 451 h 451"/>
                <a:gd name="T22" fmla="*/ 0 w 113"/>
                <a:gd name="T23" fmla="*/ 7 h 451"/>
                <a:gd name="T24" fmla="*/ 0 w 113"/>
                <a:gd name="T25" fmla="*/ 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451">
                  <a:moveTo>
                    <a:pt x="0" y="7"/>
                  </a:moveTo>
                  <a:lnTo>
                    <a:pt x="7" y="7"/>
                  </a:lnTo>
                  <a:lnTo>
                    <a:pt x="7" y="13"/>
                  </a:lnTo>
                  <a:lnTo>
                    <a:pt x="7" y="7"/>
                  </a:lnTo>
                  <a:lnTo>
                    <a:pt x="0" y="7"/>
                  </a:lnTo>
                  <a:lnTo>
                    <a:pt x="0" y="0"/>
                  </a:lnTo>
                  <a:lnTo>
                    <a:pt x="25" y="0"/>
                  </a:lnTo>
                  <a:lnTo>
                    <a:pt x="47" y="423"/>
                  </a:lnTo>
                  <a:lnTo>
                    <a:pt x="107" y="413"/>
                  </a:lnTo>
                  <a:lnTo>
                    <a:pt x="113" y="438"/>
                  </a:lnTo>
                  <a:lnTo>
                    <a:pt x="25" y="451"/>
                  </a:lnTo>
                  <a:lnTo>
                    <a:pt x="0" y="7"/>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
            <p:cNvSpPr/>
            <p:nvPr/>
          </p:nvSpPr>
          <p:spPr bwMode="auto">
            <a:xfrm>
              <a:off x="1570" y="1452"/>
              <a:ext cx="28" cy="63"/>
            </a:xfrm>
            <a:custGeom>
              <a:avLst/>
              <a:gdLst>
                <a:gd name="T0" fmla="*/ 4 w 9"/>
                <a:gd name="T1" fmla="*/ 19 h 20"/>
                <a:gd name="T2" fmla="*/ 5 w 9"/>
                <a:gd name="T3" fmla="*/ 8 h 20"/>
                <a:gd name="T4" fmla="*/ 5 w 9"/>
                <a:gd name="T5" fmla="*/ 8 h 20"/>
                <a:gd name="T6" fmla="*/ 4 w 9"/>
                <a:gd name="T7" fmla="*/ 4 h 20"/>
                <a:gd name="T8" fmla="*/ 4 w 9"/>
                <a:gd name="T9" fmla="*/ 4 h 20"/>
                <a:gd name="T10" fmla="*/ 2 w 9"/>
                <a:gd name="T11" fmla="*/ 4 h 20"/>
                <a:gd name="T12" fmla="*/ 2 w 9"/>
                <a:gd name="T13" fmla="*/ 4 h 20"/>
                <a:gd name="T14" fmla="*/ 0 w 9"/>
                <a:gd name="T15" fmla="*/ 4 h 20"/>
                <a:gd name="T16" fmla="*/ 0 w 9"/>
                <a:gd name="T17" fmla="*/ 4 h 20"/>
                <a:gd name="T18" fmla="*/ 1 w 9"/>
                <a:gd name="T19" fmla="*/ 0 h 20"/>
                <a:gd name="T20" fmla="*/ 2 w 9"/>
                <a:gd name="T21" fmla="*/ 0 h 20"/>
                <a:gd name="T22" fmla="*/ 2 w 9"/>
                <a:gd name="T23" fmla="*/ 0 h 20"/>
                <a:gd name="T24" fmla="*/ 5 w 9"/>
                <a:gd name="T25" fmla="*/ 0 h 20"/>
                <a:gd name="T26" fmla="*/ 5 w 9"/>
                <a:gd name="T27" fmla="*/ 0 h 20"/>
                <a:gd name="T28" fmla="*/ 5 w 9"/>
                <a:gd name="T29" fmla="*/ 0 h 20"/>
                <a:gd name="T30" fmla="*/ 5 w 9"/>
                <a:gd name="T31" fmla="*/ 0 h 20"/>
                <a:gd name="T32" fmla="*/ 8 w 9"/>
                <a:gd name="T33" fmla="*/ 3 h 20"/>
                <a:gd name="T34" fmla="*/ 8 w 9"/>
                <a:gd name="T35" fmla="*/ 3 h 20"/>
                <a:gd name="T36" fmla="*/ 9 w 9"/>
                <a:gd name="T37" fmla="*/ 8 h 20"/>
                <a:gd name="T38" fmla="*/ 9 w 9"/>
                <a:gd name="T39" fmla="*/ 8 h 20"/>
                <a:gd name="T40" fmla="*/ 8 w 9"/>
                <a:gd name="T41" fmla="*/ 20 h 20"/>
                <a:gd name="T42" fmla="*/ 8 w 9"/>
                <a:gd name="T43" fmla="*/ 20 h 20"/>
                <a:gd name="T44" fmla="*/ 4 w 9"/>
                <a:gd name="T4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20">
                  <a:moveTo>
                    <a:pt x="4" y="19"/>
                  </a:moveTo>
                  <a:cubicBezTo>
                    <a:pt x="4" y="19"/>
                    <a:pt x="5" y="13"/>
                    <a:pt x="5" y="8"/>
                  </a:cubicBezTo>
                  <a:cubicBezTo>
                    <a:pt x="5" y="8"/>
                    <a:pt x="5" y="8"/>
                    <a:pt x="5" y="8"/>
                  </a:cubicBezTo>
                  <a:cubicBezTo>
                    <a:pt x="5" y="6"/>
                    <a:pt x="4" y="5"/>
                    <a:pt x="4" y="4"/>
                  </a:cubicBezTo>
                  <a:cubicBezTo>
                    <a:pt x="4" y="4"/>
                    <a:pt x="4" y="4"/>
                    <a:pt x="4" y="4"/>
                  </a:cubicBezTo>
                  <a:cubicBezTo>
                    <a:pt x="3" y="4"/>
                    <a:pt x="3" y="4"/>
                    <a:pt x="2" y="4"/>
                  </a:cubicBezTo>
                  <a:cubicBezTo>
                    <a:pt x="2" y="4"/>
                    <a:pt x="2" y="4"/>
                    <a:pt x="2" y="4"/>
                  </a:cubicBezTo>
                  <a:cubicBezTo>
                    <a:pt x="1" y="4"/>
                    <a:pt x="0" y="4"/>
                    <a:pt x="0" y="4"/>
                  </a:cubicBezTo>
                  <a:cubicBezTo>
                    <a:pt x="0" y="4"/>
                    <a:pt x="0" y="4"/>
                    <a:pt x="0" y="4"/>
                  </a:cubicBezTo>
                  <a:cubicBezTo>
                    <a:pt x="1" y="0"/>
                    <a:pt x="1" y="0"/>
                    <a:pt x="1" y="0"/>
                  </a:cubicBezTo>
                  <a:cubicBezTo>
                    <a:pt x="1" y="0"/>
                    <a:pt x="1" y="0"/>
                    <a:pt x="2" y="0"/>
                  </a:cubicBezTo>
                  <a:cubicBezTo>
                    <a:pt x="2" y="0"/>
                    <a:pt x="2" y="0"/>
                    <a:pt x="2" y="0"/>
                  </a:cubicBezTo>
                  <a:cubicBezTo>
                    <a:pt x="3" y="0"/>
                    <a:pt x="3" y="0"/>
                    <a:pt x="5" y="0"/>
                  </a:cubicBezTo>
                  <a:cubicBezTo>
                    <a:pt x="5" y="0"/>
                    <a:pt x="5" y="0"/>
                    <a:pt x="5" y="0"/>
                  </a:cubicBezTo>
                  <a:cubicBezTo>
                    <a:pt x="5" y="0"/>
                    <a:pt x="5" y="0"/>
                    <a:pt x="5" y="0"/>
                  </a:cubicBezTo>
                  <a:cubicBezTo>
                    <a:pt x="5" y="0"/>
                    <a:pt x="5" y="0"/>
                    <a:pt x="5" y="0"/>
                  </a:cubicBezTo>
                  <a:cubicBezTo>
                    <a:pt x="7" y="0"/>
                    <a:pt x="8" y="2"/>
                    <a:pt x="8" y="3"/>
                  </a:cubicBezTo>
                  <a:cubicBezTo>
                    <a:pt x="8" y="3"/>
                    <a:pt x="8" y="3"/>
                    <a:pt x="8" y="3"/>
                  </a:cubicBezTo>
                  <a:cubicBezTo>
                    <a:pt x="9" y="5"/>
                    <a:pt x="9" y="6"/>
                    <a:pt x="9" y="8"/>
                  </a:cubicBezTo>
                  <a:cubicBezTo>
                    <a:pt x="9" y="8"/>
                    <a:pt x="9" y="8"/>
                    <a:pt x="9" y="8"/>
                  </a:cubicBezTo>
                  <a:cubicBezTo>
                    <a:pt x="9" y="13"/>
                    <a:pt x="8" y="20"/>
                    <a:pt x="8" y="20"/>
                  </a:cubicBezTo>
                  <a:cubicBezTo>
                    <a:pt x="8" y="20"/>
                    <a:pt x="8" y="20"/>
                    <a:pt x="8" y="20"/>
                  </a:cubicBezTo>
                  <a:cubicBezTo>
                    <a:pt x="4" y="19"/>
                    <a:pt x="4" y="19"/>
                    <a:pt x="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3"/>
            <p:cNvSpPr>
              <a:spLocks noEditPoints="1"/>
            </p:cNvSpPr>
            <p:nvPr/>
          </p:nvSpPr>
          <p:spPr bwMode="auto">
            <a:xfrm>
              <a:off x="1564" y="1446"/>
              <a:ext cx="40" cy="75"/>
            </a:xfrm>
            <a:custGeom>
              <a:avLst/>
              <a:gdLst>
                <a:gd name="T0" fmla="*/ 9 w 13"/>
                <a:gd name="T1" fmla="*/ 24 h 24"/>
                <a:gd name="T2" fmla="*/ 5 w 13"/>
                <a:gd name="T3" fmla="*/ 23 h 24"/>
                <a:gd name="T4" fmla="*/ 6 w 13"/>
                <a:gd name="T5" fmla="*/ 21 h 24"/>
                <a:gd name="T6" fmla="*/ 8 w 13"/>
                <a:gd name="T7" fmla="*/ 21 h 24"/>
                <a:gd name="T8" fmla="*/ 6 w 13"/>
                <a:gd name="T9" fmla="*/ 21 h 24"/>
                <a:gd name="T10" fmla="*/ 5 w 13"/>
                <a:gd name="T11" fmla="*/ 23 h 24"/>
                <a:gd name="T12" fmla="*/ 4 w 13"/>
                <a:gd name="T13" fmla="*/ 23 h 24"/>
                <a:gd name="T14" fmla="*/ 4 w 13"/>
                <a:gd name="T15" fmla="*/ 21 h 24"/>
                <a:gd name="T16" fmla="*/ 5 w 13"/>
                <a:gd name="T17" fmla="*/ 10 h 24"/>
                <a:gd name="T18" fmla="*/ 5 w 13"/>
                <a:gd name="T19" fmla="*/ 10 h 24"/>
                <a:gd name="T20" fmla="*/ 5 w 13"/>
                <a:gd name="T21" fmla="*/ 10 h 24"/>
                <a:gd name="T22" fmla="*/ 5 w 13"/>
                <a:gd name="T23" fmla="*/ 10 h 24"/>
                <a:gd name="T24" fmla="*/ 5 w 13"/>
                <a:gd name="T25" fmla="*/ 10 h 24"/>
                <a:gd name="T26" fmla="*/ 5 w 13"/>
                <a:gd name="T27" fmla="*/ 10 h 24"/>
                <a:gd name="T28" fmla="*/ 5 w 13"/>
                <a:gd name="T29" fmla="*/ 10 h 24"/>
                <a:gd name="T30" fmla="*/ 5 w 13"/>
                <a:gd name="T31" fmla="*/ 8 h 24"/>
                <a:gd name="T32" fmla="*/ 5 w 13"/>
                <a:gd name="T33" fmla="*/ 8 h 24"/>
                <a:gd name="T34" fmla="*/ 4 w 13"/>
                <a:gd name="T35" fmla="*/ 8 h 24"/>
                <a:gd name="T36" fmla="*/ 4 w 13"/>
                <a:gd name="T37" fmla="*/ 8 h 24"/>
                <a:gd name="T38" fmla="*/ 2 w 13"/>
                <a:gd name="T39" fmla="*/ 8 h 24"/>
                <a:gd name="T40" fmla="*/ 2 w 13"/>
                <a:gd name="T41" fmla="*/ 8 h 24"/>
                <a:gd name="T42" fmla="*/ 0 w 13"/>
                <a:gd name="T43" fmla="*/ 8 h 24"/>
                <a:gd name="T44" fmla="*/ 0 w 13"/>
                <a:gd name="T45" fmla="*/ 6 h 24"/>
                <a:gd name="T46" fmla="*/ 1 w 13"/>
                <a:gd name="T47" fmla="*/ 2 h 24"/>
                <a:gd name="T48" fmla="*/ 3 w 13"/>
                <a:gd name="T49" fmla="*/ 0 h 24"/>
                <a:gd name="T50" fmla="*/ 3 w 13"/>
                <a:gd name="T51" fmla="*/ 0 h 24"/>
                <a:gd name="T52" fmla="*/ 4 w 13"/>
                <a:gd name="T53" fmla="*/ 0 h 24"/>
                <a:gd name="T54" fmla="*/ 4 w 13"/>
                <a:gd name="T55" fmla="*/ 0 h 24"/>
                <a:gd name="T56" fmla="*/ 6 w 13"/>
                <a:gd name="T57" fmla="*/ 0 h 24"/>
                <a:gd name="T58" fmla="*/ 6 w 13"/>
                <a:gd name="T59" fmla="*/ 0 h 24"/>
                <a:gd name="T60" fmla="*/ 7 w 13"/>
                <a:gd name="T61" fmla="*/ 0 h 24"/>
                <a:gd name="T62" fmla="*/ 7 w 13"/>
                <a:gd name="T63" fmla="*/ 0 h 24"/>
                <a:gd name="T64" fmla="*/ 12 w 13"/>
                <a:gd name="T65" fmla="*/ 5 h 24"/>
                <a:gd name="T66" fmla="*/ 12 w 13"/>
                <a:gd name="T67" fmla="*/ 5 h 24"/>
                <a:gd name="T68" fmla="*/ 13 w 13"/>
                <a:gd name="T69" fmla="*/ 10 h 24"/>
                <a:gd name="T70" fmla="*/ 13 w 13"/>
                <a:gd name="T71" fmla="*/ 10 h 24"/>
                <a:gd name="T72" fmla="*/ 12 w 13"/>
                <a:gd name="T73" fmla="*/ 22 h 24"/>
                <a:gd name="T74" fmla="*/ 12 w 13"/>
                <a:gd name="T75" fmla="*/ 22 h 24"/>
                <a:gd name="T76" fmla="*/ 12 w 13"/>
                <a:gd name="T77" fmla="*/ 22 h 24"/>
                <a:gd name="T78" fmla="*/ 12 w 13"/>
                <a:gd name="T79" fmla="*/ 24 h 24"/>
                <a:gd name="T80" fmla="*/ 9 w 13"/>
                <a:gd name="T81" fmla="*/ 24 h 24"/>
                <a:gd name="T82" fmla="*/ 9 w 13"/>
                <a:gd name="T83" fmla="*/ 8 h 24"/>
                <a:gd name="T84" fmla="*/ 8 w 13"/>
                <a:gd name="T85" fmla="*/ 6 h 24"/>
                <a:gd name="T86" fmla="*/ 8 w 13"/>
                <a:gd name="T87" fmla="*/ 6 h 24"/>
                <a:gd name="T88" fmla="*/ 8 w 13"/>
                <a:gd name="T89" fmla="*/ 6 h 24"/>
                <a:gd name="T90" fmla="*/ 8 w 13"/>
                <a:gd name="T91" fmla="*/ 6 h 24"/>
                <a:gd name="T92" fmla="*/ 9 w 13"/>
                <a:gd name="T93" fmla="*/ 8 h 24"/>
                <a:gd name="T94" fmla="*/ 7 w 13"/>
                <a:gd name="T95" fmla="*/ 4 h 24"/>
                <a:gd name="T96" fmla="*/ 7 w 13"/>
                <a:gd name="T97" fmla="*/ 4 h 24"/>
                <a:gd name="T98" fmla="*/ 7 w 13"/>
                <a:gd name="T99" fmla="*/ 4 h 24"/>
                <a:gd name="T100" fmla="*/ 7 w 13"/>
                <a:gd name="T101" fmla="*/ 4 h 24"/>
                <a:gd name="T102" fmla="*/ 7 w 13"/>
                <a:gd name="T103" fmla="*/ 4 h 24"/>
                <a:gd name="T104" fmla="*/ 7 w 13"/>
                <a:gd name="T105"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 h="24">
                  <a:moveTo>
                    <a:pt x="9" y="24"/>
                  </a:moveTo>
                  <a:cubicBezTo>
                    <a:pt x="5" y="23"/>
                    <a:pt x="5" y="23"/>
                    <a:pt x="5" y="23"/>
                  </a:cubicBezTo>
                  <a:cubicBezTo>
                    <a:pt x="6" y="21"/>
                    <a:pt x="6" y="21"/>
                    <a:pt x="6" y="21"/>
                  </a:cubicBezTo>
                  <a:cubicBezTo>
                    <a:pt x="8" y="21"/>
                    <a:pt x="8" y="21"/>
                    <a:pt x="8" y="21"/>
                  </a:cubicBezTo>
                  <a:cubicBezTo>
                    <a:pt x="6" y="21"/>
                    <a:pt x="6" y="21"/>
                    <a:pt x="6" y="21"/>
                  </a:cubicBezTo>
                  <a:cubicBezTo>
                    <a:pt x="5" y="23"/>
                    <a:pt x="5" y="23"/>
                    <a:pt x="5" y="23"/>
                  </a:cubicBezTo>
                  <a:cubicBezTo>
                    <a:pt x="4" y="23"/>
                    <a:pt x="4" y="23"/>
                    <a:pt x="4" y="23"/>
                  </a:cubicBezTo>
                  <a:cubicBezTo>
                    <a:pt x="4" y="21"/>
                    <a:pt x="4" y="21"/>
                    <a:pt x="4" y="21"/>
                  </a:cubicBezTo>
                  <a:cubicBezTo>
                    <a:pt x="4" y="21"/>
                    <a:pt x="5" y="15"/>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5" y="9"/>
                    <a:pt x="5" y="8"/>
                    <a:pt x="5" y="8"/>
                  </a:cubicBezTo>
                  <a:cubicBezTo>
                    <a:pt x="5" y="8"/>
                    <a:pt x="5" y="8"/>
                    <a:pt x="5" y="8"/>
                  </a:cubicBezTo>
                  <a:cubicBezTo>
                    <a:pt x="4" y="8"/>
                    <a:pt x="4" y="8"/>
                    <a:pt x="4" y="8"/>
                  </a:cubicBezTo>
                  <a:cubicBezTo>
                    <a:pt x="4" y="8"/>
                    <a:pt x="4" y="8"/>
                    <a:pt x="4" y="8"/>
                  </a:cubicBezTo>
                  <a:cubicBezTo>
                    <a:pt x="3" y="8"/>
                    <a:pt x="2" y="8"/>
                    <a:pt x="2" y="8"/>
                  </a:cubicBezTo>
                  <a:cubicBezTo>
                    <a:pt x="2" y="8"/>
                    <a:pt x="2" y="8"/>
                    <a:pt x="2" y="8"/>
                  </a:cubicBezTo>
                  <a:cubicBezTo>
                    <a:pt x="0" y="8"/>
                    <a:pt x="0" y="8"/>
                    <a:pt x="0" y="8"/>
                  </a:cubicBezTo>
                  <a:cubicBezTo>
                    <a:pt x="0" y="6"/>
                    <a:pt x="0" y="6"/>
                    <a:pt x="0" y="6"/>
                  </a:cubicBezTo>
                  <a:cubicBezTo>
                    <a:pt x="1" y="2"/>
                    <a:pt x="1" y="2"/>
                    <a:pt x="1" y="2"/>
                  </a:cubicBezTo>
                  <a:cubicBezTo>
                    <a:pt x="1" y="0"/>
                    <a:pt x="2" y="0"/>
                    <a:pt x="3" y="0"/>
                  </a:cubicBezTo>
                  <a:cubicBezTo>
                    <a:pt x="3" y="0"/>
                    <a:pt x="3" y="0"/>
                    <a:pt x="3" y="0"/>
                  </a:cubicBezTo>
                  <a:cubicBezTo>
                    <a:pt x="3" y="0"/>
                    <a:pt x="3" y="0"/>
                    <a:pt x="4" y="0"/>
                  </a:cubicBezTo>
                  <a:cubicBezTo>
                    <a:pt x="4" y="0"/>
                    <a:pt x="4" y="0"/>
                    <a:pt x="4" y="0"/>
                  </a:cubicBezTo>
                  <a:cubicBezTo>
                    <a:pt x="5" y="0"/>
                    <a:pt x="5" y="0"/>
                    <a:pt x="6" y="0"/>
                  </a:cubicBezTo>
                  <a:cubicBezTo>
                    <a:pt x="6" y="0"/>
                    <a:pt x="6" y="0"/>
                    <a:pt x="6" y="0"/>
                  </a:cubicBezTo>
                  <a:cubicBezTo>
                    <a:pt x="7" y="0"/>
                    <a:pt x="7" y="0"/>
                    <a:pt x="7" y="0"/>
                  </a:cubicBezTo>
                  <a:cubicBezTo>
                    <a:pt x="7" y="0"/>
                    <a:pt x="7" y="0"/>
                    <a:pt x="7" y="0"/>
                  </a:cubicBezTo>
                  <a:cubicBezTo>
                    <a:pt x="11" y="0"/>
                    <a:pt x="12" y="3"/>
                    <a:pt x="12" y="5"/>
                  </a:cubicBezTo>
                  <a:cubicBezTo>
                    <a:pt x="12" y="5"/>
                    <a:pt x="12" y="5"/>
                    <a:pt x="12" y="5"/>
                  </a:cubicBezTo>
                  <a:cubicBezTo>
                    <a:pt x="13" y="6"/>
                    <a:pt x="13" y="8"/>
                    <a:pt x="13" y="10"/>
                  </a:cubicBezTo>
                  <a:cubicBezTo>
                    <a:pt x="13" y="10"/>
                    <a:pt x="13" y="10"/>
                    <a:pt x="13" y="10"/>
                  </a:cubicBezTo>
                  <a:cubicBezTo>
                    <a:pt x="13" y="15"/>
                    <a:pt x="12" y="20"/>
                    <a:pt x="12" y="22"/>
                  </a:cubicBezTo>
                  <a:cubicBezTo>
                    <a:pt x="12" y="22"/>
                    <a:pt x="12" y="22"/>
                    <a:pt x="12" y="22"/>
                  </a:cubicBezTo>
                  <a:cubicBezTo>
                    <a:pt x="12" y="22"/>
                    <a:pt x="12" y="22"/>
                    <a:pt x="12" y="22"/>
                  </a:cubicBezTo>
                  <a:cubicBezTo>
                    <a:pt x="12" y="24"/>
                    <a:pt x="12" y="24"/>
                    <a:pt x="12" y="24"/>
                  </a:cubicBezTo>
                  <a:cubicBezTo>
                    <a:pt x="9" y="24"/>
                    <a:pt x="9" y="24"/>
                    <a:pt x="9" y="24"/>
                  </a:cubicBezTo>
                  <a:close/>
                  <a:moveTo>
                    <a:pt x="9" y="8"/>
                  </a:moveTo>
                  <a:cubicBezTo>
                    <a:pt x="8" y="7"/>
                    <a:pt x="8" y="6"/>
                    <a:pt x="8" y="6"/>
                  </a:cubicBezTo>
                  <a:cubicBezTo>
                    <a:pt x="8" y="6"/>
                    <a:pt x="8" y="6"/>
                    <a:pt x="8" y="6"/>
                  </a:cubicBezTo>
                  <a:cubicBezTo>
                    <a:pt x="8" y="6"/>
                    <a:pt x="8" y="6"/>
                    <a:pt x="8" y="6"/>
                  </a:cubicBezTo>
                  <a:cubicBezTo>
                    <a:pt x="8" y="6"/>
                    <a:pt x="8" y="6"/>
                    <a:pt x="8" y="6"/>
                  </a:cubicBezTo>
                  <a:cubicBezTo>
                    <a:pt x="8" y="6"/>
                    <a:pt x="8" y="7"/>
                    <a:pt x="9" y="8"/>
                  </a:cubicBezTo>
                  <a:close/>
                  <a:moveTo>
                    <a:pt x="7" y="4"/>
                  </a:moveTo>
                  <a:cubicBezTo>
                    <a:pt x="7" y="4"/>
                    <a:pt x="7" y="4"/>
                    <a:pt x="7" y="4"/>
                  </a:cubicBezTo>
                  <a:cubicBezTo>
                    <a:pt x="7" y="4"/>
                    <a:pt x="7" y="4"/>
                    <a:pt x="7" y="4"/>
                  </a:cubicBezTo>
                  <a:cubicBezTo>
                    <a:pt x="7" y="4"/>
                    <a:pt x="7" y="4"/>
                    <a:pt x="7" y="4"/>
                  </a:cubicBezTo>
                  <a:cubicBezTo>
                    <a:pt x="7" y="4"/>
                    <a:pt x="7" y="4"/>
                    <a:pt x="7" y="4"/>
                  </a:cubicBezTo>
                  <a:cubicBezTo>
                    <a:pt x="7" y="4"/>
                    <a:pt x="7" y="4"/>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4"/>
            <p:cNvSpPr/>
            <p:nvPr/>
          </p:nvSpPr>
          <p:spPr bwMode="auto">
            <a:xfrm>
              <a:off x="1607" y="1366"/>
              <a:ext cx="82" cy="152"/>
            </a:xfrm>
            <a:custGeom>
              <a:avLst/>
              <a:gdLst>
                <a:gd name="T0" fmla="*/ 0 w 26"/>
                <a:gd name="T1" fmla="*/ 46 h 49"/>
                <a:gd name="T2" fmla="*/ 18 w 26"/>
                <a:gd name="T3" fmla="*/ 29 h 49"/>
                <a:gd name="T4" fmla="*/ 18 w 26"/>
                <a:gd name="T5" fmla="*/ 29 h 49"/>
                <a:gd name="T6" fmla="*/ 22 w 26"/>
                <a:gd name="T7" fmla="*/ 17 h 49"/>
                <a:gd name="T8" fmla="*/ 22 w 26"/>
                <a:gd name="T9" fmla="*/ 17 h 49"/>
                <a:gd name="T10" fmla="*/ 14 w 26"/>
                <a:gd name="T11" fmla="*/ 5 h 49"/>
                <a:gd name="T12" fmla="*/ 14 w 26"/>
                <a:gd name="T13" fmla="*/ 5 h 49"/>
                <a:gd name="T14" fmla="*/ 11 w 26"/>
                <a:gd name="T15" fmla="*/ 4 h 49"/>
                <a:gd name="T16" fmla="*/ 11 w 26"/>
                <a:gd name="T17" fmla="*/ 4 h 49"/>
                <a:gd name="T18" fmla="*/ 9 w 26"/>
                <a:gd name="T19" fmla="*/ 5 h 49"/>
                <a:gd name="T20" fmla="*/ 9 w 26"/>
                <a:gd name="T21" fmla="*/ 5 h 49"/>
                <a:gd name="T22" fmla="*/ 9 w 26"/>
                <a:gd name="T23" fmla="*/ 9 h 49"/>
                <a:gd name="T24" fmla="*/ 9 w 26"/>
                <a:gd name="T25" fmla="*/ 9 h 49"/>
                <a:gd name="T26" fmla="*/ 9 w 26"/>
                <a:gd name="T27" fmla="*/ 16 h 49"/>
                <a:gd name="T28" fmla="*/ 9 w 26"/>
                <a:gd name="T29" fmla="*/ 16 h 49"/>
                <a:gd name="T30" fmla="*/ 9 w 26"/>
                <a:gd name="T31" fmla="*/ 16 h 49"/>
                <a:gd name="T32" fmla="*/ 5 w 26"/>
                <a:gd name="T33" fmla="*/ 17 h 49"/>
                <a:gd name="T34" fmla="*/ 5 w 26"/>
                <a:gd name="T35" fmla="*/ 9 h 49"/>
                <a:gd name="T36" fmla="*/ 5 w 26"/>
                <a:gd name="T37" fmla="*/ 9 h 49"/>
                <a:gd name="T38" fmla="*/ 6 w 26"/>
                <a:gd name="T39" fmla="*/ 3 h 49"/>
                <a:gd name="T40" fmla="*/ 6 w 26"/>
                <a:gd name="T41" fmla="*/ 3 h 49"/>
                <a:gd name="T42" fmla="*/ 11 w 26"/>
                <a:gd name="T43" fmla="*/ 0 h 49"/>
                <a:gd name="T44" fmla="*/ 11 w 26"/>
                <a:gd name="T45" fmla="*/ 0 h 49"/>
                <a:gd name="T46" fmla="*/ 15 w 26"/>
                <a:gd name="T47" fmla="*/ 1 h 49"/>
                <a:gd name="T48" fmla="*/ 15 w 26"/>
                <a:gd name="T49" fmla="*/ 1 h 49"/>
                <a:gd name="T50" fmla="*/ 26 w 26"/>
                <a:gd name="T51" fmla="*/ 17 h 49"/>
                <a:gd name="T52" fmla="*/ 26 w 26"/>
                <a:gd name="T53" fmla="*/ 17 h 49"/>
                <a:gd name="T54" fmla="*/ 21 w 26"/>
                <a:gd name="T55" fmla="*/ 31 h 49"/>
                <a:gd name="T56" fmla="*/ 21 w 26"/>
                <a:gd name="T57" fmla="*/ 31 h 49"/>
                <a:gd name="T58" fmla="*/ 3 w 26"/>
                <a:gd name="T59" fmla="*/ 49 h 49"/>
                <a:gd name="T60" fmla="*/ 3 w 26"/>
                <a:gd name="T61" fmla="*/ 49 h 49"/>
                <a:gd name="T62" fmla="*/ 0 w 26"/>
                <a:gd name="T63"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49">
                  <a:moveTo>
                    <a:pt x="0" y="46"/>
                  </a:moveTo>
                  <a:cubicBezTo>
                    <a:pt x="0" y="46"/>
                    <a:pt x="13" y="35"/>
                    <a:pt x="18" y="29"/>
                  </a:cubicBezTo>
                  <a:cubicBezTo>
                    <a:pt x="18" y="29"/>
                    <a:pt x="18" y="29"/>
                    <a:pt x="18" y="29"/>
                  </a:cubicBezTo>
                  <a:cubicBezTo>
                    <a:pt x="20" y="26"/>
                    <a:pt x="22" y="22"/>
                    <a:pt x="22" y="17"/>
                  </a:cubicBezTo>
                  <a:cubicBezTo>
                    <a:pt x="22" y="17"/>
                    <a:pt x="22" y="17"/>
                    <a:pt x="22" y="17"/>
                  </a:cubicBezTo>
                  <a:cubicBezTo>
                    <a:pt x="22" y="12"/>
                    <a:pt x="19" y="7"/>
                    <a:pt x="14" y="5"/>
                  </a:cubicBezTo>
                  <a:cubicBezTo>
                    <a:pt x="14" y="5"/>
                    <a:pt x="14" y="5"/>
                    <a:pt x="14" y="5"/>
                  </a:cubicBezTo>
                  <a:cubicBezTo>
                    <a:pt x="13" y="4"/>
                    <a:pt x="12" y="4"/>
                    <a:pt x="11" y="4"/>
                  </a:cubicBezTo>
                  <a:cubicBezTo>
                    <a:pt x="11" y="4"/>
                    <a:pt x="11" y="4"/>
                    <a:pt x="11" y="4"/>
                  </a:cubicBezTo>
                  <a:cubicBezTo>
                    <a:pt x="10" y="4"/>
                    <a:pt x="10" y="4"/>
                    <a:pt x="9" y="5"/>
                  </a:cubicBezTo>
                  <a:cubicBezTo>
                    <a:pt x="9" y="5"/>
                    <a:pt x="9" y="5"/>
                    <a:pt x="9" y="5"/>
                  </a:cubicBezTo>
                  <a:cubicBezTo>
                    <a:pt x="9" y="6"/>
                    <a:pt x="9" y="8"/>
                    <a:pt x="9" y="9"/>
                  </a:cubicBezTo>
                  <a:cubicBezTo>
                    <a:pt x="9" y="9"/>
                    <a:pt x="9" y="9"/>
                    <a:pt x="9" y="9"/>
                  </a:cubicBezTo>
                  <a:cubicBezTo>
                    <a:pt x="9" y="12"/>
                    <a:pt x="9" y="16"/>
                    <a:pt x="9" y="16"/>
                  </a:cubicBezTo>
                  <a:cubicBezTo>
                    <a:pt x="9" y="16"/>
                    <a:pt x="9" y="16"/>
                    <a:pt x="9" y="16"/>
                  </a:cubicBezTo>
                  <a:cubicBezTo>
                    <a:pt x="9" y="16"/>
                    <a:pt x="9" y="16"/>
                    <a:pt x="9" y="16"/>
                  </a:cubicBezTo>
                  <a:cubicBezTo>
                    <a:pt x="5" y="17"/>
                    <a:pt x="5" y="17"/>
                    <a:pt x="5" y="17"/>
                  </a:cubicBezTo>
                  <a:cubicBezTo>
                    <a:pt x="5" y="17"/>
                    <a:pt x="5" y="13"/>
                    <a:pt x="5" y="9"/>
                  </a:cubicBezTo>
                  <a:cubicBezTo>
                    <a:pt x="5" y="9"/>
                    <a:pt x="5" y="9"/>
                    <a:pt x="5" y="9"/>
                  </a:cubicBezTo>
                  <a:cubicBezTo>
                    <a:pt x="5" y="7"/>
                    <a:pt x="5" y="5"/>
                    <a:pt x="6" y="3"/>
                  </a:cubicBezTo>
                  <a:cubicBezTo>
                    <a:pt x="6" y="3"/>
                    <a:pt x="6" y="3"/>
                    <a:pt x="6" y="3"/>
                  </a:cubicBezTo>
                  <a:cubicBezTo>
                    <a:pt x="7" y="2"/>
                    <a:pt x="9" y="0"/>
                    <a:pt x="11" y="0"/>
                  </a:cubicBezTo>
                  <a:cubicBezTo>
                    <a:pt x="11" y="0"/>
                    <a:pt x="11" y="0"/>
                    <a:pt x="11" y="0"/>
                  </a:cubicBezTo>
                  <a:cubicBezTo>
                    <a:pt x="13" y="0"/>
                    <a:pt x="14" y="0"/>
                    <a:pt x="15" y="1"/>
                  </a:cubicBezTo>
                  <a:cubicBezTo>
                    <a:pt x="15" y="1"/>
                    <a:pt x="15" y="1"/>
                    <a:pt x="15" y="1"/>
                  </a:cubicBezTo>
                  <a:cubicBezTo>
                    <a:pt x="23" y="4"/>
                    <a:pt x="26" y="11"/>
                    <a:pt x="26" y="17"/>
                  </a:cubicBezTo>
                  <a:cubicBezTo>
                    <a:pt x="26" y="17"/>
                    <a:pt x="26" y="17"/>
                    <a:pt x="26" y="17"/>
                  </a:cubicBezTo>
                  <a:cubicBezTo>
                    <a:pt x="26" y="23"/>
                    <a:pt x="24" y="28"/>
                    <a:pt x="21" y="31"/>
                  </a:cubicBezTo>
                  <a:cubicBezTo>
                    <a:pt x="21" y="31"/>
                    <a:pt x="21" y="31"/>
                    <a:pt x="21" y="31"/>
                  </a:cubicBezTo>
                  <a:cubicBezTo>
                    <a:pt x="16" y="38"/>
                    <a:pt x="3" y="49"/>
                    <a:pt x="3" y="49"/>
                  </a:cubicBezTo>
                  <a:cubicBezTo>
                    <a:pt x="3" y="49"/>
                    <a:pt x="3" y="49"/>
                    <a:pt x="3" y="49"/>
                  </a:cubicBezTo>
                  <a:cubicBezTo>
                    <a:pt x="0" y="46"/>
                    <a:pt x="0" y="46"/>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5"/>
            <p:cNvSpPr>
              <a:spLocks noEditPoints="1"/>
            </p:cNvSpPr>
            <p:nvPr/>
          </p:nvSpPr>
          <p:spPr bwMode="auto">
            <a:xfrm>
              <a:off x="1601" y="1359"/>
              <a:ext cx="94" cy="168"/>
            </a:xfrm>
            <a:custGeom>
              <a:avLst/>
              <a:gdLst>
                <a:gd name="T0" fmla="*/ 2 w 30"/>
                <a:gd name="T1" fmla="*/ 48 h 54"/>
                <a:gd name="T2" fmla="*/ 2 w 30"/>
                <a:gd name="T3" fmla="*/ 48 h 54"/>
                <a:gd name="T4" fmla="*/ 0 w 30"/>
                <a:gd name="T5" fmla="*/ 48 h 54"/>
                <a:gd name="T6" fmla="*/ 1 w 30"/>
                <a:gd name="T7" fmla="*/ 46 h 54"/>
                <a:gd name="T8" fmla="*/ 1 w 30"/>
                <a:gd name="T9" fmla="*/ 46 h 54"/>
                <a:gd name="T10" fmla="*/ 1 w 30"/>
                <a:gd name="T11" fmla="*/ 46 h 54"/>
                <a:gd name="T12" fmla="*/ 1 w 30"/>
                <a:gd name="T13" fmla="*/ 46 h 54"/>
                <a:gd name="T14" fmla="*/ 1 w 30"/>
                <a:gd name="T15" fmla="*/ 46 h 54"/>
                <a:gd name="T16" fmla="*/ 2 w 30"/>
                <a:gd name="T17" fmla="*/ 46 h 54"/>
                <a:gd name="T18" fmla="*/ 3 w 30"/>
                <a:gd name="T19" fmla="*/ 45 h 54"/>
                <a:gd name="T20" fmla="*/ 8 w 30"/>
                <a:gd name="T21" fmla="*/ 40 h 54"/>
                <a:gd name="T22" fmla="*/ 19 w 30"/>
                <a:gd name="T23" fmla="*/ 29 h 54"/>
                <a:gd name="T24" fmla="*/ 22 w 30"/>
                <a:gd name="T25" fmla="*/ 19 h 54"/>
                <a:gd name="T26" fmla="*/ 22 w 30"/>
                <a:gd name="T27" fmla="*/ 19 h 54"/>
                <a:gd name="T28" fmla="*/ 22 w 30"/>
                <a:gd name="T29" fmla="*/ 19 h 54"/>
                <a:gd name="T30" fmla="*/ 22 w 30"/>
                <a:gd name="T31" fmla="*/ 19 h 54"/>
                <a:gd name="T32" fmla="*/ 15 w 30"/>
                <a:gd name="T33" fmla="*/ 9 h 54"/>
                <a:gd name="T34" fmla="*/ 13 w 30"/>
                <a:gd name="T35" fmla="*/ 8 h 54"/>
                <a:gd name="T36" fmla="*/ 13 w 30"/>
                <a:gd name="T37" fmla="*/ 8 h 54"/>
                <a:gd name="T38" fmla="*/ 13 w 30"/>
                <a:gd name="T39" fmla="*/ 8 h 54"/>
                <a:gd name="T40" fmla="*/ 13 w 30"/>
                <a:gd name="T41" fmla="*/ 11 h 54"/>
                <a:gd name="T42" fmla="*/ 13 w 30"/>
                <a:gd name="T43" fmla="*/ 11 h 54"/>
                <a:gd name="T44" fmla="*/ 13 w 30"/>
                <a:gd name="T45" fmla="*/ 16 h 54"/>
                <a:gd name="T46" fmla="*/ 13 w 30"/>
                <a:gd name="T47" fmla="*/ 17 h 54"/>
                <a:gd name="T48" fmla="*/ 13 w 30"/>
                <a:gd name="T49" fmla="*/ 19 h 54"/>
                <a:gd name="T50" fmla="*/ 6 w 30"/>
                <a:gd name="T51" fmla="*/ 19 h 54"/>
                <a:gd name="T52" fmla="*/ 5 w 30"/>
                <a:gd name="T53" fmla="*/ 11 h 54"/>
                <a:gd name="T54" fmla="*/ 6 w 30"/>
                <a:gd name="T55" fmla="*/ 5 h 54"/>
                <a:gd name="T56" fmla="*/ 13 w 30"/>
                <a:gd name="T57" fmla="*/ 0 h 54"/>
                <a:gd name="T58" fmla="*/ 13 w 30"/>
                <a:gd name="T59" fmla="*/ 0 h 54"/>
                <a:gd name="T60" fmla="*/ 18 w 30"/>
                <a:gd name="T61" fmla="*/ 1 h 54"/>
                <a:gd name="T62" fmla="*/ 30 w 30"/>
                <a:gd name="T63" fmla="*/ 19 h 54"/>
                <a:gd name="T64" fmla="*/ 30 w 30"/>
                <a:gd name="T65" fmla="*/ 19 h 54"/>
                <a:gd name="T66" fmla="*/ 25 w 30"/>
                <a:gd name="T67" fmla="*/ 34 h 54"/>
                <a:gd name="T68" fmla="*/ 7 w 30"/>
                <a:gd name="T69" fmla="*/ 52 h 54"/>
                <a:gd name="T70" fmla="*/ 1 w 30"/>
                <a:gd name="T71" fmla="*/ 49 h 54"/>
                <a:gd name="T72" fmla="*/ 6 w 30"/>
                <a:gd name="T73" fmla="*/ 48 h 54"/>
                <a:gd name="T74" fmla="*/ 11 w 30"/>
                <a:gd name="T75" fmla="*/ 43 h 54"/>
                <a:gd name="T76" fmla="*/ 22 w 30"/>
                <a:gd name="T77" fmla="*/ 32 h 54"/>
                <a:gd name="T78" fmla="*/ 26 w 30"/>
                <a:gd name="T79" fmla="*/ 20 h 54"/>
                <a:gd name="T80" fmla="*/ 26 w 30"/>
                <a:gd name="T81" fmla="*/ 20 h 54"/>
                <a:gd name="T82" fmla="*/ 22 w 30"/>
                <a:gd name="T83" fmla="*/ 32 h 54"/>
                <a:gd name="T84" fmla="*/ 5 w 30"/>
                <a:gd name="T85" fmla="*/ 48 h 54"/>
                <a:gd name="T86" fmla="*/ 24 w 30"/>
                <a:gd name="T87" fmla="*/ 12 h 54"/>
                <a:gd name="T88" fmla="*/ 24 w 30"/>
                <a:gd name="T89" fmla="*/ 12 h 54"/>
                <a:gd name="T90" fmla="*/ 24 w 30"/>
                <a:gd name="T91" fmla="*/ 11 h 54"/>
                <a:gd name="T92" fmla="*/ 24 w 30"/>
                <a:gd name="T93" fmla="*/ 11 h 54"/>
                <a:gd name="T94" fmla="*/ 10 w 30"/>
                <a:gd name="T95" fmla="*/ 6 h 54"/>
                <a:gd name="T96" fmla="*/ 9 w 30"/>
                <a:gd name="T97" fmla="*/ 11 h 54"/>
                <a:gd name="T98" fmla="*/ 10 w 30"/>
                <a:gd name="T99" fmla="*/ 6 h 54"/>
                <a:gd name="T100" fmla="*/ 10 w 30"/>
                <a:gd name="T101" fmla="*/ 6 h 54"/>
                <a:gd name="T102" fmla="*/ 24 w 30"/>
                <a:gd name="T103" fmla="*/ 11 h 54"/>
                <a:gd name="T104" fmla="*/ 24 w 30"/>
                <a:gd name="T105" fmla="*/ 11 h 54"/>
                <a:gd name="T106" fmla="*/ 17 w 30"/>
                <a:gd name="T107" fmla="*/ 5 h 54"/>
                <a:gd name="T108" fmla="*/ 24 w 30"/>
                <a:gd name="T109" fmla="*/ 11 h 54"/>
                <a:gd name="T110" fmla="*/ 17 w 30"/>
                <a:gd name="T111" fmla="*/ 5 h 54"/>
                <a:gd name="T112" fmla="*/ 16 w 30"/>
                <a:gd name="T113" fmla="*/ 4 h 54"/>
                <a:gd name="T114" fmla="*/ 10 w 30"/>
                <a:gd name="T115" fmla="*/ 5 h 54"/>
                <a:gd name="T116" fmla="*/ 12 w 30"/>
                <a:gd name="T117"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54">
                  <a:moveTo>
                    <a:pt x="1" y="49"/>
                  </a:moveTo>
                  <a:cubicBezTo>
                    <a:pt x="2" y="48"/>
                    <a:pt x="2" y="48"/>
                    <a:pt x="2" y="48"/>
                  </a:cubicBezTo>
                  <a:cubicBezTo>
                    <a:pt x="4" y="49"/>
                    <a:pt x="4" y="49"/>
                    <a:pt x="4" y="49"/>
                  </a:cubicBezTo>
                  <a:cubicBezTo>
                    <a:pt x="2" y="48"/>
                    <a:pt x="2" y="48"/>
                    <a:pt x="2" y="48"/>
                  </a:cubicBezTo>
                  <a:cubicBezTo>
                    <a:pt x="1" y="49"/>
                    <a:pt x="1" y="49"/>
                    <a:pt x="1" y="49"/>
                  </a:cubicBezTo>
                  <a:cubicBezTo>
                    <a:pt x="0" y="48"/>
                    <a:pt x="0" y="48"/>
                    <a:pt x="0" y="48"/>
                  </a:cubicBezTo>
                  <a:cubicBezTo>
                    <a:pt x="1" y="47"/>
                    <a:pt x="1" y="47"/>
                    <a:pt x="1" y="47"/>
                  </a:cubicBezTo>
                  <a:cubicBezTo>
                    <a:pt x="1" y="46"/>
                    <a:pt x="1" y="46"/>
                    <a:pt x="1" y="46"/>
                  </a:cubicBezTo>
                  <a:cubicBezTo>
                    <a:pt x="1" y="46"/>
                    <a:pt x="1" y="46"/>
                    <a:pt x="1" y="46"/>
                  </a:cubicBezTo>
                  <a:cubicBezTo>
                    <a:pt x="1" y="46"/>
                    <a:pt x="1" y="46"/>
                    <a:pt x="1" y="46"/>
                  </a:cubicBezTo>
                  <a:cubicBezTo>
                    <a:pt x="1" y="46"/>
                    <a:pt x="1" y="46"/>
                    <a:pt x="1" y="46"/>
                  </a:cubicBezTo>
                  <a:cubicBezTo>
                    <a:pt x="1" y="46"/>
                    <a:pt x="1" y="46"/>
                    <a:pt x="1" y="46"/>
                  </a:cubicBezTo>
                  <a:cubicBezTo>
                    <a:pt x="1" y="46"/>
                    <a:pt x="1" y="46"/>
                    <a:pt x="1" y="46"/>
                  </a:cubicBezTo>
                  <a:cubicBezTo>
                    <a:pt x="1" y="46"/>
                    <a:pt x="1" y="46"/>
                    <a:pt x="1" y="46"/>
                  </a:cubicBezTo>
                  <a:cubicBezTo>
                    <a:pt x="1" y="46"/>
                    <a:pt x="1" y="46"/>
                    <a:pt x="1" y="46"/>
                  </a:cubicBezTo>
                  <a:cubicBezTo>
                    <a:pt x="1" y="46"/>
                    <a:pt x="1" y="46"/>
                    <a:pt x="1" y="46"/>
                  </a:cubicBezTo>
                  <a:cubicBezTo>
                    <a:pt x="1" y="46"/>
                    <a:pt x="2" y="46"/>
                    <a:pt x="2" y="46"/>
                  </a:cubicBezTo>
                  <a:cubicBezTo>
                    <a:pt x="2" y="46"/>
                    <a:pt x="2" y="46"/>
                    <a:pt x="2" y="46"/>
                  </a:cubicBezTo>
                  <a:cubicBezTo>
                    <a:pt x="2" y="46"/>
                    <a:pt x="3" y="45"/>
                    <a:pt x="3" y="45"/>
                  </a:cubicBezTo>
                  <a:cubicBezTo>
                    <a:pt x="3" y="45"/>
                    <a:pt x="3" y="45"/>
                    <a:pt x="3" y="45"/>
                  </a:cubicBezTo>
                  <a:cubicBezTo>
                    <a:pt x="4" y="43"/>
                    <a:pt x="6" y="42"/>
                    <a:pt x="8" y="40"/>
                  </a:cubicBezTo>
                  <a:cubicBezTo>
                    <a:pt x="8" y="40"/>
                    <a:pt x="8" y="40"/>
                    <a:pt x="8" y="40"/>
                  </a:cubicBezTo>
                  <a:cubicBezTo>
                    <a:pt x="12" y="37"/>
                    <a:pt x="16" y="32"/>
                    <a:pt x="19" y="29"/>
                  </a:cubicBezTo>
                  <a:cubicBezTo>
                    <a:pt x="19" y="29"/>
                    <a:pt x="19" y="29"/>
                    <a:pt x="19" y="29"/>
                  </a:cubicBezTo>
                  <a:cubicBezTo>
                    <a:pt x="20" y="28"/>
                    <a:pt x="22" y="23"/>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4"/>
                    <a:pt x="20" y="10"/>
                    <a:pt x="15" y="9"/>
                  </a:cubicBezTo>
                  <a:cubicBezTo>
                    <a:pt x="15" y="9"/>
                    <a:pt x="15" y="9"/>
                    <a:pt x="15" y="9"/>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9"/>
                    <a:pt x="13" y="10"/>
                    <a:pt x="13" y="11"/>
                  </a:cubicBezTo>
                  <a:cubicBezTo>
                    <a:pt x="13" y="11"/>
                    <a:pt x="13" y="11"/>
                    <a:pt x="13" y="11"/>
                  </a:cubicBezTo>
                  <a:cubicBezTo>
                    <a:pt x="13" y="11"/>
                    <a:pt x="13" y="11"/>
                    <a:pt x="13" y="11"/>
                  </a:cubicBezTo>
                  <a:cubicBezTo>
                    <a:pt x="13" y="12"/>
                    <a:pt x="13" y="12"/>
                    <a:pt x="13" y="12"/>
                  </a:cubicBezTo>
                  <a:cubicBezTo>
                    <a:pt x="13" y="14"/>
                    <a:pt x="13" y="15"/>
                    <a:pt x="13" y="16"/>
                  </a:cubicBezTo>
                  <a:cubicBezTo>
                    <a:pt x="13" y="16"/>
                    <a:pt x="13" y="16"/>
                    <a:pt x="13" y="16"/>
                  </a:cubicBezTo>
                  <a:cubicBezTo>
                    <a:pt x="13" y="17"/>
                    <a:pt x="13" y="17"/>
                    <a:pt x="13" y="17"/>
                  </a:cubicBezTo>
                  <a:cubicBezTo>
                    <a:pt x="13" y="18"/>
                    <a:pt x="13" y="18"/>
                    <a:pt x="13" y="18"/>
                  </a:cubicBezTo>
                  <a:cubicBezTo>
                    <a:pt x="13" y="19"/>
                    <a:pt x="13" y="19"/>
                    <a:pt x="13" y="19"/>
                  </a:cubicBezTo>
                  <a:cubicBezTo>
                    <a:pt x="6" y="21"/>
                    <a:pt x="6" y="21"/>
                    <a:pt x="6" y="21"/>
                  </a:cubicBezTo>
                  <a:cubicBezTo>
                    <a:pt x="6" y="19"/>
                    <a:pt x="6" y="19"/>
                    <a:pt x="6" y="19"/>
                  </a:cubicBezTo>
                  <a:cubicBezTo>
                    <a:pt x="6" y="19"/>
                    <a:pt x="5" y="15"/>
                    <a:pt x="5" y="11"/>
                  </a:cubicBezTo>
                  <a:cubicBezTo>
                    <a:pt x="5" y="11"/>
                    <a:pt x="5" y="11"/>
                    <a:pt x="5" y="11"/>
                  </a:cubicBezTo>
                  <a:cubicBezTo>
                    <a:pt x="5" y="9"/>
                    <a:pt x="5" y="7"/>
                    <a:pt x="6" y="5"/>
                  </a:cubicBezTo>
                  <a:cubicBezTo>
                    <a:pt x="6" y="5"/>
                    <a:pt x="6" y="5"/>
                    <a:pt x="6" y="5"/>
                  </a:cubicBezTo>
                  <a:cubicBezTo>
                    <a:pt x="7" y="2"/>
                    <a:pt x="10" y="0"/>
                    <a:pt x="13" y="0"/>
                  </a:cubicBezTo>
                  <a:cubicBezTo>
                    <a:pt x="13" y="0"/>
                    <a:pt x="13" y="0"/>
                    <a:pt x="13" y="0"/>
                  </a:cubicBezTo>
                  <a:cubicBezTo>
                    <a:pt x="13" y="0"/>
                    <a:pt x="13" y="0"/>
                    <a:pt x="13" y="0"/>
                  </a:cubicBezTo>
                  <a:cubicBezTo>
                    <a:pt x="13" y="0"/>
                    <a:pt x="13" y="0"/>
                    <a:pt x="13" y="0"/>
                  </a:cubicBezTo>
                  <a:cubicBezTo>
                    <a:pt x="15" y="0"/>
                    <a:pt x="16" y="0"/>
                    <a:pt x="18" y="1"/>
                  </a:cubicBezTo>
                  <a:cubicBezTo>
                    <a:pt x="18" y="1"/>
                    <a:pt x="18" y="1"/>
                    <a:pt x="18" y="1"/>
                  </a:cubicBezTo>
                  <a:cubicBezTo>
                    <a:pt x="26" y="4"/>
                    <a:pt x="30" y="12"/>
                    <a:pt x="30" y="19"/>
                  </a:cubicBezTo>
                  <a:cubicBezTo>
                    <a:pt x="30" y="19"/>
                    <a:pt x="30" y="19"/>
                    <a:pt x="30" y="19"/>
                  </a:cubicBezTo>
                  <a:cubicBezTo>
                    <a:pt x="30" y="19"/>
                    <a:pt x="30" y="19"/>
                    <a:pt x="30" y="19"/>
                  </a:cubicBezTo>
                  <a:cubicBezTo>
                    <a:pt x="30" y="19"/>
                    <a:pt x="30" y="19"/>
                    <a:pt x="30" y="19"/>
                  </a:cubicBezTo>
                  <a:cubicBezTo>
                    <a:pt x="30" y="25"/>
                    <a:pt x="28" y="30"/>
                    <a:pt x="25" y="34"/>
                  </a:cubicBezTo>
                  <a:cubicBezTo>
                    <a:pt x="25" y="34"/>
                    <a:pt x="25" y="34"/>
                    <a:pt x="25" y="34"/>
                  </a:cubicBezTo>
                  <a:cubicBezTo>
                    <a:pt x="20" y="41"/>
                    <a:pt x="8" y="51"/>
                    <a:pt x="7" y="52"/>
                  </a:cubicBezTo>
                  <a:cubicBezTo>
                    <a:pt x="7" y="52"/>
                    <a:pt x="7" y="52"/>
                    <a:pt x="7" y="52"/>
                  </a:cubicBezTo>
                  <a:cubicBezTo>
                    <a:pt x="5" y="54"/>
                    <a:pt x="5" y="54"/>
                    <a:pt x="5" y="54"/>
                  </a:cubicBezTo>
                  <a:cubicBezTo>
                    <a:pt x="1" y="49"/>
                    <a:pt x="1" y="49"/>
                    <a:pt x="1" y="49"/>
                  </a:cubicBezTo>
                  <a:close/>
                  <a:moveTo>
                    <a:pt x="5" y="48"/>
                  </a:moveTo>
                  <a:cubicBezTo>
                    <a:pt x="5" y="48"/>
                    <a:pt x="6" y="48"/>
                    <a:pt x="6" y="48"/>
                  </a:cubicBezTo>
                  <a:cubicBezTo>
                    <a:pt x="6" y="48"/>
                    <a:pt x="6" y="48"/>
                    <a:pt x="6" y="48"/>
                  </a:cubicBezTo>
                  <a:cubicBezTo>
                    <a:pt x="7" y="46"/>
                    <a:pt x="9" y="45"/>
                    <a:pt x="11" y="43"/>
                  </a:cubicBezTo>
                  <a:cubicBezTo>
                    <a:pt x="11" y="43"/>
                    <a:pt x="11" y="43"/>
                    <a:pt x="11" y="43"/>
                  </a:cubicBezTo>
                  <a:cubicBezTo>
                    <a:pt x="15" y="40"/>
                    <a:pt x="19" y="35"/>
                    <a:pt x="22" y="32"/>
                  </a:cubicBezTo>
                  <a:cubicBezTo>
                    <a:pt x="22" y="32"/>
                    <a:pt x="22" y="32"/>
                    <a:pt x="22" y="32"/>
                  </a:cubicBezTo>
                  <a:cubicBezTo>
                    <a:pt x="24" y="29"/>
                    <a:pt x="26" y="24"/>
                    <a:pt x="26" y="20"/>
                  </a:cubicBezTo>
                  <a:cubicBezTo>
                    <a:pt x="26" y="20"/>
                    <a:pt x="26" y="20"/>
                    <a:pt x="26" y="20"/>
                  </a:cubicBezTo>
                  <a:cubicBezTo>
                    <a:pt x="26" y="20"/>
                    <a:pt x="26" y="20"/>
                    <a:pt x="26" y="20"/>
                  </a:cubicBezTo>
                  <a:cubicBezTo>
                    <a:pt x="26" y="25"/>
                    <a:pt x="24" y="29"/>
                    <a:pt x="22" y="32"/>
                  </a:cubicBezTo>
                  <a:cubicBezTo>
                    <a:pt x="22" y="32"/>
                    <a:pt x="22" y="32"/>
                    <a:pt x="22" y="32"/>
                  </a:cubicBezTo>
                  <a:cubicBezTo>
                    <a:pt x="18" y="37"/>
                    <a:pt x="9" y="45"/>
                    <a:pt x="5" y="48"/>
                  </a:cubicBezTo>
                  <a:cubicBezTo>
                    <a:pt x="5" y="48"/>
                    <a:pt x="5" y="48"/>
                    <a:pt x="5" y="48"/>
                  </a:cubicBezTo>
                  <a:cubicBezTo>
                    <a:pt x="5" y="48"/>
                    <a:pt x="5" y="48"/>
                    <a:pt x="5" y="48"/>
                  </a:cubicBezTo>
                  <a:close/>
                  <a:moveTo>
                    <a:pt x="24" y="12"/>
                  </a:moveTo>
                  <a:cubicBezTo>
                    <a:pt x="24" y="12"/>
                    <a:pt x="24" y="12"/>
                    <a:pt x="24" y="12"/>
                  </a:cubicBezTo>
                  <a:cubicBezTo>
                    <a:pt x="24" y="12"/>
                    <a:pt x="24" y="12"/>
                    <a:pt x="24" y="12"/>
                  </a:cubicBezTo>
                  <a:cubicBezTo>
                    <a:pt x="24" y="12"/>
                    <a:pt x="24" y="12"/>
                    <a:pt x="24" y="12"/>
                  </a:cubicBezTo>
                  <a:close/>
                  <a:moveTo>
                    <a:pt x="24" y="11"/>
                  </a:moveTo>
                  <a:cubicBezTo>
                    <a:pt x="24" y="11"/>
                    <a:pt x="24" y="11"/>
                    <a:pt x="24" y="11"/>
                  </a:cubicBezTo>
                  <a:cubicBezTo>
                    <a:pt x="24" y="11"/>
                    <a:pt x="24" y="11"/>
                    <a:pt x="24" y="11"/>
                  </a:cubicBezTo>
                  <a:cubicBezTo>
                    <a:pt x="24" y="11"/>
                    <a:pt x="24" y="11"/>
                    <a:pt x="24" y="11"/>
                  </a:cubicBezTo>
                  <a:close/>
                  <a:moveTo>
                    <a:pt x="10" y="6"/>
                  </a:moveTo>
                  <a:cubicBezTo>
                    <a:pt x="9" y="8"/>
                    <a:pt x="9" y="9"/>
                    <a:pt x="9" y="11"/>
                  </a:cubicBezTo>
                  <a:cubicBezTo>
                    <a:pt x="9" y="11"/>
                    <a:pt x="9" y="11"/>
                    <a:pt x="9" y="11"/>
                  </a:cubicBezTo>
                  <a:cubicBezTo>
                    <a:pt x="9" y="9"/>
                    <a:pt x="9" y="8"/>
                    <a:pt x="10" y="6"/>
                  </a:cubicBezTo>
                  <a:cubicBezTo>
                    <a:pt x="10" y="6"/>
                    <a:pt x="10" y="6"/>
                    <a:pt x="10" y="6"/>
                  </a:cubicBezTo>
                  <a:cubicBezTo>
                    <a:pt x="10" y="6"/>
                    <a:pt x="10" y="6"/>
                    <a:pt x="10" y="6"/>
                  </a:cubicBezTo>
                  <a:cubicBezTo>
                    <a:pt x="10" y="6"/>
                    <a:pt x="10" y="6"/>
                    <a:pt x="10" y="6"/>
                  </a:cubicBezTo>
                  <a:cubicBezTo>
                    <a:pt x="10" y="6"/>
                    <a:pt x="10" y="6"/>
                    <a:pt x="10" y="6"/>
                  </a:cubicBezTo>
                  <a:close/>
                  <a:moveTo>
                    <a:pt x="24" y="11"/>
                  </a:moveTo>
                  <a:cubicBezTo>
                    <a:pt x="24" y="11"/>
                    <a:pt x="24" y="11"/>
                    <a:pt x="24" y="11"/>
                  </a:cubicBezTo>
                  <a:cubicBezTo>
                    <a:pt x="24" y="11"/>
                    <a:pt x="24" y="11"/>
                    <a:pt x="24" y="11"/>
                  </a:cubicBezTo>
                  <a:cubicBezTo>
                    <a:pt x="24" y="11"/>
                    <a:pt x="24" y="11"/>
                    <a:pt x="24" y="11"/>
                  </a:cubicBezTo>
                  <a:close/>
                  <a:moveTo>
                    <a:pt x="17" y="5"/>
                  </a:moveTo>
                  <a:cubicBezTo>
                    <a:pt x="20" y="6"/>
                    <a:pt x="22" y="8"/>
                    <a:pt x="24" y="11"/>
                  </a:cubicBezTo>
                  <a:cubicBezTo>
                    <a:pt x="24" y="11"/>
                    <a:pt x="24" y="11"/>
                    <a:pt x="24" y="11"/>
                  </a:cubicBezTo>
                  <a:cubicBezTo>
                    <a:pt x="22" y="8"/>
                    <a:pt x="20" y="6"/>
                    <a:pt x="17" y="5"/>
                  </a:cubicBezTo>
                  <a:cubicBezTo>
                    <a:pt x="17" y="5"/>
                    <a:pt x="17" y="5"/>
                    <a:pt x="17" y="5"/>
                  </a:cubicBezTo>
                  <a:cubicBezTo>
                    <a:pt x="16" y="5"/>
                    <a:pt x="16" y="5"/>
                    <a:pt x="16" y="4"/>
                  </a:cubicBezTo>
                  <a:cubicBezTo>
                    <a:pt x="16" y="4"/>
                    <a:pt x="16" y="4"/>
                    <a:pt x="16" y="4"/>
                  </a:cubicBezTo>
                  <a:cubicBezTo>
                    <a:pt x="16" y="5"/>
                    <a:pt x="16" y="5"/>
                    <a:pt x="17" y="5"/>
                  </a:cubicBezTo>
                  <a:close/>
                  <a:moveTo>
                    <a:pt x="10" y="5"/>
                  </a:moveTo>
                  <a:cubicBezTo>
                    <a:pt x="11" y="5"/>
                    <a:pt x="11" y="4"/>
                    <a:pt x="12" y="4"/>
                  </a:cubicBezTo>
                  <a:cubicBezTo>
                    <a:pt x="12" y="4"/>
                    <a:pt x="12" y="4"/>
                    <a:pt x="12" y="4"/>
                  </a:cubicBezTo>
                  <a:cubicBezTo>
                    <a:pt x="11" y="4"/>
                    <a:pt x="11" y="5"/>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2397</Words>
  <Application>WPS 演示</Application>
  <PresentationFormat>宽屏</PresentationFormat>
  <Paragraphs>313</Paragraphs>
  <Slides>25</Slides>
  <Notes>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方正静蕾简体</vt:lpstr>
      <vt:lpstr>微软雅黑 Light</vt:lpstr>
      <vt:lpstr>华文细黑</vt:lpstr>
      <vt:lpstr>Calibri</vt:lpstr>
      <vt:lpstr>黑体</vt:lpstr>
      <vt:lpstr>微软雅黑</vt:lpstr>
      <vt:lpstr>Arial Unicode MS</vt:lpstr>
      <vt:lpstr>Calibri Light</vt:lpstr>
      <vt:lpstr>新蒂下午茶基本版</vt:lpstr>
      <vt:lpstr>汉仪乐喵体W</vt:lpstr>
      <vt:lpstr>方正兰亭粗黑简体</vt:lpstr>
      <vt:lpstr>Gill Sans</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15</cp:revision>
  <dcterms:created xsi:type="dcterms:W3CDTF">2017-02-06T13:04:00Z</dcterms:created>
  <dcterms:modified xsi:type="dcterms:W3CDTF">2018-01-23T09:22:58Z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