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2" r:id="rId7"/>
    <p:sldId id="263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64" r:id="rId17"/>
    <p:sldId id="259" r:id="rId18"/>
    <p:sldId id="260" r:id="rId19"/>
    <p:sldId id="261" r:id="rId20"/>
    <p:sldId id="258" r:id="rId21"/>
    <p:sldId id="280" r:id="rId22"/>
    <p:sldId id="279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2018/1/19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2018/1/19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2018/1/19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2018/1/19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2018/1/19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2018/1/19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2018/1/19 Friday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2018/1/19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2018/1/19 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2018/1/19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2018/1/19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2018/1/19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12.jpeg"/><Relationship Id="rId5" Type="http://schemas.openxmlformats.org/officeDocument/2006/relationships/image" Target="../media/image5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903605" y="3058160"/>
            <a:ext cx="7088188" cy="829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2" charset="0"/>
                <a:ea typeface="微软雅黑" panose="020B0503020204020204" charset="-122"/>
                <a:sym typeface="Arial" panose="020B0604020202020204" pitchFamily="34" charset="0"/>
              </a:rPr>
              <a:t>LEOPARD REPORTS</a:t>
            </a:r>
          </a:p>
        </p:txBody>
      </p:sp>
      <p:sp>
        <p:nvSpPr>
          <p:cNvPr id="24581" name="文本框 4"/>
          <p:cNvSpPr txBox="1"/>
          <p:nvPr/>
        </p:nvSpPr>
        <p:spPr>
          <a:xfrm>
            <a:off x="903605" y="4151948"/>
            <a:ext cx="8359775" cy="14351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l" fontAlgn="base">
              <a:lnSpc>
                <a:spcPct val="150000"/>
              </a:lnSpc>
            </a:pPr>
            <a:r>
              <a:rPr lang="zh-CN" altLang="en-US" sz="1465" strike="noStrike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使用说明：图片均可以使用填充功能更换，文字只需要复制粘贴进入即可，内页有说明。</a:t>
            </a:r>
            <a:r>
              <a:rPr lang="en-US" altLang="en-US" sz="1465" strike="noStrike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LEOPARD乐配视觉设计室，追求精美·无止无尽，</a:t>
            </a:r>
            <a:r>
              <a:rPr lang="zh-CN" altLang="en-US" sz="1465" strike="noStrike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内页均采用最合理逻辑，用户可根据自行需要修改顺序，或者添加内页。乐配视觉，</a:t>
            </a:r>
            <a:r>
              <a:rPr lang="en-US" altLang="en-US" sz="1465" strike="noStrike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宋体" panose="02010600030101010101" pitchFamily="2" charset="-122"/>
              </a:rPr>
              <a:t>年度优秀设计师，提供精美模板，对画面的美感要求极高，而且可操作性非常强！</a:t>
            </a:r>
            <a:r>
              <a:rPr lang="zh-CN" altLang="en-US" sz="1465" strike="noStrike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宋体" panose="02010600030101010101" pitchFamily="2" charset="-122"/>
              </a:rPr>
              <a:t>在此感谢购买与使用，恭祝商祺！</a:t>
            </a:r>
          </a:p>
        </p:txBody>
      </p:sp>
      <p:sp>
        <p:nvSpPr>
          <p:cNvPr id="46084" name="文本框 1"/>
          <p:cNvSpPr txBox="1"/>
          <p:nvPr/>
        </p:nvSpPr>
        <p:spPr>
          <a:xfrm>
            <a:off x="222250" y="176213"/>
            <a:ext cx="2335213" cy="309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 fontAlgn="base"/>
            <a:r>
              <a:rPr lang="en-US" altLang="zh-CN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Add Your Website</a:t>
            </a:r>
          </a:p>
        </p:txBody>
      </p:sp>
      <p:sp>
        <p:nvSpPr>
          <p:cNvPr id="46085" name="文本框 2"/>
          <p:cNvSpPr txBox="1"/>
          <p:nvPr/>
        </p:nvSpPr>
        <p:spPr>
          <a:xfrm>
            <a:off x="9648825" y="176213"/>
            <a:ext cx="2320925" cy="309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 fontAlgn="base"/>
            <a:r>
              <a:rPr lang="zh-CN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LEOPARD DESIGN ROOM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43280" y="2208530"/>
            <a:ext cx="9080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400">
                <a:solidFill>
                  <a:schemeClr val="bg1"/>
                </a:solidFill>
                <a:latin typeface="Impact" panose="020B0806030902050204" pitchFamily="2" charset="0"/>
                <a:ea typeface="微软雅黑" panose="020B0503020204020204" charset="-122"/>
              </a:rPr>
              <a:t>LOGO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581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/>
          <p:nvPr/>
        </p:nvSpPr>
        <p:spPr>
          <a:xfrm>
            <a:off x="533400" y="2874963"/>
            <a:ext cx="6419850" cy="306705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lvl="0" algn="ctr"/>
            <a:endParaRPr lang="zh-CN" altLang="en-US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MH_SubTitle_1"/>
          <p:cNvSpPr/>
          <p:nvPr/>
        </p:nvSpPr>
        <p:spPr>
          <a:xfrm>
            <a:off x="6861175" y="2878138"/>
            <a:ext cx="4864100" cy="306387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1013" rIns="151013"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此处文字通过TXT文档或者QQ聊天窗口复制进入，无需调整格式，简单快捷，LEOPARD祝愿您汇报顺利！此处文字通过TXT文档或者QQ聊天窗口复制进入，无需调整格式，简单快捷，LEOPARD祝愿您汇报顺利！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335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7043" name="矩形 57"/>
          <p:cNvSpPr/>
          <p:nvPr/>
        </p:nvSpPr>
        <p:spPr>
          <a:xfrm>
            <a:off x="396875" y="1785938"/>
            <a:ext cx="608012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4800" dirty="0">
                <a:solidFill>
                  <a:schemeClr val="bg1"/>
                </a:solidFill>
                <a:latin typeface="Impact" panose="020B0806030902050204" pitchFamily="2" charset="0"/>
                <a:ea typeface="微软雅黑" panose="020B0503020204020204" charset="-122"/>
                <a:sym typeface="Arial" panose="020B0604020202020204" pitchFamily="34" charset="0"/>
              </a:rPr>
              <a:t>[ LEOPARD  ENERGY ]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8065" name="AutoShape 42"/>
          <p:cNvSpPr/>
          <p:nvPr/>
        </p:nvSpPr>
        <p:spPr>
          <a:xfrm>
            <a:off x="6418263" y="2493963"/>
            <a:ext cx="249237" cy="249237"/>
          </a:xfrm>
          <a:custGeom>
            <a:avLst/>
            <a:gdLst/>
            <a:ahLst/>
            <a:cxnLst>
              <a:cxn ang="0">
                <a:pos x="3362378" y="0"/>
              </a:cxn>
              <a:cxn ang="0">
                <a:pos x="4670372" y="263525"/>
              </a:cxn>
              <a:cxn ang="0">
                <a:pos x="5740365" y="982239"/>
              </a:cxn>
              <a:cxn ang="0">
                <a:pos x="6459379" y="2050344"/>
              </a:cxn>
              <a:cxn ang="0">
                <a:pos x="6720417" y="3360208"/>
              </a:cxn>
              <a:cxn ang="0">
                <a:pos x="6459379" y="4670072"/>
              </a:cxn>
              <a:cxn ang="0">
                <a:pos x="5740365" y="5738178"/>
              </a:cxn>
              <a:cxn ang="0">
                <a:pos x="4670372" y="6457827"/>
              </a:cxn>
              <a:cxn ang="0">
                <a:pos x="3362378" y="6720417"/>
              </a:cxn>
              <a:cxn ang="0">
                <a:pos x="2051597" y="6457827"/>
              </a:cxn>
              <a:cxn ang="0">
                <a:pos x="982857" y="5738178"/>
              </a:cxn>
              <a:cxn ang="0">
                <a:pos x="263843" y="4670072"/>
              </a:cxn>
              <a:cxn ang="0">
                <a:pos x="0" y="3360208"/>
              </a:cxn>
              <a:cxn ang="0">
                <a:pos x="263843" y="2050344"/>
              </a:cxn>
              <a:cxn ang="0">
                <a:pos x="982857" y="982239"/>
              </a:cxn>
              <a:cxn ang="0">
                <a:pos x="2051597" y="263525"/>
              </a:cxn>
              <a:cxn ang="0">
                <a:pos x="3362378" y="0"/>
              </a:cxn>
              <a:cxn ang="0">
                <a:pos x="5302603" y="3033518"/>
              </a:cxn>
              <a:cxn ang="0">
                <a:pos x="5257800" y="2934899"/>
              </a:cxn>
              <a:cxn ang="0">
                <a:pos x="5163520" y="2894753"/>
              </a:cxn>
              <a:cxn ang="0">
                <a:pos x="3842456" y="2894753"/>
              </a:cxn>
              <a:cxn ang="0">
                <a:pos x="3842456" y="1439915"/>
              </a:cxn>
              <a:cxn ang="0">
                <a:pos x="3707747" y="1304572"/>
              </a:cxn>
              <a:cxn ang="0">
                <a:pos x="3017961" y="1304572"/>
              </a:cxn>
              <a:cxn ang="0">
                <a:pos x="2878896" y="1439915"/>
              </a:cxn>
              <a:cxn ang="0">
                <a:pos x="2878896" y="2894753"/>
              </a:cxn>
              <a:cxn ang="0">
                <a:pos x="1562188" y="2894753"/>
              </a:cxn>
              <a:cxn ang="0">
                <a:pos x="1423106" y="3033518"/>
              </a:cxn>
              <a:cxn ang="0">
                <a:pos x="1423106" y="3697482"/>
              </a:cxn>
              <a:cxn ang="0">
                <a:pos x="1562188" y="3836247"/>
              </a:cxn>
              <a:cxn ang="0">
                <a:pos x="2878896" y="3836247"/>
              </a:cxn>
              <a:cxn ang="0">
                <a:pos x="2878896" y="5283306"/>
              </a:cxn>
              <a:cxn ang="0">
                <a:pos x="3017961" y="5417714"/>
              </a:cxn>
              <a:cxn ang="0">
                <a:pos x="3707747" y="5417714"/>
              </a:cxn>
              <a:cxn ang="0">
                <a:pos x="3842456" y="5283306"/>
              </a:cxn>
              <a:cxn ang="0">
                <a:pos x="3842456" y="3836247"/>
              </a:cxn>
              <a:cxn ang="0">
                <a:pos x="5163520" y="3836247"/>
              </a:cxn>
              <a:cxn ang="0">
                <a:pos x="5257800" y="3796101"/>
              </a:cxn>
              <a:cxn ang="0">
                <a:pos x="5302603" y="3697482"/>
              </a:cxn>
              <a:cxn ang="0">
                <a:pos x="5302603" y="3033518"/>
              </a:cxn>
              <a:cxn ang="0">
                <a:pos x="5302603" y="3033518"/>
              </a:cxn>
            </a:cxnLst>
            <a:rect l="0" t="0" r="0" b="0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0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6"/>
                  <a:pt x="20201" y="5280"/>
                  <a:pt x="20761" y="6590"/>
                </a:cubicBezTo>
                <a:cubicBezTo>
                  <a:pt x="21317" y="7903"/>
                  <a:pt x="21600" y="9306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3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6"/>
                </a:cubicBezTo>
                <a:cubicBezTo>
                  <a:pt x="13706" y="21320"/>
                  <a:pt x="12302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3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6"/>
                  <a:pt x="283" y="7903"/>
                  <a:pt x="848" y="6590"/>
                </a:cubicBezTo>
                <a:cubicBezTo>
                  <a:pt x="1410" y="5280"/>
                  <a:pt x="2181" y="4136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7043" y="9750"/>
                </a:moveTo>
                <a:cubicBezTo>
                  <a:pt x="17043" y="9623"/>
                  <a:pt x="16995" y="9518"/>
                  <a:pt x="16899" y="9433"/>
                </a:cubicBezTo>
                <a:cubicBezTo>
                  <a:pt x="16805" y="9346"/>
                  <a:pt x="16704" y="9304"/>
                  <a:pt x="16596" y="9304"/>
                </a:cubicBezTo>
                <a:lnTo>
                  <a:pt x="12350" y="9304"/>
                </a:lnTo>
                <a:lnTo>
                  <a:pt x="12350" y="4628"/>
                </a:lnTo>
                <a:cubicBezTo>
                  <a:pt x="12350" y="4329"/>
                  <a:pt x="12203" y="4184"/>
                  <a:pt x="11917" y="4193"/>
                </a:cubicBezTo>
                <a:lnTo>
                  <a:pt x="9700" y="4193"/>
                </a:lnTo>
                <a:cubicBezTo>
                  <a:pt x="9403" y="4193"/>
                  <a:pt x="9253" y="4337"/>
                  <a:pt x="9253" y="4628"/>
                </a:cubicBezTo>
                <a:lnTo>
                  <a:pt x="9253" y="9304"/>
                </a:lnTo>
                <a:lnTo>
                  <a:pt x="5021" y="9304"/>
                </a:lnTo>
                <a:cubicBezTo>
                  <a:pt x="4724" y="9304"/>
                  <a:pt x="4574" y="9453"/>
                  <a:pt x="4574" y="9750"/>
                </a:cubicBezTo>
                <a:lnTo>
                  <a:pt x="4574" y="11884"/>
                </a:lnTo>
                <a:cubicBezTo>
                  <a:pt x="4574" y="12181"/>
                  <a:pt x="4724" y="12330"/>
                  <a:pt x="5021" y="12330"/>
                </a:cubicBezTo>
                <a:lnTo>
                  <a:pt x="9253" y="12330"/>
                </a:lnTo>
                <a:lnTo>
                  <a:pt x="9253" y="16981"/>
                </a:lnTo>
                <a:cubicBezTo>
                  <a:pt x="9253" y="17277"/>
                  <a:pt x="9403" y="17424"/>
                  <a:pt x="9700" y="17413"/>
                </a:cubicBezTo>
                <a:lnTo>
                  <a:pt x="11917" y="17413"/>
                </a:lnTo>
                <a:cubicBezTo>
                  <a:pt x="12214" y="17413"/>
                  <a:pt x="12358" y="17269"/>
                  <a:pt x="12350" y="16981"/>
                </a:cubicBezTo>
                <a:lnTo>
                  <a:pt x="12350" y="12330"/>
                </a:lnTo>
                <a:lnTo>
                  <a:pt x="16596" y="12330"/>
                </a:lnTo>
                <a:cubicBezTo>
                  <a:pt x="16704" y="12330"/>
                  <a:pt x="16805" y="12288"/>
                  <a:pt x="16899" y="12201"/>
                </a:cubicBezTo>
                <a:cubicBezTo>
                  <a:pt x="16995" y="12119"/>
                  <a:pt x="17043" y="12011"/>
                  <a:pt x="17043" y="11884"/>
                </a:cubicBezTo>
                <a:lnTo>
                  <a:pt x="17043" y="9750"/>
                </a:lnTo>
                <a:close/>
                <a:moveTo>
                  <a:pt x="17043" y="9750"/>
                </a:moveTo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8066" name="AutoShape 42"/>
          <p:cNvSpPr/>
          <p:nvPr/>
        </p:nvSpPr>
        <p:spPr>
          <a:xfrm>
            <a:off x="6418263" y="3690938"/>
            <a:ext cx="249237" cy="250825"/>
          </a:xfrm>
          <a:custGeom>
            <a:avLst/>
            <a:gdLst/>
            <a:ahLst/>
            <a:cxnLst>
              <a:cxn ang="0">
                <a:pos x="3362378" y="0"/>
              </a:cxn>
              <a:cxn ang="0">
                <a:pos x="4670372" y="263525"/>
              </a:cxn>
              <a:cxn ang="0">
                <a:pos x="5740365" y="982239"/>
              </a:cxn>
              <a:cxn ang="0">
                <a:pos x="6459379" y="2050344"/>
              </a:cxn>
              <a:cxn ang="0">
                <a:pos x="6720417" y="3360208"/>
              </a:cxn>
              <a:cxn ang="0">
                <a:pos x="6459379" y="4670072"/>
              </a:cxn>
              <a:cxn ang="0">
                <a:pos x="5740365" y="5738178"/>
              </a:cxn>
              <a:cxn ang="0">
                <a:pos x="4670372" y="6457827"/>
              </a:cxn>
              <a:cxn ang="0">
                <a:pos x="3362378" y="6720417"/>
              </a:cxn>
              <a:cxn ang="0">
                <a:pos x="2051597" y="6457827"/>
              </a:cxn>
              <a:cxn ang="0">
                <a:pos x="982857" y="5738178"/>
              </a:cxn>
              <a:cxn ang="0">
                <a:pos x="263843" y="4670072"/>
              </a:cxn>
              <a:cxn ang="0">
                <a:pos x="0" y="3360208"/>
              </a:cxn>
              <a:cxn ang="0">
                <a:pos x="263843" y="2050344"/>
              </a:cxn>
              <a:cxn ang="0">
                <a:pos x="982857" y="982239"/>
              </a:cxn>
              <a:cxn ang="0">
                <a:pos x="2051597" y="263525"/>
              </a:cxn>
              <a:cxn ang="0">
                <a:pos x="3362378" y="0"/>
              </a:cxn>
              <a:cxn ang="0">
                <a:pos x="5302603" y="3033518"/>
              </a:cxn>
              <a:cxn ang="0">
                <a:pos x="5257800" y="2934899"/>
              </a:cxn>
              <a:cxn ang="0">
                <a:pos x="5163520" y="2894753"/>
              </a:cxn>
              <a:cxn ang="0">
                <a:pos x="3842456" y="2894753"/>
              </a:cxn>
              <a:cxn ang="0">
                <a:pos x="3842456" y="1439915"/>
              </a:cxn>
              <a:cxn ang="0">
                <a:pos x="3707747" y="1304572"/>
              </a:cxn>
              <a:cxn ang="0">
                <a:pos x="3017961" y="1304572"/>
              </a:cxn>
              <a:cxn ang="0">
                <a:pos x="2878896" y="1439915"/>
              </a:cxn>
              <a:cxn ang="0">
                <a:pos x="2878896" y="2894753"/>
              </a:cxn>
              <a:cxn ang="0">
                <a:pos x="1562188" y="2894753"/>
              </a:cxn>
              <a:cxn ang="0">
                <a:pos x="1423106" y="3033518"/>
              </a:cxn>
              <a:cxn ang="0">
                <a:pos x="1423106" y="3697482"/>
              </a:cxn>
              <a:cxn ang="0">
                <a:pos x="1562188" y="3836247"/>
              </a:cxn>
              <a:cxn ang="0">
                <a:pos x="2878896" y="3836247"/>
              </a:cxn>
              <a:cxn ang="0">
                <a:pos x="2878896" y="5283306"/>
              </a:cxn>
              <a:cxn ang="0">
                <a:pos x="3017961" y="5417714"/>
              </a:cxn>
              <a:cxn ang="0">
                <a:pos x="3707747" y="5417714"/>
              </a:cxn>
              <a:cxn ang="0">
                <a:pos x="3842456" y="5283306"/>
              </a:cxn>
              <a:cxn ang="0">
                <a:pos x="3842456" y="3836247"/>
              </a:cxn>
              <a:cxn ang="0">
                <a:pos x="5163520" y="3836247"/>
              </a:cxn>
              <a:cxn ang="0">
                <a:pos x="5257800" y="3796101"/>
              </a:cxn>
              <a:cxn ang="0">
                <a:pos x="5302603" y="3697482"/>
              </a:cxn>
              <a:cxn ang="0">
                <a:pos x="5302603" y="3033518"/>
              </a:cxn>
              <a:cxn ang="0">
                <a:pos x="5302603" y="3033518"/>
              </a:cxn>
            </a:cxnLst>
            <a:rect l="0" t="0" r="0" b="0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0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6"/>
                  <a:pt x="20201" y="5280"/>
                  <a:pt x="20761" y="6590"/>
                </a:cubicBezTo>
                <a:cubicBezTo>
                  <a:pt x="21317" y="7903"/>
                  <a:pt x="21600" y="9306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3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6"/>
                </a:cubicBezTo>
                <a:cubicBezTo>
                  <a:pt x="13706" y="21320"/>
                  <a:pt x="12302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3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6"/>
                  <a:pt x="283" y="7903"/>
                  <a:pt x="848" y="6590"/>
                </a:cubicBezTo>
                <a:cubicBezTo>
                  <a:pt x="1410" y="5280"/>
                  <a:pt x="2181" y="4136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7043" y="9750"/>
                </a:moveTo>
                <a:cubicBezTo>
                  <a:pt x="17043" y="9623"/>
                  <a:pt x="16995" y="9518"/>
                  <a:pt x="16899" y="9433"/>
                </a:cubicBezTo>
                <a:cubicBezTo>
                  <a:pt x="16805" y="9346"/>
                  <a:pt x="16704" y="9304"/>
                  <a:pt x="16596" y="9304"/>
                </a:cubicBezTo>
                <a:lnTo>
                  <a:pt x="12350" y="9304"/>
                </a:lnTo>
                <a:lnTo>
                  <a:pt x="12350" y="4628"/>
                </a:lnTo>
                <a:cubicBezTo>
                  <a:pt x="12350" y="4329"/>
                  <a:pt x="12203" y="4184"/>
                  <a:pt x="11917" y="4193"/>
                </a:cubicBezTo>
                <a:lnTo>
                  <a:pt x="9700" y="4193"/>
                </a:lnTo>
                <a:cubicBezTo>
                  <a:pt x="9403" y="4193"/>
                  <a:pt x="9253" y="4337"/>
                  <a:pt x="9253" y="4628"/>
                </a:cubicBezTo>
                <a:lnTo>
                  <a:pt x="9253" y="9304"/>
                </a:lnTo>
                <a:lnTo>
                  <a:pt x="5021" y="9304"/>
                </a:lnTo>
                <a:cubicBezTo>
                  <a:pt x="4724" y="9304"/>
                  <a:pt x="4574" y="9453"/>
                  <a:pt x="4574" y="9750"/>
                </a:cubicBezTo>
                <a:lnTo>
                  <a:pt x="4574" y="11884"/>
                </a:lnTo>
                <a:cubicBezTo>
                  <a:pt x="4574" y="12181"/>
                  <a:pt x="4724" y="12330"/>
                  <a:pt x="5021" y="12330"/>
                </a:cubicBezTo>
                <a:lnTo>
                  <a:pt x="9253" y="12330"/>
                </a:lnTo>
                <a:lnTo>
                  <a:pt x="9253" y="16981"/>
                </a:lnTo>
                <a:cubicBezTo>
                  <a:pt x="9253" y="17277"/>
                  <a:pt x="9403" y="17424"/>
                  <a:pt x="9700" y="17413"/>
                </a:cubicBezTo>
                <a:lnTo>
                  <a:pt x="11917" y="17413"/>
                </a:lnTo>
                <a:cubicBezTo>
                  <a:pt x="12214" y="17413"/>
                  <a:pt x="12358" y="17269"/>
                  <a:pt x="12350" y="16981"/>
                </a:cubicBezTo>
                <a:lnTo>
                  <a:pt x="12350" y="12330"/>
                </a:lnTo>
                <a:lnTo>
                  <a:pt x="16596" y="12330"/>
                </a:lnTo>
                <a:cubicBezTo>
                  <a:pt x="16704" y="12330"/>
                  <a:pt x="16805" y="12288"/>
                  <a:pt x="16899" y="12201"/>
                </a:cubicBezTo>
                <a:cubicBezTo>
                  <a:pt x="16995" y="12119"/>
                  <a:pt x="17043" y="12011"/>
                  <a:pt x="17043" y="11884"/>
                </a:cubicBezTo>
                <a:lnTo>
                  <a:pt x="17043" y="9750"/>
                </a:lnTo>
                <a:close/>
                <a:moveTo>
                  <a:pt x="17043" y="9750"/>
                </a:move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8067" name="AutoShape 42"/>
          <p:cNvSpPr/>
          <p:nvPr/>
        </p:nvSpPr>
        <p:spPr>
          <a:xfrm>
            <a:off x="6418263" y="4889500"/>
            <a:ext cx="249237" cy="249238"/>
          </a:xfrm>
          <a:custGeom>
            <a:avLst/>
            <a:gdLst/>
            <a:ahLst/>
            <a:cxnLst>
              <a:cxn ang="0">
                <a:pos x="3362378" y="0"/>
              </a:cxn>
              <a:cxn ang="0">
                <a:pos x="4670372" y="263525"/>
              </a:cxn>
              <a:cxn ang="0">
                <a:pos x="5740365" y="982239"/>
              </a:cxn>
              <a:cxn ang="0">
                <a:pos x="6459379" y="2050344"/>
              </a:cxn>
              <a:cxn ang="0">
                <a:pos x="6720417" y="3360208"/>
              </a:cxn>
              <a:cxn ang="0">
                <a:pos x="6459379" y="4670072"/>
              </a:cxn>
              <a:cxn ang="0">
                <a:pos x="5740365" y="5738178"/>
              </a:cxn>
              <a:cxn ang="0">
                <a:pos x="4670372" y="6457827"/>
              </a:cxn>
              <a:cxn ang="0">
                <a:pos x="3362378" y="6720417"/>
              </a:cxn>
              <a:cxn ang="0">
                <a:pos x="2051597" y="6457827"/>
              </a:cxn>
              <a:cxn ang="0">
                <a:pos x="982857" y="5738178"/>
              </a:cxn>
              <a:cxn ang="0">
                <a:pos x="263843" y="4670072"/>
              </a:cxn>
              <a:cxn ang="0">
                <a:pos x="0" y="3360208"/>
              </a:cxn>
              <a:cxn ang="0">
                <a:pos x="263843" y="2050344"/>
              </a:cxn>
              <a:cxn ang="0">
                <a:pos x="982857" y="982239"/>
              </a:cxn>
              <a:cxn ang="0">
                <a:pos x="2051597" y="263525"/>
              </a:cxn>
              <a:cxn ang="0">
                <a:pos x="3362378" y="0"/>
              </a:cxn>
              <a:cxn ang="0">
                <a:pos x="5302603" y="3033518"/>
              </a:cxn>
              <a:cxn ang="0">
                <a:pos x="5257800" y="2934899"/>
              </a:cxn>
              <a:cxn ang="0">
                <a:pos x="5163520" y="2894753"/>
              </a:cxn>
              <a:cxn ang="0">
                <a:pos x="3842456" y="2894753"/>
              </a:cxn>
              <a:cxn ang="0">
                <a:pos x="3842456" y="1439915"/>
              </a:cxn>
              <a:cxn ang="0">
                <a:pos x="3707747" y="1304572"/>
              </a:cxn>
              <a:cxn ang="0">
                <a:pos x="3017961" y="1304572"/>
              </a:cxn>
              <a:cxn ang="0">
                <a:pos x="2878896" y="1439915"/>
              </a:cxn>
              <a:cxn ang="0">
                <a:pos x="2878896" y="2894753"/>
              </a:cxn>
              <a:cxn ang="0">
                <a:pos x="1562188" y="2894753"/>
              </a:cxn>
              <a:cxn ang="0">
                <a:pos x="1423106" y="3033518"/>
              </a:cxn>
              <a:cxn ang="0">
                <a:pos x="1423106" y="3697482"/>
              </a:cxn>
              <a:cxn ang="0">
                <a:pos x="1562188" y="3836247"/>
              </a:cxn>
              <a:cxn ang="0">
                <a:pos x="2878896" y="3836247"/>
              </a:cxn>
              <a:cxn ang="0">
                <a:pos x="2878896" y="5283306"/>
              </a:cxn>
              <a:cxn ang="0">
                <a:pos x="3017961" y="5417714"/>
              </a:cxn>
              <a:cxn ang="0">
                <a:pos x="3707747" y="5417714"/>
              </a:cxn>
              <a:cxn ang="0">
                <a:pos x="3842456" y="5283306"/>
              </a:cxn>
              <a:cxn ang="0">
                <a:pos x="3842456" y="3836247"/>
              </a:cxn>
              <a:cxn ang="0">
                <a:pos x="5163520" y="3836247"/>
              </a:cxn>
              <a:cxn ang="0">
                <a:pos x="5257800" y="3796101"/>
              </a:cxn>
              <a:cxn ang="0">
                <a:pos x="5302603" y="3697482"/>
              </a:cxn>
              <a:cxn ang="0">
                <a:pos x="5302603" y="3033518"/>
              </a:cxn>
              <a:cxn ang="0">
                <a:pos x="5302603" y="3033518"/>
              </a:cxn>
            </a:cxnLst>
            <a:rect l="0" t="0" r="0" b="0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0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6"/>
                  <a:pt x="20201" y="5280"/>
                  <a:pt x="20761" y="6590"/>
                </a:cubicBezTo>
                <a:cubicBezTo>
                  <a:pt x="21317" y="7903"/>
                  <a:pt x="21600" y="9306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3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6"/>
                </a:cubicBezTo>
                <a:cubicBezTo>
                  <a:pt x="13706" y="21320"/>
                  <a:pt x="12302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3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6"/>
                  <a:pt x="283" y="7903"/>
                  <a:pt x="848" y="6590"/>
                </a:cubicBezTo>
                <a:cubicBezTo>
                  <a:pt x="1410" y="5280"/>
                  <a:pt x="2181" y="4136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7043" y="9750"/>
                </a:moveTo>
                <a:cubicBezTo>
                  <a:pt x="17043" y="9623"/>
                  <a:pt x="16995" y="9518"/>
                  <a:pt x="16899" y="9433"/>
                </a:cubicBezTo>
                <a:cubicBezTo>
                  <a:pt x="16805" y="9346"/>
                  <a:pt x="16704" y="9304"/>
                  <a:pt x="16596" y="9304"/>
                </a:cubicBezTo>
                <a:lnTo>
                  <a:pt x="12350" y="9304"/>
                </a:lnTo>
                <a:lnTo>
                  <a:pt x="12350" y="4628"/>
                </a:lnTo>
                <a:cubicBezTo>
                  <a:pt x="12350" y="4329"/>
                  <a:pt x="12203" y="4184"/>
                  <a:pt x="11917" y="4193"/>
                </a:cubicBezTo>
                <a:lnTo>
                  <a:pt x="9700" y="4193"/>
                </a:lnTo>
                <a:cubicBezTo>
                  <a:pt x="9403" y="4193"/>
                  <a:pt x="9253" y="4337"/>
                  <a:pt x="9253" y="4628"/>
                </a:cubicBezTo>
                <a:lnTo>
                  <a:pt x="9253" y="9304"/>
                </a:lnTo>
                <a:lnTo>
                  <a:pt x="5021" y="9304"/>
                </a:lnTo>
                <a:cubicBezTo>
                  <a:pt x="4724" y="9304"/>
                  <a:pt x="4574" y="9453"/>
                  <a:pt x="4574" y="9750"/>
                </a:cubicBezTo>
                <a:lnTo>
                  <a:pt x="4574" y="11884"/>
                </a:lnTo>
                <a:cubicBezTo>
                  <a:pt x="4574" y="12181"/>
                  <a:pt x="4724" y="12330"/>
                  <a:pt x="5021" y="12330"/>
                </a:cubicBezTo>
                <a:lnTo>
                  <a:pt x="9253" y="12330"/>
                </a:lnTo>
                <a:lnTo>
                  <a:pt x="9253" y="16981"/>
                </a:lnTo>
                <a:cubicBezTo>
                  <a:pt x="9253" y="17277"/>
                  <a:pt x="9403" y="17424"/>
                  <a:pt x="9700" y="17413"/>
                </a:cubicBezTo>
                <a:lnTo>
                  <a:pt x="11917" y="17413"/>
                </a:lnTo>
                <a:cubicBezTo>
                  <a:pt x="12214" y="17413"/>
                  <a:pt x="12358" y="17269"/>
                  <a:pt x="12350" y="16981"/>
                </a:cubicBezTo>
                <a:lnTo>
                  <a:pt x="12350" y="12330"/>
                </a:lnTo>
                <a:lnTo>
                  <a:pt x="16596" y="12330"/>
                </a:lnTo>
                <a:cubicBezTo>
                  <a:pt x="16704" y="12330"/>
                  <a:pt x="16805" y="12288"/>
                  <a:pt x="16899" y="12201"/>
                </a:cubicBezTo>
                <a:cubicBezTo>
                  <a:pt x="16995" y="12119"/>
                  <a:pt x="17043" y="12011"/>
                  <a:pt x="17043" y="11884"/>
                </a:cubicBezTo>
                <a:lnTo>
                  <a:pt x="17043" y="9750"/>
                </a:lnTo>
                <a:close/>
                <a:moveTo>
                  <a:pt x="17043" y="9750"/>
                </a:moveTo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8068" name="矩形 57"/>
          <p:cNvSpPr/>
          <p:nvPr/>
        </p:nvSpPr>
        <p:spPr>
          <a:xfrm>
            <a:off x="6632575" y="2455863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7045" name="文本框 7"/>
          <p:cNvSpPr txBox="1"/>
          <p:nvPr/>
        </p:nvSpPr>
        <p:spPr>
          <a:xfrm>
            <a:off x="6272213" y="2786063"/>
            <a:ext cx="5389563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8070" name="矩形 57"/>
          <p:cNvSpPr/>
          <p:nvPr/>
        </p:nvSpPr>
        <p:spPr>
          <a:xfrm>
            <a:off x="6632575" y="3654425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7047" name="文本框 4"/>
          <p:cNvSpPr txBox="1"/>
          <p:nvPr/>
        </p:nvSpPr>
        <p:spPr>
          <a:xfrm>
            <a:off x="6272213" y="3983038"/>
            <a:ext cx="5389563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8072" name="矩形 57"/>
          <p:cNvSpPr/>
          <p:nvPr/>
        </p:nvSpPr>
        <p:spPr>
          <a:xfrm>
            <a:off x="6632575" y="4873625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7049" name="文本框 8"/>
          <p:cNvSpPr txBox="1"/>
          <p:nvPr/>
        </p:nvSpPr>
        <p:spPr>
          <a:xfrm>
            <a:off x="6272213" y="5202238"/>
            <a:ext cx="5389563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0" name="矩形 9"/>
          <p:cNvSpPr/>
          <p:nvPr/>
        </p:nvSpPr>
        <p:spPr>
          <a:xfrm>
            <a:off x="531813" y="2465388"/>
            <a:ext cx="5491163" cy="3435350"/>
          </a:xfrm>
          <a:prstGeom prst="rect">
            <a:avLst/>
          </a:prstGeom>
          <a:blipFill rotWithShape="1">
            <a:blip r:embed="rId4"/>
            <a:stretch>
              <a:fillRect r="-1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60730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93185" name="菱形 147"/>
          <p:cNvSpPr/>
          <p:nvPr/>
        </p:nvSpPr>
        <p:spPr>
          <a:xfrm>
            <a:off x="5289550" y="3093403"/>
            <a:ext cx="1612900" cy="1609725"/>
          </a:xfrm>
          <a:prstGeom prst="diamond">
            <a:avLst/>
          </a:prstGeom>
          <a:solidFill>
            <a:srgbClr val="F2F2F2"/>
          </a:solidFill>
          <a:ln w="3175" cap="flat" cmpd="sng">
            <a:solidFill>
              <a:srgbClr val="D0D2D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0" tIns="0" rIns="0" bIns="0" anchor="ctr"/>
          <a:lstStyle/>
          <a:p>
            <a:pPr lvl="0"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</a:t>
            </a:r>
          </a:p>
          <a:p>
            <a:pPr lvl="0"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92162" name="任意多边形 127"/>
          <p:cNvSpPr/>
          <p:nvPr/>
        </p:nvSpPr>
        <p:spPr>
          <a:xfrm rot="2700000">
            <a:off x="4783138" y="4255453"/>
            <a:ext cx="1633538" cy="258763"/>
          </a:xfrm>
          <a:custGeom>
            <a:avLst/>
            <a:gdLst>
              <a:gd name="txL" fmla="*/ 0 w 3344315"/>
              <a:gd name="txT" fmla="*/ 0 h 529455"/>
              <a:gd name="txR" fmla="*/ 3344315 w 3344315"/>
              <a:gd name="txB" fmla="*/ 529455 h 529455"/>
            </a:gdLst>
            <a:ahLst/>
            <a:cxnLst>
              <a:cxn ang="0">
                <a:pos x="417929" y="0"/>
              </a:cxn>
              <a:cxn ang="0">
                <a:pos x="2332669" y="0"/>
              </a:cxn>
              <a:cxn ang="0">
                <a:pos x="2357843" y="25171"/>
              </a:cxn>
              <a:cxn ang="0">
                <a:pos x="2747963" y="415229"/>
              </a:cxn>
              <a:cxn ang="0">
                <a:pos x="2747963" y="434975"/>
              </a:cxn>
              <a:cxn ang="0">
                <a:pos x="2357843" y="434975"/>
              </a:cxn>
              <a:cxn ang="0">
                <a:pos x="392754" y="434975"/>
              </a:cxn>
              <a:cxn ang="0">
                <a:pos x="0" y="434975"/>
              </a:cxn>
              <a:cxn ang="0">
                <a:pos x="0" y="417863"/>
              </a:cxn>
              <a:cxn ang="0">
                <a:pos x="392754" y="25171"/>
              </a:cxn>
            </a:cxnLst>
            <a:rect l="txL" t="txT" r="txR" b="txB"/>
            <a:pathLst>
              <a:path w="3344315" h="529455">
                <a:moveTo>
                  <a:pt x="508626" y="0"/>
                </a:moveTo>
                <a:lnTo>
                  <a:pt x="2838895" y="0"/>
                </a:lnTo>
                <a:lnTo>
                  <a:pt x="2869533" y="30638"/>
                </a:lnTo>
                <a:lnTo>
                  <a:pt x="3344315" y="505420"/>
                </a:lnTo>
                <a:lnTo>
                  <a:pt x="3344315" y="529455"/>
                </a:lnTo>
                <a:lnTo>
                  <a:pt x="2869533" y="529455"/>
                </a:lnTo>
                <a:lnTo>
                  <a:pt x="477988" y="529455"/>
                </a:lnTo>
                <a:lnTo>
                  <a:pt x="0" y="529455"/>
                </a:lnTo>
                <a:lnTo>
                  <a:pt x="0" y="508626"/>
                </a:lnTo>
                <a:lnTo>
                  <a:pt x="477988" y="30638"/>
                </a:lnTo>
                <a:lnTo>
                  <a:pt x="508626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 wrap="square" lIns="90625" tIns="45310" rIns="90625" bIns="45310" anchor="ctr"/>
          <a:lstStyle/>
          <a:p>
            <a:pPr lvl="0" algn="ctr" fontAlgn="base"/>
            <a:r>
              <a:rPr lang="zh-CN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LEOPARD TITLE</a:t>
            </a:r>
          </a:p>
        </p:txBody>
      </p:sp>
      <p:sp>
        <p:nvSpPr>
          <p:cNvPr id="92163" name="任意多边形 145"/>
          <p:cNvSpPr/>
          <p:nvPr/>
        </p:nvSpPr>
        <p:spPr>
          <a:xfrm rot="-2643142">
            <a:off x="5756275" y="4236403"/>
            <a:ext cx="1651000" cy="284163"/>
          </a:xfrm>
          <a:custGeom>
            <a:avLst/>
            <a:gdLst>
              <a:gd name="txL" fmla="*/ 0 w 2776204"/>
              <a:gd name="txT" fmla="*/ 0 h 473758"/>
              <a:gd name="txR" fmla="*/ 2776204 w 2776204"/>
              <a:gd name="txB" fmla="*/ 473758 h 473758"/>
            </a:gdLst>
            <a:ahLst/>
            <a:cxnLst>
              <a:cxn ang="0">
                <a:pos x="400084" y="60142"/>
              </a:cxn>
              <a:cxn ang="0">
                <a:pos x="406814" y="467917"/>
              </a:cxn>
              <a:cxn ang="0">
                <a:pos x="0" y="474662"/>
              </a:cxn>
              <a:cxn ang="0">
                <a:pos x="2369097" y="29938"/>
              </a:cxn>
              <a:cxn ang="0">
                <a:pos x="2774864" y="423426"/>
              </a:cxn>
              <a:cxn ang="0">
                <a:pos x="2774950" y="428652"/>
              </a:cxn>
              <a:cxn ang="0">
                <a:pos x="2375786" y="435271"/>
              </a:cxn>
              <a:cxn ang="0">
                <a:pos x="2375786" y="435272"/>
              </a:cxn>
              <a:cxn ang="0">
                <a:pos x="406815" y="467917"/>
              </a:cxn>
              <a:cxn ang="0">
                <a:pos x="400086" y="60143"/>
              </a:cxn>
              <a:cxn ang="0">
                <a:pos x="427559" y="31678"/>
              </a:cxn>
              <a:cxn ang="0">
                <a:pos x="2338224" y="0"/>
              </a:cxn>
            </a:cxnLst>
            <a:rect l="txL" t="txT" r="txR" b="txB"/>
            <a:pathLst>
              <a:path w="2776204" h="473758">
                <a:moveTo>
                  <a:pt x="400265" y="60027"/>
                </a:moveTo>
                <a:lnTo>
                  <a:pt x="406998" y="467026"/>
                </a:lnTo>
                <a:lnTo>
                  <a:pt x="0" y="473758"/>
                </a:lnTo>
                <a:lnTo>
                  <a:pt x="400265" y="60027"/>
                </a:lnTo>
                <a:close/>
                <a:moveTo>
                  <a:pt x="2370168" y="29881"/>
                </a:moveTo>
                <a:lnTo>
                  <a:pt x="2776118" y="422620"/>
                </a:lnTo>
                <a:lnTo>
                  <a:pt x="2776204" y="427836"/>
                </a:lnTo>
                <a:lnTo>
                  <a:pt x="2376860" y="434442"/>
                </a:lnTo>
                <a:lnTo>
                  <a:pt x="2376860" y="434443"/>
                </a:lnTo>
                <a:lnTo>
                  <a:pt x="406999" y="467026"/>
                </a:lnTo>
                <a:lnTo>
                  <a:pt x="400267" y="60028"/>
                </a:lnTo>
                <a:lnTo>
                  <a:pt x="427752" y="31618"/>
                </a:lnTo>
                <a:lnTo>
                  <a:pt x="2339281" y="0"/>
                </a:lnTo>
                <a:lnTo>
                  <a:pt x="2370168" y="29881"/>
                </a:lnTo>
                <a:close/>
              </a:path>
            </a:pathLst>
          </a:custGeom>
          <a:solidFill>
            <a:srgbClr val="C00000"/>
          </a:solidFill>
          <a:ln w="9525">
            <a:noFill/>
          </a:ln>
        </p:spPr>
        <p:txBody>
          <a:bodyPr wrap="square" lIns="90625" tIns="45310" rIns="90625" bIns="45310" anchor="ctr"/>
          <a:lstStyle/>
          <a:p>
            <a:pPr lvl="0" algn="ctr" fontAlgn="base"/>
            <a:r>
              <a:rPr lang="zh-CN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LEOPARD TITLE</a:t>
            </a:r>
          </a:p>
        </p:txBody>
      </p:sp>
      <p:sp>
        <p:nvSpPr>
          <p:cNvPr id="92164" name="任意多边形 139"/>
          <p:cNvSpPr/>
          <p:nvPr/>
        </p:nvSpPr>
        <p:spPr>
          <a:xfrm rot="2700000">
            <a:off x="5766594" y="3260884"/>
            <a:ext cx="1630363" cy="266700"/>
          </a:xfrm>
          <a:custGeom>
            <a:avLst/>
            <a:gdLst>
              <a:gd name="txL" fmla="*/ 0 w 2747722"/>
              <a:gd name="txT" fmla="*/ 0 h 434362"/>
              <a:gd name="txR" fmla="*/ 2747722 w 2747722"/>
              <a:gd name="txB" fmla="*/ 434362 h 434362"/>
            </a:gdLst>
            <a:ahLst/>
            <a:cxnLst>
              <a:cxn ang="0">
                <a:pos x="0" y="1"/>
              </a:cxn>
              <a:cxn ang="0">
                <a:pos x="2747963" y="0"/>
              </a:cxn>
              <a:cxn ang="0">
                <a:pos x="2747963" y="21574"/>
              </a:cxn>
              <a:cxn ang="0">
                <a:pos x="2357844" y="412210"/>
              </a:cxn>
              <a:cxn ang="0">
                <a:pos x="2335108" y="434975"/>
              </a:cxn>
              <a:cxn ang="0">
                <a:pos x="415490" y="434975"/>
              </a:cxn>
              <a:cxn ang="0">
                <a:pos x="392754" y="412210"/>
              </a:cxn>
              <a:cxn ang="0">
                <a:pos x="0" y="18937"/>
              </a:cxn>
            </a:cxnLst>
            <a:rect l="txL" t="txT" r="txR" b="txB"/>
            <a:pathLst>
              <a:path w="2747722" h="434362">
                <a:moveTo>
                  <a:pt x="0" y="1"/>
                </a:moveTo>
                <a:lnTo>
                  <a:pt x="2747722" y="0"/>
                </a:lnTo>
                <a:lnTo>
                  <a:pt x="2747722" y="21544"/>
                </a:lnTo>
                <a:lnTo>
                  <a:pt x="2357637" y="411629"/>
                </a:lnTo>
                <a:lnTo>
                  <a:pt x="2334903" y="434362"/>
                </a:lnTo>
                <a:lnTo>
                  <a:pt x="415454" y="434362"/>
                </a:lnTo>
                <a:lnTo>
                  <a:pt x="392720" y="411629"/>
                </a:lnTo>
                <a:lnTo>
                  <a:pt x="0" y="18910"/>
                </a:lnTo>
                <a:lnTo>
                  <a:pt x="0" y="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 wrap="square" lIns="90625" tIns="45310" rIns="90625" bIns="45310" anchor="ctr"/>
          <a:lstStyle/>
          <a:p>
            <a:pPr lvl="0" algn="ctr" fontAlgn="base"/>
            <a:r>
              <a:rPr lang="zh-CN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LEOPARD TITLE</a:t>
            </a:r>
          </a:p>
        </p:txBody>
      </p:sp>
      <p:sp>
        <p:nvSpPr>
          <p:cNvPr id="92165" name="任意多边形 146"/>
          <p:cNvSpPr/>
          <p:nvPr/>
        </p:nvSpPr>
        <p:spPr>
          <a:xfrm rot="-2643142">
            <a:off x="4778375" y="3263265"/>
            <a:ext cx="1654175" cy="284163"/>
          </a:xfrm>
          <a:custGeom>
            <a:avLst/>
            <a:gdLst>
              <a:gd name="txL" fmla="*/ 0 w 2777843"/>
              <a:gd name="txT" fmla="*/ 0 h 473698"/>
              <a:gd name="txR" fmla="*/ 2777843 w 2777843"/>
              <a:gd name="txB" fmla="*/ 473698 h 473698"/>
            </a:gdLst>
            <a:ahLst/>
            <a:cxnLst>
              <a:cxn ang="0">
                <a:pos x="407040" y="39162"/>
              </a:cxn>
              <a:cxn ang="0">
                <a:pos x="413772" y="445626"/>
              </a:cxn>
              <a:cxn ang="0">
                <a:pos x="0" y="45886"/>
              </a:cxn>
              <a:cxn ang="0">
                <a:pos x="2778064" y="0"/>
              </a:cxn>
              <a:cxn ang="0">
                <a:pos x="2778125" y="3634"/>
              </a:cxn>
              <a:cxn ang="0">
                <a:pos x="2383795" y="410652"/>
              </a:cxn>
              <a:cxn ang="0">
                <a:pos x="2353911" y="441499"/>
              </a:cxn>
              <a:cxn ang="0">
                <a:pos x="442185" y="473075"/>
              </a:cxn>
              <a:cxn ang="0">
                <a:pos x="413773" y="445627"/>
              </a:cxn>
              <a:cxn ang="0">
                <a:pos x="407040" y="39163"/>
              </a:cxn>
              <a:cxn ang="0">
                <a:pos x="2377101" y="6623"/>
              </a:cxn>
              <a:cxn ang="0">
                <a:pos x="2377102" y="6623"/>
              </a:cxn>
            </a:cxnLst>
            <a:rect l="txL" t="txT" r="txR" b="txB"/>
            <a:pathLst>
              <a:path w="2777843" h="473698">
                <a:moveTo>
                  <a:pt x="406999" y="39214"/>
                </a:moveTo>
                <a:lnTo>
                  <a:pt x="413730" y="446213"/>
                </a:lnTo>
                <a:lnTo>
                  <a:pt x="0" y="45946"/>
                </a:lnTo>
                <a:lnTo>
                  <a:pt x="406999" y="39214"/>
                </a:lnTo>
                <a:close/>
                <a:moveTo>
                  <a:pt x="2777782" y="0"/>
                </a:moveTo>
                <a:lnTo>
                  <a:pt x="2777843" y="3639"/>
                </a:lnTo>
                <a:lnTo>
                  <a:pt x="2383553" y="411193"/>
                </a:lnTo>
                <a:lnTo>
                  <a:pt x="2353672" y="442080"/>
                </a:lnTo>
                <a:lnTo>
                  <a:pt x="442140" y="473698"/>
                </a:lnTo>
                <a:lnTo>
                  <a:pt x="413731" y="446214"/>
                </a:lnTo>
                <a:lnTo>
                  <a:pt x="406999" y="39215"/>
                </a:lnTo>
                <a:lnTo>
                  <a:pt x="2376860" y="6632"/>
                </a:lnTo>
                <a:lnTo>
                  <a:pt x="2376861" y="6632"/>
                </a:lnTo>
                <a:lnTo>
                  <a:pt x="2777782" y="0"/>
                </a:lnTo>
                <a:close/>
              </a:path>
            </a:pathLst>
          </a:custGeom>
          <a:solidFill>
            <a:srgbClr val="C00000"/>
          </a:solidFill>
          <a:ln w="9525">
            <a:noFill/>
          </a:ln>
        </p:spPr>
        <p:txBody>
          <a:bodyPr wrap="square" lIns="90625" tIns="45310" rIns="90625" bIns="45310" anchor="ctr"/>
          <a:lstStyle/>
          <a:p>
            <a:pPr lvl="0" algn="ctr" fontAlgn="base"/>
            <a:r>
              <a:rPr lang="zh-CN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LEOPARD TITLE</a:t>
            </a:r>
          </a:p>
        </p:txBody>
      </p:sp>
      <p:sp>
        <p:nvSpPr>
          <p:cNvPr id="93190" name="矩形 57"/>
          <p:cNvSpPr/>
          <p:nvPr/>
        </p:nvSpPr>
        <p:spPr>
          <a:xfrm>
            <a:off x="7280275" y="227425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2167" name="文本框 13"/>
          <p:cNvSpPr txBox="1"/>
          <p:nvPr/>
        </p:nvSpPr>
        <p:spPr>
          <a:xfrm>
            <a:off x="7280275" y="2645728"/>
            <a:ext cx="4024313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93192" name="矩形 57"/>
          <p:cNvSpPr/>
          <p:nvPr/>
        </p:nvSpPr>
        <p:spPr>
          <a:xfrm>
            <a:off x="7280275" y="4228465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2169" name="文本框 17"/>
          <p:cNvSpPr txBox="1"/>
          <p:nvPr/>
        </p:nvSpPr>
        <p:spPr>
          <a:xfrm>
            <a:off x="7280275" y="4598353"/>
            <a:ext cx="4024313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93194" name="矩形 57"/>
          <p:cNvSpPr/>
          <p:nvPr/>
        </p:nvSpPr>
        <p:spPr>
          <a:xfrm>
            <a:off x="3119438" y="2274253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2171" name="文本框 19"/>
          <p:cNvSpPr txBox="1"/>
          <p:nvPr/>
        </p:nvSpPr>
        <p:spPr>
          <a:xfrm>
            <a:off x="896938" y="2645728"/>
            <a:ext cx="4024313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93196" name="矩形 57"/>
          <p:cNvSpPr/>
          <p:nvPr/>
        </p:nvSpPr>
        <p:spPr>
          <a:xfrm>
            <a:off x="3119438" y="4228465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2173" name="文本框 21"/>
          <p:cNvSpPr txBox="1"/>
          <p:nvPr/>
        </p:nvSpPr>
        <p:spPr>
          <a:xfrm>
            <a:off x="896938" y="4598353"/>
            <a:ext cx="4024313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7" name="MH_Other_1"/>
          <p:cNvSpPr/>
          <p:nvPr/>
        </p:nvSpPr>
        <p:spPr>
          <a:xfrm>
            <a:off x="2982913" y="2495868"/>
            <a:ext cx="1036638" cy="579438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mpact" panose="020B0806030902050204" pitchFamily="2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21" name="MH_Other_2"/>
          <p:cNvSpPr/>
          <p:nvPr/>
        </p:nvSpPr>
        <p:spPr>
          <a:xfrm>
            <a:off x="2106613" y="2248218"/>
            <a:ext cx="1074738" cy="107473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95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2" charset="0"/>
                <a:ea typeface="微软雅黑" panose="020B0503020204020204" charset="-122"/>
                <a:cs typeface="+mn-cs"/>
              </a:rPr>
              <a:t>2012</a:t>
            </a:r>
          </a:p>
        </p:txBody>
      </p:sp>
      <p:sp>
        <p:nvSpPr>
          <p:cNvPr id="33" name="MH_Other_3"/>
          <p:cNvSpPr/>
          <p:nvPr/>
        </p:nvSpPr>
        <p:spPr>
          <a:xfrm>
            <a:off x="4697413" y="2495868"/>
            <a:ext cx="1033463" cy="579438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mpact" panose="020B0806030902050204" pitchFamily="2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34" name="MH_Other_4"/>
          <p:cNvSpPr/>
          <p:nvPr/>
        </p:nvSpPr>
        <p:spPr>
          <a:xfrm>
            <a:off x="3821113" y="2248218"/>
            <a:ext cx="1074738" cy="107473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95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2" charset="0"/>
                <a:ea typeface="微软雅黑" panose="020B0503020204020204" charset="-122"/>
                <a:cs typeface="+mn-cs"/>
              </a:rPr>
              <a:t>2013</a:t>
            </a:r>
          </a:p>
        </p:txBody>
      </p:sp>
      <p:sp>
        <p:nvSpPr>
          <p:cNvPr id="37" name="MH_Other_5"/>
          <p:cNvSpPr/>
          <p:nvPr/>
        </p:nvSpPr>
        <p:spPr>
          <a:xfrm>
            <a:off x="6410325" y="2495868"/>
            <a:ext cx="1036638" cy="579438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mpact" panose="020B0806030902050204" pitchFamily="2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38" name="MH_Other_6"/>
          <p:cNvSpPr/>
          <p:nvPr/>
        </p:nvSpPr>
        <p:spPr>
          <a:xfrm>
            <a:off x="5530850" y="2248218"/>
            <a:ext cx="1077913" cy="107473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95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2" charset="0"/>
                <a:ea typeface="微软雅黑" panose="020B0503020204020204" charset="-122"/>
                <a:cs typeface="+mn-cs"/>
              </a:rPr>
              <a:t>2014</a:t>
            </a:r>
          </a:p>
        </p:txBody>
      </p:sp>
      <p:sp>
        <p:nvSpPr>
          <p:cNvPr id="41" name="MH_Other_7"/>
          <p:cNvSpPr/>
          <p:nvPr/>
        </p:nvSpPr>
        <p:spPr>
          <a:xfrm>
            <a:off x="8124825" y="2495868"/>
            <a:ext cx="1035050" cy="579438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mpact" panose="020B0806030902050204" pitchFamily="2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42" name="MH_Other_8"/>
          <p:cNvSpPr/>
          <p:nvPr/>
        </p:nvSpPr>
        <p:spPr>
          <a:xfrm>
            <a:off x="7248525" y="2248218"/>
            <a:ext cx="1074738" cy="107473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95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2" charset="0"/>
                <a:ea typeface="微软雅黑" panose="020B0503020204020204" charset="-122"/>
                <a:cs typeface="+mn-cs"/>
              </a:rPr>
              <a:t>2015</a:t>
            </a:r>
          </a:p>
        </p:txBody>
      </p:sp>
      <p:sp>
        <p:nvSpPr>
          <p:cNvPr id="46" name="MH_Other_9"/>
          <p:cNvSpPr/>
          <p:nvPr/>
        </p:nvSpPr>
        <p:spPr>
          <a:xfrm>
            <a:off x="8959850" y="2248218"/>
            <a:ext cx="1076325" cy="107473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95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2" charset="0"/>
                <a:ea typeface="微软雅黑" panose="020B0503020204020204" charset="-122"/>
                <a:cs typeface="+mn-cs"/>
              </a:rPr>
              <a:t>2016</a:t>
            </a:r>
          </a:p>
        </p:txBody>
      </p:sp>
      <p:sp>
        <p:nvSpPr>
          <p:cNvPr id="3" name="等腰三角形 2"/>
          <p:cNvSpPr/>
          <p:nvPr/>
        </p:nvSpPr>
        <p:spPr>
          <a:xfrm rot="10800000">
            <a:off x="2540000" y="3519805"/>
            <a:ext cx="220663" cy="188913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4" name="等腰三角形 3"/>
          <p:cNvSpPr/>
          <p:nvPr/>
        </p:nvSpPr>
        <p:spPr>
          <a:xfrm rot="10800000">
            <a:off x="4254500" y="3519805"/>
            <a:ext cx="220663" cy="188913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5" name="等腰三角形 4"/>
          <p:cNvSpPr/>
          <p:nvPr/>
        </p:nvSpPr>
        <p:spPr>
          <a:xfrm rot="10800000">
            <a:off x="5969000" y="3519805"/>
            <a:ext cx="220663" cy="188913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6" name="等腰三角形 5"/>
          <p:cNvSpPr/>
          <p:nvPr/>
        </p:nvSpPr>
        <p:spPr>
          <a:xfrm rot="10800000">
            <a:off x="7683500" y="3519805"/>
            <a:ext cx="220663" cy="188913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0800000">
            <a:off x="9398000" y="3519805"/>
            <a:ext cx="220663" cy="188913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95247" name="矩形 57"/>
          <p:cNvSpPr/>
          <p:nvPr/>
        </p:nvSpPr>
        <p:spPr>
          <a:xfrm>
            <a:off x="1884363" y="3957955"/>
            <a:ext cx="1528762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ctr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94224" name="文本框 13"/>
          <p:cNvSpPr txBox="1"/>
          <p:nvPr/>
        </p:nvSpPr>
        <p:spPr>
          <a:xfrm>
            <a:off x="1452563" y="4612005"/>
            <a:ext cx="9263063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此处文字通过TXT文档或者QQ聊天窗口复制进入，无需调整格式，简单快捷，LEOPARD祝愿您汇报顺利！此处文字通过TXT文档或者QQ聊天窗口复制进入，无需调整格式，简单快捷，LEOPARD祝愿您汇报顺利！此处文字通过TXT文档或者QQ聊天窗口复制进入，无需调整格式，简单快捷，LEOPARD祝愿您汇报顺利！</a:t>
            </a:r>
          </a:p>
        </p:txBody>
      </p:sp>
      <p:sp>
        <p:nvSpPr>
          <p:cNvPr id="95249" name="矩形 57"/>
          <p:cNvSpPr/>
          <p:nvPr/>
        </p:nvSpPr>
        <p:spPr>
          <a:xfrm>
            <a:off x="3600450" y="3957955"/>
            <a:ext cx="1528763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ctr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95250" name="矩形 57"/>
          <p:cNvSpPr/>
          <p:nvPr/>
        </p:nvSpPr>
        <p:spPr>
          <a:xfrm>
            <a:off x="5318125" y="3957955"/>
            <a:ext cx="1527175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ctr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95251" name="矩形 57"/>
          <p:cNvSpPr/>
          <p:nvPr/>
        </p:nvSpPr>
        <p:spPr>
          <a:xfrm>
            <a:off x="7023100" y="3957955"/>
            <a:ext cx="1528763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ctr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95252" name="矩形 57"/>
          <p:cNvSpPr/>
          <p:nvPr/>
        </p:nvSpPr>
        <p:spPr>
          <a:xfrm>
            <a:off x="8742363" y="3957955"/>
            <a:ext cx="1528762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ctr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ADD TITLE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201730" name="Freeform 37"/>
          <p:cNvSpPr/>
          <p:nvPr/>
        </p:nvSpPr>
        <p:spPr>
          <a:xfrm>
            <a:off x="2707640" y="3191828"/>
            <a:ext cx="2181225" cy="301625"/>
          </a:xfrm>
          <a:custGeom>
            <a:avLst/>
            <a:gdLst/>
            <a:ahLst/>
            <a:cxnLst>
              <a:cxn ang="0">
                <a:pos x="231952" y="0"/>
              </a:cxn>
              <a:cxn ang="0">
                <a:pos x="3073363" y="0"/>
              </a:cxn>
              <a:cxn ang="0">
                <a:pos x="3237662" y="86941"/>
              </a:cxn>
              <a:cxn ang="0">
                <a:pos x="3276321" y="280143"/>
              </a:cxn>
              <a:cxn ang="0">
                <a:pos x="3131351" y="434705"/>
              </a:cxn>
              <a:cxn ang="0">
                <a:pos x="3054033" y="454025"/>
              </a:cxn>
              <a:cxn ang="0">
                <a:pos x="222287" y="454025"/>
              </a:cxn>
              <a:cxn ang="0">
                <a:pos x="48323" y="357424"/>
              </a:cxn>
              <a:cxn ang="0">
                <a:pos x="9665" y="164222"/>
              </a:cxn>
              <a:cxn ang="0">
                <a:pos x="154635" y="9660"/>
              </a:cxn>
              <a:cxn ang="0">
                <a:pos x="231952" y="0"/>
              </a:cxn>
            </a:cxnLst>
            <a:rect l="0" t="0" r="0" b="0"/>
            <a:pathLst>
              <a:path w="341" h="47">
                <a:moveTo>
                  <a:pt x="24" y="0"/>
                </a:moveTo>
                <a:cubicBezTo>
                  <a:pt x="318" y="0"/>
                  <a:pt x="318" y="0"/>
                  <a:pt x="318" y="0"/>
                </a:cubicBezTo>
                <a:cubicBezTo>
                  <a:pt x="325" y="0"/>
                  <a:pt x="331" y="3"/>
                  <a:pt x="335" y="9"/>
                </a:cubicBezTo>
                <a:cubicBezTo>
                  <a:pt x="340" y="15"/>
                  <a:pt x="341" y="22"/>
                  <a:pt x="339" y="29"/>
                </a:cubicBezTo>
                <a:cubicBezTo>
                  <a:pt x="337" y="37"/>
                  <a:pt x="332" y="43"/>
                  <a:pt x="324" y="45"/>
                </a:cubicBezTo>
                <a:cubicBezTo>
                  <a:pt x="322" y="46"/>
                  <a:pt x="319" y="47"/>
                  <a:pt x="316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16" y="46"/>
                  <a:pt x="10" y="43"/>
                  <a:pt x="5" y="37"/>
                </a:cubicBezTo>
                <a:cubicBezTo>
                  <a:pt x="1" y="31"/>
                  <a:pt x="0" y="25"/>
                  <a:pt x="1" y="17"/>
                </a:cubicBezTo>
                <a:cubicBezTo>
                  <a:pt x="4" y="10"/>
                  <a:pt x="9" y="4"/>
                  <a:pt x="16" y="1"/>
                </a:cubicBezTo>
                <a:cubicBezTo>
                  <a:pt x="19" y="0"/>
                  <a:pt x="21" y="0"/>
                  <a:pt x="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260" strike="noStrike" noProof="1">
              <a:solidFill>
                <a:schemeClr val="bg1"/>
              </a:solidFill>
            </a:endParaRPr>
          </a:p>
        </p:txBody>
      </p:sp>
      <p:sp>
        <p:nvSpPr>
          <p:cNvPr id="201731" name="Freeform 38"/>
          <p:cNvSpPr/>
          <p:nvPr/>
        </p:nvSpPr>
        <p:spPr>
          <a:xfrm>
            <a:off x="2774315" y="3253740"/>
            <a:ext cx="2038350" cy="177800"/>
          </a:xfrm>
          <a:custGeom>
            <a:avLst/>
            <a:gdLst/>
            <a:ahLst/>
            <a:cxnLst>
              <a:cxn ang="0">
                <a:pos x="135295" y="0"/>
              </a:cxn>
              <a:cxn ang="0">
                <a:pos x="2957155" y="0"/>
              </a:cxn>
              <a:cxn ang="0">
                <a:pos x="3092450" y="134938"/>
              </a:cxn>
              <a:cxn ang="0">
                <a:pos x="3092450" y="134938"/>
              </a:cxn>
              <a:cxn ang="0">
                <a:pos x="2957155" y="269875"/>
              </a:cxn>
              <a:cxn ang="0">
                <a:pos x="135295" y="269875"/>
              </a:cxn>
              <a:cxn ang="0">
                <a:pos x="0" y="134938"/>
              </a:cxn>
              <a:cxn ang="0">
                <a:pos x="0" y="134938"/>
              </a:cxn>
              <a:cxn ang="0">
                <a:pos x="135295" y="0"/>
              </a:cxn>
            </a:cxnLst>
            <a:rect l="0" t="0" r="0" b="0"/>
            <a:pathLst>
              <a:path w="320" h="28">
                <a:moveTo>
                  <a:pt x="14" y="0"/>
                </a:moveTo>
                <a:cubicBezTo>
                  <a:pt x="306" y="0"/>
                  <a:pt x="306" y="0"/>
                  <a:pt x="306" y="0"/>
                </a:cubicBezTo>
                <a:cubicBezTo>
                  <a:pt x="314" y="0"/>
                  <a:pt x="320" y="7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260" strike="noStrike" noProof="1">
              <a:solidFill>
                <a:schemeClr val="bg1"/>
              </a:solidFill>
            </a:endParaRPr>
          </a:p>
        </p:txBody>
      </p:sp>
      <p:sp>
        <p:nvSpPr>
          <p:cNvPr id="201732" name="Freeform 39"/>
          <p:cNvSpPr/>
          <p:nvPr/>
        </p:nvSpPr>
        <p:spPr>
          <a:xfrm>
            <a:off x="2774315" y="3253740"/>
            <a:ext cx="846138" cy="1778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noFill/>
          </a:ln>
        </p:spPr>
        <p:txBody>
          <a:bodyPr wrap="square" lIns="90625" tIns="45310" rIns="90625" bIns="45310" anchor="t"/>
          <a:lstStyle/>
          <a:p>
            <a:pPr lvl="0" fontAlgn="base"/>
            <a:endParaRPr lang="zh-CN" altLang="en-US" sz="167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7284" name="矩形 57"/>
          <p:cNvSpPr/>
          <p:nvPr/>
        </p:nvSpPr>
        <p:spPr>
          <a:xfrm>
            <a:off x="824865" y="3152140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6261" name="文本框 10"/>
          <p:cNvSpPr txBox="1"/>
          <p:nvPr/>
        </p:nvSpPr>
        <p:spPr>
          <a:xfrm>
            <a:off x="5011103" y="3172778"/>
            <a:ext cx="6135688" cy="3111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/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此处文字通过TXT文档或者QQ聊天窗口复制进入，无需调整格式，简单快捷！</a:t>
            </a:r>
          </a:p>
        </p:txBody>
      </p:sp>
      <p:sp>
        <p:nvSpPr>
          <p:cNvPr id="201733" name="Freeform 40"/>
          <p:cNvSpPr/>
          <p:nvPr/>
        </p:nvSpPr>
        <p:spPr>
          <a:xfrm>
            <a:off x="2707640" y="3761740"/>
            <a:ext cx="2181225" cy="298450"/>
          </a:xfrm>
          <a:custGeom>
            <a:avLst/>
            <a:gdLst/>
            <a:ahLst/>
            <a:cxnLst>
              <a:cxn ang="0">
                <a:pos x="231952" y="0"/>
              </a:cxn>
              <a:cxn ang="0">
                <a:pos x="3073363" y="0"/>
              </a:cxn>
              <a:cxn ang="0">
                <a:pos x="3237662" y="96601"/>
              </a:cxn>
              <a:cxn ang="0">
                <a:pos x="3276321" y="289803"/>
              </a:cxn>
              <a:cxn ang="0">
                <a:pos x="3131351" y="444365"/>
              </a:cxn>
              <a:cxn ang="0">
                <a:pos x="3054033" y="454025"/>
              </a:cxn>
              <a:cxn ang="0">
                <a:pos x="222287" y="454025"/>
              </a:cxn>
              <a:cxn ang="0">
                <a:pos x="48323" y="367084"/>
              </a:cxn>
              <a:cxn ang="0">
                <a:pos x="9665" y="173882"/>
              </a:cxn>
              <a:cxn ang="0">
                <a:pos x="154635" y="19320"/>
              </a:cxn>
              <a:cxn ang="0">
                <a:pos x="231952" y="0"/>
              </a:cxn>
            </a:cxnLst>
            <a:rect l="0" t="0" r="0" b="0"/>
            <a:pathLst>
              <a:path w="341" h="47">
                <a:moveTo>
                  <a:pt x="24" y="0"/>
                </a:moveTo>
                <a:cubicBezTo>
                  <a:pt x="122" y="0"/>
                  <a:pt x="220" y="0"/>
                  <a:pt x="318" y="0"/>
                </a:cubicBezTo>
                <a:cubicBezTo>
                  <a:pt x="325" y="1"/>
                  <a:pt x="331" y="4"/>
                  <a:pt x="335" y="10"/>
                </a:cubicBezTo>
                <a:cubicBezTo>
                  <a:pt x="340" y="16"/>
                  <a:pt x="341" y="22"/>
                  <a:pt x="339" y="30"/>
                </a:cubicBezTo>
                <a:cubicBezTo>
                  <a:pt x="337" y="37"/>
                  <a:pt x="332" y="43"/>
                  <a:pt x="324" y="46"/>
                </a:cubicBezTo>
                <a:cubicBezTo>
                  <a:pt x="322" y="47"/>
                  <a:pt x="319" y="47"/>
                  <a:pt x="316" y="47"/>
                </a:cubicBezTo>
                <a:cubicBezTo>
                  <a:pt x="219" y="47"/>
                  <a:pt x="121" y="47"/>
                  <a:pt x="23" y="47"/>
                </a:cubicBezTo>
                <a:cubicBezTo>
                  <a:pt x="16" y="47"/>
                  <a:pt x="10" y="44"/>
                  <a:pt x="5" y="38"/>
                </a:cubicBezTo>
                <a:cubicBezTo>
                  <a:pt x="1" y="32"/>
                  <a:pt x="0" y="25"/>
                  <a:pt x="1" y="18"/>
                </a:cubicBezTo>
                <a:cubicBezTo>
                  <a:pt x="4" y="10"/>
                  <a:pt x="9" y="5"/>
                  <a:pt x="16" y="2"/>
                </a:cubicBezTo>
                <a:cubicBezTo>
                  <a:pt x="19" y="1"/>
                  <a:pt x="21" y="0"/>
                  <a:pt x="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260" strike="noStrike" noProof="1">
              <a:solidFill>
                <a:schemeClr val="bg1"/>
              </a:solidFill>
            </a:endParaRPr>
          </a:p>
        </p:txBody>
      </p:sp>
      <p:sp>
        <p:nvSpPr>
          <p:cNvPr id="201734" name="Freeform 41"/>
          <p:cNvSpPr/>
          <p:nvPr/>
        </p:nvSpPr>
        <p:spPr>
          <a:xfrm>
            <a:off x="2774315" y="3820478"/>
            <a:ext cx="2038350" cy="180975"/>
          </a:xfrm>
          <a:custGeom>
            <a:avLst/>
            <a:gdLst/>
            <a:ahLst/>
            <a:cxnLst>
              <a:cxn ang="0">
                <a:pos x="135295" y="0"/>
              </a:cxn>
              <a:cxn ang="0">
                <a:pos x="2957155" y="0"/>
              </a:cxn>
              <a:cxn ang="0">
                <a:pos x="3092450" y="135732"/>
              </a:cxn>
              <a:cxn ang="0">
                <a:pos x="3092450" y="135732"/>
              </a:cxn>
              <a:cxn ang="0">
                <a:pos x="2957155" y="271463"/>
              </a:cxn>
              <a:cxn ang="0">
                <a:pos x="135295" y="271463"/>
              </a:cxn>
              <a:cxn ang="0">
                <a:pos x="0" y="135732"/>
              </a:cxn>
              <a:cxn ang="0">
                <a:pos x="0" y="135732"/>
              </a:cxn>
              <a:cxn ang="0">
                <a:pos x="135295" y="0"/>
              </a:cxn>
            </a:cxnLst>
            <a:rect l="0" t="0" r="0" b="0"/>
            <a:pathLst>
              <a:path w="320" h="28">
                <a:moveTo>
                  <a:pt x="14" y="0"/>
                </a:moveTo>
                <a:cubicBezTo>
                  <a:pt x="112" y="0"/>
                  <a:pt x="209" y="0"/>
                  <a:pt x="306" y="0"/>
                </a:cubicBezTo>
                <a:cubicBezTo>
                  <a:pt x="314" y="0"/>
                  <a:pt x="320" y="6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209" y="28"/>
                  <a:pt x="11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260" strike="noStrike" noProof="1">
              <a:solidFill>
                <a:schemeClr val="bg1"/>
              </a:solidFill>
            </a:endParaRPr>
          </a:p>
        </p:txBody>
      </p:sp>
      <p:sp>
        <p:nvSpPr>
          <p:cNvPr id="201739" name="Freeform 46"/>
          <p:cNvSpPr/>
          <p:nvPr/>
        </p:nvSpPr>
        <p:spPr>
          <a:xfrm>
            <a:off x="2774315" y="3820478"/>
            <a:ext cx="712788" cy="180975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noFill/>
          </a:ln>
        </p:spPr>
        <p:txBody>
          <a:bodyPr wrap="square" lIns="90625" tIns="45310" rIns="90625" bIns="45310" anchor="t"/>
          <a:lstStyle/>
          <a:p>
            <a:pPr lvl="0" fontAlgn="base"/>
            <a:endParaRPr lang="zh-CN" altLang="en-US" sz="167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7289" name="矩形 57"/>
          <p:cNvSpPr/>
          <p:nvPr/>
        </p:nvSpPr>
        <p:spPr>
          <a:xfrm>
            <a:off x="824865" y="3718878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6266" name="文本框 6"/>
          <p:cNvSpPr txBox="1"/>
          <p:nvPr/>
        </p:nvSpPr>
        <p:spPr>
          <a:xfrm>
            <a:off x="5011103" y="3741103"/>
            <a:ext cx="6135688" cy="309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/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此处文字通过TXT文档或者QQ聊天窗口复制进入，无需调整格式，简单快捷！</a:t>
            </a:r>
          </a:p>
        </p:txBody>
      </p:sp>
      <p:sp>
        <p:nvSpPr>
          <p:cNvPr id="201735" name="Freeform 42"/>
          <p:cNvSpPr/>
          <p:nvPr/>
        </p:nvSpPr>
        <p:spPr>
          <a:xfrm>
            <a:off x="2707640" y="4331653"/>
            <a:ext cx="2181225" cy="298450"/>
          </a:xfrm>
          <a:custGeom>
            <a:avLst/>
            <a:gdLst/>
            <a:ahLst/>
            <a:cxnLst>
              <a:cxn ang="0">
                <a:pos x="231952" y="0"/>
              </a:cxn>
              <a:cxn ang="0">
                <a:pos x="3073363" y="0"/>
              </a:cxn>
              <a:cxn ang="0">
                <a:pos x="3237662" y="86941"/>
              </a:cxn>
              <a:cxn ang="0">
                <a:pos x="3276321" y="280143"/>
              </a:cxn>
              <a:cxn ang="0">
                <a:pos x="3131351" y="444365"/>
              </a:cxn>
              <a:cxn ang="0">
                <a:pos x="3054033" y="454025"/>
              </a:cxn>
              <a:cxn ang="0">
                <a:pos x="222287" y="454025"/>
              </a:cxn>
              <a:cxn ang="0">
                <a:pos x="48323" y="367084"/>
              </a:cxn>
              <a:cxn ang="0">
                <a:pos x="9665" y="164222"/>
              </a:cxn>
              <a:cxn ang="0">
                <a:pos x="154635" y="9660"/>
              </a:cxn>
              <a:cxn ang="0">
                <a:pos x="231952" y="0"/>
              </a:cxn>
            </a:cxnLst>
            <a:rect l="0" t="0" r="0" b="0"/>
            <a:pathLst>
              <a:path w="341" h="47">
                <a:moveTo>
                  <a:pt x="24" y="0"/>
                </a:moveTo>
                <a:cubicBezTo>
                  <a:pt x="122" y="0"/>
                  <a:pt x="220" y="0"/>
                  <a:pt x="318" y="0"/>
                </a:cubicBezTo>
                <a:cubicBezTo>
                  <a:pt x="325" y="0"/>
                  <a:pt x="331" y="3"/>
                  <a:pt x="335" y="9"/>
                </a:cubicBezTo>
                <a:cubicBezTo>
                  <a:pt x="340" y="15"/>
                  <a:pt x="341" y="22"/>
                  <a:pt x="339" y="29"/>
                </a:cubicBezTo>
                <a:cubicBezTo>
                  <a:pt x="337" y="37"/>
                  <a:pt x="332" y="43"/>
                  <a:pt x="324" y="46"/>
                </a:cubicBezTo>
                <a:cubicBezTo>
                  <a:pt x="322" y="46"/>
                  <a:pt x="319" y="47"/>
                  <a:pt x="316" y="47"/>
                </a:cubicBezTo>
                <a:cubicBezTo>
                  <a:pt x="219" y="47"/>
                  <a:pt x="121" y="47"/>
                  <a:pt x="23" y="47"/>
                </a:cubicBezTo>
                <a:cubicBezTo>
                  <a:pt x="16" y="46"/>
                  <a:pt x="10" y="43"/>
                  <a:pt x="5" y="38"/>
                </a:cubicBezTo>
                <a:cubicBezTo>
                  <a:pt x="1" y="31"/>
                  <a:pt x="0" y="25"/>
                  <a:pt x="1" y="17"/>
                </a:cubicBezTo>
                <a:cubicBezTo>
                  <a:pt x="4" y="10"/>
                  <a:pt x="9" y="4"/>
                  <a:pt x="16" y="1"/>
                </a:cubicBezTo>
                <a:cubicBezTo>
                  <a:pt x="19" y="0"/>
                  <a:pt x="21" y="0"/>
                  <a:pt x="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260" strike="noStrike" noProof="1">
              <a:solidFill>
                <a:schemeClr val="bg1"/>
              </a:solidFill>
            </a:endParaRPr>
          </a:p>
        </p:txBody>
      </p:sp>
      <p:sp>
        <p:nvSpPr>
          <p:cNvPr id="201736" name="Freeform 43"/>
          <p:cNvSpPr/>
          <p:nvPr/>
        </p:nvSpPr>
        <p:spPr>
          <a:xfrm>
            <a:off x="2774315" y="4385628"/>
            <a:ext cx="2038350" cy="188913"/>
          </a:xfrm>
          <a:custGeom>
            <a:avLst/>
            <a:gdLst/>
            <a:ahLst/>
            <a:cxnLst>
              <a:cxn ang="0">
                <a:pos x="135295" y="0"/>
              </a:cxn>
              <a:cxn ang="0">
                <a:pos x="2957155" y="0"/>
              </a:cxn>
              <a:cxn ang="0">
                <a:pos x="3092450" y="135649"/>
              </a:cxn>
              <a:cxn ang="0">
                <a:pos x="3092450" y="135649"/>
              </a:cxn>
              <a:cxn ang="0">
                <a:pos x="2957155" y="280988"/>
              </a:cxn>
              <a:cxn ang="0">
                <a:pos x="135295" y="280988"/>
              </a:cxn>
              <a:cxn ang="0">
                <a:pos x="0" y="135649"/>
              </a:cxn>
              <a:cxn ang="0">
                <a:pos x="0" y="135649"/>
              </a:cxn>
              <a:cxn ang="0">
                <a:pos x="135295" y="0"/>
              </a:cxn>
            </a:cxnLst>
            <a:rect l="0" t="0" r="0" b="0"/>
            <a:pathLst>
              <a:path w="320" h="29">
                <a:moveTo>
                  <a:pt x="14" y="0"/>
                </a:moveTo>
                <a:cubicBezTo>
                  <a:pt x="112" y="0"/>
                  <a:pt x="209" y="0"/>
                  <a:pt x="306" y="0"/>
                </a:cubicBezTo>
                <a:cubicBezTo>
                  <a:pt x="314" y="0"/>
                  <a:pt x="320" y="7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9"/>
                  <a:pt x="306" y="29"/>
                </a:cubicBezTo>
                <a:cubicBezTo>
                  <a:pt x="209" y="29"/>
                  <a:pt x="112" y="29"/>
                  <a:pt x="14" y="29"/>
                </a:cubicBezTo>
                <a:cubicBezTo>
                  <a:pt x="6" y="29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260" strike="noStrike" noProof="1">
              <a:solidFill>
                <a:schemeClr val="bg1"/>
              </a:solidFill>
            </a:endParaRPr>
          </a:p>
        </p:txBody>
      </p:sp>
      <p:sp>
        <p:nvSpPr>
          <p:cNvPr id="201740" name="Freeform 47"/>
          <p:cNvSpPr/>
          <p:nvPr/>
        </p:nvSpPr>
        <p:spPr>
          <a:xfrm>
            <a:off x="2774315" y="4385628"/>
            <a:ext cx="1733550" cy="188913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noFill/>
          </a:ln>
        </p:spPr>
        <p:txBody>
          <a:bodyPr wrap="square" lIns="90625" tIns="45310" rIns="90625" bIns="45310" anchor="t"/>
          <a:lstStyle/>
          <a:p>
            <a:pPr lvl="0" fontAlgn="base"/>
            <a:endParaRPr lang="zh-CN" altLang="en-US" sz="167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7294" name="矩形 57"/>
          <p:cNvSpPr/>
          <p:nvPr/>
        </p:nvSpPr>
        <p:spPr>
          <a:xfrm>
            <a:off x="824865" y="4288790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6271" name="文本框 7"/>
          <p:cNvSpPr txBox="1"/>
          <p:nvPr/>
        </p:nvSpPr>
        <p:spPr>
          <a:xfrm>
            <a:off x="5011103" y="4309428"/>
            <a:ext cx="6135688" cy="3111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/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此处文字通过TXT文档或者QQ聊天窗口复制进入，无需调整格式，简单快捷！</a:t>
            </a:r>
          </a:p>
        </p:txBody>
      </p:sp>
      <p:sp>
        <p:nvSpPr>
          <p:cNvPr id="201737" name="Freeform 44"/>
          <p:cNvSpPr/>
          <p:nvPr/>
        </p:nvSpPr>
        <p:spPr>
          <a:xfrm>
            <a:off x="2707640" y="4896803"/>
            <a:ext cx="2181225" cy="306388"/>
          </a:xfrm>
          <a:custGeom>
            <a:avLst/>
            <a:gdLst/>
            <a:ahLst/>
            <a:cxnLst>
              <a:cxn ang="0">
                <a:pos x="231952" y="0"/>
              </a:cxn>
              <a:cxn ang="0">
                <a:pos x="3073363" y="0"/>
              </a:cxn>
              <a:cxn ang="0">
                <a:pos x="3237662" y="96573"/>
              </a:cxn>
              <a:cxn ang="0">
                <a:pos x="3276321" y="289719"/>
              </a:cxn>
              <a:cxn ang="0">
                <a:pos x="3131351" y="444235"/>
              </a:cxn>
              <a:cxn ang="0">
                <a:pos x="3054033" y="463550"/>
              </a:cxn>
              <a:cxn ang="0">
                <a:pos x="222287" y="463550"/>
              </a:cxn>
              <a:cxn ang="0">
                <a:pos x="48323" y="366977"/>
              </a:cxn>
              <a:cxn ang="0">
                <a:pos x="9665" y="173831"/>
              </a:cxn>
              <a:cxn ang="0">
                <a:pos x="154635" y="19315"/>
              </a:cxn>
              <a:cxn ang="0">
                <a:pos x="231952" y="0"/>
              </a:cxn>
            </a:cxnLst>
            <a:rect l="0" t="0" r="0" b="0"/>
            <a:pathLst>
              <a:path w="341" h="48">
                <a:moveTo>
                  <a:pt x="24" y="0"/>
                </a:moveTo>
                <a:cubicBezTo>
                  <a:pt x="318" y="0"/>
                  <a:pt x="318" y="0"/>
                  <a:pt x="318" y="0"/>
                </a:cubicBezTo>
                <a:cubicBezTo>
                  <a:pt x="325" y="1"/>
                  <a:pt x="331" y="4"/>
                  <a:pt x="335" y="10"/>
                </a:cubicBezTo>
                <a:cubicBezTo>
                  <a:pt x="340" y="16"/>
                  <a:pt x="341" y="23"/>
                  <a:pt x="339" y="30"/>
                </a:cubicBezTo>
                <a:cubicBezTo>
                  <a:pt x="337" y="38"/>
                  <a:pt x="332" y="43"/>
                  <a:pt x="324" y="46"/>
                </a:cubicBezTo>
                <a:cubicBezTo>
                  <a:pt x="322" y="47"/>
                  <a:pt x="319" y="47"/>
                  <a:pt x="316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16" y="47"/>
                  <a:pt x="10" y="44"/>
                  <a:pt x="5" y="38"/>
                </a:cubicBezTo>
                <a:cubicBezTo>
                  <a:pt x="1" y="32"/>
                  <a:pt x="0" y="25"/>
                  <a:pt x="1" y="18"/>
                </a:cubicBezTo>
                <a:cubicBezTo>
                  <a:pt x="4" y="10"/>
                  <a:pt x="9" y="5"/>
                  <a:pt x="16" y="2"/>
                </a:cubicBezTo>
                <a:cubicBezTo>
                  <a:pt x="19" y="1"/>
                  <a:pt x="21" y="0"/>
                  <a:pt x="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260" strike="noStrike" noProof="1">
              <a:solidFill>
                <a:schemeClr val="bg1"/>
              </a:solidFill>
            </a:endParaRPr>
          </a:p>
        </p:txBody>
      </p:sp>
      <p:sp>
        <p:nvSpPr>
          <p:cNvPr id="201738" name="Freeform 45"/>
          <p:cNvSpPr/>
          <p:nvPr/>
        </p:nvSpPr>
        <p:spPr>
          <a:xfrm>
            <a:off x="2774315" y="4961890"/>
            <a:ext cx="2038350" cy="176213"/>
          </a:xfrm>
          <a:custGeom>
            <a:avLst/>
            <a:gdLst/>
            <a:ahLst/>
            <a:cxnLst>
              <a:cxn ang="0">
                <a:pos x="135295" y="0"/>
              </a:cxn>
              <a:cxn ang="0">
                <a:pos x="2957155" y="0"/>
              </a:cxn>
              <a:cxn ang="0">
                <a:pos x="3092450" y="134938"/>
              </a:cxn>
              <a:cxn ang="0">
                <a:pos x="3092450" y="134938"/>
              </a:cxn>
              <a:cxn ang="0">
                <a:pos x="2957155" y="269875"/>
              </a:cxn>
              <a:cxn ang="0">
                <a:pos x="135295" y="269875"/>
              </a:cxn>
              <a:cxn ang="0">
                <a:pos x="0" y="134938"/>
              </a:cxn>
              <a:cxn ang="0">
                <a:pos x="0" y="134938"/>
              </a:cxn>
              <a:cxn ang="0">
                <a:pos x="135295" y="0"/>
              </a:cxn>
            </a:cxnLst>
            <a:rect l="0" t="0" r="0" b="0"/>
            <a:pathLst>
              <a:path w="320" h="28">
                <a:moveTo>
                  <a:pt x="14" y="0"/>
                </a:moveTo>
                <a:cubicBezTo>
                  <a:pt x="306" y="0"/>
                  <a:pt x="306" y="0"/>
                  <a:pt x="306" y="0"/>
                </a:cubicBezTo>
                <a:cubicBezTo>
                  <a:pt x="314" y="0"/>
                  <a:pt x="320" y="6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260" strike="noStrike" noProof="1">
              <a:solidFill>
                <a:schemeClr val="bg1"/>
              </a:solidFill>
            </a:endParaRPr>
          </a:p>
        </p:txBody>
      </p:sp>
      <p:sp>
        <p:nvSpPr>
          <p:cNvPr id="201741" name="Freeform 48"/>
          <p:cNvSpPr/>
          <p:nvPr/>
        </p:nvSpPr>
        <p:spPr>
          <a:xfrm>
            <a:off x="2774315" y="4961890"/>
            <a:ext cx="1371600" cy="176213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noFill/>
          </a:ln>
        </p:spPr>
        <p:txBody>
          <a:bodyPr wrap="square" lIns="90625" tIns="45310" rIns="90625" bIns="45310" anchor="t"/>
          <a:lstStyle/>
          <a:p>
            <a:pPr lvl="0" fontAlgn="base"/>
            <a:endParaRPr lang="zh-CN" altLang="en-US" sz="167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7299" name="矩形 57"/>
          <p:cNvSpPr/>
          <p:nvPr/>
        </p:nvSpPr>
        <p:spPr>
          <a:xfrm>
            <a:off x="824865" y="4858703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6276" name="文本框 8"/>
          <p:cNvSpPr txBox="1"/>
          <p:nvPr/>
        </p:nvSpPr>
        <p:spPr>
          <a:xfrm>
            <a:off x="5011103" y="4879340"/>
            <a:ext cx="6135688" cy="309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/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21" name="矩形 20"/>
          <p:cNvSpPr/>
          <p:nvPr/>
        </p:nvSpPr>
        <p:spPr>
          <a:xfrm>
            <a:off x="423863" y="2312353"/>
            <a:ext cx="1817688" cy="3771900"/>
          </a:xfrm>
          <a:prstGeom prst="rect">
            <a:avLst/>
          </a:prstGeom>
          <a:blipFill rotWithShape="1">
            <a:blip r:embed="rId4"/>
            <a:stretch>
              <a:fillRect l="-31000" r="-3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99330" name="矩形 57"/>
          <p:cNvSpPr/>
          <p:nvPr/>
        </p:nvSpPr>
        <p:spPr>
          <a:xfrm>
            <a:off x="2341563" y="2286953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8307" name="文本框 10"/>
          <p:cNvSpPr txBox="1"/>
          <p:nvPr/>
        </p:nvSpPr>
        <p:spPr>
          <a:xfrm>
            <a:off x="2341563" y="2644140"/>
            <a:ext cx="3943350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2" name="矩形 1"/>
          <p:cNvSpPr/>
          <p:nvPr/>
        </p:nvSpPr>
        <p:spPr>
          <a:xfrm>
            <a:off x="2444750" y="3814128"/>
            <a:ext cx="3762375" cy="2270125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2113" y="3814128"/>
            <a:ext cx="2484438" cy="2270125"/>
          </a:xfrm>
          <a:prstGeom prst="rect">
            <a:avLst/>
          </a:prstGeom>
          <a:blipFill rotWithShape="1">
            <a:blip r:embed="rId6"/>
            <a:stretch>
              <a:fillRect l="-8000" r="-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99334" name="矩形 57"/>
          <p:cNvSpPr/>
          <p:nvPr/>
        </p:nvSpPr>
        <p:spPr>
          <a:xfrm>
            <a:off x="6362700" y="382365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98311" name="文本框 4"/>
          <p:cNvSpPr txBox="1"/>
          <p:nvPr/>
        </p:nvSpPr>
        <p:spPr>
          <a:xfrm>
            <a:off x="6362700" y="4745990"/>
            <a:ext cx="2781300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3" name="等腰三角形 12"/>
          <p:cNvSpPr/>
          <p:nvPr/>
        </p:nvSpPr>
        <p:spPr>
          <a:xfrm rot="10800000">
            <a:off x="7813675" y="4360228"/>
            <a:ext cx="217488" cy="187325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10663" y="2332990"/>
            <a:ext cx="2655888" cy="1287463"/>
          </a:xfrm>
          <a:prstGeom prst="rect">
            <a:avLst/>
          </a:prstGeom>
          <a:blipFill rotWithShape="1">
            <a:blip r:embed="rId7"/>
            <a:stretch>
              <a:fillRect t="-14000" b="-26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56363" y="2332990"/>
            <a:ext cx="2474913" cy="1287463"/>
          </a:xfrm>
          <a:prstGeom prst="rect">
            <a:avLst/>
          </a:prstGeom>
          <a:blipFill rotWithShape="1">
            <a:blip r:embed="rId8"/>
            <a:stretch>
              <a:fillRect t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593" name="矩形 23"/>
          <p:cNvSpPr/>
          <p:nvPr/>
        </p:nvSpPr>
        <p:spPr>
          <a:xfrm>
            <a:off x="419100" y="1389063"/>
            <a:ext cx="3482975" cy="396875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70" name="文本框 40"/>
          <p:cNvSpPr txBox="1"/>
          <p:nvPr/>
        </p:nvSpPr>
        <p:spPr>
          <a:xfrm>
            <a:off x="422275" y="1792288"/>
            <a:ext cx="34623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595" name="矩形 23"/>
          <p:cNvSpPr/>
          <p:nvPr/>
        </p:nvSpPr>
        <p:spPr>
          <a:xfrm>
            <a:off x="4291013" y="1389063"/>
            <a:ext cx="3479800" cy="39687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72" name="文本框 4"/>
          <p:cNvSpPr txBox="1"/>
          <p:nvPr/>
        </p:nvSpPr>
        <p:spPr>
          <a:xfrm>
            <a:off x="4292600" y="1792288"/>
            <a:ext cx="3460750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597" name="矩形 23"/>
          <p:cNvSpPr/>
          <p:nvPr/>
        </p:nvSpPr>
        <p:spPr>
          <a:xfrm>
            <a:off x="8159750" y="1389063"/>
            <a:ext cx="3482975" cy="396875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74" name="文本框 6"/>
          <p:cNvSpPr txBox="1"/>
          <p:nvPr/>
        </p:nvSpPr>
        <p:spPr>
          <a:xfrm>
            <a:off x="8162925" y="1792288"/>
            <a:ext cx="34623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599" name="矩形 23"/>
          <p:cNvSpPr/>
          <p:nvPr/>
        </p:nvSpPr>
        <p:spPr>
          <a:xfrm>
            <a:off x="419100" y="3073400"/>
            <a:ext cx="3482975" cy="398463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76" name="文本框 12"/>
          <p:cNvSpPr txBox="1"/>
          <p:nvPr/>
        </p:nvSpPr>
        <p:spPr>
          <a:xfrm>
            <a:off x="422275" y="3475038"/>
            <a:ext cx="34623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601" name="矩形 23"/>
          <p:cNvSpPr/>
          <p:nvPr/>
        </p:nvSpPr>
        <p:spPr>
          <a:xfrm>
            <a:off x="4291013" y="3073400"/>
            <a:ext cx="3479800" cy="398463"/>
          </a:xfrm>
          <a:prstGeom prst="rect">
            <a:avLst/>
          </a:prstGeom>
          <a:solidFill>
            <a:srgbClr val="262626"/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78" name="文本框 14"/>
          <p:cNvSpPr txBox="1"/>
          <p:nvPr/>
        </p:nvSpPr>
        <p:spPr>
          <a:xfrm>
            <a:off x="4292600" y="3475038"/>
            <a:ext cx="3460750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603" name="矩形 23"/>
          <p:cNvSpPr/>
          <p:nvPr/>
        </p:nvSpPr>
        <p:spPr>
          <a:xfrm>
            <a:off x="8159750" y="3073400"/>
            <a:ext cx="3482975" cy="398463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80" name="文本框 16"/>
          <p:cNvSpPr txBox="1"/>
          <p:nvPr/>
        </p:nvSpPr>
        <p:spPr>
          <a:xfrm>
            <a:off x="8162925" y="3475038"/>
            <a:ext cx="34623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605" name="矩形 23"/>
          <p:cNvSpPr/>
          <p:nvPr/>
        </p:nvSpPr>
        <p:spPr>
          <a:xfrm>
            <a:off x="419100" y="4776788"/>
            <a:ext cx="3482975" cy="398462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82" name="文本框 18"/>
          <p:cNvSpPr txBox="1"/>
          <p:nvPr/>
        </p:nvSpPr>
        <p:spPr>
          <a:xfrm>
            <a:off x="422275" y="5181600"/>
            <a:ext cx="34623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607" name="矩形 23"/>
          <p:cNvSpPr/>
          <p:nvPr/>
        </p:nvSpPr>
        <p:spPr>
          <a:xfrm>
            <a:off x="4291013" y="4776788"/>
            <a:ext cx="3479800" cy="398462"/>
          </a:xfrm>
          <a:prstGeom prst="rect">
            <a:avLst/>
          </a:prstGeom>
          <a:solidFill>
            <a:srgbClr val="262626"/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84" name="文本框 20"/>
          <p:cNvSpPr txBox="1"/>
          <p:nvPr/>
        </p:nvSpPr>
        <p:spPr>
          <a:xfrm>
            <a:off x="4292600" y="5181600"/>
            <a:ext cx="3460750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0609" name="矩形 23"/>
          <p:cNvSpPr/>
          <p:nvPr/>
        </p:nvSpPr>
        <p:spPr>
          <a:xfrm>
            <a:off x="8159750" y="4776788"/>
            <a:ext cx="3482975" cy="398462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LEOPARD TITLE</a:t>
            </a:r>
          </a:p>
        </p:txBody>
      </p:sp>
      <p:sp>
        <p:nvSpPr>
          <p:cNvPr id="109586" name="文本框 22"/>
          <p:cNvSpPr txBox="1"/>
          <p:nvPr/>
        </p:nvSpPr>
        <p:spPr>
          <a:xfrm>
            <a:off x="8162925" y="5181600"/>
            <a:ext cx="34623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5713" name="直接连接符 7"/>
          <p:cNvSpPr/>
          <p:nvPr/>
        </p:nvSpPr>
        <p:spPr>
          <a:xfrm>
            <a:off x="333058" y="3885248"/>
            <a:ext cx="11361737" cy="0"/>
          </a:xfrm>
          <a:prstGeom prst="line">
            <a:avLst/>
          </a:prstGeom>
          <a:ln w="12700" cap="flat" cmpd="sng">
            <a:solidFill>
              <a:schemeClr val="bg1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5714" name="矩形 57"/>
          <p:cNvSpPr/>
          <p:nvPr/>
        </p:nvSpPr>
        <p:spPr>
          <a:xfrm>
            <a:off x="1431608" y="4234498"/>
            <a:ext cx="1327150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</a:t>
            </a:r>
          </a:p>
        </p:txBody>
      </p:sp>
      <p:sp>
        <p:nvSpPr>
          <p:cNvPr id="115715" name="矩形 57"/>
          <p:cNvSpPr/>
          <p:nvPr/>
        </p:nvSpPr>
        <p:spPr>
          <a:xfrm>
            <a:off x="3431858" y="3115310"/>
            <a:ext cx="1327150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</a:t>
            </a:r>
          </a:p>
        </p:txBody>
      </p:sp>
      <p:sp>
        <p:nvSpPr>
          <p:cNvPr id="115716" name="矩形 57"/>
          <p:cNvSpPr/>
          <p:nvPr/>
        </p:nvSpPr>
        <p:spPr>
          <a:xfrm>
            <a:off x="5432108" y="4234498"/>
            <a:ext cx="1327150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</a:t>
            </a:r>
          </a:p>
        </p:txBody>
      </p:sp>
      <p:sp>
        <p:nvSpPr>
          <p:cNvPr id="115717" name="矩形 57"/>
          <p:cNvSpPr/>
          <p:nvPr/>
        </p:nvSpPr>
        <p:spPr>
          <a:xfrm>
            <a:off x="7432358" y="3115310"/>
            <a:ext cx="1325562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</a:t>
            </a:r>
          </a:p>
        </p:txBody>
      </p:sp>
      <p:sp>
        <p:nvSpPr>
          <p:cNvPr id="115718" name="矩形 57"/>
          <p:cNvSpPr/>
          <p:nvPr/>
        </p:nvSpPr>
        <p:spPr>
          <a:xfrm>
            <a:off x="9431020" y="4234498"/>
            <a:ext cx="1327150" cy="3905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</a:t>
            </a:r>
          </a:p>
        </p:txBody>
      </p:sp>
      <p:sp>
        <p:nvSpPr>
          <p:cNvPr id="114695" name="文本框 6"/>
          <p:cNvSpPr txBox="1"/>
          <p:nvPr/>
        </p:nvSpPr>
        <p:spPr>
          <a:xfrm>
            <a:off x="398145" y="4734560"/>
            <a:ext cx="334962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4696" name="文本框 7"/>
          <p:cNvSpPr txBox="1"/>
          <p:nvPr/>
        </p:nvSpPr>
        <p:spPr>
          <a:xfrm>
            <a:off x="2403158" y="1921510"/>
            <a:ext cx="3351213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4697" name="文本框 8"/>
          <p:cNvSpPr txBox="1"/>
          <p:nvPr/>
        </p:nvSpPr>
        <p:spPr>
          <a:xfrm>
            <a:off x="4409758" y="4734560"/>
            <a:ext cx="33480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4698" name="文本框 9"/>
          <p:cNvSpPr txBox="1"/>
          <p:nvPr/>
        </p:nvSpPr>
        <p:spPr>
          <a:xfrm>
            <a:off x="6416358" y="1921510"/>
            <a:ext cx="33480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14699" name="文本框 10"/>
          <p:cNvSpPr txBox="1"/>
          <p:nvPr/>
        </p:nvSpPr>
        <p:spPr>
          <a:xfrm>
            <a:off x="8421370" y="4734560"/>
            <a:ext cx="334962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2" name="MH_Other_2"/>
          <p:cNvSpPr/>
          <p:nvPr/>
        </p:nvSpPr>
        <p:spPr>
          <a:xfrm rot="19424524" flipH="1" flipV="1">
            <a:off x="1212850" y="3948748"/>
            <a:ext cx="176213" cy="2603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  <a:gd name="connsiteX0-33" fmla="*/ 169030 w 235196"/>
              <a:gd name="connsiteY0-34" fmla="*/ 237561 h 237561"/>
              <a:gd name="connsiteX1-35" fmla="*/ 0 w 235196"/>
              <a:gd name="connsiteY1-36" fmla="*/ 80421 h 237561"/>
              <a:gd name="connsiteX2-37" fmla="*/ 235196 w 235196"/>
              <a:gd name="connsiteY2-38" fmla="*/ 0 h 237561"/>
              <a:gd name="connsiteX3-39" fmla="*/ 169030 w 235196"/>
              <a:gd name="connsiteY3-40" fmla="*/ 237561 h 237561"/>
              <a:gd name="connsiteX0-41" fmla="*/ 169030 w 169030"/>
              <a:gd name="connsiteY0-42" fmla="*/ 248064 h 248064"/>
              <a:gd name="connsiteX1-43" fmla="*/ 0 w 169030"/>
              <a:gd name="connsiteY1-44" fmla="*/ 90924 h 248064"/>
              <a:gd name="connsiteX2-45" fmla="*/ 148400 w 169030"/>
              <a:gd name="connsiteY2-46" fmla="*/ 0 h 248064"/>
              <a:gd name="connsiteX3-47" fmla="*/ 169030 w 169030"/>
              <a:gd name="connsiteY3-48" fmla="*/ 248064 h 248064"/>
            </a:gdLst>
            <a:ahLst/>
            <a:cxnLst>
              <a:cxn ang="0">
                <a:pos x="connsiteX0-41" y="connsiteY0-42"/>
              </a:cxn>
              <a:cxn ang="0">
                <a:pos x="connsiteX1-43" y="connsiteY1-44"/>
              </a:cxn>
              <a:cxn ang="0">
                <a:pos x="connsiteX2-45" y="connsiteY2-46"/>
              </a:cxn>
              <a:cxn ang="0">
                <a:pos x="connsiteX3-47" y="connsiteY3-48"/>
              </a:cxn>
            </a:cxnLst>
            <a:rect l="l" t="t" r="r" b="b"/>
            <a:pathLst>
              <a:path w="169030" h="248064">
                <a:moveTo>
                  <a:pt x="169030" y="248064"/>
                </a:moveTo>
                <a:lnTo>
                  <a:pt x="0" y="90924"/>
                </a:lnTo>
                <a:lnTo>
                  <a:pt x="148400" y="0"/>
                </a:lnTo>
                <a:lnTo>
                  <a:pt x="169030" y="2480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MH_Other_3"/>
          <p:cNvSpPr/>
          <p:nvPr/>
        </p:nvSpPr>
        <p:spPr>
          <a:xfrm rot="2175476" flipV="1">
            <a:off x="3054350" y="3948748"/>
            <a:ext cx="176213" cy="2603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  <a:gd name="connsiteX0-33" fmla="*/ 169030 w 235196"/>
              <a:gd name="connsiteY0-34" fmla="*/ 237561 h 237561"/>
              <a:gd name="connsiteX1-35" fmla="*/ 0 w 235196"/>
              <a:gd name="connsiteY1-36" fmla="*/ 80421 h 237561"/>
              <a:gd name="connsiteX2-37" fmla="*/ 235196 w 235196"/>
              <a:gd name="connsiteY2-38" fmla="*/ 0 h 237561"/>
              <a:gd name="connsiteX3-39" fmla="*/ 169030 w 235196"/>
              <a:gd name="connsiteY3-40" fmla="*/ 237561 h 237561"/>
              <a:gd name="connsiteX0-41" fmla="*/ 169030 w 169030"/>
              <a:gd name="connsiteY0-42" fmla="*/ 248064 h 248064"/>
              <a:gd name="connsiteX1-43" fmla="*/ 0 w 169030"/>
              <a:gd name="connsiteY1-44" fmla="*/ 90924 h 248064"/>
              <a:gd name="connsiteX2-45" fmla="*/ 148400 w 169030"/>
              <a:gd name="connsiteY2-46" fmla="*/ 0 h 248064"/>
              <a:gd name="connsiteX3-47" fmla="*/ 169030 w 169030"/>
              <a:gd name="connsiteY3-48" fmla="*/ 248064 h 248064"/>
            </a:gdLst>
            <a:ahLst/>
            <a:cxnLst>
              <a:cxn ang="0">
                <a:pos x="connsiteX0-41" y="connsiteY0-42"/>
              </a:cxn>
              <a:cxn ang="0">
                <a:pos x="connsiteX1-43" y="connsiteY1-44"/>
              </a:cxn>
              <a:cxn ang="0">
                <a:pos x="connsiteX2-45" y="connsiteY2-46"/>
              </a:cxn>
              <a:cxn ang="0">
                <a:pos x="connsiteX3-47" y="connsiteY3-48"/>
              </a:cxn>
            </a:cxnLst>
            <a:rect l="l" t="t" r="r" b="b"/>
            <a:pathLst>
              <a:path w="169030" h="248064">
                <a:moveTo>
                  <a:pt x="169030" y="248064"/>
                </a:moveTo>
                <a:lnTo>
                  <a:pt x="0" y="90924"/>
                </a:lnTo>
                <a:lnTo>
                  <a:pt x="148400" y="0"/>
                </a:lnTo>
                <a:lnTo>
                  <a:pt x="169030" y="2480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MH_Other_4"/>
          <p:cNvSpPr/>
          <p:nvPr/>
        </p:nvSpPr>
        <p:spPr>
          <a:xfrm rot="1894741" flipV="1">
            <a:off x="1243013" y="5848985"/>
            <a:ext cx="309563" cy="1841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</a:gdLst>
            <a:ahLst/>
            <a:cxnLst>
              <a:cxn ang="0">
                <a:pos x="connsiteX0-25" y="connsiteY0-26"/>
              </a:cxn>
              <a:cxn ang="0">
                <a:pos x="connsiteX1-27" y="connsiteY1-28"/>
              </a:cxn>
              <a:cxn ang="0">
                <a:pos x="connsiteX2-29" y="connsiteY2-30"/>
              </a:cxn>
              <a:cxn ang="0">
                <a:pos x="connsiteX3-31" y="connsiteY3-32"/>
              </a:cxn>
            </a:cxnLst>
            <a:rect l="l" t="t" r="r" b="b"/>
            <a:pathLst>
              <a:path w="292031" h="178158">
                <a:moveTo>
                  <a:pt x="169030" y="178158"/>
                </a:moveTo>
                <a:lnTo>
                  <a:pt x="0" y="21018"/>
                </a:lnTo>
                <a:lnTo>
                  <a:pt x="292031" y="0"/>
                </a:lnTo>
                <a:lnTo>
                  <a:pt x="169030" y="17815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MH_Text_1"/>
          <p:cNvSpPr/>
          <p:nvPr/>
        </p:nvSpPr>
        <p:spPr>
          <a:xfrm>
            <a:off x="1230313" y="3383598"/>
            <a:ext cx="1976438" cy="25415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r>
              <a:rPr lang="en-US" altLang="zh-CN" sz="1465" strike="noStrike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此处文字通过TXT文档或者QQ聊天窗口复制进入，无需调整格式，简单快捷！</a:t>
            </a: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MH_SubTitle_1"/>
          <p:cNvSpPr/>
          <p:nvPr/>
        </p:nvSpPr>
        <p:spPr>
          <a:xfrm>
            <a:off x="1147763" y="3637598"/>
            <a:ext cx="2141538" cy="400050"/>
          </a:xfrm>
          <a:prstGeom prst="rect">
            <a:avLst/>
          </a:prstGeom>
          <a:solidFill>
            <a:srgbClr val="C00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8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LEOPARD</a:t>
            </a:r>
          </a:p>
        </p:txBody>
      </p:sp>
      <p:sp>
        <p:nvSpPr>
          <p:cNvPr id="22" name="MH_Other_5"/>
          <p:cNvSpPr/>
          <p:nvPr/>
        </p:nvSpPr>
        <p:spPr>
          <a:xfrm rot="19424524" flipH="1" flipV="1">
            <a:off x="3825875" y="3948748"/>
            <a:ext cx="177800" cy="2603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  <a:gd name="connsiteX0-33" fmla="*/ 169030 w 235196"/>
              <a:gd name="connsiteY0-34" fmla="*/ 237561 h 237561"/>
              <a:gd name="connsiteX1-35" fmla="*/ 0 w 235196"/>
              <a:gd name="connsiteY1-36" fmla="*/ 80421 h 237561"/>
              <a:gd name="connsiteX2-37" fmla="*/ 235196 w 235196"/>
              <a:gd name="connsiteY2-38" fmla="*/ 0 h 237561"/>
              <a:gd name="connsiteX3-39" fmla="*/ 169030 w 235196"/>
              <a:gd name="connsiteY3-40" fmla="*/ 237561 h 237561"/>
              <a:gd name="connsiteX0-41" fmla="*/ 169030 w 169030"/>
              <a:gd name="connsiteY0-42" fmla="*/ 248064 h 248064"/>
              <a:gd name="connsiteX1-43" fmla="*/ 0 w 169030"/>
              <a:gd name="connsiteY1-44" fmla="*/ 90924 h 248064"/>
              <a:gd name="connsiteX2-45" fmla="*/ 148400 w 169030"/>
              <a:gd name="connsiteY2-46" fmla="*/ 0 h 248064"/>
              <a:gd name="connsiteX3-47" fmla="*/ 169030 w 169030"/>
              <a:gd name="connsiteY3-48" fmla="*/ 248064 h 248064"/>
            </a:gdLst>
            <a:ahLst/>
            <a:cxnLst>
              <a:cxn ang="0">
                <a:pos x="connsiteX0-41" y="connsiteY0-42"/>
              </a:cxn>
              <a:cxn ang="0">
                <a:pos x="connsiteX1-43" y="connsiteY1-44"/>
              </a:cxn>
              <a:cxn ang="0">
                <a:pos x="connsiteX2-45" y="connsiteY2-46"/>
              </a:cxn>
              <a:cxn ang="0">
                <a:pos x="connsiteX3-47" y="connsiteY3-48"/>
              </a:cxn>
            </a:cxnLst>
            <a:rect l="l" t="t" r="r" b="b"/>
            <a:pathLst>
              <a:path w="169030" h="248064">
                <a:moveTo>
                  <a:pt x="169030" y="248064"/>
                </a:moveTo>
                <a:lnTo>
                  <a:pt x="0" y="90924"/>
                </a:lnTo>
                <a:lnTo>
                  <a:pt x="148400" y="0"/>
                </a:lnTo>
                <a:lnTo>
                  <a:pt x="169030" y="2480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MH_Other_6"/>
          <p:cNvSpPr/>
          <p:nvPr/>
        </p:nvSpPr>
        <p:spPr>
          <a:xfrm rot="2175476" flipV="1">
            <a:off x="5670550" y="3948748"/>
            <a:ext cx="176213" cy="2603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  <a:gd name="connsiteX0-33" fmla="*/ 169030 w 235196"/>
              <a:gd name="connsiteY0-34" fmla="*/ 237561 h 237561"/>
              <a:gd name="connsiteX1-35" fmla="*/ 0 w 235196"/>
              <a:gd name="connsiteY1-36" fmla="*/ 80421 h 237561"/>
              <a:gd name="connsiteX2-37" fmla="*/ 235196 w 235196"/>
              <a:gd name="connsiteY2-38" fmla="*/ 0 h 237561"/>
              <a:gd name="connsiteX3-39" fmla="*/ 169030 w 235196"/>
              <a:gd name="connsiteY3-40" fmla="*/ 237561 h 237561"/>
              <a:gd name="connsiteX0-41" fmla="*/ 169030 w 169030"/>
              <a:gd name="connsiteY0-42" fmla="*/ 248064 h 248064"/>
              <a:gd name="connsiteX1-43" fmla="*/ 0 w 169030"/>
              <a:gd name="connsiteY1-44" fmla="*/ 90924 h 248064"/>
              <a:gd name="connsiteX2-45" fmla="*/ 148400 w 169030"/>
              <a:gd name="connsiteY2-46" fmla="*/ 0 h 248064"/>
              <a:gd name="connsiteX3-47" fmla="*/ 169030 w 169030"/>
              <a:gd name="connsiteY3-48" fmla="*/ 248064 h 248064"/>
            </a:gdLst>
            <a:ahLst/>
            <a:cxnLst>
              <a:cxn ang="0">
                <a:pos x="connsiteX0-41" y="connsiteY0-42"/>
              </a:cxn>
              <a:cxn ang="0">
                <a:pos x="connsiteX1-43" y="connsiteY1-44"/>
              </a:cxn>
              <a:cxn ang="0">
                <a:pos x="connsiteX2-45" y="connsiteY2-46"/>
              </a:cxn>
              <a:cxn ang="0">
                <a:pos x="connsiteX3-47" y="connsiteY3-48"/>
              </a:cxn>
            </a:cxnLst>
            <a:rect l="l" t="t" r="r" b="b"/>
            <a:pathLst>
              <a:path w="169030" h="248064">
                <a:moveTo>
                  <a:pt x="169030" y="248064"/>
                </a:moveTo>
                <a:lnTo>
                  <a:pt x="0" y="90924"/>
                </a:lnTo>
                <a:lnTo>
                  <a:pt x="148400" y="0"/>
                </a:lnTo>
                <a:lnTo>
                  <a:pt x="169030" y="2480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7" name="MH_Other_7"/>
          <p:cNvSpPr/>
          <p:nvPr/>
        </p:nvSpPr>
        <p:spPr>
          <a:xfrm rot="1894741" flipV="1">
            <a:off x="3859213" y="5848985"/>
            <a:ext cx="306388" cy="1841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</a:gdLst>
            <a:ahLst/>
            <a:cxnLst>
              <a:cxn ang="0">
                <a:pos x="connsiteX0-25" y="connsiteY0-26"/>
              </a:cxn>
              <a:cxn ang="0">
                <a:pos x="connsiteX1-27" y="connsiteY1-28"/>
              </a:cxn>
              <a:cxn ang="0">
                <a:pos x="connsiteX2-29" y="connsiteY2-30"/>
              </a:cxn>
              <a:cxn ang="0">
                <a:pos x="connsiteX3-31" y="connsiteY3-32"/>
              </a:cxn>
            </a:cxnLst>
            <a:rect l="l" t="t" r="r" b="b"/>
            <a:pathLst>
              <a:path w="292031" h="178158">
                <a:moveTo>
                  <a:pt x="169030" y="178158"/>
                </a:moveTo>
                <a:lnTo>
                  <a:pt x="0" y="21018"/>
                </a:lnTo>
                <a:lnTo>
                  <a:pt x="292031" y="0"/>
                </a:lnTo>
                <a:lnTo>
                  <a:pt x="169030" y="17815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8" name="MH_Text_2"/>
          <p:cNvSpPr/>
          <p:nvPr/>
        </p:nvSpPr>
        <p:spPr>
          <a:xfrm>
            <a:off x="3844925" y="3383598"/>
            <a:ext cx="1978025" cy="25415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r>
              <a:rPr lang="en-US" altLang="zh-CN" sz="1465" strike="noStrike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此处文字通过TXT文档或者QQ聊天窗口复制进入，无需调整格式，简单快捷！</a:t>
            </a: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MH_SubTitle_2"/>
          <p:cNvSpPr/>
          <p:nvPr/>
        </p:nvSpPr>
        <p:spPr>
          <a:xfrm>
            <a:off x="3762375" y="3637598"/>
            <a:ext cx="2143125" cy="400050"/>
          </a:xfrm>
          <a:prstGeom prst="rect">
            <a:avLst/>
          </a:prstGeom>
          <a:solidFill>
            <a:srgbClr val="C00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8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LEOPARD</a:t>
            </a:r>
          </a:p>
        </p:txBody>
      </p:sp>
      <p:sp>
        <p:nvSpPr>
          <p:cNvPr id="30" name="MH_Other_8"/>
          <p:cNvSpPr/>
          <p:nvPr/>
        </p:nvSpPr>
        <p:spPr>
          <a:xfrm rot="19424524" flipH="1" flipV="1">
            <a:off x="6442075" y="3948748"/>
            <a:ext cx="177800" cy="2603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  <a:gd name="connsiteX0-33" fmla="*/ 169030 w 235196"/>
              <a:gd name="connsiteY0-34" fmla="*/ 237561 h 237561"/>
              <a:gd name="connsiteX1-35" fmla="*/ 0 w 235196"/>
              <a:gd name="connsiteY1-36" fmla="*/ 80421 h 237561"/>
              <a:gd name="connsiteX2-37" fmla="*/ 235196 w 235196"/>
              <a:gd name="connsiteY2-38" fmla="*/ 0 h 237561"/>
              <a:gd name="connsiteX3-39" fmla="*/ 169030 w 235196"/>
              <a:gd name="connsiteY3-40" fmla="*/ 237561 h 237561"/>
              <a:gd name="connsiteX0-41" fmla="*/ 169030 w 169030"/>
              <a:gd name="connsiteY0-42" fmla="*/ 248064 h 248064"/>
              <a:gd name="connsiteX1-43" fmla="*/ 0 w 169030"/>
              <a:gd name="connsiteY1-44" fmla="*/ 90924 h 248064"/>
              <a:gd name="connsiteX2-45" fmla="*/ 148400 w 169030"/>
              <a:gd name="connsiteY2-46" fmla="*/ 0 h 248064"/>
              <a:gd name="connsiteX3-47" fmla="*/ 169030 w 169030"/>
              <a:gd name="connsiteY3-48" fmla="*/ 248064 h 248064"/>
            </a:gdLst>
            <a:ahLst/>
            <a:cxnLst>
              <a:cxn ang="0">
                <a:pos x="connsiteX0-41" y="connsiteY0-42"/>
              </a:cxn>
              <a:cxn ang="0">
                <a:pos x="connsiteX1-43" y="connsiteY1-44"/>
              </a:cxn>
              <a:cxn ang="0">
                <a:pos x="connsiteX2-45" y="connsiteY2-46"/>
              </a:cxn>
              <a:cxn ang="0">
                <a:pos x="connsiteX3-47" y="connsiteY3-48"/>
              </a:cxn>
            </a:cxnLst>
            <a:rect l="l" t="t" r="r" b="b"/>
            <a:pathLst>
              <a:path w="169030" h="248064">
                <a:moveTo>
                  <a:pt x="169030" y="248064"/>
                </a:moveTo>
                <a:lnTo>
                  <a:pt x="0" y="90924"/>
                </a:lnTo>
                <a:lnTo>
                  <a:pt x="148400" y="0"/>
                </a:lnTo>
                <a:lnTo>
                  <a:pt x="169030" y="2480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1" name="MH_Other_9"/>
          <p:cNvSpPr/>
          <p:nvPr/>
        </p:nvSpPr>
        <p:spPr>
          <a:xfrm rot="2175476" flipV="1">
            <a:off x="8285163" y="3948748"/>
            <a:ext cx="177800" cy="2603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  <a:gd name="connsiteX0-33" fmla="*/ 169030 w 235196"/>
              <a:gd name="connsiteY0-34" fmla="*/ 237561 h 237561"/>
              <a:gd name="connsiteX1-35" fmla="*/ 0 w 235196"/>
              <a:gd name="connsiteY1-36" fmla="*/ 80421 h 237561"/>
              <a:gd name="connsiteX2-37" fmla="*/ 235196 w 235196"/>
              <a:gd name="connsiteY2-38" fmla="*/ 0 h 237561"/>
              <a:gd name="connsiteX3-39" fmla="*/ 169030 w 235196"/>
              <a:gd name="connsiteY3-40" fmla="*/ 237561 h 237561"/>
              <a:gd name="connsiteX0-41" fmla="*/ 169030 w 169030"/>
              <a:gd name="connsiteY0-42" fmla="*/ 248064 h 248064"/>
              <a:gd name="connsiteX1-43" fmla="*/ 0 w 169030"/>
              <a:gd name="connsiteY1-44" fmla="*/ 90924 h 248064"/>
              <a:gd name="connsiteX2-45" fmla="*/ 148400 w 169030"/>
              <a:gd name="connsiteY2-46" fmla="*/ 0 h 248064"/>
              <a:gd name="connsiteX3-47" fmla="*/ 169030 w 169030"/>
              <a:gd name="connsiteY3-48" fmla="*/ 248064 h 248064"/>
            </a:gdLst>
            <a:ahLst/>
            <a:cxnLst>
              <a:cxn ang="0">
                <a:pos x="connsiteX0-41" y="connsiteY0-42"/>
              </a:cxn>
              <a:cxn ang="0">
                <a:pos x="connsiteX1-43" y="connsiteY1-44"/>
              </a:cxn>
              <a:cxn ang="0">
                <a:pos x="connsiteX2-45" y="connsiteY2-46"/>
              </a:cxn>
              <a:cxn ang="0">
                <a:pos x="connsiteX3-47" y="connsiteY3-48"/>
              </a:cxn>
            </a:cxnLst>
            <a:rect l="l" t="t" r="r" b="b"/>
            <a:pathLst>
              <a:path w="169030" h="248064">
                <a:moveTo>
                  <a:pt x="169030" y="248064"/>
                </a:moveTo>
                <a:lnTo>
                  <a:pt x="0" y="90924"/>
                </a:lnTo>
                <a:lnTo>
                  <a:pt x="148400" y="0"/>
                </a:lnTo>
                <a:lnTo>
                  <a:pt x="169030" y="2480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2" name="MH_Other_10"/>
          <p:cNvSpPr/>
          <p:nvPr/>
        </p:nvSpPr>
        <p:spPr>
          <a:xfrm rot="1894741" flipV="1">
            <a:off x="6470650" y="5848985"/>
            <a:ext cx="307975" cy="1841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</a:gdLst>
            <a:ahLst/>
            <a:cxnLst>
              <a:cxn ang="0">
                <a:pos x="connsiteX0-25" y="connsiteY0-26"/>
              </a:cxn>
              <a:cxn ang="0">
                <a:pos x="connsiteX1-27" y="connsiteY1-28"/>
              </a:cxn>
              <a:cxn ang="0">
                <a:pos x="connsiteX2-29" y="connsiteY2-30"/>
              </a:cxn>
              <a:cxn ang="0">
                <a:pos x="connsiteX3-31" y="connsiteY3-32"/>
              </a:cxn>
            </a:cxnLst>
            <a:rect l="l" t="t" r="r" b="b"/>
            <a:pathLst>
              <a:path w="292031" h="178158">
                <a:moveTo>
                  <a:pt x="169030" y="178158"/>
                </a:moveTo>
                <a:lnTo>
                  <a:pt x="0" y="21018"/>
                </a:lnTo>
                <a:lnTo>
                  <a:pt x="292031" y="0"/>
                </a:lnTo>
                <a:lnTo>
                  <a:pt x="169030" y="17815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3" name="MH_Text_3"/>
          <p:cNvSpPr/>
          <p:nvPr/>
        </p:nvSpPr>
        <p:spPr>
          <a:xfrm>
            <a:off x="6462713" y="3383598"/>
            <a:ext cx="1976438" cy="25415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r>
              <a:rPr lang="en-US" altLang="zh-CN" sz="1465" strike="noStrike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此处文字通过TXT文档或者QQ聊天窗口复制进入，无需调整格式，简单快捷！</a:t>
            </a:r>
          </a:p>
        </p:txBody>
      </p:sp>
      <p:sp>
        <p:nvSpPr>
          <p:cNvPr id="34" name="MH_SubTitle_3"/>
          <p:cNvSpPr/>
          <p:nvPr/>
        </p:nvSpPr>
        <p:spPr>
          <a:xfrm>
            <a:off x="6380163" y="3637598"/>
            <a:ext cx="2141538" cy="400050"/>
          </a:xfrm>
          <a:prstGeom prst="rect">
            <a:avLst/>
          </a:prstGeom>
          <a:solidFill>
            <a:srgbClr val="C00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8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LEOPARD</a:t>
            </a:r>
          </a:p>
        </p:txBody>
      </p:sp>
      <p:sp>
        <p:nvSpPr>
          <p:cNvPr id="3" name="MH_Text_1"/>
          <p:cNvSpPr/>
          <p:nvPr/>
        </p:nvSpPr>
        <p:spPr>
          <a:xfrm>
            <a:off x="1230313" y="1645285"/>
            <a:ext cx="1976438" cy="11430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MH_Text_1"/>
          <p:cNvSpPr/>
          <p:nvPr/>
        </p:nvSpPr>
        <p:spPr>
          <a:xfrm>
            <a:off x="3840163" y="1645285"/>
            <a:ext cx="1976438" cy="1143000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MH_Text_1"/>
          <p:cNvSpPr/>
          <p:nvPr/>
        </p:nvSpPr>
        <p:spPr>
          <a:xfrm>
            <a:off x="6461125" y="1645285"/>
            <a:ext cx="1976438" cy="1143000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MH_Other_8"/>
          <p:cNvSpPr/>
          <p:nvPr/>
        </p:nvSpPr>
        <p:spPr>
          <a:xfrm rot="19424524" flipH="1" flipV="1">
            <a:off x="9118600" y="3948748"/>
            <a:ext cx="177800" cy="2603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  <a:gd name="connsiteX0-33" fmla="*/ 169030 w 235196"/>
              <a:gd name="connsiteY0-34" fmla="*/ 237561 h 237561"/>
              <a:gd name="connsiteX1-35" fmla="*/ 0 w 235196"/>
              <a:gd name="connsiteY1-36" fmla="*/ 80421 h 237561"/>
              <a:gd name="connsiteX2-37" fmla="*/ 235196 w 235196"/>
              <a:gd name="connsiteY2-38" fmla="*/ 0 h 237561"/>
              <a:gd name="connsiteX3-39" fmla="*/ 169030 w 235196"/>
              <a:gd name="connsiteY3-40" fmla="*/ 237561 h 237561"/>
              <a:gd name="connsiteX0-41" fmla="*/ 169030 w 169030"/>
              <a:gd name="connsiteY0-42" fmla="*/ 248064 h 248064"/>
              <a:gd name="connsiteX1-43" fmla="*/ 0 w 169030"/>
              <a:gd name="connsiteY1-44" fmla="*/ 90924 h 248064"/>
              <a:gd name="connsiteX2-45" fmla="*/ 148400 w 169030"/>
              <a:gd name="connsiteY2-46" fmla="*/ 0 h 248064"/>
              <a:gd name="connsiteX3-47" fmla="*/ 169030 w 169030"/>
              <a:gd name="connsiteY3-48" fmla="*/ 248064 h 248064"/>
            </a:gdLst>
            <a:ahLst/>
            <a:cxnLst>
              <a:cxn ang="0">
                <a:pos x="connsiteX0-41" y="connsiteY0-42"/>
              </a:cxn>
              <a:cxn ang="0">
                <a:pos x="connsiteX1-43" y="connsiteY1-44"/>
              </a:cxn>
              <a:cxn ang="0">
                <a:pos x="connsiteX2-45" y="connsiteY2-46"/>
              </a:cxn>
              <a:cxn ang="0">
                <a:pos x="connsiteX3-47" y="connsiteY3-48"/>
              </a:cxn>
            </a:cxnLst>
            <a:rect l="l" t="t" r="r" b="b"/>
            <a:pathLst>
              <a:path w="169030" h="248064">
                <a:moveTo>
                  <a:pt x="169030" y="248064"/>
                </a:moveTo>
                <a:lnTo>
                  <a:pt x="0" y="90924"/>
                </a:lnTo>
                <a:lnTo>
                  <a:pt x="148400" y="0"/>
                </a:lnTo>
                <a:lnTo>
                  <a:pt x="169030" y="2480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1" name="MH_Other_9"/>
          <p:cNvSpPr/>
          <p:nvPr/>
        </p:nvSpPr>
        <p:spPr>
          <a:xfrm rot="2175476" flipV="1">
            <a:off x="10963275" y="3948748"/>
            <a:ext cx="177800" cy="2603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  <a:gd name="connsiteX0-33" fmla="*/ 169030 w 235196"/>
              <a:gd name="connsiteY0-34" fmla="*/ 237561 h 237561"/>
              <a:gd name="connsiteX1-35" fmla="*/ 0 w 235196"/>
              <a:gd name="connsiteY1-36" fmla="*/ 80421 h 237561"/>
              <a:gd name="connsiteX2-37" fmla="*/ 235196 w 235196"/>
              <a:gd name="connsiteY2-38" fmla="*/ 0 h 237561"/>
              <a:gd name="connsiteX3-39" fmla="*/ 169030 w 235196"/>
              <a:gd name="connsiteY3-40" fmla="*/ 237561 h 237561"/>
              <a:gd name="connsiteX0-41" fmla="*/ 169030 w 169030"/>
              <a:gd name="connsiteY0-42" fmla="*/ 248064 h 248064"/>
              <a:gd name="connsiteX1-43" fmla="*/ 0 w 169030"/>
              <a:gd name="connsiteY1-44" fmla="*/ 90924 h 248064"/>
              <a:gd name="connsiteX2-45" fmla="*/ 148400 w 169030"/>
              <a:gd name="connsiteY2-46" fmla="*/ 0 h 248064"/>
              <a:gd name="connsiteX3-47" fmla="*/ 169030 w 169030"/>
              <a:gd name="connsiteY3-48" fmla="*/ 248064 h 248064"/>
            </a:gdLst>
            <a:ahLst/>
            <a:cxnLst>
              <a:cxn ang="0">
                <a:pos x="connsiteX0-41" y="connsiteY0-42"/>
              </a:cxn>
              <a:cxn ang="0">
                <a:pos x="connsiteX1-43" y="connsiteY1-44"/>
              </a:cxn>
              <a:cxn ang="0">
                <a:pos x="connsiteX2-45" y="connsiteY2-46"/>
              </a:cxn>
              <a:cxn ang="0">
                <a:pos x="connsiteX3-47" y="connsiteY3-48"/>
              </a:cxn>
            </a:cxnLst>
            <a:rect l="l" t="t" r="r" b="b"/>
            <a:pathLst>
              <a:path w="169030" h="248064">
                <a:moveTo>
                  <a:pt x="169030" y="248064"/>
                </a:moveTo>
                <a:lnTo>
                  <a:pt x="0" y="90924"/>
                </a:lnTo>
                <a:lnTo>
                  <a:pt x="148400" y="0"/>
                </a:lnTo>
                <a:lnTo>
                  <a:pt x="169030" y="2480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2" name="MH_Other_10"/>
          <p:cNvSpPr/>
          <p:nvPr/>
        </p:nvSpPr>
        <p:spPr>
          <a:xfrm rot="1894741" flipV="1">
            <a:off x="9148763" y="5848985"/>
            <a:ext cx="306388" cy="184150"/>
          </a:xfrm>
          <a:custGeom>
            <a:avLst/>
            <a:gdLst>
              <a:gd name="connsiteX0" fmla="*/ 0 w 740229"/>
              <a:gd name="connsiteY0" fmla="*/ 304800 h 304800"/>
              <a:gd name="connsiteX1" fmla="*/ 0 w 740229"/>
              <a:gd name="connsiteY1" fmla="*/ 0 h 304800"/>
              <a:gd name="connsiteX2" fmla="*/ 740229 w 740229"/>
              <a:gd name="connsiteY2" fmla="*/ 304800 h 304800"/>
              <a:gd name="connsiteX3" fmla="*/ 0 w 740229"/>
              <a:gd name="connsiteY3" fmla="*/ 304800 h 304800"/>
              <a:gd name="connsiteX0-1" fmla="*/ 20249 w 760478"/>
              <a:gd name="connsiteY0-2" fmla="*/ 244575 h 244575"/>
              <a:gd name="connsiteX1-3" fmla="*/ 0 w 760478"/>
              <a:gd name="connsiteY1-4" fmla="*/ 0 h 244575"/>
              <a:gd name="connsiteX2-5" fmla="*/ 760478 w 760478"/>
              <a:gd name="connsiteY2-6" fmla="*/ 244575 h 244575"/>
              <a:gd name="connsiteX3-7" fmla="*/ 20249 w 760478"/>
              <a:gd name="connsiteY3-8" fmla="*/ 244575 h 244575"/>
              <a:gd name="connsiteX0-9" fmla="*/ 196500 w 760478"/>
              <a:gd name="connsiteY0-10" fmla="*/ 185207 h 244575"/>
              <a:gd name="connsiteX1-11" fmla="*/ 0 w 760478"/>
              <a:gd name="connsiteY1-12" fmla="*/ 0 h 244575"/>
              <a:gd name="connsiteX2-13" fmla="*/ 760478 w 760478"/>
              <a:gd name="connsiteY2-14" fmla="*/ 244575 h 244575"/>
              <a:gd name="connsiteX3-15" fmla="*/ 196500 w 760478"/>
              <a:gd name="connsiteY3-16" fmla="*/ 185207 h 244575"/>
              <a:gd name="connsiteX0-17" fmla="*/ 196500 w 292031"/>
              <a:gd name="connsiteY0-18" fmla="*/ 206225 h 206225"/>
              <a:gd name="connsiteX1-19" fmla="*/ 0 w 292031"/>
              <a:gd name="connsiteY1-20" fmla="*/ 21018 h 206225"/>
              <a:gd name="connsiteX2-21" fmla="*/ 292031 w 292031"/>
              <a:gd name="connsiteY2-22" fmla="*/ 0 h 206225"/>
              <a:gd name="connsiteX3-23" fmla="*/ 196500 w 292031"/>
              <a:gd name="connsiteY3-24" fmla="*/ 206225 h 206225"/>
              <a:gd name="connsiteX0-25" fmla="*/ 169030 w 292031"/>
              <a:gd name="connsiteY0-26" fmla="*/ 178158 h 178158"/>
              <a:gd name="connsiteX1-27" fmla="*/ 0 w 292031"/>
              <a:gd name="connsiteY1-28" fmla="*/ 21018 h 178158"/>
              <a:gd name="connsiteX2-29" fmla="*/ 292031 w 292031"/>
              <a:gd name="connsiteY2-30" fmla="*/ 0 h 178158"/>
              <a:gd name="connsiteX3-31" fmla="*/ 169030 w 292031"/>
              <a:gd name="connsiteY3-32" fmla="*/ 178158 h 178158"/>
            </a:gdLst>
            <a:ahLst/>
            <a:cxnLst>
              <a:cxn ang="0">
                <a:pos x="connsiteX0-25" y="connsiteY0-26"/>
              </a:cxn>
              <a:cxn ang="0">
                <a:pos x="connsiteX1-27" y="connsiteY1-28"/>
              </a:cxn>
              <a:cxn ang="0">
                <a:pos x="connsiteX2-29" y="connsiteY2-30"/>
              </a:cxn>
              <a:cxn ang="0">
                <a:pos x="connsiteX3-31" y="connsiteY3-32"/>
              </a:cxn>
            </a:cxnLst>
            <a:rect l="l" t="t" r="r" b="b"/>
            <a:pathLst>
              <a:path w="292031" h="178158">
                <a:moveTo>
                  <a:pt x="169030" y="178158"/>
                </a:moveTo>
                <a:lnTo>
                  <a:pt x="0" y="21018"/>
                </a:lnTo>
                <a:lnTo>
                  <a:pt x="292031" y="0"/>
                </a:lnTo>
                <a:lnTo>
                  <a:pt x="169030" y="17815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8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3" name="MH_Text_3"/>
          <p:cNvSpPr/>
          <p:nvPr/>
        </p:nvSpPr>
        <p:spPr>
          <a:xfrm>
            <a:off x="9140825" y="3383598"/>
            <a:ext cx="1976438" cy="25415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r>
              <a:rPr lang="en-US" altLang="zh-CN" sz="1465" strike="noStrike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此处文字通过TXT文档或者QQ聊天窗口复制进入，无需调整格式，简单快捷！</a:t>
            </a:r>
          </a:p>
        </p:txBody>
      </p:sp>
      <p:sp>
        <p:nvSpPr>
          <p:cNvPr id="14" name="MH_SubTitle_3"/>
          <p:cNvSpPr/>
          <p:nvPr/>
        </p:nvSpPr>
        <p:spPr>
          <a:xfrm>
            <a:off x="9058275" y="3637598"/>
            <a:ext cx="2141538" cy="400050"/>
          </a:xfrm>
          <a:prstGeom prst="rect">
            <a:avLst/>
          </a:prstGeom>
          <a:solidFill>
            <a:srgbClr val="C00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marL="0" marR="0" lvl="0" indent="0" algn="ctr" defTabSz="91440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8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LEOPARD</a:t>
            </a:r>
          </a:p>
        </p:txBody>
      </p:sp>
      <p:sp>
        <p:nvSpPr>
          <p:cNvPr id="15" name="MH_Text_1"/>
          <p:cNvSpPr/>
          <p:nvPr/>
        </p:nvSpPr>
        <p:spPr>
          <a:xfrm>
            <a:off x="9140825" y="1645285"/>
            <a:ext cx="1976438" cy="1143000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MH_Text_1"/>
          <p:cNvSpPr/>
          <p:nvPr/>
        </p:nvSpPr>
        <p:spPr>
          <a:xfrm rot="10800000">
            <a:off x="2798763" y="2977198"/>
            <a:ext cx="241300" cy="177800"/>
          </a:xfrm>
          <a:prstGeom prst="triangle">
            <a:avLst/>
          </a:prstGeom>
          <a:solidFill>
            <a:srgbClr val="C00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MH_Text_1"/>
          <p:cNvSpPr/>
          <p:nvPr/>
        </p:nvSpPr>
        <p:spPr>
          <a:xfrm rot="10800000">
            <a:off x="5408613" y="2977198"/>
            <a:ext cx="241300" cy="177800"/>
          </a:xfrm>
          <a:prstGeom prst="triangle">
            <a:avLst/>
          </a:prstGeom>
          <a:solidFill>
            <a:srgbClr val="C00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MH_Text_1"/>
          <p:cNvSpPr/>
          <p:nvPr/>
        </p:nvSpPr>
        <p:spPr>
          <a:xfrm rot="10800000">
            <a:off x="8031163" y="2977198"/>
            <a:ext cx="239713" cy="177800"/>
          </a:xfrm>
          <a:prstGeom prst="triangle">
            <a:avLst/>
          </a:prstGeom>
          <a:solidFill>
            <a:srgbClr val="C00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MH_Text_1"/>
          <p:cNvSpPr/>
          <p:nvPr/>
        </p:nvSpPr>
        <p:spPr>
          <a:xfrm rot="10800000">
            <a:off x="10709275" y="2977198"/>
            <a:ext cx="238125" cy="177800"/>
          </a:xfrm>
          <a:prstGeom prst="triangle">
            <a:avLst/>
          </a:prstGeom>
          <a:solidFill>
            <a:srgbClr val="C00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82" tIns="868341" rIns="94382" bIns="0"/>
          <a:lstStyle/>
          <a:p>
            <a:pPr lvl="0" algn="ctr" eaLnBrk="1" fontAlgn="base" hangingPunct="1">
              <a:lnSpc>
                <a:spcPct val="130000"/>
              </a:lnSpc>
            </a:pPr>
            <a:endParaRPr lang="en-US" altLang="zh-CN" sz="1465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4993" name="AutoShape 4"/>
          <p:cNvSpPr/>
          <p:nvPr/>
        </p:nvSpPr>
        <p:spPr>
          <a:xfrm rot="-5400000">
            <a:off x="5499418" y="2350135"/>
            <a:ext cx="1193800" cy="2338388"/>
          </a:xfrm>
          <a:custGeom>
            <a:avLst/>
            <a:gdLst/>
            <a:ahLst/>
            <a:cxnLst>
              <a:cxn ang="0">
                <a:pos x="0" y="681"/>
              </a:cxn>
              <a:cxn ang="0">
                <a:pos x="177" y="340"/>
              </a:cxn>
              <a:cxn ang="0">
                <a:pos x="0" y="0"/>
              </a:cxn>
            </a:cxnLst>
            <a:rect l="0" t="0" r="0" b="0"/>
            <a:pathLst>
              <a:path w="21600" h="21600">
                <a:moveTo>
                  <a:pt x="0" y="21600"/>
                </a:moveTo>
                <a:cubicBezTo>
                  <a:pt x="11925" y="21600"/>
                  <a:pt x="21600" y="16767"/>
                  <a:pt x="21600" y="10804"/>
                </a:cubicBezTo>
                <a:cubicBezTo>
                  <a:pt x="21600" y="4840"/>
                  <a:pt x="11925" y="0"/>
                  <a:pt x="0" y="0"/>
                </a:cubicBezTo>
              </a:path>
            </a:pathLst>
          </a:custGeom>
          <a:noFill/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84994" name="组合 15"/>
          <p:cNvGrpSpPr/>
          <p:nvPr/>
        </p:nvGrpSpPr>
        <p:grpSpPr>
          <a:xfrm>
            <a:off x="5737543" y="3589973"/>
            <a:ext cx="590550" cy="2089150"/>
            <a:chOff x="6793" y="4153"/>
            <a:chExt cx="696" cy="2468"/>
          </a:xfrm>
        </p:grpSpPr>
        <p:sp>
          <p:nvSpPr>
            <p:cNvPr id="84995" name="AutoShape 11"/>
            <p:cNvSpPr/>
            <p:nvPr/>
          </p:nvSpPr>
          <p:spPr>
            <a:xfrm>
              <a:off x="6793" y="4153"/>
              <a:ext cx="697" cy="2469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19" y="27"/>
                </a:cxn>
                <a:cxn ang="0">
                  <a:pos x="19" y="55"/>
                </a:cxn>
                <a:cxn ang="0">
                  <a:pos x="20" y="60"/>
                </a:cxn>
                <a:cxn ang="0">
                  <a:pos x="21" y="73"/>
                </a:cxn>
                <a:cxn ang="0">
                  <a:pos x="22" y="80"/>
                </a:cxn>
                <a:cxn ang="0">
                  <a:pos x="21" y="90"/>
                </a:cxn>
                <a:cxn ang="0">
                  <a:pos x="14" y="100"/>
                </a:cxn>
                <a:cxn ang="0">
                  <a:pos x="9" y="116"/>
                </a:cxn>
                <a:cxn ang="0">
                  <a:pos x="4" y="142"/>
                </a:cxn>
                <a:cxn ang="0">
                  <a:pos x="0" y="174"/>
                </a:cxn>
                <a:cxn ang="0">
                  <a:pos x="8" y="189"/>
                </a:cxn>
                <a:cxn ang="0">
                  <a:pos x="11" y="183"/>
                </a:cxn>
                <a:cxn ang="0">
                  <a:pos x="9" y="232"/>
                </a:cxn>
                <a:cxn ang="0">
                  <a:pos x="7" y="283"/>
                </a:cxn>
                <a:cxn ang="0">
                  <a:pos x="10" y="289"/>
                </a:cxn>
                <a:cxn ang="0">
                  <a:pos x="12" y="354"/>
                </a:cxn>
                <a:cxn ang="0">
                  <a:pos x="15" y="416"/>
                </a:cxn>
                <a:cxn ang="0">
                  <a:pos x="15" y="456"/>
                </a:cxn>
                <a:cxn ang="0">
                  <a:pos x="10" y="481"/>
                </a:cxn>
                <a:cxn ang="0">
                  <a:pos x="4" y="486"/>
                </a:cxn>
                <a:cxn ang="0">
                  <a:pos x="5" y="495"/>
                </a:cxn>
                <a:cxn ang="0">
                  <a:pos x="15" y="492"/>
                </a:cxn>
                <a:cxn ang="0">
                  <a:pos x="18" y="487"/>
                </a:cxn>
                <a:cxn ang="0">
                  <a:pos x="21" y="493"/>
                </a:cxn>
                <a:cxn ang="0">
                  <a:pos x="25" y="485"/>
                </a:cxn>
                <a:cxn ang="0">
                  <a:pos x="25" y="464"/>
                </a:cxn>
                <a:cxn ang="0">
                  <a:pos x="24" y="439"/>
                </a:cxn>
                <a:cxn ang="0">
                  <a:pos x="26" y="405"/>
                </a:cxn>
                <a:cxn ang="0">
                  <a:pos x="26" y="377"/>
                </a:cxn>
                <a:cxn ang="0">
                  <a:pos x="25" y="350"/>
                </a:cxn>
                <a:cxn ang="0">
                  <a:pos x="25" y="333"/>
                </a:cxn>
                <a:cxn ang="0">
                  <a:pos x="28" y="383"/>
                </a:cxn>
                <a:cxn ang="0">
                  <a:pos x="29" y="442"/>
                </a:cxn>
                <a:cxn ang="0">
                  <a:pos x="32" y="478"/>
                </a:cxn>
                <a:cxn ang="0">
                  <a:pos x="33" y="494"/>
                </a:cxn>
                <a:cxn ang="0">
                  <a:pos x="31" y="515"/>
                </a:cxn>
                <a:cxn ang="0">
                  <a:pos x="32" y="542"/>
                </a:cxn>
                <a:cxn ang="0">
                  <a:pos x="40" y="525"/>
                </a:cxn>
                <a:cxn ang="0">
                  <a:pos x="40" y="497"/>
                </a:cxn>
                <a:cxn ang="0">
                  <a:pos x="41" y="475"/>
                </a:cxn>
                <a:cxn ang="0">
                  <a:pos x="41" y="445"/>
                </a:cxn>
                <a:cxn ang="0">
                  <a:pos x="40" y="391"/>
                </a:cxn>
                <a:cxn ang="0">
                  <a:pos x="38" y="326"/>
                </a:cxn>
                <a:cxn ang="0">
                  <a:pos x="38" y="291"/>
                </a:cxn>
                <a:cxn ang="0">
                  <a:pos x="43" y="284"/>
                </a:cxn>
                <a:cxn ang="0">
                  <a:pos x="41" y="244"/>
                </a:cxn>
                <a:cxn ang="0">
                  <a:pos x="39" y="202"/>
                </a:cxn>
                <a:cxn ang="0">
                  <a:pos x="39" y="175"/>
                </a:cxn>
                <a:cxn ang="0">
                  <a:pos x="43" y="139"/>
                </a:cxn>
                <a:cxn ang="0">
                  <a:pos x="44" y="98"/>
                </a:cxn>
                <a:cxn ang="0">
                  <a:pos x="37" y="90"/>
                </a:cxn>
                <a:cxn ang="0">
                  <a:pos x="33" y="75"/>
                </a:cxn>
                <a:cxn ang="0">
                  <a:pos x="32" y="69"/>
                </a:cxn>
                <a:cxn ang="0">
                  <a:pos x="32" y="60"/>
                </a:cxn>
                <a:cxn ang="0">
                  <a:pos x="34" y="51"/>
                </a:cxn>
                <a:cxn ang="0">
                  <a:pos x="34" y="2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0" b="0"/>
              <a:pathLst>
                <a:path w="20967" h="21600">
                  <a:moveTo>
                    <a:pt x="12347" y="0"/>
                  </a:moveTo>
                  <a:cubicBezTo>
                    <a:pt x="10928" y="0"/>
                    <a:pt x="8721" y="414"/>
                    <a:pt x="8721" y="1059"/>
                  </a:cubicBezTo>
                  <a:cubicBezTo>
                    <a:pt x="8721" y="1704"/>
                    <a:pt x="8879" y="1980"/>
                    <a:pt x="9036" y="2211"/>
                  </a:cubicBezTo>
                  <a:cubicBezTo>
                    <a:pt x="9194" y="2395"/>
                    <a:pt x="9509" y="2395"/>
                    <a:pt x="9509" y="2395"/>
                  </a:cubicBezTo>
                  <a:cubicBezTo>
                    <a:pt x="9509" y="2395"/>
                    <a:pt x="9352" y="2809"/>
                    <a:pt x="9824" y="2901"/>
                  </a:cubicBezTo>
                  <a:cubicBezTo>
                    <a:pt x="10298" y="3040"/>
                    <a:pt x="10455" y="3040"/>
                    <a:pt x="10455" y="3178"/>
                  </a:cubicBezTo>
                  <a:cubicBezTo>
                    <a:pt x="10455" y="3316"/>
                    <a:pt x="10140" y="3454"/>
                    <a:pt x="9667" y="3592"/>
                  </a:cubicBezTo>
                  <a:cubicBezTo>
                    <a:pt x="9352" y="3730"/>
                    <a:pt x="7617" y="3869"/>
                    <a:pt x="6671" y="3961"/>
                  </a:cubicBezTo>
                  <a:cubicBezTo>
                    <a:pt x="5568" y="4099"/>
                    <a:pt x="4937" y="4237"/>
                    <a:pt x="4306" y="4606"/>
                  </a:cubicBezTo>
                  <a:cubicBezTo>
                    <a:pt x="3833" y="4928"/>
                    <a:pt x="3045" y="5388"/>
                    <a:pt x="1941" y="5665"/>
                  </a:cubicBezTo>
                  <a:cubicBezTo>
                    <a:pt x="995" y="5987"/>
                    <a:pt x="-266" y="6448"/>
                    <a:pt x="49" y="6908"/>
                  </a:cubicBezTo>
                  <a:cubicBezTo>
                    <a:pt x="522" y="7323"/>
                    <a:pt x="2572" y="7691"/>
                    <a:pt x="3833" y="7507"/>
                  </a:cubicBezTo>
                  <a:cubicBezTo>
                    <a:pt x="4937" y="7323"/>
                    <a:pt x="5410" y="7277"/>
                    <a:pt x="5410" y="7277"/>
                  </a:cubicBezTo>
                  <a:cubicBezTo>
                    <a:pt x="5410" y="7277"/>
                    <a:pt x="4622" y="8290"/>
                    <a:pt x="4306" y="9257"/>
                  </a:cubicBezTo>
                  <a:cubicBezTo>
                    <a:pt x="3991" y="10270"/>
                    <a:pt x="3045" y="11238"/>
                    <a:pt x="3518" y="11284"/>
                  </a:cubicBezTo>
                  <a:cubicBezTo>
                    <a:pt x="4149" y="11376"/>
                    <a:pt x="4937" y="11514"/>
                    <a:pt x="4937" y="11514"/>
                  </a:cubicBezTo>
                  <a:cubicBezTo>
                    <a:pt x="4937" y="11514"/>
                    <a:pt x="5095" y="12896"/>
                    <a:pt x="5883" y="14093"/>
                  </a:cubicBezTo>
                  <a:cubicBezTo>
                    <a:pt x="6671" y="15290"/>
                    <a:pt x="6987" y="15843"/>
                    <a:pt x="7144" y="16580"/>
                  </a:cubicBezTo>
                  <a:cubicBezTo>
                    <a:pt x="7302" y="17317"/>
                    <a:pt x="7460" y="17823"/>
                    <a:pt x="7302" y="18146"/>
                  </a:cubicBezTo>
                  <a:cubicBezTo>
                    <a:pt x="7144" y="18422"/>
                    <a:pt x="5725" y="19021"/>
                    <a:pt x="4779" y="19159"/>
                  </a:cubicBezTo>
                  <a:cubicBezTo>
                    <a:pt x="3991" y="19251"/>
                    <a:pt x="2572" y="19251"/>
                    <a:pt x="1941" y="19343"/>
                  </a:cubicBezTo>
                  <a:cubicBezTo>
                    <a:pt x="1311" y="19389"/>
                    <a:pt x="838" y="19620"/>
                    <a:pt x="2257" y="19712"/>
                  </a:cubicBezTo>
                  <a:cubicBezTo>
                    <a:pt x="3676" y="19758"/>
                    <a:pt x="6198" y="19666"/>
                    <a:pt x="6829" y="19574"/>
                  </a:cubicBezTo>
                  <a:cubicBezTo>
                    <a:pt x="7460" y="19527"/>
                    <a:pt x="8563" y="19389"/>
                    <a:pt x="8563" y="19389"/>
                  </a:cubicBezTo>
                  <a:cubicBezTo>
                    <a:pt x="8563" y="19389"/>
                    <a:pt x="8248" y="19620"/>
                    <a:pt x="9667" y="19620"/>
                  </a:cubicBezTo>
                  <a:cubicBezTo>
                    <a:pt x="11243" y="19620"/>
                    <a:pt x="11401" y="19574"/>
                    <a:pt x="11559" y="19297"/>
                  </a:cubicBezTo>
                  <a:cubicBezTo>
                    <a:pt x="11559" y="19021"/>
                    <a:pt x="11559" y="18652"/>
                    <a:pt x="11716" y="18468"/>
                  </a:cubicBezTo>
                  <a:cubicBezTo>
                    <a:pt x="12032" y="18284"/>
                    <a:pt x="10928" y="17777"/>
                    <a:pt x="11401" y="17501"/>
                  </a:cubicBezTo>
                  <a:cubicBezTo>
                    <a:pt x="12032" y="17271"/>
                    <a:pt x="12505" y="16534"/>
                    <a:pt x="12032" y="16119"/>
                  </a:cubicBezTo>
                  <a:cubicBezTo>
                    <a:pt x="11559" y="15705"/>
                    <a:pt x="12189" y="15290"/>
                    <a:pt x="12032" y="15014"/>
                  </a:cubicBezTo>
                  <a:cubicBezTo>
                    <a:pt x="11874" y="14738"/>
                    <a:pt x="11716" y="14369"/>
                    <a:pt x="11716" y="13955"/>
                  </a:cubicBezTo>
                  <a:cubicBezTo>
                    <a:pt x="11716" y="13540"/>
                    <a:pt x="11716" y="13264"/>
                    <a:pt x="11716" y="13264"/>
                  </a:cubicBezTo>
                  <a:cubicBezTo>
                    <a:pt x="11716" y="13264"/>
                    <a:pt x="12662" y="14830"/>
                    <a:pt x="12978" y="15244"/>
                  </a:cubicBezTo>
                  <a:cubicBezTo>
                    <a:pt x="13293" y="15659"/>
                    <a:pt x="13766" y="17133"/>
                    <a:pt x="13766" y="17593"/>
                  </a:cubicBezTo>
                  <a:cubicBezTo>
                    <a:pt x="13766" y="18054"/>
                    <a:pt x="14870" y="18652"/>
                    <a:pt x="14870" y="19021"/>
                  </a:cubicBezTo>
                  <a:cubicBezTo>
                    <a:pt x="15027" y="19435"/>
                    <a:pt x="15027" y="19666"/>
                    <a:pt x="15343" y="19666"/>
                  </a:cubicBezTo>
                  <a:cubicBezTo>
                    <a:pt x="15816" y="19666"/>
                    <a:pt x="15027" y="20126"/>
                    <a:pt x="14712" y="20495"/>
                  </a:cubicBezTo>
                  <a:cubicBezTo>
                    <a:pt x="14554" y="20817"/>
                    <a:pt x="13608" y="21600"/>
                    <a:pt x="15185" y="21600"/>
                  </a:cubicBezTo>
                  <a:cubicBezTo>
                    <a:pt x="16919" y="21600"/>
                    <a:pt x="18654" y="21416"/>
                    <a:pt x="18654" y="20909"/>
                  </a:cubicBezTo>
                  <a:cubicBezTo>
                    <a:pt x="18811" y="20449"/>
                    <a:pt x="18496" y="19988"/>
                    <a:pt x="18969" y="19804"/>
                  </a:cubicBezTo>
                  <a:cubicBezTo>
                    <a:pt x="19442" y="19620"/>
                    <a:pt x="19442" y="19205"/>
                    <a:pt x="19442" y="18929"/>
                  </a:cubicBezTo>
                  <a:cubicBezTo>
                    <a:pt x="19284" y="18699"/>
                    <a:pt x="19600" y="18238"/>
                    <a:pt x="19442" y="17731"/>
                  </a:cubicBezTo>
                  <a:cubicBezTo>
                    <a:pt x="19127" y="17179"/>
                    <a:pt x="19127" y="16258"/>
                    <a:pt x="18811" y="15567"/>
                  </a:cubicBezTo>
                  <a:cubicBezTo>
                    <a:pt x="18338" y="14876"/>
                    <a:pt x="18181" y="13817"/>
                    <a:pt x="18023" y="12988"/>
                  </a:cubicBezTo>
                  <a:cubicBezTo>
                    <a:pt x="17708" y="12159"/>
                    <a:pt x="17550" y="11744"/>
                    <a:pt x="17865" y="11606"/>
                  </a:cubicBezTo>
                  <a:cubicBezTo>
                    <a:pt x="18181" y="11514"/>
                    <a:pt x="19757" y="11376"/>
                    <a:pt x="20230" y="11330"/>
                  </a:cubicBezTo>
                  <a:cubicBezTo>
                    <a:pt x="20703" y="11330"/>
                    <a:pt x="19757" y="10455"/>
                    <a:pt x="19284" y="9718"/>
                  </a:cubicBezTo>
                  <a:cubicBezTo>
                    <a:pt x="18969" y="9027"/>
                    <a:pt x="18496" y="8566"/>
                    <a:pt x="18181" y="8060"/>
                  </a:cubicBezTo>
                  <a:cubicBezTo>
                    <a:pt x="17708" y="7553"/>
                    <a:pt x="17708" y="7323"/>
                    <a:pt x="18496" y="6954"/>
                  </a:cubicBezTo>
                  <a:cubicBezTo>
                    <a:pt x="19127" y="6586"/>
                    <a:pt x="20073" y="6356"/>
                    <a:pt x="20388" y="5527"/>
                  </a:cubicBezTo>
                  <a:cubicBezTo>
                    <a:pt x="20861" y="4698"/>
                    <a:pt x="21334" y="4145"/>
                    <a:pt x="20546" y="3915"/>
                  </a:cubicBezTo>
                  <a:cubicBezTo>
                    <a:pt x="19757" y="3730"/>
                    <a:pt x="18338" y="3823"/>
                    <a:pt x="17235" y="3592"/>
                  </a:cubicBezTo>
                  <a:cubicBezTo>
                    <a:pt x="16131" y="3316"/>
                    <a:pt x="15973" y="3040"/>
                    <a:pt x="15500" y="2994"/>
                  </a:cubicBezTo>
                  <a:cubicBezTo>
                    <a:pt x="15027" y="2948"/>
                    <a:pt x="14870" y="2948"/>
                    <a:pt x="14870" y="2763"/>
                  </a:cubicBezTo>
                  <a:cubicBezTo>
                    <a:pt x="14870" y="2579"/>
                    <a:pt x="15027" y="2395"/>
                    <a:pt x="15027" y="2395"/>
                  </a:cubicBezTo>
                  <a:cubicBezTo>
                    <a:pt x="15027" y="2395"/>
                    <a:pt x="15816" y="2257"/>
                    <a:pt x="15973" y="2026"/>
                  </a:cubicBezTo>
                  <a:cubicBezTo>
                    <a:pt x="16131" y="1796"/>
                    <a:pt x="16289" y="1243"/>
                    <a:pt x="16131" y="875"/>
                  </a:cubicBezTo>
                  <a:cubicBezTo>
                    <a:pt x="15816" y="507"/>
                    <a:pt x="14712" y="0"/>
                    <a:pt x="12347" y="0"/>
                  </a:cubicBezTo>
                  <a:close/>
                  <a:moveTo>
                    <a:pt x="12347" y="0"/>
                  </a:moveTo>
                </a:path>
              </a:pathLst>
            </a:custGeom>
            <a:solidFill>
              <a:srgbClr val="C00000"/>
            </a:solidFill>
            <a:ln w="127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4996" name="AutoShape 12"/>
            <p:cNvSpPr/>
            <p:nvPr/>
          </p:nvSpPr>
          <p:spPr>
            <a:xfrm>
              <a:off x="7125" y="4475"/>
              <a:ext cx="177" cy="13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2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0" b="0"/>
              <a:pathLst>
                <a:path w="21600" h="21600">
                  <a:moveTo>
                    <a:pt x="1271" y="9969"/>
                  </a:moveTo>
                  <a:cubicBezTo>
                    <a:pt x="635" y="10800"/>
                    <a:pt x="635" y="11631"/>
                    <a:pt x="0" y="12462"/>
                  </a:cubicBezTo>
                  <a:cubicBezTo>
                    <a:pt x="635" y="15785"/>
                    <a:pt x="635" y="19108"/>
                    <a:pt x="635" y="21600"/>
                  </a:cubicBezTo>
                  <a:cubicBezTo>
                    <a:pt x="4447" y="19108"/>
                    <a:pt x="2541" y="13292"/>
                    <a:pt x="5082" y="12462"/>
                  </a:cubicBezTo>
                  <a:cubicBezTo>
                    <a:pt x="8259" y="12462"/>
                    <a:pt x="8259" y="14123"/>
                    <a:pt x="8894" y="16615"/>
                  </a:cubicBezTo>
                  <a:cubicBezTo>
                    <a:pt x="9529" y="18277"/>
                    <a:pt x="9529" y="20769"/>
                    <a:pt x="9529" y="20769"/>
                  </a:cubicBezTo>
                  <a:cubicBezTo>
                    <a:pt x="9529" y="20769"/>
                    <a:pt x="19059" y="7477"/>
                    <a:pt x="21600" y="3323"/>
                  </a:cubicBezTo>
                  <a:cubicBezTo>
                    <a:pt x="20329" y="2492"/>
                    <a:pt x="19694" y="1662"/>
                    <a:pt x="19694" y="0"/>
                  </a:cubicBezTo>
                  <a:cubicBezTo>
                    <a:pt x="16518" y="4154"/>
                    <a:pt x="9529" y="11631"/>
                    <a:pt x="5718" y="11631"/>
                  </a:cubicBezTo>
                  <a:cubicBezTo>
                    <a:pt x="3812" y="11631"/>
                    <a:pt x="2541" y="10800"/>
                    <a:pt x="1271" y="9969"/>
                  </a:cubicBezTo>
                  <a:close/>
                  <a:moveTo>
                    <a:pt x="1271" y="9969"/>
                  </a:moveTo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4997" name="AutoShape 13"/>
            <p:cNvSpPr/>
            <p:nvPr/>
          </p:nvSpPr>
          <p:spPr>
            <a:xfrm>
              <a:off x="7040" y="4844"/>
              <a:ext cx="74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0" b="0"/>
              <a:pathLst>
                <a:path w="20000" h="21600">
                  <a:moveTo>
                    <a:pt x="8480" y="1080"/>
                  </a:moveTo>
                  <a:cubicBezTo>
                    <a:pt x="20000" y="0"/>
                    <a:pt x="20000" y="0"/>
                    <a:pt x="20000" y="0"/>
                  </a:cubicBezTo>
                  <a:cubicBezTo>
                    <a:pt x="20000" y="0"/>
                    <a:pt x="9920" y="5400"/>
                    <a:pt x="9920" y="11880"/>
                  </a:cubicBezTo>
                  <a:cubicBezTo>
                    <a:pt x="9920" y="17280"/>
                    <a:pt x="9920" y="19440"/>
                    <a:pt x="9920" y="19440"/>
                  </a:cubicBezTo>
                  <a:cubicBezTo>
                    <a:pt x="1280" y="21600"/>
                    <a:pt x="1280" y="21600"/>
                    <a:pt x="1280" y="21600"/>
                  </a:cubicBezTo>
                  <a:cubicBezTo>
                    <a:pt x="1280" y="21600"/>
                    <a:pt x="-1600" y="15120"/>
                    <a:pt x="1280" y="9720"/>
                  </a:cubicBezTo>
                  <a:cubicBezTo>
                    <a:pt x="4160" y="4320"/>
                    <a:pt x="7040" y="2160"/>
                    <a:pt x="8480" y="1080"/>
                  </a:cubicBezTo>
                  <a:close/>
                  <a:moveTo>
                    <a:pt x="8480" y="1080"/>
                  </a:moveTo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4998" name="AutoShape 14"/>
            <p:cNvSpPr/>
            <p:nvPr/>
          </p:nvSpPr>
          <p:spPr>
            <a:xfrm>
              <a:off x="7041" y="5095"/>
              <a:ext cx="31" cy="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0" b="0"/>
              <a:pathLst>
                <a:path w="21600" h="21600">
                  <a:moveTo>
                    <a:pt x="14400" y="0"/>
                  </a:moveTo>
                  <a:cubicBezTo>
                    <a:pt x="14400" y="0"/>
                    <a:pt x="18000" y="11435"/>
                    <a:pt x="18000" y="16518"/>
                  </a:cubicBezTo>
                  <a:cubicBezTo>
                    <a:pt x="21600" y="20329"/>
                    <a:pt x="21600" y="21600"/>
                    <a:pt x="21600" y="21600"/>
                  </a:cubicBezTo>
                  <a:cubicBezTo>
                    <a:pt x="0" y="20329"/>
                    <a:pt x="0" y="20329"/>
                    <a:pt x="0" y="20329"/>
                  </a:cubicBezTo>
                  <a:cubicBezTo>
                    <a:pt x="0" y="20329"/>
                    <a:pt x="3600" y="10165"/>
                    <a:pt x="14400" y="0"/>
                  </a:cubicBezTo>
                  <a:close/>
                  <a:moveTo>
                    <a:pt x="14400" y="0"/>
                  </a:moveTo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84999" name="AutoShape 7"/>
          <p:cNvSpPr/>
          <p:nvPr/>
        </p:nvSpPr>
        <p:spPr>
          <a:xfrm>
            <a:off x="4753293" y="3991610"/>
            <a:ext cx="350837" cy="350838"/>
          </a:xfrm>
          <a:custGeom>
            <a:avLst/>
            <a:gdLst/>
            <a:ahLst/>
            <a:cxnLst>
              <a:cxn ang="0">
                <a:pos x="14" y="2"/>
              </a:cxn>
              <a:cxn ang="0">
                <a:pos x="14" y="14"/>
              </a:cxn>
              <a:cxn ang="0">
                <a:pos x="2" y="14"/>
              </a:cxn>
              <a:cxn ang="0">
                <a:pos x="2" y="2"/>
              </a:cxn>
              <a:cxn ang="0">
                <a:pos x="14" y="2"/>
              </a:cxn>
              <a:cxn ang="0">
                <a:pos x="14" y="2"/>
              </a:cxn>
            </a:cxnLst>
            <a:rect l="0" t="0" r="0" b="0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EFE"/>
          </a:solidFill>
          <a:ln w="12700" cap="flat" cmpd="sng">
            <a:solidFill>
              <a:srgbClr val="C0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000" name="AutoShape 15"/>
          <p:cNvSpPr/>
          <p:nvPr/>
        </p:nvSpPr>
        <p:spPr>
          <a:xfrm>
            <a:off x="4834255" y="4067810"/>
            <a:ext cx="190500" cy="19050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4"/>
              </a:cxn>
              <a:cxn ang="0">
                <a:pos x="4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2" y="4"/>
              </a:cxn>
              <a:cxn ang="0">
                <a:pos x="2" y="4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0" y="3"/>
              </a:cxn>
              <a:cxn ang="0">
                <a:pos x="1" y="3"/>
              </a:cxn>
              <a:cxn ang="0">
                <a:pos x="1" y="3"/>
              </a:cxn>
              <a:cxn ang="0">
                <a:pos x="0" y="3"/>
              </a:cxn>
              <a:cxn ang="0">
                <a:pos x="0" y="2"/>
              </a:cxn>
              <a:cxn ang="0">
                <a:pos x="0" y="2"/>
              </a:cxn>
              <a:cxn ang="0">
                <a:pos x="1" y="2"/>
              </a:cxn>
              <a:cxn ang="0">
                <a:pos x="0" y="1"/>
              </a:cxn>
              <a:cxn ang="0">
                <a:pos x="0" y="1"/>
              </a:cxn>
              <a:cxn ang="0">
                <a:pos x="1" y="0"/>
              </a:cxn>
              <a:cxn ang="0">
                <a:pos x="1" y="0"/>
              </a:cxn>
              <a:cxn ang="0">
                <a:pos x="1" y="1"/>
              </a:cxn>
              <a:cxn ang="0">
                <a:pos x="2" y="1"/>
              </a:cxn>
              <a:cxn ang="0">
                <a:pos x="2" y="0"/>
              </a:cxn>
              <a:cxn ang="0">
                <a:pos x="2" y="0"/>
              </a:cxn>
              <a:cxn ang="0">
                <a:pos x="3" y="0"/>
              </a:cxn>
              <a:cxn ang="0">
                <a:pos x="3" y="0"/>
              </a:cxn>
              <a:cxn ang="0">
                <a:pos x="3" y="1"/>
              </a:cxn>
              <a:cxn ang="0">
                <a:pos x="3" y="1"/>
              </a:cxn>
              <a:cxn ang="0">
                <a:pos x="3" y="0"/>
              </a:cxn>
              <a:cxn ang="0">
                <a:pos x="4" y="0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2" y="3"/>
              </a:cxn>
              <a:cxn ang="0">
                <a:pos x="3" y="3"/>
              </a:cxn>
              <a:cxn ang="0">
                <a:pos x="3" y="2"/>
              </a:cxn>
              <a:cxn ang="0">
                <a:pos x="3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3"/>
              </a:cxn>
              <a:cxn ang="0">
                <a:pos x="2" y="3"/>
              </a:cxn>
            </a:cxnLst>
            <a:rect l="0" t="0" r="0" b="0"/>
            <a:pathLst>
              <a:path w="21600" h="21600">
                <a:moveTo>
                  <a:pt x="17909" y="6867"/>
                </a:moveTo>
                <a:cubicBezTo>
                  <a:pt x="18210" y="7364"/>
                  <a:pt x="18439" y="7917"/>
                  <a:pt x="18600" y="8530"/>
                </a:cubicBezTo>
                <a:cubicBezTo>
                  <a:pt x="19045" y="8620"/>
                  <a:pt x="19513" y="8680"/>
                  <a:pt x="20005" y="8705"/>
                </a:cubicBezTo>
                <a:cubicBezTo>
                  <a:pt x="20498" y="8733"/>
                  <a:pt x="20957" y="8821"/>
                  <a:pt x="21382" y="8976"/>
                </a:cubicBezTo>
                <a:cubicBezTo>
                  <a:pt x="21526" y="9013"/>
                  <a:pt x="21600" y="9092"/>
                  <a:pt x="21600" y="9219"/>
                </a:cubicBezTo>
                <a:lnTo>
                  <a:pt x="21600" y="12410"/>
                </a:lnTo>
                <a:cubicBezTo>
                  <a:pt x="21600" y="12517"/>
                  <a:pt x="21464" y="12613"/>
                  <a:pt x="21198" y="12697"/>
                </a:cubicBezTo>
                <a:cubicBezTo>
                  <a:pt x="20932" y="12788"/>
                  <a:pt x="20623" y="12853"/>
                  <a:pt x="20269" y="12909"/>
                </a:cubicBezTo>
                <a:cubicBezTo>
                  <a:pt x="19918" y="12963"/>
                  <a:pt x="19575" y="13003"/>
                  <a:pt x="19241" y="13031"/>
                </a:cubicBezTo>
                <a:cubicBezTo>
                  <a:pt x="18904" y="13056"/>
                  <a:pt x="18683" y="13079"/>
                  <a:pt x="18575" y="13098"/>
                </a:cubicBezTo>
                <a:cubicBezTo>
                  <a:pt x="18448" y="13612"/>
                  <a:pt x="18238" y="14137"/>
                  <a:pt x="17938" y="14680"/>
                </a:cubicBezTo>
                <a:cubicBezTo>
                  <a:pt x="18433" y="15417"/>
                  <a:pt x="18983" y="16125"/>
                  <a:pt x="19578" y="16803"/>
                </a:cubicBezTo>
                <a:lnTo>
                  <a:pt x="19660" y="17006"/>
                </a:lnTo>
                <a:cubicBezTo>
                  <a:pt x="19660" y="17077"/>
                  <a:pt x="19535" y="17252"/>
                  <a:pt x="19286" y="17523"/>
                </a:cubicBezTo>
                <a:cubicBezTo>
                  <a:pt x="19037" y="17800"/>
                  <a:pt x="18756" y="18096"/>
                  <a:pt x="18439" y="18412"/>
                </a:cubicBezTo>
                <a:cubicBezTo>
                  <a:pt x="18122" y="18726"/>
                  <a:pt x="17822" y="19008"/>
                  <a:pt x="17538" y="19257"/>
                </a:cubicBezTo>
                <a:cubicBezTo>
                  <a:pt x="17252" y="19505"/>
                  <a:pt x="17068" y="19626"/>
                  <a:pt x="16989" y="19626"/>
                </a:cubicBezTo>
                <a:cubicBezTo>
                  <a:pt x="16969" y="19626"/>
                  <a:pt x="16850" y="19542"/>
                  <a:pt x="16629" y="19378"/>
                </a:cubicBezTo>
                <a:cubicBezTo>
                  <a:pt x="16408" y="19211"/>
                  <a:pt x="16165" y="19025"/>
                  <a:pt x="15896" y="18822"/>
                </a:cubicBezTo>
                <a:cubicBezTo>
                  <a:pt x="15629" y="18621"/>
                  <a:pt x="15377" y="18426"/>
                  <a:pt x="15136" y="18240"/>
                </a:cubicBezTo>
                <a:cubicBezTo>
                  <a:pt x="14899" y="18056"/>
                  <a:pt x="14746" y="17946"/>
                  <a:pt x="14683" y="17910"/>
                </a:cubicBezTo>
                <a:cubicBezTo>
                  <a:pt x="14420" y="18054"/>
                  <a:pt x="14156" y="18178"/>
                  <a:pt x="13890" y="18282"/>
                </a:cubicBezTo>
                <a:cubicBezTo>
                  <a:pt x="13624" y="18384"/>
                  <a:pt x="13355" y="18472"/>
                  <a:pt x="13083" y="18545"/>
                </a:cubicBezTo>
                <a:cubicBezTo>
                  <a:pt x="13066" y="18655"/>
                  <a:pt x="13040" y="18875"/>
                  <a:pt x="13009" y="19214"/>
                </a:cubicBezTo>
                <a:cubicBezTo>
                  <a:pt x="12978" y="19553"/>
                  <a:pt x="12933" y="19895"/>
                  <a:pt x="12879" y="20242"/>
                </a:cubicBezTo>
                <a:cubicBezTo>
                  <a:pt x="12825" y="20589"/>
                  <a:pt x="12763" y="20903"/>
                  <a:pt x="12692" y="21179"/>
                </a:cubicBezTo>
                <a:cubicBezTo>
                  <a:pt x="12618" y="21462"/>
                  <a:pt x="12522" y="21600"/>
                  <a:pt x="12406" y="21600"/>
                </a:cubicBezTo>
                <a:lnTo>
                  <a:pt x="9191" y="21600"/>
                </a:lnTo>
                <a:cubicBezTo>
                  <a:pt x="9064" y="21600"/>
                  <a:pt x="8979" y="21521"/>
                  <a:pt x="8933" y="21371"/>
                </a:cubicBezTo>
                <a:cubicBezTo>
                  <a:pt x="8806" y="20928"/>
                  <a:pt x="8721" y="20462"/>
                  <a:pt x="8679" y="19979"/>
                </a:cubicBezTo>
                <a:cubicBezTo>
                  <a:pt x="8630" y="19494"/>
                  <a:pt x="8582" y="19031"/>
                  <a:pt x="8528" y="18585"/>
                </a:cubicBezTo>
                <a:cubicBezTo>
                  <a:pt x="7976" y="18424"/>
                  <a:pt x="7446" y="18198"/>
                  <a:pt x="6942" y="17910"/>
                </a:cubicBezTo>
                <a:cubicBezTo>
                  <a:pt x="6568" y="18192"/>
                  <a:pt x="6203" y="18460"/>
                  <a:pt x="5843" y="18726"/>
                </a:cubicBezTo>
                <a:cubicBezTo>
                  <a:pt x="5481" y="18994"/>
                  <a:pt x="5124" y="19276"/>
                  <a:pt x="4773" y="19573"/>
                </a:cubicBezTo>
                <a:lnTo>
                  <a:pt x="4608" y="19626"/>
                </a:lnTo>
                <a:cubicBezTo>
                  <a:pt x="4555" y="19626"/>
                  <a:pt x="4387" y="19505"/>
                  <a:pt x="4107" y="19256"/>
                </a:cubicBezTo>
                <a:cubicBezTo>
                  <a:pt x="3827" y="19008"/>
                  <a:pt x="3535" y="18726"/>
                  <a:pt x="3232" y="18412"/>
                </a:cubicBezTo>
                <a:cubicBezTo>
                  <a:pt x="2929" y="18096"/>
                  <a:pt x="2654" y="17800"/>
                  <a:pt x="2405" y="17523"/>
                </a:cubicBezTo>
                <a:cubicBezTo>
                  <a:pt x="2155" y="17252"/>
                  <a:pt x="2031" y="17077"/>
                  <a:pt x="2031" y="17006"/>
                </a:cubicBezTo>
                <a:cubicBezTo>
                  <a:pt x="2031" y="16986"/>
                  <a:pt x="2104" y="16868"/>
                  <a:pt x="2249" y="16648"/>
                </a:cubicBezTo>
                <a:cubicBezTo>
                  <a:pt x="2393" y="16427"/>
                  <a:pt x="2563" y="16184"/>
                  <a:pt x="2759" y="15925"/>
                </a:cubicBezTo>
                <a:cubicBezTo>
                  <a:pt x="2951" y="15662"/>
                  <a:pt x="3141" y="15411"/>
                  <a:pt x="3328" y="15174"/>
                </a:cubicBezTo>
                <a:cubicBezTo>
                  <a:pt x="3512" y="14934"/>
                  <a:pt x="3631" y="14778"/>
                  <a:pt x="3688" y="14705"/>
                </a:cubicBezTo>
                <a:cubicBezTo>
                  <a:pt x="3388" y="14211"/>
                  <a:pt x="3158" y="13658"/>
                  <a:pt x="2997" y="13045"/>
                </a:cubicBezTo>
                <a:cubicBezTo>
                  <a:pt x="2535" y="12952"/>
                  <a:pt x="2062" y="12898"/>
                  <a:pt x="1578" y="12870"/>
                </a:cubicBezTo>
                <a:cubicBezTo>
                  <a:pt x="1093" y="12841"/>
                  <a:pt x="640" y="12751"/>
                  <a:pt x="215" y="12599"/>
                </a:cubicBezTo>
                <a:cubicBezTo>
                  <a:pt x="71" y="12562"/>
                  <a:pt x="0" y="12480"/>
                  <a:pt x="0" y="12353"/>
                </a:cubicBezTo>
                <a:lnTo>
                  <a:pt x="0" y="9162"/>
                </a:lnTo>
                <a:cubicBezTo>
                  <a:pt x="0" y="9055"/>
                  <a:pt x="136" y="8959"/>
                  <a:pt x="414" y="8874"/>
                </a:cubicBezTo>
                <a:cubicBezTo>
                  <a:pt x="688" y="8790"/>
                  <a:pt x="997" y="8716"/>
                  <a:pt x="1340" y="8666"/>
                </a:cubicBezTo>
                <a:cubicBezTo>
                  <a:pt x="1685" y="8612"/>
                  <a:pt x="2020" y="8570"/>
                  <a:pt x="2345" y="8544"/>
                </a:cubicBezTo>
                <a:cubicBezTo>
                  <a:pt x="2668" y="8516"/>
                  <a:pt x="2886" y="8493"/>
                  <a:pt x="2997" y="8473"/>
                </a:cubicBezTo>
                <a:cubicBezTo>
                  <a:pt x="3158" y="7926"/>
                  <a:pt x="3379" y="7398"/>
                  <a:pt x="3659" y="6895"/>
                </a:cubicBezTo>
                <a:cubicBezTo>
                  <a:pt x="3161" y="6155"/>
                  <a:pt x="2620" y="5447"/>
                  <a:pt x="2031" y="4772"/>
                </a:cubicBezTo>
                <a:lnTo>
                  <a:pt x="1937" y="4571"/>
                </a:lnTo>
                <a:cubicBezTo>
                  <a:pt x="1937" y="4498"/>
                  <a:pt x="2065" y="4323"/>
                  <a:pt x="2317" y="4049"/>
                </a:cubicBezTo>
                <a:cubicBezTo>
                  <a:pt x="2569" y="3775"/>
                  <a:pt x="2852" y="3479"/>
                  <a:pt x="3164" y="3162"/>
                </a:cubicBezTo>
                <a:cubicBezTo>
                  <a:pt x="3478" y="2849"/>
                  <a:pt x="3778" y="2569"/>
                  <a:pt x="4067" y="2321"/>
                </a:cubicBezTo>
                <a:cubicBezTo>
                  <a:pt x="4356" y="2073"/>
                  <a:pt x="4538" y="1945"/>
                  <a:pt x="4608" y="1945"/>
                </a:cubicBezTo>
                <a:cubicBezTo>
                  <a:pt x="4625" y="1945"/>
                  <a:pt x="4747" y="2030"/>
                  <a:pt x="4968" y="2197"/>
                </a:cubicBezTo>
                <a:cubicBezTo>
                  <a:pt x="5189" y="2363"/>
                  <a:pt x="5435" y="2550"/>
                  <a:pt x="5707" y="2750"/>
                </a:cubicBezTo>
                <a:cubicBezTo>
                  <a:pt x="5976" y="2953"/>
                  <a:pt x="6234" y="3148"/>
                  <a:pt x="6472" y="3332"/>
                </a:cubicBezTo>
                <a:cubicBezTo>
                  <a:pt x="6713" y="3515"/>
                  <a:pt x="6860" y="3628"/>
                  <a:pt x="6914" y="3662"/>
                </a:cubicBezTo>
                <a:cubicBezTo>
                  <a:pt x="7175" y="3518"/>
                  <a:pt x="7441" y="3399"/>
                  <a:pt x="7707" y="3303"/>
                </a:cubicBezTo>
                <a:cubicBezTo>
                  <a:pt x="7973" y="3210"/>
                  <a:pt x="8248" y="3120"/>
                  <a:pt x="8528" y="3030"/>
                </a:cubicBezTo>
                <a:cubicBezTo>
                  <a:pt x="8528" y="2922"/>
                  <a:pt x="8540" y="2699"/>
                  <a:pt x="8568" y="2363"/>
                </a:cubicBezTo>
                <a:cubicBezTo>
                  <a:pt x="8596" y="2033"/>
                  <a:pt x="8636" y="1694"/>
                  <a:pt x="8690" y="1352"/>
                </a:cubicBezTo>
                <a:cubicBezTo>
                  <a:pt x="8744" y="1011"/>
                  <a:pt x="8814" y="697"/>
                  <a:pt x="8899" y="418"/>
                </a:cubicBezTo>
                <a:cubicBezTo>
                  <a:pt x="8984" y="141"/>
                  <a:pt x="9084" y="0"/>
                  <a:pt x="9191" y="0"/>
                </a:cubicBezTo>
                <a:lnTo>
                  <a:pt x="12406" y="0"/>
                </a:lnTo>
                <a:cubicBezTo>
                  <a:pt x="12531" y="0"/>
                  <a:pt x="12618" y="68"/>
                  <a:pt x="12664" y="203"/>
                </a:cubicBezTo>
                <a:cubicBezTo>
                  <a:pt x="12771" y="644"/>
                  <a:pt x="12848" y="1107"/>
                  <a:pt x="12893" y="1595"/>
                </a:cubicBezTo>
                <a:cubicBezTo>
                  <a:pt x="12938" y="2084"/>
                  <a:pt x="13001" y="2561"/>
                  <a:pt x="13083" y="3030"/>
                </a:cubicBezTo>
                <a:cubicBezTo>
                  <a:pt x="13363" y="3100"/>
                  <a:pt x="13632" y="3185"/>
                  <a:pt x="13890" y="3284"/>
                </a:cubicBezTo>
                <a:cubicBezTo>
                  <a:pt x="14148" y="3385"/>
                  <a:pt x="14403" y="3512"/>
                  <a:pt x="14655" y="3662"/>
                </a:cubicBezTo>
                <a:cubicBezTo>
                  <a:pt x="14729" y="3611"/>
                  <a:pt x="14882" y="3490"/>
                  <a:pt x="15117" y="3303"/>
                </a:cubicBezTo>
                <a:cubicBezTo>
                  <a:pt x="15352" y="3120"/>
                  <a:pt x="15604" y="2925"/>
                  <a:pt x="15870" y="2722"/>
                </a:cubicBezTo>
                <a:cubicBezTo>
                  <a:pt x="16136" y="2521"/>
                  <a:pt x="16377" y="2341"/>
                  <a:pt x="16589" y="2183"/>
                </a:cubicBezTo>
                <a:cubicBezTo>
                  <a:pt x="16802" y="2024"/>
                  <a:pt x="16935" y="1945"/>
                  <a:pt x="16989" y="1945"/>
                </a:cubicBezTo>
                <a:cubicBezTo>
                  <a:pt x="17043" y="1945"/>
                  <a:pt x="17210" y="2072"/>
                  <a:pt x="17490" y="2321"/>
                </a:cubicBezTo>
                <a:cubicBezTo>
                  <a:pt x="17771" y="2569"/>
                  <a:pt x="18065" y="2849"/>
                  <a:pt x="18371" y="3162"/>
                </a:cubicBezTo>
                <a:cubicBezTo>
                  <a:pt x="18680" y="3479"/>
                  <a:pt x="18957" y="3775"/>
                  <a:pt x="19207" y="4049"/>
                </a:cubicBezTo>
                <a:cubicBezTo>
                  <a:pt x="19453" y="4323"/>
                  <a:pt x="19578" y="4498"/>
                  <a:pt x="19578" y="4571"/>
                </a:cubicBezTo>
                <a:cubicBezTo>
                  <a:pt x="19578" y="4605"/>
                  <a:pt x="19498" y="4735"/>
                  <a:pt x="19343" y="4955"/>
                </a:cubicBezTo>
                <a:cubicBezTo>
                  <a:pt x="19184" y="5175"/>
                  <a:pt x="19008" y="5416"/>
                  <a:pt x="18813" y="5678"/>
                </a:cubicBezTo>
                <a:cubicBezTo>
                  <a:pt x="18617" y="5938"/>
                  <a:pt x="18428" y="6189"/>
                  <a:pt x="18241" y="6429"/>
                </a:cubicBezTo>
                <a:cubicBezTo>
                  <a:pt x="18057" y="6667"/>
                  <a:pt x="17946" y="6813"/>
                  <a:pt x="17909" y="6867"/>
                </a:cubicBezTo>
                <a:moveTo>
                  <a:pt x="10806" y="14044"/>
                </a:moveTo>
                <a:cubicBezTo>
                  <a:pt x="11248" y="14044"/>
                  <a:pt x="11670" y="13957"/>
                  <a:pt x="12066" y="13779"/>
                </a:cubicBezTo>
                <a:cubicBezTo>
                  <a:pt x="12463" y="13607"/>
                  <a:pt x="12805" y="13370"/>
                  <a:pt x="13091" y="13070"/>
                </a:cubicBezTo>
                <a:cubicBezTo>
                  <a:pt x="13375" y="12774"/>
                  <a:pt x="13604" y="12430"/>
                  <a:pt x="13783" y="12031"/>
                </a:cubicBezTo>
                <a:cubicBezTo>
                  <a:pt x="13958" y="11633"/>
                  <a:pt x="14046" y="11215"/>
                  <a:pt x="14046" y="10775"/>
                </a:cubicBezTo>
                <a:cubicBezTo>
                  <a:pt x="14046" y="10334"/>
                  <a:pt x="13958" y="9919"/>
                  <a:pt x="13783" y="9530"/>
                </a:cubicBezTo>
                <a:cubicBezTo>
                  <a:pt x="13604" y="9143"/>
                  <a:pt x="13375" y="8801"/>
                  <a:pt x="13091" y="8502"/>
                </a:cubicBezTo>
                <a:cubicBezTo>
                  <a:pt x="12805" y="8206"/>
                  <a:pt x="12463" y="7974"/>
                  <a:pt x="12066" y="7808"/>
                </a:cubicBezTo>
                <a:cubicBezTo>
                  <a:pt x="11670" y="7641"/>
                  <a:pt x="11248" y="7556"/>
                  <a:pt x="10806" y="7556"/>
                </a:cubicBezTo>
                <a:cubicBezTo>
                  <a:pt x="10361" y="7556"/>
                  <a:pt x="9939" y="7641"/>
                  <a:pt x="9537" y="7808"/>
                </a:cubicBezTo>
                <a:cubicBezTo>
                  <a:pt x="9135" y="7974"/>
                  <a:pt x="8786" y="8206"/>
                  <a:pt x="8494" y="8502"/>
                </a:cubicBezTo>
                <a:cubicBezTo>
                  <a:pt x="8200" y="8801"/>
                  <a:pt x="7970" y="9143"/>
                  <a:pt x="7800" y="9530"/>
                </a:cubicBezTo>
                <a:cubicBezTo>
                  <a:pt x="7633" y="9919"/>
                  <a:pt x="7551" y="10334"/>
                  <a:pt x="7551" y="10775"/>
                </a:cubicBezTo>
                <a:cubicBezTo>
                  <a:pt x="7551" y="11215"/>
                  <a:pt x="7633" y="11633"/>
                  <a:pt x="7800" y="12031"/>
                </a:cubicBezTo>
                <a:cubicBezTo>
                  <a:pt x="7970" y="12430"/>
                  <a:pt x="8200" y="12774"/>
                  <a:pt x="8494" y="13070"/>
                </a:cubicBezTo>
                <a:cubicBezTo>
                  <a:pt x="8786" y="13370"/>
                  <a:pt x="9135" y="13607"/>
                  <a:pt x="9537" y="13779"/>
                </a:cubicBezTo>
                <a:cubicBezTo>
                  <a:pt x="9939" y="13957"/>
                  <a:pt x="10361" y="14044"/>
                  <a:pt x="10806" y="14044"/>
                </a:cubicBezTo>
              </a:path>
            </a:pathLst>
          </a:custGeom>
          <a:solidFill>
            <a:srgbClr val="404040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001" name="AutoShape 9"/>
          <p:cNvSpPr/>
          <p:nvPr/>
        </p:nvSpPr>
        <p:spPr>
          <a:xfrm>
            <a:off x="5170805" y="3053398"/>
            <a:ext cx="350838" cy="352425"/>
          </a:xfrm>
          <a:custGeom>
            <a:avLst/>
            <a:gdLst/>
            <a:ahLst/>
            <a:cxnLst>
              <a:cxn ang="0">
                <a:pos x="14" y="2"/>
              </a:cxn>
              <a:cxn ang="0">
                <a:pos x="14" y="14"/>
              </a:cxn>
              <a:cxn ang="0">
                <a:pos x="2" y="14"/>
              </a:cxn>
              <a:cxn ang="0">
                <a:pos x="2" y="2"/>
              </a:cxn>
              <a:cxn ang="0">
                <a:pos x="14" y="2"/>
              </a:cxn>
              <a:cxn ang="0">
                <a:pos x="14" y="2"/>
              </a:cxn>
            </a:cxnLst>
            <a:rect l="0" t="0" r="0" b="0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EFE"/>
          </a:solidFill>
          <a:ln w="12700" cap="flat" cmpd="sng">
            <a:solidFill>
              <a:srgbClr val="C0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002" name="AutoShape 16"/>
          <p:cNvSpPr/>
          <p:nvPr/>
        </p:nvSpPr>
        <p:spPr>
          <a:xfrm>
            <a:off x="5254943" y="3121660"/>
            <a:ext cx="190500" cy="19050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5"/>
              </a:cxn>
              <a:cxn ang="0">
                <a:pos x="0" y="5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2"/>
              </a:cxn>
              <a:cxn ang="0">
                <a:pos x="2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2"/>
              </a:cxn>
              <a:cxn ang="0">
                <a:pos x="4" y="4"/>
              </a:cxn>
              <a:cxn ang="0">
                <a:pos x="1" y="3"/>
              </a:cxn>
              <a:cxn ang="0">
                <a:pos x="3" y="3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1" y="3"/>
              </a:cxn>
              <a:cxn ang="0">
                <a:pos x="1" y="3"/>
              </a:cxn>
            </a:cxnLst>
            <a:rect l="0" t="0" r="0" b="0"/>
            <a:pathLst>
              <a:path w="21376" h="21600">
                <a:moveTo>
                  <a:pt x="21036" y="18604"/>
                </a:moveTo>
                <a:cubicBezTo>
                  <a:pt x="21454" y="19262"/>
                  <a:pt x="21486" y="19923"/>
                  <a:pt x="21135" y="20587"/>
                </a:cubicBezTo>
                <a:cubicBezTo>
                  <a:pt x="20970" y="20916"/>
                  <a:pt x="20732" y="21168"/>
                  <a:pt x="20427" y="21339"/>
                </a:cubicBezTo>
                <a:cubicBezTo>
                  <a:pt x="20123" y="21515"/>
                  <a:pt x="19798" y="21600"/>
                  <a:pt x="19455" y="21600"/>
                </a:cubicBezTo>
                <a:lnTo>
                  <a:pt x="1928" y="21600"/>
                </a:lnTo>
                <a:cubicBezTo>
                  <a:pt x="1586" y="21600"/>
                  <a:pt x="1264" y="21515"/>
                  <a:pt x="965" y="21339"/>
                </a:cubicBezTo>
                <a:cubicBezTo>
                  <a:pt x="663" y="21168"/>
                  <a:pt x="426" y="20916"/>
                  <a:pt x="249" y="20587"/>
                </a:cubicBezTo>
                <a:cubicBezTo>
                  <a:pt x="-114" y="19914"/>
                  <a:pt x="-79" y="19250"/>
                  <a:pt x="344" y="18604"/>
                </a:cubicBezTo>
                <a:lnTo>
                  <a:pt x="7510" y="7314"/>
                </a:lnTo>
                <a:lnTo>
                  <a:pt x="7510" y="2168"/>
                </a:lnTo>
                <a:lnTo>
                  <a:pt x="6428" y="2168"/>
                </a:lnTo>
                <a:cubicBezTo>
                  <a:pt x="6123" y="2168"/>
                  <a:pt x="5871" y="2062"/>
                  <a:pt x="5670" y="1850"/>
                </a:cubicBezTo>
                <a:cubicBezTo>
                  <a:pt x="5473" y="1639"/>
                  <a:pt x="5372" y="1380"/>
                  <a:pt x="5372" y="1072"/>
                </a:cubicBezTo>
                <a:cubicBezTo>
                  <a:pt x="5372" y="778"/>
                  <a:pt x="5473" y="529"/>
                  <a:pt x="5670" y="320"/>
                </a:cubicBezTo>
                <a:cubicBezTo>
                  <a:pt x="5871" y="109"/>
                  <a:pt x="6123" y="0"/>
                  <a:pt x="6428" y="0"/>
                </a:cubicBezTo>
                <a:lnTo>
                  <a:pt x="14953" y="0"/>
                </a:lnTo>
                <a:cubicBezTo>
                  <a:pt x="15261" y="0"/>
                  <a:pt x="15516" y="109"/>
                  <a:pt x="15725" y="320"/>
                </a:cubicBezTo>
                <a:cubicBezTo>
                  <a:pt x="15934" y="529"/>
                  <a:pt x="16038" y="778"/>
                  <a:pt x="16038" y="1072"/>
                </a:cubicBezTo>
                <a:cubicBezTo>
                  <a:pt x="16038" y="1380"/>
                  <a:pt x="15934" y="1639"/>
                  <a:pt x="15725" y="1850"/>
                </a:cubicBezTo>
                <a:cubicBezTo>
                  <a:pt x="15516" y="2062"/>
                  <a:pt x="15261" y="2168"/>
                  <a:pt x="14953" y="2168"/>
                </a:cubicBezTo>
                <a:lnTo>
                  <a:pt x="13900" y="2168"/>
                </a:lnTo>
                <a:lnTo>
                  <a:pt x="13900" y="7340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4" y="7974"/>
                </a:lnTo>
                <a:lnTo>
                  <a:pt x="11774" y="2168"/>
                </a:lnTo>
                <a:lnTo>
                  <a:pt x="9636" y="2168"/>
                </a:lnTo>
                <a:lnTo>
                  <a:pt x="9636" y="7948"/>
                </a:lnTo>
                <a:lnTo>
                  <a:pt x="5261" y="14865"/>
                </a:lnTo>
                <a:close/>
                <a:moveTo>
                  <a:pt x="5261" y="14865"/>
                </a:moveTo>
              </a:path>
            </a:pathLst>
          </a:custGeom>
          <a:solidFill>
            <a:srgbClr val="404040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003" name="AutoShape 6"/>
          <p:cNvSpPr/>
          <p:nvPr/>
        </p:nvSpPr>
        <p:spPr>
          <a:xfrm>
            <a:off x="6669405" y="3053398"/>
            <a:ext cx="350838" cy="352425"/>
          </a:xfrm>
          <a:custGeom>
            <a:avLst/>
            <a:gdLst/>
            <a:ahLst/>
            <a:cxnLst>
              <a:cxn ang="0">
                <a:pos x="14" y="2"/>
              </a:cxn>
              <a:cxn ang="0">
                <a:pos x="14" y="14"/>
              </a:cxn>
              <a:cxn ang="0">
                <a:pos x="2" y="14"/>
              </a:cxn>
              <a:cxn ang="0">
                <a:pos x="2" y="2"/>
              </a:cxn>
              <a:cxn ang="0">
                <a:pos x="14" y="2"/>
              </a:cxn>
              <a:cxn ang="0">
                <a:pos x="14" y="2"/>
              </a:cxn>
            </a:cxnLst>
            <a:rect l="0" t="0" r="0" b="0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EFE"/>
          </a:solidFill>
          <a:ln w="12700" cap="flat" cmpd="sng">
            <a:solidFill>
              <a:srgbClr val="C0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004" name="AutoShape 18"/>
          <p:cNvSpPr/>
          <p:nvPr/>
        </p:nvSpPr>
        <p:spPr>
          <a:xfrm>
            <a:off x="6739255" y="3135948"/>
            <a:ext cx="190500" cy="190500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1" y="3"/>
              </a:cxn>
              <a:cxn ang="0">
                <a:pos x="1" y="3"/>
              </a:cxn>
              <a:cxn ang="0">
                <a:pos x="2" y="3"/>
              </a:cxn>
              <a:cxn ang="0">
                <a:pos x="2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3" y="4"/>
              </a:cxn>
              <a:cxn ang="0">
                <a:pos x="2" y="4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1" y="1"/>
              </a:cxn>
              <a:cxn ang="0">
                <a:pos x="1" y="0"/>
              </a:cxn>
              <a:cxn ang="0">
                <a:pos x="1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1"/>
              </a:cxn>
              <a:cxn ang="0">
                <a:pos x="4" y="1"/>
              </a:cxn>
              <a:cxn ang="0">
                <a:pos x="4" y="1"/>
              </a:cxn>
              <a:cxn ang="0">
                <a:pos x="1" y="4"/>
              </a:cxn>
              <a:cxn ang="0">
                <a:pos x="1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1" y="4"/>
              </a:cxn>
              <a:cxn ang="0">
                <a:pos x="1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4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</a:cxnLst>
            <a:rect l="0" t="0" r="0" b="0"/>
            <a:pathLst>
              <a:path w="21564" h="21600">
                <a:moveTo>
                  <a:pt x="20681" y="3131"/>
                </a:moveTo>
                <a:cubicBezTo>
                  <a:pt x="20952" y="3131"/>
                  <a:pt x="21180" y="3257"/>
                  <a:pt x="21358" y="3515"/>
                </a:cubicBezTo>
                <a:cubicBezTo>
                  <a:pt x="21536" y="3768"/>
                  <a:pt x="21600" y="4044"/>
                  <a:pt x="21544" y="4341"/>
                </a:cubicBezTo>
                <a:lnTo>
                  <a:pt x="20280" y="12471"/>
                </a:lnTo>
                <a:cubicBezTo>
                  <a:pt x="20231" y="12706"/>
                  <a:pt x="20128" y="12900"/>
                  <a:pt x="19969" y="13061"/>
                </a:cubicBezTo>
                <a:cubicBezTo>
                  <a:pt x="19810" y="13223"/>
                  <a:pt x="19615" y="13296"/>
                  <a:pt x="19390" y="13296"/>
                </a:cubicBezTo>
                <a:lnTo>
                  <a:pt x="6706" y="13296"/>
                </a:lnTo>
                <a:lnTo>
                  <a:pt x="7114" y="15661"/>
                </a:lnTo>
                <a:cubicBezTo>
                  <a:pt x="7146" y="15811"/>
                  <a:pt x="7215" y="15937"/>
                  <a:pt x="7320" y="16034"/>
                </a:cubicBezTo>
                <a:cubicBezTo>
                  <a:pt x="7425" y="16131"/>
                  <a:pt x="7540" y="16184"/>
                  <a:pt x="7667" y="16184"/>
                </a:cubicBezTo>
                <a:lnTo>
                  <a:pt x="17686" y="16184"/>
                </a:lnTo>
                <a:cubicBezTo>
                  <a:pt x="17811" y="16184"/>
                  <a:pt x="17918" y="16237"/>
                  <a:pt x="18009" y="16345"/>
                </a:cubicBezTo>
                <a:cubicBezTo>
                  <a:pt x="18097" y="16454"/>
                  <a:pt x="18143" y="16580"/>
                  <a:pt x="18143" y="16736"/>
                </a:cubicBezTo>
                <a:lnTo>
                  <a:pt x="18143" y="17831"/>
                </a:lnTo>
                <a:cubicBezTo>
                  <a:pt x="18143" y="17981"/>
                  <a:pt x="18099" y="18108"/>
                  <a:pt x="18013" y="18205"/>
                </a:cubicBezTo>
                <a:cubicBezTo>
                  <a:pt x="17928" y="18302"/>
                  <a:pt x="17818" y="18348"/>
                  <a:pt x="17686" y="18348"/>
                </a:cubicBezTo>
                <a:lnTo>
                  <a:pt x="15776" y="18348"/>
                </a:lnTo>
                <a:lnTo>
                  <a:pt x="8146" y="18348"/>
                </a:lnTo>
                <a:lnTo>
                  <a:pt x="6929" y="18348"/>
                </a:lnTo>
                <a:cubicBezTo>
                  <a:pt x="6801" y="18348"/>
                  <a:pt x="6662" y="18337"/>
                  <a:pt x="6501" y="18302"/>
                </a:cubicBezTo>
                <a:cubicBezTo>
                  <a:pt x="6339" y="18266"/>
                  <a:pt x="6202" y="18222"/>
                  <a:pt x="6085" y="18169"/>
                </a:cubicBezTo>
                <a:cubicBezTo>
                  <a:pt x="6036" y="18146"/>
                  <a:pt x="5982" y="18090"/>
                  <a:pt x="5921" y="17987"/>
                </a:cubicBezTo>
                <a:cubicBezTo>
                  <a:pt x="5860" y="17884"/>
                  <a:pt x="5799" y="17770"/>
                  <a:pt x="5740" y="17644"/>
                </a:cubicBezTo>
                <a:cubicBezTo>
                  <a:pt x="5684" y="17517"/>
                  <a:pt x="5633" y="17391"/>
                  <a:pt x="5594" y="17259"/>
                </a:cubicBezTo>
                <a:cubicBezTo>
                  <a:pt x="5552" y="17133"/>
                  <a:pt x="5528" y="17036"/>
                  <a:pt x="5513" y="16959"/>
                </a:cubicBezTo>
                <a:lnTo>
                  <a:pt x="2997" y="2670"/>
                </a:lnTo>
                <a:cubicBezTo>
                  <a:pt x="2966" y="2520"/>
                  <a:pt x="2897" y="2400"/>
                  <a:pt x="2792" y="2309"/>
                </a:cubicBezTo>
                <a:cubicBezTo>
                  <a:pt x="2687" y="2212"/>
                  <a:pt x="2569" y="2165"/>
                  <a:pt x="2445" y="2165"/>
                </a:cubicBezTo>
                <a:lnTo>
                  <a:pt x="457" y="2165"/>
                </a:lnTo>
                <a:cubicBezTo>
                  <a:pt x="152" y="2165"/>
                  <a:pt x="0" y="1982"/>
                  <a:pt x="0" y="1618"/>
                </a:cubicBezTo>
                <a:lnTo>
                  <a:pt x="0" y="546"/>
                </a:lnTo>
                <a:cubicBezTo>
                  <a:pt x="0" y="185"/>
                  <a:pt x="152" y="0"/>
                  <a:pt x="457" y="0"/>
                </a:cubicBezTo>
                <a:lnTo>
                  <a:pt x="3159" y="0"/>
                </a:lnTo>
                <a:cubicBezTo>
                  <a:pt x="3286" y="0"/>
                  <a:pt x="3433" y="18"/>
                  <a:pt x="3606" y="59"/>
                </a:cubicBezTo>
                <a:cubicBezTo>
                  <a:pt x="3775" y="94"/>
                  <a:pt x="3917" y="132"/>
                  <a:pt x="4027" y="167"/>
                </a:cubicBezTo>
                <a:cubicBezTo>
                  <a:pt x="4075" y="208"/>
                  <a:pt x="4129" y="276"/>
                  <a:pt x="4193" y="373"/>
                </a:cubicBezTo>
                <a:cubicBezTo>
                  <a:pt x="4261" y="470"/>
                  <a:pt x="4322" y="585"/>
                  <a:pt x="4376" y="705"/>
                </a:cubicBezTo>
                <a:cubicBezTo>
                  <a:pt x="4430" y="825"/>
                  <a:pt x="4479" y="952"/>
                  <a:pt x="4518" y="1072"/>
                </a:cubicBezTo>
                <a:cubicBezTo>
                  <a:pt x="4557" y="1198"/>
                  <a:pt x="4584" y="1301"/>
                  <a:pt x="4599" y="1378"/>
                </a:cubicBezTo>
                <a:lnTo>
                  <a:pt x="4917" y="3134"/>
                </a:lnTo>
                <a:lnTo>
                  <a:pt x="20681" y="3134"/>
                </a:lnTo>
                <a:lnTo>
                  <a:pt x="20681" y="3131"/>
                </a:lnTo>
                <a:close/>
                <a:moveTo>
                  <a:pt x="6811" y="19982"/>
                </a:moveTo>
                <a:cubicBezTo>
                  <a:pt x="6811" y="19541"/>
                  <a:pt x="6941" y="19156"/>
                  <a:pt x="7202" y="18833"/>
                </a:cubicBezTo>
                <a:cubicBezTo>
                  <a:pt x="7462" y="18513"/>
                  <a:pt x="7777" y="18345"/>
                  <a:pt x="8146" y="18345"/>
                </a:cubicBezTo>
                <a:cubicBezTo>
                  <a:pt x="8528" y="18345"/>
                  <a:pt x="8850" y="18513"/>
                  <a:pt x="9114" y="18833"/>
                </a:cubicBezTo>
                <a:cubicBezTo>
                  <a:pt x="9381" y="19153"/>
                  <a:pt x="9513" y="19538"/>
                  <a:pt x="9513" y="19982"/>
                </a:cubicBezTo>
                <a:cubicBezTo>
                  <a:pt x="9513" y="20425"/>
                  <a:pt x="9381" y="20801"/>
                  <a:pt x="9114" y="21118"/>
                </a:cubicBezTo>
                <a:cubicBezTo>
                  <a:pt x="8850" y="21438"/>
                  <a:pt x="8528" y="21600"/>
                  <a:pt x="8146" y="21600"/>
                </a:cubicBezTo>
                <a:cubicBezTo>
                  <a:pt x="7779" y="21600"/>
                  <a:pt x="7464" y="21438"/>
                  <a:pt x="7202" y="21118"/>
                </a:cubicBezTo>
                <a:cubicBezTo>
                  <a:pt x="6941" y="20801"/>
                  <a:pt x="6811" y="20422"/>
                  <a:pt x="6811" y="19982"/>
                </a:cubicBezTo>
                <a:moveTo>
                  <a:pt x="14432" y="19982"/>
                </a:moveTo>
                <a:cubicBezTo>
                  <a:pt x="14432" y="19541"/>
                  <a:pt x="14564" y="19156"/>
                  <a:pt x="14823" y="18833"/>
                </a:cubicBezTo>
                <a:cubicBezTo>
                  <a:pt x="15085" y="18513"/>
                  <a:pt x="15400" y="18345"/>
                  <a:pt x="15779" y="18345"/>
                </a:cubicBezTo>
                <a:cubicBezTo>
                  <a:pt x="16143" y="18345"/>
                  <a:pt x="16459" y="18513"/>
                  <a:pt x="16720" y="18833"/>
                </a:cubicBezTo>
                <a:cubicBezTo>
                  <a:pt x="16982" y="19153"/>
                  <a:pt x="17114" y="19538"/>
                  <a:pt x="17114" y="19982"/>
                </a:cubicBezTo>
                <a:cubicBezTo>
                  <a:pt x="17114" y="20425"/>
                  <a:pt x="16982" y="20801"/>
                  <a:pt x="16720" y="21118"/>
                </a:cubicBezTo>
                <a:cubicBezTo>
                  <a:pt x="16461" y="21438"/>
                  <a:pt x="16146" y="21600"/>
                  <a:pt x="15779" y="21600"/>
                </a:cubicBezTo>
                <a:cubicBezTo>
                  <a:pt x="15412" y="21600"/>
                  <a:pt x="15094" y="21438"/>
                  <a:pt x="14830" y="21118"/>
                </a:cubicBezTo>
                <a:cubicBezTo>
                  <a:pt x="14564" y="20801"/>
                  <a:pt x="14432" y="20422"/>
                  <a:pt x="14432" y="19982"/>
                </a:cubicBezTo>
              </a:path>
            </a:pathLst>
          </a:custGeom>
          <a:solidFill>
            <a:srgbClr val="404040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005" name="AutoShape 8"/>
          <p:cNvSpPr/>
          <p:nvPr/>
        </p:nvSpPr>
        <p:spPr>
          <a:xfrm>
            <a:off x="7096443" y="3991610"/>
            <a:ext cx="349250" cy="350838"/>
          </a:xfrm>
          <a:custGeom>
            <a:avLst/>
            <a:gdLst/>
            <a:ahLst/>
            <a:cxnLst>
              <a:cxn ang="0">
                <a:pos x="14" y="2"/>
              </a:cxn>
              <a:cxn ang="0">
                <a:pos x="14" y="14"/>
              </a:cxn>
              <a:cxn ang="0">
                <a:pos x="2" y="14"/>
              </a:cxn>
              <a:cxn ang="0">
                <a:pos x="2" y="2"/>
              </a:cxn>
              <a:cxn ang="0">
                <a:pos x="14" y="2"/>
              </a:cxn>
              <a:cxn ang="0">
                <a:pos x="14" y="2"/>
              </a:cxn>
            </a:cxnLst>
            <a:rect l="0" t="0" r="0" b="0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EFE"/>
          </a:solidFill>
          <a:ln w="12700" cap="flat" cmpd="sng">
            <a:solidFill>
              <a:srgbClr val="C0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006" name="AutoShape 19"/>
          <p:cNvSpPr/>
          <p:nvPr/>
        </p:nvSpPr>
        <p:spPr>
          <a:xfrm>
            <a:off x="7167880" y="4061460"/>
            <a:ext cx="190500" cy="190500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4" y="3"/>
              </a:cxn>
              <a:cxn ang="0">
                <a:pos x="4" y="4"/>
              </a:cxn>
              <a:cxn ang="0">
                <a:pos x="3" y="4"/>
              </a:cxn>
              <a:cxn ang="0">
                <a:pos x="3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1" y="2"/>
              </a:cxn>
              <a:cxn ang="0">
                <a:pos x="2" y="2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0"/>
              </a:cxn>
              <a:cxn ang="0">
                <a:pos x="3" y="0"/>
              </a:cxn>
              <a:cxn ang="0">
                <a:pos x="3" y="0"/>
              </a:cxn>
              <a:cxn ang="0">
                <a:pos x="3" y="1"/>
              </a:cxn>
              <a:cxn ang="0">
                <a:pos x="3" y="1"/>
              </a:cxn>
              <a:cxn ang="0">
                <a:pos x="4" y="1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1" y="4"/>
              </a:cxn>
              <a:cxn ang="0">
                <a:pos x="1" y="3"/>
              </a:cxn>
              <a:cxn ang="0">
                <a:pos x="1" y="3"/>
              </a:cxn>
              <a:cxn ang="0">
                <a:pos x="1" y="4"/>
              </a:cxn>
              <a:cxn ang="0">
                <a:pos x="4" y="3"/>
              </a:cxn>
              <a:cxn ang="0">
                <a:pos x="4" y="3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1"/>
              </a:cxn>
              <a:cxn ang="0">
                <a:pos x="3" y="1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1"/>
              </a:cxn>
              <a:cxn ang="0">
                <a:pos x="2" y="1"/>
              </a:cxn>
              <a:cxn ang="0">
                <a:pos x="2" y="2"/>
              </a:cxn>
              <a:cxn ang="0">
                <a:pos x="2" y="2"/>
              </a:cxn>
              <a:cxn ang="0">
                <a:pos x="1" y="2"/>
              </a:cxn>
              <a:cxn ang="0">
                <a:pos x="2" y="4"/>
              </a:cxn>
              <a:cxn ang="0">
                <a:pos x="3" y="4"/>
              </a:cxn>
              <a:cxn ang="0">
                <a:pos x="3" y="4"/>
              </a:cxn>
              <a:cxn ang="0">
                <a:pos x="4" y="4"/>
              </a:cxn>
              <a:cxn ang="0">
                <a:pos x="4" y="4"/>
              </a:cxn>
              <a:cxn ang="0">
                <a:pos x="4" y="3"/>
              </a:cxn>
              <a:cxn ang="0">
                <a:pos x="4" y="3"/>
              </a:cxn>
            </a:cxnLst>
            <a:rect l="0" t="0" r="0" b="0"/>
            <a:pathLst>
              <a:path w="21600" h="21600">
                <a:moveTo>
                  <a:pt x="21329" y="11544"/>
                </a:moveTo>
                <a:cubicBezTo>
                  <a:pt x="21493" y="11931"/>
                  <a:pt x="21572" y="12338"/>
                  <a:pt x="21572" y="12758"/>
                </a:cubicBezTo>
                <a:cubicBezTo>
                  <a:pt x="21572" y="13464"/>
                  <a:pt x="21388" y="14105"/>
                  <a:pt x="21018" y="14679"/>
                </a:cubicBezTo>
                <a:cubicBezTo>
                  <a:pt x="21111" y="15215"/>
                  <a:pt x="21077" y="15746"/>
                  <a:pt x="20925" y="16285"/>
                </a:cubicBezTo>
                <a:cubicBezTo>
                  <a:pt x="20769" y="16819"/>
                  <a:pt x="20512" y="17288"/>
                  <a:pt x="20142" y="17697"/>
                </a:cubicBezTo>
                <a:cubicBezTo>
                  <a:pt x="20105" y="18451"/>
                  <a:pt x="19902" y="19081"/>
                  <a:pt x="19532" y="19581"/>
                </a:cubicBezTo>
                <a:cubicBezTo>
                  <a:pt x="19161" y="20081"/>
                  <a:pt x="18701" y="20482"/>
                  <a:pt x="18147" y="20784"/>
                </a:cubicBezTo>
                <a:cubicBezTo>
                  <a:pt x="17593" y="21089"/>
                  <a:pt x="16983" y="21298"/>
                  <a:pt x="16322" y="21419"/>
                </a:cubicBezTo>
                <a:cubicBezTo>
                  <a:pt x="15660" y="21541"/>
                  <a:pt x="15010" y="21600"/>
                  <a:pt x="14380" y="21600"/>
                </a:cubicBezTo>
                <a:cubicBezTo>
                  <a:pt x="13730" y="21600"/>
                  <a:pt x="13078" y="21555"/>
                  <a:pt x="12425" y="21462"/>
                </a:cubicBezTo>
                <a:cubicBezTo>
                  <a:pt x="11772" y="21363"/>
                  <a:pt x="11128" y="21236"/>
                  <a:pt x="10498" y="21075"/>
                </a:cubicBezTo>
                <a:cubicBezTo>
                  <a:pt x="9865" y="20894"/>
                  <a:pt x="9237" y="20702"/>
                  <a:pt x="8610" y="20493"/>
                </a:cubicBezTo>
                <a:cubicBezTo>
                  <a:pt x="7983" y="20287"/>
                  <a:pt x="7341" y="20182"/>
                  <a:pt x="6680" y="20182"/>
                </a:cubicBezTo>
                <a:lnTo>
                  <a:pt x="1608" y="20182"/>
                </a:lnTo>
                <a:cubicBezTo>
                  <a:pt x="1167" y="20182"/>
                  <a:pt x="786" y="20030"/>
                  <a:pt x="472" y="19714"/>
                </a:cubicBezTo>
                <a:cubicBezTo>
                  <a:pt x="158" y="19406"/>
                  <a:pt x="0" y="19025"/>
                  <a:pt x="0" y="18573"/>
                </a:cubicBezTo>
                <a:lnTo>
                  <a:pt x="0" y="9881"/>
                </a:lnTo>
                <a:cubicBezTo>
                  <a:pt x="0" y="9440"/>
                  <a:pt x="158" y="9065"/>
                  <a:pt x="472" y="8754"/>
                </a:cubicBezTo>
                <a:cubicBezTo>
                  <a:pt x="786" y="8441"/>
                  <a:pt x="1167" y="8285"/>
                  <a:pt x="1608" y="8285"/>
                </a:cubicBezTo>
                <a:lnTo>
                  <a:pt x="6316" y="8285"/>
                </a:lnTo>
                <a:cubicBezTo>
                  <a:pt x="6559" y="8161"/>
                  <a:pt x="6751" y="8023"/>
                  <a:pt x="6898" y="7873"/>
                </a:cubicBezTo>
                <a:cubicBezTo>
                  <a:pt x="7042" y="7723"/>
                  <a:pt x="7197" y="7548"/>
                  <a:pt x="7370" y="7342"/>
                </a:cubicBezTo>
                <a:cubicBezTo>
                  <a:pt x="7514" y="7161"/>
                  <a:pt x="7663" y="6986"/>
                  <a:pt x="7810" y="6820"/>
                </a:cubicBezTo>
                <a:cubicBezTo>
                  <a:pt x="7957" y="6653"/>
                  <a:pt x="8113" y="6484"/>
                  <a:pt x="8277" y="6311"/>
                </a:cubicBezTo>
                <a:cubicBezTo>
                  <a:pt x="8570" y="5998"/>
                  <a:pt x="8918" y="5690"/>
                  <a:pt x="9302" y="5385"/>
                </a:cubicBezTo>
                <a:cubicBezTo>
                  <a:pt x="9692" y="5086"/>
                  <a:pt x="9989" y="4750"/>
                  <a:pt x="10195" y="4380"/>
                </a:cubicBezTo>
                <a:cubicBezTo>
                  <a:pt x="10339" y="4117"/>
                  <a:pt x="10444" y="3826"/>
                  <a:pt x="10506" y="3507"/>
                </a:cubicBezTo>
                <a:cubicBezTo>
                  <a:pt x="10565" y="3188"/>
                  <a:pt x="10628" y="2866"/>
                  <a:pt x="10676" y="2539"/>
                </a:cubicBezTo>
                <a:cubicBezTo>
                  <a:pt x="10727" y="2217"/>
                  <a:pt x="10780" y="1900"/>
                  <a:pt x="10845" y="1593"/>
                </a:cubicBezTo>
                <a:cubicBezTo>
                  <a:pt x="10907" y="1288"/>
                  <a:pt x="11015" y="1017"/>
                  <a:pt x="11162" y="777"/>
                </a:cubicBezTo>
                <a:cubicBezTo>
                  <a:pt x="11311" y="537"/>
                  <a:pt x="11523" y="350"/>
                  <a:pt x="11800" y="209"/>
                </a:cubicBezTo>
                <a:cubicBezTo>
                  <a:pt x="12074" y="68"/>
                  <a:pt x="12442" y="0"/>
                  <a:pt x="12902" y="0"/>
                </a:cubicBezTo>
                <a:cubicBezTo>
                  <a:pt x="13451" y="0"/>
                  <a:pt x="13956" y="113"/>
                  <a:pt x="14411" y="345"/>
                </a:cubicBezTo>
                <a:cubicBezTo>
                  <a:pt x="14869" y="573"/>
                  <a:pt x="15251" y="881"/>
                  <a:pt x="15567" y="1271"/>
                </a:cubicBezTo>
                <a:cubicBezTo>
                  <a:pt x="15881" y="1658"/>
                  <a:pt x="16127" y="2101"/>
                  <a:pt x="16305" y="2601"/>
                </a:cubicBezTo>
                <a:cubicBezTo>
                  <a:pt x="16480" y="3104"/>
                  <a:pt x="16570" y="3609"/>
                  <a:pt x="16570" y="4123"/>
                </a:cubicBezTo>
                <a:cubicBezTo>
                  <a:pt x="16570" y="4654"/>
                  <a:pt x="16491" y="5162"/>
                  <a:pt x="16333" y="5645"/>
                </a:cubicBezTo>
                <a:cubicBezTo>
                  <a:pt x="16175" y="6125"/>
                  <a:pt x="15982" y="6611"/>
                  <a:pt x="15759" y="7097"/>
                </a:cubicBezTo>
                <a:cubicBezTo>
                  <a:pt x="16073" y="7080"/>
                  <a:pt x="16389" y="7057"/>
                  <a:pt x="16706" y="7035"/>
                </a:cubicBezTo>
                <a:cubicBezTo>
                  <a:pt x="17019" y="7012"/>
                  <a:pt x="17336" y="7001"/>
                  <a:pt x="17652" y="7001"/>
                </a:cubicBezTo>
                <a:cubicBezTo>
                  <a:pt x="18150" y="7001"/>
                  <a:pt x="18630" y="7049"/>
                  <a:pt x="19099" y="7145"/>
                </a:cubicBezTo>
                <a:cubicBezTo>
                  <a:pt x="19568" y="7238"/>
                  <a:pt x="19986" y="7396"/>
                  <a:pt x="20357" y="7616"/>
                </a:cubicBezTo>
                <a:cubicBezTo>
                  <a:pt x="20727" y="7839"/>
                  <a:pt x="21026" y="8144"/>
                  <a:pt x="21255" y="8528"/>
                </a:cubicBezTo>
                <a:cubicBezTo>
                  <a:pt x="21487" y="8918"/>
                  <a:pt x="21600" y="9409"/>
                  <a:pt x="21600" y="10002"/>
                </a:cubicBezTo>
                <a:cubicBezTo>
                  <a:pt x="21600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9" y="11544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4"/>
                  <a:pt x="5341" y="17759"/>
                  <a:pt x="5341" y="17454"/>
                </a:cubicBezTo>
                <a:cubicBezTo>
                  <a:pt x="5341" y="17155"/>
                  <a:pt x="5233" y="16901"/>
                  <a:pt x="5024" y="16686"/>
                </a:cubicBezTo>
                <a:cubicBezTo>
                  <a:pt x="4812" y="16477"/>
                  <a:pt x="4558" y="16373"/>
                  <a:pt x="4258" y="16373"/>
                </a:cubicBezTo>
                <a:cubicBezTo>
                  <a:pt x="3942" y="16373"/>
                  <a:pt x="3685" y="16477"/>
                  <a:pt x="3487" y="16686"/>
                </a:cubicBezTo>
                <a:cubicBezTo>
                  <a:pt x="3289" y="16901"/>
                  <a:pt x="3190" y="17155"/>
                  <a:pt x="3190" y="17454"/>
                </a:cubicBezTo>
                <a:cubicBezTo>
                  <a:pt x="3190" y="17768"/>
                  <a:pt x="3289" y="18025"/>
                  <a:pt x="3487" y="18223"/>
                </a:cubicBezTo>
                <a:cubicBezTo>
                  <a:pt x="3682" y="18420"/>
                  <a:pt x="3939" y="18519"/>
                  <a:pt x="4258" y="18519"/>
                </a:cubicBezTo>
                <a:moveTo>
                  <a:pt x="19164" y="14343"/>
                </a:moveTo>
                <a:cubicBezTo>
                  <a:pt x="19704" y="13902"/>
                  <a:pt x="19975" y="13346"/>
                  <a:pt x="19975" y="12679"/>
                </a:cubicBezTo>
                <a:cubicBezTo>
                  <a:pt x="19975" y="12473"/>
                  <a:pt x="19919" y="12281"/>
                  <a:pt x="19806" y="12098"/>
                </a:cubicBezTo>
                <a:cubicBezTo>
                  <a:pt x="19695" y="11920"/>
                  <a:pt x="19577" y="11762"/>
                  <a:pt x="19447" y="11623"/>
                </a:cubicBezTo>
                <a:cubicBezTo>
                  <a:pt x="19591" y="11363"/>
                  <a:pt x="19721" y="11106"/>
                  <a:pt x="19834" y="10849"/>
                </a:cubicBezTo>
                <a:cubicBezTo>
                  <a:pt x="19944" y="10592"/>
                  <a:pt x="20003" y="10313"/>
                  <a:pt x="20003" y="10002"/>
                </a:cubicBezTo>
                <a:cubicBezTo>
                  <a:pt x="20003" y="9689"/>
                  <a:pt x="19924" y="9440"/>
                  <a:pt x="19766" y="9251"/>
                </a:cubicBezTo>
                <a:cubicBezTo>
                  <a:pt x="19608" y="9070"/>
                  <a:pt x="19416" y="8929"/>
                  <a:pt x="19184" y="8833"/>
                </a:cubicBezTo>
                <a:cubicBezTo>
                  <a:pt x="18955" y="8740"/>
                  <a:pt x="18698" y="8683"/>
                  <a:pt x="18418" y="8664"/>
                </a:cubicBezTo>
                <a:cubicBezTo>
                  <a:pt x="18138" y="8644"/>
                  <a:pt x="17884" y="8635"/>
                  <a:pt x="17650" y="8635"/>
                </a:cubicBezTo>
                <a:cubicBezTo>
                  <a:pt x="17243" y="8635"/>
                  <a:pt x="16836" y="8650"/>
                  <a:pt x="16423" y="8678"/>
                </a:cubicBezTo>
                <a:cubicBezTo>
                  <a:pt x="16011" y="8706"/>
                  <a:pt x="15607" y="8720"/>
                  <a:pt x="15200" y="8720"/>
                </a:cubicBezTo>
                <a:cubicBezTo>
                  <a:pt x="14917" y="8720"/>
                  <a:pt x="14643" y="8706"/>
                  <a:pt x="14366" y="8678"/>
                </a:cubicBezTo>
                <a:cubicBezTo>
                  <a:pt x="14089" y="8650"/>
                  <a:pt x="13829" y="8585"/>
                  <a:pt x="13575" y="8475"/>
                </a:cubicBezTo>
                <a:cubicBezTo>
                  <a:pt x="13575" y="8105"/>
                  <a:pt x="13646" y="7754"/>
                  <a:pt x="13792" y="7421"/>
                </a:cubicBezTo>
                <a:cubicBezTo>
                  <a:pt x="13937" y="7088"/>
                  <a:pt x="14095" y="6752"/>
                  <a:pt x="14276" y="6413"/>
                </a:cubicBezTo>
                <a:cubicBezTo>
                  <a:pt x="14448" y="6074"/>
                  <a:pt x="14606" y="5721"/>
                  <a:pt x="14748" y="5351"/>
                </a:cubicBezTo>
                <a:cubicBezTo>
                  <a:pt x="14886" y="4984"/>
                  <a:pt x="14954" y="4575"/>
                  <a:pt x="14954" y="4123"/>
                </a:cubicBezTo>
                <a:cubicBezTo>
                  <a:pt x="14954" y="3824"/>
                  <a:pt x="14906" y="3530"/>
                  <a:pt x="14813" y="3236"/>
                </a:cubicBezTo>
                <a:cubicBezTo>
                  <a:pt x="14717" y="2945"/>
                  <a:pt x="14584" y="2677"/>
                  <a:pt x="14411" y="2440"/>
                </a:cubicBezTo>
                <a:cubicBezTo>
                  <a:pt x="14239" y="2200"/>
                  <a:pt x="14027" y="2002"/>
                  <a:pt x="13776" y="1844"/>
                </a:cubicBezTo>
                <a:cubicBezTo>
                  <a:pt x="13521" y="1689"/>
                  <a:pt x="13230" y="1607"/>
                  <a:pt x="12894" y="1607"/>
                </a:cubicBezTo>
                <a:lnTo>
                  <a:pt x="12744" y="1607"/>
                </a:lnTo>
                <a:cubicBezTo>
                  <a:pt x="12682" y="1607"/>
                  <a:pt x="12631" y="1618"/>
                  <a:pt x="12594" y="1635"/>
                </a:cubicBezTo>
                <a:cubicBezTo>
                  <a:pt x="12524" y="1672"/>
                  <a:pt x="12481" y="1706"/>
                  <a:pt x="12473" y="1742"/>
                </a:cubicBezTo>
                <a:cubicBezTo>
                  <a:pt x="12464" y="1779"/>
                  <a:pt x="12450" y="1838"/>
                  <a:pt x="12430" y="1920"/>
                </a:cubicBezTo>
                <a:cubicBezTo>
                  <a:pt x="12323" y="2451"/>
                  <a:pt x="12221" y="3007"/>
                  <a:pt x="12128" y="3586"/>
                </a:cubicBezTo>
                <a:cubicBezTo>
                  <a:pt x="12035" y="4168"/>
                  <a:pt x="11854" y="4699"/>
                  <a:pt x="11597" y="5176"/>
                </a:cubicBezTo>
                <a:cubicBezTo>
                  <a:pt x="11334" y="5636"/>
                  <a:pt x="11001" y="6035"/>
                  <a:pt x="10597" y="6368"/>
                </a:cubicBezTo>
                <a:cubicBezTo>
                  <a:pt x="10190" y="6701"/>
                  <a:pt x="9803" y="7051"/>
                  <a:pt x="9432" y="7421"/>
                </a:cubicBezTo>
                <a:cubicBezTo>
                  <a:pt x="9170" y="7701"/>
                  <a:pt x="8949" y="7955"/>
                  <a:pt x="8771" y="8183"/>
                </a:cubicBezTo>
                <a:cubicBezTo>
                  <a:pt x="8593" y="8412"/>
                  <a:pt x="8404" y="8632"/>
                  <a:pt x="8212" y="8833"/>
                </a:cubicBezTo>
                <a:cubicBezTo>
                  <a:pt x="8017" y="9036"/>
                  <a:pt x="7799" y="9223"/>
                  <a:pt x="7556" y="9401"/>
                </a:cubicBezTo>
                <a:cubicBezTo>
                  <a:pt x="7313" y="9576"/>
                  <a:pt x="7019" y="9737"/>
                  <a:pt x="6674" y="9881"/>
                </a:cubicBezTo>
                <a:lnTo>
                  <a:pt x="6646" y="9881"/>
                </a:lnTo>
                <a:lnTo>
                  <a:pt x="6646" y="18573"/>
                </a:lnTo>
                <a:cubicBezTo>
                  <a:pt x="7279" y="18573"/>
                  <a:pt x="7889" y="18649"/>
                  <a:pt x="8486" y="18796"/>
                </a:cubicBezTo>
                <a:cubicBezTo>
                  <a:pt x="9082" y="18946"/>
                  <a:pt x="9684" y="19104"/>
                  <a:pt x="10294" y="19270"/>
                </a:cubicBezTo>
                <a:cubicBezTo>
                  <a:pt x="10902" y="19440"/>
                  <a:pt x="11538" y="19592"/>
                  <a:pt x="12207" y="19742"/>
                </a:cubicBezTo>
                <a:cubicBezTo>
                  <a:pt x="12874" y="19892"/>
                  <a:pt x="13595" y="19965"/>
                  <a:pt x="14375" y="19965"/>
                </a:cubicBezTo>
                <a:cubicBezTo>
                  <a:pt x="14781" y="19965"/>
                  <a:pt x="15222" y="19940"/>
                  <a:pt x="15700" y="19886"/>
                </a:cubicBezTo>
                <a:cubicBezTo>
                  <a:pt x="16177" y="19830"/>
                  <a:pt x="16627" y="19711"/>
                  <a:pt x="17048" y="19527"/>
                </a:cubicBezTo>
                <a:cubicBezTo>
                  <a:pt x="17469" y="19344"/>
                  <a:pt x="17816" y="19087"/>
                  <a:pt x="18102" y="18762"/>
                </a:cubicBezTo>
                <a:cubicBezTo>
                  <a:pt x="18387" y="18440"/>
                  <a:pt x="18526" y="18011"/>
                  <a:pt x="18526" y="17477"/>
                </a:cubicBezTo>
                <a:cubicBezTo>
                  <a:pt x="18526" y="17387"/>
                  <a:pt x="18523" y="17305"/>
                  <a:pt x="18517" y="17226"/>
                </a:cubicBezTo>
                <a:cubicBezTo>
                  <a:pt x="18503" y="17152"/>
                  <a:pt x="18489" y="17071"/>
                  <a:pt x="18472" y="16980"/>
                </a:cubicBezTo>
                <a:cubicBezTo>
                  <a:pt x="18786" y="16836"/>
                  <a:pt x="19029" y="16596"/>
                  <a:pt x="19195" y="16263"/>
                </a:cubicBezTo>
                <a:cubicBezTo>
                  <a:pt x="19365" y="15930"/>
                  <a:pt x="19447" y="15594"/>
                  <a:pt x="19447" y="15263"/>
                </a:cubicBezTo>
                <a:cubicBezTo>
                  <a:pt x="19450" y="14913"/>
                  <a:pt x="19351" y="14605"/>
                  <a:pt x="19164" y="14343"/>
                </a:cubicBezTo>
              </a:path>
            </a:pathLst>
          </a:custGeom>
          <a:solidFill>
            <a:srgbClr val="404040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007" name="矩形 57"/>
          <p:cNvSpPr/>
          <p:nvPr/>
        </p:nvSpPr>
        <p:spPr>
          <a:xfrm>
            <a:off x="7071043" y="4625023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3984" name="文本框 7"/>
          <p:cNvSpPr txBox="1"/>
          <p:nvPr/>
        </p:nvSpPr>
        <p:spPr>
          <a:xfrm>
            <a:off x="7071043" y="4993323"/>
            <a:ext cx="4521200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5009" name="矩形 57"/>
          <p:cNvSpPr/>
          <p:nvPr/>
        </p:nvSpPr>
        <p:spPr>
          <a:xfrm>
            <a:off x="7318693" y="2329498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3986" name="文本框 9"/>
          <p:cNvSpPr txBox="1"/>
          <p:nvPr/>
        </p:nvSpPr>
        <p:spPr>
          <a:xfrm>
            <a:off x="7318693" y="2697798"/>
            <a:ext cx="395763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5011" name="矩形 57"/>
          <p:cNvSpPr/>
          <p:nvPr/>
        </p:nvSpPr>
        <p:spPr>
          <a:xfrm>
            <a:off x="3338830" y="462502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3988" name="文本框 12"/>
          <p:cNvSpPr txBox="1"/>
          <p:nvPr/>
        </p:nvSpPr>
        <p:spPr>
          <a:xfrm>
            <a:off x="619443" y="4993323"/>
            <a:ext cx="4521200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5013" name="矩形 57"/>
          <p:cNvSpPr/>
          <p:nvPr/>
        </p:nvSpPr>
        <p:spPr>
          <a:xfrm>
            <a:off x="3045143" y="2329498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3990" name="文本框 14"/>
          <p:cNvSpPr txBox="1"/>
          <p:nvPr/>
        </p:nvSpPr>
        <p:spPr>
          <a:xfrm>
            <a:off x="890905" y="2697798"/>
            <a:ext cx="3956050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Freeform 104"/>
          <p:cNvSpPr>
            <a:spLocks noEditPoints="1"/>
          </p:cNvSpPr>
          <p:nvPr/>
        </p:nvSpPr>
        <p:spPr>
          <a:xfrm>
            <a:off x="746125" y="4972050"/>
            <a:ext cx="301625" cy="298450"/>
          </a:xfrm>
          <a:custGeom>
            <a:avLst/>
            <a:gdLst/>
            <a:ahLst/>
            <a:cxnLst>
              <a:cxn ang="0">
                <a:pos x="218081" y="144625"/>
              </a:cxn>
              <a:cxn ang="0">
                <a:pos x="193392" y="37189"/>
              </a:cxn>
              <a:cxn ang="0">
                <a:pos x="86409" y="8264"/>
              </a:cxn>
              <a:cxn ang="0">
                <a:pos x="148130" y="70246"/>
              </a:cxn>
              <a:cxn ang="0">
                <a:pos x="131671" y="132229"/>
              </a:cxn>
              <a:cxn ang="0">
                <a:pos x="69950" y="148758"/>
              </a:cxn>
              <a:cxn ang="0">
                <a:pos x="8229" y="86775"/>
              </a:cxn>
              <a:cxn ang="0">
                <a:pos x="37032" y="194211"/>
              </a:cxn>
              <a:cxn ang="0">
                <a:pos x="148130" y="219004"/>
              </a:cxn>
              <a:cxn ang="0">
                <a:pos x="148130" y="219004"/>
              </a:cxn>
              <a:cxn ang="0">
                <a:pos x="403244" y="475199"/>
              </a:cxn>
              <a:cxn ang="0">
                <a:pos x="440277" y="487596"/>
              </a:cxn>
              <a:cxn ang="0">
                <a:pos x="473195" y="475199"/>
              </a:cxn>
              <a:cxn ang="0">
                <a:pos x="473195" y="400820"/>
              </a:cxn>
              <a:cxn ang="0">
                <a:pos x="218081" y="144625"/>
              </a:cxn>
              <a:cxn ang="0">
                <a:pos x="444392" y="466935"/>
              </a:cxn>
              <a:cxn ang="0">
                <a:pos x="423818" y="446274"/>
              </a:cxn>
              <a:cxn ang="0">
                <a:pos x="444392" y="425613"/>
              </a:cxn>
              <a:cxn ang="0">
                <a:pos x="464965" y="446274"/>
              </a:cxn>
              <a:cxn ang="0">
                <a:pos x="444392" y="466935"/>
              </a:cxn>
            </a:cxnLst>
            <a:rect l="0" t="0" r="0" b="0"/>
            <a:pathLst>
              <a:path w="120" h="118">
                <a:moveTo>
                  <a:pt x="53" y="35"/>
                </a:move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7" y="36"/>
                  <a:pt x="17" y="36"/>
                  <a:pt x="17" y="3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30"/>
                  <a:pt x="2" y="40"/>
                  <a:pt x="9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0" y="117"/>
                  <a:pt x="103" y="118"/>
                  <a:pt x="107" y="118"/>
                </a:cubicBezTo>
                <a:cubicBezTo>
                  <a:pt x="110" y="118"/>
                  <a:pt x="113" y="117"/>
                  <a:pt x="115" y="115"/>
                </a:cubicBezTo>
                <a:cubicBezTo>
                  <a:pt x="120" y="110"/>
                  <a:pt x="120" y="102"/>
                  <a:pt x="115" y="97"/>
                </a:cubicBezTo>
                <a:lnTo>
                  <a:pt x="53" y="35"/>
                </a:lnTo>
                <a:close/>
                <a:moveTo>
                  <a:pt x="108" y="113"/>
                </a:moveTo>
                <a:cubicBezTo>
                  <a:pt x="105" y="113"/>
                  <a:pt x="103" y="110"/>
                  <a:pt x="103" y="108"/>
                </a:cubicBezTo>
                <a:cubicBezTo>
                  <a:pt x="103" y="105"/>
                  <a:pt x="105" y="103"/>
                  <a:pt x="108" y="103"/>
                </a:cubicBezTo>
                <a:cubicBezTo>
                  <a:pt x="110" y="103"/>
                  <a:pt x="113" y="105"/>
                  <a:pt x="113" y="108"/>
                </a:cubicBezTo>
                <a:cubicBezTo>
                  <a:pt x="113" y="110"/>
                  <a:pt x="110" y="113"/>
                  <a:pt x="108" y="11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569049" y="3531452"/>
            <a:ext cx="220134" cy="403013"/>
            <a:chOff x="3536781" y="2689641"/>
            <a:chExt cx="279527" cy="509141"/>
          </a:xfrm>
          <a:solidFill>
            <a:schemeClr val="bg1"/>
          </a:solidFill>
        </p:grpSpPr>
        <p:sp>
          <p:nvSpPr>
            <p:cNvPr id="37" name="Freeform 121"/>
            <p:cNvSpPr>
              <a:spLocks noEditPoints="1"/>
            </p:cNvSpPr>
            <p:nvPr/>
          </p:nvSpPr>
          <p:spPr bwMode="auto">
            <a:xfrm>
              <a:off x="3536781" y="2689641"/>
              <a:ext cx="279527" cy="381855"/>
            </a:xfrm>
            <a:custGeom>
              <a:avLst/>
              <a:gdLst>
                <a:gd name="T0" fmla="*/ 42 w 84"/>
                <a:gd name="T1" fmla="*/ 5 h 115"/>
                <a:gd name="T2" fmla="*/ 79 w 84"/>
                <a:gd name="T3" fmla="*/ 42 h 115"/>
                <a:gd name="T4" fmla="*/ 56 w 84"/>
                <a:gd name="T5" fmla="*/ 111 h 115"/>
                <a:gd name="T6" fmla="*/ 31 w 84"/>
                <a:gd name="T7" fmla="*/ 111 h 115"/>
                <a:gd name="T8" fmla="*/ 4 w 84"/>
                <a:gd name="T9" fmla="*/ 42 h 115"/>
                <a:gd name="T10" fmla="*/ 42 w 84"/>
                <a:gd name="T11" fmla="*/ 5 h 115"/>
                <a:gd name="T12" fmla="*/ 42 w 84"/>
                <a:gd name="T13" fmla="*/ 0 h 115"/>
                <a:gd name="T14" fmla="*/ 0 w 84"/>
                <a:gd name="T15" fmla="*/ 42 h 115"/>
                <a:gd name="T16" fmla="*/ 29 w 84"/>
                <a:gd name="T17" fmla="*/ 115 h 115"/>
                <a:gd name="T18" fmla="*/ 58 w 84"/>
                <a:gd name="T19" fmla="*/ 115 h 115"/>
                <a:gd name="T20" fmla="*/ 84 w 84"/>
                <a:gd name="T21" fmla="*/ 42 h 115"/>
                <a:gd name="T22" fmla="*/ 42 w 84"/>
                <a:gd name="T2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5">
                  <a:moveTo>
                    <a:pt x="42" y="5"/>
                  </a:moveTo>
                  <a:cubicBezTo>
                    <a:pt x="63" y="5"/>
                    <a:pt x="79" y="22"/>
                    <a:pt x="79" y="42"/>
                  </a:cubicBezTo>
                  <a:cubicBezTo>
                    <a:pt x="79" y="60"/>
                    <a:pt x="60" y="101"/>
                    <a:pt x="56" y="111"/>
                  </a:cubicBezTo>
                  <a:cubicBezTo>
                    <a:pt x="31" y="111"/>
                    <a:pt x="31" y="111"/>
                    <a:pt x="31" y="111"/>
                  </a:cubicBezTo>
                  <a:cubicBezTo>
                    <a:pt x="23" y="95"/>
                    <a:pt x="4" y="58"/>
                    <a:pt x="4" y="42"/>
                  </a:cubicBezTo>
                  <a:cubicBezTo>
                    <a:pt x="4" y="22"/>
                    <a:pt x="21" y="5"/>
                    <a:pt x="42" y="5"/>
                  </a:cubicBezTo>
                  <a:moveTo>
                    <a:pt x="42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3"/>
                    <a:pt x="29" y="115"/>
                    <a:pt x="29" y="115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58" y="115"/>
                    <a:pt x="84" y="63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122"/>
            <p:cNvSpPr/>
            <p:nvPr/>
          </p:nvSpPr>
          <p:spPr bwMode="auto">
            <a:xfrm>
              <a:off x="3631621" y="3166335"/>
              <a:ext cx="97336" cy="9983"/>
            </a:xfrm>
            <a:custGeom>
              <a:avLst/>
              <a:gdLst>
                <a:gd name="T0" fmla="*/ 1 w 29"/>
                <a:gd name="T1" fmla="*/ 3 h 3"/>
                <a:gd name="T2" fmla="*/ 27 w 29"/>
                <a:gd name="T3" fmla="*/ 3 h 3"/>
                <a:gd name="T4" fmla="*/ 29 w 29"/>
                <a:gd name="T5" fmla="*/ 0 h 3"/>
                <a:gd name="T6" fmla="*/ 0 w 29"/>
                <a:gd name="T7" fmla="*/ 0 h 3"/>
                <a:gd name="T8" fmla="*/ 1 w 29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">
                  <a:moveTo>
                    <a:pt x="1" y="3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8" y="2"/>
                    <a:pt x="28" y="1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Freeform 123"/>
            <p:cNvSpPr/>
            <p:nvPr/>
          </p:nvSpPr>
          <p:spPr bwMode="auto">
            <a:xfrm>
              <a:off x="3646596" y="3186302"/>
              <a:ext cx="69882" cy="12480"/>
            </a:xfrm>
            <a:custGeom>
              <a:avLst/>
              <a:gdLst>
                <a:gd name="T0" fmla="*/ 10 w 21"/>
                <a:gd name="T1" fmla="*/ 4 h 4"/>
                <a:gd name="T2" fmla="*/ 21 w 21"/>
                <a:gd name="T3" fmla="*/ 0 h 4"/>
                <a:gd name="T4" fmla="*/ 0 w 21"/>
                <a:gd name="T5" fmla="*/ 0 h 4"/>
                <a:gd name="T6" fmla="*/ 10 w 21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">
                  <a:moveTo>
                    <a:pt x="10" y="4"/>
                  </a:moveTo>
                  <a:cubicBezTo>
                    <a:pt x="14" y="4"/>
                    <a:pt x="18" y="2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6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Freeform 124"/>
            <p:cNvSpPr/>
            <p:nvPr/>
          </p:nvSpPr>
          <p:spPr bwMode="auto">
            <a:xfrm>
              <a:off x="3629124" y="3086470"/>
              <a:ext cx="102328" cy="69882"/>
            </a:xfrm>
            <a:custGeom>
              <a:avLst/>
              <a:gdLst>
                <a:gd name="T0" fmla="*/ 31 w 31"/>
                <a:gd name="T1" fmla="*/ 0 h 21"/>
                <a:gd name="T2" fmla="*/ 0 w 31"/>
                <a:gd name="T3" fmla="*/ 0 h 21"/>
                <a:gd name="T4" fmla="*/ 0 w 31"/>
                <a:gd name="T5" fmla="*/ 19 h 21"/>
                <a:gd name="T6" fmla="*/ 0 w 31"/>
                <a:gd name="T7" fmla="*/ 21 h 21"/>
                <a:gd name="T8" fmla="*/ 30 w 31"/>
                <a:gd name="T9" fmla="*/ 21 h 21"/>
                <a:gd name="T10" fmla="*/ 31 w 31"/>
                <a:gd name="T11" fmla="*/ 19 h 21"/>
                <a:gd name="T12" fmla="*/ 31 w 31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1">
                  <a:moveTo>
                    <a:pt x="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0"/>
                    <a:pt x="31" y="20"/>
                    <a:pt x="31" y="19"/>
                  </a:cubicBez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Freeform 125"/>
            <p:cNvSpPr>
              <a:spLocks noEditPoints="1"/>
            </p:cNvSpPr>
            <p:nvPr/>
          </p:nvSpPr>
          <p:spPr bwMode="auto">
            <a:xfrm>
              <a:off x="3626629" y="2864345"/>
              <a:ext cx="104823" cy="207151"/>
            </a:xfrm>
            <a:custGeom>
              <a:avLst/>
              <a:gdLst>
                <a:gd name="T0" fmla="*/ 42 w 42"/>
                <a:gd name="T1" fmla="*/ 2 h 83"/>
                <a:gd name="T2" fmla="*/ 42 w 42"/>
                <a:gd name="T3" fmla="*/ 2 h 83"/>
                <a:gd name="T4" fmla="*/ 42 w 42"/>
                <a:gd name="T5" fmla="*/ 2 h 83"/>
                <a:gd name="T6" fmla="*/ 37 w 42"/>
                <a:gd name="T7" fmla="*/ 0 h 83"/>
                <a:gd name="T8" fmla="*/ 20 w 42"/>
                <a:gd name="T9" fmla="*/ 6 h 83"/>
                <a:gd name="T10" fmla="*/ 5 w 42"/>
                <a:gd name="T11" fmla="*/ 0 h 83"/>
                <a:gd name="T12" fmla="*/ 0 w 42"/>
                <a:gd name="T13" fmla="*/ 1 h 83"/>
                <a:gd name="T14" fmla="*/ 0 w 42"/>
                <a:gd name="T15" fmla="*/ 2 h 83"/>
                <a:gd name="T16" fmla="*/ 0 w 42"/>
                <a:gd name="T17" fmla="*/ 2 h 83"/>
                <a:gd name="T18" fmla="*/ 18 w 42"/>
                <a:gd name="T19" fmla="*/ 83 h 83"/>
                <a:gd name="T20" fmla="*/ 24 w 42"/>
                <a:gd name="T21" fmla="*/ 83 h 83"/>
                <a:gd name="T22" fmla="*/ 42 w 42"/>
                <a:gd name="T23" fmla="*/ 2 h 83"/>
                <a:gd name="T24" fmla="*/ 42 w 42"/>
                <a:gd name="T25" fmla="*/ 2 h 83"/>
                <a:gd name="T26" fmla="*/ 42 w 42"/>
                <a:gd name="T27" fmla="*/ 2 h 83"/>
                <a:gd name="T28" fmla="*/ 21 w 42"/>
                <a:gd name="T29" fmla="*/ 73 h 83"/>
                <a:gd name="T30" fmla="*/ 5 w 42"/>
                <a:gd name="T31" fmla="*/ 4 h 83"/>
                <a:gd name="T32" fmla="*/ 20 w 42"/>
                <a:gd name="T33" fmla="*/ 9 h 83"/>
                <a:gd name="T34" fmla="*/ 37 w 42"/>
                <a:gd name="T35" fmla="*/ 4 h 83"/>
                <a:gd name="T36" fmla="*/ 21 w 42"/>
                <a:gd name="T37" fmla="*/ 7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83">
                  <a:moveTo>
                    <a:pt x="42" y="2"/>
                  </a:moveTo>
                  <a:lnTo>
                    <a:pt x="42" y="2"/>
                  </a:lnTo>
                  <a:lnTo>
                    <a:pt x="42" y="2"/>
                  </a:lnTo>
                  <a:lnTo>
                    <a:pt x="37" y="0"/>
                  </a:lnTo>
                  <a:lnTo>
                    <a:pt x="20" y="6"/>
                  </a:lnTo>
                  <a:lnTo>
                    <a:pt x="5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8" y="83"/>
                  </a:lnTo>
                  <a:lnTo>
                    <a:pt x="24" y="83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2"/>
                  </a:lnTo>
                  <a:close/>
                  <a:moveTo>
                    <a:pt x="21" y="73"/>
                  </a:moveTo>
                  <a:lnTo>
                    <a:pt x="5" y="4"/>
                  </a:lnTo>
                  <a:lnTo>
                    <a:pt x="20" y="9"/>
                  </a:lnTo>
                  <a:lnTo>
                    <a:pt x="37" y="4"/>
                  </a:lnTo>
                  <a:lnTo>
                    <a:pt x="21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546612" y="2258062"/>
            <a:ext cx="265007" cy="264160"/>
            <a:chOff x="6559551" y="1588"/>
            <a:chExt cx="274637" cy="273050"/>
          </a:xfrm>
          <a:solidFill>
            <a:schemeClr val="bg1"/>
          </a:solidFill>
        </p:grpSpPr>
        <p:sp>
          <p:nvSpPr>
            <p:cNvPr id="43" name="Freeform 126"/>
            <p:cNvSpPr>
              <a:spLocks noEditPoints="1"/>
            </p:cNvSpPr>
            <p:nvPr/>
          </p:nvSpPr>
          <p:spPr bwMode="auto">
            <a:xfrm>
              <a:off x="6704013" y="65088"/>
              <a:ext cx="130175" cy="209550"/>
            </a:xfrm>
            <a:custGeom>
              <a:avLst/>
              <a:gdLst>
                <a:gd name="T0" fmla="*/ 0 w 82"/>
                <a:gd name="T1" fmla="*/ 34 h 132"/>
                <a:gd name="T2" fmla="*/ 0 w 82"/>
                <a:gd name="T3" fmla="*/ 132 h 132"/>
                <a:gd name="T4" fmla="*/ 82 w 82"/>
                <a:gd name="T5" fmla="*/ 99 h 132"/>
                <a:gd name="T6" fmla="*/ 82 w 82"/>
                <a:gd name="T7" fmla="*/ 0 h 132"/>
                <a:gd name="T8" fmla="*/ 0 w 82"/>
                <a:gd name="T9" fmla="*/ 34 h 132"/>
                <a:gd name="T10" fmla="*/ 76 w 82"/>
                <a:gd name="T11" fmla="*/ 10 h 132"/>
                <a:gd name="T12" fmla="*/ 76 w 82"/>
                <a:gd name="T13" fmla="*/ 94 h 132"/>
                <a:gd name="T14" fmla="*/ 5 w 82"/>
                <a:gd name="T15" fmla="*/ 66 h 132"/>
                <a:gd name="T16" fmla="*/ 5 w 82"/>
                <a:gd name="T17" fmla="*/ 38 h 132"/>
                <a:gd name="T18" fmla="*/ 76 w 82"/>
                <a:gd name="T19" fmla="*/ 10 h 132"/>
                <a:gd name="T20" fmla="*/ 5 w 82"/>
                <a:gd name="T21" fmla="*/ 70 h 132"/>
                <a:gd name="T22" fmla="*/ 73 w 82"/>
                <a:gd name="T23" fmla="*/ 96 h 132"/>
                <a:gd name="T24" fmla="*/ 5 w 82"/>
                <a:gd name="T25" fmla="*/ 124 h 132"/>
                <a:gd name="T26" fmla="*/ 5 w 82"/>
                <a:gd name="T27" fmla="*/ 7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132">
                  <a:moveTo>
                    <a:pt x="0" y="34"/>
                  </a:moveTo>
                  <a:lnTo>
                    <a:pt x="0" y="132"/>
                  </a:lnTo>
                  <a:lnTo>
                    <a:pt x="82" y="99"/>
                  </a:lnTo>
                  <a:lnTo>
                    <a:pt x="82" y="0"/>
                  </a:lnTo>
                  <a:lnTo>
                    <a:pt x="0" y="34"/>
                  </a:lnTo>
                  <a:close/>
                  <a:moveTo>
                    <a:pt x="76" y="10"/>
                  </a:moveTo>
                  <a:lnTo>
                    <a:pt x="76" y="94"/>
                  </a:lnTo>
                  <a:lnTo>
                    <a:pt x="5" y="66"/>
                  </a:lnTo>
                  <a:lnTo>
                    <a:pt x="5" y="38"/>
                  </a:lnTo>
                  <a:lnTo>
                    <a:pt x="76" y="10"/>
                  </a:lnTo>
                  <a:close/>
                  <a:moveTo>
                    <a:pt x="5" y="70"/>
                  </a:moveTo>
                  <a:lnTo>
                    <a:pt x="73" y="96"/>
                  </a:lnTo>
                  <a:lnTo>
                    <a:pt x="5" y="124"/>
                  </a:lnTo>
                  <a:lnTo>
                    <a:pt x="5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127"/>
            <p:cNvSpPr/>
            <p:nvPr/>
          </p:nvSpPr>
          <p:spPr bwMode="auto">
            <a:xfrm>
              <a:off x="6559551" y="65088"/>
              <a:ext cx="128588" cy="209550"/>
            </a:xfrm>
            <a:custGeom>
              <a:avLst/>
              <a:gdLst>
                <a:gd name="T0" fmla="*/ 0 w 81"/>
                <a:gd name="T1" fmla="*/ 99 h 132"/>
                <a:gd name="T2" fmla="*/ 81 w 81"/>
                <a:gd name="T3" fmla="*/ 132 h 132"/>
                <a:gd name="T4" fmla="*/ 81 w 81"/>
                <a:gd name="T5" fmla="*/ 34 h 132"/>
                <a:gd name="T6" fmla="*/ 0 w 81"/>
                <a:gd name="T7" fmla="*/ 0 h 132"/>
                <a:gd name="T8" fmla="*/ 0 w 81"/>
                <a:gd name="T9" fmla="*/ 9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32">
                  <a:moveTo>
                    <a:pt x="0" y="99"/>
                  </a:moveTo>
                  <a:lnTo>
                    <a:pt x="81" y="132"/>
                  </a:lnTo>
                  <a:lnTo>
                    <a:pt x="81" y="34"/>
                  </a:lnTo>
                  <a:lnTo>
                    <a:pt x="0" y="0"/>
                  </a:lnTo>
                  <a:lnTo>
                    <a:pt x="0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128"/>
            <p:cNvSpPr>
              <a:spLocks noEditPoints="1"/>
            </p:cNvSpPr>
            <p:nvPr/>
          </p:nvSpPr>
          <p:spPr bwMode="auto">
            <a:xfrm>
              <a:off x="6567488" y="1588"/>
              <a:ext cx="263525" cy="104775"/>
            </a:xfrm>
            <a:custGeom>
              <a:avLst/>
              <a:gdLst>
                <a:gd name="T0" fmla="*/ 82 w 166"/>
                <a:gd name="T1" fmla="*/ 0 h 66"/>
                <a:gd name="T2" fmla="*/ 0 w 166"/>
                <a:gd name="T3" fmla="*/ 32 h 66"/>
                <a:gd name="T4" fmla="*/ 80 w 166"/>
                <a:gd name="T5" fmla="*/ 66 h 66"/>
                <a:gd name="T6" fmla="*/ 166 w 166"/>
                <a:gd name="T7" fmla="*/ 32 h 66"/>
                <a:gd name="T8" fmla="*/ 82 w 166"/>
                <a:gd name="T9" fmla="*/ 0 h 66"/>
                <a:gd name="T10" fmla="*/ 82 w 166"/>
                <a:gd name="T11" fmla="*/ 6 h 66"/>
                <a:gd name="T12" fmla="*/ 151 w 166"/>
                <a:gd name="T13" fmla="*/ 32 h 66"/>
                <a:gd name="T14" fmla="*/ 82 w 166"/>
                <a:gd name="T15" fmla="*/ 59 h 66"/>
                <a:gd name="T16" fmla="*/ 82 w 166"/>
                <a:gd name="T17" fmla="*/ 6 h 66"/>
                <a:gd name="T18" fmla="*/ 78 w 166"/>
                <a:gd name="T19" fmla="*/ 7 h 66"/>
                <a:gd name="T20" fmla="*/ 78 w 166"/>
                <a:gd name="T21" fmla="*/ 59 h 66"/>
                <a:gd name="T22" fmla="*/ 15 w 166"/>
                <a:gd name="T23" fmla="*/ 32 h 66"/>
                <a:gd name="T24" fmla="*/ 78 w 166"/>
                <a:gd name="T25" fmla="*/ 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66">
                  <a:moveTo>
                    <a:pt x="82" y="0"/>
                  </a:moveTo>
                  <a:lnTo>
                    <a:pt x="0" y="32"/>
                  </a:lnTo>
                  <a:lnTo>
                    <a:pt x="80" y="66"/>
                  </a:lnTo>
                  <a:lnTo>
                    <a:pt x="166" y="32"/>
                  </a:lnTo>
                  <a:lnTo>
                    <a:pt x="82" y="0"/>
                  </a:lnTo>
                  <a:close/>
                  <a:moveTo>
                    <a:pt x="82" y="6"/>
                  </a:moveTo>
                  <a:lnTo>
                    <a:pt x="151" y="32"/>
                  </a:lnTo>
                  <a:lnTo>
                    <a:pt x="82" y="59"/>
                  </a:lnTo>
                  <a:lnTo>
                    <a:pt x="82" y="6"/>
                  </a:lnTo>
                  <a:close/>
                  <a:moveTo>
                    <a:pt x="78" y="7"/>
                  </a:moveTo>
                  <a:lnTo>
                    <a:pt x="78" y="59"/>
                  </a:lnTo>
                  <a:lnTo>
                    <a:pt x="15" y="32"/>
                  </a:lnTo>
                  <a:lnTo>
                    <a:pt x="7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41856" y="3559392"/>
            <a:ext cx="311555" cy="352214"/>
            <a:chOff x="5513440" y="1766202"/>
            <a:chExt cx="429274" cy="484183"/>
          </a:xfrm>
          <a:solidFill>
            <a:schemeClr val="bg1"/>
          </a:solidFill>
        </p:grpSpPr>
        <p:sp>
          <p:nvSpPr>
            <p:cNvPr id="47" name="Freeform 147"/>
            <p:cNvSpPr/>
            <p:nvPr/>
          </p:nvSpPr>
          <p:spPr bwMode="auto">
            <a:xfrm>
              <a:off x="5513440" y="1766202"/>
              <a:ext cx="429274" cy="87353"/>
            </a:xfrm>
            <a:custGeom>
              <a:avLst/>
              <a:gdLst>
                <a:gd name="T0" fmla="*/ 68 w 129"/>
                <a:gd name="T1" fmla="*/ 8 h 26"/>
                <a:gd name="T2" fmla="*/ 68 w 129"/>
                <a:gd name="T3" fmla="*/ 4 h 26"/>
                <a:gd name="T4" fmla="*/ 64 w 129"/>
                <a:gd name="T5" fmla="*/ 0 h 26"/>
                <a:gd name="T6" fmla="*/ 61 w 129"/>
                <a:gd name="T7" fmla="*/ 4 h 26"/>
                <a:gd name="T8" fmla="*/ 61 w 129"/>
                <a:gd name="T9" fmla="*/ 8 h 26"/>
                <a:gd name="T10" fmla="*/ 0 w 129"/>
                <a:gd name="T11" fmla="*/ 8 h 26"/>
                <a:gd name="T12" fmla="*/ 0 w 129"/>
                <a:gd name="T13" fmla="*/ 26 h 26"/>
                <a:gd name="T14" fmla="*/ 129 w 129"/>
                <a:gd name="T15" fmla="*/ 26 h 26"/>
                <a:gd name="T16" fmla="*/ 129 w 129"/>
                <a:gd name="T17" fmla="*/ 8 h 26"/>
                <a:gd name="T18" fmla="*/ 68 w 129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6">
                  <a:moveTo>
                    <a:pt x="68" y="8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  <a:cubicBezTo>
                    <a:pt x="63" y="0"/>
                    <a:pt x="61" y="2"/>
                    <a:pt x="61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6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Freeform 148"/>
            <p:cNvSpPr>
              <a:spLocks noEditPoints="1"/>
            </p:cNvSpPr>
            <p:nvPr/>
          </p:nvSpPr>
          <p:spPr bwMode="auto">
            <a:xfrm>
              <a:off x="5550876" y="1873521"/>
              <a:ext cx="356897" cy="376864"/>
            </a:xfrm>
            <a:custGeom>
              <a:avLst/>
              <a:gdLst>
                <a:gd name="T0" fmla="*/ 143 w 143"/>
                <a:gd name="T1" fmla="*/ 95 h 151"/>
                <a:gd name="T2" fmla="*/ 143 w 143"/>
                <a:gd name="T3" fmla="*/ 0 h 151"/>
                <a:gd name="T4" fmla="*/ 0 w 143"/>
                <a:gd name="T5" fmla="*/ 0 h 151"/>
                <a:gd name="T6" fmla="*/ 0 w 143"/>
                <a:gd name="T7" fmla="*/ 95 h 151"/>
                <a:gd name="T8" fmla="*/ 63 w 143"/>
                <a:gd name="T9" fmla="*/ 95 h 151"/>
                <a:gd name="T10" fmla="*/ 63 w 143"/>
                <a:gd name="T11" fmla="*/ 125 h 151"/>
                <a:gd name="T12" fmla="*/ 45 w 143"/>
                <a:gd name="T13" fmla="*/ 125 h 151"/>
                <a:gd name="T14" fmla="*/ 45 w 143"/>
                <a:gd name="T15" fmla="*/ 121 h 151"/>
                <a:gd name="T16" fmla="*/ 37 w 143"/>
                <a:gd name="T17" fmla="*/ 121 h 151"/>
                <a:gd name="T18" fmla="*/ 25 w 143"/>
                <a:gd name="T19" fmla="*/ 151 h 151"/>
                <a:gd name="T20" fmla="*/ 33 w 143"/>
                <a:gd name="T21" fmla="*/ 151 h 151"/>
                <a:gd name="T22" fmla="*/ 40 w 143"/>
                <a:gd name="T23" fmla="*/ 137 h 151"/>
                <a:gd name="T24" fmla="*/ 104 w 143"/>
                <a:gd name="T25" fmla="*/ 137 h 151"/>
                <a:gd name="T26" fmla="*/ 109 w 143"/>
                <a:gd name="T27" fmla="*/ 151 h 151"/>
                <a:gd name="T28" fmla="*/ 119 w 143"/>
                <a:gd name="T29" fmla="*/ 151 h 151"/>
                <a:gd name="T30" fmla="*/ 107 w 143"/>
                <a:gd name="T31" fmla="*/ 121 h 151"/>
                <a:gd name="T32" fmla="*/ 97 w 143"/>
                <a:gd name="T33" fmla="*/ 121 h 151"/>
                <a:gd name="T34" fmla="*/ 97 w 143"/>
                <a:gd name="T35" fmla="*/ 125 h 151"/>
                <a:gd name="T36" fmla="*/ 80 w 143"/>
                <a:gd name="T37" fmla="*/ 125 h 151"/>
                <a:gd name="T38" fmla="*/ 80 w 143"/>
                <a:gd name="T39" fmla="*/ 95 h 151"/>
                <a:gd name="T40" fmla="*/ 143 w 143"/>
                <a:gd name="T41" fmla="*/ 95 h 151"/>
                <a:gd name="T42" fmla="*/ 92 w 143"/>
                <a:gd name="T43" fmla="*/ 28 h 151"/>
                <a:gd name="T44" fmla="*/ 133 w 143"/>
                <a:gd name="T45" fmla="*/ 28 h 151"/>
                <a:gd name="T46" fmla="*/ 133 w 143"/>
                <a:gd name="T47" fmla="*/ 37 h 151"/>
                <a:gd name="T48" fmla="*/ 92 w 143"/>
                <a:gd name="T49" fmla="*/ 37 h 151"/>
                <a:gd name="T50" fmla="*/ 92 w 143"/>
                <a:gd name="T51" fmla="*/ 28 h 151"/>
                <a:gd name="T52" fmla="*/ 92 w 143"/>
                <a:gd name="T53" fmla="*/ 46 h 151"/>
                <a:gd name="T54" fmla="*/ 133 w 143"/>
                <a:gd name="T55" fmla="*/ 46 h 151"/>
                <a:gd name="T56" fmla="*/ 133 w 143"/>
                <a:gd name="T57" fmla="*/ 56 h 151"/>
                <a:gd name="T58" fmla="*/ 92 w 143"/>
                <a:gd name="T59" fmla="*/ 56 h 151"/>
                <a:gd name="T60" fmla="*/ 92 w 143"/>
                <a:gd name="T61" fmla="*/ 46 h 151"/>
                <a:gd name="T62" fmla="*/ 92 w 143"/>
                <a:gd name="T63" fmla="*/ 63 h 151"/>
                <a:gd name="T64" fmla="*/ 133 w 143"/>
                <a:gd name="T65" fmla="*/ 63 h 151"/>
                <a:gd name="T66" fmla="*/ 133 w 143"/>
                <a:gd name="T67" fmla="*/ 74 h 151"/>
                <a:gd name="T68" fmla="*/ 92 w 143"/>
                <a:gd name="T69" fmla="*/ 74 h 151"/>
                <a:gd name="T70" fmla="*/ 92 w 143"/>
                <a:gd name="T71" fmla="*/ 63 h 151"/>
                <a:gd name="T72" fmla="*/ 8 w 143"/>
                <a:gd name="T73" fmla="*/ 75 h 151"/>
                <a:gd name="T74" fmla="*/ 8 w 143"/>
                <a:gd name="T75" fmla="*/ 24 h 151"/>
                <a:gd name="T76" fmla="*/ 83 w 143"/>
                <a:gd name="T77" fmla="*/ 24 h 151"/>
                <a:gd name="T78" fmla="*/ 83 w 143"/>
                <a:gd name="T79" fmla="*/ 75 h 151"/>
                <a:gd name="T80" fmla="*/ 8 w 143"/>
                <a:gd name="T81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1">
                  <a:moveTo>
                    <a:pt x="143" y="95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63" y="95"/>
                  </a:lnTo>
                  <a:lnTo>
                    <a:pt x="63" y="125"/>
                  </a:lnTo>
                  <a:lnTo>
                    <a:pt x="45" y="125"/>
                  </a:lnTo>
                  <a:lnTo>
                    <a:pt x="45" y="121"/>
                  </a:lnTo>
                  <a:lnTo>
                    <a:pt x="37" y="121"/>
                  </a:lnTo>
                  <a:lnTo>
                    <a:pt x="25" y="151"/>
                  </a:lnTo>
                  <a:lnTo>
                    <a:pt x="33" y="151"/>
                  </a:lnTo>
                  <a:lnTo>
                    <a:pt x="40" y="137"/>
                  </a:lnTo>
                  <a:lnTo>
                    <a:pt x="104" y="137"/>
                  </a:lnTo>
                  <a:lnTo>
                    <a:pt x="109" y="151"/>
                  </a:lnTo>
                  <a:lnTo>
                    <a:pt x="119" y="151"/>
                  </a:lnTo>
                  <a:lnTo>
                    <a:pt x="107" y="121"/>
                  </a:lnTo>
                  <a:lnTo>
                    <a:pt x="97" y="121"/>
                  </a:lnTo>
                  <a:lnTo>
                    <a:pt x="97" y="125"/>
                  </a:lnTo>
                  <a:lnTo>
                    <a:pt x="80" y="125"/>
                  </a:lnTo>
                  <a:lnTo>
                    <a:pt x="80" y="95"/>
                  </a:lnTo>
                  <a:lnTo>
                    <a:pt x="143" y="95"/>
                  </a:lnTo>
                  <a:close/>
                  <a:moveTo>
                    <a:pt x="92" y="28"/>
                  </a:moveTo>
                  <a:lnTo>
                    <a:pt x="133" y="28"/>
                  </a:lnTo>
                  <a:lnTo>
                    <a:pt x="133" y="37"/>
                  </a:lnTo>
                  <a:lnTo>
                    <a:pt x="92" y="37"/>
                  </a:lnTo>
                  <a:lnTo>
                    <a:pt x="92" y="28"/>
                  </a:lnTo>
                  <a:close/>
                  <a:moveTo>
                    <a:pt x="92" y="46"/>
                  </a:moveTo>
                  <a:lnTo>
                    <a:pt x="133" y="46"/>
                  </a:lnTo>
                  <a:lnTo>
                    <a:pt x="133" y="56"/>
                  </a:lnTo>
                  <a:lnTo>
                    <a:pt x="92" y="56"/>
                  </a:lnTo>
                  <a:lnTo>
                    <a:pt x="92" y="46"/>
                  </a:lnTo>
                  <a:close/>
                  <a:moveTo>
                    <a:pt x="92" y="63"/>
                  </a:moveTo>
                  <a:lnTo>
                    <a:pt x="133" y="63"/>
                  </a:lnTo>
                  <a:lnTo>
                    <a:pt x="133" y="74"/>
                  </a:lnTo>
                  <a:lnTo>
                    <a:pt x="92" y="74"/>
                  </a:lnTo>
                  <a:lnTo>
                    <a:pt x="92" y="63"/>
                  </a:lnTo>
                  <a:close/>
                  <a:moveTo>
                    <a:pt x="8" y="75"/>
                  </a:moveTo>
                  <a:lnTo>
                    <a:pt x="8" y="24"/>
                  </a:lnTo>
                  <a:lnTo>
                    <a:pt x="83" y="24"/>
                  </a:lnTo>
                  <a:lnTo>
                    <a:pt x="83" y="75"/>
                  </a:lnTo>
                  <a:lnTo>
                    <a:pt x="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Freeform 149"/>
            <p:cNvSpPr/>
            <p:nvPr/>
          </p:nvSpPr>
          <p:spPr bwMode="auto">
            <a:xfrm>
              <a:off x="5578330" y="1945898"/>
              <a:ext cx="174705" cy="102328"/>
            </a:xfrm>
            <a:custGeom>
              <a:avLst/>
              <a:gdLst>
                <a:gd name="T0" fmla="*/ 58 w 70"/>
                <a:gd name="T1" fmla="*/ 12 h 41"/>
                <a:gd name="T2" fmla="*/ 54 w 70"/>
                <a:gd name="T3" fmla="*/ 20 h 41"/>
                <a:gd name="T4" fmla="*/ 48 w 70"/>
                <a:gd name="T5" fmla="*/ 16 h 41"/>
                <a:gd name="T6" fmla="*/ 48 w 70"/>
                <a:gd name="T7" fmla="*/ 16 h 41"/>
                <a:gd name="T8" fmla="*/ 34 w 70"/>
                <a:gd name="T9" fmla="*/ 8 h 41"/>
                <a:gd name="T10" fmla="*/ 32 w 70"/>
                <a:gd name="T11" fmla="*/ 12 h 41"/>
                <a:gd name="T12" fmla="*/ 28 w 70"/>
                <a:gd name="T13" fmla="*/ 20 h 41"/>
                <a:gd name="T14" fmla="*/ 16 w 70"/>
                <a:gd name="T15" fmla="*/ 12 h 41"/>
                <a:gd name="T16" fmla="*/ 12 w 70"/>
                <a:gd name="T17" fmla="*/ 17 h 41"/>
                <a:gd name="T18" fmla="*/ 12 w 70"/>
                <a:gd name="T19" fmla="*/ 17 h 41"/>
                <a:gd name="T20" fmla="*/ 0 w 70"/>
                <a:gd name="T21" fmla="*/ 37 h 41"/>
                <a:gd name="T22" fmla="*/ 5 w 70"/>
                <a:gd name="T23" fmla="*/ 41 h 41"/>
                <a:gd name="T24" fmla="*/ 17 w 70"/>
                <a:gd name="T25" fmla="*/ 21 h 41"/>
                <a:gd name="T26" fmla="*/ 24 w 70"/>
                <a:gd name="T27" fmla="*/ 25 h 41"/>
                <a:gd name="T28" fmla="*/ 24 w 70"/>
                <a:gd name="T29" fmla="*/ 25 h 41"/>
                <a:gd name="T30" fmla="*/ 30 w 70"/>
                <a:gd name="T31" fmla="*/ 29 h 41"/>
                <a:gd name="T32" fmla="*/ 37 w 70"/>
                <a:gd name="T33" fmla="*/ 17 h 41"/>
                <a:gd name="T34" fmla="*/ 42 w 70"/>
                <a:gd name="T35" fmla="*/ 21 h 41"/>
                <a:gd name="T36" fmla="*/ 42 w 70"/>
                <a:gd name="T37" fmla="*/ 21 h 41"/>
                <a:gd name="T38" fmla="*/ 56 w 70"/>
                <a:gd name="T39" fmla="*/ 28 h 41"/>
                <a:gd name="T40" fmla="*/ 57 w 70"/>
                <a:gd name="T41" fmla="*/ 28 h 41"/>
                <a:gd name="T42" fmla="*/ 57 w 70"/>
                <a:gd name="T43" fmla="*/ 28 h 41"/>
                <a:gd name="T44" fmla="*/ 64 w 70"/>
                <a:gd name="T45" fmla="*/ 17 h 41"/>
                <a:gd name="T46" fmla="*/ 64 w 70"/>
                <a:gd name="T47" fmla="*/ 17 h 41"/>
                <a:gd name="T48" fmla="*/ 70 w 70"/>
                <a:gd name="T49" fmla="*/ 4 h 41"/>
                <a:gd name="T50" fmla="*/ 65 w 70"/>
                <a:gd name="T51" fmla="*/ 0 h 41"/>
                <a:gd name="T52" fmla="*/ 58 w 70"/>
                <a:gd name="T5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1">
                  <a:moveTo>
                    <a:pt x="58" y="12"/>
                  </a:moveTo>
                  <a:lnTo>
                    <a:pt x="54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20"/>
                  </a:lnTo>
                  <a:lnTo>
                    <a:pt x="16" y="12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0" y="37"/>
                  </a:lnTo>
                  <a:lnTo>
                    <a:pt x="5" y="41"/>
                  </a:lnTo>
                  <a:lnTo>
                    <a:pt x="17" y="21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30" y="29"/>
                  </a:lnTo>
                  <a:lnTo>
                    <a:pt x="37" y="17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70" y="4"/>
                  </a:lnTo>
                  <a:lnTo>
                    <a:pt x="65" y="0"/>
                  </a:lnTo>
                  <a:lnTo>
                    <a:pt x="5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en-US" sz="2400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48" name="火车 836"/>
          <p:cNvSpPr/>
          <p:nvPr/>
        </p:nvSpPr>
        <p:spPr>
          <a:xfrm>
            <a:off x="666750" y="2303463"/>
            <a:ext cx="461963" cy="173038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410" h="146">
                <a:moveTo>
                  <a:pt x="0" y="0"/>
                </a:moveTo>
                <a:cubicBezTo>
                  <a:pt x="0" y="84"/>
                  <a:pt x="0" y="84"/>
                  <a:pt x="0" y="84"/>
                </a:cubicBezTo>
                <a:cubicBezTo>
                  <a:pt x="91" y="84"/>
                  <a:pt x="91" y="84"/>
                  <a:pt x="91" y="84"/>
                </a:cubicBezTo>
                <a:cubicBezTo>
                  <a:pt x="91" y="0"/>
                  <a:pt x="91" y="0"/>
                  <a:pt x="91" y="0"/>
                </a:cubicBezTo>
                <a:lnTo>
                  <a:pt x="0" y="0"/>
                </a:lnTo>
                <a:close/>
                <a:moveTo>
                  <a:pt x="35" y="47"/>
                </a:moveTo>
                <a:cubicBezTo>
                  <a:pt x="35" y="50"/>
                  <a:pt x="33" y="52"/>
                  <a:pt x="30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7" y="52"/>
                  <a:pt x="14" y="50"/>
                  <a:pt x="14" y="47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4"/>
                  <a:pt x="17" y="31"/>
                  <a:pt x="20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3" y="31"/>
                  <a:pt x="35" y="34"/>
                  <a:pt x="35" y="37"/>
                </a:cubicBezTo>
                <a:lnTo>
                  <a:pt x="35" y="47"/>
                </a:lnTo>
                <a:close/>
                <a:moveTo>
                  <a:pt x="75" y="66"/>
                </a:moveTo>
                <a:cubicBezTo>
                  <a:pt x="75" y="70"/>
                  <a:pt x="72" y="72"/>
                  <a:pt x="69" y="72"/>
                </a:cubicBezTo>
                <a:cubicBezTo>
                  <a:pt x="58" y="72"/>
                  <a:pt x="58" y="72"/>
                  <a:pt x="58" y="72"/>
                </a:cubicBezTo>
                <a:cubicBezTo>
                  <a:pt x="55" y="72"/>
                  <a:pt x="52" y="70"/>
                  <a:pt x="52" y="6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4"/>
                  <a:pt x="55" y="11"/>
                  <a:pt x="58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72" y="11"/>
                  <a:pt x="75" y="14"/>
                  <a:pt x="75" y="17"/>
                </a:cubicBezTo>
                <a:lnTo>
                  <a:pt x="75" y="66"/>
                </a:lnTo>
                <a:close/>
                <a:moveTo>
                  <a:pt x="244" y="0"/>
                </a:moveTo>
                <a:cubicBezTo>
                  <a:pt x="155" y="0"/>
                  <a:pt x="113" y="0"/>
                  <a:pt x="103" y="0"/>
                </a:cubicBezTo>
                <a:cubicBezTo>
                  <a:pt x="103" y="84"/>
                  <a:pt x="103" y="84"/>
                  <a:pt x="103" y="84"/>
                </a:cubicBezTo>
                <a:cubicBezTo>
                  <a:pt x="409" y="84"/>
                  <a:pt x="409" y="84"/>
                  <a:pt x="409" y="84"/>
                </a:cubicBezTo>
                <a:cubicBezTo>
                  <a:pt x="406" y="61"/>
                  <a:pt x="336" y="0"/>
                  <a:pt x="244" y="0"/>
                </a:cubicBezTo>
                <a:close/>
                <a:moveTo>
                  <a:pt x="139" y="47"/>
                </a:moveTo>
                <a:cubicBezTo>
                  <a:pt x="139" y="50"/>
                  <a:pt x="136" y="52"/>
                  <a:pt x="133" y="52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20" y="52"/>
                  <a:pt x="118" y="50"/>
                  <a:pt x="118" y="47"/>
                </a:cubicBezTo>
                <a:cubicBezTo>
                  <a:pt x="118" y="37"/>
                  <a:pt x="118" y="37"/>
                  <a:pt x="118" y="37"/>
                </a:cubicBezTo>
                <a:cubicBezTo>
                  <a:pt x="118" y="34"/>
                  <a:pt x="120" y="31"/>
                  <a:pt x="123" y="31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6" y="31"/>
                  <a:pt x="139" y="34"/>
                  <a:pt x="139" y="37"/>
                </a:cubicBezTo>
                <a:lnTo>
                  <a:pt x="139" y="47"/>
                </a:lnTo>
                <a:close/>
                <a:moveTo>
                  <a:pt x="175" y="47"/>
                </a:moveTo>
                <a:cubicBezTo>
                  <a:pt x="175" y="50"/>
                  <a:pt x="173" y="52"/>
                  <a:pt x="170" y="52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157" y="52"/>
                  <a:pt x="154" y="50"/>
                  <a:pt x="154" y="47"/>
                </a:cubicBezTo>
                <a:cubicBezTo>
                  <a:pt x="154" y="37"/>
                  <a:pt x="154" y="37"/>
                  <a:pt x="154" y="37"/>
                </a:cubicBezTo>
                <a:cubicBezTo>
                  <a:pt x="154" y="34"/>
                  <a:pt x="157" y="31"/>
                  <a:pt x="160" y="31"/>
                </a:cubicBezTo>
                <a:cubicBezTo>
                  <a:pt x="170" y="31"/>
                  <a:pt x="170" y="31"/>
                  <a:pt x="170" y="31"/>
                </a:cubicBezTo>
                <a:cubicBezTo>
                  <a:pt x="173" y="31"/>
                  <a:pt x="175" y="34"/>
                  <a:pt x="175" y="37"/>
                </a:cubicBezTo>
                <a:lnTo>
                  <a:pt x="175" y="47"/>
                </a:lnTo>
                <a:close/>
                <a:moveTo>
                  <a:pt x="212" y="47"/>
                </a:moveTo>
                <a:cubicBezTo>
                  <a:pt x="212" y="50"/>
                  <a:pt x="210" y="52"/>
                  <a:pt x="206" y="52"/>
                </a:cubicBezTo>
                <a:cubicBezTo>
                  <a:pt x="197" y="52"/>
                  <a:pt x="197" y="52"/>
                  <a:pt x="197" y="52"/>
                </a:cubicBezTo>
                <a:cubicBezTo>
                  <a:pt x="194" y="52"/>
                  <a:pt x="191" y="50"/>
                  <a:pt x="191" y="47"/>
                </a:cubicBezTo>
                <a:cubicBezTo>
                  <a:pt x="191" y="37"/>
                  <a:pt x="191" y="37"/>
                  <a:pt x="191" y="37"/>
                </a:cubicBezTo>
                <a:cubicBezTo>
                  <a:pt x="191" y="34"/>
                  <a:pt x="194" y="31"/>
                  <a:pt x="197" y="31"/>
                </a:cubicBezTo>
                <a:cubicBezTo>
                  <a:pt x="206" y="31"/>
                  <a:pt x="206" y="31"/>
                  <a:pt x="206" y="31"/>
                </a:cubicBezTo>
                <a:cubicBezTo>
                  <a:pt x="210" y="31"/>
                  <a:pt x="212" y="34"/>
                  <a:pt x="212" y="37"/>
                </a:cubicBezTo>
                <a:lnTo>
                  <a:pt x="212" y="47"/>
                </a:lnTo>
                <a:close/>
                <a:moveTo>
                  <a:pt x="252" y="66"/>
                </a:moveTo>
                <a:cubicBezTo>
                  <a:pt x="252" y="70"/>
                  <a:pt x="249" y="72"/>
                  <a:pt x="246" y="72"/>
                </a:cubicBezTo>
                <a:cubicBezTo>
                  <a:pt x="235" y="72"/>
                  <a:pt x="235" y="72"/>
                  <a:pt x="235" y="72"/>
                </a:cubicBezTo>
                <a:cubicBezTo>
                  <a:pt x="231" y="72"/>
                  <a:pt x="229" y="70"/>
                  <a:pt x="229" y="66"/>
                </a:cubicBezTo>
                <a:cubicBezTo>
                  <a:pt x="229" y="17"/>
                  <a:pt x="229" y="17"/>
                  <a:pt x="229" y="17"/>
                </a:cubicBezTo>
                <a:cubicBezTo>
                  <a:pt x="229" y="14"/>
                  <a:pt x="231" y="11"/>
                  <a:pt x="235" y="11"/>
                </a:cubicBezTo>
                <a:cubicBezTo>
                  <a:pt x="246" y="11"/>
                  <a:pt x="246" y="11"/>
                  <a:pt x="246" y="11"/>
                </a:cubicBezTo>
                <a:cubicBezTo>
                  <a:pt x="249" y="11"/>
                  <a:pt x="252" y="14"/>
                  <a:pt x="252" y="17"/>
                </a:cubicBezTo>
                <a:lnTo>
                  <a:pt x="252" y="66"/>
                </a:lnTo>
                <a:close/>
                <a:moveTo>
                  <a:pt x="336" y="63"/>
                </a:moveTo>
                <a:cubicBezTo>
                  <a:pt x="301" y="63"/>
                  <a:pt x="276" y="52"/>
                  <a:pt x="276" y="21"/>
                </a:cubicBezTo>
                <a:cubicBezTo>
                  <a:pt x="276" y="19"/>
                  <a:pt x="276" y="16"/>
                  <a:pt x="276" y="13"/>
                </a:cubicBezTo>
                <a:cubicBezTo>
                  <a:pt x="325" y="20"/>
                  <a:pt x="363" y="44"/>
                  <a:pt x="383" y="63"/>
                </a:cubicBezTo>
                <a:lnTo>
                  <a:pt x="336" y="63"/>
                </a:lnTo>
                <a:close/>
                <a:moveTo>
                  <a:pt x="410" y="130"/>
                </a:moveTo>
                <a:cubicBezTo>
                  <a:pt x="410" y="138"/>
                  <a:pt x="410" y="138"/>
                  <a:pt x="410" y="138"/>
                </a:cubicBezTo>
                <a:cubicBezTo>
                  <a:pt x="410" y="138"/>
                  <a:pt x="410" y="138"/>
                  <a:pt x="410" y="138"/>
                </a:cubicBezTo>
                <a:cubicBezTo>
                  <a:pt x="410" y="146"/>
                  <a:pt x="410" y="146"/>
                  <a:pt x="410" y="146"/>
                </a:cubicBezTo>
                <a:cubicBezTo>
                  <a:pt x="398" y="146"/>
                  <a:pt x="398" y="146"/>
                  <a:pt x="398" y="146"/>
                </a:cubicBezTo>
                <a:cubicBezTo>
                  <a:pt x="398" y="138"/>
                  <a:pt x="398" y="138"/>
                  <a:pt x="398" y="138"/>
                </a:cubicBezTo>
                <a:cubicBezTo>
                  <a:pt x="386" y="138"/>
                  <a:pt x="386" y="138"/>
                  <a:pt x="386" y="138"/>
                </a:cubicBezTo>
                <a:cubicBezTo>
                  <a:pt x="386" y="146"/>
                  <a:pt x="386" y="146"/>
                  <a:pt x="386" y="146"/>
                </a:cubicBezTo>
                <a:cubicBezTo>
                  <a:pt x="375" y="146"/>
                  <a:pt x="375" y="146"/>
                  <a:pt x="375" y="146"/>
                </a:cubicBezTo>
                <a:cubicBezTo>
                  <a:pt x="375" y="138"/>
                  <a:pt x="375" y="138"/>
                  <a:pt x="375" y="138"/>
                </a:cubicBezTo>
                <a:cubicBezTo>
                  <a:pt x="363" y="138"/>
                  <a:pt x="363" y="138"/>
                  <a:pt x="363" y="138"/>
                </a:cubicBezTo>
                <a:cubicBezTo>
                  <a:pt x="363" y="146"/>
                  <a:pt x="363" y="146"/>
                  <a:pt x="363" y="146"/>
                </a:cubicBezTo>
                <a:cubicBezTo>
                  <a:pt x="351" y="146"/>
                  <a:pt x="351" y="146"/>
                  <a:pt x="351" y="146"/>
                </a:cubicBezTo>
                <a:cubicBezTo>
                  <a:pt x="351" y="138"/>
                  <a:pt x="351" y="138"/>
                  <a:pt x="351" y="138"/>
                </a:cubicBezTo>
                <a:cubicBezTo>
                  <a:pt x="339" y="138"/>
                  <a:pt x="339" y="138"/>
                  <a:pt x="339" y="138"/>
                </a:cubicBezTo>
                <a:cubicBezTo>
                  <a:pt x="339" y="146"/>
                  <a:pt x="339" y="146"/>
                  <a:pt x="339" y="146"/>
                </a:cubicBezTo>
                <a:cubicBezTo>
                  <a:pt x="328" y="146"/>
                  <a:pt x="328" y="146"/>
                  <a:pt x="328" y="146"/>
                </a:cubicBezTo>
                <a:cubicBezTo>
                  <a:pt x="328" y="138"/>
                  <a:pt x="328" y="138"/>
                  <a:pt x="328" y="138"/>
                </a:cubicBezTo>
                <a:cubicBezTo>
                  <a:pt x="316" y="138"/>
                  <a:pt x="316" y="138"/>
                  <a:pt x="316" y="138"/>
                </a:cubicBezTo>
                <a:cubicBezTo>
                  <a:pt x="316" y="146"/>
                  <a:pt x="316" y="146"/>
                  <a:pt x="316" y="146"/>
                </a:cubicBezTo>
                <a:cubicBezTo>
                  <a:pt x="305" y="146"/>
                  <a:pt x="305" y="146"/>
                  <a:pt x="305" y="146"/>
                </a:cubicBezTo>
                <a:cubicBezTo>
                  <a:pt x="305" y="138"/>
                  <a:pt x="305" y="138"/>
                  <a:pt x="305" y="138"/>
                </a:cubicBezTo>
                <a:cubicBezTo>
                  <a:pt x="293" y="138"/>
                  <a:pt x="293" y="138"/>
                  <a:pt x="293" y="138"/>
                </a:cubicBezTo>
                <a:cubicBezTo>
                  <a:pt x="293" y="146"/>
                  <a:pt x="293" y="146"/>
                  <a:pt x="293" y="146"/>
                </a:cubicBezTo>
                <a:cubicBezTo>
                  <a:pt x="281" y="146"/>
                  <a:pt x="281" y="146"/>
                  <a:pt x="281" y="146"/>
                </a:cubicBezTo>
                <a:cubicBezTo>
                  <a:pt x="281" y="138"/>
                  <a:pt x="281" y="138"/>
                  <a:pt x="281" y="138"/>
                </a:cubicBezTo>
                <a:cubicBezTo>
                  <a:pt x="269" y="138"/>
                  <a:pt x="269" y="138"/>
                  <a:pt x="269" y="138"/>
                </a:cubicBezTo>
                <a:cubicBezTo>
                  <a:pt x="269" y="146"/>
                  <a:pt x="269" y="146"/>
                  <a:pt x="269" y="146"/>
                </a:cubicBezTo>
                <a:cubicBezTo>
                  <a:pt x="258" y="146"/>
                  <a:pt x="258" y="146"/>
                  <a:pt x="258" y="146"/>
                </a:cubicBezTo>
                <a:cubicBezTo>
                  <a:pt x="258" y="138"/>
                  <a:pt x="258" y="138"/>
                  <a:pt x="258" y="138"/>
                </a:cubicBezTo>
                <a:cubicBezTo>
                  <a:pt x="246" y="138"/>
                  <a:pt x="246" y="138"/>
                  <a:pt x="246" y="138"/>
                </a:cubicBezTo>
                <a:cubicBezTo>
                  <a:pt x="246" y="146"/>
                  <a:pt x="246" y="146"/>
                  <a:pt x="246" y="146"/>
                </a:cubicBezTo>
                <a:cubicBezTo>
                  <a:pt x="234" y="146"/>
                  <a:pt x="234" y="146"/>
                  <a:pt x="234" y="146"/>
                </a:cubicBezTo>
                <a:cubicBezTo>
                  <a:pt x="234" y="138"/>
                  <a:pt x="234" y="138"/>
                  <a:pt x="234" y="138"/>
                </a:cubicBezTo>
                <a:cubicBezTo>
                  <a:pt x="222" y="138"/>
                  <a:pt x="222" y="138"/>
                  <a:pt x="222" y="138"/>
                </a:cubicBezTo>
                <a:cubicBezTo>
                  <a:pt x="222" y="146"/>
                  <a:pt x="222" y="146"/>
                  <a:pt x="222" y="146"/>
                </a:cubicBezTo>
                <a:cubicBezTo>
                  <a:pt x="211" y="146"/>
                  <a:pt x="211" y="146"/>
                  <a:pt x="211" y="146"/>
                </a:cubicBezTo>
                <a:cubicBezTo>
                  <a:pt x="211" y="138"/>
                  <a:pt x="211" y="138"/>
                  <a:pt x="211" y="138"/>
                </a:cubicBezTo>
                <a:cubicBezTo>
                  <a:pt x="199" y="138"/>
                  <a:pt x="199" y="138"/>
                  <a:pt x="199" y="138"/>
                </a:cubicBezTo>
                <a:cubicBezTo>
                  <a:pt x="199" y="146"/>
                  <a:pt x="199" y="146"/>
                  <a:pt x="199" y="146"/>
                </a:cubicBezTo>
                <a:cubicBezTo>
                  <a:pt x="188" y="146"/>
                  <a:pt x="188" y="146"/>
                  <a:pt x="188" y="146"/>
                </a:cubicBezTo>
                <a:cubicBezTo>
                  <a:pt x="188" y="138"/>
                  <a:pt x="188" y="138"/>
                  <a:pt x="188" y="138"/>
                </a:cubicBezTo>
                <a:cubicBezTo>
                  <a:pt x="176" y="138"/>
                  <a:pt x="176" y="138"/>
                  <a:pt x="176" y="138"/>
                </a:cubicBezTo>
                <a:cubicBezTo>
                  <a:pt x="176" y="146"/>
                  <a:pt x="176" y="146"/>
                  <a:pt x="176" y="146"/>
                </a:cubicBezTo>
                <a:cubicBezTo>
                  <a:pt x="164" y="146"/>
                  <a:pt x="164" y="146"/>
                  <a:pt x="164" y="146"/>
                </a:cubicBezTo>
                <a:cubicBezTo>
                  <a:pt x="164" y="138"/>
                  <a:pt x="164" y="138"/>
                  <a:pt x="164" y="138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52" y="146"/>
                  <a:pt x="152" y="146"/>
                  <a:pt x="152" y="146"/>
                </a:cubicBezTo>
                <a:cubicBezTo>
                  <a:pt x="141" y="146"/>
                  <a:pt x="141" y="146"/>
                  <a:pt x="141" y="146"/>
                </a:cubicBezTo>
                <a:cubicBezTo>
                  <a:pt x="141" y="138"/>
                  <a:pt x="141" y="138"/>
                  <a:pt x="141" y="138"/>
                </a:cubicBezTo>
                <a:cubicBezTo>
                  <a:pt x="129" y="138"/>
                  <a:pt x="129" y="138"/>
                  <a:pt x="129" y="138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17" y="138"/>
                  <a:pt x="117" y="138"/>
                  <a:pt x="117" y="138"/>
                </a:cubicBezTo>
                <a:cubicBezTo>
                  <a:pt x="105" y="138"/>
                  <a:pt x="105" y="138"/>
                  <a:pt x="105" y="138"/>
                </a:cubicBezTo>
                <a:cubicBezTo>
                  <a:pt x="105" y="146"/>
                  <a:pt x="105" y="146"/>
                  <a:pt x="105" y="146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4" y="138"/>
                  <a:pt x="94" y="138"/>
                  <a:pt x="94" y="138"/>
                </a:cubicBezTo>
                <a:cubicBezTo>
                  <a:pt x="82" y="138"/>
                  <a:pt x="82" y="138"/>
                  <a:pt x="82" y="138"/>
                </a:cubicBezTo>
                <a:cubicBezTo>
                  <a:pt x="82" y="146"/>
                  <a:pt x="82" y="146"/>
                  <a:pt x="82" y="146"/>
                </a:cubicBezTo>
                <a:cubicBezTo>
                  <a:pt x="71" y="146"/>
                  <a:pt x="71" y="146"/>
                  <a:pt x="71" y="146"/>
                </a:cubicBezTo>
                <a:cubicBezTo>
                  <a:pt x="71" y="138"/>
                  <a:pt x="71" y="138"/>
                  <a:pt x="71" y="13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59" y="146"/>
                  <a:pt x="59" y="146"/>
                  <a:pt x="59" y="146"/>
                </a:cubicBezTo>
                <a:cubicBezTo>
                  <a:pt x="47" y="146"/>
                  <a:pt x="47" y="146"/>
                  <a:pt x="47" y="146"/>
                </a:cubicBezTo>
                <a:cubicBezTo>
                  <a:pt x="47" y="138"/>
                  <a:pt x="47" y="138"/>
                  <a:pt x="47" y="138"/>
                </a:cubicBezTo>
                <a:cubicBezTo>
                  <a:pt x="35" y="138"/>
                  <a:pt x="35" y="138"/>
                  <a:pt x="35" y="138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24" y="146"/>
                  <a:pt x="24" y="146"/>
                  <a:pt x="24" y="146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12" y="138"/>
                  <a:pt x="12" y="138"/>
                  <a:pt x="12" y="138"/>
                </a:cubicBezTo>
                <a:cubicBezTo>
                  <a:pt x="12" y="146"/>
                  <a:pt x="12" y="146"/>
                  <a:pt x="12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0"/>
                  <a:pt x="0" y="130"/>
                  <a:pt x="0" y="130"/>
                </a:cubicBezTo>
                <a:lnTo>
                  <a:pt x="410" y="130"/>
                </a:lnTo>
                <a:close/>
                <a:moveTo>
                  <a:pt x="32" y="112"/>
                </a:moveTo>
                <a:cubicBezTo>
                  <a:pt x="33" y="119"/>
                  <a:pt x="39" y="125"/>
                  <a:pt x="46" y="125"/>
                </a:cubicBezTo>
                <a:cubicBezTo>
                  <a:pt x="54" y="125"/>
                  <a:pt x="60" y="119"/>
                  <a:pt x="60" y="112"/>
                </a:cubicBezTo>
                <a:lnTo>
                  <a:pt x="32" y="112"/>
                </a:lnTo>
                <a:close/>
                <a:moveTo>
                  <a:pt x="161" y="112"/>
                </a:moveTo>
                <a:cubicBezTo>
                  <a:pt x="160" y="119"/>
                  <a:pt x="154" y="125"/>
                  <a:pt x="147" y="125"/>
                </a:cubicBezTo>
                <a:cubicBezTo>
                  <a:pt x="140" y="125"/>
                  <a:pt x="134" y="119"/>
                  <a:pt x="133" y="112"/>
                </a:cubicBezTo>
                <a:lnTo>
                  <a:pt x="161" y="112"/>
                </a:lnTo>
                <a:close/>
                <a:moveTo>
                  <a:pt x="296" y="112"/>
                </a:moveTo>
                <a:cubicBezTo>
                  <a:pt x="296" y="119"/>
                  <a:pt x="290" y="125"/>
                  <a:pt x="282" y="125"/>
                </a:cubicBezTo>
                <a:cubicBezTo>
                  <a:pt x="275" y="125"/>
                  <a:pt x="269" y="119"/>
                  <a:pt x="268" y="112"/>
                </a:cubicBezTo>
                <a:lnTo>
                  <a:pt x="296" y="112"/>
                </a:lnTo>
                <a:close/>
                <a:moveTo>
                  <a:pt x="2" y="95"/>
                </a:moveTo>
                <a:cubicBezTo>
                  <a:pt x="93" y="95"/>
                  <a:pt x="93" y="95"/>
                  <a:pt x="93" y="95"/>
                </a:cubicBezTo>
                <a:cubicBezTo>
                  <a:pt x="93" y="116"/>
                  <a:pt x="93" y="116"/>
                  <a:pt x="93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2" y="116"/>
                  <a:pt x="2" y="116"/>
                  <a:pt x="2" y="116"/>
                </a:cubicBezTo>
                <a:lnTo>
                  <a:pt x="2" y="95"/>
                </a:lnTo>
                <a:close/>
                <a:moveTo>
                  <a:pt x="105" y="95"/>
                </a:moveTo>
                <a:cubicBezTo>
                  <a:pt x="407" y="95"/>
                  <a:pt x="407" y="95"/>
                  <a:pt x="407" y="95"/>
                </a:cubicBezTo>
                <a:cubicBezTo>
                  <a:pt x="390" y="116"/>
                  <a:pt x="323" y="116"/>
                  <a:pt x="323" y="116"/>
                </a:cubicBezTo>
                <a:cubicBezTo>
                  <a:pt x="309" y="116"/>
                  <a:pt x="309" y="116"/>
                  <a:pt x="309" y="116"/>
                </a:cubicBezTo>
                <a:cubicBezTo>
                  <a:pt x="304" y="104"/>
                  <a:pt x="304" y="104"/>
                  <a:pt x="304" y="104"/>
                </a:cubicBezTo>
                <a:cubicBezTo>
                  <a:pt x="265" y="104"/>
                  <a:pt x="265" y="104"/>
                  <a:pt x="265" y="104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174" y="116"/>
                  <a:pt x="174" y="116"/>
                  <a:pt x="174" y="116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31" y="104"/>
                  <a:pt x="131" y="104"/>
                  <a:pt x="131" y="104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05" y="116"/>
                  <a:pt x="105" y="116"/>
                  <a:pt x="105" y="116"/>
                </a:cubicBezTo>
                <a:lnTo>
                  <a:pt x="105" y="9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875" strike="noStrike" noProof="1">
              <a:solidFill>
                <a:schemeClr val="bg1"/>
              </a:solidFill>
            </a:endParaRPr>
          </a:p>
        </p:txBody>
      </p:sp>
      <p:sp>
        <p:nvSpPr>
          <p:cNvPr id="251" name="摩托车2 833"/>
          <p:cNvSpPr/>
          <p:nvPr/>
        </p:nvSpPr>
        <p:spPr>
          <a:xfrm>
            <a:off x="6475413" y="4991100"/>
            <a:ext cx="407988" cy="258763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338" h="205">
                <a:moveTo>
                  <a:pt x="147" y="43"/>
                </a:moveTo>
                <a:cubicBezTo>
                  <a:pt x="170" y="52"/>
                  <a:pt x="194" y="60"/>
                  <a:pt x="246" y="48"/>
                </a:cubicBezTo>
                <a:cubicBezTo>
                  <a:pt x="254" y="46"/>
                  <a:pt x="263" y="44"/>
                  <a:pt x="272" y="43"/>
                </a:cubicBezTo>
                <a:cubicBezTo>
                  <a:pt x="271" y="60"/>
                  <a:pt x="206" y="75"/>
                  <a:pt x="190" y="78"/>
                </a:cubicBezTo>
                <a:cubicBezTo>
                  <a:pt x="161" y="64"/>
                  <a:pt x="143" y="56"/>
                  <a:pt x="147" y="43"/>
                </a:cubicBezTo>
                <a:close/>
                <a:moveTo>
                  <a:pt x="338" y="152"/>
                </a:moveTo>
                <a:cubicBezTo>
                  <a:pt x="338" y="181"/>
                  <a:pt x="315" y="205"/>
                  <a:pt x="286" y="205"/>
                </a:cubicBezTo>
                <a:cubicBezTo>
                  <a:pt x="256" y="205"/>
                  <a:pt x="233" y="181"/>
                  <a:pt x="233" y="152"/>
                </a:cubicBezTo>
                <a:cubicBezTo>
                  <a:pt x="233" y="150"/>
                  <a:pt x="233" y="149"/>
                  <a:pt x="233" y="147"/>
                </a:cubicBezTo>
                <a:cubicBezTo>
                  <a:pt x="221" y="144"/>
                  <a:pt x="221" y="144"/>
                  <a:pt x="221" y="144"/>
                </a:cubicBezTo>
                <a:cubicBezTo>
                  <a:pt x="221" y="151"/>
                  <a:pt x="221" y="157"/>
                  <a:pt x="221" y="157"/>
                </a:cubicBezTo>
                <a:cubicBezTo>
                  <a:pt x="221" y="157"/>
                  <a:pt x="203" y="157"/>
                  <a:pt x="183" y="157"/>
                </a:cubicBezTo>
                <a:cubicBezTo>
                  <a:pt x="163" y="157"/>
                  <a:pt x="146" y="149"/>
                  <a:pt x="138" y="127"/>
                </a:cubicBezTo>
                <a:cubicBezTo>
                  <a:pt x="132" y="113"/>
                  <a:pt x="126" y="101"/>
                  <a:pt x="116" y="90"/>
                </a:cubicBezTo>
                <a:cubicBezTo>
                  <a:pt x="99" y="73"/>
                  <a:pt x="77" y="64"/>
                  <a:pt x="53" y="64"/>
                </a:cubicBezTo>
                <a:cubicBezTo>
                  <a:pt x="43" y="64"/>
                  <a:pt x="33" y="65"/>
                  <a:pt x="24" y="68"/>
                </a:cubicBezTo>
                <a:cubicBezTo>
                  <a:pt x="20" y="70"/>
                  <a:pt x="16" y="68"/>
                  <a:pt x="15" y="64"/>
                </a:cubicBezTo>
                <a:cubicBezTo>
                  <a:pt x="14" y="60"/>
                  <a:pt x="16" y="56"/>
                  <a:pt x="20" y="54"/>
                </a:cubicBezTo>
                <a:cubicBezTo>
                  <a:pt x="30" y="51"/>
                  <a:pt x="41" y="49"/>
                  <a:pt x="53" y="49"/>
                </a:cubicBezTo>
                <a:cubicBezTo>
                  <a:pt x="65" y="49"/>
                  <a:pt x="78" y="51"/>
                  <a:pt x="89" y="56"/>
                </a:cubicBezTo>
                <a:cubicBezTo>
                  <a:pt x="95" y="43"/>
                  <a:pt x="102" y="33"/>
                  <a:pt x="115" y="33"/>
                </a:cubicBezTo>
                <a:cubicBezTo>
                  <a:pt x="122" y="34"/>
                  <a:pt x="129" y="36"/>
                  <a:pt x="136" y="39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0" y="62"/>
                  <a:pt x="151" y="72"/>
                  <a:pt x="180" y="86"/>
                </a:cubicBezTo>
                <a:cubicBezTo>
                  <a:pt x="188" y="90"/>
                  <a:pt x="188" y="90"/>
                  <a:pt x="188" y="90"/>
                </a:cubicBezTo>
                <a:cubicBezTo>
                  <a:pt x="192" y="89"/>
                  <a:pt x="192" y="89"/>
                  <a:pt x="192" y="89"/>
                </a:cubicBezTo>
                <a:cubicBezTo>
                  <a:pt x="251" y="77"/>
                  <a:pt x="282" y="62"/>
                  <a:pt x="283" y="44"/>
                </a:cubicBezTo>
                <a:cubicBezTo>
                  <a:pt x="283" y="42"/>
                  <a:pt x="283" y="42"/>
                  <a:pt x="283" y="42"/>
                </a:cubicBezTo>
                <a:cubicBezTo>
                  <a:pt x="291" y="41"/>
                  <a:pt x="298" y="41"/>
                  <a:pt x="304" y="41"/>
                </a:cubicBezTo>
                <a:cubicBezTo>
                  <a:pt x="335" y="41"/>
                  <a:pt x="335" y="41"/>
                  <a:pt x="335" y="41"/>
                </a:cubicBezTo>
                <a:cubicBezTo>
                  <a:pt x="335" y="45"/>
                  <a:pt x="322" y="52"/>
                  <a:pt x="308" y="58"/>
                </a:cubicBezTo>
                <a:cubicBezTo>
                  <a:pt x="313" y="68"/>
                  <a:pt x="313" y="68"/>
                  <a:pt x="313" y="68"/>
                </a:cubicBezTo>
                <a:cubicBezTo>
                  <a:pt x="256" y="95"/>
                  <a:pt x="256" y="95"/>
                  <a:pt x="256" y="95"/>
                </a:cubicBezTo>
                <a:cubicBezTo>
                  <a:pt x="239" y="103"/>
                  <a:pt x="228" y="119"/>
                  <a:pt x="225" y="130"/>
                </a:cubicBezTo>
                <a:cubicBezTo>
                  <a:pt x="236" y="133"/>
                  <a:pt x="236" y="133"/>
                  <a:pt x="236" y="133"/>
                </a:cubicBezTo>
                <a:cubicBezTo>
                  <a:pt x="244" y="113"/>
                  <a:pt x="263" y="99"/>
                  <a:pt x="286" y="99"/>
                </a:cubicBezTo>
                <a:cubicBezTo>
                  <a:pt x="315" y="99"/>
                  <a:pt x="338" y="123"/>
                  <a:pt x="338" y="152"/>
                </a:cubicBezTo>
                <a:close/>
                <a:moveTo>
                  <a:pt x="321" y="152"/>
                </a:moveTo>
                <a:cubicBezTo>
                  <a:pt x="321" y="132"/>
                  <a:pt x="305" y="116"/>
                  <a:pt x="286" y="116"/>
                </a:cubicBezTo>
                <a:cubicBezTo>
                  <a:pt x="271" y="116"/>
                  <a:pt x="259" y="124"/>
                  <a:pt x="253" y="136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5" y="137"/>
                  <a:pt x="280" y="134"/>
                  <a:pt x="286" y="134"/>
                </a:cubicBezTo>
                <a:cubicBezTo>
                  <a:pt x="295" y="134"/>
                  <a:pt x="303" y="142"/>
                  <a:pt x="303" y="152"/>
                </a:cubicBezTo>
                <a:cubicBezTo>
                  <a:pt x="303" y="162"/>
                  <a:pt x="295" y="170"/>
                  <a:pt x="286" y="170"/>
                </a:cubicBezTo>
                <a:cubicBezTo>
                  <a:pt x="277" y="170"/>
                  <a:pt x="269" y="163"/>
                  <a:pt x="268" y="155"/>
                </a:cubicBezTo>
                <a:cubicBezTo>
                  <a:pt x="250" y="151"/>
                  <a:pt x="250" y="151"/>
                  <a:pt x="250" y="151"/>
                </a:cubicBezTo>
                <a:cubicBezTo>
                  <a:pt x="250" y="151"/>
                  <a:pt x="250" y="152"/>
                  <a:pt x="250" y="152"/>
                </a:cubicBezTo>
                <a:cubicBezTo>
                  <a:pt x="250" y="172"/>
                  <a:pt x="266" y="188"/>
                  <a:pt x="286" y="188"/>
                </a:cubicBezTo>
                <a:cubicBezTo>
                  <a:pt x="305" y="188"/>
                  <a:pt x="321" y="172"/>
                  <a:pt x="321" y="152"/>
                </a:cubicBezTo>
                <a:close/>
                <a:moveTo>
                  <a:pt x="115" y="22"/>
                </a:moveTo>
                <a:cubicBezTo>
                  <a:pt x="120" y="22"/>
                  <a:pt x="124" y="23"/>
                  <a:pt x="129" y="24"/>
                </a:cubicBezTo>
                <a:cubicBezTo>
                  <a:pt x="133" y="15"/>
                  <a:pt x="133" y="15"/>
                  <a:pt x="133" y="15"/>
                </a:cubicBezTo>
                <a:cubicBezTo>
                  <a:pt x="148" y="15"/>
                  <a:pt x="148" y="15"/>
                  <a:pt x="148" y="15"/>
                </a:cubicBezTo>
                <a:cubicBezTo>
                  <a:pt x="148" y="15"/>
                  <a:pt x="148" y="15"/>
                  <a:pt x="148" y="15"/>
                </a:cubicBezTo>
                <a:cubicBezTo>
                  <a:pt x="151" y="15"/>
                  <a:pt x="154" y="13"/>
                  <a:pt x="154" y="10"/>
                </a:cubicBezTo>
                <a:cubicBezTo>
                  <a:pt x="154" y="7"/>
                  <a:pt x="151" y="4"/>
                  <a:pt x="148" y="4"/>
                </a:cubicBezTo>
                <a:cubicBezTo>
                  <a:pt x="134" y="4"/>
                  <a:pt x="134" y="4"/>
                  <a:pt x="134" y="4"/>
                </a:cubicBezTo>
                <a:cubicBezTo>
                  <a:pt x="134" y="3"/>
                  <a:pt x="133" y="3"/>
                  <a:pt x="132" y="2"/>
                </a:cubicBezTo>
                <a:cubicBezTo>
                  <a:pt x="128" y="0"/>
                  <a:pt x="124" y="2"/>
                  <a:pt x="122" y="5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4" y="22"/>
                  <a:pt x="114" y="22"/>
                  <a:pt x="114" y="22"/>
                </a:cubicBezTo>
                <a:lnTo>
                  <a:pt x="115" y="22"/>
                </a:lnTo>
                <a:close/>
                <a:moveTo>
                  <a:pt x="106" y="152"/>
                </a:moveTo>
                <a:cubicBezTo>
                  <a:pt x="106" y="181"/>
                  <a:pt x="82" y="205"/>
                  <a:pt x="53" y="205"/>
                </a:cubicBezTo>
                <a:cubicBezTo>
                  <a:pt x="24" y="205"/>
                  <a:pt x="0" y="181"/>
                  <a:pt x="0" y="152"/>
                </a:cubicBezTo>
                <a:cubicBezTo>
                  <a:pt x="0" y="123"/>
                  <a:pt x="24" y="99"/>
                  <a:pt x="53" y="99"/>
                </a:cubicBezTo>
                <a:cubicBezTo>
                  <a:pt x="59" y="99"/>
                  <a:pt x="65" y="100"/>
                  <a:pt x="71" y="102"/>
                </a:cubicBezTo>
                <a:cubicBezTo>
                  <a:pt x="83" y="80"/>
                  <a:pt x="83" y="80"/>
                  <a:pt x="83" y="80"/>
                </a:cubicBezTo>
                <a:cubicBezTo>
                  <a:pt x="87" y="83"/>
                  <a:pt x="92" y="85"/>
                  <a:pt x="96" y="88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97" y="119"/>
                  <a:pt x="106" y="135"/>
                  <a:pt x="106" y="152"/>
                </a:cubicBezTo>
                <a:close/>
                <a:moveTo>
                  <a:pt x="89" y="152"/>
                </a:moveTo>
                <a:cubicBezTo>
                  <a:pt x="89" y="141"/>
                  <a:pt x="84" y="131"/>
                  <a:pt x="76" y="125"/>
                </a:cubicBezTo>
                <a:cubicBezTo>
                  <a:pt x="67" y="142"/>
                  <a:pt x="67" y="142"/>
                  <a:pt x="67" y="142"/>
                </a:cubicBezTo>
                <a:cubicBezTo>
                  <a:pt x="69" y="145"/>
                  <a:pt x="71" y="148"/>
                  <a:pt x="71" y="152"/>
                </a:cubicBezTo>
                <a:cubicBezTo>
                  <a:pt x="71" y="162"/>
                  <a:pt x="63" y="170"/>
                  <a:pt x="53" y="170"/>
                </a:cubicBezTo>
                <a:cubicBezTo>
                  <a:pt x="43" y="170"/>
                  <a:pt x="35" y="162"/>
                  <a:pt x="35" y="152"/>
                </a:cubicBezTo>
                <a:cubicBezTo>
                  <a:pt x="35" y="142"/>
                  <a:pt x="43" y="134"/>
                  <a:pt x="53" y="134"/>
                </a:cubicBezTo>
                <a:cubicBezTo>
                  <a:pt x="53" y="134"/>
                  <a:pt x="54" y="134"/>
                  <a:pt x="55" y="134"/>
                </a:cubicBezTo>
                <a:cubicBezTo>
                  <a:pt x="63" y="118"/>
                  <a:pt x="63" y="118"/>
                  <a:pt x="63" y="118"/>
                </a:cubicBezTo>
                <a:cubicBezTo>
                  <a:pt x="60" y="117"/>
                  <a:pt x="56" y="116"/>
                  <a:pt x="53" y="116"/>
                </a:cubicBezTo>
                <a:cubicBezTo>
                  <a:pt x="33" y="116"/>
                  <a:pt x="17" y="132"/>
                  <a:pt x="17" y="152"/>
                </a:cubicBezTo>
                <a:cubicBezTo>
                  <a:pt x="17" y="172"/>
                  <a:pt x="33" y="188"/>
                  <a:pt x="53" y="188"/>
                </a:cubicBezTo>
                <a:cubicBezTo>
                  <a:pt x="73" y="188"/>
                  <a:pt x="89" y="172"/>
                  <a:pt x="89" y="15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pPr fontAlgn="base"/>
            <a:endParaRPr lang="zh-CN" altLang="en-US" sz="1875" strike="noStrike" noProof="1">
              <a:solidFill>
                <a:schemeClr val="bg1"/>
              </a:solidFill>
            </a:endParaRPr>
          </a:p>
        </p:txBody>
      </p:sp>
      <p:sp>
        <p:nvSpPr>
          <p:cNvPr id="72711" name="矩形 57"/>
          <p:cNvSpPr/>
          <p:nvPr/>
        </p:nvSpPr>
        <p:spPr>
          <a:xfrm>
            <a:off x="6858000" y="218916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88" name="文本框 5"/>
          <p:cNvSpPr txBox="1"/>
          <p:nvPr/>
        </p:nvSpPr>
        <p:spPr>
          <a:xfrm>
            <a:off x="6405563" y="2601913"/>
            <a:ext cx="5405438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2713" name="矩形 57"/>
          <p:cNvSpPr/>
          <p:nvPr/>
        </p:nvSpPr>
        <p:spPr>
          <a:xfrm>
            <a:off x="6858000" y="356076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0" name="文本框 8"/>
          <p:cNvSpPr txBox="1"/>
          <p:nvPr/>
        </p:nvSpPr>
        <p:spPr>
          <a:xfrm>
            <a:off x="6405563" y="3973513"/>
            <a:ext cx="5405438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2715" name="矩形 57"/>
          <p:cNvSpPr/>
          <p:nvPr/>
        </p:nvSpPr>
        <p:spPr>
          <a:xfrm>
            <a:off x="6858000" y="493236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2" name="文本框 10"/>
          <p:cNvSpPr txBox="1"/>
          <p:nvPr/>
        </p:nvSpPr>
        <p:spPr>
          <a:xfrm>
            <a:off x="6405563" y="5345113"/>
            <a:ext cx="5405438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2717" name="矩形 57"/>
          <p:cNvSpPr/>
          <p:nvPr/>
        </p:nvSpPr>
        <p:spPr>
          <a:xfrm>
            <a:off x="1092200" y="218916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639763" y="2601913"/>
            <a:ext cx="5408613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2719" name="矩形 57"/>
          <p:cNvSpPr/>
          <p:nvPr/>
        </p:nvSpPr>
        <p:spPr>
          <a:xfrm>
            <a:off x="1092200" y="356076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6" name="文本框 14"/>
          <p:cNvSpPr txBox="1"/>
          <p:nvPr/>
        </p:nvSpPr>
        <p:spPr>
          <a:xfrm>
            <a:off x="639763" y="3973513"/>
            <a:ext cx="5408613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2721" name="矩形 57"/>
          <p:cNvSpPr/>
          <p:nvPr/>
        </p:nvSpPr>
        <p:spPr>
          <a:xfrm>
            <a:off x="1092200" y="493236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8" name="文本框 16"/>
          <p:cNvSpPr txBox="1"/>
          <p:nvPr/>
        </p:nvSpPr>
        <p:spPr>
          <a:xfrm>
            <a:off x="639763" y="5345113"/>
            <a:ext cx="5408613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4" name="文本框 2"/>
          <p:cNvSpPr txBox="1"/>
          <p:nvPr/>
        </p:nvSpPr>
        <p:spPr>
          <a:xfrm>
            <a:off x="560070" y="639445"/>
            <a:ext cx="3774440" cy="829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2" charset="0"/>
                <a:ea typeface="微软雅黑" panose="020B0503020204020204" charset="-122"/>
                <a:sym typeface="Arial" panose="020B0604020202020204" pitchFamily="34" charset="0"/>
              </a:rPr>
              <a:t>CON</a:t>
            </a:r>
            <a:r>
              <a:rPr lang="en-US" alt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2" charset="0"/>
                <a:ea typeface="微软雅黑" panose="020B0503020204020204" charset="-122"/>
                <a:sym typeface="Arial" panose="020B0604020202020204" pitchFamily="34" charset="0"/>
              </a:rPr>
              <a:t>TENTS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903605" y="3058160"/>
            <a:ext cx="7088188" cy="829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2" charset="0"/>
                <a:ea typeface="微软雅黑" panose="020B0503020204020204" charset="-122"/>
                <a:sym typeface="Arial" panose="020B0604020202020204" pitchFamily="34" charset="0"/>
              </a:rPr>
              <a:t>THANKS</a:t>
            </a:r>
          </a:p>
        </p:txBody>
      </p:sp>
      <p:sp>
        <p:nvSpPr>
          <p:cNvPr id="24581" name="文本框 4"/>
          <p:cNvSpPr txBox="1"/>
          <p:nvPr/>
        </p:nvSpPr>
        <p:spPr>
          <a:xfrm>
            <a:off x="903605" y="4151948"/>
            <a:ext cx="8359775" cy="11887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l" fontAlgn="base">
              <a:lnSpc>
                <a:spcPct val="150000"/>
              </a:lnSpc>
            </a:pPr>
            <a:r>
              <a:rPr lang="en-US" sz="4800" strike="noStrike" noProof="1">
                <a:solidFill>
                  <a:schemeClr val="bg1"/>
                </a:solidFill>
                <a:latin typeface="Impact" panose="020B0806030902050204" pitchFamily="2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THE END</a:t>
            </a:r>
          </a:p>
        </p:txBody>
      </p:sp>
      <p:sp>
        <p:nvSpPr>
          <p:cNvPr id="46084" name="文本框 1"/>
          <p:cNvSpPr txBox="1"/>
          <p:nvPr/>
        </p:nvSpPr>
        <p:spPr>
          <a:xfrm>
            <a:off x="222250" y="176213"/>
            <a:ext cx="2335213" cy="309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 fontAlgn="base"/>
            <a:r>
              <a:rPr lang="en-US" altLang="zh-CN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Add Your Website</a:t>
            </a:r>
          </a:p>
        </p:txBody>
      </p:sp>
      <p:sp>
        <p:nvSpPr>
          <p:cNvPr id="46085" name="文本框 2"/>
          <p:cNvSpPr txBox="1"/>
          <p:nvPr/>
        </p:nvSpPr>
        <p:spPr>
          <a:xfrm>
            <a:off x="9648825" y="176213"/>
            <a:ext cx="2320925" cy="309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 fontAlgn="base"/>
            <a:r>
              <a:rPr lang="zh-CN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LEOPARD DESIGN ROOM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43280" y="2208530"/>
            <a:ext cx="9080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400">
                <a:solidFill>
                  <a:schemeClr val="bg1"/>
                </a:solidFill>
                <a:latin typeface="Impact" panose="020B0806030902050204" pitchFamily="2" charset="0"/>
                <a:ea typeface="微软雅黑" panose="020B0503020204020204" charset="-122"/>
              </a:rPr>
              <a:t>LOGO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581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Freeform 105"/>
          <p:cNvSpPr>
            <a:spLocks noEditPoints="1"/>
          </p:cNvSpPr>
          <p:nvPr/>
        </p:nvSpPr>
        <p:spPr>
          <a:xfrm>
            <a:off x="8302179" y="3052238"/>
            <a:ext cx="179918" cy="162984"/>
          </a:xfrm>
          <a:custGeom>
            <a:avLst/>
            <a:gdLst/>
            <a:ahLst/>
            <a:cxnLst>
              <a:cxn ang="0">
                <a:pos x="0" y="50772"/>
              </a:cxn>
              <a:cxn ang="0">
                <a:pos x="8741" y="50772"/>
              </a:cxn>
              <a:cxn ang="0">
                <a:pos x="8741" y="45520"/>
              </a:cxn>
              <a:cxn ang="0">
                <a:pos x="22728" y="14006"/>
              </a:cxn>
              <a:cxn ang="0">
                <a:pos x="54197" y="0"/>
              </a:cxn>
              <a:cxn ang="0">
                <a:pos x="83918" y="0"/>
              </a:cxn>
              <a:cxn ang="0">
                <a:pos x="115388" y="14006"/>
              </a:cxn>
              <a:cxn ang="0">
                <a:pos x="129375" y="45520"/>
              </a:cxn>
              <a:cxn ang="0">
                <a:pos x="129375" y="50772"/>
              </a:cxn>
              <a:cxn ang="0">
                <a:pos x="134620" y="50772"/>
              </a:cxn>
              <a:cxn ang="0">
                <a:pos x="134620" y="101545"/>
              </a:cxn>
              <a:cxn ang="0">
                <a:pos x="124130" y="101545"/>
              </a:cxn>
              <a:cxn ang="0">
                <a:pos x="124130" y="122555"/>
              </a:cxn>
              <a:cxn ang="0">
                <a:pos x="97905" y="122555"/>
              </a:cxn>
              <a:cxn ang="0">
                <a:pos x="97905" y="101545"/>
              </a:cxn>
              <a:cxn ang="0">
                <a:pos x="36714" y="101545"/>
              </a:cxn>
              <a:cxn ang="0">
                <a:pos x="36714" y="122555"/>
              </a:cxn>
              <a:cxn ang="0">
                <a:pos x="12238" y="122555"/>
              </a:cxn>
              <a:cxn ang="0">
                <a:pos x="12238" y="101545"/>
              </a:cxn>
              <a:cxn ang="0">
                <a:pos x="0" y="101545"/>
              </a:cxn>
              <a:cxn ang="0">
                <a:pos x="0" y="50772"/>
              </a:cxn>
              <a:cxn ang="0">
                <a:pos x="27972" y="50772"/>
              </a:cxn>
              <a:cxn ang="0">
                <a:pos x="110143" y="50772"/>
              </a:cxn>
              <a:cxn ang="0">
                <a:pos x="110143" y="45520"/>
              </a:cxn>
              <a:cxn ang="0">
                <a:pos x="103150" y="26261"/>
              </a:cxn>
              <a:cxn ang="0">
                <a:pos x="83918" y="19258"/>
              </a:cxn>
              <a:cxn ang="0">
                <a:pos x="54197" y="19258"/>
              </a:cxn>
              <a:cxn ang="0">
                <a:pos x="34966" y="26261"/>
              </a:cxn>
              <a:cxn ang="0">
                <a:pos x="27972" y="45520"/>
              </a:cxn>
              <a:cxn ang="0">
                <a:pos x="27972" y="50772"/>
              </a:cxn>
              <a:cxn ang="0">
                <a:pos x="122381" y="64779"/>
              </a:cxn>
              <a:cxn ang="0">
                <a:pos x="92660" y="70031"/>
              </a:cxn>
              <a:cxn ang="0">
                <a:pos x="92660" y="84037"/>
              </a:cxn>
              <a:cxn ang="0">
                <a:pos x="110143" y="84037"/>
              </a:cxn>
              <a:cxn ang="0">
                <a:pos x="122381" y="84037"/>
              </a:cxn>
              <a:cxn ang="0">
                <a:pos x="122381" y="64779"/>
              </a:cxn>
              <a:cxn ang="0">
                <a:pos x="12238" y="64779"/>
              </a:cxn>
              <a:cxn ang="0">
                <a:pos x="12238" y="84037"/>
              </a:cxn>
              <a:cxn ang="0">
                <a:pos x="27972" y="84037"/>
              </a:cxn>
              <a:cxn ang="0">
                <a:pos x="41959" y="84037"/>
              </a:cxn>
              <a:cxn ang="0">
                <a:pos x="41959" y="70031"/>
              </a:cxn>
              <a:cxn ang="0">
                <a:pos x="12238" y="64779"/>
              </a:cxn>
            </a:cxnLst>
            <a:rect l="0" t="0" r="0" b="0"/>
            <a:pathLst>
              <a:path w="77" h="70">
                <a:moveTo>
                  <a:pt x="0" y="29"/>
                </a:moveTo>
                <a:cubicBezTo>
                  <a:pt x="5" y="29"/>
                  <a:pt x="5" y="29"/>
                  <a:pt x="5" y="29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19"/>
                  <a:pt x="8" y="12"/>
                  <a:pt x="13" y="8"/>
                </a:cubicBezTo>
                <a:cubicBezTo>
                  <a:pt x="17" y="3"/>
                  <a:pt x="24" y="0"/>
                  <a:pt x="3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5" y="0"/>
                  <a:pt x="61" y="3"/>
                  <a:pt x="66" y="8"/>
                </a:cubicBezTo>
                <a:cubicBezTo>
                  <a:pt x="71" y="12"/>
                  <a:pt x="74" y="19"/>
                  <a:pt x="74" y="26"/>
                </a:cubicBezTo>
                <a:cubicBezTo>
                  <a:pt x="74" y="29"/>
                  <a:pt x="74" y="29"/>
                  <a:pt x="74" y="29"/>
                </a:cubicBezTo>
                <a:cubicBezTo>
                  <a:pt x="77" y="29"/>
                  <a:pt x="77" y="29"/>
                  <a:pt x="77" y="29"/>
                </a:cubicBezTo>
                <a:cubicBezTo>
                  <a:pt x="77" y="58"/>
                  <a:pt x="77" y="58"/>
                  <a:pt x="77" y="58"/>
                </a:cubicBezTo>
                <a:cubicBezTo>
                  <a:pt x="71" y="58"/>
                  <a:pt x="71" y="58"/>
                  <a:pt x="71" y="58"/>
                </a:cubicBezTo>
                <a:cubicBezTo>
                  <a:pt x="71" y="70"/>
                  <a:pt x="71" y="70"/>
                  <a:pt x="71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21" y="58"/>
                  <a:pt x="21" y="58"/>
                  <a:pt x="21" y="58"/>
                </a:cubicBezTo>
                <a:cubicBezTo>
                  <a:pt x="21" y="70"/>
                  <a:pt x="21" y="70"/>
                  <a:pt x="21" y="70"/>
                </a:cubicBezTo>
                <a:cubicBezTo>
                  <a:pt x="7" y="70"/>
                  <a:pt x="7" y="70"/>
                  <a:pt x="7" y="70"/>
                </a:cubicBezTo>
                <a:cubicBezTo>
                  <a:pt x="7" y="58"/>
                  <a:pt x="7" y="58"/>
                  <a:pt x="7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29"/>
                  <a:pt x="0" y="29"/>
                  <a:pt x="0" y="29"/>
                </a:cubicBezTo>
                <a:close/>
                <a:moveTo>
                  <a:pt x="16" y="29"/>
                </a:moveTo>
                <a:cubicBezTo>
                  <a:pt x="63" y="29"/>
                  <a:pt x="63" y="29"/>
                  <a:pt x="63" y="29"/>
                </a:cubicBezTo>
                <a:cubicBezTo>
                  <a:pt x="63" y="26"/>
                  <a:pt x="63" y="26"/>
                  <a:pt x="63" y="26"/>
                </a:cubicBezTo>
                <a:cubicBezTo>
                  <a:pt x="63" y="22"/>
                  <a:pt x="61" y="18"/>
                  <a:pt x="59" y="15"/>
                </a:cubicBezTo>
                <a:cubicBezTo>
                  <a:pt x="56" y="13"/>
                  <a:pt x="52" y="11"/>
                  <a:pt x="48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27" y="11"/>
                  <a:pt x="23" y="13"/>
                  <a:pt x="20" y="15"/>
                </a:cubicBezTo>
                <a:cubicBezTo>
                  <a:pt x="18" y="18"/>
                  <a:pt x="16" y="22"/>
                  <a:pt x="16" y="26"/>
                </a:cubicBezTo>
                <a:cubicBezTo>
                  <a:pt x="16" y="29"/>
                  <a:pt x="16" y="29"/>
                  <a:pt x="16" y="29"/>
                </a:cubicBezTo>
                <a:close/>
                <a:moveTo>
                  <a:pt x="70" y="37"/>
                </a:moveTo>
                <a:cubicBezTo>
                  <a:pt x="53" y="40"/>
                  <a:pt x="53" y="40"/>
                  <a:pt x="53" y="40"/>
                </a:cubicBezTo>
                <a:cubicBezTo>
                  <a:pt x="53" y="48"/>
                  <a:pt x="53" y="48"/>
                  <a:pt x="5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37"/>
                  <a:pt x="70" y="37"/>
                  <a:pt x="70" y="37"/>
                </a:cubicBezTo>
                <a:close/>
                <a:moveTo>
                  <a:pt x="7" y="37"/>
                </a:moveTo>
                <a:cubicBezTo>
                  <a:pt x="7" y="48"/>
                  <a:pt x="7" y="48"/>
                  <a:pt x="7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40"/>
                  <a:pt x="24" y="40"/>
                  <a:pt x="24" y="40"/>
                </a:cubicBezTo>
                <a:lnTo>
                  <a:pt x="7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0" name="Freeform 106"/>
          <p:cNvSpPr>
            <a:spLocks noEditPoints="1"/>
          </p:cNvSpPr>
          <p:nvPr/>
        </p:nvSpPr>
        <p:spPr>
          <a:xfrm>
            <a:off x="6282876" y="1706036"/>
            <a:ext cx="241300" cy="241300"/>
          </a:xfrm>
          <a:custGeom>
            <a:avLst/>
            <a:gdLst/>
            <a:ahLst/>
            <a:cxnLst>
              <a:cxn ang="0">
                <a:pos x="75088" y="47148"/>
              </a:cxn>
              <a:cxn ang="0">
                <a:pos x="110013" y="97790"/>
              </a:cxn>
              <a:cxn ang="0">
                <a:pos x="75088" y="97790"/>
              </a:cxn>
              <a:cxn ang="0">
                <a:pos x="90805" y="0"/>
              </a:cxn>
              <a:cxn ang="0">
                <a:pos x="0" y="90805"/>
              </a:cxn>
              <a:cxn ang="0">
                <a:pos x="90805" y="181610"/>
              </a:cxn>
              <a:cxn ang="0">
                <a:pos x="181610" y="90805"/>
              </a:cxn>
              <a:cxn ang="0">
                <a:pos x="90805" y="0"/>
              </a:cxn>
              <a:cxn ang="0">
                <a:pos x="90805" y="15716"/>
              </a:cxn>
              <a:cxn ang="0">
                <a:pos x="15716" y="90805"/>
              </a:cxn>
              <a:cxn ang="0">
                <a:pos x="90805" y="165893"/>
              </a:cxn>
              <a:cxn ang="0">
                <a:pos x="165893" y="90805"/>
              </a:cxn>
              <a:cxn ang="0">
                <a:pos x="41910" y="111760"/>
              </a:cxn>
              <a:cxn ang="0">
                <a:pos x="48895" y="96043"/>
              </a:cxn>
              <a:cxn ang="0">
                <a:pos x="38417" y="85566"/>
              </a:cxn>
              <a:cxn ang="0">
                <a:pos x="48895" y="75088"/>
              </a:cxn>
              <a:cxn ang="0">
                <a:pos x="47148" y="59372"/>
              </a:cxn>
              <a:cxn ang="0">
                <a:pos x="57626" y="48895"/>
              </a:cxn>
              <a:cxn ang="0">
                <a:pos x="71596" y="50641"/>
              </a:cxn>
              <a:cxn ang="0">
                <a:pos x="82073" y="38417"/>
              </a:cxn>
              <a:cxn ang="0">
                <a:pos x="94297" y="45402"/>
              </a:cxn>
              <a:cxn ang="0">
                <a:pos x="108267" y="40163"/>
              </a:cxn>
              <a:cxn ang="0">
                <a:pos x="115252" y="52387"/>
              </a:cxn>
              <a:cxn ang="0">
                <a:pos x="129222" y="52387"/>
              </a:cxn>
              <a:cxn ang="0">
                <a:pos x="122237" y="59372"/>
              </a:cxn>
              <a:cxn ang="0">
                <a:pos x="137953" y="64611"/>
              </a:cxn>
              <a:cxn ang="0">
                <a:pos x="132715" y="80327"/>
              </a:cxn>
              <a:cxn ang="0">
                <a:pos x="144938" y="90805"/>
              </a:cxn>
              <a:cxn ang="0">
                <a:pos x="130968" y="101282"/>
              </a:cxn>
              <a:cxn ang="0">
                <a:pos x="136207" y="118745"/>
              </a:cxn>
              <a:cxn ang="0">
                <a:pos x="157162" y="90805"/>
              </a:cxn>
              <a:cxn ang="0">
                <a:pos x="90805" y="26193"/>
              </a:cxn>
              <a:cxn ang="0">
                <a:pos x="26193" y="90805"/>
              </a:cxn>
              <a:cxn ang="0">
                <a:pos x="47148" y="122237"/>
              </a:cxn>
              <a:cxn ang="0">
                <a:pos x="57626" y="116998"/>
              </a:cxn>
              <a:cxn ang="0">
                <a:pos x="41910" y="111760"/>
              </a:cxn>
              <a:cxn ang="0">
                <a:pos x="83820" y="97790"/>
              </a:cxn>
              <a:cxn ang="0">
                <a:pos x="101282" y="97790"/>
              </a:cxn>
            </a:cxnLst>
            <a:rect l="0" t="0" r="0" b="0"/>
            <a:pathLst>
              <a:path w="104" h="104">
                <a:moveTo>
                  <a:pt x="45" y="50"/>
                </a:moveTo>
                <a:cubicBezTo>
                  <a:pt x="43" y="27"/>
                  <a:pt x="43" y="27"/>
                  <a:pt x="43" y="27"/>
                </a:cubicBezTo>
                <a:cubicBezTo>
                  <a:pt x="55" y="46"/>
                  <a:pt x="55" y="46"/>
                  <a:pt x="55" y="46"/>
                </a:cubicBezTo>
                <a:cubicBezTo>
                  <a:pt x="60" y="47"/>
                  <a:pt x="63" y="51"/>
                  <a:pt x="63" y="56"/>
                </a:cubicBezTo>
                <a:cubicBezTo>
                  <a:pt x="63" y="62"/>
                  <a:pt x="59" y="67"/>
                  <a:pt x="53" y="67"/>
                </a:cubicBezTo>
                <a:cubicBezTo>
                  <a:pt x="48" y="67"/>
                  <a:pt x="43" y="62"/>
                  <a:pt x="43" y="56"/>
                </a:cubicBezTo>
                <a:cubicBezTo>
                  <a:pt x="43" y="54"/>
                  <a:pt x="44" y="52"/>
                  <a:pt x="45" y="50"/>
                </a:cubicBezTo>
                <a:close/>
                <a:moveTo>
                  <a:pt x="52" y="0"/>
                </a:moveTo>
                <a:cubicBezTo>
                  <a:pt x="38" y="0"/>
                  <a:pt x="25" y="6"/>
                  <a:pt x="15" y="15"/>
                </a:cubicBezTo>
                <a:cubicBezTo>
                  <a:pt x="6" y="25"/>
                  <a:pt x="0" y="38"/>
                  <a:pt x="0" y="52"/>
                </a:cubicBezTo>
                <a:cubicBezTo>
                  <a:pt x="0" y="66"/>
                  <a:pt x="6" y="79"/>
                  <a:pt x="15" y="89"/>
                </a:cubicBezTo>
                <a:cubicBezTo>
                  <a:pt x="25" y="98"/>
                  <a:pt x="38" y="104"/>
                  <a:pt x="52" y="104"/>
                </a:cubicBezTo>
                <a:cubicBezTo>
                  <a:pt x="67" y="104"/>
                  <a:pt x="80" y="98"/>
                  <a:pt x="89" y="89"/>
                </a:cubicBezTo>
                <a:cubicBezTo>
                  <a:pt x="98" y="79"/>
                  <a:pt x="104" y="66"/>
                  <a:pt x="104" y="52"/>
                </a:cubicBezTo>
                <a:cubicBezTo>
                  <a:pt x="104" y="38"/>
                  <a:pt x="98" y="25"/>
                  <a:pt x="89" y="15"/>
                </a:cubicBezTo>
                <a:cubicBezTo>
                  <a:pt x="80" y="6"/>
                  <a:pt x="67" y="0"/>
                  <a:pt x="52" y="0"/>
                </a:cubicBezTo>
                <a:close/>
                <a:moveTo>
                  <a:pt x="83" y="22"/>
                </a:moveTo>
                <a:cubicBezTo>
                  <a:pt x="75" y="14"/>
                  <a:pt x="64" y="9"/>
                  <a:pt x="52" y="9"/>
                </a:cubicBezTo>
                <a:cubicBezTo>
                  <a:pt x="40" y="9"/>
                  <a:pt x="30" y="14"/>
                  <a:pt x="22" y="22"/>
                </a:cubicBezTo>
                <a:cubicBezTo>
                  <a:pt x="14" y="30"/>
                  <a:pt x="9" y="40"/>
                  <a:pt x="9" y="52"/>
                </a:cubicBezTo>
                <a:cubicBezTo>
                  <a:pt x="9" y="64"/>
                  <a:pt x="14" y="75"/>
                  <a:pt x="22" y="82"/>
                </a:cubicBezTo>
                <a:cubicBezTo>
                  <a:pt x="30" y="90"/>
                  <a:pt x="40" y="95"/>
                  <a:pt x="52" y="95"/>
                </a:cubicBezTo>
                <a:cubicBezTo>
                  <a:pt x="64" y="95"/>
                  <a:pt x="75" y="90"/>
                  <a:pt x="83" y="82"/>
                </a:cubicBezTo>
                <a:cubicBezTo>
                  <a:pt x="90" y="75"/>
                  <a:pt x="95" y="64"/>
                  <a:pt x="95" y="52"/>
                </a:cubicBezTo>
                <a:cubicBezTo>
                  <a:pt x="95" y="40"/>
                  <a:pt x="90" y="30"/>
                  <a:pt x="83" y="22"/>
                </a:cubicBezTo>
                <a:close/>
                <a:moveTo>
                  <a:pt x="24" y="64"/>
                </a:moveTo>
                <a:cubicBezTo>
                  <a:pt x="23" y="62"/>
                  <a:pt x="22" y="58"/>
                  <a:pt x="22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49"/>
                  <a:pt x="28" y="49"/>
                  <a:pt x="28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6"/>
                  <a:pt x="23" y="43"/>
                  <a:pt x="24" y="40"/>
                </a:cubicBezTo>
                <a:cubicBezTo>
                  <a:pt x="28" y="43"/>
                  <a:pt x="28" y="43"/>
                  <a:pt x="28" y="43"/>
                </a:cubicBezTo>
                <a:cubicBezTo>
                  <a:pt x="32" y="37"/>
                  <a:pt x="32" y="37"/>
                  <a:pt x="32" y="37"/>
                </a:cubicBezTo>
                <a:cubicBezTo>
                  <a:pt x="27" y="34"/>
                  <a:pt x="27" y="34"/>
                  <a:pt x="27" y="34"/>
                </a:cubicBezTo>
                <a:cubicBezTo>
                  <a:pt x="28" y="33"/>
                  <a:pt x="29" y="32"/>
                  <a:pt x="31" y="30"/>
                </a:cubicBezTo>
                <a:cubicBezTo>
                  <a:pt x="31" y="30"/>
                  <a:pt x="32" y="29"/>
                  <a:pt x="33" y="28"/>
                </a:cubicBezTo>
                <a:cubicBezTo>
                  <a:pt x="35" y="32"/>
                  <a:pt x="35" y="32"/>
                  <a:pt x="35" y="32"/>
                </a:cubicBezTo>
                <a:cubicBezTo>
                  <a:pt x="41" y="29"/>
                  <a:pt x="41" y="29"/>
                  <a:pt x="41" y="29"/>
                </a:cubicBezTo>
                <a:cubicBezTo>
                  <a:pt x="39" y="24"/>
                  <a:pt x="39" y="24"/>
                  <a:pt x="39" y="24"/>
                </a:cubicBezTo>
                <a:cubicBezTo>
                  <a:pt x="42" y="23"/>
                  <a:pt x="44" y="22"/>
                  <a:pt x="47" y="22"/>
                </a:cubicBezTo>
                <a:cubicBezTo>
                  <a:pt x="47" y="26"/>
                  <a:pt x="47" y="26"/>
                  <a:pt x="47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1"/>
                  <a:pt x="54" y="21"/>
                  <a:pt x="54" y="21"/>
                </a:cubicBezTo>
                <a:cubicBezTo>
                  <a:pt x="57" y="22"/>
                  <a:pt x="59" y="22"/>
                  <a:pt x="62" y="23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30"/>
                  <a:pt x="66" y="30"/>
                  <a:pt x="66" y="30"/>
                </a:cubicBezTo>
                <a:cubicBezTo>
                  <a:pt x="68" y="26"/>
                  <a:pt x="68" y="26"/>
                  <a:pt x="68" y="26"/>
                </a:cubicBezTo>
                <a:cubicBezTo>
                  <a:pt x="70" y="27"/>
                  <a:pt x="72" y="29"/>
                  <a:pt x="74" y="30"/>
                </a:cubicBezTo>
                <a:cubicBezTo>
                  <a:pt x="74" y="31"/>
                  <a:pt x="75" y="31"/>
                  <a:pt x="75" y="32"/>
                </a:cubicBezTo>
                <a:cubicBezTo>
                  <a:pt x="70" y="34"/>
                  <a:pt x="70" y="34"/>
                  <a:pt x="70" y="34"/>
                </a:cubicBezTo>
                <a:cubicBezTo>
                  <a:pt x="74" y="40"/>
                  <a:pt x="74" y="40"/>
                  <a:pt x="74" y="40"/>
                </a:cubicBezTo>
                <a:cubicBezTo>
                  <a:pt x="79" y="37"/>
                  <a:pt x="79" y="37"/>
                  <a:pt x="79" y="37"/>
                </a:cubicBezTo>
                <a:cubicBezTo>
                  <a:pt x="80" y="40"/>
                  <a:pt x="82" y="43"/>
                  <a:pt x="82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52"/>
                  <a:pt x="76" y="52"/>
                  <a:pt x="76" y="52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55"/>
                  <a:pt x="82" y="59"/>
                  <a:pt x="81" y="62"/>
                </a:cubicBezTo>
                <a:cubicBezTo>
                  <a:pt x="75" y="58"/>
                  <a:pt x="75" y="58"/>
                  <a:pt x="75" y="58"/>
                </a:cubicBezTo>
                <a:cubicBezTo>
                  <a:pt x="72" y="64"/>
                  <a:pt x="72" y="64"/>
                  <a:pt x="72" y="64"/>
                </a:cubicBezTo>
                <a:cubicBezTo>
                  <a:pt x="78" y="68"/>
                  <a:pt x="78" y="68"/>
                  <a:pt x="78" y="68"/>
                </a:cubicBezTo>
                <a:cubicBezTo>
                  <a:pt x="84" y="71"/>
                  <a:pt x="84" y="71"/>
                  <a:pt x="84" y="71"/>
                </a:cubicBezTo>
                <a:cubicBezTo>
                  <a:pt x="87" y="66"/>
                  <a:pt x="90" y="58"/>
                  <a:pt x="90" y="52"/>
                </a:cubicBezTo>
                <a:cubicBezTo>
                  <a:pt x="90" y="42"/>
                  <a:pt x="85" y="32"/>
                  <a:pt x="79" y="26"/>
                </a:cubicBezTo>
                <a:cubicBezTo>
                  <a:pt x="72" y="19"/>
                  <a:pt x="63" y="15"/>
                  <a:pt x="52" y="15"/>
                </a:cubicBezTo>
                <a:cubicBezTo>
                  <a:pt x="42" y="15"/>
                  <a:pt x="33" y="19"/>
                  <a:pt x="26" y="26"/>
                </a:cubicBezTo>
                <a:cubicBezTo>
                  <a:pt x="19" y="32"/>
                  <a:pt x="15" y="42"/>
                  <a:pt x="15" y="52"/>
                </a:cubicBezTo>
                <a:cubicBezTo>
                  <a:pt x="15" y="60"/>
                  <a:pt x="18" y="68"/>
                  <a:pt x="22" y="74"/>
                </a:cubicBezTo>
                <a:cubicBezTo>
                  <a:pt x="27" y="70"/>
                  <a:pt x="27" y="70"/>
                  <a:pt x="27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33" y="67"/>
                  <a:pt x="33" y="67"/>
                  <a:pt x="33" y="67"/>
                </a:cubicBezTo>
                <a:cubicBezTo>
                  <a:pt x="30" y="61"/>
                  <a:pt x="30" y="61"/>
                  <a:pt x="30" y="61"/>
                </a:cubicBezTo>
                <a:cubicBezTo>
                  <a:pt x="24" y="64"/>
                  <a:pt x="24" y="64"/>
                  <a:pt x="24" y="64"/>
                </a:cubicBezTo>
                <a:close/>
                <a:moveTo>
                  <a:pt x="53" y="51"/>
                </a:moveTo>
                <a:cubicBezTo>
                  <a:pt x="50" y="51"/>
                  <a:pt x="48" y="53"/>
                  <a:pt x="48" y="56"/>
                </a:cubicBezTo>
                <a:cubicBezTo>
                  <a:pt x="48" y="59"/>
                  <a:pt x="50" y="61"/>
                  <a:pt x="53" y="61"/>
                </a:cubicBezTo>
                <a:cubicBezTo>
                  <a:pt x="56" y="61"/>
                  <a:pt x="58" y="59"/>
                  <a:pt x="58" y="56"/>
                </a:cubicBezTo>
                <a:cubicBezTo>
                  <a:pt x="58" y="53"/>
                  <a:pt x="56" y="51"/>
                  <a:pt x="53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1" name="Freeform 107"/>
          <p:cNvSpPr>
            <a:spLocks noEditPoints="1"/>
          </p:cNvSpPr>
          <p:nvPr/>
        </p:nvSpPr>
        <p:spPr>
          <a:xfrm>
            <a:off x="7633311" y="2379137"/>
            <a:ext cx="222251" cy="177800"/>
          </a:xfrm>
          <a:custGeom>
            <a:avLst/>
            <a:gdLst/>
            <a:ahLst/>
            <a:cxnLst>
              <a:cxn ang="0">
                <a:pos x="0" y="19421"/>
              </a:cxn>
              <a:cxn ang="0">
                <a:pos x="17854" y="19421"/>
              </a:cxn>
              <a:cxn ang="0">
                <a:pos x="22723" y="0"/>
              </a:cxn>
              <a:cxn ang="0">
                <a:pos x="42201" y="0"/>
              </a:cxn>
              <a:cxn ang="0">
                <a:pos x="49505" y="19421"/>
              </a:cxn>
              <a:cxn ang="0">
                <a:pos x="116053" y="19421"/>
              </a:cxn>
              <a:cxn ang="0">
                <a:pos x="122545" y="0"/>
              </a:cxn>
              <a:cxn ang="0">
                <a:pos x="142023" y="0"/>
              </a:cxn>
              <a:cxn ang="0">
                <a:pos x="149327" y="19421"/>
              </a:cxn>
              <a:cxn ang="0">
                <a:pos x="164746" y="19421"/>
              </a:cxn>
              <a:cxn ang="0">
                <a:pos x="164746" y="43698"/>
              </a:cxn>
              <a:cxn ang="0">
                <a:pos x="0" y="43698"/>
              </a:cxn>
              <a:cxn ang="0">
                <a:pos x="0" y="19421"/>
              </a:cxn>
              <a:cxn ang="0">
                <a:pos x="0" y="19421"/>
              </a:cxn>
              <a:cxn ang="0">
                <a:pos x="64924" y="59883"/>
              </a:cxn>
              <a:cxn ang="0">
                <a:pos x="99822" y="59883"/>
              </a:cxn>
              <a:cxn ang="0">
                <a:pos x="89271" y="87397"/>
              </a:cxn>
              <a:cxn ang="0">
                <a:pos x="107126" y="87397"/>
              </a:cxn>
              <a:cxn ang="0">
                <a:pos x="73852" y="120576"/>
              </a:cxn>
              <a:cxn ang="0">
                <a:pos x="78721" y="103582"/>
              </a:cxn>
              <a:cxn ang="0">
                <a:pos x="61678" y="93062"/>
              </a:cxn>
              <a:cxn ang="0">
                <a:pos x="64924" y="59883"/>
              </a:cxn>
              <a:cxn ang="0">
                <a:pos x="64924" y="59883"/>
              </a:cxn>
              <a:cxn ang="0">
                <a:pos x="0" y="111674"/>
              </a:cxn>
              <a:cxn ang="0">
                <a:pos x="0" y="132715"/>
              </a:cxn>
              <a:cxn ang="0">
                <a:pos x="166370" y="132715"/>
              </a:cxn>
              <a:cxn ang="0">
                <a:pos x="166370" y="111674"/>
              </a:cxn>
              <a:cxn ang="0">
                <a:pos x="152573" y="111674"/>
              </a:cxn>
              <a:cxn ang="0">
                <a:pos x="152573" y="50981"/>
              </a:cxn>
              <a:cxn ang="0">
                <a:pos x="12173" y="50981"/>
              </a:cxn>
              <a:cxn ang="0">
                <a:pos x="12173" y="111674"/>
              </a:cxn>
              <a:cxn ang="0">
                <a:pos x="0" y="111674"/>
              </a:cxn>
            </a:cxnLst>
            <a:rect l="0" t="0" r="0" b="0"/>
            <a:pathLst>
              <a:path w="205" h="164">
                <a:moveTo>
                  <a:pt x="0" y="24"/>
                </a:moveTo>
                <a:lnTo>
                  <a:pt x="22" y="24"/>
                </a:lnTo>
                <a:lnTo>
                  <a:pt x="28" y="0"/>
                </a:lnTo>
                <a:lnTo>
                  <a:pt x="52" y="0"/>
                </a:lnTo>
                <a:lnTo>
                  <a:pt x="61" y="24"/>
                </a:lnTo>
                <a:lnTo>
                  <a:pt x="143" y="24"/>
                </a:lnTo>
                <a:lnTo>
                  <a:pt x="151" y="0"/>
                </a:lnTo>
                <a:lnTo>
                  <a:pt x="175" y="0"/>
                </a:lnTo>
                <a:lnTo>
                  <a:pt x="184" y="24"/>
                </a:lnTo>
                <a:lnTo>
                  <a:pt x="203" y="24"/>
                </a:lnTo>
                <a:lnTo>
                  <a:pt x="203" y="54"/>
                </a:lnTo>
                <a:lnTo>
                  <a:pt x="0" y="54"/>
                </a:lnTo>
                <a:lnTo>
                  <a:pt x="0" y="24"/>
                </a:lnTo>
                <a:lnTo>
                  <a:pt x="0" y="24"/>
                </a:lnTo>
                <a:close/>
                <a:moveTo>
                  <a:pt x="80" y="74"/>
                </a:moveTo>
                <a:lnTo>
                  <a:pt x="123" y="74"/>
                </a:lnTo>
                <a:lnTo>
                  <a:pt x="110" y="108"/>
                </a:lnTo>
                <a:lnTo>
                  <a:pt x="132" y="108"/>
                </a:lnTo>
                <a:lnTo>
                  <a:pt x="91" y="149"/>
                </a:lnTo>
                <a:lnTo>
                  <a:pt x="97" y="128"/>
                </a:lnTo>
                <a:lnTo>
                  <a:pt x="76" y="115"/>
                </a:lnTo>
                <a:lnTo>
                  <a:pt x="80" y="74"/>
                </a:lnTo>
                <a:lnTo>
                  <a:pt x="80" y="74"/>
                </a:lnTo>
                <a:close/>
                <a:moveTo>
                  <a:pt x="0" y="138"/>
                </a:moveTo>
                <a:lnTo>
                  <a:pt x="0" y="164"/>
                </a:lnTo>
                <a:lnTo>
                  <a:pt x="205" y="164"/>
                </a:lnTo>
                <a:lnTo>
                  <a:pt x="205" y="138"/>
                </a:lnTo>
                <a:lnTo>
                  <a:pt x="188" y="138"/>
                </a:lnTo>
                <a:lnTo>
                  <a:pt x="188" y="63"/>
                </a:lnTo>
                <a:lnTo>
                  <a:pt x="15" y="63"/>
                </a:lnTo>
                <a:lnTo>
                  <a:pt x="15" y="138"/>
                </a:lnTo>
                <a:lnTo>
                  <a:pt x="0" y="13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2" name="Freeform 108"/>
          <p:cNvSpPr>
            <a:spLocks noEditPoints="1"/>
          </p:cNvSpPr>
          <p:nvPr/>
        </p:nvSpPr>
        <p:spPr>
          <a:xfrm>
            <a:off x="7635429" y="4301073"/>
            <a:ext cx="201083" cy="218018"/>
          </a:xfrm>
          <a:custGeom>
            <a:avLst/>
            <a:gdLst/>
            <a:ahLst/>
            <a:cxnLst>
              <a:cxn ang="0">
                <a:pos x="128949" y="110226"/>
              </a:cxn>
              <a:cxn ang="0">
                <a:pos x="121979" y="108476"/>
              </a:cxn>
              <a:cxn ang="0">
                <a:pos x="125464" y="99728"/>
              </a:cxn>
              <a:cxn ang="0">
                <a:pos x="132434" y="92730"/>
              </a:cxn>
              <a:cxn ang="0">
                <a:pos x="139404" y="87481"/>
              </a:cxn>
              <a:cxn ang="0">
                <a:pos x="144632" y="83982"/>
              </a:cxn>
              <a:cxn ang="0">
                <a:pos x="148117" y="85731"/>
              </a:cxn>
              <a:cxn ang="0">
                <a:pos x="148117" y="101478"/>
              </a:cxn>
              <a:cxn ang="0">
                <a:pos x="148117" y="111976"/>
              </a:cxn>
              <a:cxn ang="0">
                <a:pos x="144632" y="118974"/>
              </a:cxn>
              <a:cxn ang="0">
                <a:pos x="139404" y="117225"/>
              </a:cxn>
              <a:cxn ang="0">
                <a:pos x="113266" y="146968"/>
              </a:cxn>
              <a:cxn ang="0">
                <a:pos x="76672" y="162715"/>
              </a:cxn>
              <a:cxn ang="0">
                <a:pos x="74930" y="164465"/>
              </a:cxn>
              <a:cxn ang="0">
                <a:pos x="71444" y="162715"/>
              </a:cxn>
              <a:cxn ang="0">
                <a:pos x="34851" y="146968"/>
              </a:cxn>
              <a:cxn ang="0">
                <a:pos x="10455" y="117225"/>
              </a:cxn>
              <a:cxn ang="0">
                <a:pos x="5227" y="118974"/>
              </a:cxn>
              <a:cxn ang="0">
                <a:pos x="1742" y="111976"/>
              </a:cxn>
              <a:cxn ang="0">
                <a:pos x="0" y="101478"/>
              </a:cxn>
              <a:cxn ang="0">
                <a:pos x="0" y="85731"/>
              </a:cxn>
              <a:cxn ang="0">
                <a:pos x="5227" y="83982"/>
              </a:cxn>
              <a:cxn ang="0">
                <a:pos x="10455" y="87481"/>
              </a:cxn>
              <a:cxn ang="0">
                <a:pos x="15683" y="92730"/>
              </a:cxn>
              <a:cxn ang="0">
                <a:pos x="24395" y="99728"/>
              </a:cxn>
              <a:cxn ang="0">
                <a:pos x="27880" y="108476"/>
              </a:cxn>
              <a:cxn ang="0">
                <a:pos x="20910" y="110226"/>
              </a:cxn>
              <a:cxn ang="0">
                <a:pos x="64474" y="136470"/>
              </a:cxn>
              <a:cxn ang="0">
                <a:pos x="64474" y="62986"/>
              </a:cxn>
              <a:cxn ang="0">
                <a:pos x="47049" y="62986"/>
              </a:cxn>
              <a:cxn ang="0">
                <a:pos x="40078" y="66485"/>
              </a:cxn>
              <a:cxn ang="0">
                <a:pos x="29623" y="55988"/>
              </a:cxn>
              <a:cxn ang="0">
                <a:pos x="40078" y="45490"/>
              </a:cxn>
              <a:cxn ang="0">
                <a:pos x="48791" y="48989"/>
              </a:cxn>
              <a:cxn ang="0">
                <a:pos x="64474" y="48989"/>
              </a:cxn>
              <a:cxn ang="0">
                <a:pos x="64474" y="40241"/>
              </a:cxn>
              <a:cxn ang="0">
                <a:pos x="52276" y="20995"/>
              </a:cxn>
              <a:cxn ang="0">
                <a:pos x="73187" y="0"/>
              </a:cxn>
              <a:cxn ang="0">
                <a:pos x="95840" y="20995"/>
              </a:cxn>
              <a:cxn ang="0">
                <a:pos x="83642" y="40241"/>
              </a:cxn>
              <a:cxn ang="0">
                <a:pos x="83642" y="48989"/>
              </a:cxn>
              <a:cxn ang="0">
                <a:pos x="99325" y="48989"/>
              </a:cxn>
              <a:cxn ang="0">
                <a:pos x="108038" y="45490"/>
              </a:cxn>
              <a:cxn ang="0">
                <a:pos x="118493" y="55988"/>
              </a:cxn>
              <a:cxn ang="0">
                <a:pos x="108038" y="66485"/>
              </a:cxn>
              <a:cxn ang="0">
                <a:pos x="101068" y="62986"/>
              </a:cxn>
              <a:cxn ang="0">
                <a:pos x="83642" y="62986"/>
              </a:cxn>
              <a:cxn ang="0">
                <a:pos x="83642" y="136470"/>
              </a:cxn>
              <a:cxn ang="0">
                <a:pos x="128949" y="110226"/>
              </a:cxn>
              <a:cxn ang="0">
                <a:pos x="73187" y="12247"/>
              </a:cxn>
              <a:cxn ang="0">
                <a:pos x="66217" y="20995"/>
              </a:cxn>
              <a:cxn ang="0">
                <a:pos x="73187" y="29743"/>
              </a:cxn>
              <a:cxn ang="0">
                <a:pos x="81900" y="20995"/>
              </a:cxn>
              <a:cxn ang="0">
                <a:pos x="73187" y="12247"/>
              </a:cxn>
            </a:cxnLst>
            <a:rect l="0" t="0" r="0" b="0"/>
            <a:pathLst>
              <a:path w="86" h="94">
                <a:moveTo>
                  <a:pt x="74" y="63"/>
                </a:moveTo>
                <a:cubicBezTo>
                  <a:pt x="72" y="63"/>
                  <a:pt x="71" y="63"/>
                  <a:pt x="70" y="62"/>
                </a:cubicBezTo>
                <a:cubicBezTo>
                  <a:pt x="69" y="60"/>
                  <a:pt x="71" y="58"/>
                  <a:pt x="72" y="57"/>
                </a:cubicBezTo>
                <a:cubicBezTo>
                  <a:pt x="73" y="56"/>
                  <a:pt x="75" y="54"/>
                  <a:pt x="76" y="53"/>
                </a:cubicBezTo>
                <a:cubicBezTo>
                  <a:pt x="78" y="52"/>
                  <a:pt x="79" y="51"/>
                  <a:pt x="80" y="50"/>
                </a:cubicBezTo>
                <a:cubicBezTo>
                  <a:pt x="81" y="49"/>
                  <a:pt x="82" y="49"/>
                  <a:pt x="83" y="48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52"/>
                  <a:pt x="86" y="55"/>
                  <a:pt x="85" y="58"/>
                </a:cubicBezTo>
                <a:cubicBezTo>
                  <a:pt x="85" y="60"/>
                  <a:pt x="85" y="62"/>
                  <a:pt x="85" y="64"/>
                </a:cubicBezTo>
                <a:cubicBezTo>
                  <a:pt x="85" y="65"/>
                  <a:pt x="84" y="67"/>
                  <a:pt x="83" y="68"/>
                </a:cubicBezTo>
                <a:cubicBezTo>
                  <a:pt x="82" y="68"/>
                  <a:pt x="81" y="67"/>
                  <a:pt x="80" y="67"/>
                </a:cubicBezTo>
                <a:cubicBezTo>
                  <a:pt x="77" y="74"/>
                  <a:pt x="72" y="79"/>
                  <a:pt x="65" y="84"/>
                </a:cubicBezTo>
                <a:cubicBezTo>
                  <a:pt x="59" y="88"/>
                  <a:pt x="51" y="90"/>
                  <a:pt x="44" y="93"/>
                </a:cubicBezTo>
                <a:cubicBezTo>
                  <a:pt x="43" y="94"/>
                  <a:pt x="43" y="94"/>
                  <a:pt x="43" y="94"/>
                </a:cubicBezTo>
                <a:cubicBezTo>
                  <a:pt x="41" y="93"/>
                  <a:pt x="41" y="93"/>
                  <a:pt x="41" y="93"/>
                </a:cubicBezTo>
                <a:cubicBezTo>
                  <a:pt x="34" y="90"/>
                  <a:pt x="27" y="88"/>
                  <a:pt x="20" y="84"/>
                </a:cubicBezTo>
                <a:cubicBezTo>
                  <a:pt x="14" y="79"/>
                  <a:pt x="9" y="74"/>
                  <a:pt x="6" y="67"/>
                </a:cubicBezTo>
                <a:cubicBezTo>
                  <a:pt x="5" y="67"/>
                  <a:pt x="4" y="68"/>
                  <a:pt x="3" y="68"/>
                </a:cubicBezTo>
                <a:cubicBezTo>
                  <a:pt x="1" y="67"/>
                  <a:pt x="1" y="65"/>
                  <a:pt x="1" y="64"/>
                </a:cubicBezTo>
                <a:cubicBezTo>
                  <a:pt x="0" y="62"/>
                  <a:pt x="0" y="60"/>
                  <a:pt x="0" y="58"/>
                </a:cubicBezTo>
                <a:cubicBezTo>
                  <a:pt x="0" y="55"/>
                  <a:pt x="0" y="52"/>
                  <a:pt x="0" y="49"/>
                </a:cubicBezTo>
                <a:cubicBezTo>
                  <a:pt x="3" y="48"/>
                  <a:pt x="3" y="48"/>
                  <a:pt x="3" y="48"/>
                </a:cubicBezTo>
                <a:cubicBezTo>
                  <a:pt x="4" y="49"/>
                  <a:pt x="5" y="49"/>
                  <a:pt x="6" y="50"/>
                </a:cubicBezTo>
                <a:cubicBezTo>
                  <a:pt x="7" y="51"/>
                  <a:pt x="8" y="52"/>
                  <a:pt x="9" y="53"/>
                </a:cubicBezTo>
                <a:cubicBezTo>
                  <a:pt x="11" y="54"/>
                  <a:pt x="12" y="56"/>
                  <a:pt x="14" y="57"/>
                </a:cubicBezTo>
                <a:cubicBezTo>
                  <a:pt x="15" y="58"/>
                  <a:pt x="16" y="60"/>
                  <a:pt x="16" y="62"/>
                </a:cubicBezTo>
                <a:cubicBezTo>
                  <a:pt x="15" y="63"/>
                  <a:pt x="14" y="63"/>
                  <a:pt x="12" y="63"/>
                </a:cubicBezTo>
                <a:cubicBezTo>
                  <a:pt x="17" y="71"/>
                  <a:pt x="28" y="76"/>
                  <a:pt x="37" y="78"/>
                </a:cubicBezTo>
                <a:cubicBezTo>
                  <a:pt x="37" y="36"/>
                  <a:pt x="37" y="36"/>
                  <a:pt x="3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6" y="37"/>
                  <a:pt x="25" y="38"/>
                  <a:pt x="23" y="38"/>
                </a:cubicBezTo>
                <a:cubicBezTo>
                  <a:pt x="20" y="38"/>
                  <a:pt x="17" y="35"/>
                  <a:pt x="17" y="32"/>
                </a:cubicBezTo>
                <a:cubicBezTo>
                  <a:pt x="17" y="28"/>
                  <a:pt x="20" y="26"/>
                  <a:pt x="23" y="26"/>
                </a:cubicBezTo>
                <a:cubicBezTo>
                  <a:pt x="25" y="26"/>
                  <a:pt x="27" y="27"/>
                  <a:pt x="28" y="28"/>
                </a:cubicBezTo>
                <a:cubicBezTo>
                  <a:pt x="37" y="28"/>
                  <a:pt x="37" y="28"/>
                  <a:pt x="37" y="28"/>
                </a:cubicBezTo>
                <a:cubicBezTo>
                  <a:pt x="37" y="23"/>
                  <a:pt x="37" y="23"/>
                  <a:pt x="37" y="23"/>
                </a:cubicBezTo>
                <a:cubicBezTo>
                  <a:pt x="33" y="21"/>
                  <a:pt x="30" y="17"/>
                  <a:pt x="30" y="12"/>
                </a:cubicBezTo>
                <a:cubicBezTo>
                  <a:pt x="30" y="5"/>
                  <a:pt x="36" y="0"/>
                  <a:pt x="42" y="0"/>
                </a:cubicBezTo>
                <a:cubicBezTo>
                  <a:pt x="49" y="0"/>
                  <a:pt x="55" y="5"/>
                  <a:pt x="55" y="12"/>
                </a:cubicBezTo>
                <a:cubicBezTo>
                  <a:pt x="55" y="17"/>
                  <a:pt x="52" y="21"/>
                  <a:pt x="48" y="23"/>
                </a:cubicBezTo>
                <a:cubicBezTo>
                  <a:pt x="48" y="28"/>
                  <a:pt x="48" y="28"/>
                  <a:pt x="48" y="28"/>
                </a:cubicBezTo>
                <a:cubicBezTo>
                  <a:pt x="57" y="28"/>
                  <a:pt x="57" y="28"/>
                  <a:pt x="57" y="28"/>
                </a:cubicBezTo>
                <a:cubicBezTo>
                  <a:pt x="58" y="27"/>
                  <a:pt x="60" y="26"/>
                  <a:pt x="62" y="26"/>
                </a:cubicBezTo>
                <a:cubicBezTo>
                  <a:pt x="66" y="26"/>
                  <a:pt x="68" y="28"/>
                  <a:pt x="68" y="32"/>
                </a:cubicBezTo>
                <a:cubicBezTo>
                  <a:pt x="68" y="35"/>
                  <a:pt x="66" y="38"/>
                  <a:pt x="62" y="38"/>
                </a:cubicBezTo>
                <a:cubicBezTo>
                  <a:pt x="60" y="38"/>
                  <a:pt x="59" y="37"/>
                  <a:pt x="58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78"/>
                  <a:pt x="48" y="78"/>
                  <a:pt x="48" y="78"/>
                </a:cubicBezTo>
                <a:cubicBezTo>
                  <a:pt x="57" y="76"/>
                  <a:pt x="69" y="72"/>
                  <a:pt x="74" y="63"/>
                </a:cubicBezTo>
                <a:close/>
                <a:moveTo>
                  <a:pt x="42" y="7"/>
                </a:moveTo>
                <a:cubicBezTo>
                  <a:pt x="40" y="7"/>
                  <a:pt x="38" y="9"/>
                  <a:pt x="38" y="12"/>
                </a:cubicBezTo>
                <a:cubicBezTo>
                  <a:pt x="38" y="15"/>
                  <a:pt x="40" y="17"/>
                  <a:pt x="42" y="17"/>
                </a:cubicBezTo>
                <a:cubicBezTo>
                  <a:pt x="45" y="17"/>
                  <a:pt x="47" y="15"/>
                  <a:pt x="47" y="12"/>
                </a:cubicBezTo>
                <a:cubicBezTo>
                  <a:pt x="47" y="9"/>
                  <a:pt x="45" y="7"/>
                  <a:pt x="42" y="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3" name="Freeform 109"/>
          <p:cNvSpPr>
            <a:spLocks noEditPoints="1"/>
          </p:cNvSpPr>
          <p:nvPr/>
        </p:nvSpPr>
        <p:spPr>
          <a:xfrm>
            <a:off x="6994077" y="3657605"/>
            <a:ext cx="232834" cy="205318"/>
          </a:xfrm>
          <a:custGeom>
            <a:avLst/>
            <a:gdLst/>
            <a:ahLst/>
            <a:cxnLst>
              <a:cxn ang="0">
                <a:pos x="96393" y="7042"/>
              </a:cxn>
              <a:cxn ang="0">
                <a:pos x="133197" y="72187"/>
              </a:cxn>
              <a:cxn ang="0">
                <a:pos x="133197" y="72187"/>
              </a:cxn>
              <a:cxn ang="0">
                <a:pos x="171754" y="139093"/>
              </a:cxn>
              <a:cxn ang="0">
                <a:pos x="168249" y="153179"/>
              </a:cxn>
              <a:cxn ang="0">
                <a:pos x="161239" y="154940"/>
              </a:cxn>
              <a:cxn ang="0">
                <a:pos x="161239" y="154940"/>
              </a:cxn>
              <a:cxn ang="0">
                <a:pos x="85877" y="154940"/>
              </a:cxn>
              <a:cxn ang="0">
                <a:pos x="12268" y="154940"/>
              </a:cxn>
              <a:cxn ang="0">
                <a:pos x="0" y="144375"/>
              </a:cxn>
              <a:cxn ang="0">
                <a:pos x="1752" y="137333"/>
              </a:cxn>
              <a:cxn ang="0">
                <a:pos x="40309" y="72187"/>
              </a:cxn>
              <a:cxn ang="0">
                <a:pos x="40309" y="72187"/>
              </a:cxn>
              <a:cxn ang="0">
                <a:pos x="77114" y="7042"/>
              </a:cxn>
              <a:cxn ang="0">
                <a:pos x="92887" y="3521"/>
              </a:cxn>
              <a:cxn ang="0">
                <a:pos x="96393" y="7042"/>
              </a:cxn>
              <a:cxn ang="0">
                <a:pos x="77114" y="59863"/>
              </a:cxn>
              <a:cxn ang="0">
                <a:pos x="77114" y="65145"/>
              </a:cxn>
              <a:cxn ang="0">
                <a:pos x="80619" y="109162"/>
              </a:cxn>
              <a:cxn ang="0">
                <a:pos x="91135" y="109162"/>
              </a:cxn>
              <a:cxn ang="0">
                <a:pos x="94640" y="65145"/>
              </a:cxn>
              <a:cxn ang="0">
                <a:pos x="94640" y="59863"/>
              </a:cxn>
              <a:cxn ang="0">
                <a:pos x="77114" y="59863"/>
              </a:cxn>
              <a:cxn ang="0">
                <a:pos x="85877" y="126769"/>
              </a:cxn>
              <a:cxn ang="0">
                <a:pos x="92887" y="121487"/>
              </a:cxn>
              <a:cxn ang="0">
                <a:pos x="85877" y="114444"/>
              </a:cxn>
              <a:cxn ang="0">
                <a:pos x="78867" y="121487"/>
              </a:cxn>
              <a:cxn ang="0">
                <a:pos x="85877" y="126769"/>
              </a:cxn>
              <a:cxn ang="0">
                <a:pos x="113919" y="84512"/>
              </a:cxn>
              <a:cxn ang="0">
                <a:pos x="85877" y="35213"/>
              </a:cxn>
              <a:cxn ang="0">
                <a:pos x="59588" y="82752"/>
              </a:cxn>
              <a:cxn ang="0">
                <a:pos x="57835" y="84512"/>
              </a:cxn>
              <a:cxn ang="0">
                <a:pos x="29794" y="132051"/>
              </a:cxn>
              <a:cxn ang="0">
                <a:pos x="85877" y="132051"/>
              </a:cxn>
              <a:cxn ang="0">
                <a:pos x="141960" y="132051"/>
              </a:cxn>
              <a:cxn ang="0">
                <a:pos x="113919" y="84512"/>
              </a:cxn>
              <a:cxn ang="0">
                <a:pos x="113919" y="84512"/>
              </a:cxn>
            </a:cxnLst>
            <a:rect l="0" t="0" r="0" b="0"/>
            <a:pathLst>
              <a:path w="100" h="88">
                <a:moveTo>
                  <a:pt x="55" y="4"/>
                </a:moveTo>
                <a:cubicBezTo>
                  <a:pt x="76" y="41"/>
                  <a:pt x="76" y="41"/>
                  <a:pt x="76" y="41"/>
                </a:cubicBezTo>
                <a:cubicBezTo>
                  <a:pt x="76" y="41"/>
                  <a:pt x="76" y="41"/>
                  <a:pt x="76" y="41"/>
                </a:cubicBezTo>
                <a:cubicBezTo>
                  <a:pt x="98" y="79"/>
                  <a:pt x="98" y="79"/>
                  <a:pt x="98" y="79"/>
                </a:cubicBezTo>
                <a:cubicBezTo>
                  <a:pt x="100" y="82"/>
                  <a:pt x="99" y="85"/>
                  <a:pt x="96" y="87"/>
                </a:cubicBezTo>
                <a:cubicBezTo>
                  <a:pt x="95" y="88"/>
                  <a:pt x="93" y="88"/>
                  <a:pt x="92" y="88"/>
                </a:cubicBezTo>
                <a:cubicBezTo>
                  <a:pt x="92" y="88"/>
                  <a:pt x="92" y="88"/>
                  <a:pt x="92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7" y="88"/>
                  <a:pt x="7" y="88"/>
                  <a:pt x="7" y="88"/>
                </a:cubicBezTo>
                <a:cubicBezTo>
                  <a:pt x="3" y="88"/>
                  <a:pt x="0" y="85"/>
                  <a:pt x="0" y="82"/>
                </a:cubicBezTo>
                <a:cubicBezTo>
                  <a:pt x="0" y="80"/>
                  <a:pt x="1" y="79"/>
                  <a:pt x="1" y="78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44" y="4"/>
                  <a:pt x="44" y="4"/>
                  <a:pt x="44" y="4"/>
                </a:cubicBezTo>
                <a:cubicBezTo>
                  <a:pt x="46" y="1"/>
                  <a:pt x="50" y="0"/>
                  <a:pt x="53" y="2"/>
                </a:cubicBezTo>
                <a:cubicBezTo>
                  <a:pt x="54" y="3"/>
                  <a:pt x="54" y="3"/>
                  <a:pt x="55" y="4"/>
                </a:cubicBezTo>
                <a:close/>
                <a:moveTo>
                  <a:pt x="44" y="34"/>
                </a:moveTo>
                <a:cubicBezTo>
                  <a:pt x="44" y="37"/>
                  <a:pt x="44" y="37"/>
                  <a:pt x="44" y="37"/>
                </a:cubicBezTo>
                <a:cubicBezTo>
                  <a:pt x="46" y="62"/>
                  <a:pt x="46" y="62"/>
                  <a:pt x="46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34"/>
                  <a:pt x="54" y="34"/>
                  <a:pt x="54" y="34"/>
                </a:cubicBezTo>
                <a:cubicBezTo>
                  <a:pt x="44" y="34"/>
                  <a:pt x="44" y="34"/>
                  <a:pt x="44" y="34"/>
                </a:cubicBezTo>
                <a:close/>
                <a:moveTo>
                  <a:pt x="49" y="72"/>
                </a:moveTo>
                <a:cubicBezTo>
                  <a:pt x="52" y="72"/>
                  <a:pt x="53" y="71"/>
                  <a:pt x="53" y="69"/>
                </a:cubicBezTo>
                <a:cubicBezTo>
                  <a:pt x="53" y="66"/>
                  <a:pt x="51" y="65"/>
                  <a:pt x="49" y="65"/>
                </a:cubicBezTo>
                <a:cubicBezTo>
                  <a:pt x="47" y="65"/>
                  <a:pt x="45" y="66"/>
                  <a:pt x="45" y="69"/>
                </a:cubicBezTo>
                <a:cubicBezTo>
                  <a:pt x="45" y="71"/>
                  <a:pt x="47" y="72"/>
                  <a:pt x="49" y="72"/>
                </a:cubicBezTo>
                <a:close/>
                <a:moveTo>
                  <a:pt x="65" y="48"/>
                </a:moveTo>
                <a:cubicBezTo>
                  <a:pt x="49" y="20"/>
                  <a:pt x="49" y="20"/>
                  <a:pt x="49" y="20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8"/>
                  <a:pt x="34" y="48"/>
                  <a:pt x="33" y="48"/>
                </a:cubicBezTo>
                <a:cubicBezTo>
                  <a:pt x="17" y="75"/>
                  <a:pt x="17" y="75"/>
                  <a:pt x="17" y="75"/>
                </a:cubicBezTo>
                <a:cubicBezTo>
                  <a:pt x="49" y="75"/>
                  <a:pt x="49" y="75"/>
                  <a:pt x="49" y="75"/>
                </a:cubicBezTo>
                <a:cubicBezTo>
                  <a:pt x="81" y="75"/>
                  <a:pt x="81" y="75"/>
                  <a:pt x="81" y="75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48"/>
                  <a:pt x="65" y="48"/>
                  <a:pt x="65" y="4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4" name="Freeform 110"/>
          <p:cNvSpPr>
            <a:spLocks noEditPoints="1"/>
          </p:cNvSpPr>
          <p:nvPr/>
        </p:nvSpPr>
        <p:spPr>
          <a:xfrm>
            <a:off x="8941413" y="1744136"/>
            <a:ext cx="220134" cy="213784"/>
          </a:xfrm>
          <a:custGeom>
            <a:avLst/>
            <a:gdLst/>
            <a:ahLst/>
            <a:cxnLst>
              <a:cxn ang="0">
                <a:pos x="156858" y="96043"/>
              </a:cxn>
              <a:cxn ang="0">
                <a:pos x="156858" y="148431"/>
              </a:cxn>
              <a:cxn ang="0">
                <a:pos x="92372" y="155416"/>
              </a:cxn>
              <a:cxn ang="0">
                <a:pos x="94115" y="103028"/>
              </a:cxn>
              <a:cxn ang="0">
                <a:pos x="80172" y="0"/>
              </a:cxn>
              <a:cxn ang="0">
                <a:pos x="0" y="80327"/>
              </a:cxn>
              <a:cxn ang="0">
                <a:pos x="80172" y="160655"/>
              </a:cxn>
              <a:cxn ang="0">
                <a:pos x="78429" y="146685"/>
              </a:cxn>
              <a:cxn ang="0">
                <a:pos x="34857" y="125730"/>
              </a:cxn>
              <a:cxn ang="0">
                <a:pos x="34857" y="34925"/>
              </a:cxn>
              <a:cxn ang="0">
                <a:pos x="125486" y="34925"/>
              </a:cxn>
              <a:cxn ang="0">
                <a:pos x="144658" y="87312"/>
              </a:cxn>
              <a:cxn ang="0">
                <a:pos x="160344" y="87312"/>
              </a:cxn>
              <a:cxn ang="0">
                <a:pos x="137686" y="22701"/>
              </a:cxn>
              <a:cxn ang="0">
                <a:pos x="81915" y="71596"/>
              </a:cxn>
              <a:cxn ang="0">
                <a:pos x="54029" y="33178"/>
              </a:cxn>
              <a:cxn ang="0">
                <a:pos x="71457" y="76835"/>
              </a:cxn>
              <a:cxn ang="0">
                <a:pos x="81915" y="96043"/>
              </a:cxn>
              <a:cxn ang="0">
                <a:pos x="94115" y="82073"/>
              </a:cxn>
              <a:cxn ang="0">
                <a:pos x="108058" y="52387"/>
              </a:cxn>
              <a:cxn ang="0">
                <a:pos x="81915" y="71596"/>
              </a:cxn>
              <a:cxn ang="0">
                <a:pos x="153372" y="130968"/>
              </a:cxn>
              <a:cxn ang="0">
                <a:pos x="151629" y="129222"/>
              </a:cxn>
              <a:cxn ang="0">
                <a:pos x="149887" y="123983"/>
              </a:cxn>
              <a:cxn ang="0">
                <a:pos x="141172" y="144938"/>
              </a:cxn>
              <a:cxn ang="0">
                <a:pos x="148144" y="132715"/>
              </a:cxn>
              <a:cxn ang="0">
                <a:pos x="149887" y="132715"/>
              </a:cxn>
              <a:cxn ang="0">
                <a:pos x="151629" y="144938"/>
              </a:cxn>
              <a:cxn ang="0">
                <a:pos x="115029" y="139700"/>
              </a:cxn>
              <a:cxn ang="0">
                <a:pos x="116772" y="120491"/>
              </a:cxn>
              <a:cxn ang="0">
                <a:pos x="118515" y="106521"/>
              </a:cxn>
              <a:cxn ang="0">
                <a:pos x="99343" y="111760"/>
              </a:cxn>
              <a:cxn ang="0">
                <a:pos x="106315" y="118745"/>
              </a:cxn>
              <a:cxn ang="0">
                <a:pos x="109800" y="110013"/>
              </a:cxn>
              <a:cxn ang="0">
                <a:pos x="108058" y="120491"/>
              </a:cxn>
              <a:cxn ang="0">
                <a:pos x="94115" y="144938"/>
              </a:cxn>
              <a:cxn ang="0">
                <a:pos x="141172" y="139700"/>
              </a:cxn>
              <a:cxn ang="0">
                <a:pos x="137686" y="132715"/>
              </a:cxn>
              <a:cxn ang="0">
                <a:pos x="130715" y="104775"/>
              </a:cxn>
              <a:cxn ang="0">
                <a:pos x="115029" y="139700"/>
              </a:cxn>
              <a:cxn ang="0">
                <a:pos x="127229" y="144938"/>
              </a:cxn>
              <a:cxn ang="0">
                <a:pos x="135944" y="139700"/>
              </a:cxn>
              <a:cxn ang="0">
                <a:pos x="128972" y="132715"/>
              </a:cxn>
              <a:cxn ang="0">
                <a:pos x="125486" y="132715"/>
              </a:cxn>
            </a:cxnLst>
            <a:rect l="0" t="0" r="0" b="0"/>
            <a:pathLst>
              <a:path w="94" h="92">
                <a:moveTo>
                  <a:pt x="58" y="55"/>
                </a:moveTo>
                <a:cubicBezTo>
                  <a:pt x="90" y="55"/>
                  <a:pt x="90" y="55"/>
                  <a:pt x="90" y="55"/>
                </a:cubicBezTo>
                <a:cubicBezTo>
                  <a:pt x="92" y="55"/>
                  <a:pt x="94" y="56"/>
                  <a:pt x="93" y="59"/>
                </a:cubicBezTo>
                <a:cubicBezTo>
                  <a:pt x="90" y="85"/>
                  <a:pt x="90" y="85"/>
                  <a:pt x="90" y="85"/>
                </a:cubicBezTo>
                <a:cubicBezTo>
                  <a:pt x="89" y="87"/>
                  <a:pt x="87" y="89"/>
                  <a:pt x="85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1" y="89"/>
                  <a:pt x="49" y="87"/>
                  <a:pt x="50" y="85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56"/>
                  <a:pt x="56" y="55"/>
                  <a:pt x="58" y="55"/>
                </a:cubicBezTo>
                <a:close/>
                <a:moveTo>
                  <a:pt x="46" y="0"/>
                </a:moveTo>
                <a:cubicBezTo>
                  <a:pt x="34" y="0"/>
                  <a:pt x="22" y="5"/>
                  <a:pt x="14" y="13"/>
                </a:cubicBezTo>
                <a:cubicBezTo>
                  <a:pt x="6" y="22"/>
                  <a:pt x="0" y="33"/>
                  <a:pt x="0" y="46"/>
                </a:cubicBezTo>
                <a:cubicBezTo>
                  <a:pt x="0" y="58"/>
                  <a:pt x="6" y="70"/>
                  <a:pt x="14" y="78"/>
                </a:cubicBezTo>
                <a:cubicBezTo>
                  <a:pt x="22" y="86"/>
                  <a:pt x="34" y="92"/>
                  <a:pt x="46" y="92"/>
                </a:cubicBezTo>
                <a:cubicBezTo>
                  <a:pt x="47" y="92"/>
                  <a:pt x="47" y="92"/>
                  <a:pt x="48" y="91"/>
                </a:cubicBezTo>
                <a:cubicBezTo>
                  <a:pt x="46" y="90"/>
                  <a:pt x="45" y="87"/>
                  <a:pt x="45" y="84"/>
                </a:cubicBezTo>
                <a:cubicBezTo>
                  <a:pt x="46" y="82"/>
                  <a:pt x="46" y="82"/>
                  <a:pt x="46" y="82"/>
                </a:cubicBezTo>
                <a:cubicBezTo>
                  <a:pt x="36" y="82"/>
                  <a:pt x="27" y="78"/>
                  <a:pt x="20" y="72"/>
                </a:cubicBezTo>
                <a:cubicBezTo>
                  <a:pt x="14" y="65"/>
                  <a:pt x="10" y="56"/>
                  <a:pt x="10" y="46"/>
                </a:cubicBezTo>
                <a:cubicBezTo>
                  <a:pt x="10" y="36"/>
                  <a:pt x="14" y="26"/>
                  <a:pt x="20" y="20"/>
                </a:cubicBezTo>
                <a:cubicBezTo>
                  <a:pt x="27" y="13"/>
                  <a:pt x="36" y="9"/>
                  <a:pt x="46" y="9"/>
                </a:cubicBezTo>
                <a:cubicBezTo>
                  <a:pt x="56" y="9"/>
                  <a:pt x="66" y="13"/>
                  <a:pt x="72" y="20"/>
                </a:cubicBezTo>
                <a:cubicBezTo>
                  <a:pt x="79" y="26"/>
                  <a:pt x="83" y="36"/>
                  <a:pt x="83" y="46"/>
                </a:cubicBezTo>
                <a:cubicBezTo>
                  <a:pt x="83" y="47"/>
                  <a:pt x="83" y="49"/>
                  <a:pt x="83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1" y="50"/>
                  <a:pt x="91" y="50"/>
                  <a:pt x="92" y="50"/>
                </a:cubicBezTo>
                <a:cubicBezTo>
                  <a:pt x="92" y="49"/>
                  <a:pt x="92" y="47"/>
                  <a:pt x="92" y="46"/>
                </a:cubicBezTo>
                <a:cubicBezTo>
                  <a:pt x="92" y="33"/>
                  <a:pt x="87" y="22"/>
                  <a:pt x="79" y="13"/>
                </a:cubicBezTo>
                <a:cubicBezTo>
                  <a:pt x="70" y="5"/>
                  <a:pt x="59" y="0"/>
                  <a:pt x="46" y="0"/>
                </a:cubicBezTo>
                <a:close/>
                <a:moveTo>
                  <a:pt x="47" y="41"/>
                </a:moveTo>
                <a:cubicBezTo>
                  <a:pt x="46" y="41"/>
                  <a:pt x="45" y="41"/>
                  <a:pt x="45" y="41"/>
                </a:cubicBezTo>
                <a:cubicBezTo>
                  <a:pt x="41" y="34"/>
                  <a:pt x="36" y="26"/>
                  <a:pt x="31" y="19"/>
                </a:cubicBezTo>
                <a:cubicBezTo>
                  <a:pt x="30" y="20"/>
                  <a:pt x="29" y="21"/>
                  <a:pt x="27" y="21"/>
                </a:cubicBezTo>
                <a:cubicBezTo>
                  <a:pt x="31" y="30"/>
                  <a:pt x="36" y="37"/>
                  <a:pt x="41" y="44"/>
                </a:cubicBezTo>
                <a:cubicBezTo>
                  <a:pt x="40" y="45"/>
                  <a:pt x="40" y="47"/>
                  <a:pt x="40" y="48"/>
                </a:cubicBezTo>
                <a:cubicBezTo>
                  <a:pt x="40" y="52"/>
                  <a:pt x="43" y="55"/>
                  <a:pt x="47" y="55"/>
                </a:cubicBezTo>
                <a:cubicBezTo>
                  <a:pt x="51" y="55"/>
                  <a:pt x="54" y="52"/>
                  <a:pt x="54" y="48"/>
                </a:cubicBezTo>
                <a:cubicBezTo>
                  <a:pt x="54" y="48"/>
                  <a:pt x="54" y="47"/>
                  <a:pt x="54" y="47"/>
                </a:cubicBezTo>
                <a:cubicBezTo>
                  <a:pt x="58" y="43"/>
                  <a:pt x="62" y="39"/>
                  <a:pt x="65" y="33"/>
                </a:cubicBezTo>
                <a:cubicBezTo>
                  <a:pt x="64" y="32"/>
                  <a:pt x="63" y="31"/>
                  <a:pt x="62" y="30"/>
                </a:cubicBezTo>
                <a:cubicBezTo>
                  <a:pt x="57" y="34"/>
                  <a:pt x="53" y="38"/>
                  <a:pt x="50" y="42"/>
                </a:cubicBezTo>
                <a:cubicBezTo>
                  <a:pt x="49" y="41"/>
                  <a:pt x="48" y="41"/>
                  <a:pt x="47" y="41"/>
                </a:cubicBezTo>
                <a:close/>
                <a:moveTo>
                  <a:pt x="87" y="83"/>
                </a:moveTo>
                <a:cubicBezTo>
                  <a:pt x="88" y="75"/>
                  <a:pt x="88" y="75"/>
                  <a:pt x="88" y="75"/>
                </a:cubicBezTo>
                <a:cubicBezTo>
                  <a:pt x="88" y="75"/>
                  <a:pt x="88" y="74"/>
                  <a:pt x="88" y="74"/>
                </a:cubicBezTo>
                <a:cubicBezTo>
                  <a:pt x="87" y="74"/>
                  <a:pt x="87" y="74"/>
                  <a:pt x="87" y="74"/>
                </a:cubicBezTo>
                <a:cubicBezTo>
                  <a:pt x="86" y="74"/>
                  <a:pt x="85" y="74"/>
                  <a:pt x="85" y="74"/>
                </a:cubicBezTo>
                <a:cubicBezTo>
                  <a:pt x="86" y="71"/>
                  <a:pt x="86" y="71"/>
                  <a:pt x="86" y="71"/>
                </a:cubicBezTo>
                <a:cubicBezTo>
                  <a:pt x="83" y="71"/>
                  <a:pt x="83" y="71"/>
                  <a:pt x="83" y="71"/>
                </a:cubicBezTo>
                <a:cubicBezTo>
                  <a:pt x="81" y="83"/>
                  <a:pt x="81" y="83"/>
                  <a:pt x="81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5"/>
                  <a:pt x="85" y="75"/>
                  <a:pt x="85" y="75"/>
                </a:cubicBezTo>
                <a:cubicBezTo>
                  <a:pt x="86" y="75"/>
                  <a:pt x="86" y="75"/>
                  <a:pt x="86" y="76"/>
                </a:cubicBezTo>
                <a:cubicBezTo>
                  <a:pt x="84" y="83"/>
                  <a:pt x="84" y="83"/>
                  <a:pt x="84" y="83"/>
                </a:cubicBezTo>
                <a:cubicBezTo>
                  <a:pt x="87" y="83"/>
                  <a:pt x="87" y="83"/>
                  <a:pt x="87" y="83"/>
                </a:cubicBezTo>
                <a:close/>
                <a:moveTo>
                  <a:pt x="65" y="83"/>
                </a:moveTo>
                <a:cubicBezTo>
                  <a:pt x="66" y="80"/>
                  <a:pt x="66" y="80"/>
                  <a:pt x="66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7" y="69"/>
                  <a:pt x="67" y="69"/>
                  <a:pt x="67" y="69"/>
                </a:cubicBezTo>
                <a:cubicBezTo>
                  <a:pt x="68" y="68"/>
                  <a:pt x="68" y="67"/>
                  <a:pt x="68" y="66"/>
                </a:cubicBezTo>
                <a:cubicBezTo>
                  <a:pt x="69" y="64"/>
                  <a:pt x="69" y="62"/>
                  <a:pt x="68" y="61"/>
                </a:cubicBezTo>
                <a:cubicBezTo>
                  <a:pt x="67" y="60"/>
                  <a:pt x="66" y="59"/>
                  <a:pt x="64" y="59"/>
                </a:cubicBezTo>
                <a:cubicBezTo>
                  <a:pt x="60" y="59"/>
                  <a:pt x="58" y="61"/>
                  <a:pt x="57" y="64"/>
                </a:cubicBezTo>
                <a:cubicBezTo>
                  <a:pt x="56" y="68"/>
                  <a:pt x="56" y="68"/>
                  <a:pt x="56" y="68"/>
                </a:cubicBezTo>
                <a:cubicBezTo>
                  <a:pt x="61" y="68"/>
                  <a:pt x="61" y="68"/>
                  <a:pt x="61" y="68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3"/>
                  <a:pt x="62" y="63"/>
                  <a:pt x="63" y="63"/>
                </a:cubicBezTo>
                <a:cubicBezTo>
                  <a:pt x="64" y="63"/>
                  <a:pt x="64" y="64"/>
                  <a:pt x="64" y="65"/>
                </a:cubicBezTo>
                <a:cubicBezTo>
                  <a:pt x="63" y="67"/>
                  <a:pt x="63" y="68"/>
                  <a:pt x="62" y="69"/>
                </a:cubicBezTo>
                <a:cubicBezTo>
                  <a:pt x="54" y="80"/>
                  <a:pt x="54" y="80"/>
                  <a:pt x="54" y="80"/>
                </a:cubicBezTo>
                <a:cubicBezTo>
                  <a:pt x="54" y="83"/>
                  <a:pt x="54" y="83"/>
                  <a:pt x="54" y="83"/>
                </a:cubicBezTo>
                <a:cubicBezTo>
                  <a:pt x="65" y="83"/>
                  <a:pt x="65" y="83"/>
                  <a:pt x="65" y="83"/>
                </a:cubicBezTo>
                <a:close/>
                <a:moveTo>
                  <a:pt x="81" y="80"/>
                </a:moveTo>
                <a:cubicBezTo>
                  <a:pt x="81" y="76"/>
                  <a:pt x="81" y="76"/>
                  <a:pt x="81" y="76"/>
                </a:cubicBezTo>
                <a:cubicBezTo>
                  <a:pt x="79" y="76"/>
                  <a:pt x="79" y="76"/>
                  <a:pt x="79" y="76"/>
                </a:cubicBezTo>
                <a:cubicBezTo>
                  <a:pt x="82" y="60"/>
                  <a:pt x="82" y="60"/>
                  <a:pt x="82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67" y="76"/>
                  <a:pt x="67" y="76"/>
                  <a:pt x="67" y="76"/>
                </a:cubicBezTo>
                <a:cubicBezTo>
                  <a:pt x="66" y="80"/>
                  <a:pt x="66" y="80"/>
                  <a:pt x="66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3"/>
                  <a:pt x="73" y="83"/>
                  <a:pt x="73" y="83"/>
                </a:cubicBezTo>
                <a:cubicBezTo>
                  <a:pt x="78" y="83"/>
                  <a:pt x="78" y="83"/>
                  <a:pt x="78" y="83"/>
                </a:cubicBezTo>
                <a:cubicBezTo>
                  <a:pt x="78" y="80"/>
                  <a:pt x="78" y="80"/>
                  <a:pt x="78" y="80"/>
                </a:cubicBezTo>
                <a:cubicBezTo>
                  <a:pt x="81" y="80"/>
                  <a:pt x="81" y="80"/>
                  <a:pt x="81" y="80"/>
                </a:cubicBezTo>
                <a:close/>
                <a:moveTo>
                  <a:pt x="74" y="76"/>
                </a:moveTo>
                <a:cubicBezTo>
                  <a:pt x="75" y="67"/>
                  <a:pt x="75" y="67"/>
                  <a:pt x="75" y="67"/>
                </a:cubicBezTo>
                <a:cubicBezTo>
                  <a:pt x="72" y="76"/>
                  <a:pt x="72" y="76"/>
                  <a:pt x="72" y="76"/>
                </a:cubicBezTo>
                <a:lnTo>
                  <a:pt x="74" y="7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5" name="Freeform 111"/>
          <p:cNvSpPr>
            <a:spLocks noEditPoints="1"/>
          </p:cNvSpPr>
          <p:nvPr/>
        </p:nvSpPr>
        <p:spPr>
          <a:xfrm>
            <a:off x="5715608" y="3672423"/>
            <a:ext cx="198967" cy="239183"/>
          </a:xfrm>
          <a:custGeom>
            <a:avLst/>
            <a:gdLst/>
            <a:ahLst/>
            <a:cxnLst>
              <a:cxn ang="0">
                <a:pos x="6970" y="0"/>
              </a:cxn>
              <a:cxn ang="0">
                <a:pos x="13940" y="17493"/>
              </a:cxn>
              <a:cxn ang="0">
                <a:pos x="85385" y="5248"/>
              </a:cxn>
              <a:cxn ang="0">
                <a:pos x="90613" y="10496"/>
              </a:cxn>
              <a:cxn ang="0">
                <a:pos x="90613" y="22741"/>
              </a:cxn>
              <a:cxn ang="0">
                <a:pos x="141147" y="5248"/>
              </a:cxn>
              <a:cxn ang="0">
                <a:pos x="149860" y="10496"/>
              </a:cxn>
              <a:cxn ang="0">
                <a:pos x="146374" y="104961"/>
              </a:cxn>
              <a:cxn ang="0">
                <a:pos x="108038" y="117207"/>
              </a:cxn>
              <a:cxn ang="0">
                <a:pos x="62732" y="115457"/>
              </a:cxn>
              <a:cxn ang="0">
                <a:pos x="62732" y="115457"/>
              </a:cxn>
              <a:cxn ang="0">
                <a:pos x="48791" y="104961"/>
              </a:cxn>
              <a:cxn ang="0">
                <a:pos x="13940" y="171437"/>
              </a:cxn>
              <a:cxn ang="0">
                <a:pos x="6970" y="178435"/>
              </a:cxn>
              <a:cxn ang="0">
                <a:pos x="0" y="6997"/>
              </a:cxn>
              <a:cxn ang="0">
                <a:pos x="90613" y="97964"/>
              </a:cxn>
              <a:cxn ang="0">
                <a:pos x="106296" y="106711"/>
              </a:cxn>
              <a:cxn ang="0">
                <a:pos x="90613" y="92716"/>
              </a:cxn>
              <a:cxn ang="0">
                <a:pos x="90613" y="73473"/>
              </a:cxn>
              <a:cxn ang="0">
                <a:pos x="106296" y="48982"/>
              </a:cxn>
              <a:cxn ang="0">
                <a:pos x="90613" y="73473"/>
              </a:cxn>
              <a:cxn ang="0">
                <a:pos x="106296" y="90966"/>
              </a:cxn>
              <a:cxn ang="0">
                <a:pos x="123721" y="64726"/>
              </a:cxn>
              <a:cxn ang="0">
                <a:pos x="123721" y="85718"/>
              </a:cxn>
              <a:cxn ang="0">
                <a:pos x="137662" y="96214"/>
              </a:cxn>
              <a:cxn ang="0">
                <a:pos x="123721" y="85718"/>
              </a:cxn>
              <a:cxn ang="0">
                <a:pos x="123721" y="43734"/>
              </a:cxn>
              <a:cxn ang="0">
                <a:pos x="139404" y="59478"/>
              </a:cxn>
              <a:cxn ang="0">
                <a:pos x="123721" y="43734"/>
              </a:cxn>
              <a:cxn ang="0">
                <a:pos x="116751" y="27989"/>
              </a:cxn>
              <a:cxn ang="0">
                <a:pos x="106296" y="48982"/>
              </a:cxn>
              <a:cxn ang="0">
                <a:pos x="66217" y="52480"/>
              </a:cxn>
              <a:cxn ang="0">
                <a:pos x="80157" y="31488"/>
              </a:cxn>
              <a:cxn ang="0">
                <a:pos x="66217" y="52480"/>
              </a:cxn>
              <a:cxn ang="0">
                <a:pos x="66217" y="73473"/>
              </a:cxn>
              <a:cxn ang="0">
                <a:pos x="67959" y="90966"/>
              </a:cxn>
              <a:cxn ang="0">
                <a:pos x="76672" y="89217"/>
              </a:cxn>
              <a:cxn ang="0">
                <a:pos x="80157" y="83969"/>
              </a:cxn>
              <a:cxn ang="0">
                <a:pos x="80157" y="73473"/>
              </a:cxn>
              <a:cxn ang="0">
                <a:pos x="66217" y="52480"/>
              </a:cxn>
              <a:cxn ang="0">
                <a:pos x="48791" y="75222"/>
              </a:cxn>
              <a:cxn ang="0">
                <a:pos x="66217" y="31488"/>
              </a:cxn>
              <a:cxn ang="0">
                <a:pos x="48791" y="17493"/>
              </a:cxn>
              <a:cxn ang="0">
                <a:pos x="66217" y="31488"/>
              </a:cxn>
              <a:cxn ang="0">
                <a:pos x="48791" y="75222"/>
              </a:cxn>
              <a:cxn ang="0">
                <a:pos x="31366" y="99713"/>
              </a:cxn>
              <a:cxn ang="0">
                <a:pos x="48791" y="94465"/>
              </a:cxn>
              <a:cxn ang="0">
                <a:pos x="31366" y="80470"/>
              </a:cxn>
              <a:cxn ang="0">
                <a:pos x="15683" y="64726"/>
              </a:cxn>
              <a:cxn ang="0">
                <a:pos x="15683" y="85718"/>
              </a:cxn>
              <a:cxn ang="0">
                <a:pos x="48791" y="54230"/>
              </a:cxn>
              <a:cxn ang="0">
                <a:pos x="31366" y="40235"/>
              </a:cxn>
              <a:cxn ang="0">
                <a:pos x="31366" y="40235"/>
              </a:cxn>
              <a:cxn ang="0">
                <a:pos x="15683" y="29739"/>
              </a:cxn>
              <a:cxn ang="0">
                <a:pos x="31366" y="40235"/>
              </a:cxn>
            </a:cxnLst>
            <a:rect l="0" t="0" r="0" b="0"/>
            <a:pathLst>
              <a:path w="86" h="102"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6" y="0"/>
                  <a:pt x="8" y="2"/>
                  <a:pt x="8" y="4"/>
                </a:cubicBezTo>
                <a:cubicBezTo>
                  <a:pt x="8" y="10"/>
                  <a:pt x="8" y="10"/>
                  <a:pt x="8" y="10"/>
                </a:cubicBezTo>
                <a:cubicBezTo>
                  <a:pt x="13" y="7"/>
                  <a:pt x="20" y="6"/>
                  <a:pt x="26" y="4"/>
                </a:cubicBezTo>
                <a:cubicBezTo>
                  <a:pt x="34" y="3"/>
                  <a:pt x="42" y="3"/>
                  <a:pt x="49" y="3"/>
                </a:cubicBezTo>
                <a:cubicBezTo>
                  <a:pt x="51" y="3"/>
                  <a:pt x="52" y="4"/>
                  <a:pt x="52" y="6"/>
                </a:cubicBezTo>
                <a:cubicBezTo>
                  <a:pt x="52" y="6"/>
                  <a:pt x="52" y="6"/>
                  <a:pt x="52" y="6"/>
                </a:cubicBezTo>
                <a:cubicBezTo>
                  <a:pt x="52" y="6"/>
                  <a:pt x="52" y="6"/>
                  <a:pt x="52" y="6"/>
                </a:cubicBezTo>
                <a:cubicBezTo>
                  <a:pt x="52" y="13"/>
                  <a:pt x="52" y="13"/>
                  <a:pt x="52" y="13"/>
                </a:cubicBezTo>
                <a:cubicBezTo>
                  <a:pt x="57" y="13"/>
                  <a:pt x="61" y="12"/>
                  <a:pt x="65" y="10"/>
                </a:cubicBezTo>
                <a:cubicBezTo>
                  <a:pt x="70" y="9"/>
                  <a:pt x="76" y="6"/>
                  <a:pt x="81" y="3"/>
                </a:cubicBezTo>
                <a:cubicBezTo>
                  <a:pt x="83" y="2"/>
                  <a:pt x="85" y="3"/>
                  <a:pt x="86" y="5"/>
                </a:cubicBezTo>
                <a:cubicBezTo>
                  <a:pt x="86" y="5"/>
                  <a:pt x="86" y="6"/>
                  <a:pt x="86" y="6"/>
                </a:cubicBezTo>
                <a:cubicBezTo>
                  <a:pt x="86" y="57"/>
                  <a:pt x="86" y="57"/>
                  <a:pt x="86" y="57"/>
                </a:cubicBezTo>
                <a:cubicBezTo>
                  <a:pt x="86" y="58"/>
                  <a:pt x="85" y="59"/>
                  <a:pt x="84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78" y="64"/>
                  <a:pt x="70" y="66"/>
                  <a:pt x="62" y="67"/>
                </a:cubicBezTo>
                <a:cubicBezTo>
                  <a:pt x="55" y="69"/>
                  <a:pt x="47" y="69"/>
                  <a:pt x="39" y="69"/>
                </a:cubicBezTo>
                <a:cubicBezTo>
                  <a:pt x="38" y="69"/>
                  <a:pt x="36" y="68"/>
                  <a:pt x="36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59"/>
                  <a:pt x="36" y="59"/>
                  <a:pt x="36" y="59"/>
                </a:cubicBezTo>
                <a:cubicBezTo>
                  <a:pt x="34" y="59"/>
                  <a:pt x="31" y="59"/>
                  <a:pt x="28" y="60"/>
                </a:cubicBezTo>
                <a:cubicBezTo>
                  <a:pt x="22" y="62"/>
                  <a:pt x="15" y="65"/>
                  <a:pt x="8" y="6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100"/>
                  <a:pt x="6" y="102"/>
                  <a:pt x="4" y="102"/>
                </a:cubicBezTo>
                <a:cubicBezTo>
                  <a:pt x="4" y="102"/>
                  <a:pt x="4" y="102"/>
                  <a:pt x="4" y="102"/>
                </a:cubicBezTo>
                <a:cubicBezTo>
                  <a:pt x="1" y="102"/>
                  <a:pt x="0" y="100"/>
                  <a:pt x="0" y="9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lose/>
                <a:moveTo>
                  <a:pt x="52" y="56"/>
                </a:moveTo>
                <a:cubicBezTo>
                  <a:pt x="52" y="62"/>
                  <a:pt x="52" y="62"/>
                  <a:pt x="52" y="62"/>
                </a:cubicBezTo>
                <a:cubicBezTo>
                  <a:pt x="55" y="62"/>
                  <a:pt x="58" y="62"/>
                  <a:pt x="61" y="61"/>
                </a:cubicBezTo>
                <a:cubicBezTo>
                  <a:pt x="61" y="52"/>
                  <a:pt x="61" y="52"/>
                  <a:pt x="61" y="52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6"/>
                  <a:pt x="52" y="56"/>
                  <a:pt x="52" y="56"/>
                </a:cubicBezTo>
                <a:close/>
                <a:moveTo>
                  <a:pt x="52" y="42"/>
                </a:moveTo>
                <a:cubicBezTo>
                  <a:pt x="61" y="40"/>
                  <a:pt x="61" y="40"/>
                  <a:pt x="61" y="40"/>
                </a:cubicBezTo>
                <a:cubicBezTo>
                  <a:pt x="61" y="28"/>
                  <a:pt x="61" y="28"/>
                  <a:pt x="61" y="28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42"/>
                  <a:pt x="52" y="42"/>
                  <a:pt x="52" y="42"/>
                </a:cubicBezTo>
                <a:close/>
                <a:moveTo>
                  <a:pt x="61" y="40"/>
                </a:moveTo>
                <a:cubicBezTo>
                  <a:pt x="61" y="52"/>
                  <a:pt x="61" y="52"/>
                  <a:pt x="61" y="52"/>
                </a:cubicBezTo>
                <a:cubicBezTo>
                  <a:pt x="71" y="49"/>
                  <a:pt x="71" y="49"/>
                  <a:pt x="71" y="49"/>
                </a:cubicBezTo>
                <a:cubicBezTo>
                  <a:pt x="71" y="37"/>
                  <a:pt x="71" y="37"/>
                  <a:pt x="71" y="37"/>
                </a:cubicBezTo>
                <a:cubicBezTo>
                  <a:pt x="61" y="40"/>
                  <a:pt x="61" y="40"/>
                  <a:pt x="61" y="40"/>
                </a:cubicBezTo>
                <a:close/>
                <a:moveTo>
                  <a:pt x="71" y="49"/>
                </a:moveTo>
                <a:cubicBezTo>
                  <a:pt x="71" y="59"/>
                  <a:pt x="71" y="59"/>
                  <a:pt x="71" y="59"/>
                </a:cubicBezTo>
                <a:cubicBezTo>
                  <a:pt x="74" y="58"/>
                  <a:pt x="77" y="57"/>
                  <a:pt x="79" y="55"/>
                </a:cubicBezTo>
                <a:cubicBezTo>
                  <a:pt x="80" y="46"/>
                  <a:pt x="80" y="46"/>
                  <a:pt x="80" y="46"/>
                </a:cubicBezTo>
                <a:cubicBezTo>
                  <a:pt x="71" y="49"/>
                  <a:pt x="71" y="49"/>
                  <a:pt x="71" y="49"/>
                </a:cubicBezTo>
                <a:close/>
                <a:moveTo>
                  <a:pt x="80" y="23"/>
                </a:moveTo>
                <a:cubicBezTo>
                  <a:pt x="71" y="25"/>
                  <a:pt x="71" y="25"/>
                  <a:pt x="71" y="25"/>
                </a:cubicBezTo>
                <a:cubicBezTo>
                  <a:pt x="71" y="37"/>
                  <a:pt x="71" y="37"/>
                  <a:pt x="71" y="37"/>
                </a:cubicBezTo>
                <a:cubicBezTo>
                  <a:pt x="80" y="34"/>
                  <a:pt x="80" y="34"/>
                  <a:pt x="80" y="34"/>
                </a:cubicBezTo>
                <a:cubicBezTo>
                  <a:pt x="80" y="23"/>
                  <a:pt x="80" y="23"/>
                  <a:pt x="80" y="23"/>
                </a:cubicBezTo>
                <a:close/>
                <a:moveTo>
                  <a:pt x="71" y="25"/>
                </a:moveTo>
                <a:cubicBezTo>
                  <a:pt x="71" y="15"/>
                  <a:pt x="71" y="15"/>
                  <a:pt x="71" y="15"/>
                </a:cubicBezTo>
                <a:cubicBezTo>
                  <a:pt x="70" y="15"/>
                  <a:pt x="68" y="16"/>
                  <a:pt x="67" y="16"/>
                </a:cubicBezTo>
                <a:cubicBezTo>
                  <a:pt x="65" y="17"/>
                  <a:pt x="63" y="17"/>
                  <a:pt x="61" y="18"/>
                </a:cubicBezTo>
                <a:cubicBezTo>
                  <a:pt x="61" y="28"/>
                  <a:pt x="61" y="28"/>
                  <a:pt x="61" y="28"/>
                </a:cubicBezTo>
                <a:cubicBezTo>
                  <a:pt x="71" y="25"/>
                  <a:pt x="71" y="25"/>
                  <a:pt x="71" y="25"/>
                </a:cubicBezTo>
                <a:close/>
                <a:moveTo>
                  <a:pt x="38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6" y="18"/>
                  <a:pt x="46" y="18"/>
                  <a:pt x="46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8" y="30"/>
                  <a:pt x="38" y="30"/>
                  <a:pt x="38" y="30"/>
                </a:cubicBezTo>
                <a:close/>
                <a:moveTo>
                  <a:pt x="46" y="42"/>
                </a:moveTo>
                <a:cubicBezTo>
                  <a:pt x="38" y="42"/>
                  <a:pt x="38" y="42"/>
                  <a:pt x="38" y="42"/>
                </a:cubicBezTo>
                <a:cubicBezTo>
                  <a:pt x="38" y="52"/>
                  <a:pt x="38" y="52"/>
                  <a:pt x="38" y="52"/>
                </a:cubicBezTo>
                <a:cubicBezTo>
                  <a:pt x="38" y="52"/>
                  <a:pt x="38" y="52"/>
                  <a:pt x="39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41" y="52"/>
                  <a:pt x="42" y="52"/>
                  <a:pt x="44" y="51"/>
                </a:cubicBezTo>
                <a:cubicBezTo>
                  <a:pt x="45" y="51"/>
                  <a:pt x="46" y="51"/>
                  <a:pt x="46" y="51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38" y="42"/>
                </a:moveTo>
                <a:cubicBezTo>
                  <a:pt x="38" y="30"/>
                  <a:pt x="38" y="30"/>
                  <a:pt x="38" y="30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43"/>
                  <a:pt x="28" y="43"/>
                  <a:pt x="28" y="43"/>
                </a:cubicBezTo>
                <a:cubicBezTo>
                  <a:pt x="38" y="42"/>
                  <a:pt x="38" y="42"/>
                  <a:pt x="38" y="42"/>
                </a:cubicBezTo>
                <a:close/>
                <a:moveTo>
                  <a:pt x="38" y="18"/>
                </a:moveTo>
                <a:cubicBezTo>
                  <a:pt x="38" y="9"/>
                  <a:pt x="38" y="9"/>
                  <a:pt x="38" y="9"/>
                </a:cubicBezTo>
                <a:cubicBezTo>
                  <a:pt x="34" y="10"/>
                  <a:pt x="31" y="10"/>
                  <a:pt x="28" y="10"/>
                </a:cubicBezTo>
                <a:cubicBezTo>
                  <a:pt x="28" y="20"/>
                  <a:pt x="28" y="20"/>
                  <a:pt x="28" y="20"/>
                </a:cubicBezTo>
                <a:cubicBezTo>
                  <a:pt x="38" y="18"/>
                  <a:pt x="38" y="18"/>
                  <a:pt x="38" y="18"/>
                </a:cubicBezTo>
                <a:close/>
                <a:moveTo>
                  <a:pt x="28" y="54"/>
                </a:moveTo>
                <a:cubicBezTo>
                  <a:pt x="28" y="43"/>
                  <a:pt x="28" y="43"/>
                  <a:pt x="28" y="43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57"/>
                  <a:pt x="18" y="57"/>
                  <a:pt x="18" y="57"/>
                </a:cubicBezTo>
                <a:cubicBezTo>
                  <a:pt x="21" y="56"/>
                  <a:pt x="24" y="55"/>
                  <a:pt x="27" y="54"/>
                </a:cubicBezTo>
                <a:cubicBezTo>
                  <a:pt x="27" y="54"/>
                  <a:pt x="27" y="54"/>
                  <a:pt x="28" y="54"/>
                </a:cubicBezTo>
                <a:close/>
                <a:moveTo>
                  <a:pt x="9" y="49"/>
                </a:moveTo>
                <a:cubicBezTo>
                  <a:pt x="18" y="46"/>
                  <a:pt x="18" y="46"/>
                  <a:pt x="18" y="46"/>
                </a:cubicBezTo>
                <a:cubicBezTo>
                  <a:pt x="18" y="35"/>
                  <a:pt x="18" y="35"/>
                  <a:pt x="18" y="35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43"/>
                  <a:pt x="9" y="46"/>
                  <a:pt x="9" y="49"/>
                </a:cubicBezTo>
                <a:close/>
                <a:moveTo>
                  <a:pt x="18" y="35"/>
                </a:moveTo>
                <a:cubicBezTo>
                  <a:pt x="28" y="31"/>
                  <a:pt x="28" y="31"/>
                  <a:pt x="28" y="31"/>
                </a:cubicBezTo>
                <a:cubicBezTo>
                  <a:pt x="28" y="20"/>
                  <a:pt x="28" y="20"/>
                  <a:pt x="28" y="20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35"/>
                  <a:pt x="18" y="35"/>
                  <a:pt x="18" y="35"/>
                </a:cubicBezTo>
                <a:close/>
                <a:moveTo>
                  <a:pt x="18" y="23"/>
                </a:moveTo>
                <a:cubicBezTo>
                  <a:pt x="18" y="13"/>
                  <a:pt x="18" y="13"/>
                  <a:pt x="18" y="13"/>
                </a:cubicBezTo>
                <a:cubicBezTo>
                  <a:pt x="15" y="14"/>
                  <a:pt x="12" y="15"/>
                  <a:pt x="9" y="17"/>
                </a:cubicBezTo>
                <a:cubicBezTo>
                  <a:pt x="9" y="20"/>
                  <a:pt x="9" y="22"/>
                  <a:pt x="9" y="25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6" name="Freeform 112"/>
          <p:cNvSpPr>
            <a:spLocks noEditPoints="1"/>
          </p:cNvSpPr>
          <p:nvPr/>
        </p:nvSpPr>
        <p:spPr>
          <a:xfrm>
            <a:off x="5038274" y="4927607"/>
            <a:ext cx="186267" cy="260351"/>
          </a:xfrm>
          <a:custGeom>
            <a:avLst/>
            <a:gdLst/>
            <a:ahLst/>
            <a:cxnLst>
              <a:cxn ang="0">
                <a:pos x="107902" y="64611"/>
              </a:cxn>
              <a:cxn ang="0">
                <a:pos x="128787" y="62865"/>
              </a:cxn>
              <a:cxn ang="0">
                <a:pos x="120085" y="75088"/>
              </a:cxn>
              <a:cxn ang="0">
                <a:pos x="120085" y="174625"/>
              </a:cxn>
              <a:cxn ang="0">
                <a:pos x="20884" y="174625"/>
              </a:cxn>
              <a:cxn ang="0">
                <a:pos x="20884" y="75088"/>
              </a:cxn>
              <a:cxn ang="0">
                <a:pos x="62653" y="47148"/>
              </a:cxn>
              <a:cxn ang="0">
                <a:pos x="50470" y="36671"/>
              </a:cxn>
              <a:cxn ang="0">
                <a:pos x="38288" y="20955"/>
              </a:cxn>
              <a:cxn ang="0">
                <a:pos x="71355" y="0"/>
              </a:cxn>
              <a:cxn ang="0">
                <a:pos x="102681" y="20955"/>
              </a:cxn>
              <a:cxn ang="0">
                <a:pos x="90499" y="36671"/>
              </a:cxn>
              <a:cxn ang="0">
                <a:pos x="78316" y="47148"/>
              </a:cxn>
              <a:cxn ang="0">
                <a:pos x="50470" y="26193"/>
              </a:cxn>
              <a:cxn ang="0">
                <a:pos x="90499" y="24447"/>
              </a:cxn>
              <a:cxn ang="0">
                <a:pos x="92239" y="20955"/>
              </a:cxn>
              <a:cxn ang="0">
                <a:pos x="71355" y="8731"/>
              </a:cxn>
              <a:cxn ang="0">
                <a:pos x="48730" y="20955"/>
              </a:cxn>
              <a:cxn ang="0">
                <a:pos x="34807" y="92551"/>
              </a:cxn>
              <a:cxn ang="0">
                <a:pos x="46990" y="97790"/>
              </a:cxn>
              <a:cxn ang="0">
                <a:pos x="34807" y="92551"/>
              </a:cxn>
              <a:cxn ang="0">
                <a:pos x="46990" y="151923"/>
              </a:cxn>
              <a:cxn ang="0">
                <a:pos x="34807" y="157162"/>
              </a:cxn>
              <a:cxn ang="0">
                <a:pos x="106162" y="157162"/>
              </a:cxn>
              <a:cxn ang="0">
                <a:pos x="93980" y="151923"/>
              </a:cxn>
              <a:cxn ang="0">
                <a:pos x="106162" y="157162"/>
              </a:cxn>
              <a:cxn ang="0">
                <a:pos x="106162" y="122237"/>
              </a:cxn>
              <a:cxn ang="0">
                <a:pos x="118345" y="127476"/>
              </a:cxn>
              <a:cxn ang="0">
                <a:pos x="73095" y="172878"/>
              </a:cxn>
              <a:cxn ang="0">
                <a:pos x="67874" y="160655"/>
              </a:cxn>
              <a:cxn ang="0">
                <a:pos x="73095" y="172878"/>
              </a:cxn>
              <a:cxn ang="0">
                <a:pos x="34807" y="127476"/>
              </a:cxn>
              <a:cxn ang="0">
                <a:pos x="22624" y="122237"/>
              </a:cxn>
              <a:cxn ang="0">
                <a:pos x="67874" y="76835"/>
              </a:cxn>
              <a:cxn ang="0">
                <a:pos x="73095" y="89058"/>
              </a:cxn>
              <a:cxn ang="0">
                <a:pos x="67874" y="76835"/>
              </a:cxn>
              <a:cxn ang="0">
                <a:pos x="78316" y="118745"/>
              </a:cxn>
              <a:cxn ang="0">
                <a:pos x="93980" y="85566"/>
              </a:cxn>
              <a:cxn ang="0">
                <a:pos x="66134" y="116998"/>
              </a:cxn>
              <a:cxn ang="0">
                <a:pos x="74835" y="136207"/>
              </a:cxn>
              <a:cxn ang="0">
                <a:pos x="100941" y="143192"/>
              </a:cxn>
              <a:cxn ang="0">
                <a:pos x="80057" y="127476"/>
              </a:cxn>
              <a:cxn ang="0">
                <a:pos x="106162" y="89058"/>
              </a:cxn>
              <a:cxn ang="0">
                <a:pos x="34807" y="89058"/>
              </a:cxn>
              <a:cxn ang="0">
                <a:pos x="34807" y="160655"/>
              </a:cxn>
              <a:cxn ang="0">
                <a:pos x="106162" y="160655"/>
              </a:cxn>
              <a:cxn ang="0">
                <a:pos x="106162" y="89058"/>
              </a:cxn>
            </a:cxnLst>
            <a:rect l="0" t="0" r="0" b="0"/>
            <a:pathLst>
              <a:path w="81" h="112">
                <a:moveTo>
                  <a:pt x="45" y="31"/>
                </a:moveTo>
                <a:cubicBezTo>
                  <a:pt x="51" y="32"/>
                  <a:pt x="57" y="34"/>
                  <a:pt x="62" y="37"/>
                </a:cubicBezTo>
                <a:cubicBezTo>
                  <a:pt x="68" y="31"/>
                  <a:pt x="68" y="31"/>
                  <a:pt x="68" y="31"/>
                </a:cubicBezTo>
                <a:cubicBezTo>
                  <a:pt x="74" y="36"/>
                  <a:pt x="74" y="36"/>
                  <a:pt x="74" y="36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3"/>
                  <a:pt x="69" y="43"/>
                  <a:pt x="69" y="43"/>
                </a:cubicBezTo>
                <a:cubicBezTo>
                  <a:pt x="77" y="50"/>
                  <a:pt x="81" y="60"/>
                  <a:pt x="81" y="72"/>
                </a:cubicBezTo>
                <a:cubicBezTo>
                  <a:pt x="81" y="83"/>
                  <a:pt x="77" y="93"/>
                  <a:pt x="69" y="100"/>
                </a:cubicBezTo>
                <a:cubicBezTo>
                  <a:pt x="62" y="108"/>
                  <a:pt x="52" y="112"/>
                  <a:pt x="41" y="112"/>
                </a:cubicBezTo>
                <a:cubicBezTo>
                  <a:pt x="29" y="112"/>
                  <a:pt x="19" y="108"/>
                  <a:pt x="12" y="100"/>
                </a:cubicBezTo>
                <a:cubicBezTo>
                  <a:pt x="5" y="93"/>
                  <a:pt x="0" y="83"/>
                  <a:pt x="0" y="72"/>
                </a:cubicBezTo>
                <a:cubicBezTo>
                  <a:pt x="0" y="60"/>
                  <a:pt x="5" y="50"/>
                  <a:pt x="12" y="43"/>
                </a:cubicBezTo>
                <a:cubicBezTo>
                  <a:pt x="18" y="37"/>
                  <a:pt x="27" y="32"/>
                  <a:pt x="36" y="31"/>
                </a:cubicBezTo>
                <a:cubicBezTo>
                  <a:pt x="36" y="27"/>
                  <a:pt x="36" y="27"/>
                  <a:pt x="36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1"/>
                  <a:pt x="28" y="21"/>
                </a:cubicBezTo>
                <a:cubicBezTo>
                  <a:pt x="25" y="19"/>
                  <a:pt x="22" y="15"/>
                  <a:pt x="22" y="12"/>
                </a:cubicBezTo>
                <a:cubicBezTo>
                  <a:pt x="22" y="8"/>
                  <a:pt x="25" y="5"/>
                  <a:pt x="28" y="3"/>
                </a:cubicBezTo>
                <a:cubicBezTo>
                  <a:pt x="32" y="1"/>
                  <a:pt x="36" y="0"/>
                  <a:pt x="41" y="0"/>
                </a:cubicBezTo>
                <a:cubicBezTo>
                  <a:pt x="45" y="0"/>
                  <a:pt x="50" y="1"/>
                  <a:pt x="53" y="3"/>
                </a:cubicBezTo>
                <a:cubicBezTo>
                  <a:pt x="57" y="5"/>
                  <a:pt x="59" y="8"/>
                  <a:pt x="59" y="12"/>
                </a:cubicBezTo>
                <a:cubicBezTo>
                  <a:pt x="59" y="15"/>
                  <a:pt x="57" y="19"/>
                  <a:pt x="53" y="21"/>
                </a:cubicBezTo>
                <a:cubicBezTo>
                  <a:pt x="53" y="21"/>
                  <a:pt x="52" y="21"/>
                  <a:pt x="52" y="21"/>
                </a:cubicBezTo>
                <a:cubicBezTo>
                  <a:pt x="52" y="27"/>
                  <a:pt x="52" y="27"/>
                  <a:pt x="52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31"/>
                  <a:pt x="45" y="31"/>
                  <a:pt x="45" y="31"/>
                </a:cubicBezTo>
                <a:close/>
                <a:moveTo>
                  <a:pt x="29" y="15"/>
                </a:moveTo>
                <a:cubicBezTo>
                  <a:pt x="29" y="14"/>
                  <a:pt x="29" y="14"/>
                  <a:pt x="29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5"/>
                  <a:pt x="52" y="15"/>
                </a:cubicBezTo>
                <a:cubicBezTo>
                  <a:pt x="53" y="14"/>
                  <a:pt x="53" y="13"/>
                  <a:pt x="53" y="12"/>
                </a:cubicBezTo>
                <a:cubicBezTo>
                  <a:pt x="53" y="10"/>
                  <a:pt x="52" y="9"/>
                  <a:pt x="50" y="8"/>
                </a:cubicBezTo>
                <a:cubicBezTo>
                  <a:pt x="48" y="6"/>
                  <a:pt x="44" y="5"/>
                  <a:pt x="41" y="5"/>
                </a:cubicBezTo>
                <a:cubicBezTo>
                  <a:pt x="37" y="5"/>
                  <a:pt x="33" y="6"/>
                  <a:pt x="31" y="8"/>
                </a:cubicBezTo>
                <a:cubicBezTo>
                  <a:pt x="29" y="9"/>
                  <a:pt x="28" y="10"/>
                  <a:pt x="28" y="12"/>
                </a:cubicBezTo>
                <a:cubicBezTo>
                  <a:pt x="28" y="13"/>
                  <a:pt x="28" y="14"/>
                  <a:pt x="29" y="15"/>
                </a:cubicBezTo>
                <a:close/>
                <a:moveTo>
                  <a:pt x="20" y="53"/>
                </a:moveTo>
                <a:cubicBezTo>
                  <a:pt x="25" y="58"/>
                  <a:pt x="25" y="58"/>
                  <a:pt x="25" y="58"/>
                </a:cubicBezTo>
                <a:cubicBezTo>
                  <a:pt x="27" y="56"/>
                  <a:pt x="27" y="56"/>
                  <a:pt x="27" y="56"/>
                </a:cubicBezTo>
                <a:cubicBezTo>
                  <a:pt x="22" y="51"/>
                  <a:pt x="22" y="51"/>
                  <a:pt x="22" y="51"/>
                </a:cubicBezTo>
                <a:cubicBezTo>
                  <a:pt x="20" y="53"/>
                  <a:pt x="20" y="53"/>
                  <a:pt x="20" y="53"/>
                </a:cubicBezTo>
                <a:close/>
                <a:moveTo>
                  <a:pt x="22" y="92"/>
                </a:moveTo>
                <a:cubicBezTo>
                  <a:pt x="27" y="87"/>
                  <a:pt x="27" y="87"/>
                  <a:pt x="27" y="87"/>
                </a:cubicBezTo>
                <a:cubicBezTo>
                  <a:pt x="25" y="85"/>
                  <a:pt x="25" y="85"/>
                  <a:pt x="25" y="85"/>
                </a:cubicBezTo>
                <a:cubicBezTo>
                  <a:pt x="20" y="90"/>
                  <a:pt x="20" y="90"/>
                  <a:pt x="20" y="90"/>
                </a:cubicBezTo>
                <a:cubicBezTo>
                  <a:pt x="22" y="92"/>
                  <a:pt x="22" y="92"/>
                  <a:pt x="22" y="92"/>
                </a:cubicBezTo>
                <a:close/>
                <a:moveTo>
                  <a:pt x="61" y="90"/>
                </a:moveTo>
                <a:cubicBezTo>
                  <a:pt x="56" y="85"/>
                  <a:pt x="56" y="85"/>
                  <a:pt x="56" y="85"/>
                </a:cubicBezTo>
                <a:cubicBezTo>
                  <a:pt x="54" y="87"/>
                  <a:pt x="54" y="87"/>
                  <a:pt x="54" y="87"/>
                </a:cubicBezTo>
                <a:cubicBezTo>
                  <a:pt x="59" y="92"/>
                  <a:pt x="59" y="92"/>
                  <a:pt x="59" y="92"/>
                </a:cubicBezTo>
                <a:cubicBezTo>
                  <a:pt x="61" y="90"/>
                  <a:pt x="61" y="90"/>
                  <a:pt x="61" y="90"/>
                </a:cubicBezTo>
                <a:close/>
                <a:moveTo>
                  <a:pt x="68" y="70"/>
                </a:moveTo>
                <a:cubicBezTo>
                  <a:pt x="61" y="70"/>
                  <a:pt x="61" y="70"/>
                  <a:pt x="61" y="70"/>
                </a:cubicBezTo>
                <a:cubicBezTo>
                  <a:pt x="61" y="73"/>
                  <a:pt x="61" y="73"/>
                  <a:pt x="61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0"/>
                  <a:pt x="68" y="70"/>
                  <a:pt x="68" y="70"/>
                </a:cubicBezTo>
                <a:close/>
                <a:moveTo>
                  <a:pt x="42" y="99"/>
                </a:moveTo>
                <a:cubicBezTo>
                  <a:pt x="42" y="92"/>
                  <a:pt x="42" y="92"/>
                  <a:pt x="42" y="92"/>
                </a:cubicBezTo>
                <a:cubicBezTo>
                  <a:pt x="39" y="92"/>
                  <a:pt x="39" y="92"/>
                  <a:pt x="39" y="92"/>
                </a:cubicBezTo>
                <a:cubicBezTo>
                  <a:pt x="39" y="99"/>
                  <a:pt x="39" y="99"/>
                  <a:pt x="39" y="99"/>
                </a:cubicBezTo>
                <a:cubicBezTo>
                  <a:pt x="42" y="99"/>
                  <a:pt x="42" y="99"/>
                  <a:pt x="42" y="99"/>
                </a:cubicBezTo>
                <a:close/>
                <a:moveTo>
                  <a:pt x="13" y="73"/>
                </a:moveTo>
                <a:cubicBezTo>
                  <a:pt x="20" y="73"/>
                  <a:pt x="20" y="73"/>
                  <a:pt x="20" y="73"/>
                </a:cubicBezTo>
                <a:cubicBezTo>
                  <a:pt x="20" y="70"/>
                  <a:pt x="20" y="70"/>
                  <a:pt x="20" y="70"/>
                </a:cubicBezTo>
                <a:cubicBezTo>
                  <a:pt x="13" y="70"/>
                  <a:pt x="13" y="70"/>
                  <a:pt x="13" y="70"/>
                </a:cubicBezTo>
                <a:cubicBezTo>
                  <a:pt x="13" y="73"/>
                  <a:pt x="13" y="73"/>
                  <a:pt x="13" y="73"/>
                </a:cubicBezTo>
                <a:close/>
                <a:moveTo>
                  <a:pt x="39" y="44"/>
                </a:moveTo>
                <a:cubicBezTo>
                  <a:pt x="39" y="51"/>
                  <a:pt x="39" y="51"/>
                  <a:pt x="39" y="51"/>
                </a:cubicBezTo>
                <a:cubicBezTo>
                  <a:pt x="42" y="51"/>
                  <a:pt x="42" y="51"/>
                  <a:pt x="42" y="51"/>
                </a:cubicBezTo>
                <a:cubicBezTo>
                  <a:pt x="42" y="44"/>
                  <a:pt x="42" y="44"/>
                  <a:pt x="42" y="44"/>
                </a:cubicBezTo>
                <a:cubicBezTo>
                  <a:pt x="39" y="44"/>
                  <a:pt x="39" y="44"/>
                  <a:pt x="39" y="44"/>
                </a:cubicBezTo>
                <a:close/>
                <a:moveTo>
                  <a:pt x="46" y="70"/>
                </a:moveTo>
                <a:cubicBezTo>
                  <a:pt x="45" y="69"/>
                  <a:pt x="45" y="69"/>
                  <a:pt x="45" y="68"/>
                </a:cubicBezTo>
                <a:cubicBezTo>
                  <a:pt x="49" y="63"/>
                  <a:pt x="53" y="57"/>
                  <a:pt x="57" y="51"/>
                </a:cubicBezTo>
                <a:cubicBezTo>
                  <a:pt x="56" y="50"/>
                  <a:pt x="55" y="49"/>
                  <a:pt x="54" y="49"/>
                </a:cubicBezTo>
                <a:cubicBezTo>
                  <a:pt x="49" y="54"/>
                  <a:pt x="45" y="60"/>
                  <a:pt x="41" y="67"/>
                </a:cubicBezTo>
                <a:cubicBezTo>
                  <a:pt x="40" y="66"/>
                  <a:pt x="39" y="66"/>
                  <a:pt x="38" y="67"/>
                </a:cubicBezTo>
                <a:cubicBezTo>
                  <a:pt x="35" y="68"/>
                  <a:pt x="33" y="72"/>
                  <a:pt x="35" y="75"/>
                </a:cubicBezTo>
                <a:cubicBezTo>
                  <a:pt x="36" y="78"/>
                  <a:pt x="40" y="79"/>
                  <a:pt x="43" y="78"/>
                </a:cubicBezTo>
                <a:cubicBezTo>
                  <a:pt x="43" y="78"/>
                  <a:pt x="43" y="77"/>
                  <a:pt x="44" y="77"/>
                </a:cubicBezTo>
                <a:cubicBezTo>
                  <a:pt x="48" y="79"/>
                  <a:pt x="53" y="81"/>
                  <a:pt x="58" y="82"/>
                </a:cubicBezTo>
                <a:cubicBezTo>
                  <a:pt x="58" y="80"/>
                  <a:pt x="59" y="79"/>
                  <a:pt x="59" y="78"/>
                </a:cubicBezTo>
                <a:cubicBezTo>
                  <a:pt x="55" y="76"/>
                  <a:pt x="51" y="74"/>
                  <a:pt x="46" y="73"/>
                </a:cubicBezTo>
                <a:cubicBezTo>
                  <a:pt x="46" y="72"/>
                  <a:pt x="46" y="71"/>
                  <a:pt x="46" y="70"/>
                </a:cubicBezTo>
                <a:close/>
                <a:moveTo>
                  <a:pt x="61" y="51"/>
                </a:moveTo>
                <a:cubicBezTo>
                  <a:pt x="56" y="45"/>
                  <a:pt x="49" y="42"/>
                  <a:pt x="41" y="42"/>
                </a:cubicBezTo>
                <a:cubicBezTo>
                  <a:pt x="32" y="42"/>
                  <a:pt x="25" y="45"/>
                  <a:pt x="20" y="51"/>
                </a:cubicBezTo>
                <a:cubicBezTo>
                  <a:pt x="14" y="56"/>
                  <a:pt x="11" y="63"/>
                  <a:pt x="11" y="72"/>
                </a:cubicBezTo>
                <a:cubicBezTo>
                  <a:pt x="11" y="80"/>
                  <a:pt x="14" y="87"/>
                  <a:pt x="20" y="92"/>
                </a:cubicBezTo>
                <a:cubicBezTo>
                  <a:pt x="25" y="98"/>
                  <a:pt x="32" y="101"/>
                  <a:pt x="41" y="101"/>
                </a:cubicBezTo>
                <a:cubicBezTo>
                  <a:pt x="49" y="101"/>
                  <a:pt x="56" y="98"/>
                  <a:pt x="61" y="92"/>
                </a:cubicBezTo>
                <a:cubicBezTo>
                  <a:pt x="67" y="87"/>
                  <a:pt x="70" y="80"/>
                  <a:pt x="70" y="72"/>
                </a:cubicBezTo>
                <a:cubicBezTo>
                  <a:pt x="70" y="63"/>
                  <a:pt x="67" y="56"/>
                  <a:pt x="61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7" name="Freeform 113"/>
          <p:cNvSpPr>
            <a:spLocks noEditPoints="1"/>
          </p:cNvSpPr>
          <p:nvPr/>
        </p:nvSpPr>
        <p:spPr>
          <a:xfrm>
            <a:off x="6342143" y="4307424"/>
            <a:ext cx="184151" cy="205316"/>
          </a:xfrm>
          <a:custGeom>
            <a:avLst/>
            <a:gdLst/>
            <a:ahLst/>
            <a:cxnLst>
              <a:cxn ang="0">
                <a:pos x="35169" y="12324"/>
              </a:cxn>
              <a:cxn ang="0">
                <a:pos x="35169" y="19367"/>
              </a:cxn>
              <a:cxn ang="0">
                <a:pos x="8792" y="10564"/>
              </a:cxn>
              <a:cxn ang="0">
                <a:pos x="1758" y="14085"/>
              </a:cxn>
              <a:cxn ang="0">
                <a:pos x="0" y="35213"/>
              </a:cxn>
              <a:cxn ang="0">
                <a:pos x="5275" y="66905"/>
              </a:cxn>
              <a:cxn ang="0">
                <a:pos x="29893" y="86273"/>
              </a:cxn>
              <a:cxn ang="0">
                <a:pos x="35169" y="88034"/>
              </a:cxn>
              <a:cxn ang="0">
                <a:pos x="35169" y="86273"/>
              </a:cxn>
              <a:cxn ang="0">
                <a:pos x="54512" y="91555"/>
              </a:cxn>
              <a:cxn ang="0">
                <a:pos x="54512" y="112683"/>
              </a:cxn>
              <a:cxn ang="0">
                <a:pos x="47478" y="112683"/>
              </a:cxn>
              <a:cxn ang="0">
                <a:pos x="47478" y="119726"/>
              </a:cxn>
              <a:cxn ang="0">
                <a:pos x="26376" y="119726"/>
              </a:cxn>
              <a:cxn ang="0">
                <a:pos x="26376" y="154940"/>
              </a:cxn>
              <a:cxn ang="0">
                <a:pos x="112541" y="154940"/>
              </a:cxn>
              <a:cxn ang="0">
                <a:pos x="112541" y="119726"/>
              </a:cxn>
              <a:cxn ang="0">
                <a:pos x="91440" y="119726"/>
              </a:cxn>
              <a:cxn ang="0">
                <a:pos x="91440" y="112683"/>
              </a:cxn>
              <a:cxn ang="0">
                <a:pos x="82647" y="112683"/>
              </a:cxn>
              <a:cxn ang="0">
                <a:pos x="82647" y="91555"/>
              </a:cxn>
              <a:cxn ang="0">
                <a:pos x="101990" y="86273"/>
              </a:cxn>
              <a:cxn ang="0">
                <a:pos x="101990" y="88034"/>
              </a:cxn>
              <a:cxn ang="0">
                <a:pos x="107266" y="86273"/>
              </a:cxn>
              <a:cxn ang="0">
                <a:pos x="131884" y="66905"/>
              </a:cxn>
              <a:cxn ang="0">
                <a:pos x="137160" y="35213"/>
              </a:cxn>
              <a:cxn ang="0">
                <a:pos x="135401" y="14085"/>
              </a:cxn>
              <a:cxn ang="0">
                <a:pos x="128367" y="10564"/>
              </a:cxn>
              <a:cxn ang="0">
                <a:pos x="101990" y="19367"/>
              </a:cxn>
              <a:cxn ang="0">
                <a:pos x="101990" y="12324"/>
              </a:cxn>
              <a:cxn ang="0">
                <a:pos x="105507" y="12324"/>
              </a:cxn>
              <a:cxn ang="0">
                <a:pos x="105507" y="0"/>
              </a:cxn>
              <a:cxn ang="0">
                <a:pos x="29893" y="0"/>
              </a:cxn>
              <a:cxn ang="0">
                <a:pos x="29893" y="12324"/>
              </a:cxn>
              <a:cxn ang="0">
                <a:pos x="35169" y="12324"/>
              </a:cxn>
              <a:cxn ang="0">
                <a:pos x="110783" y="73948"/>
              </a:cxn>
              <a:cxn ang="0">
                <a:pos x="103749" y="35213"/>
              </a:cxn>
              <a:cxn ang="0">
                <a:pos x="107266" y="38735"/>
              </a:cxn>
              <a:cxn ang="0">
                <a:pos x="116058" y="31692"/>
              </a:cxn>
              <a:cxn ang="0">
                <a:pos x="112541" y="28170"/>
              </a:cxn>
              <a:cxn ang="0">
                <a:pos x="124850" y="22888"/>
              </a:cxn>
              <a:cxn ang="0">
                <a:pos x="126609" y="35213"/>
              </a:cxn>
              <a:cxn ang="0">
                <a:pos x="121333" y="63384"/>
              </a:cxn>
              <a:cxn ang="0">
                <a:pos x="110783" y="73948"/>
              </a:cxn>
              <a:cxn ang="0">
                <a:pos x="33410" y="35213"/>
              </a:cxn>
              <a:cxn ang="0">
                <a:pos x="26376" y="73948"/>
              </a:cxn>
              <a:cxn ang="0">
                <a:pos x="15826" y="63384"/>
              </a:cxn>
              <a:cxn ang="0">
                <a:pos x="10550" y="35213"/>
              </a:cxn>
              <a:cxn ang="0">
                <a:pos x="12309" y="22888"/>
              </a:cxn>
              <a:cxn ang="0">
                <a:pos x="24618" y="28170"/>
              </a:cxn>
              <a:cxn ang="0">
                <a:pos x="21101" y="31692"/>
              </a:cxn>
              <a:cxn ang="0">
                <a:pos x="29893" y="38735"/>
              </a:cxn>
              <a:cxn ang="0">
                <a:pos x="33410" y="35213"/>
              </a:cxn>
              <a:cxn ang="0">
                <a:pos x="56270" y="17606"/>
              </a:cxn>
              <a:cxn ang="0">
                <a:pos x="56270" y="79230"/>
              </a:cxn>
              <a:cxn ang="0">
                <a:pos x="43961" y="72187"/>
              </a:cxn>
              <a:cxn ang="0">
                <a:pos x="49236" y="24649"/>
              </a:cxn>
              <a:cxn ang="0">
                <a:pos x="49236" y="17606"/>
              </a:cxn>
              <a:cxn ang="0">
                <a:pos x="56270" y="17606"/>
              </a:cxn>
            </a:cxnLst>
            <a:rect l="0" t="0" r="0" b="0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8" name="Freeform 114"/>
          <p:cNvSpPr>
            <a:spLocks noEditPoints="1"/>
          </p:cNvSpPr>
          <p:nvPr/>
        </p:nvSpPr>
        <p:spPr>
          <a:xfrm>
            <a:off x="5034041" y="1716620"/>
            <a:ext cx="169334" cy="232834"/>
          </a:xfrm>
          <a:custGeom>
            <a:avLst/>
            <a:gdLst/>
            <a:ahLst/>
            <a:cxnLst>
              <a:cxn ang="0">
                <a:pos x="64369" y="0"/>
              </a:cxn>
              <a:cxn ang="0">
                <a:pos x="109602" y="15716"/>
              </a:cxn>
              <a:cxn ang="0">
                <a:pos x="127000" y="57626"/>
              </a:cxn>
              <a:cxn ang="0">
                <a:pos x="127000" y="69850"/>
              </a:cxn>
              <a:cxn ang="0">
                <a:pos x="121780" y="82073"/>
              </a:cxn>
              <a:cxn ang="0">
                <a:pos x="86986" y="129222"/>
              </a:cxn>
              <a:cxn ang="0">
                <a:pos x="83506" y="132715"/>
              </a:cxn>
              <a:cxn ang="0">
                <a:pos x="83506" y="139700"/>
              </a:cxn>
              <a:cxn ang="0">
                <a:pos x="80027" y="139700"/>
              </a:cxn>
              <a:cxn ang="0">
                <a:pos x="76547" y="139700"/>
              </a:cxn>
              <a:cxn ang="0">
                <a:pos x="66109" y="139700"/>
              </a:cxn>
              <a:cxn ang="0">
                <a:pos x="62630" y="139700"/>
              </a:cxn>
              <a:cxn ang="0">
                <a:pos x="53931" y="139700"/>
              </a:cxn>
              <a:cxn ang="0">
                <a:pos x="50452" y="139700"/>
              </a:cxn>
              <a:cxn ang="0">
                <a:pos x="46972" y="139700"/>
              </a:cxn>
              <a:cxn ang="0">
                <a:pos x="46972" y="139700"/>
              </a:cxn>
              <a:cxn ang="0">
                <a:pos x="46972" y="132715"/>
              </a:cxn>
              <a:cxn ang="0">
                <a:pos x="36534" y="122237"/>
              </a:cxn>
              <a:cxn ang="0">
                <a:pos x="0" y="57626"/>
              </a:cxn>
              <a:cxn ang="0">
                <a:pos x="19136" y="15716"/>
              </a:cxn>
              <a:cxn ang="0">
                <a:pos x="64369" y="0"/>
              </a:cxn>
              <a:cxn ang="0">
                <a:pos x="78287" y="150177"/>
              </a:cxn>
              <a:cxn ang="0">
                <a:pos x="74808" y="174625"/>
              </a:cxn>
              <a:cxn ang="0">
                <a:pos x="53931" y="174625"/>
              </a:cxn>
              <a:cxn ang="0">
                <a:pos x="52191" y="150177"/>
              </a:cxn>
              <a:cxn ang="0">
                <a:pos x="78287" y="150177"/>
              </a:cxn>
              <a:cxn ang="0">
                <a:pos x="64369" y="129222"/>
              </a:cxn>
              <a:cxn ang="0">
                <a:pos x="74808" y="129222"/>
              </a:cxn>
              <a:cxn ang="0">
                <a:pos x="83506" y="10477"/>
              </a:cxn>
              <a:cxn ang="0">
                <a:pos x="64369" y="6985"/>
              </a:cxn>
              <a:cxn ang="0">
                <a:pos x="62630" y="6985"/>
              </a:cxn>
              <a:cxn ang="0">
                <a:pos x="64369" y="129222"/>
              </a:cxn>
              <a:cxn ang="0">
                <a:pos x="29575" y="17462"/>
              </a:cxn>
              <a:cxn ang="0">
                <a:pos x="27835" y="101282"/>
              </a:cxn>
              <a:cxn ang="0">
                <a:pos x="43493" y="116998"/>
              </a:cxn>
              <a:cxn ang="0">
                <a:pos x="52191" y="125730"/>
              </a:cxn>
              <a:cxn ang="0">
                <a:pos x="46972" y="8731"/>
              </a:cxn>
              <a:cxn ang="0">
                <a:pos x="29575" y="17462"/>
              </a:cxn>
              <a:cxn ang="0">
                <a:pos x="104383" y="22701"/>
              </a:cxn>
              <a:cxn ang="0">
                <a:pos x="97424" y="104775"/>
              </a:cxn>
              <a:cxn ang="0">
                <a:pos x="114821" y="78581"/>
              </a:cxn>
              <a:cxn ang="0">
                <a:pos x="118301" y="68103"/>
              </a:cxn>
              <a:cxn ang="0">
                <a:pos x="120041" y="57626"/>
              </a:cxn>
              <a:cxn ang="0">
                <a:pos x="104383" y="22701"/>
              </a:cxn>
            </a:cxnLst>
            <a:rect l="0" t="0" r="0" b="0"/>
            <a:pathLst>
              <a:path w="73" h="100">
                <a:moveTo>
                  <a:pt x="37" y="0"/>
                </a:moveTo>
                <a:cubicBezTo>
                  <a:pt x="47" y="0"/>
                  <a:pt x="56" y="3"/>
                  <a:pt x="63" y="9"/>
                </a:cubicBezTo>
                <a:cubicBezTo>
                  <a:pt x="69" y="15"/>
                  <a:pt x="73" y="24"/>
                  <a:pt x="73" y="33"/>
                </a:cubicBezTo>
                <a:cubicBezTo>
                  <a:pt x="73" y="36"/>
                  <a:pt x="73" y="38"/>
                  <a:pt x="73" y="40"/>
                </a:cubicBezTo>
                <a:cubicBezTo>
                  <a:pt x="72" y="43"/>
                  <a:pt x="71" y="45"/>
                  <a:pt x="70" y="47"/>
                </a:cubicBezTo>
                <a:cubicBezTo>
                  <a:pt x="68" y="53"/>
                  <a:pt x="56" y="67"/>
                  <a:pt x="50" y="74"/>
                </a:cubicBezTo>
                <a:cubicBezTo>
                  <a:pt x="49" y="75"/>
                  <a:pt x="48" y="75"/>
                  <a:pt x="48" y="76"/>
                </a:cubicBezTo>
                <a:cubicBezTo>
                  <a:pt x="48" y="80"/>
                  <a:pt x="48" y="80"/>
                  <a:pt x="48" y="80"/>
                </a:cubicBezTo>
                <a:cubicBezTo>
                  <a:pt x="46" y="80"/>
                  <a:pt x="46" y="80"/>
                  <a:pt x="46" y="80"/>
                </a:cubicBezTo>
                <a:cubicBezTo>
                  <a:pt x="44" y="80"/>
                  <a:pt x="44" y="80"/>
                  <a:pt x="44" y="80"/>
                </a:cubicBezTo>
                <a:cubicBezTo>
                  <a:pt x="38" y="80"/>
                  <a:pt x="38" y="80"/>
                  <a:pt x="38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1" y="80"/>
                  <a:pt x="31" y="80"/>
                  <a:pt x="31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76"/>
                  <a:pt x="27" y="76"/>
                  <a:pt x="27" y="76"/>
                </a:cubicBezTo>
                <a:cubicBezTo>
                  <a:pt x="25" y="74"/>
                  <a:pt x="23" y="72"/>
                  <a:pt x="21" y="70"/>
                </a:cubicBezTo>
                <a:cubicBezTo>
                  <a:pt x="11" y="60"/>
                  <a:pt x="0" y="48"/>
                  <a:pt x="0" y="33"/>
                </a:cubicBezTo>
                <a:cubicBezTo>
                  <a:pt x="0" y="24"/>
                  <a:pt x="4" y="15"/>
                  <a:pt x="11" y="9"/>
                </a:cubicBezTo>
                <a:cubicBezTo>
                  <a:pt x="18" y="3"/>
                  <a:pt x="27" y="0"/>
                  <a:pt x="37" y="0"/>
                </a:cubicBezTo>
                <a:close/>
                <a:moveTo>
                  <a:pt x="45" y="86"/>
                </a:moveTo>
                <a:cubicBezTo>
                  <a:pt x="43" y="100"/>
                  <a:pt x="43" y="100"/>
                  <a:pt x="43" y="100"/>
                </a:cubicBezTo>
                <a:cubicBezTo>
                  <a:pt x="31" y="100"/>
                  <a:pt x="31" y="100"/>
                  <a:pt x="31" y="100"/>
                </a:cubicBezTo>
                <a:cubicBezTo>
                  <a:pt x="30" y="86"/>
                  <a:pt x="30" y="86"/>
                  <a:pt x="30" y="86"/>
                </a:cubicBezTo>
                <a:cubicBezTo>
                  <a:pt x="45" y="86"/>
                  <a:pt x="45" y="86"/>
                  <a:pt x="45" y="86"/>
                </a:cubicBezTo>
                <a:close/>
                <a:moveTo>
                  <a:pt x="37" y="74"/>
                </a:moveTo>
                <a:cubicBezTo>
                  <a:pt x="43" y="74"/>
                  <a:pt x="43" y="74"/>
                  <a:pt x="43" y="74"/>
                </a:cubicBezTo>
                <a:cubicBezTo>
                  <a:pt x="49" y="49"/>
                  <a:pt x="54" y="27"/>
                  <a:pt x="48" y="6"/>
                </a:cubicBezTo>
                <a:cubicBezTo>
                  <a:pt x="44" y="5"/>
                  <a:pt x="41" y="4"/>
                  <a:pt x="37" y="4"/>
                </a:cubicBezTo>
                <a:cubicBezTo>
                  <a:pt x="37" y="4"/>
                  <a:pt x="36" y="4"/>
                  <a:pt x="36" y="4"/>
                </a:cubicBezTo>
                <a:cubicBezTo>
                  <a:pt x="34" y="27"/>
                  <a:pt x="36" y="51"/>
                  <a:pt x="37" y="74"/>
                </a:cubicBezTo>
                <a:close/>
                <a:moveTo>
                  <a:pt x="17" y="10"/>
                </a:moveTo>
                <a:cubicBezTo>
                  <a:pt x="5" y="25"/>
                  <a:pt x="6" y="41"/>
                  <a:pt x="16" y="58"/>
                </a:cubicBezTo>
                <a:cubicBezTo>
                  <a:pt x="19" y="61"/>
                  <a:pt x="22" y="64"/>
                  <a:pt x="25" y="67"/>
                </a:cubicBezTo>
                <a:cubicBezTo>
                  <a:pt x="26" y="69"/>
                  <a:pt x="28" y="70"/>
                  <a:pt x="30" y="72"/>
                </a:cubicBezTo>
                <a:cubicBezTo>
                  <a:pt x="24" y="52"/>
                  <a:pt x="13" y="25"/>
                  <a:pt x="27" y="5"/>
                </a:cubicBezTo>
                <a:cubicBezTo>
                  <a:pt x="23" y="6"/>
                  <a:pt x="20" y="8"/>
                  <a:pt x="17" y="10"/>
                </a:cubicBezTo>
                <a:close/>
                <a:moveTo>
                  <a:pt x="60" y="13"/>
                </a:moveTo>
                <a:cubicBezTo>
                  <a:pt x="66" y="27"/>
                  <a:pt x="63" y="45"/>
                  <a:pt x="56" y="60"/>
                </a:cubicBezTo>
                <a:cubicBezTo>
                  <a:pt x="60" y="54"/>
                  <a:pt x="65" y="49"/>
                  <a:pt x="66" y="45"/>
                </a:cubicBezTo>
                <a:cubicBezTo>
                  <a:pt x="67" y="43"/>
                  <a:pt x="67" y="41"/>
                  <a:pt x="68" y="39"/>
                </a:cubicBezTo>
                <a:cubicBezTo>
                  <a:pt x="68" y="37"/>
                  <a:pt x="69" y="35"/>
                  <a:pt x="69" y="33"/>
                </a:cubicBezTo>
                <a:cubicBezTo>
                  <a:pt x="69" y="25"/>
                  <a:pt x="65" y="18"/>
                  <a:pt x="60" y="1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899" name="Freeform 115"/>
          <p:cNvSpPr>
            <a:spLocks noEditPoints="1"/>
          </p:cNvSpPr>
          <p:nvPr/>
        </p:nvSpPr>
        <p:spPr>
          <a:xfrm>
            <a:off x="4390573" y="2353737"/>
            <a:ext cx="169334" cy="234951"/>
          </a:xfrm>
          <a:custGeom>
            <a:avLst/>
            <a:gdLst/>
            <a:ahLst/>
            <a:cxnLst>
              <a:cxn ang="0">
                <a:pos x="62865" y="1754"/>
              </a:cxn>
              <a:cxn ang="0">
                <a:pos x="125730" y="71918"/>
              </a:cxn>
              <a:cxn ang="0">
                <a:pos x="113506" y="112262"/>
              </a:cxn>
              <a:cxn ang="0">
                <a:pos x="108267" y="112262"/>
              </a:cxn>
              <a:cxn ang="0">
                <a:pos x="110013" y="149099"/>
              </a:cxn>
              <a:cxn ang="0">
                <a:pos x="7683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50641" y="177165"/>
              </a:cxn>
              <a:cxn ang="0">
                <a:pos x="17462" y="149099"/>
              </a:cxn>
              <a:cxn ang="0">
                <a:pos x="17462" y="112262"/>
              </a:cxn>
              <a:cxn ang="0">
                <a:pos x="12223" y="112262"/>
              </a:cxn>
              <a:cxn ang="0">
                <a:pos x="0" y="71918"/>
              </a:cxn>
              <a:cxn ang="0">
                <a:pos x="62865" y="1754"/>
              </a:cxn>
              <a:cxn ang="0">
                <a:pos x="103028" y="112262"/>
              </a:cxn>
              <a:cxn ang="0">
                <a:pos x="94297" y="110508"/>
              </a:cxn>
              <a:cxn ang="0">
                <a:pos x="87312" y="117525"/>
              </a:cxn>
              <a:cxn ang="0">
                <a:pos x="90805" y="131558"/>
              </a:cxn>
              <a:cxn ang="0">
                <a:pos x="36671" y="133312"/>
              </a:cxn>
              <a:cxn ang="0">
                <a:pos x="40163" y="117525"/>
              </a:cxn>
              <a:cxn ang="0">
                <a:pos x="34925" y="110508"/>
              </a:cxn>
              <a:cxn ang="0">
                <a:pos x="22701" y="112262"/>
              </a:cxn>
              <a:cxn ang="0">
                <a:pos x="33178" y="147345"/>
              </a:cxn>
              <a:cxn ang="0">
                <a:pos x="36671" y="140328"/>
              </a:cxn>
              <a:cxn ang="0">
                <a:pos x="62865" y="147345"/>
              </a:cxn>
              <a:cxn ang="0">
                <a:pos x="62865" y="147345"/>
              </a:cxn>
              <a:cxn ang="0">
                <a:pos x="62865" y="147345"/>
              </a:cxn>
              <a:cxn ang="0">
                <a:pos x="62865" y="147345"/>
              </a:cxn>
              <a:cxn ang="0">
                <a:pos x="62865" y="147345"/>
              </a:cxn>
              <a:cxn ang="0">
                <a:pos x="90805" y="140328"/>
              </a:cxn>
              <a:cxn ang="0">
                <a:pos x="92551" y="147345"/>
              </a:cxn>
              <a:cxn ang="0">
                <a:pos x="103028" y="112262"/>
              </a:cxn>
              <a:cxn ang="0">
                <a:pos x="68103" y="91213"/>
              </a:cxn>
              <a:cxn ang="0">
                <a:pos x="59372" y="91213"/>
              </a:cxn>
              <a:cxn ang="0">
                <a:pos x="54133" y="112262"/>
              </a:cxn>
              <a:cxn ang="0">
                <a:pos x="61118" y="117525"/>
              </a:cxn>
              <a:cxn ang="0">
                <a:pos x="62865" y="114017"/>
              </a:cxn>
              <a:cxn ang="0">
                <a:pos x="64611" y="117525"/>
              </a:cxn>
              <a:cxn ang="0">
                <a:pos x="71596" y="112262"/>
              </a:cxn>
              <a:cxn ang="0">
                <a:pos x="68103" y="91213"/>
              </a:cxn>
              <a:cxn ang="0">
                <a:pos x="20955" y="73672"/>
              </a:cxn>
              <a:cxn ang="0">
                <a:pos x="31432" y="98230"/>
              </a:cxn>
              <a:cxn ang="0">
                <a:pos x="57626" y="78934"/>
              </a:cxn>
              <a:cxn ang="0">
                <a:pos x="52387" y="66656"/>
              </a:cxn>
              <a:cxn ang="0">
                <a:pos x="20955" y="73672"/>
              </a:cxn>
              <a:cxn ang="0">
                <a:pos x="104775" y="73672"/>
              </a:cxn>
              <a:cxn ang="0">
                <a:pos x="73342" y="66656"/>
              </a:cxn>
              <a:cxn ang="0">
                <a:pos x="69850" y="78934"/>
              </a:cxn>
              <a:cxn ang="0">
                <a:pos x="94297" y="98230"/>
              </a:cxn>
              <a:cxn ang="0">
                <a:pos x="104775" y="73672"/>
              </a:cxn>
            </a:cxnLst>
            <a:rect l="0" t="0" r="0" b="0"/>
            <a:pathLst>
              <a:path w="72" h="101">
                <a:moveTo>
                  <a:pt x="36" y="1"/>
                </a:moveTo>
                <a:cubicBezTo>
                  <a:pt x="68" y="0"/>
                  <a:pt x="72" y="19"/>
                  <a:pt x="72" y="41"/>
                </a:cubicBezTo>
                <a:cubicBezTo>
                  <a:pt x="72" y="50"/>
                  <a:pt x="70" y="58"/>
                  <a:pt x="65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71"/>
                  <a:pt x="62" y="79"/>
                  <a:pt x="63" y="85"/>
                </a:cubicBezTo>
                <a:cubicBezTo>
                  <a:pt x="58" y="91"/>
                  <a:pt x="54" y="96"/>
                  <a:pt x="44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18" y="96"/>
                  <a:pt x="14" y="91"/>
                  <a:pt x="10" y="85"/>
                </a:cubicBezTo>
                <a:cubicBezTo>
                  <a:pt x="10" y="79"/>
                  <a:pt x="10" y="71"/>
                  <a:pt x="10" y="64"/>
                </a:cubicBezTo>
                <a:cubicBezTo>
                  <a:pt x="7" y="64"/>
                  <a:pt x="7" y="64"/>
                  <a:pt x="7" y="64"/>
                </a:cubicBezTo>
                <a:cubicBezTo>
                  <a:pt x="2" y="58"/>
                  <a:pt x="0" y="50"/>
                  <a:pt x="0" y="41"/>
                </a:cubicBezTo>
                <a:cubicBezTo>
                  <a:pt x="0" y="19"/>
                  <a:pt x="4" y="1"/>
                  <a:pt x="36" y="1"/>
                </a:cubicBezTo>
                <a:close/>
                <a:moveTo>
                  <a:pt x="59" y="64"/>
                </a:moveTo>
                <a:cubicBezTo>
                  <a:pt x="54" y="63"/>
                  <a:pt x="54" y="63"/>
                  <a:pt x="54" y="63"/>
                </a:cubicBezTo>
                <a:cubicBezTo>
                  <a:pt x="50" y="67"/>
                  <a:pt x="50" y="67"/>
                  <a:pt x="50" y="67"/>
                </a:cubicBezTo>
                <a:cubicBezTo>
                  <a:pt x="52" y="75"/>
                  <a:pt x="52" y="75"/>
                  <a:pt x="52" y="75"/>
                </a:cubicBezTo>
                <a:cubicBezTo>
                  <a:pt x="42" y="81"/>
                  <a:pt x="31" y="81"/>
                  <a:pt x="21" y="76"/>
                </a:cubicBezTo>
                <a:cubicBezTo>
                  <a:pt x="23" y="67"/>
                  <a:pt x="23" y="67"/>
                  <a:pt x="23" y="67"/>
                </a:cubicBezTo>
                <a:cubicBezTo>
                  <a:pt x="20" y="63"/>
                  <a:pt x="20" y="63"/>
                  <a:pt x="20" y="63"/>
                </a:cubicBezTo>
                <a:cubicBezTo>
                  <a:pt x="13" y="64"/>
                  <a:pt x="13" y="64"/>
                  <a:pt x="13" y="64"/>
                </a:cubicBezTo>
                <a:cubicBezTo>
                  <a:pt x="14" y="71"/>
                  <a:pt x="16" y="78"/>
                  <a:pt x="19" y="84"/>
                </a:cubicBezTo>
                <a:cubicBezTo>
                  <a:pt x="20" y="83"/>
                  <a:pt x="20" y="81"/>
                  <a:pt x="21" y="80"/>
                </a:cubicBezTo>
                <a:cubicBezTo>
                  <a:pt x="25" y="83"/>
                  <a:pt x="31" y="84"/>
                  <a:pt x="36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42" y="84"/>
                  <a:pt x="47" y="83"/>
                  <a:pt x="52" y="80"/>
                </a:cubicBezTo>
                <a:cubicBezTo>
                  <a:pt x="52" y="81"/>
                  <a:pt x="53" y="83"/>
                  <a:pt x="53" y="84"/>
                </a:cubicBezTo>
                <a:cubicBezTo>
                  <a:pt x="56" y="78"/>
                  <a:pt x="59" y="71"/>
                  <a:pt x="59" y="64"/>
                </a:cubicBezTo>
                <a:close/>
                <a:moveTo>
                  <a:pt x="39" y="52"/>
                </a:moveTo>
                <a:cubicBezTo>
                  <a:pt x="37" y="52"/>
                  <a:pt x="36" y="52"/>
                  <a:pt x="34" y="52"/>
                </a:cubicBezTo>
                <a:cubicBezTo>
                  <a:pt x="32" y="56"/>
                  <a:pt x="31" y="60"/>
                  <a:pt x="31" y="64"/>
                </a:cubicBezTo>
                <a:cubicBezTo>
                  <a:pt x="33" y="66"/>
                  <a:pt x="34" y="66"/>
                  <a:pt x="35" y="67"/>
                </a:cubicBezTo>
                <a:cubicBezTo>
                  <a:pt x="36" y="65"/>
                  <a:pt x="36" y="65"/>
                  <a:pt x="36" y="65"/>
                </a:cubicBezTo>
                <a:cubicBezTo>
                  <a:pt x="37" y="67"/>
                  <a:pt x="37" y="67"/>
                  <a:pt x="37" y="67"/>
                </a:cubicBezTo>
                <a:cubicBezTo>
                  <a:pt x="39" y="66"/>
                  <a:pt x="40" y="66"/>
                  <a:pt x="41" y="64"/>
                </a:cubicBezTo>
                <a:cubicBezTo>
                  <a:pt x="42" y="60"/>
                  <a:pt x="41" y="56"/>
                  <a:pt x="39" y="52"/>
                </a:cubicBezTo>
                <a:close/>
                <a:moveTo>
                  <a:pt x="12" y="42"/>
                </a:moveTo>
                <a:cubicBezTo>
                  <a:pt x="12" y="47"/>
                  <a:pt x="14" y="52"/>
                  <a:pt x="18" y="56"/>
                </a:cubicBezTo>
                <a:cubicBezTo>
                  <a:pt x="24" y="55"/>
                  <a:pt x="29" y="51"/>
                  <a:pt x="33" y="45"/>
                </a:cubicBezTo>
                <a:cubicBezTo>
                  <a:pt x="33" y="43"/>
                  <a:pt x="32" y="41"/>
                  <a:pt x="30" y="38"/>
                </a:cubicBezTo>
                <a:cubicBezTo>
                  <a:pt x="24" y="37"/>
                  <a:pt x="18" y="39"/>
                  <a:pt x="12" y="42"/>
                </a:cubicBezTo>
                <a:close/>
                <a:moveTo>
                  <a:pt x="60" y="42"/>
                </a:moveTo>
                <a:cubicBezTo>
                  <a:pt x="54" y="39"/>
                  <a:pt x="48" y="37"/>
                  <a:pt x="42" y="38"/>
                </a:cubicBezTo>
                <a:cubicBezTo>
                  <a:pt x="40" y="41"/>
                  <a:pt x="40" y="43"/>
                  <a:pt x="40" y="45"/>
                </a:cubicBezTo>
                <a:cubicBezTo>
                  <a:pt x="43" y="51"/>
                  <a:pt x="48" y="55"/>
                  <a:pt x="54" y="56"/>
                </a:cubicBezTo>
                <a:cubicBezTo>
                  <a:pt x="58" y="52"/>
                  <a:pt x="60" y="47"/>
                  <a:pt x="60" y="4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0" name="Freeform 116"/>
          <p:cNvSpPr>
            <a:spLocks noEditPoints="1"/>
          </p:cNvSpPr>
          <p:nvPr/>
        </p:nvSpPr>
        <p:spPr>
          <a:xfrm>
            <a:off x="6340027" y="3026838"/>
            <a:ext cx="220134" cy="196851"/>
          </a:xfrm>
          <a:custGeom>
            <a:avLst/>
            <a:gdLst/>
            <a:ahLst/>
            <a:cxnLst>
              <a:cxn ang="0">
                <a:pos x="17378" y="0"/>
              </a:cxn>
              <a:cxn ang="0">
                <a:pos x="147721" y="0"/>
              </a:cxn>
              <a:cxn ang="0">
                <a:pos x="165100" y="17406"/>
              </a:cxn>
              <a:cxn ang="0">
                <a:pos x="165100" y="132289"/>
              </a:cxn>
              <a:cxn ang="0">
                <a:pos x="147721" y="147955"/>
              </a:cxn>
              <a:cxn ang="0">
                <a:pos x="17378" y="147955"/>
              </a:cxn>
              <a:cxn ang="0">
                <a:pos x="0" y="132289"/>
              </a:cxn>
              <a:cxn ang="0">
                <a:pos x="0" y="17406"/>
              </a:cxn>
              <a:cxn ang="0">
                <a:pos x="17378" y="0"/>
              </a:cxn>
              <a:cxn ang="0">
                <a:pos x="83418" y="66144"/>
              </a:cxn>
              <a:cxn ang="0">
                <a:pos x="74729" y="76588"/>
              </a:cxn>
              <a:cxn ang="0">
                <a:pos x="83418" y="87032"/>
              </a:cxn>
              <a:cxn ang="0">
                <a:pos x="93846" y="76588"/>
              </a:cxn>
              <a:cxn ang="0">
                <a:pos x="83418" y="66144"/>
              </a:cxn>
              <a:cxn ang="0">
                <a:pos x="72991" y="62663"/>
              </a:cxn>
              <a:cxn ang="0">
                <a:pos x="83418" y="59182"/>
              </a:cxn>
              <a:cxn ang="0">
                <a:pos x="93846" y="62663"/>
              </a:cxn>
              <a:cxn ang="0">
                <a:pos x="99060" y="52219"/>
              </a:cxn>
              <a:cxn ang="0">
                <a:pos x="111225" y="33072"/>
              </a:cxn>
              <a:cxn ang="0">
                <a:pos x="83418" y="24369"/>
              </a:cxn>
              <a:cxn ang="0">
                <a:pos x="57350" y="33072"/>
              </a:cxn>
              <a:cxn ang="0">
                <a:pos x="67777" y="52219"/>
              </a:cxn>
              <a:cxn ang="0">
                <a:pos x="72991" y="62663"/>
              </a:cxn>
              <a:cxn ang="0">
                <a:pos x="100797" y="74847"/>
              </a:cxn>
              <a:cxn ang="0">
                <a:pos x="99060" y="85291"/>
              </a:cxn>
              <a:cxn ang="0">
                <a:pos x="92108" y="92254"/>
              </a:cxn>
              <a:cxn ang="0">
                <a:pos x="97322" y="102698"/>
              </a:cxn>
              <a:cxn ang="0">
                <a:pos x="107749" y="121845"/>
              </a:cxn>
              <a:cxn ang="0">
                <a:pos x="128604" y="102698"/>
              </a:cxn>
              <a:cxn ang="0">
                <a:pos x="135555" y="74847"/>
              </a:cxn>
              <a:cxn ang="0">
                <a:pos x="112963" y="74847"/>
              </a:cxn>
              <a:cxn ang="0">
                <a:pos x="100797" y="74847"/>
              </a:cxn>
              <a:cxn ang="0">
                <a:pos x="76467" y="92254"/>
              </a:cxn>
              <a:cxn ang="0">
                <a:pos x="69515" y="85291"/>
              </a:cxn>
              <a:cxn ang="0">
                <a:pos x="66040" y="74847"/>
              </a:cxn>
              <a:cxn ang="0">
                <a:pos x="53874" y="74847"/>
              </a:cxn>
              <a:cxn ang="0">
                <a:pos x="33020" y="74847"/>
              </a:cxn>
              <a:cxn ang="0">
                <a:pos x="39971" y="102698"/>
              </a:cxn>
              <a:cxn ang="0">
                <a:pos x="59088" y="121845"/>
              </a:cxn>
              <a:cxn ang="0">
                <a:pos x="71253" y="102698"/>
              </a:cxn>
              <a:cxn ang="0">
                <a:pos x="76467" y="92254"/>
              </a:cxn>
            </a:cxnLst>
            <a:rect l="0" t="0" r="0" b="0"/>
            <a:pathLst>
              <a:path w="95" h="85">
                <a:moveTo>
                  <a:pt x="10" y="0"/>
                </a:moveTo>
                <a:cubicBezTo>
                  <a:pt x="85" y="0"/>
                  <a:pt x="85" y="0"/>
                  <a:pt x="85" y="0"/>
                </a:cubicBezTo>
                <a:cubicBezTo>
                  <a:pt x="90" y="0"/>
                  <a:pt x="95" y="4"/>
                  <a:pt x="95" y="10"/>
                </a:cubicBezTo>
                <a:cubicBezTo>
                  <a:pt x="95" y="76"/>
                  <a:pt x="95" y="76"/>
                  <a:pt x="95" y="76"/>
                </a:cubicBezTo>
                <a:cubicBezTo>
                  <a:pt x="95" y="81"/>
                  <a:pt x="90" y="85"/>
                  <a:pt x="85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5" y="85"/>
                  <a:pt x="0" y="81"/>
                  <a:pt x="0" y="7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lose/>
                <a:moveTo>
                  <a:pt x="48" y="38"/>
                </a:moveTo>
                <a:cubicBezTo>
                  <a:pt x="45" y="38"/>
                  <a:pt x="43" y="41"/>
                  <a:pt x="43" y="44"/>
                </a:cubicBezTo>
                <a:cubicBezTo>
                  <a:pt x="43" y="47"/>
                  <a:pt x="45" y="50"/>
                  <a:pt x="48" y="50"/>
                </a:cubicBezTo>
                <a:cubicBezTo>
                  <a:pt x="51" y="50"/>
                  <a:pt x="54" y="47"/>
                  <a:pt x="54" y="44"/>
                </a:cubicBezTo>
                <a:cubicBezTo>
                  <a:pt x="54" y="41"/>
                  <a:pt x="51" y="38"/>
                  <a:pt x="48" y="38"/>
                </a:cubicBezTo>
                <a:close/>
                <a:moveTo>
                  <a:pt x="42" y="36"/>
                </a:moveTo>
                <a:cubicBezTo>
                  <a:pt x="44" y="35"/>
                  <a:pt x="46" y="34"/>
                  <a:pt x="48" y="34"/>
                </a:cubicBezTo>
                <a:cubicBezTo>
                  <a:pt x="50" y="34"/>
                  <a:pt x="52" y="35"/>
                  <a:pt x="54" y="36"/>
                </a:cubicBezTo>
                <a:cubicBezTo>
                  <a:pt x="57" y="30"/>
                  <a:pt x="57" y="30"/>
                  <a:pt x="57" y="30"/>
                </a:cubicBezTo>
                <a:cubicBezTo>
                  <a:pt x="64" y="19"/>
                  <a:pt x="64" y="19"/>
                  <a:pt x="64" y="19"/>
                </a:cubicBezTo>
                <a:cubicBezTo>
                  <a:pt x="59" y="16"/>
                  <a:pt x="54" y="14"/>
                  <a:pt x="48" y="14"/>
                </a:cubicBezTo>
                <a:cubicBezTo>
                  <a:pt x="43" y="14"/>
                  <a:pt x="37" y="16"/>
                  <a:pt x="33" y="19"/>
                </a:cubicBezTo>
                <a:cubicBezTo>
                  <a:pt x="39" y="30"/>
                  <a:pt x="39" y="30"/>
                  <a:pt x="39" y="30"/>
                </a:cubicBezTo>
                <a:cubicBezTo>
                  <a:pt x="42" y="36"/>
                  <a:pt x="42" y="36"/>
                  <a:pt x="42" y="36"/>
                </a:cubicBezTo>
                <a:close/>
                <a:moveTo>
                  <a:pt x="58" y="43"/>
                </a:moveTo>
                <a:cubicBezTo>
                  <a:pt x="58" y="45"/>
                  <a:pt x="58" y="47"/>
                  <a:pt x="57" y="49"/>
                </a:cubicBezTo>
                <a:cubicBezTo>
                  <a:pt x="56" y="51"/>
                  <a:pt x="54" y="52"/>
                  <a:pt x="53" y="53"/>
                </a:cubicBezTo>
                <a:cubicBezTo>
                  <a:pt x="56" y="59"/>
                  <a:pt x="56" y="59"/>
                  <a:pt x="56" y="59"/>
                </a:cubicBezTo>
                <a:cubicBezTo>
                  <a:pt x="62" y="70"/>
                  <a:pt x="62" y="70"/>
                  <a:pt x="62" y="70"/>
                </a:cubicBezTo>
                <a:cubicBezTo>
                  <a:pt x="67" y="67"/>
                  <a:pt x="71" y="64"/>
                  <a:pt x="74" y="59"/>
                </a:cubicBezTo>
                <a:cubicBezTo>
                  <a:pt x="77" y="54"/>
                  <a:pt x="78" y="48"/>
                  <a:pt x="78" y="43"/>
                </a:cubicBezTo>
                <a:cubicBezTo>
                  <a:pt x="65" y="43"/>
                  <a:pt x="65" y="43"/>
                  <a:pt x="65" y="43"/>
                </a:cubicBezTo>
                <a:cubicBezTo>
                  <a:pt x="58" y="43"/>
                  <a:pt x="58" y="43"/>
                  <a:pt x="58" y="43"/>
                </a:cubicBezTo>
                <a:close/>
                <a:moveTo>
                  <a:pt x="44" y="53"/>
                </a:moveTo>
                <a:cubicBezTo>
                  <a:pt x="42" y="52"/>
                  <a:pt x="41" y="51"/>
                  <a:pt x="40" y="49"/>
                </a:cubicBezTo>
                <a:cubicBezTo>
                  <a:pt x="39" y="47"/>
                  <a:pt x="38" y="45"/>
                  <a:pt x="38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19" y="43"/>
                  <a:pt x="19" y="43"/>
                  <a:pt x="19" y="43"/>
                </a:cubicBezTo>
                <a:cubicBezTo>
                  <a:pt x="19" y="49"/>
                  <a:pt x="20" y="54"/>
                  <a:pt x="23" y="59"/>
                </a:cubicBezTo>
                <a:cubicBezTo>
                  <a:pt x="26" y="64"/>
                  <a:pt x="30" y="68"/>
                  <a:pt x="34" y="70"/>
                </a:cubicBezTo>
                <a:cubicBezTo>
                  <a:pt x="41" y="59"/>
                  <a:pt x="41" y="59"/>
                  <a:pt x="41" y="59"/>
                </a:cubicBezTo>
                <a:lnTo>
                  <a:pt x="44" y="5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1" name="Freeform 117"/>
          <p:cNvSpPr>
            <a:spLocks noEditPoints="1"/>
          </p:cNvSpPr>
          <p:nvPr/>
        </p:nvSpPr>
        <p:spPr>
          <a:xfrm>
            <a:off x="5031925" y="2360087"/>
            <a:ext cx="222250" cy="222250"/>
          </a:xfrm>
          <a:custGeom>
            <a:avLst/>
            <a:gdLst/>
            <a:ahLst/>
            <a:cxnLst>
              <a:cxn ang="0">
                <a:pos x="42030" y="85811"/>
              </a:cxn>
              <a:cxn ang="0">
                <a:pos x="43781" y="99822"/>
              </a:cxn>
              <a:cxn ang="0">
                <a:pos x="47284" y="92816"/>
              </a:cxn>
              <a:cxn ang="0">
                <a:pos x="33274" y="77055"/>
              </a:cxn>
              <a:cxn ang="0">
                <a:pos x="31522" y="64796"/>
              </a:cxn>
              <a:cxn ang="0">
                <a:pos x="56040" y="64796"/>
              </a:cxn>
              <a:cxn ang="0">
                <a:pos x="47284" y="73553"/>
              </a:cxn>
              <a:cxn ang="0">
                <a:pos x="45532" y="63045"/>
              </a:cxn>
              <a:cxn ang="0">
                <a:pos x="43781" y="68299"/>
              </a:cxn>
              <a:cxn ang="0">
                <a:pos x="56040" y="84060"/>
              </a:cxn>
              <a:cxn ang="0">
                <a:pos x="57791" y="96319"/>
              </a:cxn>
              <a:cxn ang="0">
                <a:pos x="31522" y="98070"/>
              </a:cxn>
              <a:cxn ang="0">
                <a:pos x="0" y="49035"/>
              </a:cxn>
              <a:cxn ang="0">
                <a:pos x="0" y="117334"/>
              </a:cxn>
              <a:cxn ang="0">
                <a:pos x="49035" y="166370"/>
              </a:cxn>
              <a:cxn ang="0">
                <a:pos x="117334" y="166370"/>
              </a:cxn>
              <a:cxn ang="0">
                <a:pos x="166370" y="117334"/>
              </a:cxn>
              <a:cxn ang="0">
                <a:pos x="166370" y="47284"/>
              </a:cxn>
              <a:cxn ang="0">
                <a:pos x="117334" y="0"/>
              </a:cxn>
              <a:cxn ang="0">
                <a:pos x="49035" y="0"/>
              </a:cxn>
              <a:cxn ang="0">
                <a:pos x="0" y="49035"/>
              </a:cxn>
              <a:cxn ang="0">
                <a:pos x="21015" y="108578"/>
              </a:cxn>
              <a:cxn ang="0">
                <a:pos x="108578" y="143603"/>
              </a:cxn>
              <a:cxn ang="0">
                <a:pos x="145354" y="57791"/>
              </a:cxn>
              <a:cxn ang="0">
                <a:pos x="57791" y="21015"/>
              </a:cxn>
              <a:cxn ang="0">
                <a:pos x="82309" y="63045"/>
              </a:cxn>
              <a:cxn ang="0">
                <a:pos x="77055" y="106827"/>
              </a:cxn>
              <a:cxn ang="0">
                <a:pos x="64796" y="63045"/>
              </a:cxn>
              <a:cxn ang="0">
                <a:pos x="59542" y="56040"/>
              </a:cxn>
              <a:cxn ang="0">
                <a:pos x="82309" y="63045"/>
              </a:cxn>
              <a:cxn ang="0">
                <a:pos x="84060" y="64796"/>
              </a:cxn>
              <a:cxn ang="0">
                <a:pos x="110329" y="64796"/>
              </a:cxn>
              <a:cxn ang="0">
                <a:pos x="106827" y="105075"/>
              </a:cxn>
              <a:cxn ang="0">
                <a:pos x="84060" y="98070"/>
              </a:cxn>
              <a:cxn ang="0">
                <a:pos x="98070" y="99822"/>
              </a:cxn>
              <a:cxn ang="0">
                <a:pos x="96319" y="64796"/>
              </a:cxn>
              <a:cxn ang="0">
                <a:pos x="99822" y="64796"/>
              </a:cxn>
              <a:cxn ang="0">
                <a:pos x="122588" y="87563"/>
              </a:cxn>
              <a:cxn ang="0">
                <a:pos x="112080" y="106827"/>
              </a:cxn>
              <a:cxn ang="0">
                <a:pos x="124339" y="56040"/>
              </a:cxn>
              <a:cxn ang="0">
                <a:pos x="136598" y="64796"/>
              </a:cxn>
              <a:cxn ang="0">
                <a:pos x="134847" y="85811"/>
              </a:cxn>
              <a:cxn ang="0">
                <a:pos x="126090" y="78806"/>
              </a:cxn>
              <a:cxn ang="0">
                <a:pos x="122588" y="63045"/>
              </a:cxn>
              <a:cxn ang="0">
                <a:pos x="126090" y="78806"/>
              </a:cxn>
            </a:cxnLst>
            <a:rect l="0" t="0" r="0" b="0"/>
            <a:pathLst>
              <a:path w="95" h="95">
                <a:moveTo>
                  <a:pt x="18" y="49"/>
                </a:moveTo>
                <a:cubicBezTo>
                  <a:pt x="24" y="49"/>
                  <a:pt x="24" y="49"/>
                  <a:pt x="24" y="49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57"/>
                  <a:pt x="25" y="57"/>
                  <a:pt x="25" y="57"/>
                </a:cubicBezTo>
                <a:cubicBezTo>
                  <a:pt x="26" y="57"/>
                  <a:pt x="27" y="57"/>
                  <a:pt x="27" y="56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51"/>
                  <a:pt x="26" y="50"/>
                  <a:pt x="24" y="49"/>
                </a:cubicBezTo>
                <a:cubicBezTo>
                  <a:pt x="22" y="46"/>
                  <a:pt x="20" y="45"/>
                  <a:pt x="19" y="44"/>
                </a:cubicBezTo>
                <a:cubicBezTo>
                  <a:pt x="19" y="43"/>
                  <a:pt x="18" y="42"/>
                  <a:pt x="18" y="41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4"/>
                  <a:pt x="21" y="32"/>
                  <a:pt x="26" y="32"/>
                </a:cubicBezTo>
                <a:cubicBezTo>
                  <a:pt x="30" y="32"/>
                  <a:pt x="32" y="34"/>
                  <a:pt x="32" y="37"/>
                </a:cubicBezTo>
                <a:cubicBezTo>
                  <a:pt x="32" y="42"/>
                  <a:pt x="32" y="42"/>
                  <a:pt x="32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6"/>
                  <a:pt x="26" y="36"/>
                  <a:pt x="26" y="36"/>
                </a:cubicBezTo>
                <a:cubicBezTo>
                  <a:pt x="25" y="36"/>
                  <a:pt x="24" y="36"/>
                  <a:pt x="24" y="37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40"/>
                  <a:pt x="25" y="42"/>
                  <a:pt x="27" y="43"/>
                </a:cubicBezTo>
                <a:cubicBezTo>
                  <a:pt x="29" y="46"/>
                  <a:pt x="31" y="47"/>
                  <a:pt x="32" y="48"/>
                </a:cubicBezTo>
                <a:cubicBezTo>
                  <a:pt x="32" y="49"/>
                  <a:pt x="33" y="50"/>
                  <a:pt x="33" y="52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59"/>
                  <a:pt x="30" y="61"/>
                  <a:pt x="25" y="61"/>
                </a:cubicBezTo>
                <a:cubicBezTo>
                  <a:pt x="21" y="61"/>
                  <a:pt x="18" y="59"/>
                  <a:pt x="18" y="56"/>
                </a:cubicBezTo>
                <a:cubicBezTo>
                  <a:pt x="18" y="49"/>
                  <a:pt x="18" y="49"/>
                  <a:pt x="18" y="49"/>
                </a:cubicBezTo>
                <a:close/>
                <a:moveTo>
                  <a:pt x="0" y="28"/>
                </a:moveTo>
                <a:cubicBezTo>
                  <a:pt x="0" y="47"/>
                  <a:pt x="0" y="47"/>
                  <a:pt x="0" y="47"/>
                </a:cubicBezTo>
                <a:cubicBezTo>
                  <a:pt x="0" y="67"/>
                  <a:pt x="0" y="67"/>
                  <a:pt x="0" y="67"/>
                </a:cubicBezTo>
                <a:cubicBezTo>
                  <a:pt x="14" y="81"/>
                  <a:pt x="14" y="81"/>
                  <a:pt x="14" y="81"/>
                </a:cubicBezTo>
                <a:cubicBezTo>
                  <a:pt x="28" y="95"/>
                  <a:pt x="28" y="95"/>
                  <a:pt x="28" y="95"/>
                </a:cubicBezTo>
                <a:cubicBezTo>
                  <a:pt x="48" y="95"/>
                  <a:pt x="48" y="95"/>
                  <a:pt x="48" y="95"/>
                </a:cubicBezTo>
                <a:cubicBezTo>
                  <a:pt x="67" y="95"/>
                  <a:pt x="67" y="95"/>
                  <a:pt x="67" y="95"/>
                </a:cubicBezTo>
                <a:cubicBezTo>
                  <a:pt x="81" y="81"/>
                  <a:pt x="81" y="81"/>
                  <a:pt x="81" y="81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27"/>
                  <a:pt x="95" y="27"/>
                  <a:pt x="95" y="27"/>
                </a:cubicBezTo>
                <a:cubicBezTo>
                  <a:pt x="81" y="14"/>
                  <a:pt x="81" y="14"/>
                  <a:pt x="81" y="14"/>
                </a:cubicBezTo>
                <a:cubicBezTo>
                  <a:pt x="67" y="0"/>
                  <a:pt x="67" y="0"/>
                  <a:pt x="6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0" y="28"/>
                  <a:pt x="0" y="28"/>
                  <a:pt x="0" y="28"/>
                </a:cubicBezTo>
                <a:close/>
                <a:moveTo>
                  <a:pt x="12" y="33"/>
                </a:moveTo>
                <a:cubicBezTo>
                  <a:pt x="12" y="62"/>
                  <a:pt x="12" y="62"/>
                  <a:pt x="12" y="62"/>
                </a:cubicBezTo>
                <a:cubicBezTo>
                  <a:pt x="33" y="83"/>
                  <a:pt x="33" y="83"/>
                  <a:pt x="33" y="83"/>
                </a:cubicBezTo>
                <a:cubicBezTo>
                  <a:pt x="62" y="82"/>
                  <a:pt x="62" y="82"/>
                  <a:pt x="62" y="82"/>
                </a:cubicBezTo>
                <a:cubicBezTo>
                  <a:pt x="83" y="62"/>
                  <a:pt x="83" y="62"/>
                  <a:pt x="83" y="62"/>
                </a:cubicBezTo>
                <a:cubicBezTo>
                  <a:pt x="83" y="33"/>
                  <a:pt x="83" y="33"/>
                  <a:pt x="83" y="33"/>
                </a:cubicBezTo>
                <a:cubicBezTo>
                  <a:pt x="62" y="12"/>
                  <a:pt x="62" y="12"/>
                  <a:pt x="62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12" y="33"/>
                  <a:pt x="12" y="33"/>
                  <a:pt x="12" y="33"/>
                </a:cubicBezTo>
                <a:close/>
                <a:moveTo>
                  <a:pt x="47" y="36"/>
                </a:moveTo>
                <a:cubicBezTo>
                  <a:pt x="44" y="36"/>
                  <a:pt x="44" y="36"/>
                  <a:pt x="44" y="36"/>
                </a:cubicBezTo>
                <a:cubicBezTo>
                  <a:pt x="44" y="61"/>
                  <a:pt x="44" y="61"/>
                  <a:pt x="44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36"/>
                  <a:pt x="37" y="36"/>
                  <a:pt x="37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36"/>
                  <a:pt x="47" y="36"/>
                  <a:pt x="47" y="36"/>
                </a:cubicBezTo>
                <a:close/>
                <a:moveTo>
                  <a:pt x="48" y="56"/>
                </a:moveTo>
                <a:cubicBezTo>
                  <a:pt x="48" y="37"/>
                  <a:pt x="48" y="37"/>
                  <a:pt x="48" y="37"/>
                </a:cubicBezTo>
                <a:cubicBezTo>
                  <a:pt x="48" y="34"/>
                  <a:pt x="51" y="32"/>
                  <a:pt x="56" y="32"/>
                </a:cubicBezTo>
                <a:cubicBezTo>
                  <a:pt x="60" y="32"/>
                  <a:pt x="63" y="34"/>
                  <a:pt x="63" y="37"/>
                </a:cubicBezTo>
                <a:cubicBezTo>
                  <a:pt x="63" y="56"/>
                  <a:pt x="63" y="56"/>
                  <a:pt x="63" y="56"/>
                </a:cubicBezTo>
                <a:cubicBezTo>
                  <a:pt x="63" y="58"/>
                  <a:pt x="62" y="59"/>
                  <a:pt x="61" y="60"/>
                </a:cubicBezTo>
                <a:cubicBezTo>
                  <a:pt x="59" y="61"/>
                  <a:pt x="58" y="61"/>
                  <a:pt x="56" y="61"/>
                </a:cubicBezTo>
                <a:cubicBezTo>
                  <a:pt x="51" y="61"/>
                  <a:pt x="48" y="59"/>
                  <a:pt x="48" y="56"/>
                </a:cubicBezTo>
                <a:close/>
                <a:moveTo>
                  <a:pt x="57" y="56"/>
                </a:moveTo>
                <a:cubicBezTo>
                  <a:pt x="57" y="57"/>
                  <a:pt x="56" y="57"/>
                  <a:pt x="56" y="57"/>
                </a:cubicBezTo>
                <a:cubicBezTo>
                  <a:pt x="55" y="57"/>
                  <a:pt x="55" y="57"/>
                  <a:pt x="55" y="56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6" y="36"/>
                </a:cubicBezTo>
                <a:cubicBezTo>
                  <a:pt x="56" y="36"/>
                  <a:pt x="57" y="36"/>
                  <a:pt x="57" y="37"/>
                </a:cubicBezTo>
                <a:cubicBezTo>
                  <a:pt x="57" y="56"/>
                  <a:pt x="57" y="56"/>
                  <a:pt x="57" y="56"/>
                </a:cubicBezTo>
                <a:close/>
                <a:moveTo>
                  <a:pt x="70" y="50"/>
                </a:moveTo>
                <a:cubicBezTo>
                  <a:pt x="70" y="61"/>
                  <a:pt x="70" y="61"/>
                  <a:pt x="70" y="61"/>
                </a:cubicBezTo>
                <a:cubicBezTo>
                  <a:pt x="64" y="61"/>
                  <a:pt x="64" y="61"/>
                  <a:pt x="64" y="61"/>
                </a:cubicBezTo>
                <a:cubicBezTo>
                  <a:pt x="64" y="32"/>
                  <a:pt x="64" y="32"/>
                  <a:pt x="64" y="3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32"/>
                  <a:pt x="75" y="32"/>
                  <a:pt x="77" y="33"/>
                </a:cubicBezTo>
                <a:cubicBezTo>
                  <a:pt x="78" y="34"/>
                  <a:pt x="78" y="35"/>
                  <a:pt x="78" y="37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47"/>
                  <a:pt x="78" y="48"/>
                  <a:pt x="77" y="49"/>
                </a:cubicBezTo>
                <a:cubicBezTo>
                  <a:pt x="76" y="50"/>
                  <a:pt x="74" y="50"/>
                  <a:pt x="70" y="50"/>
                </a:cubicBezTo>
                <a:close/>
                <a:moveTo>
                  <a:pt x="72" y="45"/>
                </a:moveTo>
                <a:cubicBezTo>
                  <a:pt x="72" y="46"/>
                  <a:pt x="72" y="46"/>
                  <a:pt x="70" y="46"/>
                </a:cubicBezTo>
                <a:cubicBezTo>
                  <a:pt x="70" y="36"/>
                  <a:pt x="70" y="36"/>
                  <a:pt x="70" y="36"/>
                </a:cubicBezTo>
                <a:cubicBezTo>
                  <a:pt x="72" y="36"/>
                  <a:pt x="72" y="37"/>
                  <a:pt x="72" y="38"/>
                </a:cubicBezTo>
                <a:lnTo>
                  <a:pt x="72" y="4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2" name="Freeform 118"/>
          <p:cNvSpPr>
            <a:spLocks noEditPoints="1"/>
          </p:cNvSpPr>
          <p:nvPr/>
        </p:nvSpPr>
        <p:spPr>
          <a:xfrm>
            <a:off x="5694442" y="1098552"/>
            <a:ext cx="198967" cy="198967"/>
          </a:xfrm>
          <a:custGeom>
            <a:avLst/>
            <a:gdLst/>
            <a:ahLst/>
            <a:cxnLst>
              <a:cxn ang="0">
                <a:pos x="139849" y="92650"/>
              </a:cxn>
              <a:cxn ang="0">
                <a:pos x="139849" y="139849"/>
              </a:cxn>
              <a:cxn ang="0">
                <a:pos x="129360" y="148590"/>
              </a:cxn>
              <a:cxn ang="0">
                <a:pos x="17481" y="148590"/>
              </a:cxn>
              <a:cxn ang="0">
                <a:pos x="8740" y="139849"/>
              </a:cxn>
              <a:cxn ang="0">
                <a:pos x="8740" y="92650"/>
              </a:cxn>
              <a:cxn ang="0">
                <a:pos x="29718" y="97894"/>
              </a:cxn>
              <a:cxn ang="0">
                <a:pos x="29718" y="104887"/>
              </a:cxn>
              <a:cxn ang="0">
                <a:pos x="34962" y="104887"/>
              </a:cxn>
              <a:cxn ang="0">
                <a:pos x="34962" y="118872"/>
              </a:cxn>
              <a:cxn ang="0">
                <a:pos x="47199" y="118872"/>
              </a:cxn>
              <a:cxn ang="0">
                <a:pos x="47199" y="104887"/>
              </a:cxn>
              <a:cxn ang="0">
                <a:pos x="52443" y="104887"/>
              </a:cxn>
              <a:cxn ang="0">
                <a:pos x="52443" y="99642"/>
              </a:cxn>
              <a:cxn ang="0">
                <a:pos x="94398" y="99642"/>
              </a:cxn>
              <a:cxn ang="0">
                <a:pos x="94398" y="104887"/>
              </a:cxn>
              <a:cxn ang="0">
                <a:pos x="99642" y="104887"/>
              </a:cxn>
              <a:cxn ang="0">
                <a:pos x="99642" y="118872"/>
              </a:cxn>
              <a:cxn ang="0">
                <a:pos x="110131" y="118872"/>
              </a:cxn>
              <a:cxn ang="0">
                <a:pos x="110131" y="104887"/>
              </a:cxn>
              <a:cxn ang="0">
                <a:pos x="115375" y="104887"/>
              </a:cxn>
              <a:cxn ang="0">
                <a:pos x="115375" y="97894"/>
              </a:cxn>
              <a:cxn ang="0">
                <a:pos x="139849" y="92650"/>
              </a:cxn>
              <a:cxn ang="0">
                <a:pos x="54191" y="0"/>
              </a:cxn>
              <a:cxn ang="0">
                <a:pos x="94398" y="0"/>
              </a:cxn>
              <a:cxn ang="0">
                <a:pos x="106635" y="12236"/>
              </a:cxn>
              <a:cxn ang="0">
                <a:pos x="106635" y="27969"/>
              </a:cxn>
              <a:cxn ang="0">
                <a:pos x="92650" y="27969"/>
              </a:cxn>
              <a:cxn ang="0">
                <a:pos x="92650" y="13984"/>
              </a:cxn>
              <a:cxn ang="0">
                <a:pos x="55939" y="13984"/>
              </a:cxn>
              <a:cxn ang="0">
                <a:pos x="55939" y="27969"/>
              </a:cxn>
              <a:cxn ang="0">
                <a:pos x="41954" y="27969"/>
              </a:cxn>
              <a:cxn ang="0">
                <a:pos x="41954" y="12236"/>
              </a:cxn>
              <a:cxn ang="0">
                <a:pos x="54191" y="0"/>
              </a:cxn>
              <a:cxn ang="0">
                <a:pos x="0" y="34962"/>
              </a:cxn>
              <a:cxn ang="0">
                <a:pos x="0" y="83909"/>
              </a:cxn>
              <a:cxn ang="0">
                <a:pos x="148590" y="83909"/>
              </a:cxn>
              <a:cxn ang="0">
                <a:pos x="148590" y="34962"/>
              </a:cxn>
              <a:cxn ang="0">
                <a:pos x="0" y="34962"/>
              </a:cxn>
            </a:cxnLst>
            <a:rect l="0" t="0" r="0" b="0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0"/>
                  <a:pt x="17" y="60"/>
                  <a:pt x="17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8"/>
                  <a:pt x="20" y="68"/>
                  <a:pt x="2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0"/>
                  <a:pt x="27" y="60"/>
                  <a:pt x="27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0"/>
                  <a:pt x="63" y="60"/>
                  <a:pt x="63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3" name="Freeform 119"/>
          <p:cNvSpPr>
            <a:spLocks noEditPoints="1"/>
          </p:cNvSpPr>
          <p:nvPr/>
        </p:nvSpPr>
        <p:spPr>
          <a:xfrm>
            <a:off x="8255612" y="5615525"/>
            <a:ext cx="213784" cy="150283"/>
          </a:xfrm>
          <a:custGeom>
            <a:avLst/>
            <a:gdLst/>
            <a:ahLst/>
            <a:cxnLst>
              <a:cxn ang="0">
                <a:pos x="114300" y="15805"/>
              </a:cxn>
              <a:cxn ang="0">
                <a:pos x="59787" y="15805"/>
              </a:cxn>
              <a:cxn ang="0">
                <a:pos x="47478" y="0"/>
              </a:cxn>
              <a:cxn ang="0">
                <a:pos x="8792" y="0"/>
              </a:cxn>
              <a:cxn ang="0">
                <a:pos x="0" y="7024"/>
              </a:cxn>
              <a:cxn ang="0">
                <a:pos x="0" y="87808"/>
              </a:cxn>
              <a:cxn ang="0">
                <a:pos x="7033" y="94833"/>
              </a:cxn>
              <a:cxn ang="0">
                <a:pos x="24618" y="43904"/>
              </a:cxn>
              <a:cxn ang="0">
                <a:pos x="35169" y="31611"/>
              </a:cxn>
              <a:cxn ang="0">
                <a:pos x="50995" y="24586"/>
              </a:cxn>
              <a:cxn ang="0">
                <a:pos x="105507" y="24586"/>
              </a:cxn>
              <a:cxn ang="0">
                <a:pos x="114300" y="15805"/>
              </a:cxn>
              <a:cxn ang="0">
                <a:pos x="126609" y="26342"/>
              </a:cxn>
              <a:cxn ang="0">
                <a:pos x="116058" y="26342"/>
              </a:cxn>
              <a:cxn ang="0">
                <a:pos x="138918" y="1756"/>
              </a:cxn>
              <a:cxn ang="0">
                <a:pos x="158261" y="26342"/>
              </a:cxn>
              <a:cxn ang="0">
                <a:pos x="149469" y="26342"/>
              </a:cxn>
              <a:cxn ang="0">
                <a:pos x="103749" y="63222"/>
              </a:cxn>
              <a:cxn ang="0">
                <a:pos x="103749" y="57953"/>
              </a:cxn>
              <a:cxn ang="0">
                <a:pos x="126609" y="26342"/>
              </a:cxn>
              <a:cxn ang="0">
                <a:pos x="138918" y="112395"/>
              </a:cxn>
              <a:cxn ang="0">
                <a:pos x="19343" y="112395"/>
              </a:cxn>
              <a:cxn ang="0">
                <a:pos x="38686" y="54441"/>
              </a:cxn>
              <a:cxn ang="0">
                <a:pos x="45720" y="45660"/>
              </a:cxn>
              <a:cxn ang="0">
                <a:pos x="58029" y="40391"/>
              </a:cxn>
              <a:cxn ang="0">
                <a:pos x="110783" y="40391"/>
              </a:cxn>
              <a:cxn ang="0">
                <a:pos x="100232" y="49172"/>
              </a:cxn>
              <a:cxn ang="0">
                <a:pos x="94956" y="52685"/>
              </a:cxn>
              <a:cxn ang="0">
                <a:pos x="94956" y="72003"/>
              </a:cxn>
              <a:cxn ang="0">
                <a:pos x="103749" y="72003"/>
              </a:cxn>
              <a:cxn ang="0">
                <a:pos x="152986" y="40391"/>
              </a:cxn>
              <a:cxn ang="0">
                <a:pos x="156503" y="42148"/>
              </a:cxn>
              <a:cxn ang="0">
                <a:pos x="160020" y="43904"/>
              </a:cxn>
              <a:cxn ang="0">
                <a:pos x="160020" y="49172"/>
              </a:cxn>
              <a:cxn ang="0">
                <a:pos x="160020" y="52685"/>
              </a:cxn>
              <a:cxn ang="0">
                <a:pos x="138918" y="112395"/>
              </a:cxn>
            </a:cxnLst>
            <a:rect l="0" t="0" r="0" b="0"/>
            <a:pathLst>
              <a:path w="91" h="64">
                <a:moveTo>
                  <a:pt x="65" y="9"/>
                </a:moveTo>
                <a:cubicBezTo>
                  <a:pt x="34" y="9"/>
                  <a:pt x="34" y="9"/>
                  <a:pt x="34" y="9"/>
                </a:cubicBezTo>
                <a:cubicBezTo>
                  <a:pt x="27" y="0"/>
                  <a:pt x="27" y="0"/>
                  <a:pt x="2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2"/>
                  <a:pt x="2" y="54"/>
                  <a:pt x="4" y="54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2"/>
                  <a:pt x="17" y="20"/>
                  <a:pt x="20" y="18"/>
                </a:cubicBezTo>
                <a:cubicBezTo>
                  <a:pt x="22" y="16"/>
                  <a:pt x="26" y="14"/>
                  <a:pt x="29" y="14"/>
                </a:cubicBezTo>
                <a:cubicBezTo>
                  <a:pt x="60" y="14"/>
                  <a:pt x="60" y="14"/>
                  <a:pt x="60" y="14"/>
                </a:cubicBezTo>
                <a:cubicBezTo>
                  <a:pt x="65" y="9"/>
                  <a:pt x="65" y="9"/>
                  <a:pt x="65" y="9"/>
                </a:cubicBezTo>
                <a:close/>
                <a:moveTo>
                  <a:pt x="72" y="15"/>
                </a:moveTo>
                <a:cubicBezTo>
                  <a:pt x="66" y="15"/>
                  <a:pt x="66" y="15"/>
                  <a:pt x="66" y="15"/>
                </a:cubicBezTo>
                <a:cubicBezTo>
                  <a:pt x="79" y="1"/>
                  <a:pt x="79" y="1"/>
                  <a:pt x="79" y="1"/>
                </a:cubicBezTo>
                <a:cubicBezTo>
                  <a:pt x="90" y="15"/>
                  <a:pt x="90" y="15"/>
                  <a:pt x="90" y="15"/>
                </a:cubicBezTo>
                <a:cubicBezTo>
                  <a:pt x="85" y="15"/>
                  <a:pt x="85" y="15"/>
                  <a:pt x="85" y="15"/>
                </a:cubicBezTo>
                <a:cubicBezTo>
                  <a:pt x="82" y="28"/>
                  <a:pt x="72" y="35"/>
                  <a:pt x="59" y="36"/>
                </a:cubicBezTo>
                <a:cubicBezTo>
                  <a:pt x="59" y="33"/>
                  <a:pt x="59" y="33"/>
                  <a:pt x="59" y="33"/>
                </a:cubicBezTo>
                <a:cubicBezTo>
                  <a:pt x="66" y="29"/>
                  <a:pt x="70" y="23"/>
                  <a:pt x="72" y="15"/>
                </a:cubicBezTo>
                <a:close/>
                <a:moveTo>
                  <a:pt x="79" y="64"/>
                </a:moveTo>
                <a:cubicBezTo>
                  <a:pt x="11" y="64"/>
                  <a:pt x="11" y="64"/>
                  <a:pt x="11" y="64"/>
                </a:cubicBezTo>
                <a:cubicBezTo>
                  <a:pt x="22" y="31"/>
                  <a:pt x="22" y="31"/>
                  <a:pt x="22" y="31"/>
                </a:cubicBezTo>
                <a:cubicBezTo>
                  <a:pt x="23" y="29"/>
                  <a:pt x="24" y="27"/>
                  <a:pt x="26" y="26"/>
                </a:cubicBezTo>
                <a:cubicBezTo>
                  <a:pt x="28" y="24"/>
                  <a:pt x="31" y="23"/>
                  <a:pt x="33" y="23"/>
                </a:cubicBezTo>
                <a:cubicBezTo>
                  <a:pt x="63" y="23"/>
                  <a:pt x="63" y="23"/>
                  <a:pt x="63" y="23"/>
                </a:cubicBezTo>
                <a:cubicBezTo>
                  <a:pt x="61" y="25"/>
                  <a:pt x="59" y="27"/>
                  <a:pt x="57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41"/>
                  <a:pt x="54" y="41"/>
                  <a:pt x="54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72" y="40"/>
                  <a:pt x="82" y="34"/>
                  <a:pt x="87" y="23"/>
                </a:cubicBezTo>
                <a:cubicBezTo>
                  <a:pt x="88" y="23"/>
                  <a:pt x="88" y="24"/>
                  <a:pt x="89" y="24"/>
                </a:cubicBezTo>
                <a:cubicBezTo>
                  <a:pt x="89" y="24"/>
                  <a:pt x="90" y="25"/>
                  <a:pt x="91" y="25"/>
                </a:cubicBezTo>
                <a:cubicBezTo>
                  <a:pt x="91" y="26"/>
                  <a:pt x="91" y="27"/>
                  <a:pt x="91" y="28"/>
                </a:cubicBezTo>
                <a:cubicBezTo>
                  <a:pt x="91" y="28"/>
                  <a:pt x="91" y="29"/>
                  <a:pt x="91" y="30"/>
                </a:cubicBezTo>
                <a:lnTo>
                  <a:pt x="79" y="6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4" name="Freeform 120"/>
          <p:cNvSpPr>
            <a:spLocks noEditPoints="1"/>
          </p:cNvSpPr>
          <p:nvPr/>
        </p:nvSpPr>
        <p:spPr>
          <a:xfrm>
            <a:off x="8909664" y="5579541"/>
            <a:ext cx="186267" cy="215900"/>
          </a:xfrm>
          <a:custGeom>
            <a:avLst/>
            <a:gdLst/>
            <a:ahLst/>
            <a:cxnLst>
              <a:cxn ang="0">
                <a:pos x="108267" y="38569"/>
              </a:cxn>
              <a:cxn ang="0">
                <a:pos x="64611" y="75385"/>
              </a:cxn>
              <a:cxn ang="0">
                <a:pos x="64611" y="57854"/>
              </a:cxn>
              <a:cxn ang="0">
                <a:pos x="8731" y="101682"/>
              </a:cxn>
              <a:cxn ang="0">
                <a:pos x="0" y="101682"/>
              </a:cxn>
              <a:cxn ang="0">
                <a:pos x="64611" y="17531"/>
              </a:cxn>
              <a:cxn ang="0">
                <a:pos x="64611" y="0"/>
              </a:cxn>
              <a:cxn ang="0">
                <a:pos x="108267" y="38569"/>
              </a:cxn>
              <a:cxn ang="0">
                <a:pos x="76835" y="103435"/>
              </a:cxn>
              <a:cxn ang="0">
                <a:pos x="76835" y="85904"/>
              </a:cxn>
              <a:cxn ang="0">
                <a:pos x="27940" y="124473"/>
              </a:cxn>
              <a:cxn ang="0">
                <a:pos x="76835" y="161290"/>
              </a:cxn>
              <a:cxn ang="0">
                <a:pos x="76835" y="143758"/>
              </a:cxn>
              <a:cxn ang="0">
                <a:pos x="139700" y="64866"/>
              </a:cxn>
              <a:cxn ang="0">
                <a:pos x="130968" y="64866"/>
              </a:cxn>
              <a:cxn ang="0">
                <a:pos x="76835" y="103435"/>
              </a:cxn>
            </a:cxnLst>
            <a:rect l="0" t="0" r="0" b="0"/>
            <a:pathLst>
              <a:path w="80" h="92">
                <a:moveTo>
                  <a:pt x="62" y="22"/>
                </a:moveTo>
                <a:cubicBezTo>
                  <a:pt x="37" y="43"/>
                  <a:pt x="37" y="43"/>
                  <a:pt x="37" y="43"/>
                </a:cubicBezTo>
                <a:cubicBezTo>
                  <a:pt x="37" y="33"/>
                  <a:pt x="37" y="33"/>
                  <a:pt x="37" y="33"/>
                </a:cubicBezTo>
                <a:cubicBezTo>
                  <a:pt x="22" y="36"/>
                  <a:pt x="10" y="44"/>
                  <a:pt x="5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2" y="34"/>
                  <a:pt x="14" y="16"/>
                  <a:pt x="37" y="10"/>
                </a:cubicBezTo>
                <a:cubicBezTo>
                  <a:pt x="37" y="0"/>
                  <a:pt x="37" y="0"/>
                  <a:pt x="37" y="0"/>
                </a:cubicBezTo>
                <a:cubicBezTo>
                  <a:pt x="62" y="22"/>
                  <a:pt x="62" y="22"/>
                  <a:pt x="62" y="22"/>
                </a:cubicBezTo>
                <a:close/>
                <a:moveTo>
                  <a:pt x="44" y="59"/>
                </a:moveTo>
                <a:cubicBezTo>
                  <a:pt x="44" y="49"/>
                  <a:pt x="44" y="49"/>
                  <a:pt x="44" y="49"/>
                </a:cubicBezTo>
                <a:cubicBezTo>
                  <a:pt x="16" y="71"/>
                  <a:pt x="16" y="71"/>
                  <a:pt x="16" y="71"/>
                </a:cubicBezTo>
                <a:cubicBezTo>
                  <a:pt x="44" y="92"/>
                  <a:pt x="44" y="92"/>
                  <a:pt x="44" y="92"/>
                </a:cubicBezTo>
                <a:cubicBezTo>
                  <a:pt x="44" y="82"/>
                  <a:pt x="44" y="82"/>
                  <a:pt x="44" y="82"/>
                </a:cubicBezTo>
                <a:cubicBezTo>
                  <a:pt x="66" y="77"/>
                  <a:pt x="78" y="59"/>
                  <a:pt x="80" y="37"/>
                </a:cubicBezTo>
                <a:cubicBezTo>
                  <a:pt x="75" y="37"/>
                  <a:pt x="75" y="37"/>
                  <a:pt x="75" y="37"/>
                </a:cubicBezTo>
                <a:cubicBezTo>
                  <a:pt x="69" y="49"/>
                  <a:pt x="57" y="56"/>
                  <a:pt x="44" y="5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5" name="Freeform 121"/>
          <p:cNvSpPr>
            <a:spLocks noEditPoints="1"/>
          </p:cNvSpPr>
          <p:nvPr/>
        </p:nvSpPr>
        <p:spPr>
          <a:xfrm>
            <a:off x="9574298" y="5562608"/>
            <a:ext cx="162983" cy="254000"/>
          </a:xfrm>
          <a:custGeom>
            <a:avLst/>
            <a:gdLst/>
            <a:ahLst/>
            <a:cxnLst>
              <a:cxn ang="0">
                <a:pos x="53993" y="35042"/>
              </a:cxn>
              <a:cxn ang="0">
                <a:pos x="62701" y="35042"/>
              </a:cxn>
              <a:cxn ang="0">
                <a:pos x="88827" y="56068"/>
              </a:cxn>
              <a:cxn ang="0">
                <a:pos x="107986" y="89358"/>
              </a:cxn>
              <a:cxn ang="0">
                <a:pos x="111469" y="120896"/>
              </a:cxn>
              <a:cxn ang="0">
                <a:pos x="109728" y="129657"/>
              </a:cxn>
              <a:cxn ang="0">
                <a:pos x="94052" y="105127"/>
              </a:cxn>
              <a:cxn ang="0">
                <a:pos x="85344" y="96367"/>
              </a:cxn>
              <a:cxn ang="0">
                <a:pos x="71410" y="73589"/>
              </a:cxn>
              <a:cxn ang="0">
                <a:pos x="69668" y="59572"/>
              </a:cxn>
              <a:cxn ang="0">
                <a:pos x="53993" y="35042"/>
              </a:cxn>
              <a:cxn ang="0">
                <a:pos x="67926" y="105127"/>
              </a:cxn>
              <a:cxn ang="0">
                <a:pos x="62701" y="122649"/>
              </a:cxn>
              <a:cxn ang="0">
                <a:pos x="94052" y="180469"/>
              </a:cxn>
              <a:cxn ang="0">
                <a:pos x="113211" y="185725"/>
              </a:cxn>
              <a:cxn ang="0">
                <a:pos x="113211" y="185725"/>
              </a:cxn>
              <a:cxn ang="0">
                <a:pos x="118436" y="166452"/>
              </a:cxn>
              <a:cxn ang="0">
                <a:pos x="85344" y="110384"/>
              </a:cxn>
              <a:cxn ang="0">
                <a:pos x="67926" y="105127"/>
              </a:cxn>
              <a:cxn ang="0">
                <a:pos x="67926" y="105127"/>
              </a:cxn>
              <a:cxn ang="0">
                <a:pos x="8708" y="3504"/>
              </a:cxn>
              <a:cxn ang="0">
                <a:pos x="3483" y="22777"/>
              </a:cxn>
              <a:cxn ang="0">
                <a:pos x="36576" y="78845"/>
              </a:cxn>
              <a:cxn ang="0">
                <a:pos x="55734" y="84102"/>
              </a:cxn>
              <a:cxn ang="0">
                <a:pos x="55734" y="84102"/>
              </a:cxn>
              <a:cxn ang="0">
                <a:pos x="60960" y="64828"/>
              </a:cxn>
              <a:cxn ang="0">
                <a:pos x="27867" y="8760"/>
              </a:cxn>
              <a:cxn ang="0">
                <a:pos x="8708" y="3504"/>
              </a:cxn>
              <a:cxn ang="0">
                <a:pos x="8708" y="3504"/>
              </a:cxn>
              <a:cxn ang="0">
                <a:pos x="67926" y="154187"/>
              </a:cxn>
              <a:cxn ang="0">
                <a:pos x="53993" y="127905"/>
              </a:cxn>
              <a:cxn ang="0">
                <a:pos x="50509" y="115640"/>
              </a:cxn>
              <a:cxn ang="0">
                <a:pos x="38317" y="92862"/>
              </a:cxn>
              <a:cxn ang="0">
                <a:pos x="27867" y="84102"/>
              </a:cxn>
              <a:cxn ang="0">
                <a:pos x="13933" y="57820"/>
              </a:cxn>
              <a:cxn ang="0">
                <a:pos x="10450" y="66580"/>
              </a:cxn>
              <a:cxn ang="0">
                <a:pos x="13933" y="99871"/>
              </a:cxn>
              <a:cxn ang="0">
                <a:pos x="33092" y="131409"/>
              </a:cxn>
              <a:cxn ang="0">
                <a:pos x="59218" y="152435"/>
              </a:cxn>
              <a:cxn ang="0">
                <a:pos x="67926" y="154187"/>
              </a:cxn>
            </a:cxnLst>
            <a:rect l="0" t="0" r="0" b="0"/>
            <a:pathLst>
              <a:path w="70" h="108">
                <a:moveTo>
                  <a:pt x="31" y="20"/>
                </a:moveTo>
                <a:cubicBezTo>
                  <a:pt x="33" y="20"/>
                  <a:pt x="34" y="20"/>
                  <a:pt x="36" y="20"/>
                </a:cubicBezTo>
                <a:cubicBezTo>
                  <a:pt x="42" y="22"/>
                  <a:pt x="48" y="26"/>
                  <a:pt x="51" y="32"/>
                </a:cubicBezTo>
                <a:cubicBezTo>
                  <a:pt x="62" y="51"/>
                  <a:pt x="62" y="51"/>
                  <a:pt x="62" y="51"/>
                </a:cubicBezTo>
                <a:cubicBezTo>
                  <a:pt x="65" y="56"/>
                  <a:pt x="66" y="63"/>
                  <a:pt x="64" y="69"/>
                </a:cubicBezTo>
                <a:cubicBezTo>
                  <a:pt x="64" y="71"/>
                  <a:pt x="63" y="73"/>
                  <a:pt x="63" y="74"/>
                </a:cubicBezTo>
                <a:cubicBezTo>
                  <a:pt x="54" y="60"/>
                  <a:pt x="54" y="60"/>
                  <a:pt x="54" y="60"/>
                </a:cubicBezTo>
                <a:cubicBezTo>
                  <a:pt x="53" y="58"/>
                  <a:pt x="51" y="56"/>
                  <a:pt x="49" y="55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39"/>
                  <a:pt x="41" y="37"/>
                  <a:pt x="40" y="34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39" y="60"/>
                </a:moveTo>
                <a:cubicBezTo>
                  <a:pt x="35" y="62"/>
                  <a:pt x="34" y="67"/>
                  <a:pt x="36" y="70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7" y="107"/>
                  <a:pt x="61" y="108"/>
                  <a:pt x="65" y="106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69" y="104"/>
                  <a:pt x="70" y="99"/>
                  <a:pt x="68" y="95"/>
                </a:cubicBezTo>
                <a:cubicBezTo>
                  <a:pt x="49" y="63"/>
                  <a:pt x="49" y="63"/>
                  <a:pt x="49" y="63"/>
                </a:cubicBezTo>
                <a:cubicBezTo>
                  <a:pt x="47" y="59"/>
                  <a:pt x="42" y="57"/>
                  <a:pt x="39" y="60"/>
                </a:cubicBezTo>
                <a:cubicBezTo>
                  <a:pt x="39" y="60"/>
                  <a:pt x="39" y="60"/>
                  <a:pt x="39" y="60"/>
                </a:cubicBezTo>
                <a:close/>
                <a:moveTo>
                  <a:pt x="5" y="2"/>
                </a:moveTo>
                <a:cubicBezTo>
                  <a:pt x="2" y="4"/>
                  <a:pt x="0" y="9"/>
                  <a:pt x="2" y="13"/>
                </a:cubicBezTo>
                <a:cubicBezTo>
                  <a:pt x="21" y="45"/>
                  <a:pt x="21" y="45"/>
                  <a:pt x="21" y="45"/>
                </a:cubicBezTo>
                <a:cubicBezTo>
                  <a:pt x="23" y="49"/>
                  <a:pt x="28" y="50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6" y="46"/>
                  <a:pt x="37" y="41"/>
                  <a:pt x="35" y="37"/>
                </a:cubicBezTo>
                <a:cubicBezTo>
                  <a:pt x="16" y="5"/>
                  <a:pt x="16" y="5"/>
                  <a:pt x="16" y="5"/>
                </a:cubicBezTo>
                <a:cubicBezTo>
                  <a:pt x="14" y="1"/>
                  <a:pt x="9" y="0"/>
                  <a:pt x="5" y="2"/>
                </a:cubicBezTo>
                <a:cubicBezTo>
                  <a:pt x="5" y="2"/>
                  <a:pt x="5" y="2"/>
                  <a:pt x="5" y="2"/>
                </a:cubicBezTo>
                <a:close/>
                <a:moveTo>
                  <a:pt x="39" y="88"/>
                </a:moveTo>
                <a:cubicBezTo>
                  <a:pt x="31" y="73"/>
                  <a:pt x="31" y="73"/>
                  <a:pt x="31" y="73"/>
                </a:cubicBezTo>
                <a:cubicBezTo>
                  <a:pt x="30" y="71"/>
                  <a:pt x="29" y="69"/>
                  <a:pt x="29" y="66"/>
                </a:cubicBezTo>
                <a:cubicBezTo>
                  <a:pt x="22" y="53"/>
                  <a:pt x="22" y="53"/>
                  <a:pt x="22" y="53"/>
                </a:cubicBezTo>
                <a:cubicBezTo>
                  <a:pt x="19" y="52"/>
                  <a:pt x="18" y="50"/>
                  <a:pt x="16" y="48"/>
                </a:cubicBezTo>
                <a:cubicBezTo>
                  <a:pt x="8" y="33"/>
                  <a:pt x="8" y="33"/>
                  <a:pt x="8" y="33"/>
                </a:cubicBezTo>
                <a:cubicBezTo>
                  <a:pt x="7" y="34"/>
                  <a:pt x="6" y="36"/>
                  <a:pt x="6" y="38"/>
                </a:cubicBezTo>
                <a:cubicBezTo>
                  <a:pt x="4" y="44"/>
                  <a:pt x="5" y="51"/>
                  <a:pt x="8" y="57"/>
                </a:cubicBezTo>
                <a:cubicBezTo>
                  <a:pt x="19" y="75"/>
                  <a:pt x="19" y="75"/>
                  <a:pt x="19" y="75"/>
                </a:cubicBezTo>
                <a:cubicBezTo>
                  <a:pt x="22" y="81"/>
                  <a:pt x="28" y="85"/>
                  <a:pt x="34" y="87"/>
                </a:cubicBezTo>
                <a:cubicBezTo>
                  <a:pt x="36" y="87"/>
                  <a:pt x="38" y="88"/>
                  <a:pt x="39" y="8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6" name="Freeform 122"/>
          <p:cNvSpPr>
            <a:spLocks noEditPoints="1"/>
          </p:cNvSpPr>
          <p:nvPr/>
        </p:nvSpPr>
        <p:spPr>
          <a:xfrm>
            <a:off x="10215648" y="5594359"/>
            <a:ext cx="177800" cy="203200"/>
          </a:xfrm>
          <a:custGeom>
            <a:avLst/>
            <a:gdLst/>
            <a:ahLst/>
            <a:cxnLst>
              <a:cxn ang="0">
                <a:pos x="22728" y="14013"/>
              </a:cxn>
              <a:cxn ang="0">
                <a:pos x="66435" y="1751"/>
              </a:cxn>
              <a:cxn ang="0">
                <a:pos x="103150" y="24524"/>
              </a:cxn>
              <a:cxn ang="0">
                <a:pos x="115388" y="66565"/>
              </a:cxn>
              <a:cxn ang="0">
                <a:pos x="101402" y="98096"/>
              </a:cxn>
              <a:cxn ang="0">
                <a:pos x="111891" y="103351"/>
              </a:cxn>
              <a:cxn ang="0">
                <a:pos x="129375" y="127875"/>
              </a:cxn>
              <a:cxn ang="0">
                <a:pos x="127626" y="147144"/>
              </a:cxn>
              <a:cxn ang="0">
                <a:pos x="127626" y="147144"/>
              </a:cxn>
              <a:cxn ang="0">
                <a:pos x="108395" y="145393"/>
              </a:cxn>
              <a:cxn ang="0">
                <a:pos x="89163" y="120868"/>
              </a:cxn>
              <a:cxn ang="0">
                <a:pos x="85667" y="110358"/>
              </a:cxn>
              <a:cxn ang="0">
                <a:pos x="52449" y="117365"/>
              </a:cxn>
              <a:cxn ang="0">
                <a:pos x="13986" y="94593"/>
              </a:cxn>
              <a:cxn ang="0">
                <a:pos x="1748" y="52551"/>
              </a:cxn>
              <a:cxn ang="0">
                <a:pos x="22728" y="14013"/>
              </a:cxn>
              <a:cxn ang="0">
                <a:pos x="36714" y="57806"/>
              </a:cxn>
              <a:cxn ang="0">
                <a:pos x="36714" y="70068"/>
              </a:cxn>
              <a:cxn ang="0">
                <a:pos x="82170" y="70068"/>
              </a:cxn>
              <a:cxn ang="0">
                <a:pos x="82170" y="57806"/>
              </a:cxn>
              <a:cxn ang="0">
                <a:pos x="36714" y="57806"/>
              </a:cxn>
              <a:cxn ang="0">
                <a:pos x="31469" y="63062"/>
              </a:cxn>
              <a:cxn ang="0">
                <a:pos x="75177" y="33282"/>
              </a:cxn>
              <a:cxn ang="0">
                <a:pos x="31469" y="63062"/>
              </a:cxn>
              <a:cxn ang="0">
                <a:pos x="62939" y="21020"/>
              </a:cxn>
              <a:cxn ang="0">
                <a:pos x="34966" y="29779"/>
              </a:cxn>
              <a:cxn ang="0">
                <a:pos x="20979" y="54303"/>
              </a:cxn>
              <a:cxn ang="0">
                <a:pos x="27972" y="84082"/>
              </a:cxn>
              <a:cxn ang="0">
                <a:pos x="54197" y="98096"/>
              </a:cxn>
              <a:cxn ang="0">
                <a:pos x="82170" y="89337"/>
              </a:cxn>
              <a:cxn ang="0">
                <a:pos x="96157" y="64813"/>
              </a:cxn>
              <a:cxn ang="0">
                <a:pos x="89163" y="36786"/>
              </a:cxn>
              <a:cxn ang="0">
                <a:pos x="62939" y="21020"/>
              </a:cxn>
            </a:cxnLst>
            <a:rect l="0" t="0" r="0" b="0"/>
            <a:pathLst>
              <a:path w="77" h="87">
                <a:moveTo>
                  <a:pt x="13" y="8"/>
                </a:moveTo>
                <a:cubicBezTo>
                  <a:pt x="20" y="3"/>
                  <a:pt x="29" y="0"/>
                  <a:pt x="38" y="1"/>
                </a:cubicBezTo>
                <a:cubicBezTo>
                  <a:pt x="46" y="2"/>
                  <a:pt x="54" y="7"/>
                  <a:pt x="59" y="14"/>
                </a:cubicBezTo>
                <a:cubicBezTo>
                  <a:pt x="65" y="21"/>
                  <a:pt x="67" y="30"/>
                  <a:pt x="66" y="38"/>
                </a:cubicBezTo>
                <a:cubicBezTo>
                  <a:pt x="65" y="45"/>
                  <a:pt x="63" y="51"/>
                  <a:pt x="58" y="56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3"/>
                  <a:pt x="74" y="73"/>
                  <a:pt x="74" y="73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7"/>
                  <a:pt x="64" y="86"/>
                  <a:pt x="62" y="83"/>
                </a:cubicBezTo>
                <a:cubicBezTo>
                  <a:pt x="51" y="69"/>
                  <a:pt x="51" y="69"/>
                  <a:pt x="51" y="69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8"/>
                  <a:pt x="30" y="67"/>
                </a:cubicBezTo>
                <a:cubicBezTo>
                  <a:pt x="21" y="66"/>
                  <a:pt x="13" y="62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2"/>
                  <a:pt x="6" y="14"/>
                  <a:pt x="13" y="8"/>
                </a:cubicBezTo>
                <a:close/>
                <a:moveTo>
                  <a:pt x="21" y="33"/>
                </a:moveTo>
                <a:cubicBezTo>
                  <a:pt x="21" y="40"/>
                  <a:pt x="21" y="40"/>
                  <a:pt x="21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3"/>
                  <a:pt x="47" y="33"/>
                  <a:pt x="47" y="33"/>
                </a:cubicBezTo>
                <a:cubicBezTo>
                  <a:pt x="21" y="33"/>
                  <a:pt x="21" y="33"/>
                  <a:pt x="21" y="33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2"/>
                  <a:pt x="16" y="23"/>
                  <a:pt x="18" y="36"/>
                </a:cubicBezTo>
                <a:close/>
                <a:moveTo>
                  <a:pt x="36" y="12"/>
                </a:moveTo>
                <a:cubicBezTo>
                  <a:pt x="31" y="12"/>
                  <a:pt x="25" y="13"/>
                  <a:pt x="20" y="17"/>
                </a:cubicBezTo>
                <a:cubicBezTo>
                  <a:pt x="15" y="21"/>
                  <a:pt x="13" y="26"/>
                  <a:pt x="12" y="31"/>
                </a:cubicBezTo>
                <a:cubicBezTo>
                  <a:pt x="11" y="37"/>
                  <a:pt x="13" y="43"/>
                  <a:pt x="16" y="48"/>
                </a:cubicBezTo>
                <a:cubicBezTo>
                  <a:pt x="20" y="52"/>
                  <a:pt x="25" y="55"/>
                  <a:pt x="31" y="56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8"/>
                  <a:pt x="55" y="42"/>
                  <a:pt x="55" y="37"/>
                </a:cubicBezTo>
                <a:cubicBezTo>
                  <a:pt x="56" y="31"/>
                  <a:pt x="54" y="25"/>
                  <a:pt x="51" y="21"/>
                </a:cubicBezTo>
                <a:cubicBezTo>
                  <a:pt x="47" y="16"/>
                  <a:pt x="42" y="13"/>
                  <a:pt x="36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7" name="Freeform 123"/>
          <p:cNvSpPr>
            <a:spLocks noEditPoints="1"/>
          </p:cNvSpPr>
          <p:nvPr/>
        </p:nvSpPr>
        <p:spPr>
          <a:xfrm>
            <a:off x="10215648" y="4936074"/>
            <a:ext cx="177800" cy="201084"/>
          </a:xfrm>
          <a:custGeom>
            <a:avLst/>
            <a:gdLst/>
            <a:ahLst/>
            <a:cxnLst>
              <a:cxn ang="0">
                <a:pos x="22728" y="13999"/>
              </a:cxn>
              <a:cxn ang="0">
                <a:pos x="66435" y="1749"/>
              </a:cxn>
              <a:cxn ang="0">
                <a:pos x="103150" y="22749"/>
              </a:cxn>
              <a:cxn ang="0">
                <a:pos x="115388" y="66497"/>
              </a:cxn>
              <a:cxn ang="0">
                <a:pos x="101402" y="96246"/>
              </a:cxn>
              <a:cxn ang="0">
                <a:pos x="111891" y="103246"/>
              </a:cxn>
              <a:cxn ang="0">
                <a:pos x="129375" y="125995"/>
              </a:cxn>
              <a:cxn ang="0">
                <a:pos x="127626" y="146995"/>
              </a:cxn>
              <a:cxn ang="0">
                <a:pos x="127626" y="146995"/>
              </a:cxn>
              <a:cxn ang="0">
                <a:pos x="108395" y="143495"/>
              </a:cxn>
              <a:cxn ang="0">
                <a:pos x="89163" y="118996"/>
              </a:cxn>
              <a:cxn ang="0">
                <a:pos x="85667" y="110246"/>
              </a:cxn>
              <a:cxn ang="0">
                <a:pos x="52449" y="115496"/>
              </a:cxn>
              <a:cxn ang="0">
                <a:pos x="13986" y="94496"/>
              </a:cxn>
              <a:cxn ang="0">
                <a:pos x="1748" y="52498"/>
              </a:cxn>
              <a:cxn ang="0">
                <a:pos x="22728" y="13999"/>
              </a:cxn>
              <a:cxn ang="0">
                <a:pos x="52449" y="85747"/>
              </a:cxn>
              <a:cxn ang="0">
                <a:pos x="66435" y="85747"/>
              </a:cxn>
              <a:cxn ang="0">
                <a:pos x="66435" y="69997"/>
              </a:cxn>
              <a:cxn ang="0">
                <a:pos x="82170" y="69997"/>
              </a:cxn>
              <a:cxn ang="0">
                <a:pos x="82170" y="55998"/>
              </a:cxn>
              <a:cxn ang="0">
                <a:pos x="66435" y="55998"/>
              </a:cxn>
              <a:cxn ang="0">
                <a:pos x="66435" y="40248"/>
              </a:cxn>
              <a:cxn ang="0">
                <a:pos x="52449" y="40248"/>
              </a:cxn>
              <a:cxn ang="0">
                <a:pos x="52449" y="55998"/>
              </a:cxn>
              <a:cxn ang="0">
                <a:pos x="36714" y="55998"/>
              </a:cxn>
              <a:cxn ang="0">
                <a:pos x="36714" y="69997"/>
              </a:cxn>
              <a:cxn ang="0">
                <a:pos x="52449" y="69997"/>
              </a:cxn>
              <a:cxn ang="0">
                <a:pos x="52449" y="85747"/>
              </a:cxn>
              <a:cxn ang="0">
                <a:pos x="31469" y="62997"/>
              </a:cxn>
              <a:cxn ang="0">
                <a:pos x="75177" y="33248"/>
              </a:cxn>
              <a:cxn ang="0">
                <a:pos x="31469" y="62997"/>
              </a:cxn>
              <a:cxn ang="0">
                <a:pos x="62939" y="20999"/>
              </a:cxn>
              <a:cxn ang="0">
                <a:pos x="34966" y="27999"/>
              </a:cxn>
              <a:cxn ang="0">
                <a:pos x="20979" y="54248"/>
              </a:cxn>
              <a:cxn ang="0">
                <a:pos x="27972" y="82247"/>
              </a:cxn>
              <a:cxn ang="0">
                <a:pos x="54197" y="96246"/>
              </a:cxn>
              <a:cxn ang="0">
                <a:pos x="82170" y="89247"/>
              </a:cxn>
              <a:cxn ang="0">
                <a:pos x="96157" y="62997"/>
              </a:cxn>
              <a:cxn ang="0">
                <a:pos x="89163" y="34998"/>
              </a:cxn>
              <a:cxn ang="0">
                <a:pos x="62939" y="20999"/>
              </a:cxn>
            </a:cxnLst>
            <a:rect l="0" t="0" r="0" b="0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8" name="Freeform 124"/>
          <p:cNvSpPr>
            <a:spLocks noEditPoints="1"/>
          </p:cNvSpPr>
          <p:nvPr/>
        </p:nvSpPr>
        <p:spPr>
          <a:xfrm>
            <a:off x="8253496" y="4946658"/>
            <a:ext cx="192616" cy="190500"/>
          </a:xfrm>
          <a:custGeom>
            <a:avLst/>
            <a:gdLst/>
            <a:ahLst/>
            <a:cxnLst>
              <a:cxn ang="0">
                <a:pos x="20932" y="0"/>
              </a:cxn>
              <a:cxn ang="0">
                <a:pos x="24420" y="0"/>
              </a:cxn>
              <a:cxn ang="0">
                <a:pos x="24420" y="33105"/>
              </a:cxn>
              <a:cxn ang="0">
                <a:pos x="40119" y="48786"/>
              </a:cxn>
              <a:cxn ang="0">
                <a:pos x="101171" y="48786"/>
              </a:cxn>
              <a:cxn ang="0">
                <a:pos x="116870" y="33105"/>
              </a:cxn>
              <a:cxn ang="0">
                <a:pos x="116870" y="0"/>
              </a:cxn>
              <a:cxn ang="0">
                <a:pos x="120359" y="0"/>
              </a:cxn>
              <a:cxn ang="0">
                <a:pos x="144780" y="27878"/>
              </a:cxn>
              <a:cxn ang="0">
                <a:pos x="144780" y="121966"/>
              </a:cxn>
              <a:cxn ang="0">
                <a:pos x="123847" y="142875"/>
              </a:cxn>
              <a:cxn ang="0">
                <a:pos x="20932" y="142875"/>
              </a:cxn>
              <a:cxn ang="0">
                <a:pos x="0" y="121966"/>
              </a:cxn>
              <a:cxn ang="0">
                <a:pos x="0" y="20908"/>
              </a:cxn>
              <a:cxn ang="0">
                <a:pos x="20932" y="0"/>
              </a:cxn>
              <a:cxn ang="0">
                <a:pos x="38375" y="6969"/>
              </a:cxn>
              <a:cxn ang="0">
                <a:pos x="38375" y="34847"/>
              </a:cxn>
              <a:cxn ang="0">
                <a:pos x="57563" y="34847"/>
              </a:cxn>
              <a:cxn ang="0">
                <a:pos x="57563" y="6969"/>
              </a:cxn>
              <a:cxn ang="0">
                <a:pos x="38375" y="6969"/>
              </a:cxn>
              <a:cxn ang="0">
                <a:pos x="13954" y="116739"/>
              </a:cxn>
              <a:cxn ang="0">
                <a:pos x="13954" y="127193"/>
              </a:cxn>
              <a:cxn ang="0">
                <a:pos x="22676" y="127193"/>
              </a:cxn>
              <a:cxn ang="0">
                <a:pos x="22676" y="116739"/>
              </a:cxn>
              <a:cxn ang="0">
                <a:pos x="13954" y="116739"/>
              </a:cxn>
              <a:cxn ang="0">
                <a:pos x="120359" y="116739"/>
              </a:cxn>
              <a:cxn ang="0">
                <a:pos x="120359" y="127193"/>
              </a:cxn>
              <a:cxn ang="0">
                <a:pos x="129080" y="127193"/>
              </a:cxn>
              <a:cxn ang="0">
                <a:pos x="129080" y="116739"/>
              </a:cxn>
              <a:cxn ang="0">
                <a:pos x="120359" y="116739"/>
              </a:cxn>
            </a:cxnLst>
            <a:rect l="0" t="0" r="0" b="0"/>
            <a:pathLst>
              <a:path w="83" h="82">
                <a:moveTo>
                  <a:pt x="12" y="0"/>
                </a:moveTo>
                <a:cubicBezTo>
                  <a:pt x="14" y="0"/>
                  <a:pt x="14" y="0"/>
                  <a:pt x="14" y="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4"/>
                  <a:pt x="18" y="28"/>
                  <a:pt x="23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63" y="28"/>
                  <a:pt x="67" y="24"/>
                  <a:pt x="67" y="19"/>
                </a:cubicBezTo>
                <a:cubicBezTo>
                  <a:pt x="67" y="0"/>
                  <a:pt x="67" y="0"/>
                  <a:pt x="6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70"/>
                  <a:pt x="83" y="70"/>
                  <a:pt x="83" y="70"/>
                </a:cubicBezTo>
                <a:cubicBezTo>
                  <a:pt x="83" y="76"/>
                  <a:pt x="77" y="82"/>
                  <a:pt x="71" y="82"/>
                </a:cubicBezTo>
                <a:cubicBezTo>
                  <a:pt x="12" y="82"/>
                  <a:pt x="12" y="82"/>
                  <a:pt x="12" y="82"/>
                </a:cubicBezTo>
                <a:cubicBezTo>
                  <a:pt x="6" y="82"/>
                  <a:pt x="0" y="76"/>
                  <a:pt x="0" y="7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6" y="0"/>
                  <a:pt x="12" y="0"/>
                </a:cubicBezTo>
                <a:close/>
                <a:moveTo>
                  <a:pt x="22" y="4"/>
                </a:moveTo>
                <a:cubicBezTo>
                  <a:pt x="22" y="20"/>
                  <a:pt x="22" y="20"/>
                  <a:pt x="2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4"/>
                  <a:pt x="33" y="4"/>
                  <a:pt x="33" y="4"/>
                </a:cubicBezTo>
                <a:cubicBezTo>
                  <a:pt x="22" y="4"/>
                  <a:pt x="22" y="4"/>
                  <a:pt x="22" y="4"/>
                </a:cubicBezTo>
                <a:close/>
                <a:moveTo>
                  <a:pt x="8" y="67"/>
                </a:moveTo>
                <a:cubicBezTo>
                  <a:pt x="8" y="73"/>
                  <a:pt x="8" y="73"/>
                  <a:pt x="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67"/>
                  <a:pt x="13" y="67"/>
                  <a:pt x="13" y="67"/>
                </a:cubicBezTo>
                <a:cubicBezTo>
                  <a:pt x="8" y="67"/>
                  <a:pt x="8" y="67"/>
                  <a:pt x="8" y="67"/>
                </a:cubicBezTo>
                <a:close/>
                <a:moveTo>
                  <a:pt x="69" y="67"/>
                </a:moveTo>
                <a:cubicBezTo>
                  <a:pt x="69" y="73"/>
                  <a:pt x="69" y="73"/>
                  <a:pt x="69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4" y="67"/>
                  <a:pt x="74" y="67"/>
                  <a:pt x="74" y="67"/>
                </a:cubicBezTo>
                <a:lnTo>
                  <a:pt x="69" y="6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09" name="Freeform 125"/>
          <p:cNvSpPr>
            <a:spLocks noEditPoints="1"/>
          </p:cNvSpPr>
          <p:nvPr/>
        </p:nvSpPr>
        <p:spPr>
          <a:xfrm>
            <a:off x="8869446" y="4942424"/>
            <a:ext cx="251884" cy="190500"/>
          </a:xfrm>
          <a:custGeom>
            <a:avLst/>
            <a:gdLst/>
            <a:ahLst/>
            <a:cxnLst>
              <a:cxn ang="0">
                <a:pos x="5256" y="94826"/>
              </a:cxn>
              <a:cxn ang="0">
                <a:pos x="36794" y="82534"/>
              </a:cxn>
              <a:cxn ang="0">
                <a:pos x="43803" y="77266"/>
              </a:cxn>
              <a:cxn ang="0">
                <a:pos x="61324" y="108875"/>
              </a:cxn>
              <a:cxn ang="0">
                <a:pos x="75341" y="77266"/>
              </a:cxn>
              <a:cxn ang="0">
                <a:pos x="84102" y="82534"/>
              </a:cxn>
              <a:cxn ang="0">
                <a:pos x="105127" y="91314"/>
              </a:cxn>
              <a:cxn ang="0">
                <a:pos x="105127" y="89558"/>
              </a:cxn>
              <a:cxn ang="0">
                <a:pos x="126153" y="82534"/>
              </a:cxn>
              <a:cxn ang="0">
                <a:pos x="145426" y="107119"/>
              </a:cxn>
              <a:cxn ang="0">
                <a:pos x="168204" y="82534"/>
              </a:cxn>
              <a:cxn ang="0">
                <a:pos x="183973" y="86046"/>
              </a:cxn>
              <a:cxn ang="0">
                <a:pos x="189230" y="126435"/>
              </a:cxn>
              <a:cxn ang="0">
                <a:pos x="120896" y="126435"/>
              </a:cxn>
              <a:cxn ang="0">
                <a:pos x="120896" y="142240"/>
              </a:cxn>
              <a:cxn ang="0">
                <a:pos x="0" y="142240"/>
              </a:cxn>
              <a:cxn ang="0">
                <a:pos x="5256" y="94826"/>
              </a:cxn>
              <a:cxn ang="0">
                <a:pos x="127905" y="47413"/>
              </a:cxn>
              <a:cxn ang="0">
                <a:pos x="162948" y="43901"/>
              </a:cxn>
              <a:cxn ang="0">
                <a:pos x="161195" y="64973"/>
              </a:cxn>
              <a:cxn ang="0">
                <a:pos x="154187" y="73754"/>
              </a:cxn>
              <a:cxn ang="0">
                <a:pos x="173460" y="73754"/>
              </a:cxn>
              <a:cxn ang="0">
                <a:pos x="171708" y="56193"/>
              </a:cxn>
              <a:cxn ang="0">
                <a:pos x="120896" y="56193"/>
              </a:cxn>
              <a:cxn ang="0">
                <a:pos x="119144" y="73754"/>
              </a:cxn>
              <a:cxn ang="0">
                <a:pos x="136666" y="73754"/>
              </a:cxn>
              <a:cxn ang="0">
                <a:pos x="131409" y="64973"/>
              </a:cxn>
              <a:cxn ang="0">
                <a:pos x="127905" y="47413"/>
              </a:cxn>
              <a:cxn ang="0">
                <a:pos x="127905" y="47413"/>
              </a:cxn>
              <a:cxn ang="0">
                <a:pos x="36794" y="54437"/>
              </a:cxn>
              <a:cxn ang="0">
                <a:pos x="38546" y="28096"/>
              </a:cxn>
              <a:cxn ang="0">
                <a:pos x="80597" y="28096"/>
              </a:cxn>
              <a:cxn ang="0">
                <a:pos x="82350" y="54437"/>
              </a:cxn>
              <a:cxn ang="0">
                <a:pos x="91110" y="43901"/>
              </a:cxn>
              <a:cxn ang="0">
                <a:pos x="87606" y="14048"/>
              </a:cxn>
              <a:cxn ang="0">
                <a:pos x="33290" y="12292"/>
              </a:cxn>
              <a:cxn ang="0">
                <a:pos x="31538" y="49169"/>
              </a:cxn>
              <a:cxn ang="0">
                <a:pos x="36794" y="54437"/>
              </a:cxn>
            </a:cxnLst>
            <a:rect l="0" t="0" r="0" b="0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0" name="Freeform 126"/>
          <p:cNvSpPr>
            <a:spLocks noEditPoints="1"/>
          </p:cNvSpPr>
          <p:nvPr/>
        </p:nvSpPr>
        <p:spPr>
          <a:xfrm>
            <a:off x="9578531" y="4919140"/>
            <a:ext cx="179916" cy="215900"/>
          </a:xfrm>
          <a:custGeom>
            <a:avLst/>
            <a:gdLst/>
            <a:ahLst/>
            <a:cxnLst>
              <a:cxn ang="0">
                <a:pos x="68184" y="20893"/>
              </a:cxn>
              <a:cxn ang="0">
                <a:pos x="80422" y="20893"/>
              </a:cxn>
              <a:cxn ang="0">
                <a:pos x="78674" y="17411"/>
              </a:cxn>
              <a:cxn ang="0">
                <a:pos x="75177" y="15670"/>
              </a:cxn>
              <a:cxn ang="0">
                <a:pos x="59442" y="15670"/>
              </a:cxn>
              <a:cxn ang="0">
                <a:pos x="55945" y="17411"/>
              </a:cxn>
              <a:cxn ang="0">
                <a:pos x="54197" y="20893"/>
              </a:cxn>
              <a:cxn ang="0">
                <a:pos x="54197" y="40045"/>
              </a:cxn>
              <a:cxn ang="0">
                <a:pos x="38462" y="40045"/>
              </a:cxn>
              <a:cxn ang="0">
                <a:pos x="38462" y="20893"/>
              </a:cxn>
              <a:cxn ang="0">
                <a:pos x="45456" y="6964"/>
              </a:cxn>
              <a:cxn ang="0">
                <a:pos x="59442" y="0"/>
              </a:cxn>
              <a:cxn ang="0">
                <a:pos x="75177" y="0"/>
              </a:cxn>
              <a:cxn ang="0">
                <a:pos x="90912" y="6964"/>
              </a:cxn>
              <a:cxn ang="0">
                <a:pos x="96157" y="20893"/>
              </a:cxn>
              <a:cxn ang="0">
                <a:pos x="96157" y="40045"/>
              </a:cxn>
              <a:cxn ang="0">
                <a:pos x="80422" y="40045"/>
              </a:cxn>
              <a:cxn ang="0">
                <a:pos x="80422" y="36563"/>
              </a:cxn>
              <a:cxn ang="0">
                <a:pos x="68184" y="34822"/>
              </a:cxn>
              <a:cxn ang="0">
                <a:pos x="59442" y="34822"/>
              </a:cxn>
              <a:cxn ang="0">
                <a:pos x="59442" y="20893"/>
              </a:cxn>
              <a:cxn ang="0">
                <a:pos x="68184" y="20893"/>
              </a:cxn>
              <a:cxn ang="0">
                <a:pos x="29721" y="64421"/>
              </a:cxn>
              <a:cxn ang="0">
                <a:pos x="43707" y="66162"/>
              </a:cxn>
              <a:cxn ang="0">
                <a:pos x="45456" y="137549"/>
              </a:cxn>
              <a:cxn ang="0">
                <a:pos x="31469" y="134066"/>
              </a:cxn>
              <a:cxn ang="0">
                <a:pos x="29721" y="64421"/>
              </a:cxn>
              <a:cxn ang="0">
                <a:pos x="61190" y="66162"/>
              </a:cxn>
              <a:cxn ang="0">
                <a:pos x="75177" y="66162"/>
              </a:cxn>
              <a:cxn ang="0">
                <a:pos x="75177" y="137549"/>
              </a:cxn>
              <a:cxn ang="0">
                <a:pos x="61190" y="137549"/>
              </a:cxn>
              <a:cxn ang="0">
                <a:pos x="61190" y="66162"/>
              </a:cxn>
              <a:cxn ang="0">
                <a:pos x="106647" y="64421"/>
              </a:cxn>
              <a:cxn ang="0">
                <a:pos x="90912" y="66162"/>
              </a:cxn>
              <a:cxn ang="0">
                <a:pos x="90912" y="137549"/>
              </a:cxn>
              <a:cxn ang="0">
                <a:pos x="103150" y="134066"/>
              </a:cxn>
              <a:cxn ang="0">
                <a:pos x="106647" y="64421"/>
              </a:cxn>
              <a:cxn ang="0">
                <a:pos x="6993" y="52233"/>
              </a:cxn>
              <a:cxn ang="0">
                <a:pos x="12238" y="132325"/>
              </a:cxn>
              <a:cxn ang="0">
                <a:pos x="6993" y="141031"/>
              </a:cxn>
              <a:cxn ang="0">
                <a:pos x="29721" y="158442"/>
              </a:cxn>
              <a:cxn ang="0">
                <a:pos x="68184" y="161925"/>
              </a:cxn>
              <a:cxn ang="0">
                <a:pos x="106647" y="158442"/>
              </a:cxn>
              <a:cxn ang="0">
                <a:pos x="127626" y="141031"/>
              </a:cxn>
              <a:cxn ang="0">
                <a:pos x="124130" y="132325"/>
              </a:cxn>
              <a:cxn ang="0">
                <a:pos x="127626" y="52233"/>
              </a:cxn>
              <a:cxn ang="0">
                <a:pos x="134620" y="40045"/>
              </a:cxn>
              <a:cxn ang="0">
                <a:pos x="111891" y="24375"/>
              </a:cxn>
              <a:cxn ang="0">
                <a:pos x="103150" y="22634"/>
              </a:cxn>
              <a:cxn ang="0">
                <a:pos x="103150" y="38304"/>
              </a:cxn>
              <a:cxn ang="0">
                <a:pos x="108395" y="38304"/>
              </a:cxn>
              <a:cxn ang="0">
                <a:pos x="115388" y="40045"/>
              </a:cxn>
              <a:cxn ang="0">
                <a:pos x="108395" y="41787"/>
              </a:cxn>
              <a:cxn ang="0">
                <a:pos x="68184" y="47010"/>
              </a:cxn>
              <a:cxn ang="0">
                <a:pos x="26224" y="41787"/>
              </a:cxn>
              <a:cxn ang="0">
                <a:pos x="19231" y="40045"/>
              </a:cxn>
              <a:cxn ang="0">
                <a:pos x="26224" y="38304"/>
              </a:cxn>
              <a:cxn ang="0">
                <a:pos x="31469" y="38304"/>
              </a:cxn>
              <a:cxn ang="0">
                <a:pos x="31469" y="22634"/>
              </a:cxn>
              <a:cxn ang="0">
                <a:pos x="24476" y="24375"/>
              </a:cxn>
              <a:cxn ang="0">
                <a:pos x="0" y="40045"/>
              </a:cxn>
              <a:cxn ang="0">
                <a:pos x="6993" y="52233"/>
              </a:cxn>
            </a:cxnLst>
            <a:rect l="0" t="0" r="0" b="0"/>
            <a:pathLst>
              <a:path w="77" h="93">
                <a:moveTo>
                  <a:pt x="39" y="12"/>
                </a:moveTo>
                <a:cubicBezTo>
                  <a:pt x="41" y="12"/>
                  <a:pt x="44" y="12"/>
                  <a:pt x="46" y="12"/>
                </a:cubicBezTo>
                <a:cubicBezTo>
                  <a:pt x="46" y="11"/>
                  <a:pt x="46" y="10"/>
                  <a:pt x="45" y="10"/>
                </a:cubicBezTo>
                <a:cubicBezTo>
                  <a:pt x="45" y="9"/>
                  <a:pt x="44" y="9"/>
                  <a:pt x="43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2" y="9"/>
                  <a:pt x="32" y="10"/>
                </a:cubicBezTo>
                <a:cubicBezTo>
                  <a:pt x="31" y="10"/>
                  <a:pt x="31" y="11"/>
                  <a:pt x="31" y="12"/>
                </a:cubicBezTo>
                <a:cubicBezTo>
                  <a:pt x="31" y="23"/>
                  <a:pt x="31" y="23"/>
                  <a:pt x="31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9"/>
                  <a:pt x="23" y="6"/>
                  <a:pt x="26" y="4"/>
                </a:cubicBezTo>
                <a:cubicBezTo>
                  <a:pt x="28" y="2"/>
                  <a:pt x="31" y="0"/>
                  <a:pt x="34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7" y="0"/>
                  <a:pt x="49" y="2"/>
                  <a:pt x="52" y="4"/>
                </a:cubicBezTo>
                <a:cubicBezTo>
                  <a:pt x="54" y="6"/>
                  <a:pt x="55" y="9"/>
                  <a:pt x="55" y="12"/>
                </a:cubicBezTo>
                <a:cubicBezTo>
                  <a:pt x="55" y="23"/>
                  <a:pt x="55" y="23"/>
                  <a:pt x="55" y="23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21"/>
                  <a:pt x="46" y="21"/>
                  <a:pt x="46" y="21"/>
                </a:cubicBezTo>
                <a:cubicBezTo>
                  <a:pt x="44" y="20"/>
                  <a:pt x="41" y="20"/>
                  <a:pt x="39" y="20"/>
                </a:cubicBezTo>
                <a:cubicBezTo>
                  <a:pt x="36" y="20"/>
                  <a:pt x="36" y="20"/>
                  <a:pt x="34" y="20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2"/>
                  <a:pt x="36" y="12"/>
                  <a:pt x="39" y="12"/>
                </a:cubicBezTo>
                <a:close/>
                <a:moveTo>
                  <a:pt x="17" y="37"/>
                </a:moveTo>
                <a:cubicBezTo>
                  <a:pt x="25" y="38"/>
                  <a:pt x="25" y="38"/>
                  <a:pt x="25" y="38"/>
                </a:cubicBezTo>
                <a:cubicBezTo>
                  <a:pt x="26" y="79"/>
                  <a:pt x="26" y="79"/>
                  <a:pt x="26" y="79"/>
                </a:cubicBezTo>
                <a:cubicBezTo>
                  <a:pt x="18" y="77"/>
                  <a:pt x="18" y="77"/>
                  <a:pt x="18" y="77"/>
                </a:cubicBezTo>
                <a:cubicBezTo>
                  <a:pt x="17" y="37"/>
                  <a:pt x="17" y="37"/>
                  <a:pt x="17" y="37"/>
                </a:cubicBezTo>
                <a:close/>
                <a:moveTo>
                  <a:pt x="35" y="38"/>
                </a:moveTo>
                <a:cubicBezTo>
                  <a:pt x="43" y="38"/>
                  <a:pt x="43" y="38"/>
                  <a:pt x="43" y="38"/>
                </a:cubicBezTo>
                <a:cubicBezTo>
                  <a:pt x="43" y="79"/>
                  <a:pt x="43" y="79"/>
                  <a:pt x="43" y="79"/>
                </a:cubicBezTo>
                <a:cubicBezTo>
                  <a:pt x="35" y="79"/>
                  <a:pt x="35" y="79"/>
                  <a:pt x="35" y="79"/>
                </a:cubicBezTo>
                <a:cubicBezTo>
                  <a:pt x="35" y="38"/>
                  <a:pt x="35" y="38"/>
                  <a:pt x="35" y="38"/>
                </a:cubicBezTo>
                <a:close/>
                <a:moveTo>
                  <a:pt x="61" y="37"/>
                </a:moveTo>
                <a:cubicBezTo>
                  <a:pt x="52" y="38"/>
                  <a:pt x="52" y="38"/>
                  <a:pt x="52" y="38"/>
                </a:cubicBezTo>
                <a:cubicBezTo>
                  <a:pt x="52" y="79"/>
                  <a:pt x="52" y="79"/>
                  <a:pt x="52" y="79"/>
                </a:cubicBezTo>
                <a:cubicBezTo>
                  <a:pt x="59" y="77"/>
                  <a:pt x="59" y="77"/>
                  <a:pt x="59" y="77"/>
                </a:cubicBezTo>
                <a:cubicBezTo>
                  <a:pt x="61" y="37"/>
                  <a:pt x="61" y="37"/>
                  <a:pt x="61" y="37"/>
                </a:cubicBezTo>
                <a:close/>
                <a:moveTo>
                  <a:pt x="4" y="30"/>
                </a:moveTo>
                <a:cubicBezTo>
                  <a:pt x="7" y="76"/>
                  <a:pt x="7" y="76"/>
                  <a:pt x="7" y="76"/>
                </a:cubicBezTo>
                <a:cubicBezTo>
                  <a:pt x="5" y="78"/>
                  <a:pt x="4" y="79"/>
                  <a:pt x="4" y="81"/>
                </a:cubicBezTo>
                <a:cubicBezTo>
                  <a:pt x="4" y="86"/>
                  <a:pt x="9" y="89"/>
                  <a:pt x="17" y="91"/>
                </a:cubicBezTo>
                <a:cubicBezTo>
                  <a:pt x="22" y="92"/>
                  <a:pt x="30" y="93"/>
                  <a:pt x="39" y="93"/>
                </a:cubicBezTo>
                <a:cubicBezTo>
                  <a:pt x="47" y="93"/>
                  <a:pt x="55" y="92"/>
                  <a:pt x="61" y="91"/>
                </a:cubicBezTo>
                <a:cubicBezTo>
                  <a:pt x="68" y="89"/>
                  <a:pt x="73" y="86"/>
                  <a:pt x="73" y="81"/>
                </a:cubicBezTo>
                <a:cubicBezTo>
                  <a:pt x="73" y="80"/>
                  <a:pt x="72" y="78"/>
                  <a:pt x="71" y="76"/>
                </a:cubicBezTo>
                <a:cubicBezTo>
                  <a:pt x="73" y="30"/>
                  <a:pt x="73" y="30"/>
                  <a:pt x="73" y="30"/>
                </a:cubicBezTo>
                <a:cubicBezTo>
                  <a:pt x="75" y="28"/>
                  <a:pt x="77" y="26"/>
                  <a:pt x="77" y="23"/>
                </a:cubicBezTo>
                <a:cubicBezTo>
                  <a:pt x="77" y="19"/>
                  <a:pt x="72" y="16"/>
                  <a:pt x="64" y="14"/>
                </a:cubicBezTo>
                <a:cubicBezTo>
                  <a:pt x="62" y="14"/>
                  <a:pt x="60" y="13"/>
                  <a:pt x="59" y="13"/>
                </a:cubicBezTo>
                <a:cubicBezTo>
                  <a:pt x="59" y="22"/>
                  <a:pt x="59" y="22"/>
                  <a:pt x="59" y="22"/>
                </a:cubicBezTo>
                <a:cubicBezTo>
                  <a:pt x="60" y="22"/>
                  <a:pt x="61" y="22"/>
                  <a:pt x="62" y="22"/>
                </a:cubicBezTo>
                <a:cubicBezTo>
                  <a:pt x="66" y="23"/>
                  <a:pt x="66" y="23"/>
                  <a:pt x="66" y="23"/>
                </a:cubicBezTo>
                <a:cubicBezTo>
                  <a:pt x="66" y="24"/>
                  <a:pt x="66" y="24"/>
                  <a:pt x="62" y="24"/>
                </a:cubicBezTo>
                <a:cubicBezTo>
                  <a:pt x="56" y="26"/>
                  <a:pt x="48" y="27"/>
                  <a:pt x="39" y="27"/>
                </a:cubicBezTo>
                <a:cubicBezTo>
                  <a:pt x="29" y="27"/>
                  <a:pt x="21" y="26"/>
                  <a:pt x="15" y="24"/>
                </a:cubicBezTo>
                <a:cubicBezTo>
                  <a:pt x="11" y="24"/>
                  <a:pt x="11" y="24"/>
                  <a:pt x="11" y="23"/>
                </a:cubicBezTo>
                <a:cubicBezTo>
                  <a:pt x="11" y="23"/>
                  <a:pt x="11" y="23"/>
                  <a:pt x="15" y="22"/>
                </a:cubicBezTo>
                <a:cubicBezTo>
                  <a:pt x="17" y="22"/>
                  <a:pt x="17" y="22"/>
                  <a:pt x="18" y="22"/>
                </a:cubicBezTo>
                <a:cubicBezTo>
                  <a:pt x="18" y="13"/>
                  <a:pt x="18" y="13"/>
                  <a:pt x="18" y="13"/>
                </a:cubicBezTo>
                <a:cubicBezTo>
                  <a:pt x="16" y="14"/>
                  <a:pt x="15" y="14"/>
                  <a:pt x="14" y="14"/>
                </a:cubicBezTo>
                <a:cubicBezTo>
                  <a:pt x="5" y="16"/>
                  <a:pt x="0" y="19"/>
                  <a:pt x="0" y="23"/>
                </a:cubicBezTo>
                <a:cubicBezTo>
                  <a:pt x="0" y="26"/>
                  <a:pt x="2" y="28"/>
                  <a:pt x="4" y="3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1" name="Freeform 127"/>
          <p:cNvSpPr>
            <a:spLocks noEditPoints="1"/>
          </p:cNvSpPr>
          <p:nvPr/>
        </p:nvSpPr>
        <p:spPr>
          <a:xfrm>
            <a:off x="8240796" y="3634323"/>
            <a:ext cx="220134" cy="228600"/>
          </a:xfrm>
          <a:custGeom>
            <a:avLst/>
            <a:gdLst/>
            <a:ahLst/>
            <a:cxnLst>
              <a:cxn ang="0">
                <a:pos x="142267" y="99720"/>
              </a:cxn>
              <a:cxn ang="0">
                <a:pos x="142267" y="166201"/>
              </a:cxn>
              <a:cxn ang="0">
                <a:pos x="142267" y="171450"/>
              </a:cxn>
              <a:cxn ang="0">
                <a:pos x="136997" y="171450"/>
              </a:cxn>
              <a:cxn ang="0">
                <a:pos x="117677" y="171450"/>
              </a:cxn>
              <a:cxn ang="0">
                <a:pos x="117677" y="118965"/>
              </a:cxn>
              <a:cxn ang="0">
                <a:pos x="108895" y="111967"/>
              </a:cxn>
              <a:cxn ang="0">
                <a:pos x="86062" y="111967"/>
              </a:cxn>
              <a:cxn ang="0">
                <a:pos x="79037" y="118965"/>
              </a:cxn>
              <a:cxn ang="0">
                <a:pos x="79037" y="171450"/>
              </a:cxn>
              <a:cxn ang="0">
                <a:pos x="26345" y="171450"/>
              </a:cxn>
              <a:cxn ang="0">
                <a:pos x="21076" y="171450"/>
              </a:cxn>
              <a:cxn ang="0">
                <a:pos x="21076" y="166201"/>
              </a:cxn>
              <a:cxn ang="0">
                <a:pos x="21076" y="99720"/>
              </a:cxn>
              <a:cxn ang="0">
                <a:pos x="5269" y="99720"/>
              </a:cxn>
              <a:cxn ang="0">
                <a:pos x="0" y="87474"/>
              </a:cxn>
              <a:cxn ang="0">
                <a:pos x="77280" y="5248"/>
              </a:cxn>
              <a:cxn ang="0">
                <a:pos x="82550" y="0"/>
              </a:cxn>
              <a:cxn ang="0">
                <a:pos x="87819" y="5248"/>
              </a:cxn>
              <a:cxn ang="0">
                <a:pos x="165100" y="87474"/>
              </a:cxn>
              <a:cxn ang="0">
                <a:pos x="158074" y="99720"/>
              </a:cxn>
              <a:cxn ang="0">
                <a:pos x="142267" y="99720"/>
              </a:cxn>
              <a:cxn ang="0">
                <a:pos x="129972" y="13995"/>
              </a:cxn>
              <a:cxn ang="0">
                <a:pos x="135241" y="13995"/>
              </a:cxn>
              <a:cxn ang="0">
                <a:pos x="135241" y="3498"/>
              </a:cxn>
              <a:cxn ang="0">
                <a:pos x="107139" y="3498"/>
              </a:cxn>
              <a:cxn ang="0">
                <a:pos x="107139" y="13995"/>
              </a:cxn>
              <a:cxn ang="0">
                <a:pos x="112408" y="13995"/>
              </a:cxn>
              <a:cxn ang="0">
                <a:pos x="112408" y="22743"/>
              </a:cxn>
              <a:cxn ang="0">
                <a:pos x="129972" y="43737"/>
              </a:cxn>
              <a:cxn ang="0">
                <a:pos x="129972" y="13995"/>
              </a:cxn>
            </a:cxnLst>
            <a:rect l="0" t="0" r="0" b="0"/>
            <a:pathLst>
              <a:path w="94" h="98">
                <a:moveTo>
                  <a:pt x="81" y="57"/>
                </a:moveTo>
                <a:cubicBezTo>
                  <a:pt x="81" y="95"/>
                  <a:pt x="81" y="95"/>
                  <a:pt x="81" y="95"/>
                </a:cubicBezTo>
                <a:cubicBezTo>
                  <a:pt x="81" y="98"/>
                  <a:pt x="81" y="98"/>
                  <a:pt x="81" y="98"/>
                </a:cubicBezTo>
                <a:cubicBezTo>
                  <a:pt x="78" y="98"/>
                  <a:pt x="78" y="98"/>
                  <a:pt x="78" y="98"/>
                </a:cubicBezTo>
                <a:cubicBezTo>
                  <a:pt x="67" y="98"/>
                  <a:pt x="67" y="98"/>
                  <a:pt x="67" y="98"/>
                </a:cubicBezTo>
                <a:cubicBezTo>
                  <a:pt x="67" y="68"/>
                  <a:pt x="67" y="68"/>
                  <a:pt x="67" y="68"/>
                </a:cubicBezTo>
                <a:cubicBezTo>
                  <a:pt x="67" y="66"/>
                  <a:pt x="65" y="64"/>
                  <a:pt x="62" y="64"/>
                </a:cubicBezTo>
                <a:cubicBezTo>
                  <a:pt x="49" y="64"/>
                  <a:pt x="49" y="64"/>
                  <a:pt x="49" y="64"/>
                </a:cubicBezTo>
                <a:cubicBezTo>
                  <a:pt x="47" y="64"/>
                  <a:pt x="45" y="66"/>
                  <a:pt x="45" y="68"/>
                </a:cubicBezTo>
                <a:cubicBezTo>
                  <a:pt x="45" y="98"/>
                  <a:pt x="45" y="98"/>
                  <a:pt x="45" y="98"/>
                </a:cubicBezTo>
                <a:cubicBezTo>
                  <a:pt x="15" y="98"/>
                  <a:pt x="15" y="98"/>
                  <a:pt x="15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57"/>
                  <a:pt x="12" y="57"/>
                  <a:pt x="12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0" y="50"/>
                  <a:pt x="0" y="50"/>
                  <a:pt x="0" y="50"/>
                </a:cubicBezTo>
                <a:cubicBezTo>
                  <a:pt x="44" y="3"/>
                  <a:pt x="44" y="3"/>
                  <a:pt x="44" y="3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3"/>
                  <a:pt x="50" y="3"/>
                  <a:pt x="50" y="3"/>
                </a:cubicBezTo>
                <a:cubicBezTo>
                  <a:pt x="94" y="50"/>
                  <a:pt x="94" y="50"/>
                  <a:pt x="94" y="50"/>
                </a:cubicBezTo>
                <a:cubicBezTo>
                  <a:pt x="90" y="57"/>
                  <a:pt x="90" y="57"/>
                  <a:pt x="90" y="57"/>
                </a:cubicBezTo>
                <a:cubicBezTo>
                  <a:pt x="81" y="57"/>
                  <a:pt x="81" y="57"/>
                  <a:pt x="81" y="57"/>
                </a:cubicBezTo>
                <a:close/>
                <a:moveTo>
                  <a:pt x="74" y="8"/>
                </a:moveTo>
                <a:cubicBezTo>
                  <a:pt x="77" y="8"/>
                  <a:pt x="77" y="8"/>
                  <a:pt x="77" y="8"/>
                </a:cubicBezTo>
                <a:cubicBezTo>
                  <a:pt x="77" y="2"/>
                  <a:pt x="77" y="2"/>
                  <a:pt x="77" y="2"/>
                </a:cubicBezTo>
                <a:cubicBezTo>
                  <a:pt x="61" y="2"/>
                  <a:pt x="61" y="2"/>
                  <a:pt x="61" y="2"/>
                </a:cubicBezTo>
                <a:cubicBezTo>
                  <a:pt x="61" y="8"/>
                  <a:pt x="61" y="8"/>
                  <a:pt x="61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13"/>
                  <a:pt x="64" y="13"/>
                  <a:pt x="64" y="13"/>
                </a:cubicBezTo>
                <a:cubicBezTo>
                  <a:pt x="74" y="25"/>
                  <a:pt x="74" y="25"/>
                  <a:pt x="74" y="25"/>
                </a:cubicBezTo>
                <a:lnTo>
                  <a:pt x="74" y="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2" name="Freeform 128"/>
          <p:cNvSpPr>
            <a:spLocks noEditPoints="1"/>
          </p:cNvSpPr>
          <p:nvPr/>
        </p:nvSpPr>
        <p:spPr>
          <a:xfrm>
            <a:off x="8884264" y="4279906"/>
            <a:ext cx="230716" cy="241300"/>
          </a:xfrm>
          <a:custGeom>
            <a:avLst/>
            <a:gdLst/>
            <a:ahLst/>
            <a:cxnLst>
              <a:cxn ang="0">
                <a:pos x="22680" y="59320"/>
              </a:cxn>
              <a:cxn ang="0">
                <a:pos x="24425" y="83746"/>
              </a:cxn>
              <a:cxn ang="0">
                <a:pos x="26169" y="3489"/>
              </a:cxn>
              <a:cxn ang="0">
                <a:pos x="31403" y="0"/>
              </a:cxn>
              <a:cxn ang="0">
                <a:pos x="113402" y="0"/>
              </a:cxn>
              <a:cxn ang="0">
                <a:pos x="144805" y="15702"/>
              </a:cxn>
              <a:cxn ang="0">
                <a:pos x="146550" y="19191"/>
              </a:cxn>
              <a:cxn ang="0">
                <a:pos x="148294" y="83746"/>
              </a:cxn>
              <a:cxn ang="0">
                <a:pos x="151784" y="59320"/>
              </a:cxn>
              <a:cxn ang="0">
                <a:pos x="167486" y="144810"/>
              </a:cxn>
              <a:cxn ang="0">
                <a:pos x="146550" y="179705"/>
              </a:cxn>
              <a:cxn ang="0">
                <a:pos x="26169" y="179705"/>
              </a:cxn>
              <a:cxn ang="0">
                <a:pos x="5233" y="144810"/>
              </a:cxn>
              <a:cxn ang="0">
                <a:pos x="38382" y="83746"/>
              </a:cxn>
              <a:cxn ang="0">
                <a:pos x="136082" y="27915"/>
              </a:cxn>
              <a:cxn ang="0">
                <a:pos x="113402" y="27915"/>
              </a:cxn>
              <a:cxn ang="0">
                <a:pos x="109912" y="12212"/>
              </a:cxn>
              <a:cxn ang="0">
                <a:pos x="38382" y="83746"/>
              </a:cxn>
              <a:cxn ang="0">
                <a:pos x="38382" y="127363"/>
              </a:cxn>
              <a:cxn ang="0">
                <a:pos x="134337" y="167492"/>
              </a:cxn>
              <a:cxn ang="0">
                <a:pos x="48850" y="27915"/>
              </a:cxn>
              <a:cxn ang="0">
                <a:pos x="101189" y="34894"/>
              </a:cxn>
              <a:cxn ang="0">
                <a:pos x="48850" y="27915"/>
              </a:cxn>
              <a:cxn ang="0">
                <a:pos x="48850" y="64554"/>
              </a:cxn>
              <a:cxn ang="0">
                <a:pos x="123869" y="57575"/>
              </a:cxn>
              <a:cxn ang="0">
                <a:pos x="48850" y="41873"/>
              </a:cxn>
              <a:cxn ang="0">
                <a:pos x="123869" y="48851"/>
              </a:cxn>
              <a:cxn ang="0">
                <a:pos x="48850" y="41873"/>
              </a:cxn>
              <a:cxn ang="0">
                <a:pos x="116891" y="22681"/>
              </a:cxn>
              <a:cxn ang="0">
                <a:pos x="116891" y="13957"/>
              </a:cxn>
              <a:cxn ang="0">
                <a:pos x="132593" y="104682"/>
              </a:cxn>
              <a:cxn ang="0">
                <a:pos x="146550" y="104682"/>
              </a:cxn>
              <a:cxn ang="0">
                <a:pos x="151784" y="97703"/>
              </a:cxn>
              <a:cxn ang="0">
                <a:pos x="137827" y="97703"/>
              </a:cxn>
            </a:cxnLst>
            <a:rect l="0" t="0" r="0" b="0"/>
            <a:pathLst>
              <a:path w="99" h="103">
                <a:moveTo>
                  <a:pt x="3" y="34"/>
                </a:moveTo>
                <a:cubicBezTo>
                  <a:pt x="13" y="34"/>
                  <a:pt x="13" y="34"/>
                  <a:pt x="13" y="34"/>
                </a:cubicBezTo>
                <a:cubicBezTo>
                  <a:pt x="13" y="48"/>
                  <a:pt x="13" y="48"/>
                  <a:pt x="13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83" y="9"/>
                  <a:pt x="83" y="9"/>
                  <a:pt x="83" y="9"/>
                </a:cubicBezTo>
                <a:cubicBezTo>
                  <a:pt x="84" y="10"/>
                  <a:pt x="84" y="10"/>
                  <a:pt x="84" y="10"/>
                </a:cubicBezTo>
                <a:cubicBezTo>
                  <a:pt x="84" y="11"/>
                  <a:pt x="84" y="11"/>
                  <a:pt x="84" y="11"/>
                </a:cubicBezTo>
                <a:cubicBezTo>
                  <a:pt x="84" y="48"/>
                  <a:pt x="84" y="48"/>
                  <a:pt x="84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7" y="48"/>
                  <a:pt x="87" y="48"/>
                  <a:pt x="87" y="48"/>
                </a:cubicBezTo>
                <a:cubicBezTo>
                  <a:pt x="87" y="34"/>
                  <a:pt x="87" y="34"/>
                  <a:pt x="87" y="34"/>
                </a:cubicBezTo>
                <a:cubicBezTo>
                  <a:pt x="96" y="34"/>
                  <a:pt x="96" y="34"/>
                  <a:pt x="96" y="34"/>
                </a:cubicBezTo>
                <a:cubicBezTo>
                  <a:pt x="99" y="50"/>
                  <a:pt x="99" y="67"/>
                  <a:pt x="96" y="83"/>
                </a:cubicBezTo>
                <a:cubicBezTo>
                  <a:pt x="84" y="83"/>
                  <a:pt x="84" y="83"/>
                  <a:pt x="84" y="8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15" y="103"/>
                  <a:pt x="15" y="103"/>
                  <a:pt x="15" y="103"/>
                </a:cubicBezTo>
                <a:cubicBezTo>
                  <a:pt x="15" y="83"/>
                  <a:pt x="15" y="83"/>
                  <a:pt x="15" y="83"/>
                </a:cubicBezTo>
                <a:cubicBezTo>
                  <a:pt x="3" y="83"/>
                  <a:pt x="3" y="83"/>
                  <a:pt x="3" y="83"/>
                </a:cubicBezTo>
                <a:cubicBezTo>
                  <a:pt x="0" y="67"/>
                  <a:pt x="0" y="51"/>
                  <a:pt x="3" y="34"/>
                </a:cubicBezTo>
                <a:close/>
                <a:moveTo>
                  <a:pt x="22" y="48"/>
                </a:moveTo>
                <a:cubicBezTo>
                  <a:pt x="78" y="48"/>
                  <a:pt x="78" y="48"/>
                  <a:pt x="78" y="48"/>
                </a:cubicBezTo>
                <a:cubicBezTo>
                  <a:pt x="78" y="16"/>
                  <a:pt x="78" y="16"/>
                  <a:pt x="78" y="16"/>
                </a:cubicBezTo>
                <a:cubicBezTo>
                  <a:pt x="66" y="16"/>
                  <a:pt x="66" y="16"/>
                  <a:pt x="66" y="16"/>
                </a:cubicBezTo>
                <a:cubicBezTo>
                  <a:pt x="65" y="16"/>
                  <a:pt x="65" y="16"/>
                  <a:pt x="65" y="16"/>
                </a:cubicBezTo>
                <a:cubicBezTo>
                  <a:pt x="64" y="14"/>
                  <a:pt x="64" y="14"/>
                  <a:pt x="64" y="14"/>
                </a:cubicBezTo>
                <a:cubicBezTo>
                  <a:pt x="63" y="7"/>
                  <a:pt x="63" y="7"/>
                  <a:pt x="63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48"/>
                  <a:pt x="22" y="48"/>
                  <a:pt x="22" y="48"/>
                </a:cubicBezTo>
                <a:close/>
                <a:moveTo>
                  <a:pt x="77" y="73"/>
                </a:moveTo>
                <a:cubicBezTo>
                  <a:pt x="22" y="73"/>
                  <a:pt x="22" y="73"/>
                  <a:pt x="22" y="73"/>
                </a:cubicBezTo>
                <a:cubicBezTo>
                  <a:pt x="22" y="96"/>
                  <a:pt x="22" y="96"/>
                  <a:pt x="22" y="96"/>
                </a:cubicBezTo>
                <a:cubicBezTo>
                  <a:pt x="77" y="96"/>
                  <a:pt x="77" y="96"/>
                  <a:pt x="77" y="96"/>
                </a:cubicBezTo>
                <a:cubicBezTo>
                  <a:pt x="77" y="73"/>
                  <a:pt x="77" y="73"/>
                  <a:pt x="77" y="73"/>
                </a:cubicBezTo>
                <a:close/>
                <a:moveTo>
                  <a:pt x="28" y="16"/>
                </a:moveTo>
                <a:cubicBezTo>
                  <a:pt x="28" y="20"/>
                  <a:pt x="28" y="20"/>
                  <a:pt x="28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58" y="16"/>
                  <a:pt x="58" y="16"/>
                  <a:pt x="58" y="16"/>
                </a:cubicBezTo>
                <a:cubicBezTo>
                  <a:pt x="28" y="16"/>
                  <a:pt x="28" y="16"/>
                  <a:pt x="28" y="16"/>
                </a:cubicBezTo>
                <a:close/>
                <a:moveTo>
                  <a:pt x="28" y="33"/>
                </a:moveTo>
                <a:cubicBezTo>
                  <a:pt x="28" y="37"/>
                  <a:pt x="28" y="37"/>
                  <a:pt x="28" y="37"/>
                </a:cubicBezTo>
                <a:cubicBezTo>
                  <a:pt x="71" y="37"/>
                  <a:pt x="71" y="37"/>
                  <a:pt x="71" y="37"/>
                </a:cubicBezTo>
                <a:cubicBezTo>
                  <a:pt x="71" y="33"/>
                  <a:pt x="71" y="33"/>
                  <a:pt x="71" y="33"/>
                </a:cubicBezTo>
                <a:cubicBezTo>
                  <a:pt x="28" y="33"/>
                  <a:pt x="28" y="33"/>
                  <a:pt x="28" y="33"/>
                </a:cubicBezTo>
                <a:close/>
                <a:moveTo>
                  <a:pt x="28" y="24"/>
                </a:moveTo>
                <a:cubicBezTo>
                  <a:pt x="28" y="28"/>
                  <a:pt x="28" y="28"/>
                  <a:pt x="28" y="28"/>
                </a:cubicBezTo>
                <a:cubicBezTo>
                  <a:pt x="71" y="28"/>
                  <a:pt x="71" y="28"/>
                  <a:pt x="71" y="28"/>
                </a:cubicBezTo>
                <a:cubicBezTo>
                  <a:pt x="71" y="24"/>
                  <a:pt x="71" y="24"/>
                  <a:pt x="71" y="24"/>
                </a:cubicBezTo>
                <a:cubicBezTo>
                  <a:pt x="28" y="24"/>
                  <a:pt x="28" y="24"/>
                  <a:pt x="28" y="24"/>
                </a:cubicBezTo>
                <a:close/>
                <a:moveTo>
                  <a:pt x="67" y="8"/>
                </a:moveTo>
                <a:cubicBezTo>
                  <a:pt x="67" y="13"/>
                  <a:pt x="67" y="13"/>
                  <a:pt x="67" y="13"/>
                </a:cubicBezTo>
                <a:cubicBezTo>
                  <a:pt x="75" y="13"/>
                  <a:pt x="75" y="13"/>
                  <a:pt x="75" y="13"/>
                </a:cubicBezTo>
                <a:cubicBezTo>
                  <a:pt x="67" y="8"/>
                  <a:pt x="67" y="8"/>
                  <a:pt x="67" y="8"/>
                </a:cubicBezTo>
                <a:close/>
                <a:moveTo>
                  <a:pt x="76" y="56"/>
                </a:moveTo>
                <a:cubicBezTo>
                  <a:pt x="76" y="60"/>
                  <a:pt x="76" y="60"/>
                  <a:pt x="76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87" y="60"/>
                  <a:pt x="87" y="60"/>
                  <a:pt x="87" y="60"/>
                </a:cubicBezTo>
                <a:cubicBezTo>
                  <a:pt x="87" y="56"/>
                  <a:pt x="87" y="56"/>
                  <a:pt x="8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79" y="56"/>
                  <a:pt x="79" y="56"/>
                  <a:pt x="79" y="56"/>
                </a:cubicBezTo>
                <a:lnTo>
                  <a:pt x="76" y="5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3" name="Freeform 129"/>
          <p:cNvSpPr>
            <a:spLocks noEditPoints="1"/>
          </p:cNvSpPr>
          <p:nvPr/>
        </p:nvSpPr>
        <p:spPr>
          <a:xfrm>
            <a:off x="9591231" y="4292606"/>
            <a:ext cx="173567" cy="224367"/>
          </a:xfrm>
          <a:custGeom>
            <a:avLst/>
            <a:gdLst/>
            <a:ahLst/>
            <a:cxnLst>
              <a:cxn ang="0">
                <a:pos x="105032" y="0"/>
              </a:cxn>
              <a:cxn ang="0">
                <a:pos x="126038" y="19154"/>
              </a:cxn>
              <a:cxn ang="0">
                <a:pos x="122537" y="90549"/>
              </a:cxn>
              <a:cxn ang="0">
                <a:pos x="110284" y="19154"/>
              </a:cxn>
              <a:cxn ang="0">
                <a:pos x="105032" y="13930"/>
              </a:cxn>
              <a:cxn ang="0">
                <a:pos x="45514" y="19154"/>
              </a:cxn>
              <a:cxn ang="0">
                <a:pos x="45514" y="31344"/>
              </a:cxn>
              <a:cxn ang="0">
                <a:pos x="33260" y="41792"/>
              </a:cxn>
              <a:cxn ang="0">
                <a:pos x="21006" y="41792"/>
              </a:cxn>
              <a:cxn ang="0">
                <a:pos x="14004" y="137565"/>
              </a:cxn>
              <a:cxn ang="0">
                <a:pos x="15754" y="141048"/>
              </a:cxn>
              <a:cxn ang="0">
                <a:pos x="49015" y="142789"/>
              </a:cxn>
              <a:cxn ang="0">
                <a:pos x="64770" y="156720"/>
              </a:cxn>
              <a:cxn ang="0">
                <a:pos x="5251" y="151496"/>
              </a:cxn>
              <a:cxn ang="0">
                <a:pos x="5251" y="151496"/>
              </a:cxn>
              <a:cxn ang="0">
                <a:pos x="0" y="34826"/>
              </a:cxn>
              <a:cxn ang="0">
                <a:pos x="1750" y="29602"/>
              </a:cxn>
              <a:cxn ang="0">
                <a:pos x="33260" y="0"/>
              </a:cxn>
              <a:cxn ang="0">
                <a:pos x="29759" y="90549"/>
              </a:cxn>
              <a:cxn ang="0">
                <a:pos x="47264" y="97515"/>
              </a:cxn>
              <a:cxn ang="0">
                <a:pos x="29759" y="90549"/>
              </a:cxn>
              <a:cxn ang="0">
                <a:pos x="29759" y="76618"/>
              </a:cxn>
              <a:cxn ang="0">
                <a:pos x="98030" y="69653"/>
              </a:cxn>
              <a:cxn ang="0">
                <a:pos x="29759" y="48757"/>
              </a:cxn>
              <a:cxn ang="0">
                <a:pos x="98030" y="57464"/>
              </a:cxn>
              <a:cxn ang="0">
                <a:pos x="29759" y="48757"/>
              </a:cxn>
              <a:cxn ang="0">
                <a:pos x="59518" y="38309"/>
              </a:cxn>
              <a:cxn ang="0">
                <a:pos x="98030" y="29602"/>
              </a:cxn>
              <a:cxn ang="0">
                <a:pos x="71772" y="120152"/>
              </a:cxn>
              <a:cxn ang="0">
                <a:pos x="71772" y="120152"/>
              </a:cxn>
              <a:cxn ang="0">
                <a:pos x="54266" y="114928"/>
              </a:cxn>
              <a:cxn ang="0">
                <a:pos x="82275" y="149755"/>
              </a:cxn>
              <a:cxn ang="0">
                <a:pos x="103281" y="151496"/>
              </a:cxn>
              <a:cxn ang="0">
                <a:pos x="124288" y="167168"/>
              </a:cxn>
              <a:cxn ang="0">
                <a:pos x="126038" y="156720"/>
              </a:cxn>
              <a:cxn ang="0">
                <a:pos x="110284" y="139307"/>
              </a:cxn>
              <a:cxn ang="0">
                <a:pos x="112034" y="99256"/>
              </a:cxn>
              <a:cxn ang="0">
                <a:pos x="66520" y="94032"/>
              </a:cxn>
              <a:cxn ang="0">
                <a:pos x="73522" y="100997"/>
              </a:cxn>
              <a:cxn ang="0">
                <a:pos x="70021" y="132341"/>
              </a:cxn>
              <a:cxn ang="0">
                <a:pos x="99780" y="135824"/>
              </a:cxn>
              <a:cxn ang="0">
                <a:pos x="103281" y="106221"/>
              </a:cxn>
              <a:cxn ang="0">
                <a:pos x="36761" y="15672"/>
              </a:cxn>
              <a:cxn ang="0">
                <a:pos x="22757" y="33085"/>
              </a:cxn>
              <a:cxn ang="0">
                <a:pos x="29759" y="34826"/>
              </a:cxn>
              <a:cxn ang="0">
                <a:pos x="31509" y="34826"/>
              </a:cxn>
              <a:cxn ang="0">
                <a:pos x="38511" y="29602"/>
              </a:cxn>
              <a:cxn ang="0">
                <a:pos x="38511" y="26120"/>
              </a:cxn>
              <a:cxn ang="0">
                <a:pos x="36761" y="19154"/>
              </a:cxn>
            </a:cxnLst>
            <a:rect l="0" t="0" r="0" b="0"/>
            <a:pathLst>
              <a:path w="74" h="97">
                <a:moveTo>
                  <a:pt x="21" y="0"/>
                </a:move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1"/>
                  <a:pt x="68" y="3"/>
                </a:cubicBezTo>
                <a:cubicBezTo>
                  <a:pt x="70" y="5"/>
                  <a:pt x="72" y="8"/>
                  <a:pt x="72" y="11"/>
                </a:cubicBezTo>
                <a:cubicBezTo>
                  <a:pt x="72" y="56"/>
                  <a:pt x="72" y="56"/>
                  <a:pt x="72" y="56"/>
                </a:cubicBezTo>
                <a:cubicBezTo>
                  <a:pt x="71" y="55"/>
                  <a:pt x="70" y="53"/>
                  <a:pt x="70" y="52"/>
                </a:cubicBezTo>
                <a:cubicBezTo>
                  <a:pt x="68" y="50"/>
                  <a:pt x="66" y="48"/>
                  <a:pt x="63" y="47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9"/>
                  <a:pt x="62" y="9"/>
                </a:cubicBezTo>
                <a:cubicBezTo>
                  <a:pt x="62" y="8"/>
                  <a:pt x="61" y="8"/>
                  <a:pt x="60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6"/>
                  <a:pt x="26" y="17"/>
                  <a:pt x="26" y="18"/>
                </a:cubicBezTo>
                <a:cubicBezTo>
                  <a:pt x="26" y="19"/>
                  <a:pt x="25" y="21"/>
                  <a:pt x="23" y="22"/>
                </a:cubicBezTo>
                <a:cubicBezTo>
                  <a:pt x="22" y="23"/>
                  <a:pt x="21" y="24"/>
                  <a:pt x="19" y="24"/>
                </a:cubicBezTo>
                <a:cubicBezTo>
                  <a:pt x="18" y="24"/>
                  <a:pt x="17" y="24"/>
                  <a:pt x="16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79"/>
                  <a:pt x="8" y="79"/>
                  <a:pt x="8" y="79"/>
                </a:cubicBezTo>
                <a:cubicBezTo>
                  <a:pt x="8" y="80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10" y="81"/>
                  <a:pt x="10" y="82"/>
                  <a:pt x="11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9" y="83"/>
                  <a:pt x="29" y="84"/>
                </a:cubicBezTo>
                <a:cubicBezTo>
                  <a:pt x="31" y="86"/>
                  <a:pt x="34" y="88"/>
                  <a:pt x="37" y="90"/>
                </a:cubicBezTo>
                <a:cubicBezTo>
                  <a:pt x="11" y="90"/>
                  <a:pt x="11" y="90"/>
                  <a:pt x="11" y="90"/>
                </a:cubicBezTo>
                <a:cubicBezTo>
                  <a:pt x="8" y="90"/>
                  <a:pt x="5" y="89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1" y="85"/>
                  <a:pt x="0" y="82"/>
                  <a:pt x="0" y="7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7"/>
                  <a:pt x="1" y="17"/>
                  <a:pt x="1" y="17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1" y="0"/>
                  <a:pt x="21" y="0"/>
                </a:cubicBezTo>
                <a:close/>
                <a:moveTo>
                  <a:pt x="17" y="52"/>
                </a:moveTo>
                <a:cubicBezTo>
                  <a:pt x="17" y="56"/>
                  <a:pt x="17" y="56"/>
                  <a:pt x="1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2"/>
                  <a:pt x="27" y="52"/>
                  <a:pt x="2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7" y="40"/>
                </a:moveTo>
                <a:cubicBezTo>
                  <a:pt x="17" y="44"/>
                  <a:pt x="17" y="44"/>
                  <a:pt x="1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28"/>
                </a:moveTo>
                <a:cubicBezTo>
                  <a:pt x="17" y="33"/>
                  <a:pt x="17" y="33"/>
                  <a:pt x="17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28"/>
                  <a:pt x="56" y="28"/>
                  <a:pt x="56" y="28"/>
                </a:cubicBezTo>
                <a:cubicBezTo>
                  <a:pt x="17" y="28"/>
                  <a:pt x="17" y="28"/>
                  <a:pt x="17" y="28"/>
                </a:cubicBezTo>
                <a:close/>
                <a:moveTo>
                  <a:pt x="34" y="17"/>
                </a:moveTo>
                <a:cubicBezTo>
                  <a:pt x="34" y="22"/>
                  <a:pt x="34" y="22"/>
                  <a:pt x="34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17"/>
                  <a:pt x="56" y="17"/>
                  <a:pt x="56" y="17"/>
                </a:cubicBezTo>
                <a:cubicBezTo>
                  <a:pt x="34" y="17"/>
                  <a:pt x="34" y="17"/>
                  <a:pt x="34" y="17"/>
                </a:cubicBezTo>
                <a:close/>
                <a:moveTo>
                  <a:pt x="41" y="69"/>
                </a:moveTo>
                <a:cubicBezTo>
                  <a:pt x="43" y="64"/>
                  <a:pt x="48" y="61"/>
                  <a:pt x="55" y="60"/>
                </a:cubicBezTo>
                <a:cubicBezTo>
                  <a:pt x="48" y="56"/>
                  <a:pt x="39" y="62"/>
                  <a:pt x="41" y="69"/>
                </a:cubicBezTo>
                <a:close/>
                <a:moveTo>
                  <a:pt x="38" y="54"/>
                </a:moveTo>
                <a:cubicBezTo>
                  <a:pt x="34" y="57"/>
                  <a:pt x="32" y="61"/>
                  <a:pt x="31" y="66"/>
                </a:cubicBezTo>
                <a:cubicBezTo>
                  <a:pt x="31" y="70"/>
                  <a:pt x="32" y="75"/>
                  <a:pt x="35" y="79"/>
                </a:cubicBezTo>
                <a:cubicBezTo>
                  <a:pt x="38" y="83"/>
                  <a:pt x="43" y="86"/>
                  <a:pt x="47" y="86"/>
                </a:cubicBezTo>
                <a:cubicBezTo>
                  <a:pt x="51" y="87"/>
                  <a:pt x="55" y="86"/>
                  <a:pt x="58" y="84"/>
                </a:cubicBezTo>
                <a:cubicBezTo>
                  <a:pt x="58" y="85"/>
                  <a:pt x="58" y="86"/>
                  <a:pt x="59" y="87"/>
                </a:cubicBezTo>
                <a:cubicBezTo>
                  <a:pt x="65" y="95"/>
                  <a:pt x="65" y="95"/>
                  <a:pt x="65" y="95"/>
                </a:cubicBezTo>
                <a:cubicBezTo>
                  <a:pt x="67" y="97"/>
                  <a:pt x="69" y="97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3" y="94"/>
                  <a:pt x="74" y="91"/>
                  <a:pt x="72" y="90"/>
                </a:cubicBezTo>
                <a:cubicBezTo>
                  <a:pt x="66" y="82"/>
                  <a:pt x="66" y="82"/>
                  <a:pt x="66" y="82"/>
                </a:cubicBezTo>
                <a:cubicBezTo>
                  <a:pt x="65" y="81"/>
                  <a:pt x="64" y="80"/>
                  <a:pt x="63" y="80"/>
                </a:cubicBezTo>
                <a:cubicBezTo>
                  <a:pt x="66" y="77"/>
                  <a:pt x="67" y="74"/>
                  <a:pt x="68" y="70"/>
                </a:cubicBezTo>
                <a:cubicBezTo>
                  <a:pt x="68" y="66"/>
                  <a:pt x="67" y="61"/>
                  <a:pt x="64" y="57"/>
                </a:cubicBezTo>
                <a:cubicBezTo>
                  <a:pt x="61" y="53"/>
                  <a:pt x="56" y="50"/>
                  <a:pt x="52" y="50"/>
                </a:cubicBezTo>
                <a:cubicBezTo>
                  <a:pt x="47" y="49"/>
                  <a:pt x="42" y="50"/>
                  <a:pt x="38" y="54"/>
                </a:cubicBezTo>
                <a:close/>
                <a:moveTo>
                  <a:pt x="51" y="56"/>
                </a:moveTo>
                <a:cubicBezTo>
                  <a:pt x="48" y="56"/>
                  <a:pt x="45" y="56"/>
                  <a:pt x="42" y="58"/>
                </a:cubicBezTo>
                <a:cubicBezTo>
                  <a:pt x="39" y="61"/>
                  <a:pt x="38" y="63"/>
                  <a:pt x="37" y="67"/>
                </a:cubicBezTo>
                <a:cubicBezTo>
                  <a:pt x="37" y="70"/>
                  <a:pt x="38" y="73"/>
                  <a:pt x="40" y="76"/>
                </a:cubicBezTo>
                <a:cubicBezTo>
                  <a:pt x="42" y="78"/>
                  <a:pt x="45" y="80"/>
                  <a:pt x="48" y="80"/>
                </a:cubicBezTo>
                <a:cubicBezTo>
                  <a:pt x="51" y="80"/>
                  <a:pt x="54" y="80"/>
                  <a:pt x="57" y="78"/>
                </a:cubicBezTo>
                <a:cubicBezTo>
                  <a:pt x="60" y="76"/>
                  <a:pt x="61" y="73"/>
                  <a:pt x="61" y="69"/>
                </a:cubicBezTo>
                <a:cubicBezTo>
                  <a:pt x="62" y="66"/>
                  <a:pt x="61" y="63"/>
                  <a:pt x="59" y="61"/>
                </a:cubicBezTo>
                <a:cubicBezTo>
                  <a:pt x="57" y="58"/>
                  <a:pt x="54" y="56"/>
                  <a:pt x="51" y="56"/>
                </a:cubicBezTo>
                <a:close/>
                <a:moveTo>
                  <a:pt x="21" y="9"/>
                </a:move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8" y="20"/>
                  <a:pt x="18" y="20"/>
                </a:cubicBezTo>
                <a:cubicBezTo>
                  <a:pt x="19" y="20"/>
                  <a:pt x="20" y="19"/>
                  <a:pt x="21" y="19"/>
                </a:cubicBezTo>
                <a:cubicBezTo>
                  <a:pt x="21" y="18"/>
                  <a:pt x="22" y="17"/>
                  <a:pt x="22" y="17"/>
                </a:cubicBezTo>
                <a:cubicBezTo>
                  <a:pt x="22" y="16"/>
                  <a:pt x="22" y="16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1" y="11"/>
                  <a:pt x="21" y="11"/>
                  <a:pt x="21" y="11"/>
                </a:cubicBezTo>
                <a:lnTo>
                  <a:pt x="21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4" name="Freeform 130"/>
          <p:cNvSpPr>
            <a:spLocks noEditPoints="1"/>
          </p:cNvSpPr>
          <p:nvPr/>
        </p:nvSpPr>
        <p:spPr>
          <a:xfrm>
            <a:off x="8247145" y="4305306"/>
            <a:ext cx="192618" cy="192618"/>
          </a:xfrm>
          <a:custGeom>
            <a:avLst/>
            <a:gdLst/>
            <a:ahLst/>
            <a:cxnLst>
              <a:cxn ang="0">
                <a:pos x="73262" y="0"/>
              </a:cxn>
              <a:cxn ang="0">
                <a:pos x="123847" y="20932"/>
              </a:cxn>
              <a:cxn ang="0">
                <a:pos x="144780" y="71517"/>
              </a:cxn>
              <a:cxn ang="0">
                <a:pos x="123847" y="123847"/>
              </a:cxn>
              <a:cxn ang="0">
                <a:pos x="73262" y="144780"/>
              </a:cxn>
              <a:cxn ang="0">
                <a:pos x="20932" y="123847"/>
              </a:cxn>
              <a:cxn ang="0">
                <a:pos x="0" y="71517"/>
              </a:cxn>
              <a:cxn ang="0">
                <a:pos x="20932" y="20932"/>
              </a:cxn>
              <a:cxn ang="0">
                <a:pos x="73262" y="0"/>
              </a:cxn>
              <a:cxn ang="0">
                <a:pos x="101171" y="80239"/>
              </a:cxn>
              <a:cxn ang="0">
                <a:pos x="102915" y="64540"/>
              </a:cxn>
              <a:cxn ang="0">
                <a:pos x="83728" y="54074"/>
              </a:cxn>
              <a:cxn ang="0">
                <a:pos x="64540" y="43608"/>
              </a:cxn>
              <a:cxn ang="0">
                <a:pos x="50585" y="50585"/>
              </a:cxn>
              <a:cxn ang="0">
                <a:pos x="50585" y="71517"/>
              </a:cxn>
              <a:cxn ang="0">
                <a:pos x="50585" y="92449"/>
              </a:cxn>
              <a:cxn ang="0">
                <a:pos x="62796" y="102915"/>
              </a:cxn>
              <a:cxn ang="0">
                <a:pos x="83728" y="90705"/>
              </a:cxn>
              <a:cxn ang="0">
                <a:pos x="101171" y="80239"/>
              </a:cxn>
              <a:cxn ang="0">
                <a:pos x="106404" y="40119"/>
              </a:cxn>
              <a:cxn ang="0">
                <a:pos x="73262" y="26165"/>
              </a:cxn>
              <a:cxn ang="0">
                <a:pos x="40119" y="40119"/>
              </a:cxn>
              <a:cxn ang="0">
                <a:pos x="26165" y="71517"/>
              </a:cxn>
              <a:cxn ang="0">
                <a:pos x="40119" y="104660"/>
              </a:cxn>
              <a:cxn ang="0">
                <a:pos x="73262" y="118614"/>
              </a:cxn>
              <a:cxn ang="0">
                <a:pos x="106404" y="104660"/>
              </a:cxn>
              <a:cxn ang="0">
                <a:pos x="120359" y="71517"/>
              </a:cxn>
              <a:cxn ang="0">
                <a:pos x="106404" y="40119"/>
              </a:cxn>
            </a:cxnLst>
            <a:rect l="0" t="0" r="0" b="0"/>
            <a:pathLst>
              <a:path w="83" h="83">
                <a:moveTo>
                  <a:pt x="42" y="0"/>
                </a:moveTo>
                <a:cubicBezTo>
                  <a:pt x="53" y="0"/>
                  <a:pt x="64" y="5"/>
                  <a:pt x="71" y="12"/>
                </a:cubicBezTo>
                <a:cubicBezTo>
                  <a:pt x="79" y="20"/>
                  <a:pt x="83" y="30"/>
                  <a:pt x="83" y="41"/>
                </a:cubicBezTo>
                <a:cubicBezTo>
                  <a:pt x="83" y="53"/>
                  <a:pt x="79" y="63"/>
                  <a:pt x="71" y="71"/>
                </a:cubicBezTo>
                <a:cubicBezTo>
                  <a:pt x="64" y="78"/>
                  <a:pt x="53" y="83"/>
                  <a:pt x="42" y="83"/>
                </a:cubicBezTo>
                <a:cubicBezTo>
                  <a:pt x="30" y="83"/>
                  <a:pt x="20" y="78"/>
                  <a:pt x="12" y="71"/>
                </a:cubicBezTo>
                <a:cubicBezTo>
                  <a:pt x="5" y="63"/>
                  <a:pt x="0" y="53"/>
                  <a:pt x="0" y="41"/>
                </a:cubicBezTo>
                <a:cubicBezTo>
                  <a:pt x="0" y="30"/>
                  <a:pt x="5" y="20"/>
                  <a:pt x="12" y="12"/>
                </a:cubicBezTo>
                <a:cubicBezTo>
                  <a:pt x="20" y="5"/>
                  <a:pt x="30" y="0"/>
                  <a:pt x="42" y="0"/>
                </a:cubicBezTo>
                <a:close/>
                <a:moveTo>
                  <a:pt x="58" y="46"/>
                </a:moveTo>
                <a:cubicBezTo>
                  <a:pt x="62" y="44"/>
                  <a:pt x="63" y="40"/>
                  <a:pt x="59" y="37"/>
                </a:cubicBezTo>
                <a:cubicBezTo>
                  <a:pt x="55" y="35"/>
                  <a:pt x="51" y="33"/>
                  <a:pt x="48" y="31"/>
                </a:cubicBezTo>
                <a:cubicBezTo>
                  <a:pt x="44" y="29"/>
                  <a:pt x="41" y="27"/>
                  <a:pt x="37" y="25"/>
                </a:cubicBezTo>
                <a:cubicBezTo>
                  <a:pt x="33" y="22"/>
                  <a:pt x="29" y="24"/>
                  <a:pt x="29" y="29"/>
                </a:cubicBezTo>
                <a:cubicBezTo>
                  <a:pt x="29" y="33"/>
                  <a:pt x="29" y="37"/>
                  <a:pt x="29" y="41"/>
                </a:cubicBezTo>
                <a:cubicBezTo>
                  <a:pt x="29" y="45"/>
                  <a:pt x="29" y="49"/>
                  <a:pt x="29" y="53"/>
                </a:cubicBezTo>
                <a:cubicBezTo>
                  <a:pt x="29" y="58"/>
                  <a:pt x="32" y="61"/>
                  <a:pt x="36" y="59"/>
                </a:cubicBezTo>
                <a:cubicBezTo>
                  <a:pt x="40" y="56"/>
                  <a:pt x="44" y="54"/>
                  <a:pt x="48" y="52"/>
                </a:cubicBezTo>
                <a:cubicBezTo>
                  <a:pt x="51" y="50"/>
                  <a:pt x="55" y="48"/>
                  <a:pt x="58" y="46"/>
                </a:cubicBezTo>
                <a:close/>
                <a:moveTo>
                  <a:pt x="61" y="23"/>
                </a:moveTo>
                <a:cubicBezTo>
                  <a:pt x="56" y="18"/>
                  <a:pt x="49" y="15"/>
                  <a:pt x="42" y="15"/>
                </a:cubicBezTo>
                <a:cubicBezTo>
                  <a:pt x="34" y="15"/>
                  <a:pt x="28" y="18"/>
                  <a:pt x="23" y="23"/>
                </a:cubicBezTo>
                <a:cubicBezTo>
                  <a:pt x="18" y="27"/>
                  <a:pt x="15" y="34"/>
                  <a:pt x="15" y="41"/>
                </a:cubicBezTo>
                <a:cubicBezTo>
                  <a:pt x="15" y="49"/>
                  <a:pt x="18" y="56"/>
                  <a:pt x="23" y="60"/>
                </a:cubicBezTo>
                <a:cubicBezTo>
                  <a:pt x="28" y="65"/>
                  <a:pt x="34" y="68"/>
                  <a:pt x="42" y="68"/>
                </a:cubicBezTo>
                <a:cubicBezTo>
                  <a:pt x="49" y="68"/>
                  <a:pt x="56" y="65"/>
                  <a:pt x="61" y="60"/>
                </a:cubicBezTo>
                <a:cubicBezTo>
                  <a:pt x="66" y="56"/>
                  <a:pt x="69" y="49"/>
                  <a:pt x="69" y="41"/>
                </a:cubicBezTo>
                <a:cubicBezTo>
                  <a:pt x="69" y="34"/>
                  <a:pt x="66" y="27"/>
                  <a:pt x="61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5" name="Freeform 131"/>
          <p:cNvSpPr>
            <a:spLocks noEditPoints="1"/>
          </p:cNvSpPr>
          <p:nvPr/>
        </p:nvSpPr>
        <p:spPr>
          <a:xfrm>
            <a:off x="10247399" y="4309540"/>
            <a:ext cx="167216" cy="1905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8667" y="0"/>
              </a:cxn>
              <a:cxn ang="0">
                <a:pos x="88667" y="16256"/>
              </a:cxn>
              <a:cxn ang="0">
                <a:pos x="73211" y="16256"/>
              </a:cxn>
              <a:cxn ang="0">
                <a:pos x="73211" y="40640"/>
              </a:cxn>
              <a:cxn ang="0">
                <a:pos x="48807" y="40640"/>
              </a:cxn>
              <a:cxn ang="0">
                <a:pos x="48807" y="82092"/>
              </a:cxn>
              <a:cxn ang="0">
                <a:pos x="73211" y="82092"/>
              </a:cxn>
              <a:cxn ang="0">
                <a:pos x="73211" y="107289"/>
              </a:cxn>
              <a:cxn ang="0">
                <a:pos x="88667" y="107289"/>
              </a:cxn>
              <a:cxn ang="0">
                <a:pos x="88667" y="142240"/>
              </a:cxn>
              <a:cxn ang="0">
                <a:pos x="45553" y="101600"/>
              </a:cxn>
              <a:cxn ang="0">
                <a:pos x="0" y="142240"/>
              </a:cxn>
              <a:cxn ang="0">
                <a:pos x="0" y="0"/>
              </a:cxn>
              <a:cxn ang="0">
                <a:pos x="0" y="0"/>
              </a:cxn>
              <a:cxn ang="0">
                <a:pos x="62636" y="51206"/>
              </a:cxn>
              <a:cxn ang="0">
                <a:pos x="62636" y="69900"/>
              </a:cxn>
              <a:cxn ang="0">
                <a:pos x="83786" y="69900"/>
              </a:cxn>
              <a:cxn ang="0">
                <a:pos x="83786" y="91033"/>
              </a:cxn>
              <a:cxn ang="0">
                <a:pos x="103309" y="91033"/>
              </a:cxn>
              <a:cxn ang="0">
                <a:pos x="103309" y="69900"/>
              </a:cxn>
              <a:cxn ang="0">
                <a:pos x="124460" y="69900"/>
              </a:cxn>
              <a:cxn ang="0">
                <a:pos x="124460" y="51206"/>
              </a:cxn>
              <a:cxn ang="0">
                <a:pos x="103309" y="51206"/>
              </a:cxn>
              <a:cxn ang="0">
                <a:pos x="103309" y="30073"/>
              </a:cxn>
              <a:cxn ang="0">
                <a:pos x="83786" y="30073"/>
              </a:cxn>
              <a:cxn ang="0">
                <a:pos x="83786" y="51206"/>
              </a:cxn>
              <a:cxn ang="0">
                <a:pos x="62636" y="51206"/>
              </a:cxn>
            </a:cxnLst>
            <a:rect l="0" t="0" r="0" b="0"/>
            <a:pathLst>
              <a:path w="153" h="175">
                <a:moveTo>
                  <a:pt x="0" y="0"/>
                </a:moveTo>
                <a:lnTo>
                  <a:pt x="109" y="0"/>
                </a:lnTo>
                <a:lnTo>
                  <a:pt x="109" y="20"/>
                </a:lnTo>
                <a:lnTo>
                  <a:pt x="90" y="20"/>
                </a:lnTo>
                <a:lnTo>
                  <a:pt x="90" y="50"/>
                </a:lnTo>
                <a:lnTo>
                  <a:pt x="60" y="50"/>
                </a:lnTo>
                <a:lnTo>
                  <a:pt x="60" y="101"/>
                </a:lnTo>
                <a:lnTo>
                  <a:pt x="90" y="101"/>
                </a:lnTo>
                <a:lnTo>
                  <a:pt x="90" y="132"/>
                </a:lnTo>
                <a:lnTo>
                  <a:pt x="109" y="132"/>
                </a:lnTo>
                <a:lnTo>
                  <a:pt x="109" y="175"/>
                </a:lnTo>
                <a:lnTo>
                  <a:pt x="56" y="125"/>
                </a:lnTo>
                <a:lnTo>
                  <a:pt x="0" y="175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77" y="63"/>
                </a:moveTo>
                <a:lnTo>
                  <a:pt x="77" y="86"/>
                </a:lnTo>
                <a:lnTo>
                  <a:pt x="103" y="86"/>
                </a:lnTo>
                <a:lnTo>
                  <a:pt x="103" y="112"/>
                </a:lnTo>
                <a:lnTo>
                  <a:pt x="127" y="112"/>
                </a:lnTo>
                <a:lnTo>
                  <a:pt x="127" y="86"/>
                </a:lnTo>
                <a:lnTo>
                  <a:pt x="153" y="86"/>
                </a:lnTo>
                <a:lnTo>
                  <a:pt x="153" y="63"/>
                </a:lnTo>
                <a:lnTo>
                  <a:pt x="127" y="63"/>
                </a:lnTo>
                <a:lnTo>
                  <a:pt x="127" y="37"/>
                </a:lnTo>
                <a:lnTo>
                  <a:pt x="103" y="37"/>
                </a:lnTo>
                <a:lnTo>
                  <a:pt x="103" y="63"/>
                </a:lnTo>
                <a:lnTo>
                  <a:pt x="77" y="6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6" name="Freeform 132"/>
          <p:cNvSpPr>
            <a:spLocks noEditPoints="1"/>
          </p:cNvSpPr>
          <p:nvPr/>
        </p:nvSpPr>
        <p:spPr>
          <a:xfrm>
            <a:off x="8886380" y="3693589"/>
            <a:ext cx="220134" cy="141816"/>
          </a:xfrm>
          <a:custGeom>
            <a:avLst/>
            <a:gdLst/>
            <a:ahLst/>
            <a:cxnLst>
              <a:cxn ang="0">
                <a:pos x="22832" y="0"/>
              </a:cxn>
              <a:cxn ang="0">
                <a:pos x="144023" y="0"/>
              </a:cxn>
              <a:cxn ang="0">
                <a:pos x="156318" y="3518"/>
              </a:cxn>
              <a:cxn ang="0">
                <a:pos x="82550" y="58055"/>
              </a:cxn>
              <a:cxn ang="0">
                <a:pos x="10538" y="3518"/>
              </a:cxn>
              <a:cxn ang="0">
                <a:pos x="22832" y="0"/>
              </a:cxn>
              <a:cxn ang="0">
                <a:pos x="165100" y="15833"/>
              </a:cxn>
              <a:cxn ang="0">
                <a:pos x="117677" y="51018"/>
              </a:cxn>
              <a:cxn ang="0">
                <a:pos x="163343" y="93240"/>
              </a:cxn>
              <a:cxn ang="0">
                <a:pos x="165100" y="84444"/>
              </a:cxn>
              <a:cxn ang="0">
                <a:pos x="165100" y="21111"/>
              </a:cxn>
              <a:cxn ang="0">
                <a:pos x="165100" y="15833"/>
              </a:cxn>
              <a:cxn ang="0">
                <a:pos x="152805" y="105555"/>
              </a:cxn>
              <a:cxn ang="0">
                <a:pos x="144023" y="107315"/>
              </a:cxn>
              <a:cxn ang="0">
                <a:pos x="22832" y="107315"/>
              </a:cxn>
              <a:cxn ang="0">
                <a:pos x="10538" y="103796"/>
              </a:cxn>
              <a:cxn ang="0">
                <a:pos x="59717" y="59814"/>
              </a:cxn>
              <a:cxn ang="0">
                <a:pos x="77280" y="73889"/>
              </a:cxn>
              <a:cxn ang="0">
                <a:pos x="82550" y="77407"/>
              </a:cxn>
              <a:cxn ang="0">
                <a:pos x="87819" y="73889"/>
              </a:cxn>
              <a:cxn ang="0">
                <a:pos x="105382" y="61574"/>
              </a:cxn>
              <a:cxn ang="0">
                <a:pos x="152805" y="105555"/>
              </a:cxn>
              <a:cxn ang="0">
                <a:pos x="1756" y="91481"/>
              </a:cxn>
              <a:cxn ang="0">
                <a:pos x="47422" y="51018"/>
              </a:cxn>
              <a:cxn ang="0">
                <a:pos x="1756" y="15833"/>
              </a:cxn>
              <a:cxn ang="0">
                <a:pos x="0" y="21111"/>
              </a:cxn>
              <a:cxn ang="0">
                <a:pos x="0" y="84444"/>
              </a:cxn>
              <a:cxn ang="0">
                <a:pos x="1756" y="91481"/>
              </a:cxn>
            </a:cxnLst>
            <a:rect l="0" t="0" r="0" b="0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7" name="Freeform 133"/>
          <p:cNvSpPr>
            <a:spLocks noEditPoints="1"/>
          </p:cNvSpPr>
          <p:nvPr/>
        </p:nvSpPr>
        <p:spPr>
          <a:xfrm>
            <a:off x="9578531" y="3644905"/>
            <a:ext cx="232834" cy="258234"/>
          </a:xfrm>
          <a:custGeom>
            <a:avLst/>
            <a:gdLst/>
            <a:ahLst/>
            <a:cxnLst>
              <a:cxn ang="0">
                <a:pos x="113919" y="0"/>
              </a:cxn>
              <a:cxn ang="0">
                <a:pos x="134950" y="20989"/>
              </a:cxn>
              <a:cxn ang="0">
                <a:pos x="119176" y="69965"/>
              </a:cxn>
              <a:cxn ang="0">
                <a:pos x="117424" y="17491"/>
              </a:cxn>
              <a:cxn ang="0">
                <a:pos x="49072" y="15742"/>
              </a:cxn>
              <a:cxn ang="0">
                <a:pos x="49072" y="27986"/>
              </a:cxn>
              <a:cxn ang="0">
                <a:pos x="43815" y="41979"/>
              </a:cxn>
              <a:cxn ang="0">
                <a:pos x="31546" y="45477"/>
              </a:cxn>
              <a:cxn ang="0">
                <a:pos x="15773" y="43728"/>
              </a:cxn>
              <a:cxn ang="0">
                <a:pos x="17526" y="152174"/>
              </a:cxn>
              <a:cxn ang="0">
                <a:pos x="21031" y="153924"/>
              </a:cxn>
              <a:cxn ang="0">
                <a:pos x="77114" y="169666"/>
              </a:cxn>
              <a:cxn ang="0">
                <a:pos x="7010" y="162669"/>
              </a:cxn>
              <a:cxn ang="0">
                <a:pos x="7010" y="162669"/>
              </a:cxn>
              <a:cxn ang="0">
                <a:pos x="0" y="38481"/>
              </a:cxn>
              <a:cxn ang="0">
                <a:pos x="3505" y="33233"/>
              </a:cxn>
              <a:cxn ang="0">
                <a:pos x="36804" y="0"/>
              </a:cxn>
              <a:cxn ang="0">
                <a:pos x="157734" y="78711"/>
              </a:cxn>
              <a:cxn ang="0">
                <a:pos x="147218" y="68216"/>
              </a:cxn>
              <a:cxn ang="0">
                <a:pos x="145465" y="82209"/>
              </a:cxn>
              <a:cxn ang="0">
                <a:pos x="164744" y="92704"/>
              </a:cxn>
              <a:cxn ang="0">
                <a:pos x="150723" y="141680"/>
              </a:cxn>
              <a:cxn ang="0">
                <a:pos x="175260" y="89205"/>
              </a:cxn>
              <a:cxn ang="0">
                <a:pos x="157734" y="78711"/>
              </a:cxn>
              <a:cxn ang="0">
                <a:pos x="94640" y="146927"/>
              </a:cxn>
              <a:cxn ang="0">
                <a:pos x="157734" y="96202"/>
              </a:cxn>
              <a:cxn ang="0">
                <a:pos x="91135" y="152174"/>
              </a:cxn>
              <a:cxn ang="0">
                <a:pos x="89382" y="180161"/>
              </a:cxn>
              <a:cxn ang="0">
                <a:pos x="91135" y="192405"/>
              </a:cxn>
              <a:cxn ang="0">
                <a:pos x="98145" y="185408"/>
              </a:cxn>
              <a:cxn ang="0">
                <a:pos x="91135" y="152174"/>
              </a:cxn>
              <a:cxn ang="0">
                <a:pos x="31546" y="104948"/>
              </a:cxn>
              <a:cxn ang="0">
                <a:pos x="52578" y="97951"/>
              </a:cxn>
              <a:cxn ang="0">
                <a:pos x="31546" y="75212"/>
              </a:cxn>
              <a:cxn ang="0">
                <a:pos x="105156" y="83958"/>
              </a:cxn>
              <a:cxn ang="0">
                <a:pos x="31546" y="75212"/>
              </a:cxn>
              <a:cxn ang="0">
                <a:pos x="31546" y="62968"/>
              </a:cxn>
              <a:cxn ang="0">
                <a:pos x="105156" y="54223"/>
              </a:cxn>
              <a:cxn ang="0">
                <a:pos x="64846" y="33233"/>
              </a:cxn>
              <a:cxn ang="0">
                <a:pos x="105156" y="41979"/>
              </a:cxn>
              <a:cxn ang="0">
                <a:pos x="64846" y="33233"/>
              </a:cxn>
              <a:cxn ang="0">
                <a:pos x="24536" y="36731"/>
              </a:cxn>
              <a:cxn ang="0">
                <a:pos x="31546" y="38481"/>
              </a:cxn>
              <a:cxn ang="0">
                <a:pos x="35052" y="38481"/>
              </a:cxn>
              <a:cxn ang="0">
                <a:pos x="42062" y="31484"/>
              </a:cxn>
              <a:cxn ang="0">
                <a:pos x="42062" y="29735"/>
              </a:cxn>
              <a:cxn ang="0">
                <a:pos x="40309" y="20989"/>
              </a:cxn>
              <a:cxn ang="0">
                <a:pos x="21031" y="36731"/>
              </a:cxn>
            </a:cxnLst>
            <a:rect l="0" t="0" r="0" b="0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8" name="Freeform 134"/>
          <p:cNvSpPr>
            <a:spLocks noEditPoints="1"/>
          </p:cNvSpPr>
          <p:nvPr/>
        </p:nvSpPr>
        <p:spPr>
          <a:xfrm>
            <a:off x="10209299" y="3674539"/>
            <a:ext cx="213783" cy="188384"/>
          </a:xfrm>
          <a:custGeom>
            <a:avLst/>
            <a:gdLst/>
            <a:ahLst/>
            <a:cxnLst>
              <a:cxn ang="0">
                <a:pos x="160020" y="29719"/>
              </a:cxn>
              <a:cxn ang="0">
                <a:pos x="160020" y="110137"/>
              </a:cxn>
              <a:cxn ang="0">
                <a:pos x="151227" y="132863"/>
              </a:cxn>
              <a:cxn ang="0">
                <a:pos x="130126" y="141605"/>
              </a:cxn>
              <a:cxn ang="0">
                <a:pos x="29893" y="141605"/>
              </a:cxn>
              <a:cxn ang="0">
                <a:pos x="8792" y="132863"/>
              </a:cxn>
              <a:cxn ang="0">
                <a:pos x="0" y="110137"/>
              </a:cxn>
              <a:cxn ang="0">
                <a:pos x="0" y="29719"/>
              </a:cxn>
              <a:cxn ang="0">
                <a:pos x="0" y="20978"/>
              </a:cxn>
              <a:cxn ang="0">
                <a:pos x="8792" y="20978"/>
              </a:cxn>
              <a:cxn ang="0">
                <a:pos x="26376" y="20978"/>
              </a:cxn>
              <a:cxn ang="0">
                <a:pos x="26376" y="41957"/>
              </a:cxn>
              <a:cxn ang="0">
                <a:pos x="36927" y="52446"/>
              </a:cxn>
              <a:cxn ang="0">
                <a:pos x="36927" y="52446"/>
              </a:cxn>
              <a:cxn ang="0">
                <a:pos x="42203" y="52446"/>
              </a:cxn>
              <a:cxn ang="0">
                <a:pos x="36927" y="41957"/>
              </a:cxn>
              <a:cxn ang="0">
                <a:pos x="36927" y="10489"/>
              </a:cxn>
              <a:cxn ang="0">
                <a:pos x="47478" y="0"/>
              </a:cxn>
              <a:cxn ang="0">
                <a:pos x="47478" y="0"/>
              </a:cxn>
              <a:cxn ang="0">
                <a:pos x="58029" y="10489"/>
              </a:cxn>
              <a:cxn ang="0">
                <a:pos x="58029" y="20978"/>
              </a:cxn>
              <a:cxn ang="0">
                <a:pos x="103749" y="20978"/>
              </a:cxn>
              <a:cxn ang="0">
                <a:pos x="103749" y="41957"/>
              </a:cxn>
              <a:cxn ang="0">
                <a:pos x="112541" y="52446"/>
              </a:cxn>
              <a:cxn ang="0">
                <a:pos x="112541" y="52446"/>
              </a:cxn>
              <a:cxn ang="0">
                <a:pos x="117816" y="52446"/>
              </a:cxn>
              <a:cxn ang="0">
                <a:pos x="112541" y="41957"/>
              </a:cxn>
              <a:cxn ang="0">
                <a:pos x="112541" y="10489"/>
              </a:cxn>
              <a:cxn ang="0">
                <a:pos x="123092" y="0"/>
              </a:cxn>
              <a:cxn ang="0">
                <a:pos x="123092" y="0"/>
              </a:cxn>
              <a:cxn ang="0">
                <a:pos x="133643" y="10489"/>
              </a:cxn>
              <a:cxn ang="0">
                <a:pos x="133643" y="20978"/>
              </a:cxn>
              <a:cxn ang="0">
                <a:pos x="151227" y="20978"/>
              </a:cxn>
              <a:cxn ang="0">
                <a:pos x="160020" y="20978"/>
              </a:cxn>
              <a:cxn ang="0">
                <a:pos x="160020" y="29719"/>
              </a:cxn>
              <a:cxn ang="0">
                <a:pos x="77372" y="118878"/>
              </a:cxn>
              <a:cxn ang="0">
                <a:pos x="77372" y="69928"/>
              </a:cxn>
              <a:cxn ang="0">
                <a:pos x="68580" y="69928"/>
              </a:cxn>
              <a:cxn ang="0">
                <a:pos x="66821" y="73424"/>
              </a:cxn>
              <a:cxn ang="0">
                <a:pos x="63304" y="75173"/>
              </a:cxn>
              <a:cxn ang="0">
                <a:pos x="63304" y="82165"/>
              </a:cxn>
              <a:cxn ang="0">
                <a:pos x="66821" y="82165"/>
              </a:cxn>
              <a:cxn ang="0">
                <a:pos x="66821" y="118878"/>
              </a:cxn>
              <a:cxn ang="0">
                <a:pos x="77372" y="118878"/>
              </a:cxn>
              <a:cxn ang="0">
                <a:pos x="94956" y="118878"/>
              </a:cxn>
              <a:cxn ang="0">
                <a:pos x="94956" y="69928"/>
              </a:cxn>
              <a:cxn ang="0">
                <a:pos x="86164" y="69928"/>
              </a:cxn>
              <a:cxn ang="0">
                <a:pos x="84406" y="73424"/>
              </a:cxn>
              <a:cxn ang="0">
                <a:pos x="80889" y="75173"/>
              </a:cxn>
              <a:cxn ang="0">
                <a:pos x="80889" y="82165"/>
              </a:cxn>
              <a:cxn ang="0">
                <a:pos x="84406" y="82165"/>
              </a:cxn>
              <a:cxn ang="0">
                <a:pos x="84406" y="118878"/>
              </a:cxn>
              <a:cxn ang="0">
                <a:pos x="94956" y="118878"/>
              </a:cxn>
              <a:cxn ang="0">
                <a:pos x="142435" y="62935"/>
              </a:cxn>
              <a:cxn ang="0">
                <a:pos x="17584" y="62935"/>
              </a:cxn>
              <a:cxn ang="0">
                <a:pos x="17584" y="110137"/>
              </a:cxn>
              <a:cxn ang="0">
                <a:pos x="21101" y="120626"/>
              </a:cxn>
              <a:cxn ang="0">
                <a:pos x="29893" y="124122"/>
              </a:cxn>
              <a:cxn ang="0">
                <a:pos x="130126" y="124122"/>
              </a:cxn>
              <a:cxn ang="0">
                <a:pos x="138918" y="120626"/>
              </a:cxn>
              <a:cxn ang="0">
                <a:pos x="142435" y="110137"/>
              </a:cxn>
              <a:cxn ang="0">
                <a:pos x="142435" y="62935"/>
              </a:cxn>
            </a:cxnLst>
            <a:rect l="0" t="0" r="0" b="0"/>
            <a:pathLst>
              <a:path w="91" h="81">
                <a:moveTo>
                  <a:pt x="91" y="17"/>
                </a:moveTo>
                <a:cubicBezTo>
                  <a:pt x="91" y="63"/>
                  <a:pt x="91" y="63"/>
                  <a:pt x="91" y="63"/>
                </a:cubicBezTo>
                <a:cubicBezTo>
                  <a:pt x="91" y="68"/>
                  <a:pt x="89" y="72"/>
                  <a:pt x="86" y="76"/>
                </a:cubicBezTo>
                <a:cubicBezTo>
                  <a:pt x="83" y="79"/>
                  <a:pt x="78" y="81"/>
                  <a:pt x="74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3" y="81"/>
                  <a:pt x="8" y="79"/>
                  <a:pt x="5" y="76"/>
                </a:cubicBezTo>
                <a:cubicBezTo>
                  <a:pt x="2" y="72"/>
                  <a:pt x="0" y="68"/>
                  <a:pt x="0" y="63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2"/>
                  <a:pt x="0" y="12"/>
                  <a:pt x="0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8"/>
                  <a:pt x="18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2" y="30"/>
                  <a:pt x="23" y="30"/>
                  <a:pt x="24" y="30"/>
                </a:cubicBezTo>
                <a:cubicBezTo>
                  <a:pt x="22" y="28"/>
                  <a:pt x="21" y="27"/>
                  <a:pt x="21" y="24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3"/>
                  <a:pt x="24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30" y="0"/>
                  <a:pt x="33" y="3"/>
                  <a:pt x="33" y="6"/>
                </a:cubicBezTo>
                <a:cubicBezTo>
                  <a:pt x="33" y="12"/>
                  <a:pt x="33" y="12"/>
                  <a:pt x="33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28"/>
                  <a:pt x="61" y="30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6" y="30"/>
                  <a:pt x="67" y="30"/>
                  <a:pt x="67" y="30"/>
                </a:cubicBezTo>
                <a:cubicBezTo>
                  <a:pt x="66" y="28"/>
                  <a:pt x="64" y="27"/>
                  <a:pt x="64" y="24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3"/>
                  <a:pt x="67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4" y="0"/>
                  <a:pt x="76" y="3"/>
                  <a:pt x="76" y="6"/>
                </a:cubicBezTo>
                <a:cubicBezTo>
                  <a:pt x="76" y="12"/>
                  <a:pt x="76" y="12"/>
                  <a:pt x="76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1" y="17"/>
                  <a:pt x="91" y="17"/>
                  <a:pt x="91" y="17"/>
                </a:cubicBezTo>
                <a:close/>
                <a:moveTo>
                  <a:pt x="44" y="68"/>
                </a:moveTo>
                <a:cubicBezTo>
                  <a:pt x="44" y="40"/>
                  <a:pt x="44" y="40"/>
                  <a:pt x="44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0"/>
                  <a:pt x="39" y="41"/>
                  <a:pt x="38" y="42"/>
                </a:cubicBezTo>
                <a:cubicBezTo>
                  <a:pt x="37" y="43"/>
                  <a:pt x="37" y="43"/>
                  <a:pt x="36" y="43"/>
                </a:cubicBezTo>
                <a:cubicBezTo>
                  <a:pt x="36" y="47"/>
                  <a:pt x="36" y="47"/>
                  <a:pt x="36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54" y="68"/>
                </a:moveTo>
                <a:cubicBezTo>
                  <a:pt x="54" y="40"/>
                  <a:pt x="54" y="40"/>
                  <a:pt x="54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1"/>
                  <a:pt x="48" y="42"/>
                </a:cubicBezTo>
                <a:cubicBezTo>
                  <a:pt x="47" y="43"/>
                  <a:pt x="47" y="43"/>
                  <a:pt x="46" y="43"/>
                </a:cubicBezTo>
                <a:cubicBezTo>
                  <a:pt x="46" y="47"/>
                  <a:pt x="46" y="47"/>
                  <a:pt x="46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68"/>
                  <a:pt x="48" y="68"/>
                  <a:pt x="48" y="68"/>
                </a:cubicBezTo>
                <a:cubicBezTo>
                  <a:pt x="54" y="68"/>
                  <a:pt x="54" y="68"/>
                  <a:pt x="54" y="68"/>
                </a:cubicBezTo>
                <a:close/>
                <a:moveTo>
                  <a:pt x="81" y="36"/>
                </a:moveTo>
                <a:cubicBezTo>
                  <a:pt x="10" y="36"/>
                  <a:pt x="10" y="36"/>
                  <a:pt x="10" y="36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5"/>
                  <a:pt x="11" y="67"/>
                  <a:pt x="12" y="69"/>
                </a:cubicBezTo>
                <a:cubicBezTo>
                  <a:pt x="13" y="70"/>
                  <a:pt x="15" y="71"/>
                  <a:pt x="17" y="71"/>
                </a:cubicBezTo>
                <a:cubicBezTo>
                  <a:pt x="74" y="71"/>
                  <a:pt x="74" y="71"/>
                  <a:pt x="74" y="71"/>
                </a:cubicBezTo>
                <a:cubicBezTo>
                  <a:pt x="76" y="71"/>
                  <a:pt x="78" y="70"/>
                  <a:pt x="79" y="69"/>
                </a:cubicBezTo>
                <a:cubicBezTo>
                  <a:pt x="80" y="67"/>
                  <a:pt x="81" y="65"/>
                  <a:pt x="81" y="63"/>
                </a:cubicBezTo>
                <a:lnTo>
                  <a:pt x="81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19" name="Freeform 135"/>
          <p:cNvSpPr>
            <a:spLocks noEditPoints="1"/>
          </p:cNvSpPr>
          <p:nvPr/>
        </p:nvSpPr>
        <p:spPr>
          <a:xfrm>
            <a:off x="6342143" y="5647275"/>
            <a:ext cx="220134" cy="158751"/>
          </a:xfrm>
          <a:custGeom>
            <a:avLst/>
            <a:gdLst/>
            <a:ahLst/>
            <a:cxnLst>
              <a:cxn ang="0">
                <a:pos x="141172" y="119380"/>
              </a:cxn>
              <a:cxn ang="0">
                <a:pos x="162087" y="56178"/>
              </a:cxn>
              <a:cxn ang="0">
                <a:pos x="163830" y="52667"/>
              </a:cxn>
              <a:cxn ang="0">
                <a:pos x="162087" y="47400"/>
              </a:cxn>
              <a:cxn ang="0">
                <a:pos x="158601" y="45645"/>
              </a:cxn>
              <a:cxn ang="0">
                <a:pos x="132458" y="79001"/>
              </a:cxn>
              <a:cxn ang="0">
                <a:pos x="102829" y="43889"/>
              </a:cxn>
              <a:cxn ang="0">
                <a:pos x="57514" y="43889"/>
              </a:cxn>
              <a:cxn ang="0">
                <a:pos x="47057" y="49156"/>
              </a:cxn>
              <a:cxn ang="0">
                <a:pos x="38343" y="59690"/>
              </a:cxn>
              <a:cxn ang="0">
                <a:pos x="17428" y="119380"/>
              </a:cxn>
              <a:cxn ang="0">
                <a:pos x="141172" y="119380"/>
              </a:cxn>
              <a:cxn ang="0">
                <a:pos x="120258" y="38622"/>
              </a:cxn>
              <a:cxn ang="0">
                <a:pos x="95857" y="7022"/>
              </a:cxn>
              <a:cxn ang="0">
                <a:pos x="95857" y="0"/>
              </a:cxn>
              <a:cxn ang="0">
                <a:pos x="142915" y="38622"/>
              </a:cxn>
              <a:cxn ang="0">
                <a:pos x="153372" y="38622"/>
              </a:cxn>
              <a:cxn ang="0">
                <a:pos x="132458" y="64956"/>
              </a:cxn>
              <a:cxn ang="0">
                <a:pos x="109800" y="38622"/>
              </a:cxn>
              <a:cxn ang="0">
                <a:pos x="120258" y="38622"/>
              </a:cxn>
              <a:cxn ang="0">
                <a:pos x="97600" y="17555"/>
              </a:cxn>
              <a:cxn ang="0">
                <a:pos x="106315" y="28089"/>
              </a:cxn>
              <a:cxn ang="0">
                <a:pos x="50543" y="28089"/>
              </a:cxn>
              <a:cxn ang="0">
                <a:pos x="34857" y="33356"/>
              </a:cxn>
              <a:cxn ang="0">
                <a:pos x="24400" y="47400"/>
              </a:cxn>
              <a:cxn ang="0">
                <a:pos x="6971" y="100068"/>
              </a:cxn>
              <a:cxn ang="0">
                <a:pos x="0" y="93046"/>
              </a:cxn>
              <a:cxn ang="0">
                <a:pos x="0" y="8777"/>
              </a:cxn>
              <a:cxn ang="0">
                <a:pos x="6971" y="1755"/>
              </a:cxn>
              <a:cxn ang="0">
                <a:pos x="47057" y="1755"/>
              </a:cxn>
              <a:cxn ang="0">
                <a:pos x="61000" y="17555"/>
              </a:cxn>
              <a:cxn ang="0">
                <a:pos x="97600" y="17555"/>
              </a:cxn>
            </a:cxnLst>
            <a:rect l="0" t="0" r="0" b="0"/>
            <a:pathLst>
              <a:path w="94" h="68">
                <a:moveTo>
                  <a:pt x="81" y="68"/>
                </a:moveTo>
                <a:cubicBezTo>
                  <a:pt x="93" y="32"/>
                  <a:pt x="93" y="32"/>
                  <a:pt x="93" y="32"/>
                </a:cubicBezTo>
                <a:cubicBezTo>
                  <a:pt x="94" y="31"/>
                  <a:pt x="94" y="31"/>
                  <a:pt x="94" y="30"/>
                </a:cubicBezTo>
                <a:cubicBezTo>
                  <a:pt x="94" y="29"/>
                  <a:pt x="94" y="28"/>
                  <a:pt x="93" y="27"/>
                </a:cubicBezTo>
                <a:cubicBezTo>
                  <a:pt x="93" y="27"/>
                  <a:pt x="92" y="26"/>
                  <a:pt x="91" y="26"/>
                </a:cubicBezTo>
                <a:cubicBezTo>
                  <a:pt x="76" y="45"/>
                  <a:pt x="76" y="45"/>
                  <a:pt x="76" y="45"/>
                </a:cubicBezTo>
                <a:cubicBezTo>
                  <a:pt x="59" y="25"/>
                  <a:pt x="59" y="25"/>
                  <a:pt x="59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1" y="25"/>
                  <a:pt x="29" y="26"/>
                  <a:pt x="27" y="28"/>
                </a:cubicBezTo>
                <a:cubicBezTo>
                  <a:pt x="25" y="29"/>
                  <a:pt x="23" y="31"/>
                  <a:pt x="22" y="34"/>
                </a:cubicBezTo>
                <a:cubicBezTo>
                  <a:pt x="10" y="68"/>
                  <a:pt x="10" y="68"/>
                  <a:pt x="10" y="68"/>
                </a:cubicBezTo>
                <a:cubicBezTo>
                  <a:pt x="81" y="68"/>
                  <a:pt x="81" y="68"/>
                  <a:pt x="81" y="68"/>
                </a:cubicBezTo>
                <a:close/>
                <a:moveTo>
                  <a:pt x="69" y="22"/>
                </a:moveTo>
                <a:cubicBezTo>
                  <a:pt x="67" y="14"/>
                  <a:pt x="62" y="7"/>
                  <a:pt x="55" y="4"/>
                </a:cubicBezTo>
                <a:cubicBezTo>
                  <a:pt x="55" y="0"/>
                  <a:pt x="55" y="0"/>
                  <a:pt x="55" y="0"/>
                </a:cubicBezTo>
                <a:cubicBezTo>
                  <a:pt x="68" y="2"/>
                  <a:pt x="79" y="9"/>
                  <a:pt x="82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76" y="37"/>
                  <a:pt x="76" y="37"/>
                  <a:pt x="76" y="37"/>
                </a:cubicBezTo>
                <a:cubicBezTo>
                  <a:pt x="63" y="22"/>
                  <a:pt x="63" y="22"/>
                  <a:pt x="63" y="22"/>
                </a:cubicBezTo>
                <a:cubicBezTo>
                  <a:pt x="69" y="22"/>
                  <a:pt x="69" y="22"/>
                  <a:pt x="69" y="22"/>
                </a:cubicBezTo>
                <a:close/>
                <a:moveTo>
                  <a:pt x="56" y="10"/>
                </a:moveTo>
                <a:cubicBezTo>
                  <a:pt x="58" y="12"/>
                  <a:pt x="60" y="14"/>
                  <a:pt x="61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6" y="16"/>
                  <a:pt x="23" y="17"/>
                  <a:pt x="20" y="19"/>
                </a:cubicBezTo>
                <a:cubicBezTo>
                  <a:pt x="17" y="21"/>
                  <a:pt x="15" y="24"/>
                  <a:pt x="14" y="27"/>
                </a:cubicBezTo>
                <a:cubicBezTo>
                  <a:pt x="4" y="57"/>
                  <a:pt x="4" y="57"/>
                  <a:pt x="4" y="57"/>
                </a:cubicBezTo>
                <a:cubicBezTo>
                  <a:pt x="1" y="57"/>
                  <a:pt x="0" y="55"/>
                  <a:pt x="0" y="53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1"/>
                  <a:pt x="4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35" y="10"/>
                  <a:pt x="35" y="10"/>
                  <a:pt x="35" y="10"/>
                </a:cubicBezTo>
                <a:lnTo>
                  <a:pt x="56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0" name="Freeform 136"/>
          <p:cNvSpPr>
            <a:spLocks noEditPoints="1"/>
          </p:cNvSpPr>
          <p:nvPr/>
        </p:nvSpPr>
        <p:spPr>
          <a:xfrm>
            <a:off x="5681742" y="5626108"/>
            <a:ext cx="220134" cy="177800"/>
          </a:xfrm>
          <a:custGeom>
            <a:avLst/>
            <a:gdLst/>
            <a:ahLst/>
            <a:cxnLst>
              <a:cxn ang="0">
                <a:pos x="133485" y="28073"/>
              </a:cxn>
              <a:cxn ang="0">
                <a:pos x="133485" y="24564"/>
              </a:cxn>
              <a:cxn ang="0">
                <a:pos x="126459" y="17546"/>
              </a:cxn>
              <a:cxn ang="0">
                <a:pos x="61473" y="17546"/>
              </a:cxn>
              <a:cxn ang="0">
                <a:pos x="47422" y="0"/>
              </a:cxn>
              <a:cxn ang="0">
                <a:pos x="7025" y="0"/>
              </a:cxn>
              <a:cxn ang="0">
                <a:pos x="0" y="8773"/>
              </a:cxn>
              <a:cxn ang="0">
                <a:pos x="0" y="92994"/>
              </a:cxn>
              <a:cxn ang="0">
                <a:pos x="7025" y="100012"/>
              </a:cxn>
              <a:cxn ang="0">
                <a:pos x="24589" y="47374"/>
              </a:cxn>
              <a:cxn ang="0">
                <a:pos x="35127" y="33337"/>
              </a:cxn>
              <a:cxn ang="0">
                <a:pos x="50935" y="28073"/>
              </a:cxn>
              <a:cxn ang="0">
                <a:pos x="133485" y="28073"/>
              </a:cxn>
              <a:cxn ang="0">
                <a:pos x="126459" y="70184"/>
              </a:cxn>
              <a:cxn ang="0">
                <a:pos x="149292" y="78957"/>
              </a:cxn>
              <a:cxn ang="0">
                <a:pos x="159830" y="101767"/>
              </a:cxn>
              <a:cxn ang="0">
                <a:pos x="149292" y="124576"/>
              </a:cxn>
              <a:cxn ang="0">
                <a:pos x="126459" y="133350"/>
              </a:cxn>
              <a:cxn ang="0">
                <a:pos x="105382" y="124576"/>
              </a:cxn>
              <a:cxn ang="0">
                <a:pos x="94844" y="101767"/>
              </a:cxn>
              <a:cxn ang="0">
                <a:pos x="105382" y="78957"/>
              </a:cxn>
              <a:cxn ang="0">
                <a:pos x="126459" y="70184"/>
              </a:cxn>
              <a:cxn ang="0">
                <a:pos x="145779" y="92994"/>
              </a:cxn>
              <a:cxn ang="0">
                <a:pos x="147536" y="101767"/>
              </a:cxn>
              <a:cxn ang="0">
                <a:pos x="140510" y="115803"/>
              </a:cxn>
              <a:cxn ang="0">
                <a:pos x="126459" y="121067"/>
              </a:cxn>
              <a:cxn ang="0">
                <a:pos x="117677" y="119313"/>
              </a:cxn>
              <a:cxn ang="0">
                <a:pos x="145779" y="92994"/>
              </a:cxn>
              <a:cxn ang="0">
                <a:pos x="108895" y="110540"/>
              </a:cxn>
              <a:cxn ang="0">
                <a:pos x="107139" y="101767"/>
              </a:cxn>
              <a:cxn ang="0">
                <a:pos x="112408" y="87730"/>
              </a:cxn>
              <a:cxn ang="0">
                <a:pos x="126459" y="80711"/>
              </a:cxn>
              <a:cxn ang="0">
                <a:pos x="135241" y="84221"/>
              </a:cxn>
              <a:cxn ang="0">
                <a:pos x="108895" y="110540"/>
              </a:cxn>
              <a:cxn ang="0">
                <a:pos x="158074" y="73693"/>
              </a:cxn>
              <a:cxn ang="0">
                <a:pos x="126459" y="59656"/>
              </a:cxn>
              <a:cxn ang="0">
                <a:pos x="86062" y="101767"/>
              </a:cxn>
              <a:cxn ang="0">
                <a:pos x="89575" y="117558"/>
              </a:cxn>
              <a:cxn ang="0">
                <a:pos x="17563" y="117558"/>
              </a:cxn>
              <a:cxn ang="0">
                <a:pos x="38640" y="57901"/>
              </a:cxn>
              <a:cxn ang="0">
                <a:pos x="47422" y="47374"/>
              </a:cxn>
              <a:cxn ang="0">
                <a:pos x="57960" y="43865"/>
              </a:cxn>
              <a:cxn ang="0">
                <a:pos x="156318" y="43865"/>
              </a:cxn>
              <a:cxn ang="0">
                <a:pos x="159830" y="43865"/>
              </a:cxn>
              <a:cxn ang="0">
                <a:pos x="163343" y="47374"/>
              </a:cxn>
              <a:cxn ang="0">
                <a:pos x="165100" y="50883"/>
              </a:cxn>
              <a:cxn ang="0">
                <a:pos x="163343" y="56147"/>
              </a:cxn>
              <a:cxn ang="0">
                <a:pos x="158074" y="73693"/>
              </a:cxn>
            </a:cxnLst>
            <a:rect l="0" t="0" r="0" b="0"/>
            <a:pathLst>
              <a:path w="94" h="76">
                <a:moveTo>
                  <a:pt x="76" y="16"/>
                </a:moveTo>
                <a:cubicBezTo>
                  <a:pt x="76" y="14"/>
                  <a:pt x="76" y="14"/>
                  <a:pt x="76" y="14"/>
                </a:cubicBezTo>
                <a:cubicBezTo>
                  <a:pt x="76" y="12"/>
                  <a:pt x="74" y="10"/>
                  <a:pt x="72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27" y="0"/>
                  <a:pt x="27" y="0"/>
                  <a:pt x="27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5"/>
                  <a:pt x="1" y="57"/>
                  <a:pt x="4" y="57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4"/>
                  <a:pt x="17" y="21"/>
                  <a:pt x="20" y="19"/>
                </a:cubicBezTo>
                <a:cubicBezTo>
                  <a:pt x="23" y="17"/>
                  <a:pt x="26" y="16"/>
                  <a:pt x="29" y="16"/>
                </a:cubicBezTo>
                <a:cubicBezTo>
                  <a:pt x="76" y="16"/>
                  <a:pt x="76" y="16"/>
                  <a:pt x="76" y="16"/>
                </a:cubicBezTo>
                <a:close/>
                <a:moveTo>
                  <a:pt x="72" y="40"/>
                </a:moveTo>
                <a:cubicBezTo>
                  <a:pt x="77" y="40"/>
                  <a:pt x="82" y="42"/>
                  <a:pt x="85" y="45"/>
                </a:cubicBezTo>
                <a:cubicBezTo>
                  <a:pt x="89" y="48"/>
                  <a:pt x="91" y="53"/>
                  <a:pt x="91" y="58"/>
                </a:cubicBezTo>
                <a:cubicBezTo>
                  <a:pt x="91" y="63"/>
                  <a:pt x="89" y="67"/>
                  <a:pt x="85" y="71"/>
                </a:cubicBezTo>
                <a:cubicBezTo>
                  <a:pt x="82" y="74"/>
                  <a:pt x="77" y="76"/>
                  <a:pt x="72" y="76"/>
                </a:cubicBezTo>
                <a:cubicBezTo>
                  <a:pt x="67" y="76"/>
                  <a:pt x="63" y="74"/>
                  <a:pt x="60" y="71"/>
                </a:cubicBezTo>
                <a:cubicBezTo>
                  <a:pt x="56" y="67"/>
                  <a:pt x="54" y="63"/>
                  <a:pt x="54" y="58"/>
                </a:cubicBezTo>
                <a:cubicBezTo>
                  <a:pt x="54" y="53"/>
                  <a:pt x="56" y="48"/>
                  <a:pt x="60" y="45"/>
                </a:cubicBezTo>
                <a:cubicBezTo>
                  <a:pt x="63" y="42"/>
                  <a:pt x="67" y="40"/>
                  <a:pt x="72" y="40"/>
                </a:cubicBezTo>
                <a:close/>
                <a:moveTo>
                  <a:pt x="83" y="53"/>
                </a:moveTo>
                <a:cubicBezTo>
                  <a:pt x="83" y="54"/>
                  <a:pt x="84" y="56"/>
                  <a:pt x="84" y="58"/>
                </a:cubicBezTo>
                <a:cubicBezTo>
                  <a:pt x="84" y="61"/>
                  <a:pt x="83" y="64"/>
                  <a:pt x="80" y="66"/>
                </a:cubicBezTo>
                <a:cubicBezTo>
                  <a:pt x="78" y="68"/>
                  <a:pt x="76" y="69"/>
                  <a:pt x="72" y="69"/>
                </a:cubicBezTo>
                <a:cubicBezTo>
                  <a:pt x="71" y="69"/>
                  <a:pt x="69" y="69"/>
                  <a:pt x="67" y="68"/>
                </a:cubicBezTo>
                <a:cubicBezTo>
                  <a:pt x="83" y="53"/>
                  <a:pt x="83" y="53"/>
                  <a:pt x="83" y="53"/>
                </a:cubicBezTo>
                <a:close/>
                <a:moveTo>
                  <a:pt x="62" y="63"/>
                </a:moveTo>
                <a:cubicBezTo>
                  <a:pt x="61" y="61"/>
                  <a:pt x="61" y="60"/>
                  <a:pt x="61" y="58"/>
                </a:cubicBezTo>
                <a:cubicBezTo>
                  <a:pt x="61" y="55"/>
                  <a:pt x="62" y="52"/>
                  <a:pt x="64" y="50"/>
                </a:cubicBezTo>
                <a:cubicBezTo>
                  <a:pt x="66" y="48"/>
                  <a:pt x="69" y="46"/>
                  <a:pt x="72" y="46"/>
                </a:cubicBezTo>
                <a:cubicBezTo>
                  <a:pt x="74" y="46"/>
                  <a:pt x="76" y="47"/>
                  <a:pt x="77" y="48"/>
                </a:cubicBezTo>
                <a:cubicBezTo>
                  <a:pt x="62" y="63"/>
                  <a:pt x="62" y="63"/>
                  <a:pt x="62" y="63"/>
                </a:cubicBezTo>
                <a:close/>
                <a:moveTo>
                  <a:pt x="90" y="42"/>
                </a:moveTo>
                <a:cubicBezTo>
                  <a:pt x="86" y="37"/>
                  <a:pt x="79" y="34"/>
                  <a:pt x="72" y="34"/>
                </a:cubicBezTo>
                <a:cubicBezTo>
                  <a:pt x="59" y="34"/>
                  <a:pt x="49" y="45"/>
                  <a:pt x="49" y="58"/>
                </a:cubicBezTo>
                <a:cubicBezTo>
                  <a:pt x="49" y="61"/>
                  <a:pt x="49" y="65"/>
                  <a:pt x="51" y="67"/>
                </a:cubicBezTo>
                <a:cubicBezTo>
                  <a:pt x="10" y="67"/>
                  <a:pt x="10" y="67"/>
                  <a:pt x="10" y="67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31"/>
                  <a:pt x="25" y="29"/>
                  <a:pt x="27" y="27"/>
                </a:cubicBezTo>
                <a:cubicBezTo>
                  <a:pt x="29" y="26"/>
                  <a:pt x="31" y="25"/>
                  <a:pt x="33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90" y="25"/>
                  <a:pt x="91" y="25"/>
                  <a:pt x="91" y="25"/>
                </a:cubicBezTo>
                <a:cubicBezTo>
                  <a:pt x="92" y="26"/>
                  <a:pt x="93" y="26"/>
                  <a:pt x="93" y="27"/>
                </a:cubicBezTo>
                <a:cubicBezTo>
                  <a:pt x="94" y="28"/>
                  <a:pt x="94" y="28"/>
                  <a:pt x="94" y="29"/>
                </a:cubicBezTo>
                <a:cubicBezTo>
                  <a:pt x="94" y="30"/>
                  <a:pt x="94" y="31"/>
                  <a:pt x="93" y="32"/>
                </a:cubicBezTo>
                <a:lnTo>
                  <a:pt x="90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1" name="Freeform 137"/>
          <p:cNvSpPr>
            <a:spLocks noEditPoints="1"/>
          </p:cNvSpPr>
          <p:nvPr/>
        </p:nvSpPr>
        <p:spPr>
          <a:xfrm>
            <a:off x="6991961" y="5636692"/>
            <a:ext cx="226483" cy="169334"/>
          </a:xfrm>
          <a:custGeom>
            <a:avLst/>
            <a:gdLst/>
            <a:ahLst/>
            <a:cxnLst>
              <a:cxn ang="0">
                <a:pos x="138600" y="28222"/>
              </a:cxn>
              <a:cxn ang="0">
                <a:pos x="138600" y="24694"/>
              </a:cxn>
              <a:cxn ang="0">
                <a:pos x="129828" y="17638"/>
              </a:cxn>
              <a:cxn ang="0">
                <a:pos x="63159" y="17638"/>
              </a:cxn>
              <a:cxn ang="0">
                <a:pos x="49124" y="0"/>
              </a:cxn>
              <a:cxn ang="0">
                <a:pos x="7017" y="0"/>
              </a:cxn>
              <a:cxn ang="0">
                <a:pos x="0" y="8819"/>
              </a:cxn>
              <a:cxn ang="0">
                <a:pos x="0" y="95250"/>
              </a:cxn>
              <a:cxn ang="0">
                <a:pos x="7017" y="102305"/>
              </a:cxn>
              <a:cxn ang="0">
                <a:pos x="24562" y="47625"/>
              </a:cxn>
              <a:cxn ang="0">
                <a:pos x="35088" y="33513"/>
              </a:cxn>
              <a:cxn ang="0">
                <a:pos x="52632" y="28222"/>
              </a:cxn>
              <a:cxn ang="0">
                <a:pos x="138600" y="28222"/>
              </a:cxn>
              <a:cxn ang="0">
                <a:pos x="138600" y="63500"/>
              </a:cxn>
              <a:cxn ang="0">
                <a:pos x="161407" y="72319"/>
              </a:cxn>
              <a:cxn ang="0">
                <a:pos x="170180" y="95250"/>
              </a:cxn>
              <a:cxn ang="0">
                <a:pos x="161407" y="118180"/>
              </a:cxn>
              <a:cxn ang="0">
                <a:pos x="138600" y="127000"/>
              </a:cxn>
              <a:cxn ang="0">
                <a:pos x="115792" y="118180"/>
              </a:cxn>
              <a:cxn ang="0">
                <a:pos x="107020" y="95250"/>
              </a:cxn>
              <a:cxn ang="0">
                <a:pos x="115792" y="72319"/>
              </a:cxn>
              <a:cxn ang="0">
                <a:pos x="138600" y="63500"/>
              </a:cxn>
              <a:cxn ang="0">
                <a:pos x="147372" y="112888"/>
              </a:cxn>
              <a:cxn ang="0">
                <a:pos x="138600" y="104069"/>
              </a:cxn>
              <a:cxn ang="0">
                <a:pos x="129828" y="112888"/>
              </a:cxn>
              <a:cxn ang="0">
                <a:pos x="138600" y="114652"/>
              </a:cxn>
              <a:cxn ang="0">
                <a:pos x="147372" y="112888"/>
              </a:cxn>
              <a:cxn ang="0">
                <a:pos x="129828" y="95250"/>
              </a:cxn>
              <a:cxn ang="0">
                <a:pos x="121055" y="104069"/>
              </a:cxn>
              <a:cxn ang="0">
                <a:pos x="119301" y="95250"/>
              </a:cxn>
              <a:cxn ang="0">
                <a:pos x="121055" y="86430"/>
              </a:cxn>
              <a:cxn ang="0">
                <a:pos x="129828" y="95250"/>
              </a:cxn>
              <a:cxn ang="0">
                <a:pos x="129828" y="77611"/>
              </a:cxn>
              <a:cxn ang="0">
                <a:pos x="138600" y="74083"/>
              </a:cxn>
              <a:cxn ang="0">
                <a:pos x="147372" y="77611"/>
              </a:cxn>
              <a:cxn ang="0">
                <a:pos x="138600" y="86430"/>
              </a:cxn>
              <a:cxn ang="0">
                <a:pos x="129828" y="77611"/>
              </a:cxn>
              <a:cxn ang="0">
                <a:pos x="149126" y="95250"/>
              </a:cxn>
              <a:cxn ang="0">
                <a:pos x="157898" y="104069"/>
              </a:cxn>
              <a:cxn ang="0">
                <a:pos x="159653" y="95250"/>
              </a:cxn>
              <a:cxn ang="0">
                <a:pos x="157898" y="86430"/>
              </a:cxn>
              <a:cxn ang="0">
                <a:pos x="149126" y="95250"/>
              </a:cxn>
              <a:cxn ang="0">
                <a:pos x="166671" y="63500"/>
              </a:cxn>
              <a:cxn ang="0">
                <a:pos x="138600" y="52916"/>
              </a:cxn>
              <a:cxn ang="0">
                <a:pos x="96493" y="95250"/>
              </a:cxn>
              <a:cxn ang="0">
                <a:pos x="107020" y="121708"/>
              </a:cxn>
              <a:cxn ang="0">
                <a:pos x="19298" y="121708"/>
              </a:cxn>
              <a:cxn ang="0">
                <a:pos x="40351" y="59972"/>
              </a:cxn>
              <a:cxn ang="0">
                <a:pos x="47369" y="49388"/>
              </a:cxn>
              <a:cxn ang="0">
                <a:pos x="59650" y="44097"/>
              </a:cxn>
              <a:cxn ang="0">
                <a:pos x="161407" y="44097"/>
              </a:cxn>
              <a:cxn ang="0">
                <a:pos x="164916" y="45861"/>
              </a:cxn>
              <a:cxn ang="0">
                <a:pos x="168425" y="47625"/>
              </a:cxn>
              <a:cxn ang="0">
                <a:pos x="170180" y="52916"/>
              </a:cxn>
              <a:cxn ang="0">
                <a:pos x="168425" y="56444"/>
              </a:cxn>
              <a:cxn ang="0">
                <a:pos x="166671" y="63500"/>
              </a:cxn>
            </a:cxnLst>
            <a:rect l="0" t="0" r="0" b="0"/>
            <a:pathLst>
              <a:path w="97" h="72">
                <a:moveTo>
                  <a:pt x="79" y="16"/>
                </a:moveTo>
                <a:cubicBezTo>
                  <a:pt x="79" y="14"/>
                  <a:pt x="79" y="14"/>
                  <a:pt x="79" y="14"/>
                </a:cubicBezTo>
                <a:cubicBezTo>
                  <a:pt x="79" y="12"/>
                  <a:pt x="76" y="10"/>
                  <a:pt x="74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2" y="58"/>
                  <a:pt x="4" y="58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4"/>
                  <a:pt x="18" y="21"/>
                  <a:pt x="20" y="19"/>
                </a:cubicBezTo>
                <a:cubicBezTo>
                  <a:pt x="23" y="17"/>
                  <a:pt x="27" y="16"/>
                  <a:pt x="30" y="16"/>
                </a:cubicBezTo>
                <a:cubicBezTo>
                  <a:pt x="79" y="16"/>
                  <a:pt x="79" y="16"/>
                  <a:pt x="79" y="16"/>
                </a:cubicBezTo>
                <a:close/>
                <a:moveTo>
                  <a:pt x="79" y="36"/>
                </a:moveTo>
                <a:cubicBezTo>
                  <a:pt x="84" y="36"/>
                  <a:pt x="89" y="38"/>
                  <a:pt x="92" y="41"/>
                </a:cubicBezTo>
                <a:cubicBezTo>
                  <a:pt x="95" y="44"/>
                  <a:pt x="97" y="49"/>
                  <a:pt x="97" y="54"/>
                </a:cubicBezTo>
                <a:cubicBezTo>
                  <a:pt x="97" y="59"/>
                  <a:pt x="95" y="63"/>
                  <a:pt x="92" y="67"/>
                </a:cubicBezTo>
                <a:cubicBezTo>
                  <a:pt x="89" y="70"/>
                  <a:pt x="84" y="72"/>
                  <a:pt x="79" y="72"/>
                </a:cubicBezTo>
                <a:cubicBezTo>
                  <a:pt x="74" y="72"/>
                  <a:pt x="70" y="70"/>
                  <a:pt x="66" y="67"/>
                </a:cubicBezTo>
                <a:cubicBezTo>
                  <a:pt x="63" y="63"/>
                  <a:pt x="61" y="59"/>
                  <a:pt x="61" y="54"/>
                </a:cubicBezTo>
                <a:cubicBezTo>
                  <a:pt x="61" y="49"/>
                  <a:pt x="63" y="44"/>
                  <a:pt x="66" y="41"/>
                </a:cubicBezTo>
                <a:cubicBezTo>
                  <a:pt x="70" y="38"/>
                  <a:pt x="74" y="36"/>
                  <a:pt x="79" y="36"/>
                </a:cubicBezTo>
                <a:close/>
                <a:moveTo>
                  <a:pt x="84" y="64"/>
                </a:moveTo>
                <a:cubicBezTo>
                  <a:pt x="79" y="59"/>
                  <a:pt x="79" y="59"/>
                  <a:pt x="79" y="59"/>
                </a:cubicBezTo>
                <a:cubicBezTo>
                  <a:pt x="74" y="64"/>
                  <a:pt x="74" y="64"/>
                  <a:pt x="74" y="64"/>
                </a:cubicBezTo>
                <a:cubicBezTo>
                  <a:pt x="76" y="65"/>
                  <a:pt x="78" y="65"/>
                  <a:pt x="79" y="65"/>
                </a:cubicBezTo>
                <a:cubicBezTo>
                  <a:pt x="81" y="65"/>
                  <a:pt x="83" y="65"/>
                  <a:pt x="84" y="64"/>
                </a:cubicBezTo>
                <a:close/>
                <a:moveTo>
                  <a:pt x="74" y="54"/>
                </a:moveTo>
                <a:cubicBezTo>
                  <a:pt x="69" y="59"/>
                  <a:pt x="69" y="59"/>
                  <a:pt x="69" y="59"/>
                </a:cubicBezTo>
                <a:cubicBezTo>
                  <a:pt x="68" y="57"/>
                  <a:pt x="68" y="56"/>
                  <a:pt x="68" y="54"/>
                </a:cubicBezTo>
                <a:cubicBezTo>
                  <a:pt x="68" y="52"/>
                  <a:pt x="68" y="50"/>
                  <a:pt x="69" y="49"/>
                </a:cubicBezTo>
                <a:cubicBezTo>
                  <a:pt x="74" y="54"/>
                  <a:pt x="74" y="54"/>
                  <a:pt x="74" y="54"/>
                </a:cubicBezTo>
                <a:close/>
                <a:moveTo>
                  <a:pt x="74" y="44"/>
                </a:moveTo>
                <a:cubicBezTo>
                  <a:pt x="76" y="43"/>
                  <a:pt x="78" y="42"/>
                  <a:pt x="79" y="42"/>
                </a:cubicBezTo>
                <a:cubicBezTo>
                  <a:pt x="81" y="42"/>
                  <a:pt x="83" y="43"/>
                  <a:pt x="84" y="44"/>
                </a:cubicBezTo>
                <a:cubicBezTo>
                  <a:pt x="79" y="49"/>
                  <a:pt x="79" y="49"/>
                  <a:pt x="79" y="49"/>
                </a:cubicBezTo>
                <a:cubicBezTo>
                  <a:pt x="74" y="44"/>
                  <a:pt x="74" y="44"/>
                  <a:pt x="74" y="44"/>
                </a:cubicBezTo>
                <a:close/>
                <a:moveTo>
                  <a:pt x="85" y="54"/>
                </a:moveTo>
                <a:cubicBezTo>
                  <a:pt x="90" y="59"/>
                  <a:pt x="90" y="59"/>
                  <a:pt x="90" y="59"/>
                </a:cubicBezTo>
                <a:cubicBezTo>
                  <a:pt x="90" y="57"/>
                  <a:pt x="91" y="56"/>
                  <a:pt x="91" y="54"/>
                </a:cubicBezTo>
                <a:cubicBezTo>
                  <a:pt x="91" y="52"/>
                  <a:pt x="90" y="50"/>
                  <a:pt x="90" y="49"/>
                </a:cubicBezTo>
                <a:cubicBezTo>
                  <a:pt x="85" y="54"/>
                  <a:pt x="85" y="54"/>
                  <a:pt x="85" y="54"/>
                </a:cubicBezTo>
                <a:close/>
                <a:moveTo>
                  <a:pt x="95" y="36"/>
                </a:moveTo>
                <a:cubicBezTo>
                  <a:pt x="91" y="32"/>
                  <a:pt x="85" y="30"/>
                  <a:pt x="79" y="30"/>
                </a:cubicBezTo>
                <a:cubicBezTo>
                  <a:pt x="66" y="30"/>
                  <a:pt x="55" y="41"/>
                  <a:pt x="55" y="54"/>
                </a:cubicBezTo>
                <a:cubicBezTo>
                  <a:pt x="55" y="60"/>
                  <a:pt x="57" y="65"/>
                  <a:pt x="61" y="69"/>
                </a:cubicBezTo>
                <a:cubicBezTo>
                  <a:pt x="11" y="69"/>
                  <a:pt x="11" y="69"/>
                  <a:pt x="11" y="69"/>
                </a:cubicBezTo>
                <a:cubicBezTo>
                  <a:pt x="23" y="34"/>
                  <a:pt x="23" y="34"/>
                  <a:pt x="23" y="34"/>
                </a:cubicBezTo>
                <a:cubicBezTo>
                  <a:pt x="24" y="31"/>
                  <a:pt x="25" y="29"/>
                  <a:pt x="27" y="28"/>
                </a:cubicBezTo>
                <a:cubicBezTo>
                  <a:pt x="30" y="26"/>
                  <a:pt x="32" y="25"/>
                  <a:pt x="34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2" y="25"/>
                  <a:pt x="93" y="25"/>
                  <a:pt x="94" y="26"/>
                </a:cubicBezTo>
                <a:cubicBezTo>
                  <a:pt x="95" y="26"/>
                  <a:pt x="95" y="26"/>
                  <a:pt x="96" y="27"/>
                </a:cubicBezTo>
                <a:cubicBezTo>
                  <a:pt x="96" y="28"/>
                  <a:pt x="97" y="29"/>
                  <a:pt x="97" y="30"/>
                </a:cubicBezTo>
                <a:cubicBezTo>
                  <a:pt x="97" y="31"/>
                  <a:pt x="96" y="31"/>
                  <a:pt x="96" y="32"/>
                </a:cubicBezTo>
                <a:lnTo>
                  <a:pt x="9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2" name="Freeform 138"/>
          <p:cNvSpPr>
            <a:spLocks noEditPoints="1"/>
          </p:cNvSpPr>
          <p:nvPr/>
        </p:nvSpPr>
        <p:spPr>
          <a:xfrm>
            <a:off x="7656595" y="5640925"/>
            <a:ext cx="254000" cy="182034"/>
          </a:xfrm>
          <a:custGeom>
            <a:avLst/>
            <a:gdLst/>
            <a:ahLst/>
            <a:cxnLst>
              <a:cxn ang="0">
                <a:pos x="138068" y="28135"/>
              </a:cxn>
              <a:cxn ang="0">
                <a:pos x="138068" y="24618"/>
              </a:cxn>
              <a:cxn ang="0">
                <a:pos x="129330" y="17584"/>
              </a:cxn>
              <a:cxn ang="0">
                <a:pos x="62917" y="17584"/>
              </a:cxn>
              <a:cxn ang="0">
                <a:pos x="48935" y="0"/>
              </a:cxn>
              <a:cxn ang="0">
                <a:pos x="8738" y="0"/>
              </a:cxn>
              <a:cxn ang="0">
                <a:pos x="0" y="8792"/>
              </a:cxn>
              <a:cxn ang="0">
                <a:pos x="0" y="94956"/>
              </a:cxn>
              <a:cxn ang="0">
                <a:pos x="6990" y="101990"/>
              </a:cxn>
              <a:cxn ang="0">
                <a:pos x="24467" y="47478"/>
              </a:cxn>
              <a:cxn ang="0">
                <a:pos x="36701" y="33410"/>
              </a:cxn>
              <a:cxn ang="0">
                <a:pos x="52431" y="28135"/>
              </a:cxn>
              <a:cxn ang="0">
                <a:pos x="138068" y="28135"/>
              </a:cxn>
              <a:cxn ang="0">
                <a:pos x="134573" y="137160"/>
              </a:cxn>
              <a:cxn ang="0">
                <a:pos x="134573" y="75613"/>
              </a:cxn>
              <a:cxn ang="0">
                <a:pos x="134573" y="137160"/>
              </a:cxn>
              <a:cxn ang="0">
                <a:pos x="110105" y="101990"/>
              </a:cxn>
              <a:cxn ang="0">
                <a:pos x="106610" y="94956"/>
              </a:cxn>
              <a:cxn ang="0">
                <a:pos x="111853" y="94956"/>
              </a:cxn>
              <a:cxn ang="0">
                <a:pos x="110105" y="101990"/>
              </a:cxn>
              <a:cxn ang="0">
                <a:pos x="106610" y="89681"/>
              </a:cxn>
              <a:cxn ang="0">
                <a:pos x="129330" y="80889"/>
              </a:cxn>
              <a:cxn ang="0">
                <a:pos x="113600" y="91440"/>
              </a:cxn>
              <a:cxn ang="0">
                <a:pos x="106610" y="89681"/>
              </a:cxn>
              <a:cxn ang="0">
                <a:pos x="166032" y="63304"/>
              </a:cxn>
              <a:cxn ang="0">
                <a:pos x="134573" y="61546"/>
              </a:cxn>
              <a:cxn ang="0">
                <a:pos x="94376" y="70338"/>
              </a:cxn>
              <a:cxn ang="0">
                <a:pos x="90880" y="109024"/>
              </a:cxn>
              <a:cxn ang="0">
                <a:pos x="97871" y="121333"/>
              </a:cxn>
              <a:cxn ang="0">
                <a:pos x="19224" y="121333"/>
              </a:cxn>
              <a:cxn ang="0">
                <a:pos x="40197" y="59787"/>
              </a:cxn>
              <a:cxn ang="0">
                <a:pos x="48935" y="49236"/>
              </a:cxn>
              <a:cxn ang="0">
                <a:pos x="59422" y="43961"/>
              </a:cxn>
              <a:cxn ang="0">
                <a:pos x="160788" y="43961"/>
              </a:cxn>
              <a:cxn ang="0">
                <a:pos x="164284" y="45720"/>
              </a:cxn>
              <a:cxn ang="0">
                <a:pos x="167779" y="47478"/>
              </a:cxn>
              <a:cxn ang="0">
                <a:pos x="169527" y="52753"/>
              </a:cxn>
              <a:cxn ang="0">
                <a:pos x="167779" y="56270"/>
              </a:cxn>
              <a:cxn ang="0">
                <a:pos x="166032" y="63304"/>
              </a:cxn>
            </a:cxnLst>
            <a:rect l="0" t="0" r="0" b="0"/>
            <a:pathLst>
              <a:path w="109" h="78">
                <a:moveTo>
                  <a:pt x="79" y="16"/>
                </a:moveTo>
                <a:cubicBezTo>
                  <a:pt x="79" y="14"/>
                  <a:pt x="79" y="14"/>
                  <a:pt x="79" y="14"/>
                </a:cubicBezTo>
                <a:cubicBezTo>
                  <a:pt x="79" y="12"/>
                  <a:pt x="77" y="10"/>
                  <a:pt x="74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2" y="58"/>
                  <a:pt x="4" y="58"/>
                </a:cubicBezTo>
                <a:cubicBezTo>
                  <a:pt x="14" y="27"/>
                  <a:pt x="14" y="27"/>
                  <a:pt x="14" y="27"/>
                </a:cubicBezTo>
                <a:cubicBezTo>
                  <a:pt x="16" y="24"/>
                  <a:pt x="18" y="21"/>
                  <a:pt x="21" y="19"/>
                </a:cubicBezTo>
                <a:cubicBezTo>
                  <a:pt x="23" y="17"/>
                  <a:pt x="27" y="16"/>
                  <a:pt x="30" y="16"/>
                </a:cubicBezTo>
                <a:cubicBezTo>
                  <a:pt x="79" y="16"/>
                  <a:pt x="79" y="16"/>
                  <a:pt x="79" y="16"/>
                </a:cubicBezTo>
                <a:close/>
                <a:moveTo>
                  <a:pt x="77" y="78"/>
                </a:moveTo>
                <a:cubicBezTo>
                  <a:pt x="45" y="59"/>
                  <a:pt x="55" y="33"/>
                  <a:pt x="77" y="43"/>
                </a:cubicBezTo>
                <a:cubicBezTo>
                  <a:pt x="99" y="33"/>
                  <a:pt x="109" y="59"/>
                  <a:pt x="77" y="78"/>
                </a:cubicBezTo>
                <a:close/>
                <a:moveTo>
                  <a:pt x="63" y="58"/>
                </a:moveTo>
                <a:cubicBezTo>
                  <a:pt x="62" y="57"/>
                  <a:pt x="61" y="55"/>
                  <a:pt x="61" y="54"/>
                </a:cubicBezTo>
                <a:cubicBezTo>
                  <a:pt x="64" y="54"/>
                  <a:pt x="64" y="54"/>
                  <a:pt x="64" y="54"/>
                </a:cubicBezTo>
                <a:cubicBezTo>
                  <a:pt x="63" y="56"/>
                  <a:pt x="63" y="57"/>
                  <a:pt x="63" y="58"/>
                </a:cubicBezTo>
                <a:close/>
                <a:moveTo>
                  <a:pt x="61" y="51"/>
                </a:moveTo>
                <a:cubicBezTo>
                  <a:pt x="62" y="46"/>
                  <a:pt x="67" y="45"/>
                  <a:pt x="74" y="46"/>
                </a:cubicBezTo>
                <a:cubicBezTo>
                  <a:pt x="70" y="47"/>
                  <a:pt x="67" y="48"/>
                  <a:pt x="65" y="52"/>
                </a:cubicBezTo>
                <a:cubicBezTo>
                  <a:pt x="61" y="51"/>
                  <a:pt x="61" y="51"/>
                  <a:pt x="61" y="51"/>
                </a:cubicBezTo>
                <a:close/>
                <a:moveTo>
                  <a:pt x="95" y="36"/>
                </a:moveTo>
                <a:cubicBezTo>
                  <a:pt x="90" y="33"/>
                  <a:pt x="83" y="33"/>
                  <a:pt x="77" y="35"/>
                </a:cubicBezTo>
                <a:cubicBezTo>
                  <a:pt x="69" y="33"/>
                  <a:pt x="60" y="33"/>
                  <a:pt x="54" y="40"/>
                </a:cubicBezTo>
                <a:cubicBezTo>
                  <a:pt x="48" y="46"/>
                  <a:pt x="49" y="55"/>
                  <a:pt x="52" y="62"/>
                </a:cubicBezTo>
                <a:cubicBezTo>
                  <a:pt x="53" y="64"/>
                  <a:pt x="54" y="67"/>
                  <a:pt x="56" y="69"/>
                </a:cubicBezTo>
                <a:cubicBezTo>
                  <a:pt x="11" y="69"/>
                  <a:pt x="11" y="69"/>
                  <a:pt x="11" y="69"/>
                </a:cubicBezTo>
                <a:cubicBezTo>
                  <a:pt x="23" y="34"/>
                  <a:pt x="23" y="34"/>
                  <a:pt x="23" y="34"/>
                </a:cubicBezTo>
                <a:cubicBezTo>
                  <a:pt x="24" y="31"/>
                  <a:pt x="25" y="29"/>
                  <a:pt x="28" y="28"/>
                </a:cubicBezTo>
                <a:cubicBezTo>
                  <a:pt x="30" y="26"/>
                  <a:pt x="32" y="25"/>
                  <a:pt x="34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3" y="25"/>
                  <a:pt x="93" y="25"/>
                  <a:pt x="94" y="26"/>
                </a:cubicBezTo>
                <a:cubicBezTo>
                  <a:pt x="95" y="26"/>
                  <a:pt x="95" y="26"/>
                  <a:pt x="96" y="27"/>
                </a:cubicBezTo>
                <a:cubicBezTo>
                  <a:pt x="96" y="28"/>
                  <a:pt x="97" y="29"/>
                  <a:pt x="97" y="30"/>
                </a:cubicBezTo>
                <a:cubicBezTo>
                  <a:pt x="97" y="31"/>
                  <a:pt x="97" y="31"/>
                  <a:pt x="96" y="32"/>
                </a:cubicBezTo>
                <a:lnTo>
                  <a:pt x="9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3" name="Freeform 139"/>
          <p:cNvSpPr>
            <a:spLocks noEditPoints="1"/>
          </p:cNvSpPr>
          <p:nvPr/>
        </p:nvSpPr>
        <p:spPr>
          <a:xfrm>
            <a:off x="2400904" y="1087968"/>
            <a:ext cx="228600" cy="226484"/>
          </a:xfrm>
          <a:custGeom>
            <a:avLst/>
            <a:gdLst/>
            <a:ahLst/>
            <a:cxnLst>
              <a:cxn ang="0">
                <a:pos x="73686" y="24653"/>
              </a:cxn>
              <a:cxn ang="0">
                <a:pos x="96493" y="24653"/>
              </a:cxn>
              <a:cxn ang="0">
                <a:pos x="84212" y="0"/>
              </a:cxn>
              <a:cxn ang="0">
                <a:pos x="73686" y="24653"/>
              </a:cxn>
              <a:cxn ang="0">
                <a:pos x="85967" y="31697"/>
              </a:cxn>
              <a:cxn ang="0">
                <a:pos x="138600" y="84527"/>
              </a:cxn>
              <a:cxn ang="0">
                <a:pos x="85967" y="139117"/>
              </a:cxn>
              <a:cxn ang="0">
                <a:pos x="31579" y="84527"/>
              </a:cxn>
              <a:cxn ang="0">
                <a:pos x="85967" y="31697"/>
              </a:cxn>
              <a:cxn ang="0">
                <a:pos x="105265" y="26414"/>
              </a:cxn>
              <a:cxn ang="0">
                <a:pos x="124564" y="38741"/>
              </a:cxn>
              <a:cxn ang="0">
                <a:pos x="128073" y="10565"/>
              </a:cxn>
              <a:cxn ang="0">
                <a:pos x="105265" y="26414"/>
              </a:cxn>
              <a:cxn ang="0">
                <a:pos x="131582" y="44024"/>
              </a:cxn>
              <a:cxn ang="0">
                <a:pos x="142109" y="63395"/>
              </a:cxn>
              <a:cxn ang="0">
                <a:pos x="159653" y="42263"/>
              </a:cxn>
              <a:cxn ang="0">
                <a:pos x="131582" y="44024"/>
              </a:cxn>
              <a:cxn ang="0">
                <a:pos x="145617" y="73961"/>
              </a:cxn>
              <a:cxn ang="0">
                <a:pos x="145617" y="95092"/>
              </a:cxn>
              <a:cxn ang="0">
                <a:pos x="170180" y="84527"/>
              </a:cxn>
              <a:cxn ang="0">
                <a:pos x="145617" y="73961"/>
              </a:cxn>
              <a:cxn ang="0">
                <a:pos x="143863" y="105658"/>
              </a:cxn>
              <a:cxn ang="0">
                <a:pos x="131582" y="125029"/>
              </a:cxn>
              <a:cxn ang="0">
                <a:pos x="159653" y="126790"/>
              </a:cxn>
              <a:cxn ang="0">
                <a:pos x="143863" y="105658"/>
              </a:cxn>
              <a:cxn ang="0">
                <a:pos x="126319" y="132073"/>
              </a:cxn>
              <a:cxn ang="0">
                <a:pos x="107020" y="142639"/>
              </a:cxn>
              <a:cxn ang="0">
                <a:pos x="128073" y="158488"/>
              </a:cxn>
              <a:cxn ang="0">
                <a:pos x="126319" y="132073"/>
              </a:cxn>
              <a:cxn ang="0">
                <a:pos x="96493" y="146161"/>
              </a:cxn>
              <a:cxn ang="0">
                <a:pos x="75440" y="146161"/>
              </a:cxn>
              <a:cxn ang="0">
                <a:pos x="85967" y="170815"/>
              </a:cxn>
              <a:cxn ang="0">
                <a:pos x="96493" y="146161"/>
              </a:cxn>
              <a:cxn ang="0">
                <a:pos x="64914" y="142639"/>
              </a:cxn>
              <a:cxn ang="0">
                <a:pos x="45615" y="132073"/>
              </a:cxn>
              <a:cxn ang="0">
                <a:pos x="43860" y="160249"/>
              </a:cxn>
              <a:cxn ang="0">
                <a:pos x="64914" y="142639"/>
              </a:cxn>
              <a:cxn ang="0">
                <a:pos x="38597" y="125029"/>
              </a:cxn>
              <a:cxn ang="0">
                <a:pos x="28070" y="105658"/>
              </a:cxn>
              <a:cxn ang="0">
                <a:pos x="12281" y="128551"/>
              </a:cxn>
              <a:cxn ang="0">
                <a:pos x="38597" y="125029"/>
              </a:cxn>
              <a:cxn ang="0">
                <a:pos x="24562" y="96853"/>
              </a:cxn>
              <a:cxn ang="0">
                <a:pos x="24562" y="73961"/>
              </a:cxn>
              <a:cxn ang="0">
                <a:pos x="0" y="86287"/>
              </a:cxn>
              <a:cxn ang="0">
                <a:pos x="24562" y="96853"/>
              </a:cxn>
              <a:cxn ang="0">
                <a:pos x="26316" y="65156"/>
              </a:cxn>
              <a:cxn ang="0">
                <a:pos x="38597" y="45785"/>
              </a:cxn>
              <a:cxn ang="0">
                <a:pos x="10526" y="42263"/>
              </a:cxn>
              <a:cxn ang="0">
                <a:pos x="26316" y="65156"/>
              </a:cxn>
              <a:cxn ang="0">
                <a:pos x="45615" y="38741"/>
              </a:cxn>
              <a:cxn ang="0">
                <a:pos x="64914" y="28175"/>
              </a:cxn>
              <a:cxn ang="0">
                <a:pos x="42106" y="10565"/>
              </a:cxn>
              <a:cxn ang="0">
                <a:pos x="45615" y="38741"/>
              </a:cxn>
            </a:cxnLst>
            <a:rect l="0" t="0" r="0" b="0"/>
            <a:pathLst>
              <a:path w="97" h="97">
                <a:moveTo>
                  <a:pt x="42" y="14"/>
                </a:moveTo>
                <a:cubicBezTo>
                  <a:pt x="55" y="14"/>
                  <a:pt x="55" y="14"/>
                  <a:pt x="55" y="14"/>
                </a:cubicBezTo>
                <a:cubicBezTo>
                  <a:pt x="48" y="0"/>
                  <a:pt x="48" y="0"/>
                  <a:pt x="48" y="0"/>
                </a:cubicBezTo>
                <a:cubicBezTo>
                  <a:pt x="42" y="14"/>
                  <a:pt x="42" y="14"/>
                  <a:pt x="42" y="14"/>
                </a:cubicBezTo>
                <a:close/>
                <a:moveTo>
                  <a:pt x="49" y="18"/>
                </a:moveTo>
                <a:cubicBezTo>
                  <a:pt x="65" y="18"/>
                  <a:pt x="79" y="31"/>
                  <a:pt x="79" y="48"/>
                </a:cubicBezTo>
                <a:cubicBezTo>
                  <a:pt x="79" y="65"/>
                  <a:pt x="65" y="79"/>
                  <a:pt x="49" y="79"/>
                </a:cubicBezTo>
                <a:cubicBezTo>
                  <a:pt x="32" y="79"/>
                  <a:pt x="18" y="65"/>
                  <a:pt x="18" y="48"/>
                </a:cubicBezTo>
                <a:cubicBezTo>
                  <a:pt x="18" y="31"/>
                  <a:pt x="32" y="18"/>
                  <a:pt x="49" y="18"/>
                </a:cubicBezTo>
                <a:close/>
                <a:moveTo>
                  <a:pt x="60" y="15"/>
                </a:moveTo>
                <a:cubicBezTo>
                  <a:pt x="71" y="22"/>
                  <a:pt x="71" y="22"/>
                  <a:pt x="71" y="22"/>
                </a:cubicBezTo>
                <a:cubicBezTo>
                  <a:pt x="73" y="6"/>
                  <a:pt x="73" y="6"/>
                  <a:pt x="73" y="6"/>
                </a:cubicBezTo>
                <a:cubicBezTo>
                  <a:pt x="60" y="15"/>
                  <a:pt x="60" y="15"/>
                  <a:pt x="60" y="15"/>
                </a:cubicBezTo>
                <a:close/>
                <a:moveTo>
                  <a:pt x="75" y="25"/>
                </a:moveTo>
                <a:cubicBezTo>
                  <a:pt x="81" y="36"/>
                  <a:pt x="81" y="36"/>
                  <a:pt x="81" y="36"/>
                </a:cubicBezTo>
                <a:cubicBezTo>
                  <a:pt x="91" y="24"/>
                  <a:pt x="91" y="24"/>
                  <a:pt x="91" y="24"/>
                </a:cubicBezTo>
                <a:cubicBezTo>
                  <a:pt x="75" y="25"/>
                  <a:pt x="75" y="25"/>
                  <a:pt x="75" y="25"/>
                </a:cubicBezTo>
                <a:close/>
                <a:moveTo>
                  <a:pt x="83" y="42"/>
                </a:moveTo>
                <a:cubicBezTo>
                  <a:pt x="83" y="54"/>
                  <a:pt x="83" y="54"/>
                  <a:pt x="83" y="54"/>
                </a:cubicBezTo>
                <a:cubicBezTo>
                  <a:pt x="97" y="48"/>
                  <a:pt x="97" y="48"/>
                  <a:pt x="97" y="48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82" y="60"/>
                </a:moveTo>
                <a:cubicBezTo>
                  <a:pt x="75" y="71"/>
                  <a:pt x="75" y="71"/>
                  <a:pt x="75" y="71"/>
                </a:cubicBezTo>
                <a:cubicBezTo>
                  <a:pt x="91" y="72"/>
                  <a:pt x="91" y="72"/>
                  <a:pt x="91" y="72"/>
                </a:cubicBezTo>
                <a:cubicBezTo>
                  <a:pt x="82" y="60"/>
                  <a:pt x="82" y="60"/>
                  <a:pt x="82" y="60"/>
                </a:cubicBezTo>
                <a:close/>
                <a:moveTo>
                  <a:pt x="72" y="75"/>
                </a:moveTo>
                <a:cubicBezTo>
                  <a:pt x="61" y="81"/>
                  <a:pt x="61" y="81"/>
                  <a:pt x="61" y="81"/>
                </a:cubicBezTo>
                <a:cubicBezTo>
                  <a:pt x="73" y="90"/>
                  <a:pt x="73" y="90"/>
                  <a:pt x="73" y="90"/>
                </a:cubicBezTo>
                <a:cubicBezTo>
                  <a:pt x="72" y="75"/>
                  <a:pt x="72" y="75"/>
                  <a:pt x="72" y="75"/>
                </a:cubicBezTo>
                <a:close/>
                <a:moveTo>
                  <a:pt x="55" y="83"/>
                </a:moveTo>
                <a:cubicBezTo>
                  <a:pt x="43" y="83"/>
                  <a:pt x="43" y="83"/>
                  <a:pt x="43" y="83"/>
                </a:cubicBezTo>
                <a:cubicBezTo>
                  <a:pt x="49" y="97"/>
                  <a:pt x="49" y="97"/>
                  <a:pt x="49" y="97"/>
                </a:cubicBezTo>
                <a:cubicBezTo>
                  <a:pt x="55" y="83"/>
                  <a:pt x="55" y="83"/>
                  <a:pt x="55" y="83"/>
                </a:cubicBezTo>
                <a:close/>
                <a:moveTo>
                  <a:pt x="37" y="81"/>
                </a:moveTo>
                <a:cubicBezTo>
                  <a:pt x="26" y="75"/>
                  <a:pt x="26" y="75"/>
                  <a:pt x="26" y="75"/>
                </a:cubicBezTo>
                <a:cubicBezTo>
                  <a:pt x="25" y="91"/>
                  <a:pt x="25" y="91"/>
                  <a:pt x="25" y="91"/>
                </a:cubicBezTo>
                <a:cubicBezTo>
                  <a:pt x="37" y="81"/>
                  <a:pt x="37" y="81"/>
                  <a:pt x="37" y="81"/>
                </a:cubicBezTo>
                <a:close/>
                <a:moveTo>
                  <a:pt x="22" y="71"/>
                </a:moveTo>
                <a:cubicBezTo>
                  <a:pt x="16" y="60"/>
                  <a:pt x="16" y="60"/>
                  <a:pt x="16" y="60"/>
                </a:cubicBezTo>
                <a:cubicBezTo>
                  <a:pt x="7" y="73"/>
                  <a:pt x="7" y="73"/>
                  <a:pt x="7" y="73"/>
                </a:cubicBezTo>
                <a:cubicBezTo>
                  <a:pt x="22" y="71"/>
                  <a:pt x="22" y="71"/>
                  <a:pt x="22" y="71"/>
                </a:cubicBezTo>
                <a:close/>
                <a:moveTo>
                  <a:pt x="14" y="55"/>
                </a:moveTo>
                <a:cubicBezTo>
                  <a:pt x="14" y="42"/>
                  <a:pt x="14" y="42"/>
                  <a:pt x="14" y="42"/>
                </a:cubicBezTo>
                <a:cubicBezTo>
                  <a:pt x="0" y="49"/>
                  <a:pt x="0" y="49"/>
                  <a:pt x="0" y="49"/>
                </a:cubicBezTo>
                <a:cubicBezTo>
                  <a:pt x="14" y="55"/>
                  <a:pt x="14" y="55"/>
                  <a:pt x="14" y="55"/>
                </a:cubicBezTo>
                <a:close/>
                <a:moveTo>
                  <a:pt x="15" y="37"/>
                </a:moveTo>
                <a:cubicBezTo>
                  <a:pt x="22" y="26"/>
                  <a:pt x="22" y="26"/>
                  <a:pt x="22" y="26"/>
                </a:cubicBezTo>
                <a:cubicBezTo>
                  <a:pt x="6" y="24"/>
                  <a:pt x="6" y="24"/>
                  <a:pt x="6" y="24"/>
                </a:cubicBezTo>
                <a:cubicBezTo>
                  <a:pt x="15" y="37"/>
                  <a:pt x="15" y="37"/>
                  <a:pt x="15" y="37"/>
                </a:cubicBezTo>
                <a:close/>
                <a:moveTo>
                  <a:pt x="26" y="22"/>
                </a:moveTo>
                <a:cubicBezTo>
                  <a:pt x="37" y="16"/>
                  <a:pt x="37" y="16"/>
                  <a:pt x="37" y="16"/>
                </a:cubicBezTo>
                <a:cubicBezTo>
                  <a:pt x="24" y="6"/>
                  <a:pt x="24" y="6"/>
                  <a:pt x="24" y="6"/>
                </a:cubicBezTo>
                <a:lnTo>
                  <a:pt x="26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4" name="Freeform 140"/>
          <p:cNvSpPr>
            <a:spLocks noEditPoints="1"/>
          </p:cNvSpPr>
          <p:nvPr/>
        </p:nvSpPr>
        <p:spPr>
          <a:xfrm>
            <a:off x="6989844" y="4955125"/>
            <a:ext cx="196851" cy="224367"/>
          </a:xfrm>
          <a:custGeom>
            <a:avLst/>
            <a:gdLst/>
            <a:ahLst/>
            <a:cxnLst>
              <a:cxn ang="0">
                <a:pos x="87690" y="161263"/>
              </a:cxn>
              <a:cxn ang="0">
                <a:pos x="99967" y="141982"/>
              </a:cxn>
              <a:cxn ang="0">
                <a:pos x="98213" y="131464"/>
              </a:cxn>
              <a:cxn ang="0">
                <a:pos x="75413" y="110430"/>
              </a:cxn>
              <a:cxn ang="0">
                <a:pos x="66644" y="108677"/>
              </a:cxn>
              <a:cxn ang="0">
                <a:pos x="52614" y="117441"/>
              </a:cxn>
              <a:cxn ang="0">
                <a:pos x="29814" y="61350"/>
              </a:cxn>
              <a:cxn ang="0">
                <a:pos x="45599" y="54338"/>
              </a:cxn>
              <a:cxn ang="0">
                <a:pos x="47352" y="43821"/>
              </a:cxn>
              <a:cxn ang="0">
                <a:pos x="38583" y="14022"/>
              </a:cxn>
              <a:cxn ang="0">
                <a:pos x="31568" y="7011"/>
              </a:cxn>
              <a:cxn ang="0">
                <a:pos x="7015" y="10517"/>
              </a:cxn>
              <a:cxn ang="0">
                <a:pos x="0" y="17528"/>
              </a:cxn>
              <a:cxn ang="0">
                <a:pos x="75413" y="164769"/>
              </a:cxn>
              <a:cxn ang="0">
                <a:pos x="87690" y="161263"/>
              </a:cxn>
              <a:cxn ang="0">
                <a:pos x="78921" y="92901"/>
              </a:cxn>
              <a:cxn ang="0">
                <a:pos x="56121" y="92901"/>
              </a:cxn>
              <a:cxn ang="0">
                <a:pos x="56121" y="87643"/>
              </a:cxn>
              <a:cxn ang="0">
                <a:pos x="70152" y="66608"/>
              </a:cxn>
              <a:cxn ang="0">
                <a:pos x="73660" y="56091"/>
              </a:cxn>
              <a:cxn ang="0">
                <a:pos x="71906" y="52585"/>
              </a:cxn>
              <a:cxn ang="0">
                <a:pos x="70152" y="54338"/>
              </a:cxn>
              <a:cxn ang="0">
                <a:pos x="68398" y="63103"/>
              </a:cxn>
              <a:cxn ang="0">
                <a:pos x="59629" y="63103"/>
              </a:cxn>
              <a:cxn ang="0">
                <a:pos x="59629" y="54338"/>
              </a:cxn>
              <a:cxn ang="0">
                <a:pos x="73660" y="45574"/>
              </a:cxn>
              <a:cxn ang="0">
                <a:pos x="82429" y="49080"/>
              </a:cxn>
              <a:cxn ang="0">
                <a:pos x="82429" y="59597"/>
              </a:cxn>
              <a:cxn ang="0">
                <a:pos x="82429" y="64855"/>
              </a:cxn>
              <a:cxn ang="0">
                <a:pos x="66644" y="87643"/>
              </a:cxn>
              <a:cxn ang="0">
                <a:pos x="80675" y="87643"/>
              </a:cxn>
              <a:cxn ang="0">
                <a:pos x="78921" y="92901"/>
              </a:cxn>
              <a:cxn ang="0">
                <a:pos x="110490" y="87643"/>
              </a:cxn>
              <a:cxn ang="0">
                <a:pos x="105228" y="87643"/>
              </a:cxn>
              <a:cxn ang="0">
                <a:pos x="105228" y="92901"/>
              </a:cxn>
              <a:cxn ang="0">
                <a:pos x="94705" y="92901"/>
              </a:cxn>
              <a:cxn ang="0">
                <a:pos x="94705" y="87643"/>
              </a:cxn>
              <a:cxn ang="0">
                <a:pos x="80675" y="87643"/>
              </a:cxn>
              <a:cxn ang="0">
                <a:pos x="82429" y="80631"/>
              </a:cxn>
              <a:cxn ang="0">
                <a:pos x="96459" y="45574"/>
              </a:cxn>
              <a:cxn ang="0">
                <a:pos x="110490" y="45574"/>
              </a:cxn>
              <a:cxn ang="0">
                <a:pos x="106982" y="80631"/>
              </a:cxn>
              <a:cxn ang="0">
                <a:pos x="110490" y="80631"/>
              </a:cxn>
              <a:cxn ang="0">
                <a:pos x="110490" y="87643"/>
              </a:cxn>
              <a:cxn ang="0">
                <a:pos x="96459" y="80631"/>
              </a:cxn>
              <a:cxn ang="0">
                <a:pos x="91198" y="80631"/>
              </a:cxn>
              <a:cxn ang="0">
                <a:pos x="98213" y="61350"/>
              </a:cxn>
              <a:cxn ang="0">
                <a:pos x="96459" y="80631"/>
              </a:cxn>
              <a:cxn ang="0">
                <a:pos x="75413" y="0"/>
              </a:cxn>
              <a:cxn ang="0">
                <a:pos x="126274" y="21034"/>
              </a:cxn>
              <a:cxn ang="0">
                <a:pos x="147320" y="71867"/>
              </a:cxn>
              <a:cxn ang="0">
                <a:pos x="126274" y="124453"/>
              </a:cxn>
              <a:cxn ang="0">
                <a:pos x="113997" y="133217"/>
              </a:cxn>
              <a:cxn ang="0">
                <a:pos x="110490" y="127959"/>
              </a:cxn>
              <a:cxn ang="0">
                <a:pos x="103474" y="120947"/>
              </a:cxn>
              <a:cxn ang="0">
                <a:pos x="115751" y="112183"/>
              </a:cxn>
              <a:cxn ang="0">
                <a:pos x="131535" y="71867"/>
              </a:cxn>
              <a:cxn ang="0">
                <a:pos x="115751" y="33304"/>
              </a:cxn>
              <a:cxn ang="0">
                <a:pos x="75413" y="17528"/>
              </a:cxn>
              <a:cxn ang="0">
                <a:pos x="54368" y="21034"/>
              </a:cxn>
              <a:cxn ang="0">
                <a:pos x="50860" y="10517"/>
              </a:cxn>
              <a:cxn ang="0">
                <a:pos x="49106" y="5258"/>
              </a:cxn>
              <a:cxn ang="0">
                <a:pos x="75413" y="0"/>
              </a:cxn>
            </a:cxnLst>
            <a:rect l="0" t="0" r="0" b="0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5" name="Freeform 141"/>
          <p:cNvSpPr>
            <a:spLocks noEditPoints="1"/>
          </p:cNvSpPr>
          <p:nvPr/>
        </p:nvSpPr>
        <p:spPr>
          <a:xfrm>
            <a:off x="5038274" y="5602825"/>
            <a:ext cx="224367" cy="234950"/>
          </a:xfrm>
          <a:custGeom>
            <a:avLst/>
            <a:gdLst/>
            <a:ahLst/>
            <a:cxnLst>
              <a:cxn ang="0">
                <a:pos x="34925" y="150312"/>
              </a:cxn>
              <a:cxn ang="0">
                <a:pos x="12223" y="101373"/>
              </a:cxn>
              <a:cxn ang="0">
                <a:pos x="31432" y="50686"/>
              </a:cxn>
              <a:cxn ang="0">
                <a:pos x="73342" y="29712"/>
              </a:cxn>
              <a:cxn ang="0">
                <a:pos x="71596" y="15730"/>
              </a:cxn>
              <a:cxn ang="0">
                <a:pos x="62865" y="17478"/>
              </a:cxn>
              <a:cxn ang="0">
                <a:pos x="61118" y="8739"/>
              </a:cxn>
              <a:cxn ang="0">
                <a:pos x="83820" y="5243"/>
              </a:cxn>
              <a:cxn ang="0">
                <a:pos x="85566" y="13982"/>
              </a:cxn>
              <a:cxn ang="0">
                <a:pos x="76835" y="15730"/>
              </a:cxn>
              <a:cxn ang="0">
                <a:pos x="80327" y="27965"/>
              </a:cxn>
              <a:cxn ang="0">
                <a:pos x="129222" y="47191"/>
              </a:cxn>
              <a:cxn ang="0">
                <a:pos x="151923" y="94382"/>
              </a:cxn>
              <a:cxn ang="0">
                <a:pos x="134461" y="145069"/>
              </a:cxn>
              <a:cxn ang="0">
                <a:pos x="130968" y="148564"/>
              </a:cxn>
              <a:cxn ang="0">
                <a:pos x="137953" y="176530"/>
              </a:cxn>
              <a:cxn ang="0">
                <a:pos x="129222" y="176530"/>
              </a:cxn>
              <a:cxn ang="0">
                <a:pos x="110013" y="162547"/>
              </a:cxn>
              <a:cxn ang="0">
                <a:pos x="85566" y="167790"/>
              </a:cxn>
              <a:cxn ang="0">
                <a:pos x="55880" y="162547"/>
              </a:cxn>
              <a:cxn ang="0">
                <a:pos x="38417" y="176530"/>
              </a:cxn>
              <a:cxn ang="0">
                <a:pos x="29686" y="176530"/>
              </a:cxn>
              <a:cxn ang="0">
                <a:pos x="36671" y="150312"/>
              </a:cxn>
              <a:cxn ang="0">
                <a:pos x="34925" y="150312"/>
              </a:cxn>
              <a:cxn ang="0">
                <a:pos x="143192" y="10486"/>
              </a:cxn>
              <a:cxn ang="0">
                <a:pos x="104775" y="19226"/>
              </a:cxn>
              <a:cxn ang="0">
                <a:pos x="160655" y="54182"/>
              </a:cxn>
              <a:cxn ang="0">
                <a:pos x="153670" y="15730"/>
              </a:cxn>
              <a:cxn ang="0">
                <a:pos x="160655" y="5243"/>
              </a:cxn>
              <a:cxn ang="0">
                <a:pos x="150177" y="0"/>
              </a:cxn>
              <a:cxn ang="0">
                <a:pos x="143192" y="10486"/>
              </a:cxn>
              <a:cxn ang="0">
                <a:pos x="24447" y="10486"/>
              </a:cxn>
              <a:cxn ang="0">
                <a:pos x="17462" y="0"/>
              </a:cxn>
              <a:cxn ang="0">
                <a:pos x="6985" y="5243"/>
              </a:cxn>
              <a:cxn ang="0">
                <a:pos x="13970" y="15730"/>
              </a:cxn>
              <a:cxn ang="0">
                <a:pos x="6985" y="54182"/>
              </a:cxn>
              <a:cxn ang="0">
                <a:pos x="62865" y="19226"/>
              </a:cxn>
              <a:cxn ang="0">
                <a:pos x="24447" y="10486"/>
              </a:cxn>
              <a:cxn ang="0">
                <a:pos x="75088" y="94382"/>
              </a:cxn>
              <a:cxn ang="0">
                <a:pos x="73342" y="97878"/>
              </a:cxn>
              <a:cxn ang="0">
                <a:pos x="38417" y="106617"/>
              </a:cxn>
              <a:cxn ang="0">
                <a:pos x="38417" y="111860"/>
              </a:cxn>
              <a:cxn ang="0">
                <a:pos x="75088" y="103121"/>
              </a:cxn>
              <a:cxn ang="0">
                <a:pos x="80327" y="106617"/>
              </a:cxn>
              <a:cxn ang="0">
                <a:pos x="94297" y="101373"/>
              </a:cxn>
              <a:cxn ang="0">
                <a:pos x="87312" y="87391"/>
              </a:cxn>
              <a:cxn ang="0">
                <a:pos x="85566" y="87391"/>
              </a:cxn>
              <a:cxn ang="0">
                <a:pos x="71596" y="64669"/>
              </a:cxn>
              <a:cxn ang="0">
                <a:pos x="66357" y="68165"/>
              </a:cxn>
              <a:cxn ang="0">
                <a:pos x="76835" y="90886"/>
              </a:cxn>
              <a:cxn ang="0">
                <a:pos x="75088" y="94382"/>
              </a:cxn>
              <a:cxn ang="0">
                <a:pos x="31432" y="101373"/>
              </a:cxn>
              <a:cxn ang="0">
                <a:pos x="48895" y="136330"/>
              </a:cxn>
              <a:cxn ang="0">
                <a:pos x="85566" y="148564"/>
              </a:cxn>
              <a:cxn ang="0">
                <a:pos x="120491" y="132834"/>
              </a:cxn>
              <a:cxn ang="0">
                <a:pos x="132715" y="96130"/>
              </a:cxn>
              <a:cxn ang="0">
                <a:pos x="116998" y="61173"/>
              </a:cxn>
              <a:cxn ang="0">
                <a:pos x="80327" y="47191"/>
              </a:cxn>
              <a:cxn ang="0">
                <a:pos x="45402" y="64669"/>
              </a:cxn>
              <a:cxn ang="0">
                <a:pos x="31432" y="101373"/>
              </a:cxn>
            </a:cxnLst>
            <a:rect l="0" t="0" r="0" b="0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6" name="Freeform 142"/>
          <p:cNvSpPr>
            <a:spLocks noEditPoints="1"/>
          </p:cNvSpPr>
          <p:nvPr/>
        </p:nvSpPr>
        <p:spPr>
          <a:xfrm>
            <a:off x="7605795" y="4914907"/>
            <a:ext cx="264583" cy="254000"/>
          </a:xfrm>
          <a:custGeom>
            <a:avLst/>
            <a:gdLst/>
            <a:ahLst/>
            <a:cxnLst>
              <a:cxn ang="0">
                <a:pos x="119222" y="94932"/>
              </a:cxn>
              <a:cxn ang="0">
                <a:pos x="78897" y="94932"/>
              </a:cxn>
              <a:cxn ang="0">
                <a:pos x="84157" y="56256"/>
              </a:cxn>
              <a:cxn ang="0">
                <a:pos x="0" y="94932"/>
              </a:cxn>
              <a:cxn ang="0">
                <a:pos x="29805" y="163494"/>
              </a:cxn>
              <a:cxn ang="0">
                <a:pos x="108703" y="137124"/>
              </a:cxn>
              <a:cxn ang="0">
                <a:pos x="66624" y="147672"/>
              </a:cxn>
              <a:cxn ang="0">
                <a:pos x="45585" y="128334"/>
              </a:cxn>
              <a:cxn ang="0">
                <a:pos x="99936" y="133608"/>
              </a:cxn>
              <a:cxn ang="0">
                <a:pos x="138508" y="144156"/>
              </a:cxn>
              <a:cxn ang="0">
                <a:pos x="112209" y="156462"/>
              </a:cxn>
              <a:cxn ang="0">
                <a:pos x="91170" y="156462"/>
              </a:cxn>
              <a:cxn ang="0">
                <a:pos x="140261" y="184590"/>
              </a:cxn>
              <a:cxn ang="0">
                <a:pos x="150781" y="128334"/>
              </a:cxn>
              <a:cxn ang="0">
                <a:pos x="198120" y="94932"/>
              </a:cxn>
              <a:cxn ang="0">
                <a:pos x="122729" y="56256"/>
              </a:cxn>
              <a:cxn ang="0">
                <a:pos x="133248" y="40434"/>
              </a:cxn>
              <a:cxn ang="0">
                <a:pos x="154288" y="58014"/>
              </a:cxn>
              <a:cxn ang="0">
                <a:pos x="168314" y="24612"/>
              </a:cxn>
              <a:cxn ang="0">
                <a:pos x="110456" y="35160"/>
              </a:cxn>
              <a:cxn ang="0">
                <a:pos x="57858" y="5274"/>
              </a:cxn>
              <a:cxn ang="0">
                <a:pos x="45585" y="50982"/>
              </a:cxn>
              <a:cxn ang="0">
                <a:pos x="59611" y="43950"/>
              </a:cxn>
              <a:cxn ang="0">
                <a:pos x="85910" y="31644"/>
              </a:cxn>
              <a:cxn ang="0">
                <a:pos x="84157" y="56256"/>
              </a:cxn>
              <a:cxn ang="0">
                <a:pos x="161301" y="79110"/>
              </a:cxn>
              <a:cxn ang="0">
                <a:pos x="161301" y="108996"/>
              </a:cxn>
              <a:cxn ang="0">
                <a:pos x="135002" y="77352"/>
              </a:cxn>
              <a:cxn ang="0">
                <a:pos x="131495" y="116028"/>
              </a:cxn>
              <a:cxn ang="0">
                <a:pos x="113962" y="72078"/>
              </a:cxn>
              <a:cxn ang="0">
                <a:pos x="89416" y="72078"/>
              </a:cxn>
              <a:cxn ang="0">
                <a:pos x="82403" y="77352"/>
              </a:cxn>
              <a:cxn ang="0">
                <a:pos x="99936" y="117786"/>
              </a:cxn>
              <a:cxn ang="0">
                <a:pos x="38572" y="108996"/>
              </a:cxn>
              <a:cxn ang="0">
                <a:pos x="15779" y="94932"/>
              </a:cxn>
              <a:cxn ang="0">
                <a:pos x="64871" y="73836"/>
              </a:cxn>
              <a:cxn ang="0">
                <a:pos x="112209" y="87900"/>
              </a:cxn>
              <a:cxn ang="0">
                <a:pos x="112209" y="87900"/>
              </a:cxn>
              <a:cxn ang="0">
                <a:pos x="87663" y="93174"/>
              </a:cxn>
              <a:cxn ang="0">
                <a:pos x="85910" y="100206"/>
              </a:cxn>
              <a:cxn ang="0">
                <a:pos x="89416" y="91416"/>
              </a:cxn>
              <a:cxn ang="0">
                <a:pos x="98183" y="79110"/>
              </a:cxn>
              <a:cxn ang="0">
                <a:pos x="101689" y="79110"/>
              </a:cxn>
              <a:cxn ang="0">
                <a:pos x="105196" y="80868"/>
              </a:cxn>
            </a:cxnLst>
            <a:rect l="0" t="0" r="0" b="0"/>
            <a:pathLst>
              <a:path w="113" h="108">
                <a:moveTo>
                  <a:pt x="57" y="42"/>
                </a:moveTo>
                <a:cubicBezTo>
                  <a:pt x="63" y="42"/>
                  <a:pt x="68" y="47"/>
                  <a:pt x="68" y="54"/>
                </a:cubicBezTo>
                <a:cubicBezTo>
                  <a:pt x="68" y="60"/>
                  <a:pt x="63" y="65"/>
                  <a:pt x="57" y="65"/>
                </a:cubicBezTo>
                <a:cubicBezTo>
                  <a:pt x="50" y="65"/>
                  <a:pt x="45" y="60"/>
                  <a:pt x="45" y="54"/>
                </a:cubicBezTo>
                <a:cubicBezTo>
                  <a:pt x="45" y="47"/>
                  <a:pt x="50" y="42"/>
                  <a:pt x="57" y="42"/>
                </a:cubicBezTo>
                <a:close/>
                <a:moveTo>
                  <a:pt x="48" y="32"/>
                </a:moveTo>
                <a:cubicBezTo>
                  <a:pt x="36" y="32"/>
                  <a:pt x="26" y="34"/>
                  <a:pt x="19" y="37"/>
                </a:cubicBezTo>
                <a:cubicBezTo>
                  <a:pt x="7" y="41"/>
                  <a:pt x="0" y="47"/>
                  <a:pt x="0" y="54"/>
                </a:cubicBezTo>
                <a:cubicBezTo>
                  <a:pt x="0" y="60"/>
                  <a:pt x="7" y="66"/>
                  <a:pt x="17" y="70"/>
                </a:cubicBezTo>
                <a:cubicBezTo>
                  <a:pt x="13" y="80"/>
                  <a:pt x="12" y="89"/>
                  <a:pt x="17" y="93"/>
                </a:cubicBezTo>
                <a:cubicBezTo>
                  <a:pt x="22" y="98"/>
                  <a:pt x="31" y="98"/>
                  <a:pt x="42" y="92"/>
                </a:cubicBezTo>
                <a:cubicBezTo>
                  <a:pt x="48" y="89"/>
                  <a:pt x="55" y="84"/>
                  <a:pt x="62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4" y="81"/>
                  <a:pt x="41" y="83"/>
                  <a:pt x="38" y="84"/>
                </a:cubicBezTo>
                <a:cubicBezTo>
                  <a:pt x="31" y="88"/>
                  <a:pt x="25" y="89"/>
                  <a:pt x="23" y="87"/>
                </a:cubicBezTo>
                <a:cubicBezTo>
                  <a:pt x="21" y="85"/>
                  <a:pt x="23" y="80"/>
                  <a:pt x="2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5" y="75"/>
                  <a:pt x="45" y="76"/>
                  <a:pt x="57" y="76"/>
                </a:cubicBezTo>
                <a:cubicBezTo>
                  <a:pt x="64" y="76"/>
                  <a:pt x="71" y="75"/>
                  <a:pt x="77" y="74"/>
                </a:cubicBezTo>
                <a:cubicBezTo>
                  <a:pt x="78" y="77"/>
                  <a:pt x="78" y="80"/>
                  <a:pt x="79" y="82"/>
                </a:cubicBezTo>
                <a:cubicBezTo>
                  <a:pt x="79" y="90"/>
                  <a:pt x="79" y="95"/>
                  <a:pt x="76" y="96"/>
                </a:cubicBezTo>
                <a:cubicBezTo>
                  <a:pt x="74" y="98"/>
                  <a:pt x="69" y="95"/>
                  <a:pt x="64" y="89"/>
                </a:cubicBezTo>
                <a:cubicBezTo>
                  <a:pt x="62" y="88"/>
                  <a:pt x="61" y="86"/>
                  <a:pt x="60" y="84"/>
                </a:cubicBezTo>
                <a:cubicBezTo>
                  <a:pt x="52" y="89"/>
                  <a:pt x="52" y="89"/>
                  <a:pt x="52" y="89"/>
                </a:cubicBezTo>
                <a:cubicBezTo>
                  <a:pt x="54" y="91"/>
                  <a:pt x="56" y="93"/>
                  <a:pt x="57" y="95"/>
                </a:cubicBezTo>
                <a:cubicBezTo>
                  <a:pt x="65" y="104"/>
                  <a:pt x="74" y="108"/>
                  <a:pt x="80" y="105"/>
                </a:cubicBezTo>
                <a:cubicBezTo>
                  <a:pt x="86" y="102"/>
                  <a:pt x="89" y="93"/>
                  <a:pt x="88" y="81"/>
                </a:cubicBezTo>
                <a:cubicBezTo>
                  <a:pt x="87" y="79"/>
                  <a:pt x="87" y="76"/>
                  <a:pt x="86" y="73"/>
                </a:cubicBezTo>
                <a:cubicBezTo>
                  <a:pt x="89" y="72"/>
                  <a:pt x="92" y="71"/>
                  <a:pt x="95" y="70"/>
                </a:cubicBezTo>
                <a:cubicBezTo>
                  <a:pt x="106" y="67"/>
                  <a:pt x="113" y="61"/>
                  <a:pt x="113" y="54"/>
                </a:cubicBezTo>
                <a:cubicBezTo>
                  <a:pt x="113" y="47"/>
                  <a:pt x="106" y="41"/>
                  <a:pt x="95" y="37"/>
                </a:cubicBezTo>
                <a:cubicBezTo>
                  <a:pt x="88" y="35"/>
                  <a:pt x="80" y="33"/>
                  <a:pt x="70" y="32"/>
                </a:cubicBezTo>
                <a:cubicBezTo>
                  <a:pt x="69" y="31"/>
                  <a:pt x="69" y="29"/>
                  <a:pt x="68" y="28"/>
                </a:cubicBezTo>
                <a:cubicBezTo>
                  <a:pt x="70" y="26"/>
                  <a:pt x="73" y="24"/>
                  <a:pt x="76" y="23"/>
                </a:cubicBezTo>
                <a:cubicBezTo>
                  <a:pt x="83" y="20"/>
                  <a:pt x="88" y="18"/>
                  <a:pt x="90" y="20"/>
                </a:cubicBezTo>
                <a:cubicBezTo>
                  <a:pt x="92" y="22"/>
                  <a:pt x="91" y="27"/>
                  <a:pt x="88" y="33"/>
                </a:cubicBezTo>
                <a:cubicBezTo>
                  <a:pt x="97" y="35"/>
                  <a:pt x="97" y="35"/>
                  <a:pt x="97" y="35"/>
                </a:cubicBezTo>
                <a:cubicBezTo>
                  <a:pt x="101" y="26"/>
                  <a:pt x="101" y="18"/>
                  <a:pt x="96" y="14"/>
                </a:cubicBezTo>
                <a:cubicBezTo>
                  <a:pt x="91" y="9"/>
                  <a:pt x="82" y="10"/>
                  <a:pt x="72" y="15"/>
                </a:cubicBezTo>
                <a:cubicBezTo>
                  <a:pt x="69" y="16"/>
                  <a:pt x="66" y="18"/>
                  <a:pt x="63" y="20"/>
                </a:cubicBezTo>
                <a:cubicBezTo>
                  <a:pt x="60" y="17"/>
                  <a:pt x="58" y="15"/>
                  <a:pt x="56" y="12"/>
                </a:cubicBezTo>
                <a:cubicBezTo>
                  <a:pt x="48" y="4"/>
                  <a:pt x="39" y="0"/>
                  <a:pt x="33" y="3"/>
                </a:cubicBezTo>
                <a:cubicBezTo>
                  <a:pt x="27" y="6"/>
                  <a:pt x="24" y="14"/>
                  <a:pt x="26" y="26"/>
                </a:cubicBezTo>
                <a:cubicBezTo>
                  <a:pt x="26" y="27"/>
                  <a:pt x="26" y="28"/>
                  <a:pt x="26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7"/>
                  <a:pt x="35" y="26"/>
                  <a:pt x="34" y="25"/>
                </a:cubicBezTo>
                <a:cubicBezTo>
                  <a:pt x="34" y="17"/>
                  <a:pt x="34" y="12"/>
                  <a:pt x="37" y="11"/>
                </a:cubicBezTo>
                <a:cubicBezTo>
                  <a:pt x="39" y="10"/>
                  <a:pt x="44" y="13"/>
                  <a:pt x="49" y="18"/>
                </a:cubicBezTo>
                <a:cubicBezTo>
                  <a:pt x="51" y="20"/>
                  <a:pt x="53" y="23"/>
                  <a:pt x="55" y="25"/>
                </a:cubicBezTo>
                <a:cubicBezTo>
                  <a:pt x="53" y="27"/>
                  <a:pt x="50" y="30"/>
                  <a:pt x="48" y="32"/>
                </a:cubicBezTo>
                <a:close/>
                <a:moveTo>
                  <a:pt x="75" y="42"/>
                </a:moveTo>
                <a:cubicBezTo>
                  <a:pt x="82" y="43"/>
                  <a:pt x="87" y="44"/>
                  <a:pt x="92" y="45"/>
                </a:cubicBezTo>
                <a:cubicBezTo>
                  <a:pt x="99" y="48"/>
                  <a:pt x="104" y="51"/>
                  <a:pt x="104" y="54"/>
                </a:cubicBezTo>
                <a:cubicBezTo>
                  <a:pt x="104" y="56"/>
                  <a:pt x="99" y="59"/>
                  <a:pt x="92" y="62"/>
                </a:cubicBezTo>
                <a:cubicBezTo>
                  <a:pt x="89" y="63"/>
                  <a:pt x="87" y="63"/>
                  <a:pt x="84" y="64"/>
                </a:cubicBezTo>
                <a:cubicBezTo>
                  <a:pt x="82" y="58"/>
                  <a:pt x="80" y="51"/>
                  <a:pt x="77" y="44"/>
                </a:cubicBezTo>
                <a:cubicBezTo>
                  <a:pt x="76" y="44"/>
                  <a:pt x="76" y="43"/>
                  <a:pt x="75" y="42"/>
                </a:cubicBezTo>
                <a:close/>
                <a:moveTo>
                  <a:pt x="75" y="66"/>
                </a:moveTo>
                <a:cubicBezTo>
                  <a:pt x="73" y="60"/>
                  <a:pt x="71" y="54"/>
                  <a:pt x="69" y="48"/>
                </a:cubicBezTo>
                <a:cubicBezTo>
                  <a:pt x="67" y="46"/>
                  <a:pt x="66" y="43"/>
                  <a:pt x="65" y="41"/>
                </a:cubicBezTo>
                <a:cubicBezTo>
                  <a:pt x="62" y="41"/>
                  <a:pt x="59" y="41"/>
                  <a:pt x="57" y="41"/>
                </a:cubicBezTo>
                <a:cubicBezTo>
                  <a:pt x="55" y="41"/>
                  <a:pt x="53" y="41"/>
                  <a:pt x="51" y="41"/>
                </a:cubicBezTo>
                <a:cubicBezTo>
                  <a:pt x="50" y="42"/>
                  <a:pt x="49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1" y="51"/>
                  <a:pt x="35" y="58"/>
                  <a:pt x="31" y="64"/>
                </a:cubicBezTo>
                <a:cubicBezTo>
                  <a:pt x="38" y="66"/>
                  <a:pt x="47" y="67"/>
                  <a:pt x="57" y="67"/>
                </a:cubicBezTo>
                <a:cubicBezTo>
                  <a:pt x="63" y="67"/>
                  <a:pt x="69" y="66"/>
                  <a:pt x="75" y="66"/>
                </a:cubicBezTo>
                <a:close/>
                <a:moveTo>
                  <a:pt x="22" y="62"/>
                </a:moveTo>
                <a:cubicBezTo>
                  <a:pt x="22" y="62"/>
                  <a:pt x="22" y="62"/>
                  <a:pt x="22" y="62"/>
                </a:cubicBezTo>
                <a:cubicBezTo>
                  <a:pt x="14" y="59"/>
                  <a:pt x="9" y="56"/>
                  <a:pt x="9" y="54"/>
                </a:cubicBezTo>
                <a:cubicBezTo>
                  <a:pt x="9" y="51"/>
                  <a:pt x="14" y="48"/>
                  <a:pt x="22" y="45"/>
                </a:cubicBezTo>
                <a:cubicBezTo>
                  <a:pt x="26" y="44"/>
                  <a:pt x="31" y="43"/>
                  <a:pt x="37" y="42"/>
                </a:cubicBezTo>
                <a:cubicBezTo>
                  <a:pt x="31" y="49"/>
                  <a:pt x="26" y="56"/>
                  <a:pt x="22" y="62"/>
                </a:cubicBezTo>
                <a:close/>
                <a:moveTo>
                  <a:pt x="64" y="50"/>
                </a:moveTo>
                <a:cubicBezTo>
                  <a:pt x="63" y="55"/>
                  <a:pt x="61" y="59"/>
                  <a:pt x="57" y="62"/>
                </a:cubicBezTo>
                <a:cubicBezTo>
                  <a:pt x="63" y="62"/>
                  <a:pt x="66" y="55"/>
                  <a:pt x="64" y="50"/>
                </a:cubicBezTo>
                <a:close/>
                <a:moveTo>
                  <a:pt x="49" y="57"/>
                </a:moveTo>
                <a:cubicBezTo>
                  <a:pt x="49" y="55"/>
                  <a:pt x="50" y="54"/>
                  <a:pt x="50" y="5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4"/>
                  <a:pt x="48" y="55"/>
                  <a:pt x="49" y="57"/>
                </a:cubicBezTo>
                <a:close/>
                <a:moveTo>
                  <a:pt x="49" y="50"/>
                </a:moveTo>
                <a:cubicBezTo>
                  <a:pt x="51" y="52"/>
                  <a:pt x="51" y="52"/>
                  <a:pt x="51" y="52"/>
                </a:cubicBezTo>
                <a:cubicBezTo>
                  <a:pt x="53" y="50"/>
                  <a:pt x="55" y="49"/>
                  <a:pt x="57" y="47"/>
                </a:cubicBezTo>
                <a:cubicBezTo>
                  <a:pt x="56" y="45"/>
                  <a:pt x="56" y="45"/>
                  <a:pt x="56" y="45"/>
                </a:cubicBezTo>
                <a:cubicBezTo>
                  <a:pt x="53" y="45"/>
                  <a:pt x="50" y="47"/>
                  <a:pt x="49" y="50"/>
                </a:cubicBezTo>
                <a:close/>
                <a:moveTo>
                  <a:pt x="58" y="45"/>
                </a:moveTo>
                <a:cubicBezTo>
                  <a:pt x="58" y="47"/>
                  <a:pt x="58" y="47"/>
                  <a:pt x="58" y="47"/>
                </a:cubicBezTo>
                <a:cubicBezTo>
                  <a:pt x="59" y="46"/>
                  <a:pt x="59" y="46"/>
                  <a:pt x="60" y="46"/>
                </a:cubicBezTo>
                <a:cubicBezTo>
                  <a:pt x="59" y="45"/>
                  <a:pt x="58" y="45"/>
                  <a:pt x="58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7" name="Freeform 143"/>
          <p:cNvSpPr>
            <a:spLocks noEditPoints="1"/>
          </p:cNvSpPr>
          <p:nvPr/>
        </p:nvSpPr>
        <p:spPr>
          <a:xfrm>
            <a:off x="6329443" y="4957241"/>
            <a:ext cx="226484" cy="209551"/>
          </a:xfrm>
          <a:custGeom>
            <a:avLst/>
            <a:gdLst/>
            <a:ahLst/>
            <a:cxnLst>
              <a:cxn ang="0">
                <a:pos x="66668" y="158115"/>
              </a:cxn>
              <a:cxn ang="0">
                <a:pos x="5263" y="84328"/>
              </a:cxn>
              <a:cxn ang="0">
                <a:pos x="80703" y="114194"/>
              </a:cxn>
              <a:cxn ang="0">
                <a:pos x="80703" y="82571"/>
              </a:cxn>
              <a:cxn ang="0">
                <a:pos x="64914" y="0"/>
              </a:cxn>
              <a:cxn ang="0">
                <a:pos x="73686" y="22838"/>
              </a:cxn>
              <a:cxn ang="0">
                <a:pos x="87721" y="1756"/>
              </a:cxn>
              <a:cxn ang="0">
                <a:pos x="101757" y="22838"/>
              </a:cxn>
              <a:cxn ang="0">
                <a:pos x="110529" y="0"/>
              </a:cxn>
              <a:cxn ang="0">
                <a:pos x="96493" y="82571"/>
              </a:cxn>
              <a:cxn ang="0">
                <a:pos x="96493" y="158115"/>
              </a:cxn>
              <a:cxn ang="0">
                <a:pos x="66668" y="158115"/>
              </a:cxn>
              <a:cxn ang="0">
                <a:pos x="108774" y="158115"/>
              </a:cxn>
              <a:cxn ang="0">
                <a:pos x="117547" y="158115"/>
              </a:cxn>
              <a:cxn ang="0">
                <a:pos x="166671" y="86084"/>
              </a:cxn>
              <a:cxn ang="0">
                <a:pos x="108774" y="98382"/>
              </a:cxn>
              <a:cxn ang="0">
                <a:pos x="108774" y="158115"/>
              </a:cxn>
            </a:cxnLst>
            <a:rect l="0" t="0" r="0" b="0"/>
            <a:pathLst>
              <a:path w="97" h="90">
                <a:moveTo>
                  <a:pt x="38" y="90"/>
                </a:moveTo>
                <a:cubicBezTo>
                  <a:pt x="18" y="85"/>
                  <a:pt x="0" y="72"/>
                  <a:pt x="3" y="48"/>
                </a:cubicBezTo>
                <a:cubicBezTo>
                  <a:pt x="23" y="44"/>
                  <a:pt x="38" y="53"/>
                  <a:pt x="46" y="65"/>
                </a:cubicBezTo>
                <a:cubicBezTo>
                  <a:pt x="46" y="47"/>
                  <a:pt x="46" y="47"/>
                  <a:pt x="46" y="47"/>
                </a:cubicBezTo>
                <a:cubicBezTo>
                  <a:pt x="23" y="40"/>
                  <a:pt x="18" y="12"/>
                  <a:pt x="37" y="0"/>
                </a:cubicBezTo>
                <a:cubicBezTo>
                  <a:pt x="42" y="13"/>
                  <a:pt x="42" y="13"/>
                  <a:pt x="42" y="13"/>
                </a:cubicBezTo>
                <a:cubicBezTo>
                  <a:pt x="50" y="1"/>
                  <a:pt x="50" y="1"/>
                  <a:pt x="50" y="1"/>
                </a:cubicBezTo>
                <a:cubicBezTo>
                  <a:pt x="58" y="13"/>
                  <a:pt x="58" y="13"/>
                  <a:pt x="58" y="13"/>
                </a:cubicBezTo>
                <a:cubicBezTo>
                  <a:pt x="63" y="0"/>
                  <a:pt x="63" y="0"/>
                  <a:pt x="63" y="0"/>
                </a:cubicBezTo>
                <a:cubicBezTo>
                  <a:pt x="81" y="12"/>
                  <a:pt x="77" y="40"/>
                  <a:pt x="55" y="47"/>
                </a:cubicBezTo>
                <a:cubicBezTo>
                  <a:pt x="55" y="90"/>
                  <a:pt x="55" y="90"/>
                  <a:pt x="55" y="90"/>
                </a:cubicBezTo>
                <a:cubicBezTo>
                  <a:pt x="38" y="90"/>
                  <a:pt x="38" y="90"/>
                  <a:pt x="38" y="90"/>
                </a:cubicBezTo>
                <a:close/>
                <a:moveTo>
                  <a:pt x="62" y="90"/>
                </a:moveTo>
                <a:cubicBezTo>
                  <a:pt x="67" y="90"/>
                  <a:pt x="67" y="90"/>
                  <a:pt x="67" y="90"/>
                </a:cubicBezTo>
                <a:cubicBezTo>
                  <a:pt x="84" y="84"/>
                  <a:pt x="97" y="66"/>
                  <a:pt x="95" y="49"/>
                </a:cubicBezTo>
                <a:cubicBezTo>
                  <a:pt x="81" y="47"/>
                  <a:pt x="70" y="50"/>
                  <a:pt x="62" y="56"/>
                </a:cubicBezTo>
                <a:lnTo>
                  <a:pt x="62" y="9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8" name="Freeform 144"/>
          <p:cNvSpPr>
            <a:spLocks noEditPoints="1"/>
          </p:cNvSpPr>
          <p:nvPr/>
        </p:nvSpPr>
        <p:spPr>
          <a:xfrm>
            <a:off x="3751339" y="1092202"/>
            <a:ext cx="137584" cy="222251"/>
          </a:xfrm>
          <a:custGeom>
            <a:avLst/>
            <a:gdLst/>
            <a:ahLst/>
            <a:cxnLst>
              <a:cxn ang="0">
                <a:pos x="33127" y="10507"/>
              </a:cxn>
              <a:cxn ang="0">
                <a:pos x="69742" y="0"/>
              </a:cxn>
              <a:cxn ang="0">
                <a:pos x="78460" y="10507"/>
              </a:cxn>
              <a:cxn ang="0">
                <a:pos x="102870" y="33274"/>
              </a:cxn>
              <a:cxn ang="0">
                <a:pos x="95895" y="159364"/>
              </a:cxn>
              <a:cxn ang="0">
                <a:pos x="78460" y="166370"/>
              </a:cxn>
              <a:cxn ang="0">
                <a:pos x="6974" y="159364"/>
              </a:cxn>
              <a:cxn ang="0">
                <a:pos x="0" y="33274"/>
              </a:cxn>
              <a:cxn ang="0">
                <a:pos x="6974" y="17512"/>
              </a:cxn>
              <a:cxn ang="0">
                <a:pos x="24409" y="10507"/>
              </a:cxn>
              <a:cxn ang="0">
                <a:pos x="33127" y="49035"/>
              </a:cxn>
              <a:cxn ang="0">
                <a:pos x="47076" y="63045"/>
              </a:cxn>
              <a:cxn ang="0">
                <a:pos x="54050" y="49035"/>
              </a:cxn>
              <a:cxn ang="0">
                <a:pos x="67998" y="40279"/>
              </a:cxn>
              <a:cxn ang="0">
                <a:pos x="54050" y="26268"/>
              </a:cxn>
              <a:cxn ang="0">
                <a:pos x="47076" y="40279"/>
              </a:cxn>
              <a:cxn ang="0">
                <a:pos x="22666" y="66548"/>
              </a:cxn>
              <a:cxn ang="0">
                <a:pos x="78460" y="77055"/>
              </a:cxn>
              <a:cxn ang="0">
                <a:pos x="22666" y="66548"/>
              </a:cxn>
              <a:cxn ang="0">
                <a:pos x="22666" y="92816"/>
              </a:cxn>
              <a:cxn ang="0">
                <a:pos x="78460" y="80558"/>
              </a:cxn>
              <a:cxn ang="0">
                <a:pos x="22666" y="96319"/>
              </a:cxn>
              <a:cxn ang="0">
                <a:pos x="78460" y="108578"/>
              </a:cxn>
              <a:cxn ang="0">
                <a:pos x="22666" y="96319"/>
              </a:cxn>
              <a:cxn ang="0">
                <a:pos x="22666" y="124339"/>
              </a:cxn>
              <a:cxn ang="0">
                <a:pos x="78460" y="113832"/>
              </a:cxn>
              <a:cxn ang="0">
                <a:pos x="22666" y="129593"/>
              </a:cxn>
              <a:cxn ang="0">
                <a:pos x="78460" y="140101"/>
              </a:cxn>
              <a:cxn ang="0">
                <a:pos x="22666" y="129593"/>
              </a:cxn>
              <a:cxn ang="0">
                <a:pos x="24409" y="24517"/>
              </a:cxn>
              <a:cxn ang="0">
                <a:pos x="17435" y="26268"/>
              </a:cxn>
              <a:cxn ang="0">
                <a:pos x="13948" y="141852"/>
              </a:cxn>
              <a:cxn ang="0">
                <a:pos x="24409" y="152359"/>
              </a:cxn>
              <a:cxn ang="0">
                <a:pos x="85434" y="148857"/>
              </a:cxn>
              <a:cxn ang="0">
                <a:pos x="88921" y="33274"/>
              </a:cxn>
              <a:cxn ang="0">
                <a:pos x="78460" y="24517"/>
              </a:cxn>
            </a:cxnLst>
            <a:rect l="0" t="0" r="0" b="0"/>
            <a:pathLst>
              <a:path w="59" h="95">
                <a:moveTo>
                  <a:pt x="14" y="6"/>
                </a:moveTo>
                <a:cubicBezTo>
                  <a:pt x="19" y="6"/>
                  <a:pt x="19" y="6"/>
                  <a:pt x="19" y="6"/>
                </a:cubicBezTo>
                <a:cubicBezTo>
                  <a:pt x="19" y="0"/>
                  <a:pt x="19" y="0"/>
                  <a:pt x="1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6"/>
                  <a:pt x="40" y="6"/>
                  <a:pt x="40" y="6"/>
                </a:cubicBezTo>
                <a:cubicBezTo>
                  <a:pt x="45" y="6"/>
                  <a:pt x="45" y="6"/>
                  <a:pt x="45" y="6"/>
                </a:cubicBezTo>
                <a:cubicBezTo>
                  <a:pt x="49" y="6"/>
                  <a:pt x="52" y="7"/>
                  <a:pt x="55" y="10"/>
                </a:cubicBezTo>
                <a:cubicBezTo>
                  <a:pt x="57" y="12"/>
                  <a:pt x="59" y="15"/>
                  <a:pt x="59" y="19"/>
                </a:cubicBezTo>
                <a:cubicBezTo>
                  <a:pt x="59" y="81"/>
                  <a:pt x="59" y="81"/>
                  <a:pt x="59" y="81"/>
                </a:cubicBezTo>
                <a:cubicBezTo>
                  <a:pt x="59" y="85"/>
                  <a:pt x="57" y="88"/>
                  <a:pt x="55" y="91"/>
                </a:cubicBezTo>
                <a:cubicBezTo>
                  <a:pt x="55" y="91"/>
                  <a:pt x="55" y="91"/>
                  <a:pt x="55" y="91"/>
                </a:cubicBezTo>
                <a:cubicBezTo>
                  <a:pt x="52" y="93"/>
                  <a:pt x="49" y="95"/>
                  <a:pt x="45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0" y="95"/>
                  <a:pt x="7" y="93"/>
                  <a:pt x="4" y="91"/>
                </a:cubicBezTo>
                <a:cubicBezTo>
                  <a:pt x="2" y="88"/>
                  <a:pt x="0" y="85"/>
                  <a:pt x="0" y="8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5"/>
                  <a:pt x="2" y="12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7" y="7"/>
                  <a:pt x="10" y="6"/>
                  <a:pt x="14" y="6"/>
                </a:cubicBezTo>
                <a:close/>
                <a:moveTo>
                  <a:pt x="19" y="23"/>
                </a:moveTo>
                <a:cubicBezTo>
                  <a:pt x="19" y="28"/>
                  <a:pt x="19" y="28"/>
                  <a:pt x="19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36"/>
                  <a:pt x="27" y="36"/>
                  <a:pt x="27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8"/>
                  <a:pt x="31" y="28"/>
                  <a:pt x="31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23"/>
                  <a:pt x="39" y="23"/>
                  <a:pt x="39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15"/>
                  <a:pt x="31" y="15"/>
                  <a:pt x="31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23"/>
                  <a:pt x="27" y="23"/>
                  <a:pt x="27" y="23"/>
                </a:cubicBezTo>
                <a:cubicBezTo>
                  <a:pt x="19" y="23"/>
                  <a:pt x="19" y="23"/>
                  <a:pt x="19" y="23"/>
                </a:cubicBezTo>
                <a:close/>
                <a:moveTo>
                  <a:pt x="13" y="38"/>
                </a:moveTo>
                <a:cubicBezTo>
                  <a:pt x="13" y="44"/>
                  <a:pt x="13" y="44"/>
                  <a:pt x="13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38"/>
                  <a:pt x="45" y="38"/>
                  <a:pt x="45" y="38"/>
                </a:cubicBezTo>
                <a:cubicBezTo>
                  <a:pt x="13" y="38"/>
                  <a:pt x="13" y="38"/>
                  <a:pt x="13" y="38"/>
                </a:cubicBezTo>
                <a:close/>
                <a:moveTo>
                  <a:pt x="13" y="46"/>
                </a:moveTo>
                <a:cubicBezTo>
                  <a:pt x="13" y="53"/>
                  <a:pt x="13" y="53"/>
                  <a:pt x="13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46"/>
                  <a:pt x="45" y="46"/>
                  <a:pt x="45" y="46"/>
                </a:cubicBezTo>
                <a:cubicBezTo>
                  <a:pt x="13" y="46"/>
                  <a:pt x="13" y="46"/>
                  <a:pt x="13" y="46"/>
                </a:cubicBezTo>
                <a:close/>
                <a:moveTo>
                  <a:pt x="13" y="55"/>
                </a:moveTo>
                <a:cubicBezTo>
                  <a:pt x="13" y="62"/>
                  <a:pt x="13" y="62"/>
                  <a:pt x="13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55"/>
                  <a:pt x="45" y="55"/>
                  <a:pt x="45" y="55"/>
                </a:cubicBezTo>
                <a:cubicBezTo>
                  <a:pt x="13" y="55"/>
                  <a:pt x="13" y="55"/>
                  <a:pt x="13" y="55"/>
                </a:cubicBezTo>
                <a:close/>
                <a:moveTo>
                  <a:pt x="13" y="65"/>
                </a:moveTo>
                <a:cubicBezTo>
                  <a:pt x="13" y="71"/>
                  <a:pt x="13" y="71"/>
                  <a:pt x="13" y="71"/>
                </a:cubicBezTo>
                <a:cubicBezTo>
                  <a:pt x="45" y="71"/>
                  <a:pt x="45" y="71"/>
                  <a:pt x="45" y="71"/>
                </a:cubicBezTo>
                <a:cubicBezTo>
                  <a:pt x="45" y="65"/>
                  <a:pt x="45" y="65"/>
                  <a:pt x="45" y="65"/>
                </a:cubicBezTo>
                <a:cubicBezTo>
                  <a:pt x="13" y="65"/>
                  <a:pt x="13" y="65"/>
                  <a:pt x="13" y="65"/>
                </a:cubicBezTo>
                <a:close/>
                <a:moveTo>
                  <a:pt x="13" y="74"/>
                </a:moveTo>
                <a:cubicBezTo>
                  <a:pt x="13" y="80"/>
                  <a:pt x="13" y="80"/>
                  <a:pt x="13" y="80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4"/>
                  <a:pt x="45" y="74"/>
                  <a:pt x="45" y="74"/>
                </a:cubicBezTo>
                <a:cubicBezTo>
                  <a:pt x="13" y="74"/>
                  <a:pt x="13" y="74"/>
                  <a:pt x="13" y="74"/>
                </a:cubicBezTo>
                <a:close/>
                <a:moveTo>
                  <a:pt x="45" y="14"/>
                </a:moveTo>
                <a:cubicBezTo>
                  <a:pt x="14" y="14"/>
                  <a:pt x="14" y="14"/>
                  <a:pt x="14" y="14"/>
                </a:cubicBezTo>
                <a:cubicBezTo>
                  <a:pt x="12" y="14"/>
                  <a:pt x="11" y="14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9" y="16"/>
                  <a:pt x="8" y="18"/>
                  <a:pt x="8" y="19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83"/>
                  <a:pt x="9" y="84"/>
                  <a:pt x="10" y="85"/>
                </a:cubicBezTo>
                <a:cubicBezTo>
                  <a:pt x="11" y="86"/>
                  <a:pt x="12" y="87"/>
                  <a:pt x="14" y="87"/>
                </a:cubicBezTo>
                <a:cubicBezTo>
                  <a:pt x="45" y="87"/>
                  <a:pt x="45" y="87"/>
                  <a:pt x="45" y="87"/>
                </a:cubicBezTo>
                <a:cubicBezTo>
                  <a:pt x="47" y="87"/>
                  <a:pt x="48" y="86"/>
                  <a:pt x="49" y="85"/>
                </a:cubicBezTo>
                <a:cubicBezTo>
                  <a:pt x="50" y="84"/>
                  <a:pt x="51" y="83"/>
                  <a:pt x="51" y="81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8"/>
                  <a:pt x="50" y="16"/>
                  <a:pt x="49" y="15"/>
                </a:cubicBezTo>
                <a:cubicBezTo>
                  <a:pt x="48" y="14"/>
                  <a:pt x="47" y="14"/>
                  <a:pt x="45" y="1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29" name="Freeform 145"/>
          <p:cNvSpPr>
            <a:spLocks noEditPoints="1"/>
          </p:cNvSpPr>
          <p:nvPr/>
        </p:nvSpPr>
        <p:spPr>
          <a:xfrm>
            <a:off x="3069771" y="1098552"/>
            <a:ext cx="230718" cy="232834"/>
          </a:xfrm>
          <a:custGeom>
            <a:avLst/>
            <a:gdLst/>
            <a:ahLst/>
            <a:cxnLst>
              <a:cxn ang="0">
                <a:pos x="75785" y="134055"/>
              </a:cxn>
              <a:cxn ang="0">
                <a:pos x="70497" y="123472"/>
              </a:cxn>
              <a:cxn ang="0">
                <a:pos x="65210" y="130527"/>
              </a:cxn>
              <a:cxn ang="0">
                <a:pos x="61685" y="134055"/>
              </a:cxn>
              <a:cxn ang="0">
                <a:pos x="56398" y="132291"/>
              </a:cxn>
              <a:cxn ang="0">
                <a:pos x="3524" y="79375"/>
              </a:cxn>
              <a:cxn ang="0">
                <a:pos x="12337" y="17638"/>
              </a:cxn>
              <a:cxn ang="0">
                <a:pos x="70497" y="45861"/>
              </a:cxn>
              <a:cxn ang="0">
                <a:pos x="125133" y="0"/>
              </a:cxn>
              <a:cxn ang="0">
                <a:pos x="84597" y="139347"/>
              </a:cxn>
              <a:cxn ang="0">
                <a:pos x="61685" y="174625"/>
              </a:cxn>
              <a:cxn ang="0">
                <a:pos x="51111" y="167569"/>
              </a:cxn>
              <a:cxn ang="0">
                <a:pos x="75785" y="134055"/>
              </a:cxn>
              <a:cxn ang="0">
                <a:pos x="82835" y="100541"/>
              </a:cxn>
              <a:cxn ang="0">
                <a:pos x="88122" y="111125"/>
              </a:cxn>
              <a:cxn ang="0">
                <a:pos x="114559" y="31750"/>
              </a:cxn>
              <a:cxn ang="0">
                <a:pos x="82835" y="56444"/>
              </a:cxn>
              <a:cxn ang="0">
                <a:pos x="81072" y="59972"/>
              </a:cxn>
              <a:cxn ang="0">
                <a:pos x="82835" y="100541"/>
              </a:cxn>
              <a:cxn ang="0">
                <a:pos x="49348" y="111125"/>
              </a:cxn>
              <a:cxn ang="0">
                <a:pos x="28199" y="42333"/>
              </a:cxn>
              <a:cxn ang="0">
                <a:pos x="28199" y="42333"/>
              </a:cxn>
              <a:cxn ang="0">
                <a:pos x="58160" y="107597"/>
              </a:cxn>
              <a:cxn ang="0">
                <a:pos x="22911" y="37041"/>
              </a:cxn>
              <a:cxn ang="0">
                <a:pos x="17624" y="77611"/>
              </a:cxn>
              <a:cxn ang="0">
                <a:pos x="49348" y="111125"/>
              </a:cxn>
              <a:cxn ang="0">
                <a:pos x="96934" y="112888"/>
              </a:cxn>
              <a:cxn ang="0">
                <a:pos x="119846" y="31750"/>
              </a:cxn>
              <a:cxn ang="0">
                <a:pos x="96934" y="112888"/>
              </a:cxn>
            </a:cxnLst>
            <a:rect l="0" t="0" r="0" b="0"/>
            <a:pathLst>
              <a:path w="98" h="99">
                <a:moveTo>
                  <a:pt x="43" y="76"/>
                </a:moveTo>
                <a:cubicBezTo>
                  <a:pt x="42" y="75"/>
                  <a:pt x="41" y="73"/>
                  <a:pt x="40" y="70"/>
                </a:cubicBezTo>
                <a:cubicBezTo>
                  <a:pt x="39" y="71"/>
                  <a:pt x="38" y="73"/>
                  <a:pt x="37" y="74"/>
                </a:cubicBezTo>
                <a:cubicBezTo>
                  <a:pt x="35" y="76"/>
                  <a:pt x="35" y="76"/>
                  <a:pt x="35" y="76"/>
                </a:cubicBezTo>
                <a:cubicBezTo>
                  <a:pt x="32" y="75"/>
                  <a:pt x="32" y="75"/>
                  <a:pt x="32" y="75"/>
                </a:cubicBezTo>
                <a:cubicBezTo>
                  <a:pt x="25" y="72"/>
                  <a:pt x="4" y="62"/>
                  <a:pt x="2" y="45"/>
                </a:cubicBezTo>
                <a:cubicBezTo>
                  <a:pt x="0" y="28"/>
                  <a:pt x="10" y="19"/>
                  <a:pt x="7" y="10"/>
                </a:cubicBezTo>
                <a:cubicBezTo>
                  <a:pt x="21" y="13"/>
                  <a:pt x="33" y="19"/>
                  <a:pt x="40" y="26"/>
                </a:cubicBezTo>
                <a:cubicBezTo>
                  <a:pt x="52" y="11"/>
                  <a:pt x="67" y="11"/>
                  <a:pt x="71" y="0"/>
                </a:cubicBezTo>
                <a:cubicBezTo>
                  <a:pt x="98" y="38"/>
                  <a:pt x="94" y="74"/>
                  <a:pt x="48" y="79"/>
                </a:cubicBezTo>
                <a:cubicBezTo>
                  <a:pt x="44" y="86"/>
                  <a:pt x="40" y="93"/>
                  <a:pt x="35" y="99"/>
                </a:cubicBezTo>
                <a:cubicBezTo>
                  <a:pt x="29" y="95"/>
                  <a:pt x="29" y="95"/>
                  <a:pt x="29" y="95"/>
                </a:cubicBezTo>
                <a:cubicBezTo>
                  <a:pt x="34" y="89"/>
                  <a:pt x="39" y="83"/>
                  <a:pt x="43" y="76"/>
                </a:cubicBezTo>
                <a:close/>
                <a:moveTo>
                  <a:pt x="47" y="57"/>
                </a:moveTo>
                <a:cubicBezTo>
                  <a:pt x="48" y="60"/>
                  <a:pt x="49" y="62"/>
                  <a:pt x="50" y="63"/>
                </a:cubicBezTo>
                <a:cubicBezTo>
                  <a:pt x="56" y="49"/>
                  <a:pt x="61" y="33"/>
                  <a:pt x="65" y="18"/>
                </a:cubicBezTo>
                <a:cubicBezTo>
                  <a:pt x="61" y="22"/>
                  <a:pt x="53" y="24"/>
                  <a:pt x="47" y="32"/>
                </a:cubicBezTo>
                <a:cubicBezTo>
                  <a:pt x="47" y="33"/>
                  <a:pt x="46" y="33"/>
                  <a:pt x="46" y="34"/>
                </a:cubicBezTo>
                <a:cubicBezTo>
                  <a:pt x="50" y="41"/>
                  <a:pt x="50" y="49"/>
                  <a:pt x="47" y="57"/>
                </a:cubicBezTo>
                <a:close/>
                <a:moveTo>
                  <a:pt x="28" y="63"/>
                </a:moveTo>
                <a:cubicBezTo>
                  <a:pt x="25" y="49"/>
                  <a:pt x="22" y="36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22" y="33"/>
                  <a:pt x="29" y="46"/>
                  <a:pt x="33" y="61"/>
                </a:cubicBezTo>
                <a:cubicBezTo>
                  <a:pt x="47" y="44"/>
                  <a:pt x="38" y="27"/>
                  <a:pt x="13" y="21"/>
                </a:cubicBezTo>
                <a:cubicBezTo>
                  <a:pt x="15" y="27"/>
                  <a:pt x="9" y="33"/>
                  <a:pt x="10" y="44"/>
                </a:cubicBezTo>
                <a:cubicBezTo>
                  <a:pt x="11" y="56"/>
                  <a:pt x="24" y="61"/>
                  <a:pt x="28" y="63"/>
                </a:cubicBezTo>
                <a:close/>
                <a:moveTo>
                  <a:pt x="55" y="64"/>
                </a:moveTo>
                <a:cubicBezTo>
                  <a:pt x="80" y="60"/>
                  <a:pt x="83" y="40"/>
                  <a:pt x="68" y="18"/>
                </a:cubicBezTo>
                <a:cubicBezTo>
                  <a:pt x="67" y="31"/>
                  <a:pt x="62" y="48"/>
                  <a:pt x="55" y="6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0" name="Freeform 147"/>
          <p:cNvSpPr>
            <a:spLocks noEditPoints="1"/>
          </p:cNvSpPr>
          <p:nvPr/>
        </p:nvSpPr>
        <p:spPr>
          <a:xfrm>
            <a:off x="2439004" y="3003555"/>
            <a:ext cx="158751" cy="249767"/>
          </a:xfrm>
          <a:custGeom>
            <a:avLst/>
            <a:gdLst/>
            <a:ahLst/>
            <a:cxnLst>
              <a:cxn ang="0">
                <a:pos x="100481" y="17612"/>
              </a:cxn>
              <a:cxn ang="0">
                <a:pos x="109295" y="89822"/>
              </a:cxn>
              <a:cxn ang="0">
                <a:pos x="89904" y="116240"/>
              </a:cxn>
              <a:cxn ang="0">
                <a:pos x="96955" y="114479"/>
              </a:cxn>
              <a:cxn ang="0">
                <a:pos x="100481" y="128569"/>
              </a:cxn>
              <a:cxn ang="0">
                <a:pos x="98718" y="140898"/>
              </a:cxn>
              <a:cxn ang="0">
                <a:pos x="100481" y="151465"/>
              </a:cxn>
              <a:cxn ang="0">
                <a:pos x="96955" y="163794"/>
              </a:cxn>
              <a:cxn ang="0">
                <a:pos x="26442" y="170838"/>
              </a:cxn>
              <a:cxn ang="0">
                <a:pos x="21154" y="167316"/>
              </a:cxn>
              <a:cxn ang="0">
                <a:pos x="21154" y="146181"/>
              </a:cxn>
              <a:cxn ang="0">
                <a:pos x="21154" y="144420"/>
              </a:cxn>
              <a:cxn ang="0">
                <a:pos x="21154" y="125047"/>
              </a:cxn>
              <a:cxn ang="0">
                <a:pos x="26442" y="121524"/>
              </a:cxn>
              <a:cxn ang="0">
                <a:pos x="28205" y="110957"/>
              </a:cxn>
              <a:cxn ang="0">
                <a:pos x="0" y="59881"/>
              </a:cxn>
              <a:cxn ang="0">
                <a:pos x="58173" y="0"/>
              </a:cxn>
              <a:cxn ang="0">
                <a:pos x="49359" y="72210"/>
              </a:cxn>
              <a:cxn ang="0">
                <a:pos x="52885" y="68687"/>
              </a:cxn>
              <a:cxn ang="0">
                <a:pos x="58173" y="72210"/>
              </a:cxn>
              <a:cxn ang="0">
                <a:pos x="63462" y="68687"/>
              </a:cxn>
              <a:cxn ang="0">
                <a:pos x="68750" y="72210"/>
              </a:cxn>
              <a:cxn ang="0">
                <a:pos x="75801" y="66926"/>
              </a:cxn>
              <a:cxn ang="0">
                <a:pos x="68750" y="91583"/>
              </a:cxn>
              <a:cxn ang="0">
                <a:pos x="77564" y="116240"/>
              </a:cxn>
              <a:cxn ang="0">
                <a:pos x="77564" y="102151"/>
              </a:cxn>
              <a:cxn ang="0">
                <a:pos x="98718" y="82777"/>
              </a:cxn>
              <a:cxn ang="0">
                <a:pos x="91667" y="26418"/>
              </a:cxn>
              <a:cxn ang="0">
                <a:pos x="26442" y="26418"/>
              </a:cxn>
              <a:cxn ang="0">
                <a:pos x="19391" y="84538"/>
              </a:cxn>
              <a:cxn ang="0">
                <a:pos x="40545" y="103912"/>
              </a:cxn>
              <a:cxn ang="0">
                <a:pos x="40545" y="118002"/>
              </a:cxn>
              <a:cxn ang="0">
                <a:pos x="51122" y="91583"/>
              </a:cxn>
              <a:cxn ang="0">
                <a:pos x="44070" y="66926"/>
              </a:cxn>
              <a:cxn ang="0">
                <a:pos x="70513" y="75732"/>
              </a:cxn>
              <a:cxn ang="0">
                <a:pos x="63462" y="73971"/>
              </a:cxn>
              <a:cxn ang="0">
                <a:pos x="52885" y="73971"/>
              </a:cxn>
              <a:cxn ang="0">
                <a:pos x="47596" y="73971"/>
              </a:cxn>
              <a:cxn ang="0">
                <a:pos x="56410" y="89822"/>
              </a:cxn>
              <a:cxn ang="0">
                <a:pos x="56410" y="118002"/>
              </a:cxn>
              <a:cxn ang="0">
                <a:pos x="61699" y="89822"/>
              </a:cxn>
              <a:cxn ang="0">
                <a:pos x="61699" y="88061"/>
              </a:cxn>
              <a:cxn ang="0">
                <a:pos x="75801" y="169077"/>
              </a:cxn>
              <a:cxn ang="0">
                <a:pos x="59936" y="186690"/>
              </a:cxn>
              <a:cxn ang="0">
                <a:pos x="75801" y="169077"/>
              </a:cxn>
              <a:cxn ang="0">
                <a:pos x="29968" y="154987"/>
              </a:cxn>
              <a:cxn ang="0">
                <a:pos x="29968" y="158510"/>
              </a:cxn>
              <a:cxn ang="0">
                <a:pos x="88141" y="151465"/>
              </a:cxn>
              <a:cxn ang="0">
                <a:pos x="88141" y="128569"/>
              </a:cxn>
              <a:cxn ang="0">
                <a:pos x="29968" y="135614"/>
              </a:cxn>
              <a:cxn ang="0">
                <a:pos x="88141" y="130330"/>
              </a:cxn>
              <a:cxn ang="0">
                <a:pos x="88141" y="128569"/>
              </a:cxn>
            </a:cxnLst>
            <a:rect l="0" t="0" r="0" b="0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1" name="Freeform 148"/>
          <p:cNvSpPr>
            <a:spLocks noEditPoints="1"/>
          </p:cNvSpPr>
          <p:nvPr/>
        </p:nvSpPr>
        <p:spPr>
          <a:xfrm>
            <a:off x="1778603" y="2387603"/>
            <a:ext cx="160867" cy="218018"/>
          </a:xfrm>
          <a:custGeom>
            <a:avLst/>
            <a:gdLst/>
            <a:ahLst/>
            <a:cxnLst>
              <a:cxn ang="0">
                <a:pos x="17555" y="0"/>
              </a:cxn>
              <a:cxn ang="0">
                <a:pos x="103579" y="0"/>
              </a:cxn>
              <a:cxn ang="0">
                <a:pos x="110602" y="0"/>
              </a:cxn>
              <a:cxn ang="0">
                <a:pos x="110602" y="8842"/>
              </a:cxn>
              <a:cxn ang="0">
                <a:pos x="110602" y="54821"/>
              </a:cxn>
              <a:cxn ang="0">
                <a:pos x="119380" y="54821"/>
              </a:cxn>
              <a:cxn ang="0">
                <a:pos x="119380" y="104338"/>
              </a:cxn>
              <a:cxn ang="0">
                <a:pos x="59690" y="164465"/>
              </a:cxn>
              <a:cxn ang="0">
                <a:pos x="59690" y="164465"/>
              </a:cxn>
              <a:cxn ang="0">
                <a:pos x="0" y="104338"/>
              </a:cxn>
              <a:cxn ang="0">
                <a:pos x="0" y="54821"/>
              </a:cxn>
              <a:cxn ang="0">
                <a:pos x="10533" y="54821"/>
              </a:cxn>
              <a:cxn ang="0">
                <a:pos x="10533" y="8842"/>
              </a:cxn>
              <a:cxn ang="0">
                <a:pos x="10533" y="0"/>
              </a:cxn>
              <a:cxn ang="0">
                <a:pos x="17555" y="0"/>
              </a:cxn>
              <a:cxn ang="0">
                <a:pos x="68467" y="30063"/>
              </a:cxn>
              <a:cxn ang="0">
                <a:pos x="68467" y="40674"/>
              </a:cxn>
              <a:cxn ang="0">
                <a:pos x="86023" y="40674"/>
              </a:cxn>
              <a:cxn ang="0">
                <a:pos x="86023" y="30063"/>
              </a:cxn>
              <a:cxn ang="0">
                <a:pos x="68467" y="30063"/>
              </a:cxn>
              <a:cxn ang="0">
                <a:pos x="33356" y="30063"/>
              </a:cxn>
              <a:cxn ang="0">
                <a:pos x="33356" y="40674"/>
              </a:cxn>
              <a:cxn ang="0">
                <a:pos x="50912" y="40674"/>
              </a:cxn>
              <a:cxn ang="0">
                <a:pos x="50912" y="30063"/>
              </a:cxn>
              <a:cxn ang="0">
                <a:pos x="33356" y="30063"/>
              </a:cxn>
              <a:cxn ang="0">
                <a:pos x="24578" y="54821"/>
              </a:cxn>
              <a:cxn ang="0">
                <a:pos x="94801" y="54821"/>
              </a:cxn>
              <a:cxn ang="0">
                <a:pos x="94801" y="15915"/>
              </a:cxn>
              <a:cxn ang="0">
                <a:pos x="24578" y="15915"/>
              </a:cxn>
              <a:cxn ang="0">
                <a:pos x="24578" y="54821"/>
              </a:cxn>
            </a:cxnLst>
            <a:rect l="0" t="0" r="0" b="0"/>
            <a:pathLst>
              <a:path w="68" h="93">
                <a:moveTo>
                  <a:pt x="10" y="0"/>
                </a:moveTo>
                <a:cubicBezTo>
                  <a:pt x="59" y="0"/>
                  <a:pt x="59" y="0"/>
                  <a:pt x="59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31"/>
                  <a:pt x="63" y="31"/>
                  <a:pt x="63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59"/>
                  <a:pt x="68" y="59"/>
                  <a:pt x="68" y="59"/>
                </a:cubicBezTo>
                <a:cubicBezTo>
                  <a:pt x="68" y="78"/>
                  <a:pt x="53" y="93"/>
                  <a:pt x="34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15" y="93"/>
                  <a:pt x="0" y="78"/>
                  <a:pt x="0" y="59"/>
                </a:cubicBezTo>
                <a:cubicBezTo>
                  <a:pt x="0" y="31"/>
                  <a:pt x="0" y="31"/>
                  <a:pt x="0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5"/>
                  <a:pt x="6" y="5"/>
                  <a:pt x="6" y="5"/>
                </a:cubicBezTo>
                <a:cubicBezTo>
                  <a:pt x="6" y="0"/>
                  <a:pt x="6" y="0"/>
                  <a:pt x="6" y="0"/>
                </a:cubicBezTo>
                <a:cubicBezTo>
                  <a:pt x="10" y="0"/>
                  <a:pt x="10" y="0"/>
                  <a:pt x="10" y="0"/>
                </a:cubicBezTo>
                <a:close/>
                <a:moveTo>
                  <a:pt x="39" y="17"/>
                </a:moveTo>
                <a:cubicBezTo>
                  <a:pt x="39" y="23"/>
                  <a:pt x="39" y="23"/>
                  <a:pt x="39" y="23"/>
                </a:cubicBezTo>
                <a:cubicBezTo>
                  <a:pt x="49" y="23"/>
                  <a:pt x="49" y="23"/>
                  <a:pt x="49" y="23"/>
                </a:cubicBezTo>
                <a:cubicBezTo>
                  <a:pt x="49" y="17"/>
                  <a:pt x="49" y="17"/>
                  <a:pt x="49" y="17"/>
                </a:cubicBezTo>
                <a:cubicBezTo>
                  <a:pt x="39" y="17"/>
                  <a:pt x="39" y="17"/>
                  <a:pt x="39" y="17"/>
                </a:cubicBezTo>
                <a:close/>
                <a:moveTo>
                  <a:pt x="19" y="17"/>
                </a:moveTo>
                <a:cubicBezTo>
                  <a:pt x="19" y="23"/>
                  <a:pt x="19" y="23"/>
                  <a:pt x="1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17"/>
                  <a:pt x="29" y="17"/>
                  <a:pt x="29" y="17"/>
                </a:cubicBezTo>
                <a:cubicBezTo>
                  <a:pt x="19" y="17"/>
                  <a:pt x="19" y="17"/>
                  <a:pt x="19" y="17"/>
                </a:cubicBezTo>
                <a:close/>
                <a:moveTo>
                  <a:pt x="14" y="31"/>
                </a:moveTo>
                <a:cubicBezTo>
                  <a:pt x="54" y="31"/>
                  <a:pt x="54" y="31"/>
                  <a:pt x="54" y="31"/>
                </a:cubicBezTo>
                <a:cubicBezTo>
                  <a:pt x="54" y="9"/>
                  <a:pt x="54" y="9"/>
                  <a:pt x="54" y="9"/>
                </a:cubicBezTo>
                <a:cubicBezTo>
                  <a:pt x="14" y="9"/>
                  <a:pt x="14" y="9"/>
                  <a:pt x="14" y="9"/>
                </a:cubicBezTo>
                <a:lnTo>
                  <a:pt x="14" y="3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2" name="Freeform 149"/>
          <p:cNvSpPr>
            <a:spLocks noEditPoints="1"/>
          </p:cNvSpPr>
          <p:nvPr/>
        </p:nvSpPr>
        <p:spPr>
          <a:xfrm>
            <a:off x="5675392" y="4982641"/>
            <a:ext cx="237067" cy="179918"/>
          </a:xfrm>
          <a:custGeom>
            <a:avLst/>
            <a:gdLst/>
            <a:ahLst/>
            <a:cxnLst>
              <a:cxn ang="0">
                <a:pos x="51051" y="5269"/>
              </a:cxn>
              <a:cxn ang="0">
                <a:pos x="36968" y="12295"/>
              </a:cxn>
              <a:cxn ang="0">
                <a:pos x="14083" y="5269"/>
              </a:cxn>
              <a:cxn ang="0">
                <a:pos x="5281" y="54453"/>
              </a:cxn>
              <a:cxn ang="0">
                <a:pos x="0" y="126472"/>
              </a:cxn>
              <a:cxn ang="0">
                <a:pos x="56332" y="86071"/>
              </a:cxn>
              <a:cxn ang="0">
                <a:pos x="112665" y="79045"/>
              </a:cxn>
              <a:cxn ang="0">
                <a:pos x="149633" y="135255"/>
              </a:cxn>
              <a:cxn ang="0">
                <a:pos x="170758" y="66749"/>
              </a:cxn>
              <a:cxn ang="0">
                <a:pos x="137310" y="21078"/>
              </a:cxn>
              <a:cxn ang="0">
                <a:pos x="66895" y="33374"/>
              </a:cxn>
              <a:cxn ang="0">
                <a:pos x="89780" y="52696"/>
              </a:cxn>
              <a:cxn ang="0">
                <a:pos x="103863" y="59722"/>
              </a:cxn>
              <a:cxn ang="0">
                <a:pos x="89780" y="52696"/>
              </a:cxn>
              <a:cxn ang="0">
                <a:pos x="86259" y="52696"/>
              </a:cxn>
              <a:cxn ang="0">
                <a:pos x="73936" y="59722"/>
              </a:cxn>
              <a:cxn ang="0">
                <a:pos x="140831" y="57966"/>
              </a:cxn>
              <a:cxn ang="0">
                <a:pos x="144352" y="72018"/>
              </a:cxn>
              <a:cxn ang="0">
                <a:pos x="140831" y="57966"/>
              </a:cxn>
              <a:cxn ang="0">
                <a:pos x="133790" y="52696"/>
              </a:cxn>
              <a:cxn ang="0">
                <a:pos x="119706" y="56209"/>
              </a:cxn>
              <a:cxn ang="0">
                <a:pos x="133790" y="31618"/>
              </a:cxn>
              <a:cxn ang="0">
                <a:pos x="137310" y="45670"/>
              </a:cxn>
              <a:cxn ang="0">
                <a:pos x="133790" y="31618"/>
              </a:cxn>
              <a:cxn ang="0">
                <a:pos x="158435" y="45670"/>
              </a:cxn>
              <a:cxn ang="0">
                <a:pos x="146112" y="49183"/>
              </a:cxn>
              <a:cxn ang="0">
                <a:pos x="56332" y="43913"/>
              </a:cxn>
              <a:cxn ang="0">
                <a:pos x="44009" y="52696"/>
              </a:cxn>
              <a:cxn ang="0">
                <a:pos x="45770" y="68505"/>
              </a:cxn>
              <a:cxn ang="0">
                <a:pos x="36968" y="57966"/>
              </a:cxn>
              <a:cxn ang="0">
                <a:pos x="19364" y="57966"/>
              </a:cxn>
              <a:cxn ang="0">
                <a:pos x="29926" y="49183"/>
              </a:cxn>
              <a:cxn ang="0">
                <a:pos x="29926" y="33374"/>
              </a:cxn>
              <a:cxn ang="0">
                <a:pos x="38728" y="43913"/>
              </a:cxn>
              <a:cxn ang="0">
                <a:pos x="161956" y="5269"/>
              </a:cxn>
              <a:cxn ang="0">
                <a:pos x="137310" y="12295"/>
              </a:cxn>
              <a:cxn ang="0">
                <a:pos x="124988" y="5269"/>
              </a:cxn>
            </a:cxnLst>
            <a:rect l="0" t="0" r="0" b="0"/>
            <a:pathLst>
              <a:path w="101" h="77">
                <a:moveTo>
                  <a:pt x="8" y="3"/>
                </a:moveTo>
                <a:cubicBezTo>
                  <a:pt x="15" y="0"/>
                  <a:pt x="22" y="0"/>
                  <a:pt x="29" y="3"/>
                </a:cubicBezTo>
                <a:cubicBezTo>
                  <a:pt x="29" y="9"/>
                  <a:pt x="29" y="9"/>
                  <a:pt x="29" y="9"/>
                </a:cubicBezTo>
                <a:cubicBezTo>
                  <a:pt x="26" y="8"/>
                  <a:pt x="24" y="7"/>
                  <a:pt x="21" y="7"/>
                </a:cubicBezTo>
                <a:cubicBezTo>
                  <a:pt x="16" y="7"/>
                  <a:pt x="11" y="9"/>
                  <a:pt x="8" y="13"/>
                </a:cubicBezTo>
                <a:cubicBezTo>
                  <a:pt x="8" y="3"/>
                  <a:pt x="8" y="3"/>
                  <a:pt x="8" y="3"/>
                </a:cubicBezTo>
                <a:close/>
                <a:moveTo>
                  <a:pt x="23" y="11"/>
                </a:moveTo>
                <a:cubicBezTo>
                  <a:pt x="12" y="11"/>
                  <a:pt x="3" y="20"/>
                  <a:pt x="3" y="31"/>
                </a:cubicBezTo>
                <a:cubicBezTo>
                  <a:pt x="3" y="33"/>
                  <a:pt x="3" y="35"/>
                  <a:pt x="4" y="37"/>
                </a:cubicBezTo>
                <a:cubicBezTo>
                  <a:pt x="1" y="48"/>
                  <a:pt x="0" y="59"/>
                  <a:pt x="0" y="72"/>
                </a:cubicBezTo>
                <a:cubicBezTo>
                  <a:pt x="5" y="77"/>
                  <a:pt x="10" y="77"/>
                  <a:pt x="15" y="77"/>
                </a:cubicBezTo>
                <a:cubicBezTo>
                  <a:pt x="22" y="69"/>
                  <a:pt x="27" y="60"/>
                  <a:pt x="32" y="49"/>
                </a:cubicBezTo>
                <a:cubicBezTo>
                  <a:pt x="34" y="48"/>
                  <a:pt x="36" y="47"/>
                  <a:pt x="37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5" y="46"/>
                  <a:pt x="66" y="48"/>
                  <a:pt x="68" y="49"/>
                </a:cubicBezTo>
                <a:cubicBezTo>
                  <a:pt x="73" y="60"/>
                  <a:pt x="79" y="69"/>
                  <a:pt x="85" y="77"/>
                </a:cubicBezTo>
                <a:cubicBezTo>
                  <a:pt x="90" y="77"/>
                  <a:pt x="95" y="77"/>
                  <a:pt x="100" y="72"/>
                </a:cubicBezTo>
                <a:cubicBezTo>
                  <a:pt x="101" y="59"/>
                  <a:pt x="100" y="48"/>
                  <a:pt x="97" y="38"/>
                </a:cubicBezTo>
                <a:cubicBezTo>
                  <a:pt x="97" y="36"/>
                  <a:pt x="98" y="34"/>
                  <a:pt x="98" y="32"/>
                </a:cubicBezTo>
                <a:cubicBezTo>
                  <a:pt x="98" y="21"/>
                  <a:pt x="89" y="12"/>
                  <a:pt x="78" y="12"/>
                </a:cubicBezTo>
                <a:cubicBezTo>
                  <a:pt x="72" y="12"/>
                  <a:pt x="66" y="15"/>
                  <a:pt x="63" y="19"/>
                </a:cubicBezTo>
                <a:cubicBezTo>
                  <a:pt x="38" y="19"/>
                  <a:pt x="38" y="19"/>
                  <a:pt x="38" y="19"/>
                </a:cubicBezTo>
                <a:cubicBezTo>
                  <a:pt x="35" y="15"/>
                  <a:pt x="29" y="11"/>
                  <a:pt x="23" y="11"/>
                </a:cubicBezTo>
                <a:close/>
                <a:moveTo>
                  <a:pt x="51" y="30"/>
                </a:moveTo>
                <a:cubicBezTo>
                  <a:pt x="59" y="30"/>
                  <a:pt x="59" y="30"/>
                  <a:pt x="59" y="30"/>
                </a:cubicBezTo>
                <a:cubicBezTo>
                  <a:pt x="59" y="34"/>
                  <a:pt x="59" y="34"/>
                  <a:pt x="59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0"/>
                  <a:pt x="51" y="30"/>
                  <a:pt x="51" y="30"/>
                </a:cubicBezTo>
                <a:close/>
                <a:moveTo>
                  <a:pt x="42" y="30"/>
                </a:moveTo>
                <a:cubicBezTo>
                  <a:pt x="49" y="30"/>
                  <a:pt x="49" y="30"/>
                  <a:pt x="49" y="30"/>
                </a:cubicBezTo>
                <a:cubicBezTo>
                  <a:pt x="49" y="34"/>
                  <a:pt x="49" y="34"/>
                  <a:pt x="49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0"/>
                  <a:pt x="42" y="30"/>
                  <a:pt x="42" y="30"/>
                </a:cubicBezTo>
                <a:close/>
                <a:moveTo>
                  <a:pt x="80" y="33"/>
                </a:moveTo>
                <a:cubicBezTo>
                  <a:pt x="82" y="33"/>
                  <a:pt x="84" y="34"/>
                  <a:pt x="85" y="36"/>
                </a:cubicBezTo>
                <a:cubicBezTo>
                  <a:pt x="85" y="38"/>
                  <a:pt x="84" y="40"/>
                  <a:pt x="82" y="41"/>
                </a:cubicBezTo>
                <a:cubicBezTo>
                  <a:pt x="80" y="41"/>
                  <a:pt x="78" y="40"/>
                  <a:pt x="77" y="38"/>
                </a:cubicBezTo>
                <a:cubicBezTo>
                  <a:pt x="77" y="36"/>
                  <a:pt x="78" y="34"/>
                  <a:pt x="80" y="33"/>
                </a:cubicBezTo>
                <a:close/>
                <a:moveTo>
                  <a:pt x="71" y="27"/>
                </a:moveTo>
                <a:cubicBezTo>
                  <a:pt x="73" y="26"/>
                  <a:pt x="75" y="28"/>
                  <a:pt x="76" y="30"/>
                </a:cubicBezTo>
                <a:cubicBezTo>
                  <a:pt x="76" y="32"/>
                  <a:pt x="75" y="34"/>
                  <a:pt x="73" y="35"/>
                </a:cubicBezTo>
                <a:cubicBezTo>
                  <a:pt x="70" y="35"/>
                  <a:pt x="68" y="34"/>
                  <a:pt x="68" y="32"/>
                </a:cubicBezTo>
                <a:cubicBezTo>
                  <a:pt x="67" y="29"/>
                  <a:pt x="69" y="27"/>
                  <a:pt x="71" y="27"/>
                </a:cubicBezTo>
                <a:close/>
                <a:moveTo>
                  <a:pt x="76" y="18"/>
                </a:moveTo>
                <a:cubicBezTo>
                  <a:pt x="79" y="17"/>
                  <a:pt x="81" y="19"/>
                  <a:pt x="81" y="21"/>
                </a:cubicBezTo>
                <a:cubicBezTo>
                  <a:pt x="82" y="23"/>
                  <a:pt x="80" y="25"/>
                  <a:pt x="78" y="26"/>
                </a:cubicBezTo>
                <a:cubicBezTo>
                  <a:pt x="76" y="26"/>
                  <a:pt x="74" y="25"/>
                  <a:pt x="73" y="23"/>
                </a:cubicBezTo>
                <a:cubicBezTo>
                  <a:pt x="73" y="21"/>
                  <a:pt x="74" y="18"/>
                  <a:pt x="76" y="18"/>
                </a:cubicBezTo>
                <a:close/>
                <a:moveTo>
                  <a:pt x="86" y="23"/>
                </a:moveTo>
                <a:cubicBezTo>
                  <a:pt x="88" y="23"/>
                  <a:pt x="90" y="24"/>
                  <a:pt x="90" y="26"/>
                </a:cubicBezTo>
                <a:cubicBezTo>
                  <a:pt x="91" y="28"/>
                  <a:pt x="89" y="30"/>
                  <a:pt x="87" y="31"/>
                </a:cubicBezTo>
                <a:cubicBezTo>
                  <a:pt x="85" y="31"/>
                  <a:pt x="83" y="30"/>
                  <a:pt x="83" y="28"/>
                </a:cubicBezTo>
                <a:cubicBezTo>
                  <a:pt x="82" y="26"/>
                  <a:pt x="84" y="24"/>
                  <a:pt x="86" y="23"/>
                </a:cubicBezTo>
                <a:close/>
                <a:moveTo>
                  <a:pt x="32" y="25"/>
                </a:moveTo>
                <a:cubicBezTo>
                  <a:pt x="31" y="36"/>
                  <a:pt x="31" y="36"/>
                  <a:pt x="31" y="36"/>
                </a:cubicBezTo>
                <a:cubicBezTo>
                  <a:pt x="25" y="30"/>
                  <a:pt x="25" y="30"/>
                  <a:pt x="25" y="30"/>
                </a:cubicBezTo>
                <a:cubicBezTo>
                  <a:pt x="32" y="25"/>
                  <a:pt x="32" y="25"/>
                  <a:pt x="32" y="25"/>
                </a:cubicBezTo>
                <a:close/>
                <a:moveTo>
                  <a:pt x="26" y="39"/>
                </a:moveTo>
                <a:cubicBezTo>
                  <a:pt x="14" y="38"/>
                  <a:pt x="14" y="38"/>
                  <a:pt x="14" y="38"/>
                </a:cubicBezTo>
                <a:cubicBezTo>
                  <a:pt x="21" y="33"/>
                  <a:pt x="21" y="33"/>
                  <a:pt x="21" y="33"/>
                </a:cubicBezTo>
                <a:cubicBezTo>
                  <a:pt x="26" y="39"/>
                  <a:pt x="26" y="39"/>
                  <a:pt x="26" y="39"/>
                </a:cubicBezTo>
                <a:close/>
                <a:moveTo>
                  <a:pt x="11" y="33"/>
                </a:moveTo>
                <a:cubicBezTo>
                  <a:pt x="13" y="22"/>
                  <a:pt x="13" y="22"/>
                  <a:pt x="13" y="22"/>
                </a:cubicBezTo>
                <a:cubicBezTo>
                  <a:pt x="17" y="28"/>
                  <a:pt x="17" y="28"/>
                  <a:pt x="17" y="28"/>
                </a:cubicBezTo>
                <a:cubicBezTo>
                  <a:pt x="11" y="33"/>
                  <a:pt x="11" y="33"/>
                  <a:pt x="11" y="33"/>
                </a:cubicBezTo>
                <a:close/>
                <a:moveTo>
                  <a:pt x="17" y="19"/>
                </a:moveTo>
                <a:cubicBezTo>
                  <a:pt x="28" y="20"/>
                  <a:pt x="28" y="20"/>
                  <a:pt x="28" y="20"/>
                </a:cubicBezTo>
                <a:cubicBezTo>
                  <a:pt x="22" y="25"/>
                  <a:pt x="22" y="25"/>
                  <a:pt x="22" y="25"/>
                </a:cubicBezTo>
                <a:cubicBezTo>
                  <a:pt x="17" y="19"/>
                  <a:pt x="17" y="19"/>
                  <a:pt x="17" y="19"/>
                </a:cubicBezTo>
                <a:close/>
                <a:moveTo>
                  <a:pt x="92" y="3"/>
                </a:moveTo>
                <a:cubicBezTo>
                  <a:pt x="92" y="13"/>
                  <a:pt x="92" y="13"/>
                  <a:pt x="92" y="13"/>
                </a:cubicBezTo>
                <a:cubicBezTo>
                  <a:pt x="88" y="9"/>
                  <a:pt x="83" y="7"/>
                  <a:pt x="78" y="7"/>
                </a:cubicBezTo>
                <a:cubicBezTo>
                  <a:pt x="76" y="7"/>
                  <a:pt x="73" y="8"/>
                  <a:pt x="71" y="9"/>
                </a:cubicBezTo>
                <a:cubicBezTo>
                  <a:pt x="71" y="3"/>
                  <a:pt x="71" y="3"/>
                  <a:pt x="71" y="3"/>
                </a:cubicBezTo>
                <a:cubicBezTo>
                  <a:pt x="78" y="0"/>
                  <a:pt x="85" y="0"/>
                  <a:pt x="92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3" name="Freeform 150"/>
          <p:cNvSpPr>
            <a:spLocks noEditPoints="1"/>
          </p:cNvSpPr>
          <p:nvPr/>
        </p:nvSpPr>
        <p:spPr>
          <a:xfrm>
            <a:off x="3730172" y="1733553"/>
            <a:ext cx="213784" cy="213783"/>
          </a:xfrm>
          <a:custGeom>
            <a:avLst/>
            <a:gdLst/>
            <a:ahLst/>
            <a:cxnLst>
              <a:cxn ang="0">
                <a:pos x="80889" y="0"/>
              </a:cxn>
              <a:cxn ang="0">
                <a:pos x="137160" y="24618"/>
              </a:cxn>
              <a:cxn ang="0">
                <a:pos x="160020" y="80889"/>
              </a:cxn>
              <a:cxn ang="0">
                <a:pos x="137160" y="137160"/>
              </a:cxn>
              <a:cxn ang="0">
                <a:pos x="80889" y="160020"/>
              </a:cxn>
              <a:cxn ang="0">
                <a:pos x="22860" y="137160"/>
              </a:cxn>
              <a:cxn ang="0">
                <a:pos x="0" y="80889"/>
              </a:cxn>
              <a:cxn ang="0">
                <a:pos x="22860" y="24618"/>
              </a:cxn>
              <a:cxn ang="0">
                <a:pos x="80889" y="0"/>
              </a:cxn>
              <a:cxn ang="0">
                <a:pos x="110783" y="89681"/>
              </a:cxn>
              <a:cxn ang="0">
                <a:pos x="112541" y="72096"/>
              </a:cxn>
              <a:cxn ang="0">
                <a:pos x="91440" y="59787"/>
              </a:cxn>
              <a:cxn ang="0">
                <a:pos x="72096" y="47478"/>
              </a:cxn>
              <a:cxn ang="0">
                <a:pos x="56270" y="56270"/>
              </a:cxn>
              <a:cxn ang="0">
                <a:pos x="56270" y="80889"/>
              </a:cxn>
              <a:cxn ang="0">
                <a:pos x="56270" y="103749"/>
              </a:cxn>
              <a:cxn ang="0">
                <a:pos x="70338" y="114300"/>
              </a:cxn>
              <a:cxn ang="0">
                <a:pos x="91440" y="101990"/>
              </a:cxn>
              <a:cxn ang="0">
                <a:pos x="110783" y="89681"/>
              </a:cxn>
              <a:cxn ang="0">
                <a:pos x="116058" y="43961"/>
              </a:cxn>
              <a:cxn ang="0">
                <a:pos x="80889" y="28135"/>
              </a:cxn>
              <a:cxn ang="0">
                <a:pos x="43961" y="43961"/>
              </a:cxn>
              <a:cxn ang="0">
                <a:pos x="28135" y="80889"/>
              </a:cxn>
              <a:cxn ang="0">
                <a:pos x="43961" y="117816"/>
              </a:cxn>
              <a:cxn ang="0">
                <a:pos x="80889" y="131884"/>
              </a:cxn>
              <a:cxn ang="0">
                <a:pos x="116058" y="117816"/>
              </a:cxn>
              <a:cxn ang="0">
                <a:pos x="131884" y="80889"/>
              </a:cxn>
              <a:cxn ang="0">
                <a:pos x="116058" y="43961"/>
              </a:cxn>
            </a:cxnLst>
            <a:rect l="0" t="0" r="0" b="0"/>
            <a:pathLst>
              <a:path w="91" h="91">
                <a:moveTo>
                  <a:pt x="46" y="0"/>
                </a:moveTo>
                <a:cubicBezTo>
                  <a:pt x="58" y="0"/>
                  <a:pt x="70" y="5"/>
                  <a:pt x="78" y="14"/>
                </a:cubicBezTo>
                <a:cubicBezTo>
                  <a:pt x="86" y="22"/>
                  <a:pt x="91" y="33"/>
                  <a:pt x="91" y="46"/>
                </a:cubicBezTo>
                <a:cubicBezTo>
                  <a:pt x="91" y="58"/>
                  <a:pt x="86" y="70"/>
                  <a:pt x="78" y="78"/>
                </a:cubicBezTo>
                <a:cubicBezTo>
                  <a:pt x="70" y="86"/>
                  <a:pt x="58" y="91"/>
                  <a:pt x="46" y="91"/>
                </a:cubicBezTo>
                <a:cubicBezTo>
                  <a:pt x="33" y="91"/>
                  <a:pt x="22" y="86"/>
                  <a:pt x="13" y="78"/>
                </a:cubicBezTo>
                <a:cubicBezTo>
                  <a:pt x="5" y="70"/>
                  <a:pt x="0" y="58"/>
                  <a:pt x="0" y="46"/>
                </a:cubicBezTo>
                <a:cubicBezTo>
                  <a:pt x="0" y="33"/>
                  <a:pt x="5" y="22"/>
                  <a:pt x="13" y="14"/>
                </a:cubicBezTo>
                <a:cubicBezTo>
                  <a:pt x="22" y="5"/>
                  <a:pt x="33" y="0"/>
                  <a:pt x="46" y="0"/>
                </a:cubicBezTo>
                <a:close/>
                <a:moveTo>
                  <a:pt x="63" y="51"/>
                </a:moveTo>
                <a:cubicBezTo>
                  <a:pt x="68" y="48"/>
                  <a:pt x="69" y="44"/>
                  <a:pt x="64" y="41"/>
                </a:cubicBezTo>
                <a:cubicBezTo>
                  <a:pt x="60" y="39"/>
                  <a:pt x="56" y="36"/>
                  <a:pt x="52" y="34"/>
                </a:cubicBezTo>
                <a:cubicBezTo>
                  <a:pt x="48" y="32"/>
                  <a:pt x="44" y="30"/>
                  <a:pt x="41" y="27"/>
                </a:cubicBezTo>
                <a:cubicBezTo>
                  <a:pt x="36" y="25"/>
                  <a:pt x="32" y="26"/>
                  <a:pt x="32" y="32"/>
                </a:cubicBezTo>
                <a:cubicBezTo>
                  <a:pt x="32" y="36"/>
                  <a:pt x="32" y="41"/>
                  <a:pt x="32" y="46"/>
                </a:cubicBezTo>
                <a:cubicBezTo>
                  <a:pt x="32" y="50"/>
                  <a:pt x="32" y="55"/>
                  <a:pt x="32" y="59"/>
                </a:cubicBezTo>
                <a:cubicBezTo>
                  <a:pt x="32" y="64"/>
                  <a:pt x="35" y="67"/>
                  <a:pt x="40" y="65"/>
                </a:cubicBezTo>
                <a:cubicBezTo>
                  <a:pt x="44" y="62"/>
                  <a:pt x="48" y="60"/>
                  <a:pt x="52" y="58"/>
                </a:cubicBezTo>
                <a:cubicBezTo>
                  <a:pt x="56" y="55"/>
                  <a:pt x="60" y="53"/>
                  <a:pt x="63" y="51"/>
                </a:cubicBezTo>
                <a:close/>
                <a:moveTo>
                  <a:pt x="66" y="25"/>
                </a:moveTo>
                <a:cubicBezTo>
                  <a:pt x="61" y="20"/>
                  <a:pt x="54" y="16"/>
                  <a:pt x="46" y="16"/>
                </a:cubicBezTo>
                <a:cubicBezTo>
                  <a:pt x="38" y="16"/>
                  <a:pt x="30" y="20"/>
                  <a:pt x="25" y="25"/>
                </a:cubicBezTo>
                <a:cubicBezTo>
                  <a:pt x="20" y="30"/>
                  <a:pt x="16" y="38"/>
                  <a:pt x="16" y="46"/>
                </a:cubicBezTo>
                <a:cubicBezTo>
                  <a:pt x="16" y="54"/>
                  <a:pt x="20" y="61"/>
                  <a:pt x="25" y="67"/>
                </a:cubicBezTo>
                <a:cubicBezTo>
                  <a:pt x="30" y="72"/>
                  <a:pt x="38" y="75"/>
                  <a:pt x="46" y="75"/>
                </a:cubicBezTo>
                <a:cubicBezTo>
                  <a:pt x="54" y="75"/>
                  <a:pt x="61" y="72"/>
                  <a:pt x="66" y="67"/>
                </a:cubicBezTo>
                <a:cubicBezTo>
                  <a:pt x="72" y="61"/>
                  <a:pt x="75" y="54"/>
                  <a:pt x="75" y="46"/>
                </a:cubicBezTo>
                <a:cubicBezTo>
                  <a:pt x="75" y="38"/>
                  <a:pt x="72" y="30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4" name="Freeform 151"/>
          <p:cNvSpPr>
            <a:spLocks noEditPoints="1"/>
          </p:cNvSpPr>
          <p:nvPr/>
        </p:nvSpPr>
        <p:spPr>
          <a:xfrm>
            <a:off x="3052838" y="2383370"/>
            <a:ext cx="228600" cy="207434"/>
          </a:xfrm>
          <a:custGeom>
            <a:avLst/>
            <a:gdLst/>
            <a:ahLst/>
            <a:cxnLst>
              <a:cxn ang="0">
                <a:pos x="136460" y="64941"/>
              </a:cxn>
              <a:cxn ang="0">
                <a:pos x="122464" y="36858"/>
              </a:cxn>
              <a:cxn ang="0">
                <a:pos x="85725" y="22817"/>
              </a:cxn>
              <a:cxn ang="0">
                <a:pos x="48985" y="36858"/>
              </a:cxn>
              <a:cxn ang="0">
                <a:pos x="34989" y="64941"/>
              </a:cxn>
              <a:cxn ang="0">
                <a:pos x="50735" y="78982"/>
              </a:cxn>
              <a:cxn ang="0">
                <a:pos x="64731" y="119351"/>
              </a:cxn>
              <a:cxn ang="0">
                <a:pos x="50735" y="149189"/>
              </a:cxn>
              <a:cxn ang="0">
                <a:pos x="31490" y="156210"/>
              </a:cxn>
              <a:cxn ang="0">
                <a:pos x="29741" y="154454"/>
              </a:cxn>
              <a:cxn ang="0">
                <a:pos x="1749" y="73717"/>
              </a:cxn>
              <a:cxn ang="0">
                <a:pos x="1749" y="71961"/>
              </a:cxn>
              <a:cxn ang="0">
                <a:pos x="12246" y="66696"/>
              </a:cxn>
              <a:cxn ang="0">
                <a:pos x="33240" y="21062"/>
              </a:cxn>
              <a:cxn ang="0">
                <a:pos x="85725" y="0"/>
              </a:cxn>
              <a:cxn ang="0">
                <a:pos x="138209" y="21062"/>
              </a:cxn>
              <a:cxn ang="0">
                <a:pos x="160953" y="68451"/>
              </a:cxn>
              <a:cxn ang="0">
                <a:pos x="169700" y="71961"/>
              </a:cxn>
              <a:cxn ang="0">
                <a:pos x="169700" y="73717"/>
              </a:cxn>
              <a:cxn ang="0">
                <a:pos x="141708" y="154454"/>
              </a:cxn>
              <a:cxn ang="0">
                <a:pos x="139959" y="156210"/>
              </a:cxn>
              <a:cxn ang="0">
                <a:pos x="120714" y="149189"/>
              </a:cxn>
              <a:cxn ang="0">
                <a:pos x="106718" y="119351"/>
              </a:cxn>
              <a:cxn ang="0">
                <a:pos x="120714" y="78982"/>
              </a:cxn>
              <a:cxn ang="0">
                <a:pos x="136460" y="64941"/>
              </a:cxn>
              <a:cxn ang="0">
                <a:pos x="15745" y="86003"/>
              </a:cxn>
              <a:cxn ang="0">
                <a:pos x="33240" y="135147"/>
              </a:cxn>
              <a:cxn ang="0">
                <a:pos x="40238" y="131637"/>
              </a:cxn>
              <a:cxn ang="0">
                <a:pos x="22743" y="84248"/>
              </a:cxn>
              <a:cxn ang="0">
                <a:pos x="15745" y="86003"/>
              </a:cxn>
              <a:cxn ang="0">
                <a:pos x="155704" y="86003"/>
              </a:cxn>
              <a:cxn ang="0">
                <a:pos x="148706" y="84248"/>
              </a:cxn>
              <a:cxn ang="0">
                <a:pos x="131211" y="131637"/>
              </a:cxn>
              <a:cxn ang="0">
                <a:pos x="138209" y="135147"/>
              </a:cxn>
              <a:cxn ang="0">
                <a:pos x="155704" y="86003"/>
              </a:cxn>
            </a:cxnLst>
            <a:rect l="0" t="0" r="0" b="0"/>
            <a:pathLst>
              <a:path w="98" h="89">
                <a:moveTo>
                  <a:pt x="78" y="37"/>
                </a:moveTo>
                <a:cubicBezTo>
                  <a:pt x="77" y="31"/>
                  <a:pt x="74" y="26"/>
                  <a:pt x="70" y="21"/>
                </a:cubicBezTo>
                <a:cubicBezTo>
                  <a:pt x="65" y="16"/>
                  <a:pt x="57" y="13"/>
                  <a:pt x="49" y="13"/>
                </a:cubicBezTo>
                <a:cubicBezTo>
                  <a:pt x="41" y="13"/>
                  <a:pt x="34" y="16"/>
                  <a:pt x="28" y="21"/>
                </a:cubicBezTo>
                <a:cubicBezTo>
                  <a:pt x="24" y="26"/>
                  <a:pt x="21" y="31"/>
                  <a:pt x="20" y="37"/>
                </a:cubicBezTo>
                <a:cubicBezTo>
                  <a:pt x="24" y="38"/>
                  <a:pt x="27" y="40"/>
                  <a:pt x="29" y="45"/>
                </a:cubicBezTo>
                <a:cubicBezTo>
                  <a:pt x="37" y="68"/>
                  <a:pt x="37" y="68"/>
                  <a:pt x="37" y="68"/>
                </a:cubicBezTo>
                <a:cubicBezTo>
                  <a:pt x="39" y="75"/>
                  <a:pt x="36" y="82"/>
                  <a:pt x="29" y="85"/>
                </a:cubicBezTo>
                <a:cubicBezTo>
                  <a:pt x="18" y="89"/>
                  <a:pt x="18" y="89"/>
                  <a:pt x="18" y="89"/>
                </a:cubicBezTo>
                <a:cubicBezTo>
                  <a:pt x="17" y="88"/>
                  <a:pt x="17" y="88"/>
                  <a:pt x="17" y="88"/>
                </a:cubicBezTo>
                <a:cubicBezTo>
                  <a:pt x="4" y="75"/>
                  <a:pt x="0" y="59"/>
                  <a:pt x="1" y="42"/>
                </a:cubicBezTo>
                <a:cubicBezTo>
                  <a:pt x="1" y="41"/>
                  <a:pt x="1" y="41"/>
                  <a:pt x="1" y="41"/>
                </a:cubicBezTo>
                <a:cubicBezTo>
                  <a:pt x="3" y="40"/>
                  <a:pt x="5" y="39"/>
                  <a:pt x="7" y="38"/>
                </a:cubicBezTo>
                <a:cubicBezTo>
                  <a:pt x="8" y="28"/>
                  <a:pt x="12" y="19"/>
                  <a:pt x="19" y="12"/>
                </a:cubicBezTo>
                <a:cubicBezTo>
                  <a:pt x="27" y="4"/>
                  <a:pt x="38" y="0"/>
                  <a:pt x="49" y="0"/>
                </a:cubicBezTo>
                <a:cubicBezTo>
                  <a:pt x="61" y="0"/>
                  <a:pt x="71" y="4"/>
                  <a:pt x="79" y="12"/>
                </a:cubicBezTo>
                <a:cubicBezTo>
                  <a:pt x="86" y="19"/>
                  <a:pt x="91" y="29"/>
                  <a:pt x="92" y="39"/>
                </a:cubicBezTo>
                <a:cubicBezTo>
                  <a:pt x="94" y="39"/>
                  <a:pt x="95" y="40"/>
                  <a:pt x="97" y="41"/>
                </a:cubicBezTo>
                <a:cubicBezTo>
                  <a:pt x="97" y="42"/>
                  <a:pt x="97" y="42"/>
                  <a:pt x="97" y="42"/>
                </a:cubicBezTo>
                <a:cubicBezTo>
                  <a:pt x="98" y="59"/>
                  <a:pt x="94" y="75"/>
                  <a:pt x="81" y="88"/>
                </a:cubicBezTo>
                <a:cubicBezTo>
                  <a:pt x="80" y="89"/>
                  <a:pt x="80" y="89"/>
                  <a:pt x="80" y="89"/>
                </a:cubicBezTo>
                <a:cubicBezTo>
                  <a:pt x="69" y="85"/>
                  <a:pt x="69" y="85"/>
                  <a:pt x="69" y="85"/>
                </a:cubicBezTo>
                <a:cubicBezTo>
                  <a:pt x="62" y="82"/>
                  <a:pt x="58" y="75"/>
                  <a:pt x="61" y="68"/>
                </a:cubicBezTo>
                <a:cubicBezTo>
                  <a:pt x="69" y="45"/>
                  <a:pt x="69" y="45"/>
                  <a:pt x="69" y="45"/>
                </a:cubicBezTo>
                <a:cubicBezTo>
                  <a:pt x="71" y="40"/>
                  <a:pt x="74" y="38"/>
                  <a:pt x="78" y="37"/>
                </a:cubicBezTo>
                <a:close/>
                <a:moveTo>
                  <a:pt x="9" y="49"/>
                </a:moveTo>
                <a:cubicBezTo>
                  <a:pt x="9" y="60"/>
                  <a:pt x="12" y="70"/>
                  <a:pt x="19" y="77"/>
                </a:cubicBezTo>
                <a:cubicBezTo>
                  <a:pt x="20" y="76"/>
                  <a:pt x="21" y="76"/>
                  <a:pt x="23" y="75"/>
                </a:cubicBezTo>
                <a:cubicBezTo>
                  <a:pt x="20" y="66"/>
                  <a:pt x="16" y="57"/>
                  <a:pt x="13" y="48"/>
                </a:cubicBezTo>
                <a:cubicBezTo>
                  <a:pt x="12" y="49"/>
                  <a:pt x="10" y="49"/>
                  <a:pt x="9" y="49"/>
                </a:cubicBezTo>
                <a:close/>
                <a:moveTo>
                  <a:pt x="89" y="49"/>
                </a:moveTo>
                <a:cubicBezTo>
                  <a:pt x="88" y="49"/>
                  <a:pt x="86" y="49"/>
                  <a:pt x="85" y="48"/>
                </a:cubicBezTo>
                <a:cubicBezTo>
                  <a:pt x="81" y="57"/>
                  <a:pt x="78" y="66"/>
                  <a:pt x="75" y="75"/>
                </a:cubicBezTo>
                <a:cubicBezTo>
                  <a:pt x="77" y="76"/>
                  <a:pt x="78" y="76"/>
                  <a:pt x="79" y="77"/>
                </a:cubicBezTo>
                <a:cubicBezTo>
                  <a:pt x="86" y="70"/>
                  <a:pt x="89" y="60"/>
                  <a:pt x="89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5" name="Freeform 152"/>
          <p:cNvSpPr>
            <a:spLocks noEditPoints="1"/>
          </p:cNvSpPr>
          <p:nvPr/>
        </p:nvSpPr>
        <p:spPr>
          <a:xfrm>
            <a:off x="3725939" y="2406654"/>
            <a:ext cx="196851" cy="171450"/>
          </a:xfrm>
          <a:custGeom>
            <a:avLst/>
            <a:gdLst/>
            <a:ahLst/>
            <a:cxnLst>
              <a:cxn ang="0">
                <a:pos x="31568" y="0"/>
              </a:cxn>
              <a:cxn ang="0">
                <a:pos x="45599" y="12360"/>
              </a:cxn>
              <a:cxn ang="0">
                <a:pos x="17538" y="12360"/>
              </a:cxn>
              <a:cxn ang="0">
                <a:pos x="31568" y="0"/>
              </a:cxn>
              <a:cxn ang="0">
                <a:pos x="85936" y="26487"/>
              </a:cxn>
              <a:cxn ang="0">
                <a:pos x="117505" y="38848"/>
              </a:cxn>
              <a:cxn ang="0">
                <a:pos x="131535" y="72398"/>
              </a:cxn>
              <a:cxn ang="0">
                <a:pos x="117505" y="105949"/>
              </a:cxn>
              <a:cxn ang="0">
                <a:pos x="85936" y="118310"/>
              </a:cxn>
              <a:cxn ang="0">
                <a:pos x="52614" y="105949"/>
              </a:cxn>
              <a:cxn ang="0">
                <a:pos x="38583" y="72398"/>
              </a:cxn>
              <a:cxn ang="0">
                <a:pos x="52614" y="38848"/>
              </a:cxn>
              <a:cxn ang="0">
                <a:pos x="85936" y="26487"/>
              </a:cxn>
              <a:cxn ang="0">
                <a:pos x="78921" y="49443"/>
              </a:cxn>
              <a:cxn ang="0">
                <a:pos x="61383" y="58272"/>
              </a:cxn>
              <a:cxn ang="0">
                <a:pos x="63137" y="77696"/>
              </a:cxn>
              <a:cxn ang="0">
                <a:pos x="77167" y="67101"/>
              </a:cxn>
              <a:cxn ang="0">
                <a:pos x="78921" y="49443"/>
              </a:cxn>
              <a:cxn ang="0">
                <a:pos x="108736" y="49443"/>
              </a:cxn>
              <a:cxn ang="0">
                <a:pos x="85936" y="40613"/>
              </a:cxn>
              <a:cxn ang="0">
                <a:pos x="63137" y="49443"/>
              </a:cxn>
              <a:cxn ang="0">
                <a:pos x="54368" y="72398"/>
              </a:cxn>
              <a:cxn ang="0">
                <a:pos x="63137" y="95354"/>
              </a:cxn>
              <a:cxn ang="0">
                <a:pos x="85936" y="104183"/>
              </a:cxn>
              <a:cxn ang="0">
                <a:pos x="108736" y="95354"/>
              </a:cxn>
              <a:cxn ang="0">
                <a:pos x="117505" y="72398"/>
              </a:cxn>
              <a:cxn ang="0">
                <a:pos x="108736" y="49443"/>
              </a:cxn>
              <a:cxn ang="0">
                <a:pos x="61383" y="0"/>
              </a:cxn>
              <a:cxn ang="0">
                <a:pos x="50860" y="19424"/>
              </a:cxn>
              <a:cxn ang="0">
                <a:pos x="15784" y="19424"/>
              </a:cxn>
              <a:cxn ang="0">
                <a:pos x="0" y="37082"/>
              </a:cxn>
              <a:cxn ang="0">
                <a:pos x="0" y="111246"/>
              </a:cxn>
              <a:cxn ang="0">
                <a:pos x="15784" y="128905"/>
              </a:cxn>
              <a:cxn ang="0">
                <a:pos x="129781" y="128905"/>
              </a:cxn>
              <a:cxn ang="0">
                <a:pos x="147320" y="111246"/>
              </a:cxn>
              <a:cxn ang="0">
                <a:pos x="147320" y="37082"/>
              </a:cxn>
              <a:cxn ang="0">
                <a:pos x="129781" y="19424"/>
              </a:cxn>
              <a:cxn ang="0">
                <a:pos x="124520" y="19424"/>
              </a:cxn>
              <a:cxn ang="0">
                <a:pos x="112243" y="0"/>
              </a:cxn>
              <a:cxn ang="0">
                <a:pos x="61383" y="0"/>
              </a:cxn>
            </a:cxnLst>
            <a:rect l="0" t="0" r="0" b="0"/>
            <a:pathLst>
              <a:path w="84" h="73">
                <a:moveTo>
                  <a:pt x="18" y="0"/>
                </a:moveTo>
                <a:cubicBezTo>
                  <a:pt x="22" y="0"/>
                  <a:pt x="25" y="3"/>
                  <a:pt x="26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4" y="0"/>
                  <a:pt x="18" y="0"/>
                </a:cubicBezTo>
                <a:close/>
                <a:moveTo>
                  <a:pt x="49" y="15"/>
                </a:moveTo>
                <a:cubicBezTo>
                  <a:pt x="56" y="15"/>
                  <a:pt x="63" y="18"/>
                  <a:pt x="67" y="22"/>
                </a:cubicBezTo>
                <a:cubicBezTo>
                  <a:pt x="72" y="27"/>
                  <a:pt x="75" y="34"/>
                  <a:pt x="75" y="41"/>
                </a:cubicBezTo>
                <a:cubicBezTo>
                  <a:pt x="75" y="48"/>
                  <a:pt x="72" y="55"/>
                  <a:pt x="67" y="60"/>
                </a:cubicBezTo>
                <a:cubicBezTo>
                  <a:pt x="63" y="64"/>
                  <a:pt x="56" y="67"/>
                  <a:pt x="49" y="67"/>
                </a:cubicBezTo>
                <a:cubicBezTo>
                  <a:pt x="41" y="67"/>
                  <a:pt x="35" y="64"/>
                  <a:pt x="30" y="60"/>
                </a:cubicBezTo>
                <a:cubicBezTo>
                  <a:pt x="25" y="55"/>
                  <a:pt x="22" y="48"/>
                  <a:pt x="22" y="41"/>
                </a:cubicBezTo>
                <a:cubicBezTo>
                  <a:pt x="22" y="34"/>
                  <a:pt x="25" y="27"/>
                  <a:pt x="30" y="22"/>
                </a:cubicBezTo>
                <a:cubicBezTo>
                  <a:pt x="35" y="18"/>
                  <a:pt x="41" y="15"/>
                  <a:pt x="49" y="15"/>
                </a:cubicBezTo>
                <a:close/>
                <a:moveTo>
                  <a:pt x="45" y="28"/>
                </a:moveTo>
                <a:cubicBezTo>
                  <a:pt x="42" y="26"/>
                  <a:pt x="37" y="28"/>
                  <a:pt x="35" y="33"/>
                </a:cubicBezTo>
                <a:cubicBezTo>
                  <a:pt x="32" y="37"/>
                  <a:pt x="33" y="42"/>
                  <a:pt x="36" y="44"/>
                </a:cubicBezTo>
                <a:cubicBezTo>
                  <a:pt x="40" y="46"/>
                  <a:pt x="41" y="42"/>
                  <a:pt x="44" y="38"/>
                </a:cubicBezTo>
                <a:cubicBezTo>
                  <a:pt x="46" y="33"/>
                  <a:pt x="49" y="30"/>
                  <a:pt x="45" y="28"/>
                </a:cubicBezTo>
                <a:close/>
                <a:moveTo>
                  <a:pt x="62" y="28"/>
                </a:moveTo>
                <a:cubicBezTo>
                  <a:pt x="58" y="25"/>
                  <a:pt x="54" y="23"/>
                  <a:pt x="49" y="23"/>
                </a:cubicBezTo>
                <a:cubicBezTo>
                  <a:pt x="44" y="23"/>
                  <a:pt x="39" y="25"/>
                  <a:pt x="36" y="28"/>
                </a:cubicBezTo>
                <a:cubicBezTo>
                  <a:pt x="33" y="31"/>
                  <a:pt x="31" y="36"/>
                  <a:pt x="31" y="41"/>
                </a:cubicBezTo>
                <a:cubicBezTo>
                  <a:pt x="31" y="46"/>
                  <a:pt x="33" y="50"/>
                  <a:pt x="36" y="54"/>
                </a:cubicBezTo>
                <a:cubicBezTo>
                  <a:pt x="39" y="57"/>
                  <a:pt x="44" y="59"/>
                  <a:pt x="49" y="59"/>
                </a:cubicBezTo>
                <a:cubicBezTo>
                  <a:pt x="54" y="59"/>
                  <a:pt x="58" y="57"/>
                  <a:pt x="62" y="54"/>
                </a:cubicBezTo>
                <a:cubicBezTo>
                  <a:pt x="65" y="50"/>
                  <a:pt x="67" y="46"/>
                  <a:pt x="67" y="41"/>
                </a:cubicBezTo>
                <a:cubicBezTo>
                  <a:pt x="67" y="36"/>
                  <a:pt x="65" y="31"/>
                  <a:pt x="62" y="28"/>
                </a:cubicBezTo>
                <a:close/>
                <a:moveTo>
                  <a:pt x="35" y="0"/>
                </a:moveTo>
                <a:cubicBezTo>
                  <a:pt x="29" y="11"/>
                  <a:pt x="29" y="11"/>
                  <a:pt x="2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4" y="11"/>
                  <a:pt x="0" y="15"/>
                  <a:pt x="0" y="21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9"/>
                  <a:pt x="4" y="73"/>
                  <a:pt x="9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9" y="73"/>
                  <a:pt x="84" y="69"/>
                  <a:pt x="84" y="63"/>
                </a:cubicBezTo>
                <a:cubicBezTo>
                  <a:pt x="84" y="21"/>
                  <a:pt x="84" y="21"/>
                  <a:pt x="84" y="21"/>
                </a:cubicBezTo>
                <a:cubicBezTo>
                  <a:pt x="84" y="15"/>
                  <a:pt x="79" y="11"/>
                  <a:pt x="74" y="11"/>
                </a:cubicBezTo>
                <a:cubicBezTo>
                  <a:pt x="71" y="11"/>
                  <a:pt x="71" y="11"/>
                  <a:pt x="71" y="11"/>
                </a:cubicBezTo>
                <a:cubicBezTo>
                  <a:pt x="64" y="0"/>
                  <a:pt x="64" y="0"/>
                  <a:pt x="64" y="0"/>
                </a:cubicBezTo>
                <a:lnTo>
                  <a:pt x="35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6" name="Freeform 153"/>
          <p:cNvSpPr>
            <a:spLocks noEditPoints="1"/>
          </p:cNvSpPr>
          <p:nvPr/>
        </p:nvSpPr>
        <p:spPr>
          <a:xfrm>
            <a:off x="3084589" y="3683005"/>
            <a:ext cx="198967" cy="196851"/>
          </a:xfrm>
          <a:custGeom>
            <a:avLst/>
            <a:gdLst/>
            <a:ahLst/>
            <a:cxnLst>
              <a:cxn ang="0">
                <a:pos x="75169" y="0"/>
              </a:cxn>
              <a:cxn ang="0">
                <a:pos x="127612" y="21136"/>
              </a:cxn>
              <a:cxn ang="0">
                <a:pos x="148590" y="73977"/>
              </a:cxn>
              <a:cxn ang="0">
                <a:pos x="127612" y="126818"/>
              </a:cxn>
              <a:cxn ang="0">
                <a:pos x="75169" y="147955"/>
              </a:cxn>
              <a:cxn ang="0">
                <a:pos x="22725" y="126818"/>
              </a:cxn>
              <a:cxn ang="0">
                <a:pos x="0" y="73977"/>
              </a:cxn>
              <a:cxn ang="0">
                <a:pos x="22725" y="21136"/>
              </a:cxn>
              <a:cxn ang="0">
                <a:pos x="75169" y="0"/>
              </a:cxn>
              <a:cxn ang="0">
                <a:pos x="108383" y="40511"/>
              </a:cxn>
              <a:cxn ang="0">
                <a:pos x="75169" y="26420"/>
              </a:cxn>
              <a:cxn ang="0">
                <a:pos x="41954" y="40511"/>
              </a:cxn>
              <a:cxn ang="0">
                <a:pos x="27969" y="73977"/>
              </a:cxn>
              <a:cxn ang="0">
                <a:pos x="41954" y="107443"/>
              </a:cxn>
              <a:cxn ang="0">
                <a:pos x="75169" y="121534"/>
              </a:cxn>
              <a:cxn ang="0">
                <a:pos x="108383" y="107443"/>
              </a:cxn>
              <a:cxn ang="0">
                <a:pos x="120620" y="73977"/>
              </a:cxn>
              <a:cxn ang="0">
                <a:pos x="108383" y="40511"/>
              </a:cxn>
              <a:cxn ang="0">
                <a:pos x="61184" y="40511"/>
              </a:cxn>
              <a:cxn ang="0">
                <a:pos x="38458" y="63409"/>
              </a:cxn>
              <a:cxn ang="0">
                <a:pos x="76917" y="54602"/>
              </a:cxn>
              <a:cxn ang="0">
                <a:pos x="61184" y="40511"/>
              </a:cxn>
              <a:cxn ang="0">
                <a:pos x="38458" y="68693"/>
              </a:cxn>
              <a:cxn ang="0">
                <a:pos x="48947" y="100398"/>
              </a:cxn>
              <a:cxn ang="0">
                <a:pos x="59436" y="63409"/>
              </a:cxn>
              <a:cxn ang="0">
                <a:pos x="38458" y="68693"/>
              </a:cxn>
              <a:cxn ang="0">
                <a:pos x="52443" y="103920"/>
              </a:cxn>
              <a:cxn ang="0">
                <a:pos x="83909" y="110966"/>
              </a:cxn>
              <a:cxn ang="0">
                <a:pos x="59436" y="82784"/>
              </a:cxn>
              <a:cxn ang="0">
                <a:pos x="52443" y="103920"/>
              </a:cxn>
              <a:cxn ang="0">
                <a:pos x="89154" y="107443"/>
              </a:cxn>
              <a:cxn ang="0">
                <a:pos x="110131" y="84545"/>
              </a:cxn>
              <a:cxn ang="0">
                <a:pos x="73420" y="93352"/>
              </a:cxn>
              <a:cxn ang="0">
                <a:pos x="89154" y="107443"/>
              </a:cxn>
              <a:cxn ang="0">
                <a:pos x="111879" y="79261"/>
              </a:cxn>
              <a:cxn ang="0">
                <a:pos x="101390" y="47556"/>
              </a:cxn>
              <a:cxn ang="0">
                <a:pos x="90902" y="84545"/>
              </a:cxn>
              <a:cxn ang="0">
                <a:pos x="111879" y="79261"/>
              </a:cxn>
              <a:cxn ang="0">
                <a:pos x="96146" y="44034"/>
              </a:cxn>
              <a:cxn ang="0">
                <a:pos x="66428" y="38750"/>
              </a:cxn>
              <a:cxn ang="0">
                <a:pos x="92650" y="63409"/>
              </a:cxn>
              <a:cxn ang="0">
                <a:pos x="96146" y="44034"/>
              </a:cxn>
            </a:cxnLst>
            <a:rect l="0" t="0" r="0" b="0"/>
            <a:pathLst>
              <a:path w="85" h="84">
                <a:moveTo>
                  <a:pt x="43" y="0"/>
                </a:moveTo>
                <a:cubicBezTo>
                  <a:pt x="54" y="0"/>
                  <a:pt x="65" y="4"/>
                  <a:pt x="73" y="12"/>
                </a:cubicBezTo>
                <a:cubicBezTo>
                  <a:pt x="80" y="20"/>
                  <a:pt x="85" y="30"/>
                  <a:pt x="85" y="42"/>
                </a:cubicBezTo>
                <a:cubicBezTo>
                  <a:pt x="85" y="54"/>
                  <a:pt x="80" y="64"/>
                  <a:pt x="73" y="72"/>
                </a:cubicBezTo>
                <a:cubicBezTo>
                  <a:pt x="65" y="79"/>
                  <a:pt x="54" y="84"/>
                  <a:pt x="43" y="84"/>
                </a:cubicBezTo>
                <a:cubicBezTo>
                  <a:pt x="31" y="84"/>
                  <a:pt x="20" y="79"/>
                  <a:pt x="13" y="72"/>
                </a:cubicBezTo>
                <a:cubicBezTo>
                  <a:pt x="5" y="64"/>
                  <a:pt x="0" y="54"/>
                  <a:pt x="0" y="42"/>
                </a:cubicBezTo>
                <a:cubicBezTo>
                  <a:pt x="0" y="30"/>
                  <a:pt x="5" y="20"/>
                  <a:pt x="13" y="12"/>
                </a:cubicBezTo>
                <a:cubicBezTo>
                  <a:pt x="20" y="4"/>
                  <a:pt x="31" y="0"/>
                  <a:pt x="43" y="0"/>
                </a:cubicBezTo>
                <a:close/>
                <a:moveTo>
                  <a:pt x="62" y="23"/>
                </a:moveTo>
                <a:cubicBezTo>
                  <a:pt x="57" y="18"/>
                  <a:pt x="50" y="15"/>
                  <a:pt x="43" y="15"/>
                </a:cubicBezTo>
                <a:cubicBezTo>
                  <a:pt x="35" y="15"/>
                  <a:pt x="29" y="18"/>
                  <a:pt x="24" y="23"/>
                </a:cubicBezTo>
                <a:cubicBezTo>
                  <a:pt x="19" y="28"/>
                  <a:pt x="16" y="35"/>
                  <a:pt x="16" y="42"/>
                </a:cubicBezTo>
                <a:cubicBezTo>
                  <a:pt x="16" y="49"/>
                  <a:pt x="19" y="56"/>
                  <a:pt x="24" y="61"/>
                </a:cubicBezTo>
                <a:cubicBezTo>
                  <a:pt x="29" y="66"/>
                  <a:pt x="35" y="69"/>
                  <a:pt x="43" y="69"/>
                </a:cubicBezTo>
                <a:cubicBezTo>
                  <a:pt x="50" y="69"/>
                  <a:pt x="57" y="66"/>
                  <a:pt x="62" y="61"/>
                </a:cubicBezTo>
                <a:cubicBezTo>
                  <a:pt x="66" y="56"/>
                  <a:pt x="69" y="49"/>
                  <a:pt x="69" y="42"/>
                </a:cubicBezTo>
                <a:cubicBezTo>
                  <a:pt x="69" y="35"/>
                  <a:pt x="66" y="28"/>
                  <a:pt x="62" y="23"/>
                </a:cubicBezTo>
                <a:close/>
                <a:moveTo>
                  <a:pt x="35" y="23"/>
                </a:moveTo>
                <a:cubicBezTo>
                  <a:pt x="27" y="26"/>
                  <a:pt x="24" y="31"/>
                  <a:pt x="22" y="36"/>
                </a:cubicBezTo>
                <a:cubicBezTo>
                  <a:pt x="44" y="31"/>
                  <a:pt x="44" y="31"/>
                  <a:pt x="44" y="31"/>
                </a:cubicBezTo>
                <a:cubicBezTo>
                  <a:pt x="35" y="23"/>
                  <a:pt x="35" y="23"/>
                  <a:pt x="35" y="23"/>
                </a:cubicBezTo>
                <a:close/>
                <a:moveTo>
                  <a:pt x="22" y="39"/>
                </a:moveTo>
                <a:cubicBezTo>
                  <a:pt x="21" y="47"/>
                  <a:pt x="24" y="53"/>
                  <a:pt x="28" y="57"/>
                </a:cubicBezTo>
                <a:cubicBezTo>
                  <a:pt x="34" y="36"/>
                  <a:pt x="34" y="36"/>
                  <a:pt x="34" y="36"/>
                </a:cubicBezTo>
                <a:cubicBezTo>
                  <a:pt x="22" y="39"/>
                  <a:pt x="22" y="39"/>
                  <a:pt x="22" y="39"/>
                </a:cubicBezTo>
                <a:close/>
                <a:moveTo>
                  <a:pt x="30" y="59"/>
                </a:moveTo>
                <a:cubicBezTo>
                  <a:pt x="36" y="63"/>
                  <a:pt x="42" y="64"/>
                  <a:pt x="48" y="63"/>
                </a:cubicBezTo>
                <a:cubicBezTo>
                  <a:pt x="34" y="47"/>
                  <a:pt x="34" y="47"/>
                  <a:pt x="34" y="47"/>
                </a:cubicBezTo>
                <a:cubicBezTo>
                  <a:pt x="30" y="59"/>
                  <a:pt x="30" y="59"/>
                  <a:pt x="30" y="59"/>
                </a:cubicBezTo>
                <a:close/>
                <a:moveTo>
                  <a:pt x="51" y="61"/>
                </a:moveTo>
                <a:cubicBezTo>
                  <a:pt x="58" y="58"/>
                  <a:pt x="61" y="53"/>
                  <a:pt x="63" y="48"/>
                </a:cubicBezTo>
                <a:cubicBezTo>
                  <a:pt x="42" y="53"/>
                  <a:pt x="42" y="53"/>
                  <a:pt x="42" y="53"/>
                </a:cubicBezTo>
                <a:cubicBezTo>
                  <a:pt x="51" y="61"/>
                  <a:pt x="51" y="61"/>
                  <a:pt x="51" y="61"/>
                </a:cubicBezTo>
                <a:close/>
                <a:moveTo>
                  <a:pt x="64" y="45"/>
                </a:moveTo>
                <a:cubicBezTo>
                  <a:pt x="64" y="37"/>
                  <a:pt x="62" y="32"/>
                  <a:pt x="58" y="27"/>
                </a:cubicBezTo>
                <a:cubicBezTo>
                  <a:pt x="52" y="48"/>
                  <a:pt x="52" y="48"/>
                  <a:pt x="52" y="48"/>
                </a:cubicBezTo>
                <a:cubicBezTo>
                  <a:pt x="64" y="45"/>
                  <a:pt x="64" y="45"/>
                  <a:pt x="64" y="45"/>
                </a:cubicBezTo>
                <a:close/>
                <a:moveTo>
                  <a:pt x="55" y="25"/>
                </a:moveTo>
                <a:cubicBezTo>
                  <a:pt x="49" y="21"/>
                  <a:pt x="43" y="20"/>
                  <a:pt x="38" y="22"/>
                </a:cubicBezTo>
                <a:cubicBezTo>
                  <a:pt x="53" y="36"/>
                  <a:pt x="53" y="36"/>
                  <a:pt x="53" y="36"/>
                </a:cubicBezTo>
                <a:lnTo>
                  <a:pt x="55" y="2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7" name="Freeform 154"/>
          <p:cNvSpPr>
            <a:spLocks noEditPoints="1"/>
          </p:cNvSpPr>
          <p:nvPr/>
        </p:nvSpPr>
        <p:spPr>
          <a:xfrm>
            <a:off x="3725939" y="3636439"/>
            <a:ext cx="213784" cy="218018"/>
          </a:xfrm>
          <a:custGeom>
            <a:avLst/>
            <a:gdLst/>
            <a:ahLst/>
            <a:cxnLst>
              <a:cxn ang="0">
                <a:pos x="140676" y="77510"/>
              </a:cxn>
              <a:cxn ang="0">
                <a:pos x="152986" y="65179"/>
              </a:cxn>
              <a:cxn ang="0">
                <a:pos x="152986" y="40517"/>
              </a:cxn>
              <a:cxn ang="0">
                <a:pos x="119575" y="7046"/>
              </a:cxn>
              <a:cxn ang="0">
                <a:pos x="94956" y="7046"/>
              </a:cxn>
              <a:cxn ang="0">
                <a:pos x="82647" y="19377"/>
              </a:cxn>
              <a:cxn ang="0">
                <a:pos x="140676" y="77510"/>
              </a:cxn>
              <a:cxn ang="0">
                <a:pos x="91440" y="40517"/>
              </a:cxn>
              <a:cxn ang="0">
                <a:pos x="119575" y="68702"/>
              </a:cxn>
              <a:cxn ang="0">
                <a:pos x="135401" y="84557"/>
              </a:cxn>
              <a:cxn ang="0">
                <a:pos x="75613" y="142690"/>
              </a:cxn>
              <a:cxn ang="0">
                <a:pos x="59787" y="128597"/>
              </a:cxn>
              <a:cxn ang="0">
                <a:pos x="33410" y="103935"/>
              </a:cxn>
              <a:cxn ang="0">
                <a:pos x="72096" y="65179"/>
              </a:cxn>
              <a:cxn ang="0">
                <a:pos x="68580" y="59894"/>
              </a:cxn>
              <a:cxn ang="0">
                <a:pos x="28135" y="100411"/>
              </a:cxn>
              <a:cxn ang="0">
                <a:pos x="17584" y="84557"/>
              </a:cxn>
              <a:cxn ang="0">
                <a:pos x="75613" y="24662"/>
              </a:cxn>
              <a:cxn ang="0">
                <a:pos x="91440" y="40517"/>
              </a:cxn>
              <a:cxn ang="0">
                <a:pos x="7033" y="121551"/>
              </a:cxn>
              <a:cxn ang="0">
                <a:pos x="0" y="151498"/>
              </a:cxn>
              <a:cxn ang="0">
                <a:pos x="10550" y="163830"/>
              </a:cxn>
              <a:cxn ang="0">
                <a:pos x="42203" y="156783"/>
              </a:cxn>
              <a:cxn ang="0">
                <a:pos x="7033" y="121551"/>
              </a:cxn>
            </a:cxnLst>
            <a:rect l="0" t="0" r="0" b="0"/>
            <a:pathLst>
              <a:path w="91" h="93">
                <a:moveTo>
                  <a:pt x="80" y="44"/>
                </a:moveTo>
                <a:cubicBezTo>
                  <a:pt x="87" y="37"/>
                  <a:pt x="87" y="37"/>
                  <a:pt x="87" y="37"/>
                </a:cubicBezTo>
                <a:cubicBezTo>
                  <a:pt x="91" y="33"/>
                  <a:pt x="91" y="27"/>
                  <a:pt x="87" y="23"/>
                </a:cubicBezTo>
                <a:cubicBezTo>
                  <a:pt x="68" y="4"/>
                  <a:pt x="68" y="4"/>
                  <a:pt x="68" y="4"/>
                </a:cubicBezTo>
                <a:cubicBezTo>
                  <a:pt x="64" y="0"/>
                  <a:pt x="58" y="0"/>
                  <a:pt x="54" y="4"/>
                </a:cubicBezTo>
                <a:cubicBezTo>
                  <a:pt x="47" y="11"/>
                  <a:pt x="47" y="11"/>
                  <a:pt x="47" y="11"/>
                </a:cubicBezTo>
                <a:cubicBezTo>
                  <a:pt x="80" y="44"/>
                  <a:pt x="80" y="44"/>
                  <a:pt x="80" y="44"/>
                </a:cubicBezTo>
                <a:close/>
                <a:moveTo>
                  <a:pt x="52" y="23"/>
                </a:moveTo>
                <a:cubicBezTo>
                  <a:pt x="68" y="39"/>
                  <a:pt x="68" y="39"/>
                  <a:pt x="68" y="39"/>
                </a:cubicBezTo>
                <a:cubicBezTo>
                  <a:pt x="77" y="48"/>
                  <a:pt x="77" y="48"/>
                  <a:pt x="77" y="48"/>
                </a:cubicBezTo>
                <a:cubicBezTo>
                  <a:pt x="43" y="81"/>
                  <a:pt x="43" y="81"/>
                  <a:pt x="43" y="81"/>
                </a:cubicBezTo>
                <a:cubicBezTo>
                  <a:pt x="35" y="83"/>
                  <a:pt x="33" y="79"/>
                  <a:pt x="34" y="73"/>
                </a:cubicBezTo>
                <a:cubicBezTo>
                  <a:pt x="26" y="72"/>
                  <a:pt x="20" y="68"/>
                  <a:pt x="19" y="59"/>
                </a:cubicBezTo>
                <a:cubicBezTo>
                  <a:pt x="41" y="37"/>
                  <a:pt x="41" y="37"/>
                  <a:pt x="41" y="37"/>
                </a:cubicBezTo>
                <a:cubicBezTo>
                  <a:pt x="39" y="34"/>
                  <a:pt x="39" y="34"/>
                  <a:pt x="39" y="34"/>
                </a:cubicBezTo>
                <a:cubicBezTo>
                  <a:pt x="16" y="57"/>
                  <a:pt x="16" y="57"/>
                  <a:pt x="16" y="57"/>
                </a:cubicBezTo>
                <a:cubicBezTo>
                  <a:pt x="10" y="58"/>
                  <a:pt x="9" y="54"/>
                  <a:pt x="10" y="48"/>
                </a:cubicBezTo>
                <a:cubicBezTo>
                  <a:pt x="21" y="37"/>
                  <a:pt x="32" y="26"/>
                  <a:pt x="43" y="14"/>
                </a:cubicBezTo>
                <a:cubicBezTo>
                  <a:pt x="52" y="23"/>
                  <a:pt x="52" y="23"/>
                  <a:pt x="52" y="23"/>
                </a:cubicBezTo>
                <a:close/>
                <a:moveTo>
                  <a:pt x="4" y="69"/>
                </a:moveTo>
                <a:cubicBezTo>
                  <a:pt x="0" y="86"/>
                  <a:pt x="0" y="86"/>
                  <a:pt x="0" y="86"/>
                </a:cubicBezTo>
                <a:cubicBezTo>
                  <a:pt x="6" y="93"/>
                  <a:pt x="6" y="93"/>
                  <a:pt x="6" y="93"/>
                </a:cubicBezTo>
                <a:cubicBezTo>
                  <a:pt x="24" y="89"/>
                  <a:pt x="24" y="89"/>
                  <a:pt x="24" y="89"/>
                </a:cubicBezTo>
                <a:lnTo>
                  <a:pt x="4" y="6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8" name="Freeform 155"/>
          <p:cNvSpPr>
            <a:spLocks noEditPoints="1"/>
          </p:cNvSpPr>
          <p:nvPr/>
        </p:nvSpPr>
        <p:spPr>
          <a:xfrm>
            <a:off x="1799769" y="3661839"/>
            <a:ext cx="182034" cy="232834"/>
          </a:xfrm>
          <a:custGeom>
            <a:avLst/>
            <a:gdLst/>
            <a:ahLst/>
            <a:cxnLst>
              <a:cxn ang="0">
                <a:pos x="31652" y="123023"/>
              </a:cxn>
              <a:cxn ang="0">
                <a:pos x="40444" y="121265"/>
              </a:cxn>
              <a:cxn ang="0">
                <a:pos x="43961" y="128295"/>
              </a:cxn>
              <a:cxn ang="0">
                <a:pos x="40444" y="144112"/>
              </a:cxn>
              <a:cxn ang="0">
                <a:pos x="29893" y="154657"/>
              </a:cxn>
              <a:cxn ang="0">
                <a:pos x="21101" y="156415"/>
              </a:cxn>
              <a:cxn ang="0">
                <a:pos x="17584" y="149385"/>
              </a:cxn>
              <a:cxn ang="0">
                <a:pos x="21101" y="133568"/>
              </a:cxn>
              <a:cxn ang="0">
                <a:pos x="31652" y="123023"/>
              </a:cxn>
              <a:cxn ang="0">
                <a:pos x="40444" y="0"/>
              </a:cxn>
              <a:cxn ang="0">
                <a:pos x="28135" y="52724"/>
              </a:cxn>
              <a:cxn ang="0">
                <a:pos x="84406" y="149385"/>
              </a:cxn>
              <a:cxn ang="0">
                <a:pos x="84406" y="152900"/>
              </a:cxn>
              <a:cxn ang="0">
                <a:pos x="86164" y="154657"/>
              </a:cxn>
              <a:cxn ang="0">
                <a:pos x="86164" y="154657"/>
              </a:cxn>
              <a:cxn ang="0">
                <a:pos x="101990" y="168717"/>
              </a:cxn>
              <a:cxn ang="0">
                <a:pos x="124850" y="168717"/>
              </a:cxn>
              <a:cxn ang="0">
                <a:pos x="137160" y="149385"/>
              </a:cxn>
              <a:cxn ang="0">
                <a:pos x="131884" y="124780"/>
              </a:cxn>
              <a:cxn ang="0">
                <a:pos x="114300" y="105448"/>
              </a:cxn>
              <a:cxn ang="0">
                <a:pos x="91440" y="105448"/>
              </a:cxn>
              <a:cxn ang="0">
                <a:pos x="82647" y="114235"/>
              </a:cxn>
              <a:cxn ang="0">
                <a:pos x="73855" y="96661"/>
              </a:cxn>
              <a:cxn ang="0">
                <a:pos x="80889" y="77328"/>
              </a:cxn>
              <a:cxn ang="0">
                <a:pos x="40444" y="0"/>
              </a:cxn>
              <a:cxn ang="0">
                <a:pos x="65063" y="77328"/>
              </a:cxn>
              <a:cxn ang="0">
                <a:pos x="70338" y="84358"/>
              </a:cxn>
              <a:cxn ang="0">
                <a:pos x="65063" y="91388"/>
              </a:cxn>
              <a:cxn ang="0">
                <a:pos x="58029" y="84358"/>
              </a:cxn>
              <a:cxn ang="0">
                <a:pos x="65063" y="77328"/>
              </a:cxn>
              <a:cxn ang="0">
                <a:pos x="107266" y="121265"/>
              </a:cxn>
              <a:cxn ang="0">
                <a:pos x="117816" y="131810"/>
              </a:cxn>
              <a:cxn ang="0">
                <a:pos x="121333" y="147627"/>
              </a:cxn>
              <a:cxn ang="0">
                <a:pos x="116058" y="154657"/>
              </a:cxn>
              <a:cxn ang="0">
                <a:pos x="109024" y="152900"/>
              </a:cxn>
              <a:cxn ang="0">
                <a:pos x="98473" y="142355"/>
              </a:cxn>
              <a:cxn ang="0">
                <a:pos x="94956" y="126538"/>
              </a:cxn>
              <a:cxn ang="0">
                <a:pos x="98473" y="119508"/>
              </a:cxn>
              <a:cxn ang="0">
                <a:pos x="107266" y="121265"/>
              </a:cxn>
              <a:cxn ang="0">
                <a:pos x="101990" y="0"/>
              </a:cxn>
              <a:cxn ang="0">
                <a:pos x="116058" y="52724"/>
              </a:cxn>
              <a:cxn ang="0">
                <a:pos x="87923" y="100176"/>
              </a:cxn>
              <a:cxn ang="0">
                <a:pos x="87923" y="100176"/>
              </a:cxn>
              <a:cxn ang="0">
                <a:pos x="86164" y="96661"/>
              </a:cxn>
              <a:cxn ang="0">
                <a:pos x="91440" y="79086"/>
              </a:cxn>
              <a:cxn ang="0">
                <a:pos x="93198" y="77328"/>
              </a:cxn>
              <a:cxn ang="0">
                <a:pos x="91440" y="73813"/>
              </a:cxn>
              <a:cxn ang="0">
                <a:pos x="77372" y="45694"/>
              </a:cxn>
              <a:cxn ang="0">
                <a:pos x="101990" y="0"/>
              </a:cxn>
              <a:cxn ang="0">
                <a:pos x="47478" y="107205"/>
              </a:cxn>
              <a:cxn ang="0">
                <a:pos x="47478" y="107205"/>
              </a:cxn>
              <a:cxn ang="0">
                <a:pos x="24618" y="107205"/>
              </a:cxn>
              <a:cxn ang="0">
                <a:pos x="7033" y="126538"/>
              </a:cxn>
              <a:cxn ang="0">
                <a:pos x="1758" y="151142"/>
              </a:cxn>
              <a:cxn ang="0">
                <a:pos x="14067" y="170475"/>
              </a:cxn>
              <a:cxn ang="0">
                <a:pos x="36927" y="170475"/>
              </a:cxn>
              <a:cxn ang="0">
                <a:pos x="52753" y="156415"/>
              </a:cxn>
              <a:cxn ang="0">
                <a:pos x="52753" y="156415"/>
              </a:cxn>
              <a:cxn ang="0">
                <a:pos x="52753" y="154657"/>
              </a:cxn>
              <a:cxn ang="0">
                <a:pos x="54512" y="151142"/>
              </a:cxn>
              <a:cxn ang="0">
                <a:pos x="65063" y="135325"/>
              </a:cxn>
              <a:cxn ang="0">
                <a:pos x="47478" y="107205"/>
              </a:cxn>
            </a:cxnLst>
            <a:rect l="0" t="0" r="0" b="0"/>
            <a:pathLst>
              <a:path w="78" h="99">
                <a:moveTo>
                  <a:pt x="18" y="70"/>
                </a:moveTo>
                <a:cubicBezTo>
                  <a:pt x="20" y="69"/>
                  <a:pt x="22" y="69"/>
                  <a:pt x="23" y="69"/>
                </a:cubicBezTo>
                <a:cubicBezTo>
                  <a:pt x="24" y="70"/>
                  <a:pt x="25" y="71"/>
                  <a:pt x="25" y="73"/>
                </a:cubicBezTo>
                <a:cubicBezTo>
                  <a:pt x="25" y="76"/>
                  <a:pt x="25" y="79"/>
                  <a:pt x="23" y="82"/>
                </a:cubicBezTo>
                <a:cubicBezTo>
                  <a:pt x="21" y="85"/>
                  <a:pt x="19" y="87"/>
                  <a:pt x="17" y="88"/>
                </a:cubicBezTo>
                <a:cubicBezTo>
                  <a:pt x="15" y="89"/>
                  <a:pt x="14" y="89"/>
                  <a:pt x="12" y="89"/>
                </a:cubicBezTo>
                <a:cubicBezTo>
                  <a:pt x="11" y="88"/>
                  <a:pt x="10" y="86"/>
                  <a:pt x="10" y="85"/>
                </a:cubicBezTo>
                <a:cubicBezTo>
                  <a:pt x="10" y="82"/>
                  <a:pt x="10" y="79"/>
                  <a:pt x="12" y="76"/>
                </a:cubicBezTo>
                <a:cubicBezTo>
                  <a:pt x="14" y="73"/>
                  <a:pt x="16" y="71"/>
                  <a:pt x="18" y="70"/>
                </a:cubicBezTo>
                <a:close/>
                <a:moveTo>
                  <a:pt x="23" y="0"/>
                </a:moveTo>
                <a:cubicBezTo>
                  <a:pt x="16" y="6"/>
                  <a:pt x="10" y="15"/>
                  <a:pt x="16" y="30"/>
                </a:cubicBezTo>
                <a:cubicBezTo>
                  <a:pt x="48" y="85"/>
                  <a:pt x="48" y="85"/>
                  <a:pt x="48" y="85"/>
                </a:cubicBezTo>
                <a:cubicBezTo>
                  <a:pt x="48" y="86"/>
                  <a:pt x="48" y="86"/>
                  <a:pt x="48" y="87"/>
                </a:cubicBezTo>
                <a:cubicBezTo>
                  <a:pt x="49" y="88"/>
                  <a:pt x="49" y="88"/>
                  <a:pt x="49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1" y="91"/>
                  <a:pt x="54" y="94"/>
                  <a:pt x="58" y="96"/>
                </a:cubicBezTo>
                <a:cubicBezTo>
                  <a:pt x="62" y="98"/>
                  <a:pt x="67" y="98"/>
                  <a:pt x="71" y="96"/>
                </a:cubicBezTo>
                <a:cubicBezTo>
                  <a:pt x="75" y="94"/>
                  <a:pt x="77" y="90"/>
                  <a:pt x="78" y="85"/>
                </a:cubicBezTo>
                <a:cubicBezTo>
                  <a:pt x="78" y="80"/>
                  <a:pt x="77" y="75"/>
                  <a:pt x="75" y="71"/>
                </a:cubicBezTo>
                <a:cubicBezTo>
                  <a:pt x="72" y="66"/>
                  <a:pt x="69" y="62"/>
                  <a:pt x="65" y="60"/>
                </a:cubicBezTo>
                <a:cubicBezTo>
                  <a:pt x="60" y="58"/>
                  <a:pt x="56" y="58"/>
                  <a:pt x="52" y="60"/>
                </a:cubicBezTo>
                <a:cubicBezTo>
                  <a:pt x="50" y="61"/>
                  <a:pt x="48" y="63"/>
                  <a:pt x="47" y="65"/>
                </a:cubicBezTo>
                <a:cubicBezTo>
                  <a:pt x="45" y="61"/>
                  <a:pt x="43" y="57"/>
                  <a:pt x="42" y="55"/>
                </a:cubicBezTo>
                <a:cubicBezTo>
                  <a:pt x="44" y="51"/>
                  <a:pt x="44" y="48"/>
                  <a:pt x="46" y="44"/>
                </a:cubicBezTo>
                <a:cubicBezTo>
                  <a:pt x="39" y="29"/>
                  <a:pt x="31" y="14"/>
                  <a:pt x="23" y="0"/>
                </a:cubicBezTo>
                <a:close/>
                <a:moveTo>
                  <a:pt x="37" y="44"/>
                </a:moveTo>
                <a:cubicBezTo>
                  <a:pt x="39" y="44"/>
                  <a:pt x="40" y="46"/>
                  <a:pt x="40" y="48"/>
                </a:cubicBezTo>
                <a:cubicBezTo>
                  <a:pt x="40" y="50"/>
                  <a:pt x="39" y="52"/>
                  <a:pt x="37" y="52"/>
                </a:cubicBezTo>
                <a:cubicBezTo>
                  <a:pt x="34" y="52"/>
                  <a:pt x="33" y="50"/>
                  <a:pt x="33" y="48"/>
                </a:cubicBezTo>
                <a:cubicBezTo>
                  <a:pt x="33" y="46"/>
                  <a:pt x="34" y="44"/>
                  <a:pt x="37" y="44"/>
                </a:cubicBezTo>
                <a:close/>
                <a:moveTo>
                  <a:pt x="61" y="69"/>
                </a:moveTo>
                <a:cubicBezTo>
                  <a:pt x="63" y="70"/>
                  <a:pt x="65" y="72"/>
                  <a:pt x="67" y="75"/>
                </a:cubicBezTo>
                <a:cubicBezTo>
                  <a:pt x="68" y="78"/>
                  <a:pt x="69" y="81"/>
                  <a:pt x="69" y="84"/>
                </a:cubicBezTo>
                <a:cubicBezTo>
                  <a:pt x="68" y="86"/>
                  <a:pt x="68" y="87"/>
                  <a:pt x="66" y="88"/>
                </a:cubicBezTo>
                <a:cubicBezTo>
                  <a:pt x="65" y="88"/>
                  <a:pt x="64" y="88"/>
                  <a:pt x="62" y="87"/>
                </a:cubicBezTo>
                <a:cubicBezTo>
                  <a:pt x="60" y="86"/>
                  <a:pt x="57" y="84"/>
                  <a:pt x="56" y="81"/>
                </a:cubicBezTo>
                <a:cubicBezTo>
                  <a:pt x="54" y="78"/>
                  <a:pt x="54" y="75"/>
                  <a:pt x="54" y="72"/>
                </a:cubicBezTo>
                <a:cubicBezTo>
                  <a:pt x="54" y="71"/>
                  <a:pt x="55" y="69"/>
                  <a:pt x="56" y="68"/>
                </a:cubicBezTo>
                <a:cubicBezTo>
                  <a:pt x="57" y="68"/>
                  <a:pt x="59" y="68"/>
                  <a:pt x="61" y="69"/>
                </a:cubicBezTo>
                <a:close/>
                <a:moveTo>
                  <a:pt x="58" y="0"/>
                </a:moveTo>
                <a:cubicBezTo>
                  <a:pt x="65" y="6"/>
                  <a:pt x="71" y="15"/>
                  <a:pt x="66" y="30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49" y="56"/>
                  <a:pt x="49" y="56"/>
                  <a:pt x="49" y="55"/>
                </a:cubicBezTo>
                <a:cubicBezTo>
                  <a:pt x="50" y="52"/>
                  <a:pt x="51" y="49"/>
                  <a:pt x="52" y="45"/>
                </a:cubicBezTo>
                <a:cubicBezTo>
                  <a:pt x="53" y="44"/>
                  <a:pt x="53" y="44"/>
                  <a:pt x="53" y="44"/>
                </a:cubicBezTo>
                <a:cubicBezTo>
                  <a:pt x="52" y="42"/>
                  <a:pt x="52" y="42"/>
                  <a:pt x="52" y="42"/>
                </a:cubicBezTo>
                <a:cubicBezTo>
                  <a:pt x="44" y="26"/>
                  <a:pt x="44" y="26"/>
                  <a:pt x="44" y="26"/>
                </a:cubicBezTo>
                <a:cubicBezTo>
                  <a:pt x="58" y="0"/>
                  <a:pt x="58" y="0"/>
                  <a:pt x="58" y="0"/>
                </a:cubicBezTo>
                <a:close/>
                <a:moveTo>
                  <a:pt x="27" y="61"/>
                </a:moveTo>
                <a:cubicBezTo>
                  <a:pt x="27" y="61"/>
                  <a:pt x="27" y="61"/>
                  <a:pt x="27" y="61"/>
                </a:cubicBezTo>
                <a:cubicBezTo>
                  <a:pt x="23" y="59"/>
                  <a:pt x="18" y="59"/>
                  <a:pt x="14" y="61"/>
                </a:cubicBezTo>
                <a:cubicBezTo>
                  <a:pt x="10" y="63"/>
                  <a:pt x="6" y="67"/>
                  <a:pt x="4" y="72"/>
                </a:cubicBezTo>
                <a:cubicBezTo>
                  <a:pt x="1" y="76"/>
                  <a:pt x="0" y="81"/>
                  <a:pt x="1" y="86"/>
                </a:cubicBezTo>
                <a:cubicBezTo>
                  <a:pt x="1" y="90"/>
                  <a:pt x="4" y="95"/>
                  <a:pt x="8" y="97"/>
                </a:cubicBezTo>
                <a:cubicBezTo>
                  <a:pt x="12" y="99"/>
                  <a:pt x="17" y="99"/>
                  <a:pt x="21" y="97"/>
                </a:cubicBezTo>
                <a:cubicBezTo>
                  <a:pt x="24" y="95"/>
                  <a:pt x="28" y="92"/>
                  <a:pt x="30" y="89"/>
                </a:cubicBezTo>
                <a:cubicBezTo>
                  <a:pt x="30" y="89"/>
                  <a:pt x="30" y="89"/>
                  <a:pt x="30" y="89"/>
                </a:cubicBezTo>
                <a:cubicBezTo>
                  <a:pt x="30" y="88"/>
                  <a:pt x="30" y="88"/>
                  <a:pt x="30" y="88"/>
                </a:cubicBezTo>
                <a:cubicBezTo>
                  <a:pt x="31" y="87"/>
                  <a:pt x="31" y="87"/>
                  <a:pt x="31" y="86"/>
                </a:cubicBezTo>
                <a:cubicBezTo>
                  <a:pt x="37" y="77"/>
                  <a:pt x="37" y="77"/>
                  <a:pt x="37" y="77"/>
                </a:cubicBezTo>
                <a:lnTo>
                  <a:pt x="27" y="6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39" name="Freeform 156"/>
          <p:cNvSpPr>
            <a:spLocks noEditPoints="1"/>
          </p:cNvSpPr>
          <p:nvPr/>
        </p:nvSpPr>
        <p:spPr>
          <a:xfrm>
            <a:off x="2426304" y="3659723"/>
            <a:ext cx="228600" cy="228600"/>
          </a:xfrm>
          <a:custGeom>
            <a:avLst/>
            <a:gdLst/>
            <a:ahLst/>
            <a:cxnLst>
              <a:cxn ang="0">
                <a:pos x="85725" y="0"/>
              </a:cxn>
              <a:cxn ang="0">
                <a:pos x="145207" y="26242"/>
              </a:cxn>
              <a:cxn ang="0">
                <a:pos x="171450" y="85725"/>
              </a:cxn>
              <a:cxn ang="0">
                <a:pos x="145207" y="145207"/>
              </a:cxn>
              <a:cxn ang="0">
                <a:pos x="85725" y="171450"/>
              </a:cxn>
              <a:cxn ang="0">
                <a:pos x="26242" y="145207"/>
              </a:cxn>
              <a:cxn ang="0">
                <a:pos x="0" y="85725"/>
              </a:cxn>
              <a:cxn ang="0">
                <a:pos x="26242" y="26242"/>
              </a:cxn>
              <a:cxn ang="0">
                <a:pos x="85725" y="0"/>
              </a:cxn>
              <a:cxn ang="0">
                <a:pos x="96221" y="82226"/>
              </a:cxn>
              <a:cxn ang="0">
                <a:pos x="94472" y="78727"/>
              </a:cxn>
              <a:cxn ang="0">
                <a:pos x="120714" y="41987"/>
              </a:cxn>
              <a:cxn ang="0">
                <a:pos x="113716" y="38488"/>
              </a:cxn>
              <a:cxn ang="0">
                <a:pos x="87474" y="75228"/>
              </a:cxn>
              <a:cxn ang="0">
                <a:pos x="80476" y="76977"/>
              </a:cxn>
              <a:cxn ang="0">
                <a:pos x="73478" y="92722"/>
              </a:cxn>
              <a:cxn ang="0">
                <a:pos x="89223" y="99720"/>
              </a:cxn>
              <a:cxn ang="0">
                <a:pos x="92722" y="97971"/>
              </a:cxn>
              <a:cxn ang="0">
                <a:pos x="122464" y="106718"/>
              </a:cxn>
              <a:cxn ang="0">
                <a:pos x="124213" y="99720"/>
              </a:cxn>
              <a:cxn ang="0">
                <a:pos x="97971" y="87474"/>
              </a:cxn>
              <a:cxn ang="0">
                <a:pos x="96221" y="82226"/>
              </a:cxn>
              <a:cxn ang="0">
                <a:pos x="129462" y="41987"/>
              </a:cxn>
              <a:cxn ang="0">
                <a:pos x="85725" y="24492"/>
              </a:cxn>
              <a:cxn ang="0">
                <a:pos x="41987" y="41987"/>
              </a:cxn>
              <a:cxn ang="0">
                <a:pos x="22743" y="85725"/>
              </a:cxn>
              <a:cxn ang="0">
                <a:pos x="41987" y="129462"/>
              </a:cxn>
              <a:cxn ang="0">
                <a:pos x="85725" y="148706"/>
              </a:cxn>
              <a:cxn ang="0">
                <a:pos x="129462" y="129462"/>
              </a:cxn>
              <a:cxn ang="0">
                <a:pos x="146957" y="85725"/>
              </a:cxn>
              <a:cxn ang="0">
                <a:pos x="129462" y="41987"/>
              </a:cxn>
            </a:cxnLst>
            <a:rect l="0" t="0" r="0" b="0"/>
            <a:pathLst>
              <a:path w="98" h="98">
                <a:moveTo>
                  <a:pt x="49" y="0"/>
                </a:moveTo>
                <a:cubicBezTo>
                  <a:pt x="62" y="0"/>
                  <a:pt x="75" y="6"/>
                  <a:pt x="83" y="15"/>
                </a:cubicBezTo>
                <a:cubicBezTo>
                  <a:pt x="92" y="23"/>
                  <a:pt x="98" y="36"/>
                  <a:pt x="98" y="49"/>
                </a:cubicBezTo>
                <a:cubicBezTo>
                  <a:pt x="98" y="62"/>
                  <a:pt x="92" y="75"/>
                  <a:pt x="83" y="83"/>
                </a:cubicBezTo>
                <a:cubicBezTo>
                  <a:pt x="75" y="92"/>
                  <a:pt x="62" y="98"/>
                  <a:pt x="49" y="98"/>
                </a:cubicBezTo>
                <a:cubicBezTo>
                  <a:pt x="36" y="98"/>
                  <a:pt x="23" y="92"/>
                  <a:pt x="15" y="83"/>
                </a:cubicBezTo>
                <a:cubicBezTo>
                  <a:pt x="6" y="75"/>
                  <a:pt x="0" y="62"/>
                  <a:pt x="0" y="49"/>
                </a:cubicBezTo>
                <a:cubicBezTo>
                  <a:pt x="0" y="36"/>
                  <a:pt x="6" y="23"/>
                  <a:pt x="15" y="15"/>
                </a:cubicBezTo>
                <a:cubicBezTo>
                  <a:pt x="23" y="6"/>
                  <a:pt x="36" y="0"/>
                  <a:pt x="49" y="0"/>
                </a:cubicBezTo>
                <a:close/>
                <a:moveTo>
                  <a:pt x="55" y="47"/>
                </a:moveTo>
                <a:cubicBezTo>
                  <a:pt x="55" y="46"/>
                  <a:pt x="54" y="46"/>
                  <a:pt x="54" y="45"/>
                </a:cubicBezTo>
                <a:cubicBezTo>
                  <a:pt x="59" y="39"/>
                  <a:pt x="64" y="32"/>
                  <a:pt x="69" y="24"/>
                </a:cubicBezTo>
                <a:cubicBezTo>
                  <a:pt x="68" y="23"/>
                  <a:pt x="67" y="22"/>
                  <a:pt x="65" y="22"/>
                </a:cubicBezTo>
                <a:cubicBezTo>
                  <a:pt x="59" y="28"/>
                  <a:pt x="54" y="35"/>
                  <a:pt x="50" y="43"/>
                </a:cubicBezTo>
                <a:cubicBezTo>
                  <a:pt x="49" y="43"/>
                  <a:pt x="47" y="43"/>
                  <a:pt x="46" y="44"/>
                </a:cubicBezTo>
                <a:cubicBezTo>
                  <a:pt x="42" y="45"/>
                  <a:pt x="41" y="49"/>
                  <a:pt x="42" y="53"/>
                </a:cubicBezTo>
                <a:cubicBezTo>
                  <a:pt x="44" y="56"/>
                  <a:pt x="48" y="58"/>
                  <a:pt x="51" y="57"/>
                </a:cubicBezTo>
                <a:cubicBezTo>
                  <a:pt x="52" y="56"/>
                  <a:pt x="52" y="56"/>
                  <a:pt x="53" y="56"/>
                </a:cubicBezTo>
                <a:cubicBezTo>
                  <a:pt x="58" y="58"/>
                  <a:pt x="64" y="60"/>
                  <a:pt x="70" y="61"/>
                </a:cubicBezTo>
                <a:cubicBezTo>
                  <a:pt x="70" y="60"/>
                  <a:pt x="71" y="58"/>
                  <a:pt x="71" y="57"/>
                </a:cubicBezTo>
                <a:cubicBezTo>
                  <a:pt x="66" y="54"/>
                  <a:pt x="61" y="52"/>
                  <a:pt x="56" y="50"/>
                </a:cubicBezTo>
                <a:cubicBezTo>
                  <a:pt x="56" y="49"/>
                  <a:pt x="56" y="48"/>
                  <a:pt x="55" y="47"/>
                </a:cubicBezTo>
                <a:close/>
                <a:moveTo>
                  <a:pt x="74" y="24"/>
                </a:moveTo>
                <a:cubicBezTo>
                  <a:pt x="68" y="18"/>
                  <a:pt x="59" y="14"/>
                  <a:pt x="49" y="14"/>
                </a:cubicBezTo>
                <a:cubicBezTo>
                  <a:pt x="39" y="14"/>
                  <a:pt x="30" y="18"/>
                  <a:pt x="24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9"/>
                  <a:pt x="17" y="68"/>
                  <a:pt x="24" y="74"/>
                </a:cubicBezTo>
                <a:cubicBezTo>
                  <a:pt x="30" y="81"/>
                  <a:pt x="39" y="85"/>
                  <a:pt x="49" y="85"/>
                </a:cubicBezTo>
                <a:cubicBezTo>
                  <a:pt x="59" y="85"/>
                  <a:pt x="68" y="81"/>
                  <a:pt x="74" y="74"/>
                </a:cubicBezTo>
                <a:cubicBezTo>
                  <a:pt x="80" y="68"/>
                  <a:pt x="84" y="59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0" name="Freeform 157"/>
          <p:cNvSpPr>
            <a:spLocks noEditPoints="1"/>
          </p:cNvSpPr>
          <p:nvPr/>
        </p:nvSpPr>
        <p:spPr>
          <a:xfrm>
            <a:off x="3704772" y="2976038"/>
            <a:ext cx="228600" cy="254000"/>
          </a:xfrm>
          <a:custGeom>
            <a:avLst/>
            <a:gdLst/>
            <a:ahLst/>
            <a:cxnLst>
              <a:cxn ang="0">
                <a:pos x="43616" y="101366"/>
              </a:cxn>
              <a:cxn ang="0">
                <a:pos x="26169" y="106610"/>
              </a:cxn>
              <a:cxn ang="0">
                <a:pos x="88976" y="96123"/>
              </a:cxn>
              <a:cxn ang="0">
                <a:pos x="109912" y="80394"/>
              </a:cxn>
              <a:cxn ang="0">
                <a:pos x="97700" y="103114"/>
              </a:cxn>
              <a:cxn ang="0">
                <a:pos x="88976" y="117096"/>
              </a:cxn>
              <a:cxn ang="0">
                <a:pos x="80253" y="99619"/>
              </a:cxn>
              <a:cxn ang="0">
                <a:pos x="66296" y="64665"/>
              </a:cxn>
              <a:cxn ang="0">
                <a:pos x="88976" y="96123"/>
              </a:cxn>
              <a:cxn ang="0">
                <a:pos x="73275" y="57674"/>
              </a:cxn>
              <a:cxn ang="0">
                <a:pos x="73275" y="0"/>
              </a:cxn>
              <a:cxn ang="0">
                <a:pos x="26169" y="43692"/>
              </a:cxn>
              <a:cxn ang="0">
                <a:pos x="26169" y="164284"/>
              </a:cxn>
              <a:cxn ang="0">
                <a:pos x="146550" y="164284"/>
              </a:cxn>
              <a:cxn ang="0">
                <a:pos x="169230" y="127582"/>
              </a:cxn>
              <a:cxn ang="0">
                <a:pos x="148294" y="124087"/>
              </a:cxn>
              <a:cxn ang="0">
                <a:pos x="85487" y="169527"/>
              </a:cxn>
              <a:cxn ang="0">
                <a:pos x="20935" y="104862"/>
              </a:cxn>
              <a:cxn ang="0">
                <a:pos x="73275" y="38449"/>
              </a:cxn>
              <a:cxn ang="0">
                <a:pos x="148294" y="82142"/>
              </a:cxn>
              <a:cxn ang="0">
                <a:pos x="165741" y="71655"/>
              </a:cxn>
              <a:cxn ang="0">
                <a:pos x="170975" y="92628"/>
              </a:cxn>
              <a:cxn ang="0">
                <a:pos x="151784" y="97871"/>
              </a:cxn>
              <a:cxn ang="0">
                <a:pos x="151784" y="117096"/>
              </a:cxn>
              <a:cxn ang="0">
                <a:pos x="151784" y="103114"/>
              </a:cxn>
              <a:cxn ang="0">
                <a:pos x="172720" y="99619"/>
              </a:cxn>
              <a:cxn ang="0">
                <a:pos x="172720" y="104862"/>
              </a:cxn>
              <a:cxn ang="0">
                <a:pos x="169230" y="124087"/>
              </a:cxn>
              <a:cxn ang="0">
                <a:pos x="151784" y="117096"/>
              </a:cxn>
              <a:cxn ang="0">
                <a:pos x="139571" y="64665"/>
              </a:cxn>
              <a:cxn ang="0">
                <a:pos x="153528" y="48935"/>
              </a:cxn>
              <a:cxn ang="0">
                <a:pos x="163996" y="66412"/>
              </a:cxn>
              <a:cxn ang="0">
                <a:pos x="146550" y="76899"/>
              </a:cxn>
              <a:cxn ang="0">
                <a:pos x="134337" y="59422"/>
              </a:cxn>
              <a:cxn ang="0">
                <a:pos x="123869" y="48935"/>
              </a:cxn>
              <a:cxn ang="0">
                <a:pos x="132593" y="31458"/>
              </a:cxn>
              <a:cxn ang="0">
                <a:pos x="146550" y="43692"/>
              </a:cxn>
              <a:cxn ang="0">
                <a:pos x="150039" y="47188"/>
              </a:cxn>
              <a:cxn ang="0">
                <a:pos x="87232" y="162536"/>
              </a:cxn>
              <a:cxn ang="0">
                <a:pos x="92466" y="145059"/>
              </a:cxn>
              <a:cxn ang="0">
                <a:pos x="87232" y="162536"/>
              </a:cxn>
              <a:cxn ang="0">
                <a:pos x="116891" y="132825"/>
              </a:cxn>
              <a:cxn ang="0">
                <a:pos x="134337" y="141564"/>
              </a:cxn>
              <a:cxn ang="0">
                <a:pos x="43616" y="145059"/>
              </a:cxn>
              <a:cxn ang="0">
                <a:pos x="59317" y="136321"/>
              </a:cxn>
              <a:cxn ang="0">
                <a:pos x="43616" y="145059"/>
              </a:cxn>
              <a:cxn ang="0">
                <a:pos x="57573" y="69908"/>
              </a:cxn>
              <a:cxn ang="0">
                <a:pos x="40126" y="62917"/>
              </a:cxn>
              <a:cxn ang="0">
                <a:pos x="130848" y="59422"/>
              </a:cxn>
              <a:cxn ang="0">
                <a:pos x="115146" y="68160"/>
              </a:cxn>
              <a:cxn ang="0">
                <a:pos x="130848" y="59422"/>
              </a:cxn>
              <a:cxn ang="0">
                <a:pos x="130848" y="103114"/>
              </a:cxn>
              <a:cxn ang="0">
                <a:pos x="148294" y="97871"/>
              </a:cxn>
            </a:cxnLst>
            <a:rect l="0" t="0" r="0" b="0"/>
            <a:pathLst>
              <a:path w="99" h="109">
                <a:moveTo>
                  <a:pt x="1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61"/>
                  <a:pt x="25" y="61"/>
                  <a:pt x="2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58"/>
                  <a:pt x="15" y="58"/>
                  <a:pt x="15" y="58"/>
                </a:cubicBezTo>
                <a:close/>
                <a:moveTo>
                  <a:pt x="51" y="55"/>
                </a:moveTo>
                <a:cubicBezTo>
                  <a:pt x="52" y="55"/>
                  <a:pt x="52" y="55"/>
                  <a:pt x="53" y="55"/>
                </a:cubicBezTo>
                <a:cubicBezTo>
                  <a:pt x="56" y="52"/>
                  <a:pt x="60" y="48"/>
                  <a:pt x="63" y="46"/>
                </a:cubicBezTo>
                <a:cubicBezTo>
                  <a:pt x="64" y="46"/>
                  <a:pt x="65" y="47"/>
                  <a:pt x="66" y="48"/>
                </a:cubicBezTo>
                <a:cubicBezTo>
                  <a:pt x="63" y="53"/>
                  <a:pt x="60" y="56"/>
                  <a:pt x="56" y="59"/>
                </a:cubicBezTo>
                <a:cubicBezTo>
                  <a:pt x="57" y="60"/>
                  <a:pt x="57" y="60"/>
                  <a:pt x="57" y="61"/>
                </a:cubicBezTo>
                <a:cubicBezTo>
                  <a:pt x="57" y="64"/>
                  <a:pt x="54" y="67"/>
                  <a:pt x="51" y="67"/>
                </a:cubicBezTo>
                <a:cubicBezTo>
                  <a:pt x="47" y="67"/>
                  <a:pt x="45" y="64"/>
                  <a:pt x="45" y="61"/>
                </a:cubicBezTo>
                <a:cubicBezTo>
                  <a:pt x="45" y="59"/>
                  <a:pt x="45" y="58"/>
                  <a:pt x="46" y="57"/>
                </a:cubicBezTo>
                <a:cubicBezTo>
                  <a:pt x="41" y="51"/>
                  <a:pt x="38" y="45"/>
                  <a:pt x="35" y="38"/>
                </a:cubicBezTo>
                <a:cubicBezTo>
                  <a:pt x="36" y="38"/>
                  <a:pt x="37" y="37"/>
                  <a:pt x="38" y="37"/>
                </a:cubicBezTo>
                <a:cubicBezTo>
                  <a:pt x="42" y="42"/>
                  <a:pt x="46" y="49"/>
                  <a:pt x="49" y="55"/>
                </a:cubicBezTo>
                <a:cubicBezTo>
                  <a:pt x="49" y="55"/>
                  <a:pt x="50" y="55"/>
                  <a:pt x="51" y="55"/>
                </a:cubicBezTo>
                <a:close/>
                <a:moveTo>
                  <a:pt x="42" y="22"/>
                </a:moveTo>
                <a:cubicBezTo>
                  <a:pt x="42" y="33"/>
                  <a:pt x="42" y="33"/>
                  <a:pt x="42" y="33"/>
                </a:cubicBezTo>
                <a:cubicBezTo>
                  <a:pt x="70" y="17"/>
                  <a:pt x="70" y="17"/>
                  <a:pt x="70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1"/>
                  <a:pt x="42" y="11"/>
                  <a:pt x="42" y="11"/>
                </a:cubicBezTo>
                <a:cubicBezTo>
                  <a:pt x="32" y="12"/>
                  <a:pt x="22" y="17"/>
                  <a:pt x="15" y="25"/>
                </a:cubicBezTo>
                <a:cubicBezTo>
                  <a:pt x="5" y="34"/>
                  <a:pt x="0" y="46"/>
                  <a:pt x="0" y="60"/>
                </a:cubicBezTo>
                <a:cubicBezTo>
                  <a:pt x="0" y="73"/>
                  <a:pt x="5" y="85"/>
                  <a:pt x="15" y="94"/>
                </a:cubicBezTo>
                <a:cubicBezTo>
                  <a:pt x="24" y="104"/>
                  <a:pt x="36" y="109"/>
                  <a:pt x="49" y="109"/>
                </a:cubicBezTo>
                <a:cubicBezTo>
                  <a:pt x="63" y="109"/>
                  <a:pt x="75" y="104"/>
                  <a:pt x="84" y="94"/>
                </a:cubicBezTo>
                <a:cubicBezTo>
                  <a:pt x="90" y="89"/>
                  <a:pt x="94" y="82"/>
                  <a:pt x="96" y="75"/>
                </a:cubicBezTo>
                <a:cubicBezTo>
                  <a:pt x="97" y="73"/>
                  <a:pt x="97" y="73"/>
                  <a:pt x="97" y="73"/>
                </a:cubicBezTo>
                <a:cubicBezTo>
                  <a:pt x="86" y="70"/>
                  <a:pt x="86" y="70"/>
                  <a:pt x="86" y="70"/>
                </a:cubicBezTo>
                <a:cubicBezTo>
                  <a:pt x="85" y="71"/>
                  <a:pt x="85" y="71"/>
                  <a:pt x="85" y="71"/>
                </a:cubicBezTo>
                <a:cubicBezTo>
                  <a:pt x="84" y="77"/>
                  <a:pt x="80" y="82"/>
                  <a:pt x="76" y="86"/>
                </a:cubicBezTo>
                <a:cubicBezTo>
                  <a:pt x="69" y="93"/>
                  <a:pt x="60" y="97"/>
                  <a:pt x="49" y="97"/>
                </a:cubicBezTo>
                <a:cubicBezTo>
                  <a:pt x="39" y="97"/>
                  <a:pt x="30" y="93"/>
                  <a:pt x="23" y="86"/>
                </a:cubicBezTo>
                <a:cubicBezTo>
                  <a:pt x="16" y="79"/>
                  <a:pt x="12" y="70"/>
                  <a:pt x="12" y="60"/>
                </a:cubicBezTo>
                <a:cubicBezTo>
                  <a:pt x="12" y="50"/>
                  <a:pt x="16" y="40"/>
                  <a:pt x="23" y="33"/>
                </a:cubicBezTo>
                <a:cubicBezTo>
                  <a:pt x="28" y="28"/>
                  <a:pt x="35" y="24"/>
                  <a:pt x="42" y="22"/>
                </a:cubicBezTo>
                <a:close/>
                <a:moveTo>
                  <a:pt x="87" y="54"/>
                </a:moveTo>
                <a:cubicBezTo>
                  <a:pt x="87" y="52"/>
                  <a:pt x="86" y="49"/>
                  <a:pt x="85" y="47"/>
                </a:cubicBezTo>
                <a:cubicBezTo>
                  <a:pt x="84" y="45"/>
                  <a:pt x="84" y="45"/>
                  <a:pt x="84" y="45"/>
                </a:cubicBezTo>
                <a:cubicBezTo>
                  <a:pt x="95" y="41"/>
                  <a:pt x="95" y="41"/>
                  <a:pt x="95" y="41"/>
                </a:cubicBezTo>
                <a:cubicBezTo>
                  <a:pt x="96" y="43"/>
                  <a:pt x="96" y="43"/>
                  <a:pt x="96" y="43"/>
                </a:cubicBezTo>
                <a:cubicBezTo>
                  <a:pt x="97" y="46"/>
                  <a:pt x="98" y="50"/>
                  <a:pt x="98" y="53"/>
                </a:cubicBezTo>
                <a:cubicBezTo>
                  <a:pt x="99" y="55"/>
                  <a:pt x="99" y="55"/>
                  <a:pt x="99" y="55"/>
                </a:cubicBezTo>
                <a:cubicBezTo>
                  <a:pt x="87" y="56"/>
                  <a:pt x="87" y="56"/>
                  <a:pt x="87" y="56"/>
                </a:cubicBezTo>
                <a:cubicBezTo>
                  <a:pt x="87" y="54"/>
                  <a:pt x="87" y="54"/>
                  <a:pt x="87" y="54"/>
                </a:cubicBezTo>
                <a:close/>
                <a:moveTo>
                  <a:pt x="87" y="67"/>
                </a:moveTo>
                <a:cubicBezTo>
                  <a:pt x="87" y="64"/>
                  <a:pt x="87" y="62"/>
                  <a:pt x="87" y="60"/>
                </a:cubicBezTo>
                <a:cubicBezTo>
                  <a:pt x="87" y="59"/>
                  <a:pt x="87" y="59"/>
                  <a:pt x="87" y="59"/>
                </a:cubicBezTo>
                <a:cubicBezTo>
                  <a:pt x="87" y="57"/>
                  <a:pt x="87" y="57"/>
                  <a:pt x="87" y="57"/>
                </a:cubicBezTo>
                <a:cubicBezTo>
                  <a:pt x="99" y="57"/>
                  <a:pt x="99" y="57"/>
                  <a:pt x="99" y="57"/>
                </a:cubicBezTo>
                <a:cubicBezTo>
                  <a:pt x="99" y="59"/>
                  <a:pt x="99" y="59"/>
                  <a:pt x="99" y="59"/>
                </a:cubicBezTo>
                <a:cubicBezTo>
                  <a:pt x="99" y="59"/>
                  <a:pt x="99" y="59"/>
                  <a:pt x="99" y="60"/>
                </a:cubicBezTo>
                <a:cubicBezTo>
                  <a:pt x="99" y="63"/>
                  <a:pt x="99" y="66"/>
                  <a:pt x="98" y="69"/>
                </a:cubicBezTo>
                <a:cubicBezTo>
                  <a:pt x="97" y="71"/>
                  <a:pt x="97" y="71"/>
                  <a:pt x="97" y="71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7"/>
                  <a:pt x="87" y="67"/>
                  <a:pt x="87" y="67"/>
                </a:cubicBezTo>
                <a:close/>
                <a:moveTo>
                  <a:pt x="83" y="42"/>
                </a:moveTo>
                <a:cubicBezTo>
                  <a:pt x="82" y="40"/>
                  <a:pt x="81" y="38"/>
                  <a:pt x="80" y="37"/>
                </a:cubicBezTo>
                <a:cubicBezTo>
                  <a:pt x="78" y="35"/>
                  <a:pt x="78" y="35"/>
                  <a:pt x="78" y="35"/>
                </a:cubicBezTo>
                <a:cubicBezTo>
                  <a:pt x="88" y="28"/>
                  <a:pt x="88" y="28"/>
                  <a:pt x="88" y="28"/>
                </a:cubicBezTo>
                <a:cubicBezTo>
                  <a:pt x="89" y="30"/>
                  <a:pt x="89" y="30"/>
                  <a:pt x="89" y="30"/>
                </a:cubicBezTo>
                <a:cubicBezTo>
                  <a:pt x="91" y="32"/>
                  <a:pt x="92" y="35"/>
                  <a:pt x="94" y="38"/>
                </a:cubicBezTo>
                <a:cubicBezTo>
                  <a:pt x="95" y="40"/>
                  <a:pt x="95" y="40"/>
                  <a:pt x="95" y="40"/>
                </a:cubicBezTo>
                <a:cubicBezTo>
                  <a:pt x="84" y="44"/>
                  <a:pt x="84" y="44"/>
                  <a:pt x="84" y="44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77" y="34"/>
                </a:moveTo>
                <a:cubicBezTo>
                  <a:pt x="76" y="33"/>
                  <a:pt x="76" y="33"/>
                  <a:pt x="76" y="33"/>
                </a:cubicBezTo>
                <a:cubicBezTo>
                  <a:pt x="75" y="31"/>
                  <a:pt x="73" y="30"/>
                  <a:pt x="71" y="28"/>
                </a:cubicBezTo>
                <a:cubicBezTo>
                  <a:pt x="69" y="27"/>
                  <a:pt x="69" y="27"/>
                  <a:pt x="69" y="27"/>
                </a:cubicBezTo>
                <a:cubicBezTo>
                  <a:pt x="76" y="18"/>
                  <a:pt x="76" y="18"/>
                  <a:pt x="76" y="18"/>
                </a:cubicBezTo>
                <a:cubicBezTo>
                  <a:pt x="78" y="19"/>
                  <a:pt x="78" y="19"/>
                  <a:pt x="78" y="19"/>
                </a:cubicBezTo>
                <a:cubicBezTo>
                  <a:pt x="80" y="21"/>
                  <a:pt x="82" y="23"/>
                  <a:pt x="84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6" y="27"/>
                  <a:pt x="86" y="27"/>
                  <a:pt x="86" y="27"/>
                </a:cubicBezTo>
                <a:cubicBezTo>
                  <a:pt x="77" y="34"/>
                  <a:pt x="77" y="34"/>
                  <a:pt x="77" y="34"/>
                </a:cubicBezTo>
                <a:close/>
                <a:moveTo>
                  <a:pt x="50" y="93"/>
                </a:moveTo>
                <a:cubicBezTo>
                  <a:pt x="50" y="83"/>
                  <a:pt x="50" y="83"/>
                  <a:pt x="50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3" y="93"/>
                  <a:pt x="53" y="93"/>
                  <a:pt x="53" y="93"/>
                </a:cubicBezTo>
                <a:cubicBezTo>
                  <a:pt x="50" y="93"/>
                  <a:pt x="50" y="93"/>
                  <a:pt x="50" y="93"/>
                </a:cubicBezTo>
                <a:close/>
                <a:moveTo>
                  <a:pt x="74" y="83"/>
                </a:moveTo>
                <a:cubicBezTo>
                  <a:pt x="67" y="76"/>
                  <a:pt x="67" y="76"/>
                  <a:pt x="67" y="76"/>
                </a:cubicBezTo>
                <a:cubicBezTo>
                  <a:pt x="70" y="74"/>
                  <a:pt x="70" y="74"/>
                  <a:pt x="70" y="74"/>
                </a:cubicBezTo>
                <a:cubicBezTo>
                  <a:pt x="77" y="81"/>
                  <a:pt x="77" y="81"/>
                  <a:pt x="77" y="81"/>
                </a:cubicBezTo>
                <a:cubicBezTo>
                  <a:pt x="74" y="83"/>
                  <a:pt x="74" y="83"/>
                  <a:pt x="74" y="83"/>
                </a:cubicBezTo>
                <a:close/>
                <a:moveTo>
                  <a:pt x="25" y="83"/>
                </a:moveTo>
                <a:cubicBezTo>
                  <a:pt x="32" y="76"/>
                  <a:pt x="32" y="76"/>
                  <a:pt x="32" y="76"/>
                </a:cubicBezTo>
                <a:cubicBezTo>
                  <a:pt x="34" y="78"/>
                  <a:pt x="34" y="78"/>
                  <a:pt x="34" y="78"/>
                </a:cubicBezTo>
                <a:cubicBezTo>
                  <a:pt x="27" y="85"/>
                  <a:pt x="27" y="85"/>
                  <a:pt x="27" y="85"/>
                </a:cubicBezTo>
                <a:cubicBezTo>
                  <a:pt x="25" y="83"/>
                  <a:pt x="25" y="83"/>
                  <a:pt x="25" y="83"/>
                </a:cubicBezTo>
                <a:close/>
                <a:moveTo>
                  <a:pt x="26" y="33"/>
                </a:moveTo>
                <a:cubicBezTo>
                  <a:pt x="33" y="40"/>
                  <a:pt x="33" y="40"/>
                  <a:pt x="33" y="40"/>
                </a:cubicBezTo>
                <a:cubicBezTo>
                  <a:pt x="30" y="43"/>
                  <a:pt x="30" y="43"/>
                  <a:pt x="30" y="43"/>
                </a:cubicBezTo>
                <a:cubicBezTo>
                  <a:pt x="23" y="36"/>
                  <a:pt x="23" y="36"/>
                  <a:pt x="23" y="36"/>
                </a:cubicBezTo>
                <a:cubicBezTo>
                  <a:pt x="26" y="33"/>
                  <a:pt x="26" y="33"/>
                  <a:pt x="26" y="33"/>
                </a:cubicBezTo>
                <a:close/>
                <a:moveTo>
                  <a:pt x="75" y="34"/>
                </a:moveTo>
                <a:cubicBezTo>
                  <a:pt x="73" y="32"/>
                  <a:pt x="73" y="32"/>
                  <a:pt x="73" y="32"/>
                </a:cubicBezTo>
                <a:cubicBezTo>
                  <a:pt x="66" y="39"/>
                  <a:pt x="66" y="39"/>
                  <a:pt x="66" y="39"/>
                </a:cubicBezTo>
                <a:cubicBezTo>
                  <a:pt x="68" y="41"/>
                  <a:pt x="68" y="41"/>
                  <a:pt x="68" y="41"/>
                </a:cubicBezTo>
                <a:cubicBezTo>
                  <a:pt x="75" y="34"/>
                  <a:pt x="75" y="34"/>
                  <a:pt x="75" y="34"/>
                </a:cubicBezTo>
                <a:close/>
                <a:moveTo>
                  <a:pt x="85" y="59"/>
                </a:moveTo>
                <a:cubicBezTo>
                  <a:pt x="75" y="59"/>
                  <a:pt x="75" y="59"/>
                  <a:pt x="75" y="59"/>
                </a:cubicBezTo>
                <a:cubicBezTo>
                  <a:pt x="75" y="56"/>
                  <a:pt x="75" y="56"/>
                  <a:pt x="75" y="56"/>
                </a:cubicBezTo>
                <a:cubicBezTo>
                  <a:pt x="85" y="56"/>
                  <a:pt x="85" y="56"/>
                  <a:pt x="85" y="56"/>
                </a:cubicBezTo>
                <a:lnTo>
                  <a:pt x="8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1" name="Freeform 158"/>
          <p:cNvSpPr>
            <a:spLocks noEditPoints="1"/>
          </p:cNvSpPr>
          <p:nvPr/>
        </p:nvSpPr>
        <p:spPr>
          <a:xfrm>
            <a:off x="3042255" y="3026838"/>
            <a:ext cx="260350" cy="196851"/>
          </a:xfrm>
          <a:custGeom>
            <a:avLst/>
            <a:gdLst/>
            <a:ahLst/>
            <a:cxnLst>
              <a:cxn ang="0">
                <a:pos x="29759" y="3507"/>
              </a:cxn>
              <a:cxn ang="0">
                <a:pos x="50765" y="7015"/>
              </a:cxn>
              <a:cxn ang="0">
                <a:pos x="35010" y="89444"/>
              </a:cxn>
              <a:cxn ang="0">
                <a:pos x="8752" y="84182"/>
              </a:cxn>
              <a:cxn ang="0">
                <a:pos x="29759" y="3507"/>
              </a:cxn>
              <a:cxn ang="0">
                <a:pos x="35010" y="119259"/>
              </a:cxn>
              <a:cxn ang="0">
                <a:pos x="29759" y="133289"/>
              </a:cxn>
              <a:cxn ang="0">
                <a:pos x="187307" y="133289"/>
              </a:cxn>
              <a:cxn ang="0">
                <a:pos x="194310" y="133289"/>
              </a:cxn>
              <a:cxn ang="0">
                <a:pos x="194310" y="126274"/>
              </a:cxn>
              <a:cxn ang="0">
                <a:pos x="194310" y="47352"/>
              </a:cxn>
              <a:cxn ang="0">
                <a:pos x="194310" y="45599"/>
              </a:cxn>
              <a:cxn ang="0">
                <a:pos x="192559" y="42091"/>
              </a:cxn>
              <a:cxn ang="0">
                <a:pos x="168051" y="19291"/>
              </a:cxn>
              <a:cxn ang="0">
                <a:pos x="166301" y="17538"/>
              </a:cxn>
              <a:cxn ang="0">
                <a:pos x="162800" y="17538"/>
              </a:cxn>
              <a:cxn ang="0">
                <a:pos x="57767" y="17538"/>
              </a:cxn>
              <a:cxn ang="0">
                <a:pos x="57767" y="29814"/>
              </a:cxn>
              <a:cxn ang="0">
                <a:pos x="155798" y="29814"/>
              </a:cxn>
              <a:cxn ang="0">
                <a:pos x="154047" y="50860"/>
              </a:cxn>
              <a:cxn ang="0">
                <a:pos x="154047" y="54368"/>
              </a:cxn>
              <a:cxn ang="0">
                <a:pos x="157548" y="54368"/>
              </a:cxn>
              <a:cxn ang="0">
                <a:pos x="182056" y="54368"/>
              </a:cxn>
              <a:cxn ang="0">
                <a:pos x="182056" y="119259"/>
              </a:cxn>
              <a:cxn ang="0">
                <a:pos x="35010" y="119259"/>
              </a:cxn>
              <a:cxn ang="0">
                <a:pos x="178555" y="47352"/>
              </a:cxn>
              <a:cxn ang="0">
                <a:pos x="161049" y="47352"/>
              </a:cxn>
              <a:cxn ang="0">
                <a:pos x="162800" y="33322"/>
              </a:cxn>
              <a:cxn ang="0">
                <a:pos x="178555" y="47352"/>
              </a:cxn>
              <a:cxn ang="0">
                <a:pos x="59518" y="78921"/>
              </a:cxn>
              <a:cxn ang="0">
                <a:pos x="138292" y="78921"/>
              </a:cxn>
              <a:cxn ang="0">
                <a:pos x="138292" y="84182"/>
              </a:cxn>
              <a:cxn ang="0">
                <a:pos x="59518" y="84182"/>
              </a:cxn>
              <a:cxn ang="0">
                <a:pos x="59518" y="78921"/>
              </a:cxn>
              <a:cxn ang="0">
                <a:pos x="59518" y="59629"/>
              </a:cxn>
              <a:cxn ang="0">
                <a:pos x="131290" y="59629"/>
              </a:cxn>
              <a:cxn ang="0">
                <a:pos x="131290" y="64890"/>
              </a:cxn>
              <a:cxn ang="0">
                <a:pos x="59518" y="64890"/>
              </a:cxn>
              <a:cxn ang="0">
                <a:pos x="59518" y="59629"/>
              </a:cxn>
              <a:cxn ang="0">
                <a:pos x="59518" y="40337"/>
              </a:cxn>
              <a:cxn ang="0">
                <a:pos x="131290" y="40337"/>
              </a:cxn>
              <a:cxn ang="0">
                <a:pos x="131290" y="45599"/>
              </a:cxn>
              <a:cxn ang="0">
                <a:pos x="59518" y="45599"/>
              </a:cxn>
              <a:cxn ang="0">
                <a:pos x="59518" y="40337"/>
              </a:cxn>
              <a:cxn ang="0">
                <a:pos x="7002" y="122766"/>
              </a:cxn>
              <a:cxn ang="0">
                <a:pos x="17505" y="126274"/>
              </a:cxn>
              <a:cxn ang="0">
                <a:pos x="17505" y="138550"/>
              </a:cxn>
              <a:cxn ang="0">
                <a:pos x="8752" y="147320"/>
              </a:cxn>
              <a:cxn ang="0">
                <a:pos x="3501" y="145566"/>
              </a:cxn>
              <a:cxn ang="0">
                <a:pos x="0" y="133289"/>
              </a:cxn>
              <a:cxn ang="0">
                <a:pos x="7002" y="122766"/>
              </a:cxn>
              <a:cxn ang="0">
                <a:pos x="7002" y="89444"/>
              </a:cxn>
              <a:cxn ang="0">
                <a:pos x="3501" y="119259"/>
              </a:cxn>
              <a:cxn ang="0">
                <a:pos x="22757" y="124520"/>
              </a:cxn>
              <a:cxn ang="0">
                <a:pos x="31509" y="94705"/>
              </a:cxn>
              <a:cxn ang="0">
                <a:pos x="7002" y="89444"/>
              </a:cxn>
            </a:cxnLst>
            <a:rect l="0" t="0" r="0" b="0"/>
            <a:pathLst>
              <a:path w="111" h="84">
                <a:moveTo>
                  <a:pt x="17" y="2"/>
                </a:moveTo>
                <a:cubicBezTo>
                  <a:pt x="22" y="0"/>
                  <a:pt x="26" y="1"/>
                  <a:pt x="29" y="4"/>
                </a:cubicBezTo>
                <a:cubicBezTo>
                  <a:pt x="27" y="21"/>
                  <a:pt x="24" y="37"/>
                  <a:pt x="20" y="51"/>
                </a:cubicBezTo>
                <a:cubicBezTo>
                  <a:pt x="15" y="50"/>
                  <a:pt x="10" y="49"/>
                  <a:pt x="5" y="48"/>
                </a:cubicBezTo>
                <a:cubicBezTo>
                  <a:pt x="6" y="31"/>
                  <a:pt x="11" y="15"/>
                  <a:pt x="17" y="2"/>
                </a:cubicBezTo>
                <a:close/>
                <a:moveTo>
                  <a:pt x="20" y="68"/>
                </a:moveTo>
                <a:cubicBezTo>
                  <a:pt x="17" y="76"/>
                  <a:pt x="17" y="76"/>
                  <a:pt x="17" y="76"/>
                </a:cubicBezTo>
                <a:cubicBezTo>
                  <a:pt x="74" y="76"/>
                  <a:pt x="80" y="76"/>
                  <a:pt x="107" y="76"/>
                </a:cubicBezTo>
                <a:cubicBezTo>
                  <a:pt x="111" y="76"/>
                  <a:pt x="111" y="76"/>
                  <a:pt x="111" y="76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0" y="24"/>
                  <a:pt x="110" y="24"/>
                  <a:pt x="110" y="24"/>
                </a:cubicBezTo>
                <a:cubicBezTo>
                  <a:pt x="96" y="11"/>
                  <a:pt x="96" y="11"/>
                  <a:pt x="96" y="11"/>
                </a:cubicBezTo>
                <a:cubicBezTo>
                  <a:pt x="95" y="10"/>
                  <a:pt x="95" y="10"/>
                  <a:pt x="95" y="10"/>
                </a:cubicBezTo>
                <a:cubicBezTo>
                  <a:pt x="93" y="10"/>
                  <a:pt x="93" y="10"/>
                  <a:pt x="9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2"/>
                  <a:pt x="33" y="15"/>
                  <a:pt x="33" y="17"/>
                </a:cubicBezTo>
                <a:cubicBezTo>
                  <a:pt x="89" y="17"/>
                  <a:pt x="89" y="17"/>
                  <a:pt x="89" y="17"/>
                </a:cubicBezTo>
                <a:cubicBezTo>
                  <a:pt x="88" y="29"/>
                  <a:pt x="88" y="29"/>
                  <a:pt x="88" y="29"/>
                </a:cubicBezTo>
                <a:cubicBezTo>
                  <a:pt x="88" y="31"/>
                  <a:pt x="88" y="31"/>
                  <a:pt x="88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84" y="68"/>
                  <a:pt x="61" y="68"/>
                  <a:pt x="20" y="68"/>
                </a:cubicBezTo>
                <a:close/>
                <a:moveTo>
                  <a:pt x="102" y="27"/>
                </a:moveTo>
                <a:cubicBezTo>
                  <a:pt x="92" y="27"/>
                  <a:pt x="92" y="27"/>
                  <a:pt x="92" y="27"/>
                </a:cubicBezTo>
                <a:cubicBezTo>
                  <a:pt x="93" y="19"/>
                  <a:pt x="93" y="19"/>
                  <a:pt x="93" y="19"/>
                </a:cubicBezTo>
                <a:cubicBezTo>
                  <a:pt x="102" y="27"/>
                  <a:pt x="102" y="27"/>
                  <a:pt x="102" y="27"/>
                </a:cubicBezTo>
                <a:close/>
                <a:moveTo>
                  <a:pt x="34" y="45"/>
                </a:moveTo>
                <a:cubicBezTo>
                  <a:pt x="79" y="45"/>
                  <a:pt x="79" y="45"/>
                  <a:pt x="79" y="45"/>
                </a:cubicBezTo>
                <a:cubicBezTo>
                  <a:pt x="79" y="48"/>
                  <a:pt x="79" y="48"/>
                  <a:pt x="79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5"/>
                  <a:pt x="34" y="45"/>
                  <a:pt x="34" y="45"/>
                </a:cubicBezTo>
                <a:close/>
                <a:moveTo>
                  <a:pt x="34" y="34"/>
                </a:move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37"/>
                  <a:pt x="75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4"/>
                  <a:pt x="34" y="34"/>
                  <a:pt x="34" y="34"/>
                </a:cubicBezTo>
                <a:close/>
                <a:moveTo>
                  <a:pt x="34" y="23"/>
                </a:moveTo>
                <a:cubicBezTo>
                  <a:pt x="75" y="23"/>
                  <a:pt x="75" y="23"/>
                  <a:pt x="75" y="23"/>
                </a:cubicBezTo>
                <a:cubicBezTo>
                  <a:pt x="75" y="26"/>
                  <a:pt x="75" y="26"/>
                  <a:pt x="75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3"/>
                  <a:pt x="34" y="23"/>
                  <a:pt x="34" y="23"/>
                </a:cubicBezTo>
                <a:close/>
                <a:moveTo>
                  <a:pt x="4" y="70"/>
                </a:moveTo>
                <a:cubicBezTo>
                  <a:pt x="10" y="72"/>
                  <a:pt x="10" y="72"/>
                  <a:pt x="10" y="72"/>
                </a:cubicBezTo>
                <a:cubicBezTo>
                  <a:pt x="10" y="79"/>
                  <a:pt x="10" y="79"/>
                  <a:pt x="10" y="79"/>
                </a:cubicBezTo>
                <a:cubicBezTo>
                  <a:pt x="5" y="84"/>
                  <a:pt x="5" y="84"/>
                  <a:pt x="5" y="84"/>
                </a:cubicBezTo>
                <a:cubicBezTo>
                  <a:pt x="4" y="84"/>
                  <a:pt x="3" y="83"/>
                  <a:pt x="2" y="83"/>
                </a:cubicBezTo>
                <a:cubicBezTo>
                  <a:pt x="0" y="76"/>
                  <a:pt x="0" y="76"/>
                  <a:pt x="0" y="76"/>
                </a:cubicBezTo>
                <a:cubicBezTo>
                  <a:pt x="4" y="70"/>
                  <a:pt x="4" y="70"/>
                  <a:pt x="4" y="70"/>
                </a:cubicBezTo>
                <a:close/>
                <a:moveTo>
                  <a:pt x="4" y="51"/>
                </a:moveTo>
                <a:cubicBezTo>
                  <a:pt x="4" y="57"/>
                  <a:pt x="3" y="63"/>
                  <a:pt x="2" y="68"/>
                </a:cubicBezTo>
                <a:cubicBezTo>
                  <a:pt x="6" y="69"/>
                  <a:pt x="9" y="70"/>
                  <a:pt x="13" y="71"/>
                </a:cubicBezTo>
                <a:cubicBezTo>
                  <a:pt x="14" y="65"/>
                  <a:pt x="16" y="60"/>
                  <a:pt x="18" y="54"/>
                </a:cubicBezTo>
                <a:cubicBezTo>
                  <a:pt x="14" y="53"/>
                  <a:pt x="9" y="52"/>
                  <a:pt x="4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2" name="Freeform 159"/>
          <p:cNvSpPr>
            <a:spLocks noEditPoints="1"/>
          </p:cNvSpPr>
          <p:nvPr/>
        </p:nvSpPr>
        <p:spPr>
          <a:xfrm>
            <a:off x="2409370" y="2370670"/>
            <a:ext cx="211667" cy="215900"/>
          </a:xfrm>
          <a:custGeom>
            <a:avLst/>
            <a:gdLst/>
            <a:ahLst/>
            <a:cxnLst>
              <a:cxn ang="0">
                <a:pos x="152986" y="68436"/>
              </a:cxn>
              <a:cxn ang="0">
                <a:pos x="160020" y="80720"/>
              </a:cxn>
              <a:cxn ang="0">
                <a:pos x="160020" y="145647"/>
              </a:cxn>
              <a:cxn ang="0">
                <a:pos x="142435" y="163195"/>
              </a:cxn>
              <a:cxn ang="0">
                <a:pos x="17584" y="163195"/>
              </a:cxn>
              <a:cxn ang="0">
                <a:pos x="0" y="145647"/>
              </a:cxn>
              <a:cxn ang="0">
                <a:pos x="0" y="80720"/>
              </a:cxn>
              <a:cxn ang="0">
                <a:pos x="5275" y="70191"/>
              </a:cxn>
              <a:cxn ang="0">
                <a:pos x="5275" y="70191"/>
              </a:cxn>
              <a:cxn ang="0">
                <a:pos x="5275" y="70191"/>
              </a:cxn>
              <a:cxn ang="0">
                <a:pos x="5275" y="68436"/>
              </a:cxn>
              <a:cxn ang="0">
                <a:pos x="70338" y="5264"/>
              </a:cxn>
              <a:cxn ang="0">
                <a:pos x="89681" y="5264"/>
              </a:cxn>
              <a:cxn ang="0">
                <a:pos x="152986" y="68436"/>
              </a:cxn>
              <a:cxn ang="0">
                <a:pos x="28135" y="52643"/>
              </a:cxn>
              <a:cxn ang="0">
                <a:pos x="28135" y="91248"/>
              </a:cxn>
              <a:cxn ang="0">
                <a:pos x="80889" y="131608"/>
              </a:cxn>
              <a:cxn ang="0">
                <a:pos x="128367" y="94758"/>
              </a:cxn>
              <a:cxn ang="0">
                <a:pos x="128367" y="52643"/>
              </a:cxn>
              <a:cxn ang="0">
                <a:pos x="28135" y="52643"/>
              </a:cxn>
              <a:cxn ang="0">
                <a:pos x="45720" y="61417"/>
              </a:cxn>
              <a:cxn ang="0">
                <a:pos x="45720" y="68436"/>
              </a:cxn>
              <a:cxn ang="0">
                <a:pos x="112541" y="68436"/>
              </a:cxn>
              <a:cxn ang="0">
                <a:pos x="112541" y="61417"/>
              </a:cxn>
              <a:cxn ang="0">
                <a:pos x="45720" y="61417"/>
              </a:cxn>
              <a:cxn ang="0">
                <a:pos x="45720" y="89494"/>
              </a:cxn>
              <a:cxn ang="0">
                <a:pos x="45720" y="96513"/>
              </a:cxn>
              <a:cxn ang="0">
                <a:pos x="112541" y="96513"/>
              </a:cxn>
              <a:cxn ang="0">
                <a:pos x="112541" y="89494"/>
              </a:cxn>
              <a:cxn ang="0">
                <a:pos x="45720" y="89494"/>
              </a:cxn>
              <a:cxn ang="0">
                <a:pos x="45720" y="75455"/>
              </a:cxn>
              <a:cxn ang="0">
                <a:pos x="45720" y="82474"/>
              </a:cxn>
              <a:cxn ang="0">
                <a:pos x="112541" y="82474"/>
              </a:cxn>
              <a:cxn ang="0">
                <a:pos x="112541" y="75455"/>
              </a:cxn>
              <a:cxn ang="0">
                <a:pos x="45720" y="75455"/>
              </a:cxn>
              <a:cxn ang="0">
                <a:pos x="17584" y="152666"/>
              </a:cxn>
              <a:cxn ang="0">
                <a:pos x="49236" y="122834"/>
              </a:cxn>
              <a:cxn ang="0">
                <a:pos x="49236" y="117570"/>
              </a:cxn>
              <a:cxn ang="0">
                <a:pos x="45720" y="117570"/>
              </a:cxn>
              <a:cxn ang="0">
                <a:pos x="14067" y="147401"/>
              </a:cxn>
              <a:cxn ang="0">
                <a:pos x="14067" y="152666"/>
              </a:cxn>
              <a:cxn ang="0">
                <a:pos x="17584" y="152666"/>
              </a:cxn>
              <a:cxn ang="0">
                <a:pos x="149469" y="147401"/>
              </a:cxn>
              <a:cxn ang="0">
                <a:pos x="117816" y="117570"/>
              </a:cxn>
              <a:cxn ang="0">
                <a:pos x="112541" y="117570"/>
              </a:cxn>
              <a:cxn ang="0">
                <a:pos x="112541" y="122834"/>
              </a:cxn>
              <a:cxn ang="0">
                <a:pos x="144193" y="152666"/>
              </a:cxn>
              <a:cxn ang="0">
                <a:pos x="149469" y="152666"/>
              </a:cxn>
              <a:cxn ang="0">
                <a:pos x="149469" y="147401"/>
              </a:cxn>
            </a:cxnLst>
            <a:rect l="0" t="0" r="0" b="0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3" name="Freeform 160"/>
          <p:cNvSpPr>
            <a:spLocks noEditPoints="1"/>
          </p:cNvSpPr>
          <p:nvPr/>
        </p:nvSpPr>
        <p:spPr>
          <a:xfrm>
            <a:off x="1744736" y="1092202"/>
            <a:ext cx="254000" cy="186267"/>
          </a:xfrm>
          <a:custGeom>
            <a:avLst/>
            <a:gdLst/>
            <a:ahLst/>
            <a:cxnLst>
              <a:cxn ang="0">
                <a:pos x="48638" y="27615"/>
              </a:cxn>
              <a:cxn ang="0">
                <a:pos x="43774" y="34925"/>
              </a:cxn>
              <a:cxn ang="0">
                <a:pos x="43774" y="116958"/>
              </a:cxn>
              <a:cxn ang="0">
                <a:pos x="183204" y="116958"/>
              </a:cxn>
              <a:cxn ang="0">
                <a:pos x="190500" y="112084"/>
              </a:cxn>
              <a:cxn ang="0">
                <a:pos x="190500" y="27615"/>
              </a:cxn>
              <a:cxn ang="0">
                <a:pos x="183204" y="27615"/>
              </a:cxn>
              <a:cxn ang="0">
                <a:pos x="77010" y="69850"/>
              </a:cxn>
              <a:cxn ang="0">
                <a:pos x="78631" y="71474"/>
              </a:cxn>
              <a:cxn ang="0">
                <a:pos x="83495" y="57666"/>
              </a:cxn>
              <a:cxn ang="0">
                <a:pos x="92412" y="65788"/>
              </a:cxn>
              <a:cxn ang="0">
                <a:pos x="98087" y="59291"/>
              </a:cxn>
              <a:cxn ang="0">
                <a:pos x="110246" y="80408"/>
              </a:cxn>
              <a:cxn ang="0">
                <a:pos x="113489" y="59291"/>
              </a:cxn>
              <a:cxn ang="0">
                <a:pos x="120785" y="69850"/>
              </a:cxn>
              <a:cxn ang="0">
                <a:pos x="134565" y="59291"/>
              </a:cxn>
              <a:cxn ang="0">
                <a:pos x="141861" y="69850"/>
              </a:cxn>
              <a:cxn ang="0">
                <a:pos x="145104" y="65788"/>
              </a:cxn>
              <a:cxn ang="0">
                <a:pos x="166180" y="73098"/>
              </a:cxn>
              <a:cxn ang="0">
                <a:pos x="145104" y="85281"/>
              </a:cxn>
              <a:cxn ang="0">
                <a:pos x="131323" y="68225"/>
              </a:cxn>
              <a:cxn ang="0">
                <a:pos x="122406" y="82033"/>
              </a:cxn>
              <a:cxn ang="0">
                <a:pos x="116731" y="74723"/>
              </a:cxn>
              <a:cxn ang="0">
                <a:pos x="108625" y="90967"/>
              </a:cxn>
              <a:cxn ang="0">
                <a:pos x="92412" y="73098"/>
              </a:cxn>
              <a:cxn ang="0">
                <a:pos x="89170" y="73098"/>
              </a:cxn>
              <a:cxn ang="0">
                <a:pos x="83495" y="83657"/>
              </a:cxn>
              <a:cxn ang="0">
                <a:pos x="72957" y="74723"/>
              </a:cxn>
              <a:cxn ang="0">
                <a:pos x="66472" y="69850"/>
              </a:cxn>
              <a:cxn ang="0">
                <a:pos x="64851" y="139700"/>
              </a:cxn>
              <a:cxn ang="0">
                <a:pos x="0" y="0"/>
              </a:cxn>
              <a:cxn ang="0">
                <a:pos x="64851" y="18680"/>
              </a:cxn>
              <a:cxn ang="0">
                <a:pos x="33236" y="18680"/>
              </a:cxn>
              <a:cxn ang="0">
                <a:pos x="4863" y="18680"/>
              </a:cxn>
              <a:cxn ang="0">
                <a:pos x="4863" y="39798"/>
              </a:cxn>
              <a:cxn ang="0">
                <a:pos x="8917" y="41422"/>
              </a:cxn>
              <a:cxn ang="0">
                <a:pos x="33236" y="47108"/>
              </a:cxn>
              <a:cxn ang="0">
                <a:pos x="4863" y="47108"/>
              </a:cxn>
              <a:cxn ang="0">
                <a:pos x="4863" y="68225"/>
              </a:cxn>
              <a:cxn ang="0">
                <a:pos x="8917" y="69850"/>
              </a:cxn>
              <a:cxn ang="0">
                <a:pos x="33236" y="125892"/>
              </a:cxn>
              <a:cxn ang="0">
                <a:pos x="64851" y="139700"/>
              </a:cxn>
              <a:cxn ang="0">
                <a:pos x="17023" y="78784"/>
              </a:cxn>
              <a:cxn ang="0">
                <a:pos x="7295" y="85281"/>
              </a:cxn>
              <a:cxn ang="0">
                <a:pos x="17023" y="78784"/>
              </a:cxn>
              <a:cxn ang="0">
                <a:pos x="17023" y="90967"/>
              </a:cxn>
              <a:cxn ang="0">
                <a:pos x="7295" y="95840"/>
              </a:cxn>
              <a:cxn ang="0">
                <a:pos x="17023" y="90967"/>
              </a:cxn>
              <a:cxn ang="0">
                <a:pos x="33236" y="24366"/>
              </a:cxn>
              <a:cxn ang="0">
                <a:pos x="12159" y="36549"/>
              </a:cxn>
              <a:cxn ang="0">
                <a:pos x="33236" y="24366"/>
              </a:cxn>
              <a:cxn ang="0">
                <a:pos x="33236" y="53605"/>
              </a:cxn>
              <a:cxn ang="0">
                <a:pos x="12159" y="64164"/>
              </a:cxn>
              <a:cxn ang="0">
                <a:pos x="33236" y="53605"/>
              </a:cxn>
              <a:cxn ang="0">
                <a:pos x="151589" y="132390"/>
              </a:cxn>
              <a:cxn ang="0">
                <a:pos x="141861" y="120206"/>
              </a:cxn>
              <a:cxn ang="0">
                <a:pos x="94034" y="132390"/>
              </a:cxn>
              <a:cxn ang="0">
                <a:pos x="83495" y="139700"/>
              </a:cxn>
              <a:cxn ang="0">
                <a:pos x="151589" y="132390"/>
              </a:cxn>
              <a:cxn ang="0">
                <a:pos x="59176" y="43047"/>
              </a:cxn>
              <a:cxn ang="0">
                <a:pos x="172665" y="101526"/>
              </a:cxn>
              <a:cxn ang="0">
                <a:pos x="59176" y="43047"/>
              </a:cxn>
            </a:cxnLst>
            <a:rect l="0" t="0" r="0" b="0"/>
            <a:pathLst>
              <a:path w="235" h="172">
                <a:moveTo>
                  <a:pt x="226" y="34"/>
                </a:moveTo>
                <a:lnTo>
                  <a:pt x="60" y="34"/>
                </a:lnTo>
                <a:lnTo>
                  <a:pt x="54" y="34"/>
                </a:lnTo>
                <a:lnTo>
                  <a:pt x="54" y="43"/>
                </a:lnTo>
                <a:lnTo>
                  <a:pt x="54" y="138"/>
                </a:lnTo>
                <a:lnTo>
                  <a:pt x="54" y="144"/>
                </a:lnTo>
                <a:lnTo>
                  <a:pt x="60" y="144"/>
                </a:lnTo>
                <a:lnTo>
                  <a:pt x="226" y="144"/>
                </a:lnTo>
                <a:lnTo>
                  <a:pt x="235" y="144"/>
                </a:lnTo>
                <a:lnTo>
                  <a:pt x="235" y="138"/>
                </a:lnTo>
                <a:lnTo>
                  <a:pt x="235" y="43"/>
                </a:lnTo>
                <a:lnTo>
                  <a:pt x="235" y="34"/>
                </a:lnTo>
                <a:lnTo>
                  <a:pt x="226" y="34"/>
                </a:lnTo>
                <a:lnTo>
                  <a:pt x="226" y="34"/>
                </a:lnTo>
                <a:close/>
                <a:moveTo>
                  <a:pt x="82" y="86"/>
                </a:moveTo>
                <a:lnTo>
                  <a:pt x="95" y="86"/>
                </a:lnTo>
                <a:lnTo>
                  <a:pt x="97" y="86"/>
                </a:lnTo>
                <a:lnTo>
                  <a:pt x="97" y="88"/>
                </a:lnTo>
                <a:lnTo>
                  <a:pt x="99" y="90"/>
                </a:lnTo>
                <a:lnTo>
                  <a:pt x="103" y="71"/>
                </a:lnTo>
                <a:lnTo>
                  <a:pt x="110" y="71"/>
                </a:lnTo>
                <a:lnTo>
                  <a:pt x="114" y="81"/>
                </a:lnTo>
                <a:lnTo>
                  <a:pt x="116" y="77"/>
                </a:lnTo>
                <a:lnTo>
                  <a:pt x="121" y="73"/>
                </a:lnTo>
                <a:lnTo>
                  <a:pt x="123" y="79"/>
                </a:lnTo>
                <a:lnTo>
                  <a:pt x="136" y="99"/>
                </a:lnTo>
                <a:lnTo>
                  <a:pt x="138" y="81"/>
                </a:lnTo>
                <a:lnTo>
                  <a:pt x="140" y="73"/>
                </a:lnTo>
                <a:lnTo>
                  <a:pt x="147" y="81"/>
                </a:lnTo>
                <a:lnTo>
                  <a:pt x="149" y="86"/>
                </a:lnTo>
                <a:lnTo>
                  <a:pt x="159" y="73"/>
                </a:lnTo>
                <a:lnTo>
                  <a:pt x="166" y="73"/>
                </a:lnTo>
                <a:lnTo>
                  <a:pt x="175" y="92"/>
                </a:lnTo>
                <a:lnTo>
                  <a:pt x="175" y="86"/>
                </a:lnTo>
                <a:lnTo>
                  <a:pt x="177" y="81"/>
                </a:lnTo>
                <a:lnTo>
                  <a:pt x="179" y="81"/>
                </a:lnTo>
                <a:lnTo>
                  <a:pt x="205" y="81"/>
                </a:lnTo>
                <a:lnTo>
                  <a:pt x="205" y="90"/>
                </a:lnTo>
                <a:lnTo>
                  <a:pt x="183" y="90"/>
                </a:lnTo>
                <a:lnTo>
                  <a:pt x="179" y="105"/>
                </a:lnTo>
                <a:lnTo>
                  <a:pt x="172" y="105"/>
                </a:lnTo>
                <a:lnTo>
                  <a:pt x="162" y="84"/>
                </a:lnTo>
                <a:lnTo>
                  <a:pt x="153" y="97"/>
                </a:lnTo>
                <a:lnTo>
                  <a:pt x="151" y="101"/>
                </a:lnTo>
                <a:lnTo>
                  <a:pt x="147" y="97"/>
                </a:lnTo>
                <a:lnTo>
                  <a:pt x="144" y="92"/>
                </a:lnTo>
                <a:lnTo>
                  <a:pt x="140" y="112"/>
                </a:lnTo>
                <a:lnTo>
                  <a:pt x="134" y="112"/>
                </a:lnTo>
                <a:lnTo>
                  <a:pt x="118" y="86"/>
                </a:lnTo>
                <a:lnTo>
                  <a:pt x="114" y="90"/>
                </a:lnTo>
                <a:lnTo>
                  <a:pt x="110" y="94"/>
                </a:lnTo>
                <a:lnTo>
                  <a:pt x="110" y="90"/>
                </a:lnTo>
                <a:lnTo>
                  <a:pt x="108" y="86"/>
                </a:lnTo>
                <a:lnTo>
                  <a:pt x="103" y="103"/>
                </a:lnTo>
                <a:lnTo>
                  <a:pt x="97" y="103"/>
                </a:lnTo>
                <a:lnTo>
                  <a:pt x="90" y="92"/>
                </a:lnTo>
                <a:lnTo>
                  <a:pt x="82" y="92"/>
                </a:lnTo>
                <a:lnTo>
                  <a:pt x="82" y="86"/>
                </a:lnTo>
                <a:lnTo>
                  <a:pt x="82" y="86"/>
                </a:lnTo>
                <a:close/>
                <a:moveTo>
                  <a:pt x="80" y="172"/>
                </a:moveTo>
                <a:lnTo>
                  <a:pt x="0" y="172"/>
                </a:lnTo>
                <a:lnTo>
                  <a:pt x="0" y="0"/>
                </a:lnTo>
                <a:lnTo>
                  <a:pt x="80" y="0"/>
                </a:lnTo>
                <a:lnTo>
                  <a:pt x="80" y="23"/>
                </a:lnTo>
                <a:lnTo>
                  <a:pt x="56" y="23"/>
                </a:lnTo>
                <a:lnTo>
                  <a:pt x="41" y="23"/>
                </a:lnTo>
                <a:lnTo>
                  <a:pt x="11" y="23"/>
                </a:lnTo>
                <a:lnTo>
                  <a:pt x="6" y="23"/>
                </a:lnTo>
                <a:lnTo>
                  <a:pt x="6" y="28"/>
                </a:lnTo>
                <a:lnTo>
                  <a:pt x="6" y="49"/>
                </a:lnTo>
                <a:lnTo>
                  <a:pt x="6" y="51"/>
                </a:lnTo>
                <a:lnTo>
                  <a:pt x="11" y="51"/>
                </a:lnTo>
                <a:lnTo>
                  <a:pt x="41" y="51"/>
                </a:lnTo>
                <a:lnTo>
                  <a:pt x="41" y="58"/>
                </a:lnTo>
                <a:lnTo>
                  <a:pt x="11" y="58"/>
                </a:lnTo>
                <a:lnTo>
                  <a:pt x="6" y="58"/>
                </a:lnTo>
                <a:lnTo>
                  <a:pt x="6" y="62"/>
                </a:lnTo>
                <a:lnTo>
                  <a:pt x="6" y="84"/>
                </a:lnTo>
                <a:lnTo>
                  <a:pt x="6" y="86"/>
                </a:lnTo>
                <a:lnTo>
                  <a:pt x="11" y="86"/>
                </a:lnTo>
                <a:lnTo>
                  <a:pt x="41" y="86"/>
                </a:lnTo>
                <a:lnTo>
                  <a:pt x="41" y="155"/>
                </a:lnTo>
                <a:lnTo>
                  <a:pt x="80" y="155"/>
                </a:lnTo>
                <a:lnTo>
                  <a:pt x="80" y="172"/>
                </a:lnTo>
                <a:lnTo>
                  <a:pt x="80" y="172"/>
                </a:lnTo>
                <a:close/>
                <a:moveTo>
                  <a:pt x="21" y="97"/>
                </a:moveTo>
                <a:lnTo>
                  <a:pt x="9" y="97"/>
                </a:lnTo>
                <a:lnTo>
                  <a:pt x="9" y="105"/>
                </a:lnTo>
                <a:lnTo>
                  <a:pt x="21" y="105"/>
                </a:lnTo>
                <a:lnTo>
                  <a:pt x="21" y="97"/>
                </a:lnTo>
                <a:lnTo>
                  <a:pt x="21" y="97"/>
                </a:lnTo>
                <a:close/>
                <a:moveTo>
                  <a:pt x="21" y="112"/>
                </a:moveTo>
                <a:lnTo>
                  <a:pt x="9" y="112"/>
                </a:lnTo>
                <a:lnTo>
                  <a:pt x="9" y="118"/>
                </a:lnTo>
                <a:lnTo>
                  <a:pt x="21" y="118"/>
                </a:lnTo>
                <a:lnTo>
                  <a:pt x="21" y="112"/>
                </a:lnTo>
                <a:lnTo>
                  <a:pt x="21" y="112"/>
                </a:lnTo>
                <a:close/>
                <a:moveTo>
                  <a:pt x="41" y="30"/>
                </a:moveTo>
                <a:lnTo>
                  <a:pt x="15" y="30"/>
                </a:lnTo>
                <a:lnTo>
                  <a:pt x="15" y="45"/>
                </a:lnTo>
                <a:lnTo>
                  <a:pt x="41" y="45"/>
                </a:lnTo>
                <a:lnTo>
                  <a:pt x="41" y="30"/>
                </a:lnTo>
                <a:lnTo>
                  <a:pt x="41" y="30"/>
                </a:lnTo>
                <a:close/>
                <a:moveTo>
                  <a:pt x="41" y="66"/>
                </a:moveTo>
                <a:lnTo>
                  <a:pt x="15" y="66"/>
                </a:lnTo>
                <a:lnTo>
                  <a:pt x="15" y="79"/>
                </a:lnTo>
                <a:lnTo>
                  <a:pt x="41" y="79"/>
                </a:lnTo>
                <a:lnTo>
                  <a:pt x="41" y="66"/>
                </a:lnTo>
                <a:lnTo>
                  <a:pt x="41" y="66"/>
                </a:lnTo>
                <a:close/>
                <a:moveTo>
                  <a:pt x="187" y="163"/>
                </a:moveTo>
                <a:lnTo>
                  <a:pt x="175" y="163"/>
                </a:lnTo>
                <a:lnTo>
                  <a:pt x="175" y="148"/>
                </a:lnTo>
                <a:lnTo>
                  <a:pt x="116" y="148"/>
                </a:lnTo>
                <a:lnTo>
                  <a:pt x="116" y="163"/>
                </a:lnTo>
                <a:lnTo>
                  <a:pt x="103" y="163"/>
                </a:lnTo>
                <a:lnTo>
                  <a:pt x="103" y="172"/>
                </a:lnTo>
                <a:lnTo>
                  <a:pt x="187" y="172"/>
                </a:lnTo>
                <a:lnTo>
                  <a:pt x="187" y="163"/>
                </a:lnTo>
                <a:lnTo>
                  <a:pt x="187" y="163"/>
                </a:lnTo>
                <a:close/>
                <a:moveTo>
                  <a:pt x="73" y="53"/>
                </a:moveTo>
                <a:lnTo>
                  <a:pt x="213" y="53"/>
                </a:lnTo>
                <a:lnTo>
                  <a:pt x="213" y="125"/>
                </a:lnTo>
                <a:lnTo>
                  <a:pt x="73" y="125"/>
                </a:lnTo>
                <a:lnTo>
                  <a:pt x="73" y="5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4" name="Freeform 161"/>
          <p:cNvSpPr>
            <a:spLocks noEditPoints="1"/>
          </p:cNvSpPr>
          <p:nvPr/>
        </p:nvSpPr>
        <p:spPr>
          <a:xfrm>
            <a:off x="4360940" y="5611292"/>
            <a:ext cx="196851" cy="220134"/>
          </a:xfrm>
          <a:custGeom>
            <a:avLst/>
            <a:gdLst/>
            <a:ahLst/>
            <a:cxnLst>
              <a:cxn ang="0">
                <a:pos x="128028" y="152217"/>
              </a:cxn>
              <a:cxn ang="0">
                <a:pos x="103474" y="143469"/>
              </a:cxn>
              <a:cxn ang="0">
                <a:pos x="98213" y="117225"/>
              </a:cxn>
              <a:cxn ang="0">
                <a:pos x="98213" y="94479"/>
              </a:cxn>
              <a:cxn ang="0">
                <a:pos x="110490" y="122473"/>
              </a:cxn>
              <a:cxn ang="0">
                <a:pos x="119259" y="122473"/>
              </a:cxn>
              <a:cxn ang="0">
                <a:pos x="115751" y="99728"/>
              </a:cxn>
              <a:cxn ang="0">
                <a:pos x="98213" y="61236"/>
              </a:cxn>
              <a:cxn ang="0">
                <a:pos x="98213" y="22745"/>
              </a:cxn>
              <a:cxn ang="0">
                <a:pos x="103474" y="12247"/>
              </a:cxn>
              <a:cxn ang="0">
                <a:pos x="128028" y="20995"/>
              </a:cxn>
              <a:cxn ang="0">
                <a:pos x="143812" y="62986"/>
              </a:cxn>
              <a:cxn ang="0">
                <a:pos x="119259" y="40241"/>
              </a:cxn>
              <a:cxn ang="0">
                <a:pos x="112243" y="43740"/>
              </a:cxn>
              <a:cxn ang="0">
                <a:pos x="121012" y="68235"/>
              </a:cxn>
              <a:cxn ang="0">
                <a:pos x="147320" y="104977"/>
              </a:cxn>
              <a:cxn ang="0">
                <a:pos x="128028" y="143469"/>
              </a:cxn>
              <a:cxn ang="0">
                <a:pos x="87690" y="1749"/>
              </a:cxn>
              <a:cxn ang="0">
                <a:pos x="87690" y="48989"/>
              </a:cxn>
              <a:cxn ang="0">
                <a:pos x="87690" y="104977"/>
              </a:cxn>
              <a:cxn ang="0">
                <a:pos x="87690" y="145219"/>
              </a:cxn>
              <a:cxn ang="0">
                <a:pos x="82429" y="164465"/>
              </a:cxn>
              <a:cxn ang="0">
                <a:pos x="0" y="82232"/>
              </a:cxn>
              <a:cxn ang="0">
                <a:pos x="82429" y="0"/>
              </a:cxn>
              <a:cxn ang="0">
                <a:pos x="52614" y="113725"/>
              </a:cxn>
              <a:cxn ang="0">
                <a:pos x="70152" y="139970"/>
              </a:cxn>
              <a:cxn ang="0">
                <a:pos x="38583" y="108476"/>
              </a:cxn>
              <a:cxn ang="0">
                <a:pos x="21045" y="99728"/>
              </a:cxn>
              <a:cxn ang="0">
                <a:pos x="49106" y="136470"/>
              </a:cxn>
              <a:cxn ang="0">
                <a:pos x="21045" y="64736"/>
              </a:cxn>
              <a:cxn ang="0">
                <a:pos x="38583" y="57737"/>
              </a:cxn>
              <a:cxn ang="0">
                <a:pos x="36830" y="38491"/>
              </a:cxn>
              <a:cxn ang="0">
                <a:pos x="52614" y="52488"/>
              </a:cxn>
              <a:cxn ang="0">
                <a:pos x="70152" y="26244"/>
              </a:cxn>
              <a:cxn ang="0">
                <a:pos x="52614" y="52488"/>
              </a:cxn>
              <a:cxn ang="0">
                <a:pos x="49106" y="66485"/>
              </a:cxn>
              <a:cxn ang="0">
                <a:pos x="49106" y="99728"/>
              </a:cxn>
              <a:cxn ang="0">
                <a:pos x="70152" y="62986"/>
              </a:cxn>
              <a:cxn ang="0">
                <a:pos x="24553" y="82232"/>
              </a:cxn>
              <a:cxn ang="0">
                <a:pos x="35076" y="82232"/>
              </a:cxn>
            </a:cxnLst>
            <a:rect l="0" t="0" r="0" b="0"/>
            <a:pathLst>
              <a:path w="84" h="94">
                <a:moveTo>
                  <a:pt x="73" y="82"/>
                </a:moveTo>
                <a:cubicBezTo>
                  <a:pt x="73" y="87"/>
                  <a:pt x="73" y="87"/>
                  <a:pt x="73" y="87"/>
                </a:cubicBezTo>
                <a:cubicBezTo>
                  <a:pt x="59" y="87"/>
                  <a:pt x="59" y="87"/>
                  <a:pt x="59" y="87"/>
                </a:cubicBezTo>
                <a:cubicBezTo>
                  <a:pt x="59" y="82"/>
                  <a:pt x="59" y="82"/>
                  <a:pt x="59" y="82"/>
                </a:cubicBezTo>
                <a:cubicBezTo>
                  <a:pt x="58" y="82"/>
                  <a:pt x="57" y="82"/>
                  <a:pt x="56" y="81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54"/>
                  <a:pt x="56" y="54"/>
                  <a:pt x="56" y="54"/>
                </a:cubicBezTo>
                <a:cubicBezTo>
                  <a:pt x="63" y="54"/>
                  <a:pt x="63" y="54"/>
                  <a:pt x="63" y="54"/>
                </a:cubicBezTo>
                <a:cubicBezTo>
                  <a:pt x="63" y="70"/>
                  <a:pt x="63" y="70"/>
                  <a:pt x="63" y="70"/>
                </a:cubicBezTo>
                <a:cubicBezTo>
                  <a:pt x="63" y="72"/>
                  <a:pt x="64" y="73"/>
                  <a:pt x="66" y="73"/>
                </a:cubicBezTo>
                <a:cubicBezTo>
                  <a:pt x="67" y="73"/>
                  <a:pt x="68" y="72"/>
                  <a:pt x="68" y="70"/>
                </a:cubicBezTo>
                <a:cubicBezTo>
                  <a:pt x="68" y="62"/>
                  <a:pt x="68" y="62"/>
                  <a:pt x="68" y="62"/>
                </a:cubicBezTo>
                <a:cubicBezTo>
                  <a:pt x="68" y="60"/>
                  <a:pt x="68" y="58"/>
                  <a:pt x="66" y="57"/>
                </a:cubicBezTo>
                <a:cubicBezTo>
                  <a:pt x="65" y="55"/>
                  <a:pt x="62" y="51"/>
                  <a:pt x="56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13"/>
                  <a:pt x="56" y="13"/>
                  <a:pt x="56" y="13"/>
                </a:cubicBezTo>
                <a:cubicBezTo>
                  <a:pt x="57" y="13"/>
                  <a:pt x="58" y="12"/>
                  <a:pt x="59" y="12"/>
                </a:cubicBezTo>
                <a:cubicBezTo>
                  <a:pt x="59" y="7"/>
                  <a:pt x="59" y="7"/>
                  <a:pt x="59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12"/>
                  <a:pt x="73" y="12"/>
                  <a:pt x="73" y="12"/>
                </a:cubicBezTo>
                <a:cubicBezTo>
                  <a:pt x="79" y="14"/>
                  <a:pt x="82" y="17"/>
                  <a:pt x="82" y="24"/>
                </a:cubicBezTo>
                <a:cubicBezTo>
                  <a:pt x="82" y="36"/>
                  <a:pt x="82" y="36"/>
                  <a:pt x="82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23"/>
                  <a:pt x="68" y="23"/>
                  <a:pt x="68" y="23"/>
                </a:cubicBezTo>
                <a:cubicBezTo>
                  <a:pt x="68" y="22"/>
                  <a:pt x="68" y="21"/>
                  <a:pt x="66" y="21"/>
                </a:cubicBezTo>
                <a:cubicBezTo>
                  <a:pt x="64" y="21"/>
                  <a:pt x="64" y="22"/>
                  <a:pt x="64" y="25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2"/>
                  <a:pt x="66" y="35"/>
                  <a:pt x="69" y="39"/>
                </a:cubicBezTo>
                <a:cubicBezTo>
                  <a:pt x="76" y="46"/>
                  <a:pt x="80" y="50"/>
                  <a:pt x="82" y="53"/>
                </a:cubicBezTo>
                <a:cubicBezTo>
                  <a:pt x="83" y="55"/>
                  <a:pt x="84" y="57"/>
                  <a:pt x="84" y="60"/>
                </a:cubicBezTo>
                <a:cubicBezTo>
                  <a:pt x="84" y="69"/>
                  <a:pt x="84" y="69"/>
                  <a:pt x="84" y="69"/>
                </a:cubicBezTo>
                <a:cubicBezTo>
                  <a:pt x="84" y="76"/>
                  <a:pt x="80" y="81"/>
                  <a:pt x="73" y="82"/>
                </a:cubicBezTo>
                <a:close/>
                <a:moveTo>
                  <a:pt x="47" y="0"/>
                </a:moveTo>
                <a:cubicBezTo>
                  <a:pt x="48" y="0"/>
                  <a:pt x="49" y="0"/>
                  <a:pt x="50" y="1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60"/>
                  <a:pt x="50" y="60"/>
                  <a:pt x="50" y="60"/>
                </a:cubicBezTo>
                <a:cubicBezTo>
                  <a:pt x="50" y="67"/>
                  <a:pt x="50" y="67"/>
                  <a:pt x="50" y="67"/>
                </a:cubicBezTo>
                <a:cubicBezTo>
                  <a:pt x="50" y="83"/>
                  <a:pt x="50" y="83"/>
                  <a:pt x="50" y="83"/>
                </a:cubicBezTo>
                <a:cubicBezTo>
                  <a:pt x="50" y="94"/>
                  <a:pt x="50" y="94"/>
                  <a:pt x="50" y="94"/>
                </a:cubicBezTo>
                <a:cubicBezTo>
                  <a:pt x="49" y="94"/>
                  <a:pt x="48" y="94"/>
                  <a:pt x="47" y="94"/>
                </a:cubicBezTo>
                <a:cubicBezTo>
                  <a:pt x="34" y="94"/>
                  <a:pt x="22" y="89"/>
                  <a:pt x="13" y="81"/>
                </a:cubicBezTo>
                <a:cubicBezTo>
                  <a:pt x="5" y="72"/>
                  <a:pt x="0" y="60"/>
                  <a:pt x="0" y="47"/>
                </a:cubicBezTo>
                <a:cubicBezTo>
                  <a:pt x="0" y="34"/>
                  <a:pt x="5" y="23"/>
                  <a:pt x="13" y="14"/>
                </a:cubicBezTo>
                <a:cubicBezTo>
                  <a:pt x="22" y="6"/>
                  <a:pt x="34" y="0"/>
                  <a:pt x="47" y="0"/>
                </a:cubicBezTo>
                <a:close/>
                <a:moveTo>
                  <a:pt x="40" y="66"/>
                </a:moveTo>
                <a:cubicBezTo>
                  <a:pt x="36" y="66"/>
                  <a:pt x="33" y="66"/>
                  <a:pt x="30" y="65"/>
                </a:cubicBezTo>
                <a:cubicBezTo>
                  <a:pt x="32" y="68"/>
                  <a:pt x="33" y="72"/>
                  <a:pt x="35" y="74"/>
                </a:cubicBezTo>
                <a:cubicBezTo>
                  <a:pt x="36" y="77"/>
                  <a:pt x="38" y="78"/>
                  <a:pt x="40" y="80"/>
                </a:cubicBezTo>
                <a:cubicBezTo>
                  <a:pt x="40" y="66"/>
                  <a:pt x="40" y="66"/>
                  <a:pt x="40" y="66"/>
                </a:cubicBezTo>
                <a:close/>
                <a:moveTo>
                  <a:pt x="22" y="62"/>
                </a:moveTo>
                <a:cubicBezTo>
                  <a:pt x="21" y="62"/>
                  <a:pt x="21" y="62"/>
                  <a:pt x="21" y="62"/>
                </a:cubicBezTo>
                <a:cubicBezTo>
                  <a:pt x="18" y="61"/>
                  <a:pt x="15" y="59"/>
                  <a:pt x="12" y="57"/>
                </a:cubicBezTo>
                <a:cubicBezTo>
                  <a:pt x="14" y="63"/>
                  <a:pt x="17" y="68"/>
                  <a:pt x="21" y="73"/>
                </a:cubicBezTo>
                <a:cubicBezTo>
                  <a:pt x="23" y="75"/>
                  <a:pt x="26" y="76"/>
                  <a:pt x="28" y="78"/>
                </a:cubicBezTo>
                <a:cubicBezTo>
                  <a:pt x="25" y="73"/>
                  <a:pt x="23" y="68"/>
                  <a:pt x="22" y="62"/>
                </a:cubicBezTo>
                <a:close/>
                <a:moveTo>
                  <a:pt x="12" y="37"/>
                </a:moveTo>
                <a:cubicBezTo>
                  <a:pt x="15" y="36"/>
                  <a:pt x="18" y="34"/>
                  <a:pt x="21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27"/>
                  <a:pt x="25" y="21"/>
                  <a:pt x="28" y="17"/>
                </a:cubicBezTo>
                <a:cubicBezTo>
                  <a:pt x="26" y="19"/>
                  <a:pt x="23" y="20"/>
                  <a:pt x="21" y="22"/>
                </a:cubicBezTo>
                <a:cubicBezTo>
                  <a:pt x="17" y="26"/>
                  <a:pt x="14" y="32"/>
                  <a:pt x="12" y="37"/>
                </a:cubicBezTo>
                <a:close/>
                <a:moveTo>
                  <a:pt x="30" y="30"/>
                </a:moveTo>
                <a:cubicBezTo>
                  <a:pt x="33" y="29"/>
                  <a:pt x="36" y="29"/>
                  <a:pt x="40" y="28"/>
                </a:cubicBezTo>
                <a:cubicBezTo>
                  <a:pt x="40" y="15"/>
                  <a:pt x="40" y="15"/>
                  <a:pt x="40" y="15"/>
                </a:cubicBezTo>
                <a:cubicBezTo>
                  <a:pt x="38" y="17"/>
                  <a:pt x="36" y="18"/>
                  <a:pt x="35" y="20"/>
                </a:cubicBezTo>
                <a:cubicBezTo>
                  <a:pt x="33" y="23"/>
                  <a:pt x="32" y="26"/>
                  <a:pt x="30" y="30"/>
                </a:cubicBezTo>
                <a:close/>
                <a:moveTo>
                  <a:pt x="40" y="36"/>
                </a:moveTo>
                <a:cubicBezTo>
                  <a:pt x="35" y="37"/>
                  <a:pt x="32" y="37"/>
                  <a:pt x="28" y="38"/>
                </a:cubicBezTo>
                <a:cubicBezTo>
                  <a:pt x="28" y="41"/>
                  <a:pt x="27" y="44"/>
                  <a:pt x="27" y="47"/>
                </a:cubicBezTo>
                <a:cubicBezTo>
                  <a:pt x="27" y="51"/>
                  <a:pt x="28" y="54"/>
                  <a:pt x="28" y="57"/>
                </a:cubicBezTo>
                <a:cubicBezTo>
                  <a:pt x="32" y="58"/>
                  <a:pt x="35" y="58"/>
                  <a:pt x="40" y="59"/>
                </a:cubicBezTo>
                <a:cubicBezTo>
                  <a:pt x="40" y="36"/>
                  <a:pt x="40" y="36"/>
                  <a:pt x="40" y="36"/>
                </a:cubicBezTo>
                <a:close/>
                <a:moveTo>
                  <a:pt x="20" y="41"/>
                </a:moveTo>
                <a:cubicBezTo>
                  <a:pt x="16" y="43"/>
                  <a:pt x="14" y="45"/>
                  <a:pt x="14" y="47"/>
                </a:cubicBezTo>
                <a:cubicBezTo>
                  <a:pt x="14" y="49"/>
                  <a:pt x="16" y="52"/>
                  <a:pt x="20" y="53"/>
                </a:cubicBezTo>
                <a:cubicBezTo>
                  <a:pt x="20" y="51"/>
                  <a:pt x="20" y="49"/>
                  <a:pt x="20" y="47"/>
                </a:cubicBezTo>
                <a:cubicBezTo>
                  <a:pt x="20" y="45"/>
                  <a:pt x="20" y="43"/>
                  <a:pt x="20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5" name="Freeform 162"/>
          <p:cNvSpPr>
            <a:spLocks noEditPoints="1"/>
          </p:cNvSpPr>
          <p:nvPr/>
        </p:nvSpPr>
        <p:spPr>
          <a:xfrm>
            <a:off x="2411488" y="1731436"/>
            <a:ext cx="222250" cy="215900"/>
          </a:xfrm>
          <a:custGeom>
            <a:avLst/>
            <a:gdLst/>
            <a:ahLst/>
            <a:cxnLst>
              <a:cxn ang="0">
                <a:pos x="148857" y="43528"/>
              </a:cxn>
              <a:cxn ang="0">
                <a:pos x="150608" y="38304"/>
              </a:cxn>
              <a:cxn ang="0">
                <a:pos x="150608" y="22634"/>
              </a:cxn>
              <a:cxn ang="0">
                <a:pos x="140101" y="13929"/>
              </a:cxn>
              <a:cxn ang="0">
                <a:pos x="63045" y="19152"/>
              </a:cxn>
              <a:cxn ang="0">
                <a:pos x="63045" y="41787"/>
              </a:cxn>
              <a:cxn ang="0">
                <a:pos x="140101" y="43528"/>
              </a:cxn>
              <a:cxn ang="0">
                <a:pos x="61294" y="107950"/>
              </a:cxn>
              <a:cxn ang="0">
                <a:pos x="115583" y="125361"/>
              </a:cxn>
              <a:cxn ang="0">
                <a:pos x="96319" y="78350"/>
              </a:cxn>
              <a:cxn ang="0">
                <a:pos x="122588" y="114914"/>
              </a:cxn>
              <a:cxn ang="0">
                <a:pos x="108578" y="102726"/>
              </a:cxn>
              <a:cxn ang="0">
                <a:pos x="122588" y="114914"/>
              </a:cxn>
              <a:cxn ang="0">
                <a:pos x="122588" y="116655"/>
              </a:cxn>
              <a:cxn ang="0">
                <a:pos x="105075" y="104467"/>
              </a:cxn>
              <a:cxn ang="0">
                <a:pos x="122588" y="95762"/>
              </a:cxn>
              <a:cxn ang="0">
                <a:pos x="122588" y="94020"/>
              </a:cxn>
              <a:cxn ang="0">
                <a:pos x="119085" y="95762"/>
              </a:cxn>
              <a:cxn ang="0">
                <a:pos x="124339" y="100985"/>
              </a:cxn>
              <a:cxn ang="0">
                <a:pos x="119085" y="95762"/>
              </a:cxn>
              <a:cxn ang="0">
                <a:pos x="124339" y="102726"/>
              </a:cxn>
              <a:cxn ang="0">
                <a:pos x="115583" y="97503"/>
              </a:cxn>
              <a:cxn ang="0">
                <a:pos x="113832" y="99244"/>
              </a:cxn>
              <a:cxn ang="0">
                <a:pos x="124339" y="107950"/>
              </a:cxn>
              <a:cxn ang="0">
                <a:pos x="113832" y="99244"/>
              </a:cxn>
              <a:cxn ang="0">
                <a:pos x="124339" y="111432"/>
              </a:cxn>
              <a:cxn ang="0">
                <a:pos x="110329" y="100985"/>
              </a:cxn>
              <a:cxn ang="0">
                <a:pos x="124339" y="80091"/>
              </a:cxn>
              <a:cxn ang="0">
                <a:pos x="122588" y="83574"/>
              </a:cxn>
              <a:cxn ang="0">
                <a:pos x="98070" y="99244"/>
              </a:cxn>
              <a:cxn ang="0">
                <a:pos x="103324" y="69645"/>
              </a:cxn>
              <a:cxn ang="0">
                <a:pos x="105075" y="67904"/>
              </a:cxn>
              <a:cxn ang="0">
                <a:pos x="124339" y="80091"/>
              </a:cxn>
              <a:cxn ang="0">
                <a:pos x="119085" y="80091"/>
              </a:cxn>
              <a:cxn ang="0">
                <a:pos x="106827" y="73127"/>
              </a:cxn>
              <a:cxn ang="0">
                <a:pos x="124339" y="121879"/>
              </a:cxn>
              <a:cxn ang="0">
                <a:pos x="120837" y="123620"/>
              </a:cxn>
              <a:cxn ang="0">
                <a:pos x="96319" y="104467"/>
              </a:cxn>
              <a:cxn ang="0">
                <a:pos x="120837" y="88797"/>
              </a:cxn>
              <a:cxn ang="0">
                <a:pos x="124339" y="88797"/>
              </a:cxn>
              <a:cxn ang="0">
                <a:pos x="129593" y="104467"/>
              </a:cxn>
              <a:cxn ang="0">
                <a:pos x="124339" y="121879"/>
              </a:cxn>
              <a:cxn ang="0">
                <a:pos x="162867" y="19152"/>
              </a:cxn>
              <a:cxn ang="0">
                <a:pos x="164618" y="41787"/>
              </a:cxn>
              <a:cxn ang="0">
                <a:pos x="155862" y="154960"/>
              </a:cxn>
              <a:cxn ang="0">
                <a:pos x="38527" y="161925"/>
              </a:cxn>
              <a:cxn ang="0">
                <a:pos x="31522" y="118396"/>
              </a:cxn>
              <a:cxn ang="0">
                <a:pos x="0" y="111432"/>
              </a:cxn>
              <a:cxn ang="0">
                <a:pos x="22766" y="5223"/>
              </a:cxn>
              <a:cxn ang="0">
                <a:pos x="38527" y="0"/>
              </a:cxn>
              <a:cxn ang="0">
                <a:pos x="140101" y="0"/>
              </a:cxn>
              <a:cxn ang="0">
                <a:pos x="49035" y="59198"/>
              </a:cxn>
              <a:cxn ang="0">
                <a:pos x="140101" y="59198"/>
              </a:cxn>
              <a:cxn ang="0">
                <a:pos x="45532" y="147995"/>
              </a:cxn>
              <a:cxn ang="0">
                <a:pos x="45532" y="104467"/>
              </a:cxn>
              <a:cxn ang="0">
                <a:pos x="49035" y="59198"/>
              </a:cxn>
              <a:cxn ang="0">
                <a:pos x="31522" y="41787"/>
              </a:cxn>
              <a:cxn ang="0">
                <a:pos x="49035" y="43528"/>
              </a:cxn>
              <a:cxn ang="0">
                <a:pos x="50786" y="31340"/>
              </a:cxn>
              <a:cxn ang="0">
                <a:pos x="38527" y="13929"/>
              </a:cxn>
              <a:cxn ang="0">
                <a:pos x="28020" y="20893"/>
              </a:cxn>
              <a:cxn ang="0">
                <a:pos x="31522" y="104467"/>
              </a:cxn>
            </a:cxnLst>
            <a:rect l="0" t="0" r="0" b="0"/>
            <a:pathLst>
              <a:path w="95" h="93">
                <a:moveTo>
                  <a:pt x="80" y="25"/>
                </a:moveTo>
                <a:cubicBezTo>
                  <a:pt x="85" y="25"/>
                  <a:pt x="85" y="25"/>
                  <a:pt x="85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25"/>
                  <a:pt x="85" y="24"/>
                  <a:pt x="86" y="22"/>
                </a:cubicBezTo>
                <a:cubicBezTo>
                  <a:pt x="86" y="21"/>
                  <a:pt x="86" y="19"/>
                  <a:pt x="86" y="18"/>
                </a:cubicBezTo>
                <a:cubicBezTo>
                  <a:pt x="86" y="16"/>
                  <a:pt x="86" y="15"/>
                  <a:pt x="86" y="13"/>
                </a:cubicBezTo>
                <a:cubicBezTo>
                  <a:pt x="85" y="11"/>
                  <a:pt x="83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35" y="9"/>
                  <a:pt x="36" y="10"/>
                  <a:pt x="36" y="11"/>
                </a:cubicBezTo>
                <a:cubicBezTo>
                  <a:pt x="37" y="13"/>
                  <a:pt x="37" y="15"/>
                  <a:pt x="37" y="18"/>
                </a:cubicBezTo>
                <a:cubicBezTo>
                  <a:pt x="37" y="20"/>
                  <a:pt x="37" y="22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80" y="25"/>
                  <a:pt x="80" y="25"/>
                  <a:pt x="80" y="25"/>
                </a:cubicBezTo>
                <a:close/>
                <a:moveTo>
                  <a:pt x="52" y="44"/>
                </a:moveTo>
                <a:cubicBezTo>
                  <a:pt x="43" y="44"/>
                  <a:pt x="35" y="52"/>
                  <a:pt x="35" y="62"/>
                </a:cubicBezTo>
                <a:cubicBezTo>
                  <a:pt x="35" y="71"/>
                  <a:pt x="43" y="79"/>
                  <a:pt x="52" y="79"/>
                </a:cubicBezTo>
                <a:cubicBezTo>
                  <a:pt x="58" y="79"/>
                  <a:pt x="63" y="76"/>
                  <a:pt x="66" y="72"/>
                </a:cubicBezTo>
                <a:cubicBezTo>
                  <a:pt x="52" y="62"/>
                  <a:pt x="52" y="62"/>
                  <a:pt x="52" y="62"/>
                </a:cubicBezTo>
                <a:cubicBezTo>
                  <a:pt x="55" y="45"/>
                  <a:pt x="55" y="45"/>
                  <a:pt x="55" y="45"/>
                </a:cubicBezTo>
                <a:cubicBezTo>
                  <a:pt x="54" y="45"/>
                  <a:pt x="53" y="44"/>
                  <a:pt x="52" y="44"/>
                </a:cubicBezTo>
                <a:close/>
                <a:moveTo>
                  <a:pt x="70" y="66"/>
                </a:moveTo>
                <a:cubicBezTo>
                  <a:pt x="61" y="59"/>
                  <a:pt x="61" y="59"/>
                  <a:pt x="61" y="59"/>
                </a:cubicBezTo>
                <a:cubicBezTo>
                  <a:pt x="62" y="59"/>
                  <a:pt x="62" y="59"/>
                  <a:pt x="62" y="59"/>
                </a:cubicBezTo>
                <a:cubicBezTo>
                  <a:pt x="70" y="65"/>
                  <a:pt x="70" y="65"/>
                  <a:pt x="70" y="65"/>
                </a:cubicBezTo>
                <a:cubicBezTo>
                  <a:pt x="70" y="66"/>
                  <a:pt x="70" y="66"/>
                  <a:pt x="70" y="66"/>
                </a:cubicBezTo>
                <a:close/>
                <a:moveTo>
                  <a:pt x="60" y="60"/>
                </a:moveTo>
                <a:cubicBezTo>
                  <a:pt x="70" y="67"/>
                  <a:pt x="70" y="67"/>
                  <a:pt x="70" y="67"/>
                </a:cubicBezTo>
                <a:cubicBezTo>
                  <a:pt x="70" y="67"/>
                  <a:pt x="69" y="68"/>
                  <a:pt x="69" y="68"/>
                </a:cubicBezTo>
                <a:cubicBezTo>
                  <a:pt x="60" y="60"/>
                  <a:pt x="60" y="60"/>
                  <a:pt x="60" y="60"/>
                </a:cubicBezTo>
                <a:cubicBezTo>
                  <a:pt x="60" y="60"/>
                  <a:pt x="60" y="60"/>
                  <a:pt x="60" y="60"/>
                </a:cubicBezTo>
                <a:close/>
                <a:moveTo>
                  <a:pt x="70" y="55"/>
                </a:moveTo>
                <a:cubicBezTo>
                  <a:pt x="69" y="54"/>
                  <a:pt x="69" y="54"/>
                  <a:pt x="69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70" y="54"/>
                  <a:pt x="70" y="54"/>
                  <a:pt x="70" y="55"/>
                </a:cubicBezTo>
                <a:close/>
                <a:moveTo>
                  <a:pt x="68" y="55"/>
                </a:moveTo>
                <a:cubicBezTo>
                  <a:pt x="68" y="55"/>
                  <a:pt x="68" y="55"/>
                  <a:pt x="68" y="55"/>
                </a:cubicBezTo>
                <a:cubicBezTo>
                  <a:pt x="71" y="58"/>
                  <a:pt x="71" y="58"/>
                  <a:pt x="71" y="58"/>
                </a:cubicBezTo>
                <a:cubicBezTo>
                  <a:pt x="71" y="57"/>
                  <a:pt x="71" y="57"/>
                  <a:pt x="71" y="56"/>
                </a:cubicBezTo>
                <a:cubicBezTo>
                  <a:pt x="68" y="55"/>
                  <a:pt x="68" y="55"/>
                  <a:pt x="68" y="55"/>
                </a:cubicBezTo>
                <a:close/>
                <a:moveTo>
                  <a:pt x="67" y="56"/>
                </a:moveTo>
                <a:cubicBezTo>
                  <a:pt x="71" y="59"/>
                  <a:pt x="71" y="59"/>
                  <a:pt x="71" y="59"/>
                </a:cubicBezTo>
                <a:cubicBezTo>
                  <a:pt x="71" y="59"/>
                  <a:pt x="71" y="60"/>
                  <a:pt x="71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67" y="56"/>
                  <a:pt x="67" y="56"/>
                  <a:pt x="67" y="56"/>
                </a:cubicBezTo>
                <a:close/>
                <a:moveTo>
                  <a:pt x="65" y="57"/>
                </a:moveTo>
                <a:cubicBezTo>
                  <a:pt x="71" y="61"/>
                  <a:pt x="71" y="61"/>
                  <a:pt x="71" y="61"/>
                </a:cubicBezTo>
                <a:cubicBezTo>
                  <a:pt x="71" y="62"/>
                  <a:pt x="71" y="62"/>
                  <a:pt x="71" y="62"/>
                </a:cubicBezTo>
                <a:cubicBezTo>
                  <a:pt x="64" y="57"/>
                  <a:pt x="64" y="57"/>
                  <a:pt x="64" y="57"/>
                </a:cubicBezTo>
                <a:cubicBezTo>
                  <a:pt x="65" y="57"/>
                  <a:pt x="65" y="57"/>
                  <a:pt x="65" y="57"/>
                </a:cubicBezTo>
                <a:close/>
                <a:moveTo>
                  <a:pt x="64" y="58"/>
                </a:moveTo>
                <a:cubicBezTo>
                  <a:pt x="71" y="64"/>
                  <a:pt x="71" y="64"/>
                  <a:pt x="71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63" y="58"/>
                  <a:pt x="63" y="58"/>
                  <a:pt x="63" y="58"/>
                </a:cubicBezTo>
                <a:cubicBezTo>
                  <a:pt x="64" y="58"/>
                  <a:pt x="64" y="58"/>
                  <a:pt x="64" y="58"/>
                </a:cubicBezTo>
                <a:close/>
                <a:moveTo>
                  <a:pt x="71" y="46"/>
                </a:moveTo>
                <a:cubicBezTo>
                  <a:pt x="71" y="47"/>
                  <a:pt x="71" y="47"/>
                  <a:pt x="71" y="47"/>
                </a:cubicBezTo>
                <a:cubicBezTo>
                  <a:pt x="70" y="48"/>
                  <a:pt x="70" y="48"/>
                  <a:pt x="70" y="48"/>
                </a:cubicBezTo>
                <a:cubicBezTo>
                  <a:pt x="58" y="56"/>
                  <a:pt x="58" y="56"/>
                  <a:pt x="58" y="56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4"/>
                  <a:pt x="56" y="54"/>
                  <a:pt x="56" y="54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9"/>
                  <a:pt x="59" y="39"/>
                  <a:pt x="59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2" y="39"/>
                  <a:pt x="64" y="40"/>
                  <a:pt x="66" y="41"/>
                </a:cubicBezTo>
                <a:cubicBezTo>
                  <a:pt x="68" y="42"/>
                  <a:pt x="70" y="44"/>
                  <a:pt x="71" y="46"/>
                </a:cubicBezTo>
                <a:close/>
                <a:moveTo>
                  <a:pt x="65" y="43"/>
                </a:moveTo>
                <a:cubicBezTo>
                  <a:pt x="66" y="44"/>
                  <a:pt x="67" y="45"/>
                  <a:pt x="68" y="46"/>
                </a:cubicBezTo>
                <a:cubicBezTo>
                  <a:pt x="59" y="52"/>
                  <a:pt x="59" y="52"/>
                  <a:pt x="59" y="52"/>
                </a:cubicBezTo>
                <a:cubicBezTo>
                  <a:pt x="61" y="42"/>
                  <a:pt x="61" y="42"/>
                  <a:pt x="61" y="42"/>
                </a:cubicBezTo>
                <a:cubicBezTo>
                  <a:pt x="62" y="42"/>
                  <a:pt x="64" y="43"/>
                  <a:pt x="65" y="43"/>
                </a:cubicBezTo>
                <a:close/>
                <a:moveTo>
                  <a:pt x="71" y="70"/>
                </a:moveTo>
                <a:cubicBezTo>
                  <a:pt x="70" y="71"/>
                  <a:pt x="70" y="71"/>
                  <a:pt x="70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57" y="61"/>
                  <a:pt x="57" y="61"/>
                  <a:pt x="57" y="61"/>
                </a:cubicBezTo>
                <a:cubicBezTo>
                  <a:pt x="55" y="60"/>
                  <a:pt x="55" y="60"/>
                  <a:pt x="55" y="60"/>
                </a:cubicBezTo>
                <a:cubicBezTo>
                  <a:pt x="57" y="59"/>
                  <a:pt x="57" y="59"/>
                  <a:pt x="57" y="59"/>
                </a:cubicBezTo>
                <a:cubicBezTo>
                  <a:pt x="69" y="51"/>
                  <a:pt x="69" y="51"/>
                  <a:pt x="69" y="51"/>
                </a:cubicBezTo>
                <a:cubicBezTo>
                  <a:pt x="70" y="50"/>
                  <a:pt x="70" y="50"/>
                  <a:pt x="70" y="50"/>
                </a:cubicBezTo>
                <a:cubicBezTo>
                  <a:pt x="71" y="51"/>
                  <a:pt x="71" y="51"/>
                  <a:pt x="71" y="51"/>
                </a:cubicBezTo>
                <a:cubicBezTo>
                  <a:pt x="72" y="53"/>
                  <a:pt x="73" y="54"/>
                  <a:pt x="73" y="56"/>
                </a:cubicBezTo>
                <a:cubicBezTo>
                  <a:pt x="74" y="57"/>
                  <a:pt x="74" y="59"/>
                  <a:pt x="74" y="60"/>
                </a:cubicBezTo>
                <a:cubicBezTo>
                  <a:pt x="74" y="62"/>
                  <a:pt x="74" y="64"/>
                  <a:pt x="73" y="66"/>
                </a:cubicBezTo>
                <a:cubicBezTo>
                  <a:pt x="72" y="67"/>
                  <a:pt x="72" y="69"/>
                  <a:pt x="71" y="70"/>
                </a:cubicBezTo>
                <a:close/>
                <a:moveTo>
                  <a:pt x="80" y="0"/>
                </a:moveTo>
                <a:cubicBezTo>
                  <a:pt x="87" y="0"/>
                  <a:pt x="92" y="5"/>
                  <a:pt x="93" y="11"/>
                </a:cubicBezTo>
                <a:cubicBezTo>
                  <a:pt x="94" y="13"/>
                  <a:pt x="94" y="15"/>
                  <a:pt x="94" y="18"/>
                </a:cubicBezTo>
                <a:cubicBezTo>
                  <a:pt x="95" y="20"/>
                  <a:pt x="94" y="22"/>
                  <a:pt x="94" y="24"/>
                </a:cubicBezTo>
                <a:cubicBezTo>
                  <a:pt x="93" y="28"/>
                  <a:pt x="91" y="31"/>
                  <a:pt x="89" y="33"/>
                </a:cubicBezTo>
                <a:cubicBezTo>
                  <a:pt x="89" y="89"/>
                  <a:pt x="89" y="89"/>
                  <a:pt x="89" y="89"/>
                </a:cubicBezTo>
                <a:cubicBezTo>
                  <a:pt x="85" y="93"/>
                  <a:pt x="85" y="93"/>
                  <a:pt x="85" y="93"/>
                </a:cubicBezTo>
                <a:cubicBezTo>
                  <a:pt x="22" y="93"/>
                  <a:pt x="22" y="93"/>
                  <a:pt x="22" y="93"/>
                </a:cubicBezTo>
                <a:cubicBezTo>
                  <a:pt x="18" y="89"/>
                  <a:pt x="18" y="89"/>
                  <a:pt x="18" y="89"/>
                </a:cubicBezTo>
                <a:cubicBezTo>
                  <a:pt x="18" y="68"/>
                  <a:pt x="18" y="68"/>
                  <a:pt x="18" y="68"/>
                </a:cubicBezTo>
                <a:cubicBezTo>
                  <a:pt x="4" y="68"/>
                  <a:pt x="4" y="68"/>
                  <a:pt x="4" y="68"/>
                </a:cubicBezTo>
                <a:cubicBezTo>
                  <a:pt x="0" y="64"/>
                  <a:pt x="0" y="64"/>
                  <a:pt x="0" y="64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8"/>
                  <a:pt x="10" y="6"/>
                  <a:pt x="13" y="3"/>
                </a:cubicBezTo>
                <a:cubicBezTo>
                  <a:pt x="15" y="1"/>
                  <a:pt x="19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0"/>
                  <a:pt x="80" y="0"/>
                  <a:pt x="80" y="0"/>
                </a:cubicBezTo>
                <a:close/>
                <a:moveTo>
                  <a:pt x="28" y="34"/>
                </a:moveTo>
                <a:cubicBezTo>
                  <a:pt x="28" y="34"/>
                  <a:pt x="28" y="34"/>
                  <a:pt x="28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80" y="85"/>
                  <a:pt x="80" y="85"/>
                  <a:pt x="80" y="85"/>
                </a:cubicBezTo>
                <a:cubicBezTo>
                  <a:pt x="26" y="85"/>
                  <a:pt x="26" y="85"/>
                  <a:pt x="26" y="85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33"/>
                  <a:pt x="26" y="33"/>
                  <a:pt x="26" y="33"/>
                </a:cubicBezTo>
                <a:cubicBezTo>
                  <a:pt x="27" y="34"/>
                  <a:pt x="27" y="34"/>
                  <a:pt x="28" y="34"/>
                </a:cubicBezTo>
                <a:close/>
                <a:moveTo>
                  <a:pt x="18" y="60"/>
                </a:moveTo>
                <a:cubicBezTo>
                  <a:pt x="18" y="24"/>
                  <a:pt x="18" y="24"/>
                  <a:pt x="18" y="24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5"/>
                  <a:pt x="28" y="25"/>
                </a:cubicBezTo>
                <a:cubicBezTo>
                  <a:pt x="28" y="25"/>
                  <a:pt x="28" y="24"/>
                  <a:pt x="28" y="22"/>
                </a:cubicBezTo>
                <a:cubicBezTo>
                  <a:pt x="29" y="21"/>
                  <a:pt x="29" y="19"/>
                  <a:pt x="29" y="18"/>
                </a:cubicBezTo>
                <a:cubicBezTo>
                  <a:pt x="29" y="16"/>
                  <a:pt x="28" y="15"/>
                  <a:pt x="28" y="13"/>
                </a:cubicBezTo>
                <a:cubicBezTo>
                  <a:pt x="27" y="11"/>
                  <a:pt x="25" y="8"/>
                  <a:pt x="22" y="8"/>
                </a:cubicBezTo>
                <a:cubicBezTo>
                  <a:pt x="21" y="8"/>
                  <a:pt x="19" y="9"/>
                  <a:pt x="18" y="10"/>
                </a:cubicBezTo>
                <a:cubicBezTo>
                  <a:pt x="17" y="11"/>
                  <a:pt x="16" y="11"/>
                  <a:pt x="16" y="12"/>
                </a:cubicBezTo>
                <a:cubicBezTo>
                  <a:pt x="8" y="60"/>
                  <a:pt x="8" y="60"/>
                  <a:pt x="8" y="60"/>
                </a:cubicBezTo>
                <a:lnTo>
                  <a:pt x="18" y="6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6" name="Freeform 163"/>
          <p:cNvSpPr>
            <a:spLocks noEditPoints="1"/>
          </p:cNvSpPr>
          <p:nvPr/>
        </p:nvSpPr>
        <p:spPr>
          <a:xfrm>
            <a:off x="3040138" y="1756836"/>
            <a:ext cx="270934" cy="173567"/>
          </a:xfrm>
          <a:custGeom>
            <a:avLst/>
            <a:gdLst/>
            <a:ahLst/>
            <a:cxnLst>
              <a:cxn ang="0">
                <a:pos x="126124" y="47091"/>
              </a:cxn>
              <a:cxn ang="0">
                <a:pos x="120868" y="33138"/>
              </a:cxn>
              <a:cxn ang="0">
                <a:pos x="113862" y="33138"/>
              </a:cxn>
              <a:cxn ang="0">
                <a:pos x="80579" y="31394"/>
              </a:cxn>
              <a:cxn ang="0">
                <a:pos x="80579" y="50579"/>
              </a:cxn>
              <a:cxn ang="0">
                <a:pos x="138386" y="15697"/>
              </a:cxn>
              <a:cxn ang="0">
                <a:pos x="126124" y="50579"/>
              </a:cxn>
              <a:cxn ang="0">
                <a:pos x="14013" y="40115"/>
              </a:cxn>
              <a:cxn ang="0">
                <a:pos x="50800" y="61044"/>
              </a:cxn>
              <a:cxn ang="0">
                <a:pos x="31531" y="80230"/>
              </a:cxn>
              <a:cxn ang="0">
                <a:pos x="19268" y="73253"/>
              </a:cxn>
              <a:cxn ang="0">
                <a:pos x="43793" y="80230"/>
              </a:cxn>
              <a:cxn ang="0">
                <a:pos x="7006" y="83718"/>
              </a:cxn>
              <a:cxn ang="0">
                <a:pos x="5255" y="83718"/>
              </a:cxn>
              <a:cxn ang="0">
                <a:pos x="0" y="106392"/>
              </a:cxn>
              <a:cxn ang="0">
                <a:pos x="3503" y="108136"/>
              </a:cxn>
              <a:cxn ang="0">
                <a:pos x="45544" y="127321"/>
              </a:cxn>
              <a:cxn ang="0">
                <a:pos x="49048" y="130810"/>
              </a:cxn>
              <a:cxn ang="0">
                <a:pos x="161158" y="130810"/>
              </a:cxn>
              <a:cxn ang="0">
                <a:pos x="162910" y="108136"/>
              </a:cxn>
              <a:cxn ang="0">
                <a:pos x="203200" y="108136"/>
              </a:cxn>
              <a:cxn ang="0">
                <a:pos x="203200" y="95927"/>
              </a:cxn>
              <a:cxn ang="0">
                <a:pos x="197944" y="83718"/>
              </a:cxn>
              <a:cxn ang="0">
                <a:pos x="183931" y="80230"/>
              </a:cxn>
              <a:cxn ang="0">
                <a:pos x="171668" y="102903"/>
              </a:cxn>
              <a:cxn ang="0">
                <a:pos x="159406" y="80230"/>
              </a:cxn>
              <a:cxn ang="0">
                <a:pos x="126124" y="78486"/>
              </a:cxn>
              <a:cxn ang="0">
                <a:pos x="120868" y="87206"/>
              </a:cxn>
              <a:cxn ang="0">
                <a:pos x="112110" y="116856"/>
              </a:cxn>
              <a:cxn ang="0">
                <a:pos x="112110" y="90694"/>
              </a:cxn>
              <a:cxn ang="0">
                <a:pos x="105103" y="81974"/>
              </a:cxn>
              <a:cxn ang="0">
                <a:pos x="98096" y="81974"/>
              </a:cxn>
              <a:cxn ang="0">
                <a:pos x="99848" y="94183"/>
              </a:cxn>
              <a:cxn ang="0">
                <a:pos x="85834" y="87206"/>
              </a:cxn>
              <a:cxn ang="0">
                <a:pos x="82331" y="78486"/>
              </a:cxn>
              <a:cxn ang="0">
                <a:pos x="57806" y="83718"/>
              </a:cxn>
              <a:cxn ang="0">
                <a:pos x="152400" y="62788"/>
              </a:cxn>
              <a:cxn ang="0">
                <a:pos x="190937" y="36626"/>
              </a:cxn>
              <a:cxn ang="0">
                <a:pos x="185682" y="73253"/>
              </a:cxn>
              <a:cxn ang="0">
                <a:pos x="171668" y="80230"/>
              </a:cxn>
              <a:cxn ang="0">
                <a:pos x="152400" y="62788"/>
              </a:cxn>
            </a:cxnLst>
            <a:rect l="0" t="0" r="0" b="0"/>
            <a:pathLst>
              <a:path w="116" h="75">
                <a:moveTo>
                  <a:pt x="72" y="29"/>
                </a:moveTo>
                <a:cubicBezTo>
                  <a:pt x="72" y="28"/>
                  <a:pt x="72" y="27"/>
                  <a:pt x="72" y="27"/>
                </a:cubicBezTo>
                <a:cubicBezTo>
                  <a:pt x="72" y="19"/>
                  <a:pt x="72" y="19"/>
                  <a:pt x="72" y="19"/>
                </a:cubicBezTo>
                <a:cubicBezTo>
                  <a:pt x="71" y="19"/>
                  <a:pt x="70" y="19"/>
                  <a:pt x="69" y="19"/>
                </a:cubicBezTo>
                <a:cubicBezTo>
                  <a:pt x="68" y="14"/>
                  <a:pt x="68" y="14"/>
                  <a:pt x="68" y="14"/>
                </a:cubicBezTo>
                <a:cubicBezTo>
                  <a:pt x="65" y="19"/>
                  <a:pt x="65" y="19"/>
                  <a:pt x="65" y="19"/>
                </a:cubicBezTo>
                <a:cubicBezTo>
                  <a:pt x="60" y="21"/>
                  <a:pt x="56" y="22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8"/>
                  <a:pt x="46" y="29"/>
                </a:cubicBezTo>
                <a:cubicBezTo>
                  <a:pt x="38" y="23"/>
                  <a:pt x="41" y="20"/>
                  <a:pt x="39" y="9"/>
                </a:cubicBezTo>
                <a:cubicBezTo>
                  <a:pt x="45" y="0"/>
                  <a:pt x="75" y="0"/>
                  <a:pt x="79" y="9"/>
                </a:cubicBezTo>
                <a:cubicBezTo>
                  <a:pt x="78" y="17"/>
                  <a:pt x="79" y="24"/>
                  <a:pt x="73" y="29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8" y="36"/>
                </a:moveTo>
                <a:cubicBezTo>
                  <a:pt x="7" y="30"/>
                  <a:pt x="7" y="27"/>
                  <a:pt x="8" y="23"/>
                </a:cubicBezTo>
                <a:cubicBezTo>
                  <a:pt x="18" y="25"/>
                  <a:pt x="20" y="16"/>
                  <a:pt x="29" y="23"/>
                </a:cubicBezTo>
                <a:cubicBezTo>
                  <a:pt x="30" y="27"/>
                  <a:pt x="30" y="32"/>
                  <a:pt x="29" y="35"/>
                </a:cubicBezTo>
                <a:cubicBezTo>
                  <a:pt x="29" y="38"/>
                  <a:pt x="28" y="40"/>
                  <a:pt x="26" y="42"/>
                </a:cubicBezTo>
                <a:cubicBezTo>
                  <a:pt x="24" y="44"/>
                  <a:pt x="21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5" y="46"/>
                  <a:pt x="13" y="44"/>
                  <a:pt x="11" y="42"/>
                </a:cubicBezTo>
                <a:cubicBezTo>
                  <a:pt x="9" y="40"/>
                  <a:pt x="8" y="38"/>
                  <a:pt x="8" y="36"/>
                </a:cubicBezTo>
                <a:close/>
                <a:moveTo>
                  <a:pt x="25" y="46"/>
                </a:moveTo>
                <a:cubicBezTo>
                  <a:pt x="22" y="52"/>
                  <a:pt x="14" y="52"/>
                  <a:pt x="12" y="46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50"/>
                  <a:pt x="1" y="51"/>
                  <a:pt x="0" y="54"/>
                </a:cubicBezTo>
                <a:cubicBezTo>
                  <a:pt x="0" y="56"/>
                  <a:pt x="0" y="58"/>
                  <a:pt x="0" y="61"/>
                </a:cubicBezTo>
                <a:cubicBezTo>
                  <a:pt x="1" y="62"/>
                  <a:pt x="1" y="62"/>
                  <a:pt x="1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5"/>
                  <a:pt x="26" y="69"/>
                  <a:pt x="26" y="73"/>
                </a:cubicBezTo>
                <a:cubicBezTo>
                  <a:pt x="27" y="75"/>
                  <a:pt x="27" y="75"/>
                  <a:pt x="27" y="75"/>
                </a:cubicBezTo>
                <a:cubicBezTo>
                  <a:pt x="28" y="75"/>
                  <a:pt x="28" y="75"/>
                  <a:pt x="28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2" y="75"/>
                  <a:pt x="92" y="75"/>
                </a:cubicBezTo>
                <a:cubicBezTo>
                  <a:pt x="92" y="73"/>
                  <a:pt x="92" y="73"/>
                  <a:pt x="92" y="73"/>
                </a:cubicBezTo>
                <a:cubicBezTo>
                  <a:pt x="93" y="69"/>
                  <a:pt x="93" y="66"/>
                  <a:pt x="93" y="62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59"/>
                  <a:pt x="116" y="57"/>
                  <a:pt x="116" y="55"/>
                </a:cubicBezTo>
                <a:cubicBezTo>
                  <a:pt x="116" y="52"/>
                  <a:pt x="115" y="50"/>
                  <a:pt x="114" y="49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8" y="59"/>
                  <a:pt x="98" y="59"/>
                  <a:pt x="98" y="59"/>
                </a:cubicBezTo>
                <a:cubicBezTo>
                  <a:pt x="93" y="47"/>
                  <a:pt x="93" y="47"/>
                  <a:pt x="93" y="47"/>
                </a:cubicBezTo>
                <a:cubicBezTo>
                  <a:pt x="91" y="46"/>
                  <a:pt x="91" y="46"/>
                  <a:pt x="91" y="46"/>
                </a:cubicBezTo>
                <a:cubicBezTo>
                  <a:pt x="84" y="48"/>
                  <a:pt x="84" y="48"/>
                  <a:pt x="84" y="48"/>
                </a:cubicBezTo>
                <a:cubicBezTo>
                  <a:pt x="72" y="45"/>
                  <a:pt x="72" y="45"/>
                  <a:pt x="72" y="45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50"/>
                  <a:pt x="69" y="50"/>
                  <a:pt x="69" y="50"/>
                </a:cubicBezTo>
                <a:cubicBezTo>
                  <a:pt x="64" y="67"/>
                  <a:pt x="64" y="67"/>
                  <a:pt x="64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62" y="54"/>
                  <a:pt x="62" y="54"/>
                  <a:pt x="62" y="54"/>
                </a:cubicBezTo>
                <a:cubicBezTo>
                  <a:pt x="64" y="52"/>
                  <a:pt x="64" y="52"/>
                  <a:pt x="64" y="52"/>
                </a:cubicBezTo>
                <a:cubicBezTo>
                  <a:pt x="63" y="47"/>
                  <a:pt x="63" y="47"/>
                  <a:pt x="63" y="47"/>
                </a:cubicBezTo>
                <a:cubicBezTo>
                  <a:pt x="60" y="47"/>
                  <a:pt x="60" y="47"/>
                  <a:pt x="60" y="47"/>
                </a:cubicBezTo>
                <a:cubicBezTo>
                  <a:pt x="59" y="47"/>
                  <a:pt x="59" y="47"/>
                  <a:pt x="59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52"/>
                  <a:pt x="55" y="52"/>
                  <a:pt x="55" y="52"/>
                </a:cubicBezTo>
                <a:cubicBezTo>
                  <a:pt x="57" y="54"/>
                  <a:pt x="57" y="54"/>
                  <a:pt x="57" y="54"/>
                </a:cubicBezTo>
                <a:cubicBezTo>
                  <a:pt x="54" y="67"/>
                  <a:pt x="54" y="67"/>
                  <a:pt x="54" y="67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47"/>
                  <a:pt x="49" y="47"/>
                  <a:pt x="49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7" y="36"/>
                </a:moveTo>
                <a:cubicBezTo>
                  <a:pt x="87" y="30"/>
                  <a:pt x="86" y="25"/>
                  <a:pt x="87" y="21"/>
                </a:cubicBezTo>
                <a:cubicBezTo>
                  <a:pt x="91" y="18"/>
                  <a:pt x="106" y="18"/>
                  <a:pt x="109" y="21"/>
                </a:cubicBezTo>
                <a:cubicBezTo>
                  <a:pt x="109" y="26"/>
                  <a:pt x="109" y="32"/>
                  <a:pt x="109" y="35"/>
                </a:cubicBezTo>
                <a:cubicBezTo>
                  <a:pt x="108" y="38"/>
                  <a:pt x="107" y="40"/>
                  <a:pt x="106" y="42"/>
                </a:cubicBezTo>
                <a:cubicBezTo>
                  <a:pt x="104" y="44"/>
                  <a:pt x="101" y="46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5" y="46"/>
                  <a:pt x="92" y="44"/>
                  <a:pt x="90" y="42"/>
                </a:cubicBezTo>
                <a:cubicBezTo>
                  <a:pt x="89" y="40"/>
                  <a:pt x="88" y="38"/>
                  <a:pt x="87" y="3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7" name="Freeform 164"/>
          <p:cNvSpPr>
            <a:spLocks noEditPoints="1"/>
          </p:cNvSpPr>
          <p:nvPr/>
        </p:nvSpPr>
        <p:spPr>
          <a:xfrm>
            <a:off x="4360940" y="4953007"/>
            <a:ext cx="224367" cy="222251"/>
          </a:xfrm>
          <a:custGeom>
            <a:avLst/>
            <a:gdLst/>
            <a:ahLst/>
            <a:cxnLst>
              <a:cxn ang="0">
                <a:pos x="24447" y="143192"/>
              </a:cxn>
              <a:cxn ang="0">
                <a:pos x="73342" y="66357"/>
              </a:cxn>
              <a:cxn ang="0">
                <a:pos x="104775" y="83820"/>
              </a:cxn>
              <a:cxn ang="0">
                <a:pos x="29686" y="62865"/>
              </a:cxn>
              <a:cxn ang="0">
                <a:pos x="92551" y="90805"/>
              </a:cxn>
              <a:cxn ang="0">
                <a:pos x="92551" y="90805"/>
              </a:cxn>
              <a:cxn ang="0">
                <a:pos x="92551" y="90805"/>
              </a:cxn>
              <a:cxn ang="0">
                <a:pos x="94297" y="89058"/>
              </a:cxn>
              <a:cxn ang="0">
                <a:pos x="94297" y="87312"/>
              </a:cxn>
              <a:cxn ang="0">
                <a:pos x="94297" y="85566"/>
              </a:cxn>
              <a:cxn ang="0">
                <a:pos x="94297" y="85566"/>
              </a:cxn>
              <a:cxn ang="0">
                <a:pos x="89058" y="75088"/>
              </a:cxn>
              <a:cxn ang="0">
                <a:pos x="89058" y="75088"/>
              </a:cxn>
              <a:cxn ang="0">
                <a:pos x="87312" y="75088"/>
              </a:cxn>
              <a:cxn ang="0">
                <a:pos x="87312" y="75088"/>
              </a:cxn>
              <a:cxn ang="0">
                <a:pos x="87312" y="75088"/>
              </a:cxn>
              <a:cxn ang="0">
                <a:pos x="87312" y="75088"/>
              </a:cxn>
              <a:cxn ang="0">
                <a:pos x="87312" y="75088"/>
              </a:cxn>
              <a:cxn ang="0">
                <a:pos x="85566" y="73342"/>
              </a:cxn>
              <a:cxn ang="0">
                <a:pos x="85566" y="73342"/>
              </a:cxn>
              <a:cxn ang="0">
                <a:pos x="85566" y="73342"/>
              </a:cxn>
              <a:cxn ang="0">
                <a:pos x="83820" y="73342"/>
              </a:cxn>
              <a:cxn ang="0">
                <a:pos x="83820" y="73342"/>
              </a:cxn>
              <a:cxn ang="0">
                <a:pos x="83820" y="73342"/>
              </a:cxn>
              <a:cxn ang="0">
                <a:pos x="82073" y="73342"/>
              </a:cxn>
              <a:cxn ang="0">
                <a:pos x="80327" y="75088"/>
              </a:cxn>
              <a:cxn ang="0">
                <a:pos x="80327" y="75088"/>
              </a:cxn>
              <a:cxn ang="0">
                <a:pos x="80327" y="75088"/>
              </a:cxn>
              <a:cxn ang="0">
                <a:pos x="80327" y="75088"/>
              </a:cxn>
              <a:cxn ang="0">
                <a:pos x="78581" y="75088"/>
              </a:cxn>
              <a:cxn ang="0">
                <a:pos x="78581" y="75088"/>
              </a:cxn>
              <a:cxn ang="0">
                <a:pos x="78581" y="75088"/>
              </a:cxn>
              <a:cxn ang="0">
                <a:pos x="78581" y="75088"/>
              </a:cxn>
              <a:cxn ang="0">
                <a:pos x="76835" y="76835"/>
              </a:cxn>
              <a:cxn ang="0">
                <a:pos x="76835" y="76835"/>
              </a:cxn>
              <a:cxn ang="0">
                <a:pos x="76835" y="76835"/>
              </a:cxn>
              <a:cxn ang="0">
                <a:pos x="75088" y="78581"/>
              </a:cxn>
              <a:cxn ang="0">
                <a:pos x="75088" y="78581"/>
              </a:cxn>
              <a:cxn ang="0">
                <a:pos x="73342" y="83820"/>
              </a:cxn>
              <a:cxn ang="0">
                <a:pos x="78581" y="94297"/>
              </a:cxn>
              <a:cxn ang="0">
                <a:pos x="78581" y="94297"/>
              </a:cxn>
              <a:cxn ang="0">
                <a:pos x="80327" y="94297"/>
              </a:cxn>
              <a:cxn ang="0">
                <a:pos x="80327" y="94297"/>
              </a:cxn>
              <a:cxn ang="0">
                <a:pos x="80327" y="94297"/>
              </a:cxn>
              <a:cxn ang="0">
                <a:pos x="80327" y="94297"/>
              </a:cxn>
              <a:cxn ang="0">
                <a:pos x="82073" y="94297"/>
              </a:cxn>
              <a:cxn ang="0">
                <a:pos x="82073" y="94297"/>
              </a:cxn>
              <a:cxn ang="0">
                <a:pos x="82073" y="94297"/>
              </a:cxn>
              <a:cxn ang="0">
                <a:pos x="83820" y="94297"/>
              </a:cxn>
              <a:cxn ang="0">
                <a:pos x="83820" y="94297"/>
              </a:cxn>
              <a:cxn ang="0">
                <a:pos x="85566" y="94297"/>
              </a:cxn>
              <a:cxn ang="0">
                <a:pos x="85566" y="94297"/>
              </a:cxn>
              <a:cxn ang="0">
                <a:pos x="85566" y="94297"/>
              </a:cxn>
              <a:cxn ang="0">
                <a:pos x="87312" y="94297"/>
              </a:cxn>
              <a:cxn ang="0">
                <a:pos x="87312" y="94297"/>
              </a:cxn>
              <a:cxn ang="0">
                <a:pos x="89058" y="94297"/>
              </a:cxn>
              <a:cxn ang="0">
                <a:pos x="89058" y="94297"/>
              </a:cxn>
              <a:cxn ang="0">
                <a:pos x="89058" y="92551"/>
              </a:cxn>
              <a:cxn ang="0">
                <a:pos x="90805" y="92551"/>
              </a:cxn>
              <a:cxn ang="0">
                <a:pos x="90805" y="92551"/>
              </a:cxn>
              <a:cxn ang="0">
                <a:pos x="90805" y="92551"/>
              </a:cxn>
              <a:cxn ang="0">
                <a:pos x="83820" y="153670"/>
              </a:cxn>
            </a:cxnLst>
            <a:rect l="0" t="0" r="0" b="0"/>
            <a:pathLst>
              <a:path w="96" h="96">
                <a:moveTo>
                  <a:pt x="48" y="0"/>
                </a:moveTo>
                <a:cubicBezTo>
                  <a:pt x="61" y="0"/>
                  <a:pt x="73" y="6"/>
                  <a:pt x="82" y="14"/>
                </a:cubicBezTo>
                <a:cubicBezTo>
                  <a:pt x="91" y="23"/>
                  <a:pt x="96" y="35"/>
                  <a:pt x="96" y="48"/>
                </a:cubicBezTo>
                <a:cubicBezTo>
                  <a:pt x="96" y="62"/>
                  <a:pt x="91" y="74"/>
                  <a:pt x="82" y="82"/>
                </a:cubicBezTo>
                <a:cubicBezTo>
                  <a:pt x="73" y="91"/>
                  <a:pt x="61" y="96"/>
                  <a:pt x="48" y="96"/>
                </a:cubicBezTo>
                <a:cubicBezTo>
                  <a:pt x="35" y="96"/>
                  <a:pt x="23" y="91"/>
                  <a:pt x="14" y="82"/>
                </a:cubicBezTo>
                <a:cubicBezTo>
                  <a:pt x="5" y="74"/>
                  <a:pt x="0" y="62"/>
                  <a:pt x="0" y="48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5" y="0"/>
                  <a:pt x="48" y="0"/>
                </a:cubicBezTo>
                <a:close/>
                <a:moveTo>
                  <a:pt x="17" y="36"/>
                </a:moveTo>
                <a:cubicBezTo>
                  <a:pt x="22" y="27"/>
                  <a:pt x="30" y="22"/>
                  <a:pt x="38" y="21"/>
                </a:cubicBezTo>
                <a:cubicBezTo>
                  <a:pt x="42" y="38"/>
                  <a:pt x="42" y="38"/>
                  <a:pt x="42" y="38"/>
                </a:cubicBezTo>
                <a:cubicBezTo>
                  <a:pt x="38" y="40"/>
                  <a:pt x="36" y="44"/>
                  <a:pt x="36" y="48"/>
                </a:cubicBezTo>
                <a:cubicBezTo>
                  <a:pt x="36" y="54"/>
                  <a:pt x="41" y="59"/>
                  <a:pt x="46" y="60"/>
                </a:cubicBezTo>
                <a:cubicBezTo>
                  <a:pt x="48" y="66"/>
                  <a:pt x="48" y="66"/>
                  <a:pt x="48" y="66"/>
                </a:cubicBezTo>
                <a:cubicBezTo>
                  <a:pt x="61" y="61"/>
                  <a:pt x="61" y="61"/>
                  <a:pt x="61" y="61"/>
                </a:cubicBezTo>
                <a:cubicBezTo>
                  <a:pt x="58" y="55"/>
                  <a:pt x="58" y="55"/>
                  <a:pt x="58" y="55"/>
                </a:cubicBezTo>
                <a:cubicBezTo>
                  <a:pt x="59" y="53"/>
                  <a:pt x="60" y="51"/>
                  <a:pt x="60" y="48"/>
                </a:cubicBezTo>
                <a:cubicBezTo>
                  <a:pt x="60" y="42"/>
                  <a:pt x="55" y="36"/>
                  <a:pt x="48" y="36"/>
                </a:cubicBezTo>
                <a:cubicBezTo>
                  <a:pt x="48" y="36"/>
                  <a:pt x="48" y="36"/>
                  <a:pt x="47" y="36"/>
                </a:cubicBezTo>
                <a:cubicBezTo>
                  <a:pt x="39" y="21"/>
                  <a:pt x="39" y="21"/>
                  <a:pt x="39" y="21"/>
                </a:cubicBezTo>
                <a:cubicBezTo>
                  <a:pt x="53" y="20"/>
                  <a:pt x="68" y="30"/>
                  <a:pt x="69" y="50"/>
                </a:cubicBezTo>
                <a:cubicBezTo>
                  <a:pt x="74" y="50"/>
                  <a:pt x="77" y="50"/>
                  <a:pt x="82" y="50"/>
                </a:cubicBezTo>
                <a:cubicBezTo>
                  <a:pt x="81" y="10"/>
                  <a:pt x="28" y="1"/>
                  <a:pt x="17" y="36"/>
                </a:cubicBezTo>
                <a:close/>
                <a:moveTo>
                  <a:pt x="52" y="53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52"/>
                  <a:pt x="52" y="52"/>
                  <a:pt x="52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4" y="51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1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8"/>
                  <a:pt x="54" y="48"/>
                </a:cubicBezTo>
                <a:cubicBezTo>
                  <a:pt x="54" y="46"/>
                  <a:pt x="53" y="44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2" y="46"/>
                  <a:pt x="42" y="47"/>
                  <a:pt x="42" y="48"/>
                </a:cubicBezTo>
                <a:cubicBezTo>
                  <a:pt x="42" y="51"/>
                  <a:pt x="43" y="52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lose/>
                <a:moveTo>
                  <a:pt x="76" y="20"/>
                </a:moveTo>
                <a:cubicBezTo>
                  <a:pt x="69" y="13"/>
                  <a:pt x="59" y="9"/>
                  <a:pt x="48" y="9"/>
                </a:cubicBezTo>
                <a:cubicBezTo>
                  <a:pt x="37" y="9"/>
                  <a:pt x="27" y="13"/>
                  <a:pt x="20" y="20"/>
                </a:cubicBezTo>
                <a:cubicBezTo>
                  <a:pt x="13" y="28"/>
                  <a:pt x="8" y="37"/>
                  <a:pt x="8" y="48"/>
                </a:cubicBezTo>
                <a:cubicBezTo>
                  <a:pt x="8" y="59"/>
                  <a:pt x="13" y="69"/>
                  <a:pt x="20" y="76"/>
                </a:cubicBezTo>
                <a:cubicBezTo>
                  <a:pt x="27" y="84"/>
                  <a:pt x="37" y="88"/>
                  <a:pt x="48" y="88"/>
                </a:cubicBezTo>
                <a:cubicBezTo>
                  <a:pt x="59" y="88"/>
                  <a:pt x="69" y="84"/>
                  <a:pt x="76" y="76"/>
                </a:cubicBezTo>
                <a:cubicBezTo>
                  <a:pt x="83" y="69"/>
                  <a:pt x="88" y="59"/>
                  <a:pt x="88" y="48"/>
                </a:cubicBezTo>
                <a:cubicBezTo>
                  <a:pt x="88" y="37"/>
                  <a:pt x="83" y="28"/>
                  <a:pt x="76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8" name="Freeform 165"/>
          <p:cNvSpPr>
            <a:spLocks noEditPoints="1"/>
          </p:cNvSpPr>
          <p:nvPr/>
        </p:nvSpPr>
        <p:spPr>
          <a:xfrm>
            <a:off x="5692326" y="4305306"/>
            <a:ext cx="184150" cy="215900"/>
          </a:xfrm>
          <a:custGeom>
            <a:avLst/>
            <a:gdLst/>
            <a:ahLst/>
            <a:cxnLst>
              <a:cxn ang="0">
                <a:pos x="138430" y="10477"/>
              </a:cxn>
              <a:cxn ang="0">
                <a:pos x="17522" y="10477"/>
              </a:cxn>
              <a:cxn ang="0">
                <a:pos x="14018" y="15716"/>
              </a:cxn>
              <a:cxn ang="0">
                <a:pos x="12265" y="20955"/>
              </a:cxn>
              <a:cxn ang="0">
                <a:pos x="14018" y="26193"/>
              </a:cxn>
              <a:cxn ang="0">
                <a:pos x="17522" y="31432"/>
              </a:cxn>
              <a:cxn ang="0">
                <a:pos x="24531" y="31432"/>
              </a:cxn>
              <a:cxn ang="0">
                <a:pos x="19275" y="38417"/>
              </a:cxn>
              <a:cxn ang="0">
                <a:pos x="19275" y="96043"/>
              </a:cxn>
              <a:cxn ang="0">
                <a:pos x="36797" y="82073"/>
              </a:cxn>
              <a:cxn ang="0">
                <a:pos x="57825" y="94297"/>
              </a:cxn>
              <a:cxn ang="0">
                <a:pos x="57825" y="38417"/>
              </a:cxn>
              <a:cxn ang="0">
                <a:pos x="63082" y="31432"/>
              </a:cxn>
              <a:cxn ang="0">
                <a:pos x="138430" y="31432"/>
              </a:cxn>
              <a:cxn ang="0">
                <a:pos x="138430" y="38417"/>
              </a:cxn>
              <a:cxn ang="0">
                <a:pos x="138430" y="43656"/>
              </a:cxn>
              <a:cxn ang="0">
                <a:pos x="138430" y="160655"/>
              </a:cxn>
              <a:cxn ang="0">
                <a:pos x="22779" y="160655"/>
              </a:cxn>
              <a:cxn ang="0">
                <a:pos x="1752" y="148431"/>
              </a:cxn>
              <a:cxn ang="0">
                <a:pos x="1752" y="22701"/>
              </a:cxn>
              <a:cxn ang="0">
                <a:pos x="0" y="20955"/>
              </a:cxn>
              <a:cxn ang="0">
                <a:pos x="3504" y="10477"/>
              </a:cxn>
              <a:cxn ang="0">
                <a:pos x="14018" y="0"/>
              </a:cxn>
              <a:cxn ang="0">
                <a:pos x="15770" y="0"/>
              </a:cxn>
              <a:cxn ang="0">
                <a:pos x="17522" y="0"/>
              </a:cxn>
              <a:cxn ang="0">
                <a:pos x="138430" y="0"/>
              </a:cxn>
              <a:cxn ang="0">
                <a:pos x="138430" y="10477"/>
              </a:cxn>
              <a:cxn ang="0">
                <a:pos x="21027" y="27940"/>
              </a:cxn>
              <a:cxn ang="0">
                <a:pos x="129668" y="27940"/>
              </a:cxn>
              <a:cxn ang="0">
                <a:pos x="129668" y="24447"/>
              </a:cxn>
              <a:cxn ang="0">
                <a:pos x="19275" y="24447"/>
              </a:cxn>
              <a:cxn ang="0">
                <a:pos x="21027" y="27940"/>
              </a:cxn>
              <a:cxn ang="0">
                <a:pos x="19275" y="20955"/>
              </a:cxn>
              <a:cxn ang="0">
                <a:pos x="19275" y="22701"/>
              </a:cxn>
              <a:cxn ang="0">
                <a:pos x="129668" y="22701"/>
              </a:cxn>
              <a:cxn ang="0">
                <a:pos x="129668" y="20955"/>
              </a:cxn>
              <a:cxn ang="0">
                <a:pos x="19275" y="20955"/>
              </a:cxn>
              <a:cxn ang="0">
                <a:pos x="21027" y="15716"/>
              </a:cxn>
              <a:cxn ang="0">
                <a:pos x="19275" y="17462"/>
              </a:cxn>
              <a:cxn ang="0">
                <a:pos x="129668" y="17462"/>
              </a:cxn>
              <a:cxn ang="0">
                <a:pos x="129668" y="15716"/>
              </a:cxn>
              <a:cxn ang="0">
                <a:pos x="21027" y="15716"/>
              </a:cxn>
            </a:cxnLst>
            <a:rect l="0" t="0" r="0" b="0"/>
            <a:pathLst>
              <a:path w="79" h="92">
                <a:moveTo>
                  <a:pt x="79" y="6"/>
                </a:moveTo>
                <a:cubicBezTo>
                  <a:pt x="10" y="6"/>
                  <a:pt x="10" y="6"/>
                  <a:pt x="10" y="6"/>
                </a:cubicBezTo>
                <a:cubicBezTo>
                  <a:pt x="9" y="7"/>
                  <a:pt x="8" y="8"/>
                  <a:pt x="8" y="9"/>
                </a:cubicBezTo>
                <a:cubicBezTo>
                  <a:pt x="7" y="10"/>
                  <a:pt x="7" y="11"/>
                  <a:pt x="7" y="12"/>
                </a:cubicBezTo>
                <a:cubicBezTo>
                  <a:pt x="7" y="13"/>
                  <a:pt x="7" y="14"/>
                  <a:pt x="8" y="15"/>
                </a:cubicBezTo>
                <a:cubicBezTo>
                  <a:pt x="8" y="16"/>
                  <a:pt x="9" y="18"/>
                  <a:pt x="10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20"/>
                  <a:pt x="11" y="22"/>
                  <a:pt x="11" y="22"/>
                </a:cubicBezTo>
                <a:cubicBezTo>
                  <a:pt x="11" y="55"/>
                  <a:pt x="11" y="55"/>
                  <a:pt x="11" y="55"/>
                </a:cubicBezTo>
                <a:cubicBezTo>
                  <a:pt x="21" y="47"/>
                  <a:pt x="21" y="47"/>
                  <a:pt x="21" y="47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22"/>
                  <a:pt x="33" y="22"/>
                  <a:pt x="33" y="22"/>
                </a:cubicBezTo>
                <a:cubicBezTo>
                  <a:pt x="36" y="18"/>
                  <a:pt x="36" y="18"/>
                  <a:pt x="36" y="18"/>
                </a:cubicBezTo>
                <a:cubicBezTo>
                  <a:pt x="79" y="18"/>
                  <a:pt x="79" y="18"/>
                  <a:pt x="79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5"/>
                  <a:pt x="79" y="25"/>
                  <a:pt x="79" y="25"/>
                </a:cubicBezTo>
                <a:cubicBezTo>
                  <a:pt x="79" y="92"/>
                  <a:pt x="79" y="92"/>
                  <a:pt x="79" y="92"/>
                </a:cubicBezTo>
                <a:cubicBezTo>
                  <a:pt x="13" y="92"/>
                  <a:pt x="13" y="92"/>
                  <a:pt x="13" y="92"/>
                </a:cubicBezTo>
                <a:cubicBezTo>
                  <a:pt x="7" y="91"/>
                  <a:pt x="2" y="90"/>
                  <a:pt x="1" y="85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3"/>
                  <a:pt x="0" y="12"/>
                  <a:pt x="0" y="12"/>
                </a:cubicBezTo>
                <a:cubicBezTo>
                  <a:pt x="1" y="10"/>
                  <a:pt x="1" y="8"/>
                  <a:pt x="2" y="6"/>
                </a:cubicBezTo>
                <a:cubicBezTo>
                  <a:pt x="3" y="3"/>
                  <a:pt x="5" y="1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6"/>
                  <a:pt x="79" y="6"/>
                </a:cubicBezTo>
                <a:close/>
                <a:moveTo>
                  <a:pt x="12" y="16"/>
                </a:moveTo>
                <a:cubicBezTo>
                  <a:pt x="74" y="16"/>
                  <a:pt x="74" y="16"/>
                  <a:pt x="74" y="16"/>
                </a:cubicBezTo>
                <a:cubicBezTo>
                  <a:pt x="74" y="14"/>
                  <a:pt x="74" y="14"/>
                  <a:pt x="74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2" y="16"/>
                  <a:pt x="12" y="16"/>
                </a:cubicBezTo>
                <a:close/>
                <a:moveTo>
                  <a:pt x="11" y="12"/>
                </a:moveTo>
                <a:cubicBezTo>
                  <a:pt x="11" y="13"/>
                  <a:pt x="11" y="13"/>
                  <a:pt x="11" y="13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2"/>
                  <a:pt x="74" y="12"/>
                  <a:pt x="74" y="12"/>
                </a:cubicBezTo>
                <a:cubicBezTo>
                  <a:pt x="11" y="12"/>
                  <a:pt x="11" y="12"/>
                  <a:pt x="11" y="12"/>
                </a:cubicBezTo>
                <a:close/>
                <a:moveTo>
                  <a:pt x="12" y="9"/>
                </a:moveTo>
                <a:cubicBezTo>
                  <a:pt x="11" y="10"/>
                  <a:pt x="11" y="10"/>
                  <a:pt x="11" y="10"/>
                </a:cubicBezTo>
                <a:cubicBezTo>
                  <a:pt x="74" y="10"/>
                  <a:pt x="74" y="10"/>
                  <a:pt x="74" y="10"/>
                </a:cubicBezTo>
                <a:cubicBezTo>
                  <a:pt x="74" y="9"/>
                  <a:pt x="74" y="9"/>
                  <a:pt x="74" y="9"/>
                </a:cubicBezTo>
                <a:lnTo>
                  <a:pt x="12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49" name="Freeform 166"/>
          <p:cNvSpPr>
            <a:spLocks noEditPoints="1"/>
          </p:cNvSpPr>
          <p:nvPr/>
        </p:nvSpPr>
        <p:spPr>
          <a:xfrm>
            <a:off x="7021594" y="4265090"/>
            <a:ext cx="179916" cy="264583"/>
          </a:xfrm>
          <a:custGeom>
            <a:avLst/>
            <a:gdLst/>
            <a:ahLst/>
            <a:cxnLst>
              <a:cxn ang="0">
                <a:pos x="34966" y="64871"/>
              </a:cxn>
              <a:cxn ang="0">
                <a:pos x="34966" y="21039"/>
              </a:cxn>
              <a:cxn ang="0">
                <a:pos x="99653" y="21039"/>
              </a:cxn>
              <a:cxn ang="0">
                <a:pos x="97905" y="63117"/>
              </a:cxn>
              <a:cxn ang="0">
                <a:pos x="90912" y="82403"/>
              </a:cxn>
              <a:cxn ang="0">
                <a:pos x="66435" y="94676"/>
              </a:cxn>
              <a:cxn ang="0">
                <a:pos x="66435" y="94676"/>
              </a:cxn>
              <a:cxn ang="0">
                <a:pos x="43707" y="82403"/>
              </a:cxn>
              <a:cxn ang="0">
                <a:pos x="34966" y="64871"/>
              </a:cxn>
              <a:cxn ang="0">
                <a:pos x="20979" y="189353"/>
              </a:cxn>
              <a:cxn ang="0">
                <a:pos x="115388" y="189353"/>
              </a:cxn>
              <a:cxn ang="0">
                <a:pos x="110143" y="198120"/>
              </a:cxn>
              <a:cxn ang="0">
                <a:pos x="26224" y="198120"/>
              </a:cxn>
              <a:cxn ang="0">
                <a:pos x="20979" y="189353"/>
              </a:cxn>
              <a:cxn ang="0">
                <a:pos x="120633" y="117469"/>
              </a:cxn>
              <a:cxn ang="0">
                <a:pos x="131123" y="157794"/>
              </a:cxn>
              <a:cxn ang="0">
                <a:pos x="117136" y="182340"/>
              </a:cxn>
              <a:cxn ang="0">
                <a:pos x="113640" y="182340"/>
              </a:cxn>
              <a:cxn ang="0">
                <a:pos x="113640" y="127989"/>
              </a:cxn>
              <a:cxn ang="0">
                <a:pos x="71680" y="127989"/>
              </a:cxn>
              <a:cxn ang="0">
                <a:pos x="83918" y="99936"/>
              </a:cxn>
              <a:cxn ang="0">
                <a:pos x="87415" y="96430"/>
              </a:cxn>
              <a:cxn ang="0">
                <a:pos x="111891" y="101689"/>
              </a:cxn>
              <a:cxn ang="0">
                <a:pos x="113640" y="101689"/>
              </a:cxn>
              <a:cxn ang="0">
                <a:pos x="113640" y="103443"/>
              </a:cxn>
              <a:cxn ang="0">
                <a:pos x="120633" y="119222"/>
              </a:cxn>
              <a:cxn ang="0">
                <a:pos x="120633" y="117469"/>
              </a:cxn>
              <a:cxn ang="0">
                <a:pos x="22728" y="182340"/>
              </a:cxn>
              <a:cxn ang="0">
                <a:pos x="17483" y="182340"/>
              </a:cxn>
              <a:cxn ang="0">
                <a:pos x="3496" y="157794"/>
              </a:cxn>
              <a:cxn ang="0">
                <a:pos x="13986" y="117469"/>
              </a:cxn>
              <a:cxn ang="0">
                <a:pos x="22728" y="101689"/>
              </a:cxn>
              <a:cxn ang="0">
                <a:pos x="22728" y="101689"/>
              </a:cxn>
              <a:cxn ang="0">
                <a:pos x="24476" y="101689"/>
              </a:cxn>
              <a:cxn ang="0">
                <a:pos x="47204" y="96430"/>
              </a:cxn>
              <a:cxn ang="0">
                <a:pos x="50701" y="99936"/>
              </a:cxn>
              <a:cxn ang="0">
                <a:pos x="64687" y="127989"/>
              </a:cxn>
              <a:cxn ang="0">
                <a:pos x="22728" y="127989"/>
              </a:cxn>
              <a:cxn ang="0">
                <a:pos x="22728" y="182340"/>
              </a:cxn>
            </a:cxnLst>
            <a:rect l="0" t="0" r="0" b="0"/>
            <a:pathLst>
              <a:path w="77" h="113">
                <a:moveTo>
                  <a:pt x="20" y="37"/>
                </a:moveTo>
                <a:cubicBezTo>
                  <a:pt x="19" y="28"/>
                  <a:pt x="19" y="19"/>
                  <a:pt x="20" y="12"/>
                </a:cubicBezTo>
                <a:cubicBezTo>
                  <a:pt x="37" y="0"/>
                  <a:pt x="44" y="14"/>
                  <a:pt x="57" y="12"/>
                </a:cubicBezTo>
                <a:cubicBezTo>
                  <a:pt x="58" y="20"/>
                  <a:pt x="58" y="30"/>
                  <a:pt x="56" y="36"/>
                </a:cubicBezTo>
                <a:cubicBezTo>
                  <a:pt x="56" y="41"/>
                  <a:pt x="54" y="44"/>
                  <a:pt x="52" y="47"/>
                </a:cubicBezTo>
                <a:cubicBezTo>
                  <a:pt x="48" y="51"/>
                  <a:pt x="44" y="54"/>
                  <a:pt x="38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3" y="54"/>
                  <a:pt x="28" y="51"/>
                  <a:pt x="25" y="47"/>
                </a:cubicBezTo>
                <a:cubicBezTo>
                  <a:pt x="23" y="44"/>
                  <a:pt x="21" y="41"/>
                  <a:pt x="20" y="37"/>
                </a:cubicBezTo>
                <a:close/>
                <a:moveTo>
                  <a:pt x="12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3" y="113"/>
                  <a:pt x="63" y="113"/>
                  <a:pt x="63" y="113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12" y="108"/>
                  <a:pt x="12" y="108"/>
                  <a:pt x="12" y="108"/>
                </a:cubicBezTo>
                <a:close/>
                <a:moveTo>
                  <a:pt x="69" y="67"/>
                </a:moveTo>
                <a:cubicBezTo>
                  <a:pt x="75" y="90"/>
                  <a:pt x="75" y="90"/>
                  <a:pt x="75" y="90"/>
                </a:cubicBezTo>
                <a:cubicBezTo>
                  <a:pt x="77" y="98"/>
                  <a:pt x="76" y="104"/>
                  <a:pt x="67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73"/>
                  <a:pt x="65" y="73"/>
                  <a:pt x="65" y="73"/>
                </a:cubicBezTo>
                <a:cubicBezTo>
                  <a:pt x="41" y="73"/>
                  <a:pt x="41" y="73"/>
                  <a:pt x="41" y="73"/>
                </a:cubicBez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0" y="55"/>
                  <a:pt x="50" y="55"/>
                </a:cubicBezTo>
                <a:cubicBezTo>
                  <a:pt x="64" y="58"/>
                  <a:pt x="64" y="58"/>
                  <a:pt x="64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5" y="59"/>
                  <a:pt x="65" y="59"/>
                  <a:pt x="65" y="59"/>
                </a:cubicBezTo>
                <a:cubicBezTo>
                  <a:pt x="67" y="61"/>
                  <a:pt x="68" y="64"/>
                  <a:pt x="69" y="68"/>
                </a:cubicBezTo>
                <a:cubicBezTo>
                  <a:pt x="69" y="67"/>
                  <a:pt x="69" y="67"/>
                  <a:pt x="69" y="67"/>
                </a:cubicBezTo>
                <a:close/>
                <a:moveTo>
                  <a:pt x="13" y="104"/>
                </a:moveTo>
                <a:cubicBezTo>
                  <a:pt x="10" y="104"/>
                  <a:pt x="10" y="104"/>
                  <a:pt x="10" y="104"/>
                </a:cubicBezTo>
                <a:cubicBezTo>
                  <a:pt x="1" y="104"/>
                  <a:pt x="0" y="98"/>
                  <a:pt x="2" y="90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4"/>
                  <a:pt x="10" y="61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27" y="55"/>
                  <a:pt x="27" y="55"/>
                  <a:pt x="27" y="55"/>
                </a:cubicBezTo>
                <a:cubicBezTo>
                  <a:pt x="29" y="57"/>
                  <a:pt x="29" y="57"/>
                  <a:pt x="29" y="57"/>
                </a:cubicBezTo>
                <a:cubicBezTo>
                  <a:pt x="37" y="73"/>
                  <a:pt x="37" y="73"/>
                  <a:pt x="37" y="73"/>
                </a:cubicBezTo>
                <a:cubicBezTo>
                  <a:pt x="13" y="73"/>
                  <a:pt x="13" y="73"/>
                  <a:pt x="13" y="73"/>
                </a:cubicBezTo>
                <a:lnTo>
                  <a:pt x="13" y="10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0" name="Freeform 167"/>
          <p:cNvSpPr>
            <a:spLocks noEditPoints="1"/>
          </p:cNvSpPr>
          <p:nvPr/>
        </p:nvSpPr>
        <p:spPr>
          <a:xfrm>
            <a:off x="7635429" y="3674539"/>
            <a:ext cx="220134" cy="188384"/>
          </a:xfrm>
          <a:custGeom>
            <a:avLst/>
            <a:gdLst/>
            <a:ahLst/>
            <a:cxnLst>
              <a:cxn ang="0">
                <a:pos x="7025" y="33215"/>
              </a:cxn>
              <a:cxn ang="0">
                <a:pos x="80793" y="33215"/>
              </a:cxn>
              <a:cxn ang="0">
                <a:pos x="87819" y="27971"/>
              </a:cxn>
              <a:cxn ang="0">
                <a:pos x="128215" y="0"/>
              </a:cxn>
              <a:cxn ang="0">
                <a:pos x="128215" y="57690"/>
              </a:cxn>
              <a:cxn ang="0">
                <a:pos x="128215" y="115381"/>
              </a:cxn>
              <a:cxn ang="0">
                <a:pos x="87819" y="85662"/>
              </a:cxn>
              <a:cxn ang="0">
                <a:pos x="80793" y="82165"/>
              </a:cxn>
              <a:cxn ang="0">
                <a:pos x="57960" y="82165"/>
              </a:cxn>
              <a:cxn ang="0">
                <a:pos x="70255" y="122374"/>
              </a:cxn>
              <a:cxn ang="0">
                <a:pos x="79037" y="122374"/>
              </a:cxn>
              <a:cxn ang="0">
                <a:pos x="79037" y="141605"/>
              </a:cxn>
              <a:cxn ang="0">
                <a:pos x="75524" y="141605"/>
              </a:cxn>
              <a:cxn ang="0">
                <a:pos x="36884" y="141605"/>
              </a:cxn>
              <a:cxn ang="0">
                <a:pos x="19320" y="82165"/>
              </a:cxn>
              <a:cxn ang="0">
                <a:pos x="7025" y="82165"/>
              </a:cxn>
              <a:cxn ang="0">
                <a:pos x="7025" y="33215"/>
              </a:cxn>
              <a:cxn ang="0">
                <a:pos x="152805" y="40208"/>
              </a:cxn>
              <a:cxn ang="0">
                <a:pos x="165100" y="57690"/>
              </a:cxn>
              <a:cxn ang="0">
                <a:pos x="152805" y="75173"/>
              </a:cxn>
              <a:cxn ang="0">
                <a:pos x="152805" y="115381"/>
              </a:cxn>
              <a:cxn ang="0">
                <a:pos x="136997" y="115381"/>
              </a:cxn>
              <a:cxn ang="0">
                <a:pos x="136997" y="0"/>
              </a:cxn>
              <a:cxn ang="0">
                <a:pos x="152805" y="0"/>
              </a:cxn>
              <a:cxn ang="0">
                <a:pos x="152805" y="40208"/>
              </a:cxn>
              <a:cxn ang="0">
                <a:pos x="80793" y="85662"/>
              </a:cxn>
              <a:cxn ang="0">
                <a:pos x="64986" y="85662"/>
              </a:cxn>
              <a:cxn ang="0">
                <a:pos x="70255" y="106640"/>
              </a:cxn>
              <a:cxn ang="0">
                <a:pos x="75524" y="106640"/>
              </a:cxn>
              <a:cxn ang="0">
                <a:pos x="75524" y="99647"/>
              </a:cxn>
              <a:cxn ang="0">
                <a:pos x="80793" y="85662"/>
              </a:cxn>
            </a:cxnLst>
            <a:rect l="0" t="0" r="0" b="0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1" name="Freeform 168"/>
          <p:cNvSpPr>
            <a:spLocks noEditPoints="1"/>
          </p:cNvSpPr>
          <p:nvPr/>
        </p:nvSpPr>
        <p:spPr>
          <a:xfrm>
            <a:off x="1765903" y="1697569"/>
            <a:ext cx="222251" cy="228600"/>
          </a:xfrm>
          <a:custGeom>
            <a:avLst/>
            <a:gdLst/>
            <a:ahLst/>
            <a:cxnLst>
              <a:cxn ang="0">
                <a:pos x="8731" y="73005"/>
              </a:cxn>
              <a:cxn ang="0">
                <a:pos x="129222" y="73005"/>
              </a:cxn>
              <a:cxn ang="0">
                <a:pos x="134461" y="71267"/>
              </a:cxn>
              <a:cxn ang="0">
                <a:pos x="158908" y="81696"/>
              </a:cxn>
              <a:cxn ang="0">
                <a:pos x="167640" y="104293"/>
              </a:cxn>
              <a:cxn ang="0">
                <a:pos x="158908" y="126890"/>
              </a:cxn>
              <a:cxn ang="0">
                <a:pos x="134461" y="135582"/>
              </a:cxn>
              <a:cxn ang="0">
                <a:pos x="118745" y="132105"/>
              </a:cxn>
              <a:cxn ang="0">
                <a:pos x="108267" y="147749"/>
              </a:cxn>
              <a:cxn ang="0">
                <a:pos x="116998" y="147749"/>
              </a:cxn>
              <a:cxn ang="0">
                <a:pos x="146685" y="147749"/>
              </a:cxn>
              <a:cxn ang="0">
                <a:pos x="123983" y="172085"/>
              </a:cxn>
              <a:cxn ang="0">
                <a:pos x="29686" y="172085"/>
              </a:cxn>
              <a:cxn ang="0">
                <a:pos x="20955" y="172085"/>
              </a:cxn>
              <a:cxn ang="0">
                <a:pos x="0" y="147749"/>
              </a:cxn>
              <a:cxn ang="0">
                <a:pos x="29686" y="147749"/>
              </a:cxn>
              <a:cxn ang="0">
                <a:pos x="36671" y="147749"/>
              </a:cxn>
              <a:cxn ang="0">
                <a:pos x="8731" y="73005"/>
              </a:cxn>
              <a:cxn ang="0">
                <a:pos x="97790" y="62576"/>
              </a:cxn>
              <a:cxn ang="0">
                <a:pos x="96043" y="10429"/>
              </a:cxn>
              <a:cxn ang="0">
                <a:pos x="97790" y="62576"/>
              </a:cxn>
              <a:cxn ang="0">
                <a:pos x="75088" y="52146"/>
              </a:cxn>
              <a:cxn ang="0">
                <a:pos x="73342" y="0"/>
              </a:cxn>
              <a:cxn ang="0">
                <a:pos x="75088" y="52146"/>
              </a:cxn>
              <a:cxn ang="0">
                <a:pos x="52387" y="59099"/>
              </a:cxn>
              <a:cxn ang="0">
                <a:pos x="50641" y="6952"/>
              </a:cxn>
              <a:cxn ang="0">
                <a:pos x="52387" y="59099"/>
              </a:cxn>
              <a:cxn ang="0">
                <a:pos x="26193" y="92126"/>
              </a:cxn>
              <a:cxn ang="0">
                <a:pos x="45402" y="139058"/>
              </a:cxn>
              <a:cxn ang="0">
                <a:pos x="57626" y="130367"/>
              </a:cxn>
              <a:cxn ang="0">
                <a:pos x="41910" y="90388"/>
              </a:cxn>
              <a:cxn ang="0">
                <a:pos x="26193" y="92126"/>
              </a:cxn>
              <a:cxn ang="0">
                <a:pos x="134461" y="86911"/>
              </a:cxn>
              <a:cxn ang="0">
                <a:pos x="125730" y="118199"/>
              </a:cxn>
              <a:cxn ang="0">
                <a:pos x="134461" y="121676"/>
              </a:cxn>
              <a:cxn ang="0">
                <a:pos x="146685" y="116461"/>
              </a:cxn>
              <a:cxn ang="0">
                <a:pos x="151923" y="104293"/>
              </a:cxn>
              <a:cxn ang="0">
                <a:pos x="146685" y="92126"/>
              </a:cxn>
              <a:cxn ang="0">
                <a:pos x="134461" y="86911"/>
              </a:cxn>
              <a:cxn ang="0">
                <a:pos x="134461" y="86911"/>
              </a:cxn>
            </a:cxnLst>
            <a:rect l="0" t="0" r="0" b="0"/>
            <a:pathLst>
              <a:path w="96" h="99">
                <a:moveTo>
                  <a:pt x="5" y="42"/>
                </a:moveTo>
                <a:cubicBezTo>
                  <a:pt x="28" y="42"/>
                  <a:pt x="51" y="42"/>
                  <a:pt x="74" y="42"/>
                </a:cubicBezTo>
                <a:cubicBezTo>
                  <a:pt x="75" y="41"/>
                  <a:pt x="76" y="41"/>
                  <a:pt x="77" y="41"/>
                </a:cubicBezTo>
                <a:cubicBezTo>
                  <a:pt x="83" y="41"/>
                  <a:pt x="87" y="43"/>
                  <a:pt x="91" y="47"/>
                </a:cubicBezTo>
                <a:cubicBezTo>
                  <a:pt x="94" y="50"/>
                  <a:pt x="96" y="55"/>
                  <a:pt x="96" y="60"/>
                </a:cubicBezTo>
                <a:cubicBezTo>
                  <a:pt x="96" y="65"/>
                  <a:pt x="94" y="70"/>
                  <a:pt x="91" y="73"/>
                </a:cubicBezTo>
                <a:cubicBezTo>
                  <a:pt x="87" y="76"/>
                  <a:pt x="83" y="78"/>
                  <a:pt x="77" y="78"/>
                </a:cubicBezTo>
                <a:cubicBezTo>
                  <a:pt x="74" y="78"/>
                  <a:pt x="71" y="78"/>
                  <a:pt x="68" y="76"/>
                </a:cubicBezTo>
                <a:cubicBezTo>
                  <a:pt x="67" y="79"/>
                  <a:pt x="65" y="82"/>
                  <a:pt x="62" y="85"/>
                </a:cubicBezTo>
                <a:cubicBezTo>
                  <a:pt x="67" y="85"/>
                  <a:pt x="67" y="85"/>
                  <a:pt x="67" y="85"/>
                </a:cubicBezTo>
                <a:cubicBezTo>
                  <a:pt x="84" y="85"/>
                  <a:pt x="84" y="85"/>
                  <a:pt x="84" y="85"/>
                </a:cubicBezTo>
                <a:cubicBezTo>
                  <a:pt x="71" y="99"/>
                  <a:pt x="71" y="99"/>
                  <a:pt x="71" y="99"/>
                </a:cubicBezTo>
                <a:cubicBezTo>
                  <a:pt x="17" y="99"/>
                  <a:pt x="17" y="99"/>
                  <a:pt x="17" y="99"/>
                </a:cubicBezTo>
                <a:cubicBezTo>
                  <a:pt x="12" y="99"/>
                  <a:pt x="12" y="99"/>
                  <a:pt x="12" y="99"/>
                </a:cubicBezTo>
                <a:cubicBezTo>
                  <a:pt x="0" y="85"/>
                  <a:pt x="0" y="85"/>
                  <a:pt x="0" y="85"/>
                </a:cubicBezTo>
                <a:cubicBezTo>
                  <a:pt x="17" y="85"/>
                  <a:pt x="17" y="85"/>
                  <a:pt x="17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11" y="72"/>
                  <a:pt x="6" y="58"/>
                  <a:pt x="5" y="42"/>
                </a:cubicBezTo>
                <a:close/>
                <a:moveTo>
                  <a:pt x="56" y="36"/>
                </a:moveTo>
                <a:cubicBezTo>
                  <a:pt x="42" y="15"/>
                  <a:pt x="59" y="19"/>
                  <a:pt x="55" y="6"/>
                </a:cubicBezTo>
                <a:cubicBezTo>
                  <a:pt x="64" y="18"/>
                  <a:pt x="50" y="19"/>
                  <a:pt x="56" y="36"/>
                </a:cubicBezTo>
                <a:close/>
                <a:moveTo>
                  <a:pt x="43" y="30"/>
                </a:moveTo>
                <a:cubicBezTo>
                  <a:pt x="37" y="13"/>
                  <a:pt x="51" y="12"/>
                  <a:pt x="42" y="0"/>
                </a:cubicBezTo>
                <a:cubicBezTo>
                  <a:pt x="46" y="14"/>
                  <a:pt x="29" y="10"/>
                  <a:pt x="43" y="30"/>
                </a:cubicBezTo>
                <a:close/>
                <a:moveTo>
                  <a:pt x="30" y="34"/>
                </a:moveTo>
                <a:cubicBezTo>
                  <a:pt x="16" y="14"/>
                  <a:pt x="33" y="18"/>
                  <a:pt x="29" y="4"/>
                </a:cubicBezTo>
                <a:cubicBezTo>
                  <a:pt x="38" y="17"/>
                  <a:pt x="24" y="17"/>
                  <a:pt x="30" y="34"/>
                </a:cubicBezTo>
                <a:close/>
                <a:moveTo>
                  <a:pt x="15" y="53"/>
                </a:moveTo>
                <a:cubicBezTo>
                  <a:pt x="17" y="62"/>
                  <a:pt x="21" y="72"/>
                  <a:pt x="26" y="80"/>
                </a:cubicBezTo>
                <a:cubicBezTo>
                  <a:pt x="33" y="75"/>
                  <a:pt x="33" y="75"/>
                  <a:pt x="33" y="75"/>
                </a:cubicBezTo>
                <a:cubicBezTo>
                  <a:pt x="29" y="68"/>
                  <a:pt x="25" y="59"/>
                  <a:pt x="24" y="52"/>
                </a:cubicBezTo>
                <a:cubicBezTo>
                  <a:pt x="15" y="53"/>
                  <a:pt x="15" y="53"/>
                  <a:pt x="15" y="53"/>
                </a:cubicBezTo>
                <a:close/>
                <a:moveTo>
                  <a:pt x="77" y="50"/>
                </a:moveTo>
                <a:cubicBezTo>
                  <a:pt x="76" y="56"/>
                  <a:pt x="74" y="62"/>
                  <a:pt x="72" y="68"/>
                </a:cubicBezTo>
                <a:cubicBezTo>
                  <a:pt x="74" y="69"/>
                  <a:pt x="75" y="70"/>
                  <a:pt x="77" y="70"/>
                </a:cubicBezTo>
                <a:cubicBezTo>
                  <a:pt x="80" y="70"/>
                  <a:pt x="83" y="69"/>
                  <a:pt x="84" y="67"/>
                </a:cubicBezTo>
                <a:cubicBezTo>
                  <a:pt x="86" y="65"/>
                  <a:pt x="87" y="63"/>
                  <a:pt x="87" y="60"/>
                </a:cubicBezTo>
                <a:cubicBezTo>
                  <a:pt x="87" y="57"/>
                  <a:pt x="86" y="55"/>
                  <a:pt x="84" y="53"/>
                </a:cubicBezTo>
                <a:cubicBezTo>
                  <a:pt x="83" y="51"/>
                  <a:pt x="80" y="50"/>
                  <a:pt x="77" y="50"/>
                </a:cubicBezTo>
                <a:cubicBezTo>
                  <a:pt x="77" y="50"/>
                  <a:pt x="77" y="50"/>
                  <a:pt x="77" y="5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2" name="Freeform 169"/>
          <p:cNvSpPr/>
          <p:nvPr/>
        </p:nvSpPr>
        <p:spPr>
          <a:xfrm>
            <a:off x="9586998" y="3028955"/>
            <a:ext cx="198967" cy="182034"/>
          </a:xfrm>
          <a:custGeom>
            <a:avLst/>
            <a:gdLst/>
            <a:ahLst/>
            <a:cxnLst>
              <a:cxn ang="0">
                <a:pos x="50695" y="0"/>
              </a:cxn>
              <a:cxn ang="0">
                <a:pos x="59436" y="50759"/>
              </a:cxn>
              <a:cxn ang="0">
                <a:pos x="13984" y="50759"/>
              </a:cxn>
              <a:cxn ang="0">
                <a:pos x="10488" y="50759"/>
              </a:cxn>
              <a:cxn ang="0">
                <a:pos x="0" y="61261"/>
              </a:cxn>
              <a:cxn ang="0">
                <a:pos x="0" y="61261"/>
              </a:cxn>
              <a:cxn ang="0">
                <a:pos x="6992" y="73513"/>
              </a:cxn>
              <a:cxn ang="0">
                <a:pos x="0" y="82265"/>
              </a:cxn>
              <a:cxn ang="0">
                <a:pos x="0" y="82265"/>
              </a:cxn>
              <a:cxn ang="0">
                <a:pos x="8740" y="94517"/>
              </a:cxn>
              <a:cxn ang="0">
                <a:pos x="6992" y="101518"/>
              </a:cxn>
              <a:cxn ang="0">
                <a:pos x="6992" y="101518"/>
              </a:cxn>
              <a:cxn ang="0">
                <a:pos x="17481" y="113770"/>
              </a:cxn>
              <a:cxn ang="0">
                <a:pos x="19229" y="113770"/>
              </a:cxn>
              <a:cxn ang="0">
                <a:pos x="15733" y="122522"/>
              </a:cxn>
              <a:cxn ang="0">
                <a:pos x="15733" y="122522"/>
              </a:cxn>
              <a:cxn ang="0">
                <a:pos x="26221" y="134774"/>
              </a:cxn>
              <a:cxn ang="0">
                <a:pos x="50695" y="134774"/>
              </a:cxn>
              <a:cxn ang="0">
                <a:pos x="78665" y="134774"/>
              </a:cxn>
              <a:cxn ang="0">
                <a:pos x="80413" y="134774"/>
              </a:cxn>
              <a:cxn ang="0">
                <a:pos x="89154" y="124272"/>
              </a:cxn>
              <a:cxn ang="0">
                <a:pos x="115375" y="120772"/>
              </a:cxn>
              <a:cxn ang="0">
                <a:pos x="115375" y="136525"/>
              </a:cxn>
              <a:cxn ang="0">
                <a:pos x="148590" y="136525"/>
              </a:cxn>
              <a:cxn ang="0">
                <a:pos x="148590" y="43758"/>
              </a:cxn>
              <a:cxn ang="0">
                <a:pos x="115375" y="43758"/>
              </a:cxn>
              <a:cxn ang="0">
                <a:pos x="115375" y="56010"/>
              </a:cxn>
              <a:cxn ang="0">
                <a:pos x="106635" y="56010"/>
              </a:cxn>
              <a:cxn ang="0">
                <a:pos x="50695" y="0"/>
              </a:cxn>
            </a:cxnLst>
            <a:rect l="0" t="0" r="0" b="0"/>
            <a:pathLst>
              <a:path w="85" h="78">
                <a:moveTo>
                  <a:pt x="29" y="0"/>
                </a:moveTo>
                <a:cubicBezTo>
                  <a:pt x="1" y="7"/>
                  <a:pt x="33" y="28"/>
                  <a:pt x="34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3" y="29"/>
                  <a:pt x="0" y="32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1" y="41"/>
                  <a:pt x="4" y="42"/>
                </a:cubicBezTo>
                <a:cubicBezTo>
                  <a:pt x="2" y="43"/>
                  <a:pt x="0" y="45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2" y="53"/>
                  <a:pt x="5" y="54"/>
                </a:cubicBezTo>
                <a:cubicBezTo>
                  <a:pt x="4" y="55"/>
                  <a:pt x="4" y="57"/>
                  <a:pt x="4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62"/>
                  <a:pt x="7" y="65"/>
                  <a:pt x="10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9" y="66"/>
                  <a:pt x="9" y="68"/>
                  <a:pt x="9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9" y="74"/>
                  <a:pt x="12" y="77"/>
                  <a:pt x="15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45" y="77"/>
                  <a:pt x="45" y="77"/>
                  <a:pt x="45" y="77"/>
                </a:cubicBezTo>
                <a:cubicBezTo>
                  <a:pt x="46" y="77"/>
                  <a:pt x="46" y="77"/>
                  <a:pt x="46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66" y="69"/>
                  <a:pt x="66" y="69"/>
                  <a:pt x="66" y="69"/>
                </a:cubicBezTo>
                <a:cubicBezTo>
                  <a:pt x="66" y="78"/>
                  <a:pt x="66" y="78"/>
                  <a:pt x="66" y="78"/>
                </a:cubicBezTo>
                <a:cubicBezTo>
                  <a:pt x="85" y="78"/>
                  <a:pt x="85" y="78"/>
                  <a:pt x="85" y="78"/>
                </a:cubicBezTo>
                <a:cubicBezTo>
                  <a:pt x="85" y="25"/>
                  <a:pt x="85" y="25"/>
                  <a:pt x="85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32"/>
                  <a:pt x="66" y="32"/>
                  <a:pt x="66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7" y="16"/>
                  <a:pt x="32" y="17"/>
                  <a:pt x="29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3" name="Freeform 170"/>
          <p:cNvSpPr>
            <a:spLocks noEditPoints="1"/>
          </p:cNvSpPr>
          <p:nvPr/>
        </p:nvSpPr>
        <p:spPr>
          <a:xfrm>
            <a:off x="9563714" y="2370670"/>
            <a:ext cx="220134" cy="232834"/>
          </a:xfrm>
          <a:custGeom>
            <a:avLst/>
            <a:gdLst/>
            <a:ahLst/>
            <a:cxnLst>
              <a:cxn ang="0">
                <a:pos x="126874" y="21138"/>
              </a:cxn>
              <a:cxn ang="0">
                <a:pos x="135007" y="5691"/>
              </a:cxn>
              <a:cxn ang="0">
                <a:pos x="112235" y="14634"/>
              </a:cxn>
              <a:cxn ang="0">
                <a:pos x="5693" y="117890"/>
              </a:cxn>
              <a:cxn ang="0">
                <a:pos x="22772" y="165046"/>
              </a:cxn>
              <a:cxn ang="0">
                <a:pos x="22772" y="126833"/>
              </a:cxn>
              <a:cxn ang="0">
                <a:pos x="81330" y="84555"/>
              </a:cxn>
              <a:cxn ang="0">
                <a:pos x="86209" y="68295"/>
              </a:cxn>
              <a:cxn ang="0">
                <a:pos x="65064" y="77238"/>
              </a:cxn>
              <a:cxn ang="0">
                <a:pos x="56117" y="73986"/>
              </a:cxn>
              <a:cxn ang="0">
                <a:pos x="86209" y="61790"/>
              </a:cxn>
              <a:cxn ang="0">
                <a:pos x="98409" y="66669"/>
              </a:cxn>
              <a:cxn ang="0">
                <a:pos x="98409" y="14634"/>
              </a:cxn>
              <a:cxn ang="0">
                <a:pos x="133381" y="0"/>
              </a:cxn>
              <a:cxn ang="0">
                <a:pos x="135007" y="0"/>
              </a:cxn>
              <a:cxn ang="0">
                <a:pos x="165100" y="14634"/>
              </a:cxn>
              <a:cxn ang="0">
                <a:pos x="128501" y="139029"/>
              </a:cxn>
              <a:cxn ang="0">
                <a:pos x="117928" y="133338"/>
              </a:cxn>
              <a:cxn ang="0">
                <a:pos x="78890" y="156103"/>
              </a:cxn>
              <a:cxn ang="0">
                <a:pos x="66690" y="149598"/>
              </a:cxn>
              <a:cxn ang="0">
                <a:pos x="28465" y="173990"/>
              </a:cxn>
              <a:cxn ang="0">
                <a:pos x="2439" y="161794"/>
              </a:cxn>
              <a:cxn ang="0">
                <a:pos x="0" y="157729"/>
              </a:cxn>
              <a:cxn ang="0">
                <a:pos x="0" y="108947"/>
              </a:cxn>
              <a:cxn ang="0">
                <a:pos x="35785" y="95125"/>
              </a:cxn>
              <a:cxn ang="0">
                <a:pos x="37411" y="95125"/>
              </a:cxn>
              <a:cxn ang="0">
                <a:pos x="66690" y="108947"/>
              </a:cxn>
              <a:cxn ang="0">
                <a:pos x="74010" y="147159"/>
              </a:cxn>
              <a:cxn ang="0">
                <a:pos x="56117" y="84555"/>
              </a:cxn>
              <a:cxn ang="0">
                <a:pos x="51237" y="101629"/>
              </a:cxn>
              <a:cxn ang="0">
                <a:pos x="51237" y="75612"/>
              </a:cxn>
              <a:cxn ang="0">
                <a:pos x="104102" y="70734"/>
              </a:cxn>
              <a:cxn ang="0">
                <a:pos x="117928" y="75612"/>
              </a:cxn>
              <a:cxn ang="0">
                <a:pos x="122808" y="130085"/>
              </a:cxn>
              <a:cxn ang="0">
                <a:pos x="104102" y="22765"/>
              </a:cxn>
              <a:cxn ang="0">
                <a:pos x="104102" y="70734"/>
              </a:cxn>
              <a:cxn ang="0">
                <a:pos x="28465" y="117890"/>
              </a:cxn>
              <a:cxn ang="0">
                <a:pos x="35785" y="101629"/>
              </a:cxn>
              <a:cxn ang="0">
                <a:pos x="14639" y="110573"/>
              </a:cxn>
              <a:cxn ang="0">
                <a:pos x="128501" y="26830"/>
              </a:cxn>
              <a:cxn ang="0">
                <a:pos x="128501" y="28456"/>
              </a:cxn>
            </a:cxnLst>
            <a:rect l="0" t="0" r="0" b="0"/>
            <a:pathLst>
              <a:path w="203" h="214">
                <a:moveTo>
                  <a:pt x="138" y="18"/>
                </a:moveTo>
                <a:lnTo>
                  <a:pt x="156" y="26"/>
                </a:lnTo>
                <a:lnTo>
                  <a:pt x="186" y="18"/>
                </a:lnTo>
                <a:lnTo>
                  <a:pt x="166" y="7"/>
                </a:lnTo>
                <a:lnTo>
                  <a:pt x="138" y="18"/>
                </a:lnTo>
                <a:lnTo>
                  <a:pt x="138" y="18"/>
                </a:lnTo>
                <a:close/>
                <a:moveTo>
                  <a:pt x="28" y="156"/>
                </a:moveTo>
                <a:lnTo>
                  <a:pt x="7" y="145"/>
                </a:lnTo>
                <a:lnTo>
                  <a:pt x="7" y="192"/>
                </a:lnTo>
                <a:lnTo>
                  <a:pt x="28" y="203"/>
                </a:lnTo>
                <a:lnTo>
                  <a:pt x="28" y="156"/>
                </a:lnTo>
                <a:lnTo>
                  <a:pt x="28" y="156"/>
                </a:lnTo>
                <a:close/>
                <a:moveTo>
                  <a:pt x="80" y="95"/>
                </a:moveTo>
                <a:lnTo>
                  <a:pt x="100" y="104"/>
                </a:lnTo>
                <a:lnTo>
                  <a:pt x="126" y="93"/>
                </a:lnTo>
                <a:lnTo>
                  <a:pt x="106" y="84"/>
                </a:lnTo>
                <a:lnTo>
                  <a:pt x="80" y="95"/>
                </a:lnTo>
                <a:lnTo>
                  <a:pt x="80" y="95"/>
                </a:lnTo>
                <a:close/>
                <a:moveTo>
                  <a:pt x="63" y="93"/>
                </a:moveTo>
                <a:lnTo>
                  <a:pt x="69" y="91"/>
                </a:lnTo>
                <a:lnTo>
                  <a:pt x="106" y="76"/>
                </a:lnTo>
                <a:lnTo>
                  <a:pt x="106" y="76"/>
                </a:lnTo>
                <a:lnTo>
                  <a:pt x="108" y="76"/>
                </a:lnTo>
                <a:lnTo>
                  <a:pt x="121" y="82"/>
                </a:lnTo>
                <a:lnTo>
                  <a:pt x="121" y="22"/>
                </a:lnTo>
                <a:lnTo>
                  <a:pt x="121" y="18"/>
                </a:lnTo>
                <a:lnTo>
                  <a:pt x="128" y="13"/>
                </a:lnTo>
                <a:lnTo>
                  <a:pt x="164" y="0"/>
                </a:lnTo>
                <a:lnTo>
                  <a:pt x="166" y="0"/>
                </a:lnTo>
                <a:lnTo>
                  <a:pt x="166" y="0"/>
                </a:lnTo>
                <a:lnTo>
                  <a:pt x="197" y="13"/>
                </a:lnTo>
                <a:lnTo>
                  <a:pt x="203" y="18"/>
                </a:lnTo>
                <a:lnTo>
                  <a:pt x="203" y="153"/>
                </a:lnTo>
                <a:lnTo>
                  <a:pt x="158" y="171"/>
                </a:lnTo>
                <a:lnTo>
                  <a:pt x="154" y="169"/>
                </a:lnTo>
                <a:lnTo>
                  <a:pt x="145" y="164"/>
                </a:lnTo>
                <a:lnTo>
                  <a:pt x="145" y="175"/>
                </a:lnTo>
                <a:lnTo>
                  <a:pt x="97" y="192"/>
                </a:lnTo>
                <a:lnTo>
                  <a:pt x="93" y="190"/>
                </a:lnTo>
                <a:lnTo>
                  <a:pt x="82" y="184"/>
                </a:lnTo>
                <a:lnTo>
                  <a:pt x="82" y="197"/>
                </a:lnTo>
                <a:lnTo>
                  <a:pt x="35" y="214"/>
                </a:lnTo>
                <a:lnTo>
                  <a:pt x="31" y="212"/>
                </a:lnTo>
                <a:lnTo>
                  <a:pt x="3" y="199"/>
                </a:lnTo>
                <a:lnTo>
                  <a:pt x="0" y="197"/>
                </a:lnTo>
                <a:lnTo>
                  <a:pt x="0" y="194"/>
                </a:lnTo>
                <a:lnTo>
                  <a:pt x="0" y="141"/>
                </a:lnTo>
                <a:lnTo>
                  <a:pt x="0" y="134"/>
                </a:lnTo>
                <a:lnTo>
                  <a:pt x="7" y="132"/>
                </a:lnTo>
                <a:lnTo>
                  <a:pt x="44" y="117"/>
                </a:lnTo>
                <a:lnTo>
                  <a:pt x="44" y="117"/>
                </a:lnTo>
                <a:lnTo>
                  <a:pt x="46" y="117"/>
                </a:lnTo>
                <a:lnTo>
                  <a:pt x="74" y="132"/>
                </a:lnTo>
                <a:lnTo>
                  <a:pt x="82" y="134"/>
                </a:lnTo>
                <a:lnTo>
                  <a:pt x="82" y="177"/>
                </a:lnTo>
                <a:lnTo>
                  <a:pt x="91" y="181"/>
                </a:lnTo>
                <a:lnTo>
                  <a:pt x="91" y="115"/>
                </a:lnTo>
                <a:lnTo>
                  <a:pt x="69" y="104"/>
                </a:lnTo>
                <a:lnTo>
                  <a:pt x="69" y="130"/>
                </a:lnTo>
                <a:lnTo>
                  <a:pt x="63" y="125"/>
                </a:lnTo>
                <a:lnTo>
                  <a:pt x="63" y="100"/>
                </a:lnTo>
                <a:lnTo>
                  <a:pt x="63" y="93"/>
                </a:lnTo>
                <a:lnTo>
                  <a:pt x="63" y="93"/>
                </a:lnTo>
                <a:close/>
                <a:moveTo>
                  <a:pt x="128" y="87"/>
                </a:moveTo>
                <a:lnTo>
                  <a:pt x="136" y="91"/>
                </a:lnTo>
                <a:lnTo>
                  <a:pt x="145" y="93"/>
                </a:lnTo>
                <a:lnTo>
                  <a:pt x="145" y="156"/>
                </a:lnTo>
                <a:lnTo>
                  <a:pt x="151" y="160"/>
                </a:lnTo>
                <a:lnTo>
                  <a:pt x="151" y="39"/>
                </a:lnTo>
                <a:lnTo>
                  <a:pt x="128" y="28"/>
                </a:lnTo>
                <a:lnTo>
                  <a:pt x="128" y="87"/>
                </a:lnTo>
                <a:lnTo>
                  <a:pt x="128" y="87"/>
                </a:lnTo>
                <a:close/>
                <a:moveTo>
                  <a:pt x="18" y="136"/>
                </a:moveTo>
                <a:lnTo>
                  <a:pt x="35" y="145"/>
                </a:lnTo>
                <a:lnTo>
                  <a:pt x="65" y="134"/>
                </a:lnTo>
                <a:lnTo>
                  <a:pt x="44" y="125"/>
                </a:lnTo>
                <a:lnTo>
                  <a:pt x="18" y="136"/>
                </a:lnTo>
                <a:lnTo>
                  <a:pt x="18" y="136"/>
                </a:lnTo>
                <a:close/>
                <a:moveTo>
                  <a:pt x="158" y="35"/>
                </a:moveTo>
                <a:lnTo>
                  <a:pt x="158" y="33"/>
                </a:lnTo>
                <a:lnTo>
                  <a:pt x="158" y="35"/>
                </a:lnTo>
                <a:lnTo>
                  <a:pt x="158" y="35"/>
                </a:lnTo>
                <a:lnTo>
                  <a:pt x="158" y="3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4" name="Freeform 171"/>
          <p:cNvSpPr>
            <a:spLocks noEditPoints="1"/>
          </p:cNvSpPr>
          <p:nvPr/>
        </p:nvSpPr>
        <p:spPr>
          <a:xfrm>
            <a:off x="10266448" y="3026838"/>
            <a:ext cx="143934" cy="198967"/>
          </a:xfrm>
          <a:custGeom>
            <a:avLst/>
            <a:gdLst/>
            <a:ahLst/>
            <a:cxnLst>
              <a:cxn ang="0">
                <a:pos x="107950" y="13999"/>
              </a:cxn>
              <a:cxn ang="0">
                <a:pos x="0" y="150495"/>
              </a:cxn>
              <a:cxn ang="0">
                <a:pos x="13929" y="24499"/>
              </a:cxn>
              <a:cxn ang="0">
                <a:pos x="94020" y="50748"/>
              </a:cxn>
              <a:cxn ang="0">
                <a:pos x="13929" y="24499"/>
              </a:cxn>
              <a:cxn ang="0">
                <a:pos x="13929" y="71747"/>
              </a:cxn>
              <a:cxn ang="0">
                <a:pos x="31340" y="71747"/>
              </a:cxn>
              <a:cxn ang="0">
                <a:pos x="87056" y="110246"/>
              </a:cxn>
              <a:cxn ang="0">
                <a:pos x="87056" y="127745"/>
              </a:cxn>
              <a:cxn ang="0">
                <a:pos x="87056" y="110246"/>
              </a:cxn>
              <a:cxn ang="0">
                <a:pos x="55716" y="118996"/>
              </a:cxn>
              <a:cxn ang="0">
                <a:pos x="73127" y="118996"/>
              </a:cxn>
              <a:cxn ang="0">
                <a:pos x="43528" y="110246"/>
              </a:cxn>
              <a:cxn ang="0">
                <a:pos x="43528" y="127745"/>
              </a:cxn>
              <a:cxn ang="0">
                <a:pos x="43528" y="110246"/>
              </a:cxn>
              <a:cxn ang="0">
                <a:pos x="13929" y="118996"/>
              </a:cxn>
              <a:cxn ang="0">
                <a:pos x="31340" y="118996"/>
              </a:cxn>
              <a:cxn ang="0">
                <a:pos x="87056" y="87497"/>
              </a:cxn>
              <a:cxn ang="0">
                <a:pos x="87056" y="104996"/>
              </a:cxn>
              <a:cxn ang="0">
                <a:pos x="87056" y="87497"/>
              </a:cxn>
              <a:cxn ang="0">
                <a:pos x="55716" y="96246"/>
              </a:cxn>
              <a:cxn ang="0">
                <a:pos x="73127" y="96246"/>
              </a:cxn>
              <a:cxn ang="0">
                <a:pos x="43528" y="87497"/>
              </a:cxn>
              <a:cxn ang="0">
                <a:pos x="43528" y="104996"/>
              </a:cxn>
              <a:cxn ang="0">
                <a:pos x="43528" y="87497"/>
              </a:cxn>
              <a:cxn ang="0">
                <a:pos x="13929" y="96246"/>
              </a:cxn>
              <a:cxn ang="0">
                <a:pos x="31340" y="96246"/>
              </a:cxn>
              <a:cxn ang="0">
                <a:pos x="87056" y="62997"/>
              </a:cxn>
              <a:cxn ang="0">
                <a:pos x="87056" y="80497"/>
              </a:cxn>
              <a:cxn ang="0">
                <a:pos x="87056" y="62997"/>
              </a:cxn>
              <a:cxn ang="0">
                <a:pos x="55716" y="71747"/>
              </a:cxn>
              <a:cxn ang="0">
                <a:pos x="73127" y="71747"/>
              </a:cxn>
              <a:cxn ang="0">
                <a:pos x="43528" y="62997"/>
              </a:cxn>
              <a:cxn ang="0">
                <a:pos x="43528" y="80497"/>
              </a:cxn>
              <a:cxn ang="0">
                <a:pos x="43528" y="62997"/>
              </a:cxn>
            </a:cxnLst>
            <a:rect l="0" t="0" r="0" b="0"/>
            <a:pathLst>
              <a:path w="62" h="86">
                <a:moveTo>
                  <a:pt x="0" y="8"/>
                </a:moveTo>
                <a:cubicBezTo>
                  <a:pt x="21" y="0"/>
                  <a:pt x="42" y="0"/>
                  <a:pt x="62" y="8"/>
                </a:cubicBezTo>
                <a:cubicBezTo>
                  <a:pt x="62" y="34"/>
                  <a:pt x="62" y="60"/>
                  <a:pt x="62" y="86"/>
                </a:cubicBezTo>
                <a:cubicBezTo>
                  <a:pt x="41" y="86"/>
                  <a:pt x="21" y="86"/>
                  <a:pt x="0" y="86"/>
                </a:cubicBezTo>
                <a:cubicBezTo>
                  <a:pt x="0" y="60"/>
                  <a:pt x="0" y="34"/>
                  <a:pt x="0" y="8"/>
                </a:cubicBezTo>
                <a:close/>
                <a:moveTo>
                  <a:pt x="8" y="14"/>
                </a:moveTo>
                <a:cubicBezTo>
                  <a:pt x="8" y="29"/>
                  <a:pt x="8" y="29"/>
                  <a:pt x="8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14"/>
                  <a:pt x="54" y="14"/>
                  <a:pt x="54" y="14"/>
                </a:cubicBezTo>
                <a:cubicBezTo>
                  <a:pt x="8" y="14"/>
                  <a:pt x="8" y="14"/>
                  <a:pt x="8" y="14"/>
                </a:cubicBezTo>
                <a:close/>
                <a:moveTo>
                  <a:pt x="13" y="36"/>
                </a:moveTo>
                <a:cubicBezTo>
                  <a:pt x="10" y="36"/>
                  <a:pt x="8" y="38"/>
                  <a:pt x="8" y="41"/>
                </a:cubicBezTo>
                <a:cubicBezTo>
                  <a:pt x="8" y="44"/>
                  <a:pt x="10" y="46"/>
                  <a:pt x="13" y="46"/>
                </a:cubicBezTo>
                <a:cubicBezTo>
                  <a:pt x="16" y="46"/>
                  <a:pt x="18" y="44"/>
                  <a:pt x="18" y="41"/>
                </a:cubicBezTo>
                <a:cubicBezTo>
                  <a:pt x="18" y="38"/>
                  <a:pt x="16" y="36"/>
                  <a:pt x="13" y="36"/>
                </a:cubicBezTo>
                <a:close/>
                <a:moveTo>
                  <a:pt x="50" y="63"/>
                </a:moveTo>
                <a:cubicBezTo>
                  <a:pt x="47" y="63"/>
                  <a:pt x="45" y="66"/>
                  <a:pt x="45" y="68"/>
                </a:cubicBezTo>
                <a:cubicBezTo>
                  <a:pt x="45" y="71"/>
                  <a:pt x="47" y="73"/>
                  <a:pt x="50" y="73"/>
                </a:cubicBezTo>
                <a:cubicBezTo>
                  <a:pt x="52" y="73"/>
                  <a:pt x="54" y="71"/>
                  <a:pt x="54" y="68"/>
                </a:cubicBezTo>
                <a:cubicBezTo>
                  <a:pt x="54" y="66"/>
                  <a:pt x="52" y="63"/>
                  <a:pt x="50" y="63"/>
                </a:cubicBezTo>
                <a:close/>
                <a:moveTo>
                  <a:pt x="37" y="63"/>
                </a:moveTo>
                <a:cubicBezTo>
                  <a:pt x="34" y="63"/>
                  <a:pt x="32" y="66"/>
                  <a:pt x="32" y="68"/>
                </a:cubicBezTo>
                <a:cubicBezTo>
                  <a:pt x="32" y="71"/>
                  <a:pt x="34" y="73"/>
                  <a:pt x="37" y="73"/>
                </a:cubicBezTo>
                <a:cubicBezTo>
                  <a:pt x="40" y="73"/>
                  <a:pt x="42" y="71"/>
                  <a:pt x="42" y="68"/>
                </a:cubicBezTo>
                <a:cubicBezTo>
                  <a:pt x="42" y="66"/>
                  <a:pt x="40" y="63"/>
                  <a:pt x="37" y="63"/>
                </a:cubicBezTo>
                <a:close/>
                <a:moveTo>
                  <a:pt x="25" y="63"/>
                </a:moveTo>
                <a:cubicBezTo>
                  <a:pt x="22" y="63"/>
                  <a:pt x="20" y="66"/>
                  <a:pt x="20" y="68"/>
                </a:cubicBezTo>
                <a:cubicBezTo>
                  <a:pt x="20" y="71"/>
                  <a:pt x="22" y="73"/>
                  <a:pt x="25" y="73"/>
                </a:cubicBezTo>
                <a:cubicBezTo>
                  <a:pt x="28" y="73"/>
                  <a:pt x="30" y="71"/>
                  <a:pt x="30" y="68"/>
                </a:cubicBezTo>
                <a:cubicBezTo>
                  <a:pt x="30" y="66"/>
                  <a:pt x="28" y="63"/>
                  <a:pt x="25" y="63"/>
                </a:cubicBezTo>
                <a:close/>
                <a:moveTo>
                  <a:pt x="13" y="63"/>
                </a:moveTo>
                <a:cubicBezTo>
                  <a:pt x="10" y="63"/>
                  <a:pt x="8" y="66"/>
                  <a:pt x="8" y="68"/>
                </a:cubicBezTo>
                <a:cubicBezTo>
                  <a:pt x="8" y="71"/>
                  <a:pt x="10" y="73"/>
                  <a:pt x="13" y="73"/>
                </a:cubicBezTo>
                <a:cubicBezTo>
                  <a:pt x="16" y="73"/>
                  <a:pt x="18" y="71"/>
                  <a:pt x="18" y="68"/>
                </a:cubicBezTo>
                <a:cubicBezTo>
                  <a:pt x="18" y="66"/>
                  <a:pt x="16" y="63"/>
                  <a:pt x="13" y="63"/>
                </a:cubicBezTo>
                <a:close/>
                <a:moveTo>
                  <a:pt x="50" y="50"/>
                </a:moveTo>
                <a:cubicBezTo>
                  <a:pt x="47" y="50"/>
                  <a:pt x="45" y="52"/>
                  <a:pt x="45" y="55"/>
                </a:cubicBezTo>
                <a:cubicBezTo>
                  <a:pt x="45" y="57"/>
                  <a:pt x="47" y="60"/>
                  <a:pt x="50" y="60"/>
                </a:cubicBezTo>
                <a:cubicBezTo>
                  <a:pt x="52" y="60"/>
                  <a:pt x="54" y="57"/>
                  <a:pt x="54" y="55"/>
                </a:cubicBezTo>
                <a:cubicBezTo>
                  <a:pt x="54" y="52"/>
                  <a:pt x="52" y="50"/>
                  <a:pt x="50" y="50"/>
                </a:cubicBezTo>
                <a:close/>
                <a:moveTo>
                  <a:pt x="37" y="50"/>
                </a:moveTo>
                <a:cubicBezTo>
                  <a:pt x="34" y="50"/>
                  <a:pt x="32" y="52"/>
                  <a:pt x="32" y="55"/>
                </a:cubicBezTo>
                <a:cubicBezTo>
                  <a:pt x="32" y="57"/>
                  <a:pt x="34" y="60"/>
                  <a:pt x="37" y="60"/>
                </a:cubicBezTo>
                <a:cubicBezTo>
                  <a:pt x="40" y="60"/>
                  <a:pt x="42" y="57"/>
                  <a:pt x="42" y="55"/>
                </a:cubicBezTo>
                <a:cubicBezTo>
                  <a:pt x="42" y="52"/>
                  <a:pt x="40" y="50"/>
                  <a:pt x="37" y="50"/>
                </a:cubicBezTo>
                <a:close/>
                <a:moveTo>
                  <a:pt x="25" y="50"/>
                </a:moveTo>
                <a:cubicBezTo>
                  <a:pt x="22" y="50"/>
                  <a:pt x="20" y="52"/>
                  <a:pt x="20" y="55"/>
                </a:cubicBezTo>
                <a:cubicBezTo>
                  <a:pt x="20" y="57"/>
                  <a:pt x="22" y="60"/>
                  <a:pt x="25" y="60"/>
                </a:cubicBezTo>
                <a:cubicBezTo>
                  <a:pt x="28" y="60"/>
                  <a:pt x="30" y="57"/>
                  <a:pt x="30" y="55"/>
                </a:cubicBezTo>
                <a:cubicBezTo>
                  <a:pt x="30" y="52"/>
                  <a:pt x="28" y="50"/>
                  <a:pt x="25" y="50"/>
                </a:cubicBezTo>
                <a:close/>
                <a:moveTo>
                  <a:pt x="13" y="50"/>
                </a:moveTo>
                <a:cubicBezTo>
                  <a:pt x="10" y="50"/>
                  <a:pt x="8" y="52"/>
                  <a:pt x="8" y="55"/>
                </a:cubicBezTo>
                <a:cubicBezTo>
                  <a:pt x="8" y="57"/>
                  <a:pt x="10" y="60"/>
                  <a:pt x="13" y="60"/>
                </a:cubicBezTo>
                <a:cubicBezTo>
                  <a:pt x="16" y="60"/>
                  <a:pt x="18" y="57"/>
                  <a:pt x="18" y="55"/>
                </a:cubicBezTo>
                <a:cubicBezTo>
                  <a:pt x="18" y="52"/>
                  <a:pt x="16" y="50"/>
                  <a:pt x="13" y="50"/>
                </a:cubicBezTo>
                <a:close/>
                <a:moveTo>
                  <a:pt x="50" y="36"/>
                </a:moveTo>
                <a:cubicBezTo>
                  <a:pt x="47" y="36"/>
                  <a:pt x="45" y="38"/>
                  <a:pt x="45" y="41"/>
                </a:cubicBezTo>
                <a:cubicBezTo>
                  <a:pt x="45" y="44"/>
                  <a:pt x="47" y="46"/>
                  <a:pt x="50" y="46"/>
                </a:cubicBezTo>
                <a:cubicBezTo>
                  <a:pt x="52" y="46"/>
                  <a:pt x="54" y="44"/>
                  <a:pt x="54" y="41"/>
                </a:cubicBezTo>
                <a:cubicBezTo>
                  <a:pt x="54" y="38"/>
                  <a:pt x="52" y="36"/>
                  <a:pt x="50" y="36"/>
                </a:cubicBezTo>
                <a:close/>
                <a:moveTo>
                  <a:pt x="37" y="36"/>
                </a:moveTo>
                <a:cubicBezTo>
                  <a:pt x="34" y="36"/>
                  <a:pt x="32" y="38"/>
                  <a:pt x="32" y="41"/>
                </a:cubicBezTo>
                <a:cubicBezTo>
                  <a:pt x="32" y="44"/>
                  <a:pt x="34" y="46"/>
                  <a:pt x="37" y="46"/>
                </a:cubicBezTo>
                <a:cubicBezTo>
                  <a:pt x="40" y="46"/>
                  <a:pt x="42" y="44"/>
                  <a:pt x="42" y="41"/>
                </a:cubicBezTo>
                <a:cubicBezTo>
                  <a:pt x="42" y="38"/>
                  <a:pt x="40" y="36"/>
                  <a:pt x="37" y="36"/>
                </a:cubicBezTo>
                <a:close/>
                <a:moveTo>
                  <a:pt x="25" y="36"/>
                </a:moveTo>
                <a:cubicBezTo>
                  <a:pt x="22" y="36"/>
                  <a:pt x="20" y="38"/>
                  <a:pt x="20" y="41"/>
                </a:cubicBezTo>
                <a:cubicBezTo>
                  <a:pt x="20" y="44"/>
                  <a:pt x="22" y="46"/>
                  <a:pt x="25" y="46"/>
                </a:cubicBezTo>
                <a:cubicBezTo>
                  <a:pt x="28" y="46"/>
                  <a:pt x="30" y="44"/>
                  <a:pt x="30" y="41"/>
                </a:cubicBezTo>
                <a:cubicBezTo>
                  <a:pt x="30" y="38"/>
                  <a:pt x="28" y="36"/>
                  <a:pt x="25" y="3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5" name="Freeform 172"/>
          <p:cNvSpPr>
            <a:spLocks noEditPoints="1"/>
          </p:cNvSpPr>
          <p:nvPr/>
        </p:nvSpPr>
        <p:spPr>
          <a:xfrm>
            <a:off x="8930830" y="2353737"/>
            <a:ext cx="207434" cy="220134"/>
          </a:xfrm>
          <a:custGeom>
            <a:avLst/>
            <a:gdLst/>
            <a:ahLst/>
            <a:cxnLst>
              <a:cxn ang="0">
                <a:pos x="131637" y="38380"/>
              </a:cxn>
              <a:cxn ang="0">
                <a:pos x="156210" y="92462"/>
              </a:cxn>
              <a:cxn ang="0">
                <a:pos x="136903" y="139566"/>
              </a:cxn>
              <a:cxn ang="0">
                <a:pos x="82492" y="92462"/>
              </a:cxn>
              <a:cxn ang="0">
                <a:pos x="131637" y="38380"/>
              </a:cxn>
              <a:cxn ang="0">
                <a:pos x="133392" y="144800"/>
              </a:cxn>
              <a:cxn ang="0">
                <a:pos x="121106" y="153522"/>
              </a:cxn>
              <a:cxn ang="0">
                <a:pos x="129882" y="141310"/>
              </a:cxn>
              <a:cxn ang="0">
                <a:pos x="133392" y="144800"/>
              </a:cxn>
              <a:cxn ang="0">
                <a:pos x="112330" y="160501"/>
              </a:cxn>
              <a:cxn ang="0">
                <a:pos x="126372" y="137821"/>
              </a:cxn>
              <a:cxn ang="0">
                <a:pos x="122861" y="134332"/>
              </a:cxn>
              <a:cxn ang="0">
                <a:pos x="105310" y="163990"/>
              </a:cxn>
              <a:cxn ang="0">
                <a:pos x="112330" y="160501"/>
              </a:cxn>
              <a:cxn ang="0">
                <a:pos x="101799" y="158756"/>
              </a:cxn>
              <a:cxn ang="0">
                <a:pos x="117596" y="130843"/>
              </a:cxn>
              <a:cxn ang="0">
                <a:pos x="114085" y="129098"/>
              </a:cxn>
              <a:cxn ang="0">
                <a:pos x="100044" y="153522"/>
              </a:cxn>
              <a:cxn ang="0">
                <a:pos x="101799" y="158756"/>
              </a:cxn>
              <a:cxn ang="0">
                <a:pos x="98289" y="146544"/>
              </a:cxn>
              <a:cxn ang="0">
                <a:pos x="110575" y="125609"/>
              </a:cxn>
              <a:cxn ang="0">
                <a:pos x="107065" y="122120"/>
              </a:cxn>
              <a:cxn ang="0">
                <a:pos x="96534" y="141310"/>
              </a:cxn>
              <a:cxn ang="0">
                <a:pos x="98289" y="146544"/>
              </a:cxn>
              <a:cxn ang="0">
                <a:pos x="93023" y="136077"/>
              </a:cxn>
              <a:cxn ang="0">
                <a:pos x="103554" y="118631"/>
              </a:cxn>
              <a:cxn ang="0">
                <a:pos x="100044" y="115142"/>
              </a:cxn>
              <a:cxn ang="0">
                <a:pos x="91268" y="130843"/>
              </a:cxn>
              <a:cxn ang="0">
                <a:pos x="93023" y="136077"/>
              </a:cxn>
              <a:cxn ang="0">
                <a:pos x="89513" y="123865"/>
              </a:cxn>
              <a:cxn ang="0">
                <a:pos x="96534" y="111653"/>
              </a:cxn>
              <a:cxn ang="0">
                <a:pos x="93023" y="108163"/>
              </a:cxn>
              <a:cxn ang="0">
                <a:pos x="87758" y="118631"/>
              </a:cxn>
              <a:cxn ang="0">
                <a:pos x="89513" y="123865"/>
              </a:cxn>
              <a:cxn ang="0">
                <a:pos x="84248" y="113397"/>
              </a:cxn>
              <a:cxn ang="0">
                <a:pos x="89513" y="106419"/>
              </a:cxn>
              <a:cxn ang="0">
                <a:pos x="86003" y="102930"/>
              </a:cxn>
              <a:cxn ang="0">
                <a:pos x="82492" y="106419"/>
              </a:cxn>
              <a:cxn ang="0">
                <a:pos x="84248" y="113397"/>
              </a:cxn>
              <a:cxn ang="0">
                <a:pos x="80737" y="101185"/>
              </a:cxn>
              <a:cxn ang="0">
                <a:pos x="78982" y="95951"/>
              </a:cxn>
              <a:cxn ang="0">
                <a:pos x="82492" y="99441"/>
              </a:cxn>
              <a:cxn ang="0">
                <a:pos x="80737" y="101185"/>
              </a:cxn>
              <a:cxn ang="0">
                <a:pos x="103554" y="29657"/>
              </a:cxn>
              <a:cxn ang="0">
                <a:pos x="71961" y="94207"/>
              </a:cxn>
              <a:cxn ang="0">
                <a:pos x="63186" y="22679"/>
              </a:cxn>
              <a:cxn ang="0">
                <a:pos x="0" y="94207"/>
              </a:cxn>
              <a:cxn ang="0">
                <a:pos x="71961" y="165735"/>
              </a:cxn>
              <a:cxn ang="0">
                <a:pos x="96534" y="162245"/>
              </a:cxn>
              <a:cxn ang="0">
                <a:pos x="71961" y="94207"/>
              </a:cxn>
              <a:cxn ang="0">
                <a:pos x="119351" y="40125"/>
              </a:cxn>
              <a:cxn ang="0">
                <a:pos x="103554" y="29657"/>
              </a:cxn>
              <a:cxn ang="0">
                <a:pos x="75472" y="0"/>
              </a:cxn>
              <a:cxn ang="0">
                <a:pos x="66696" y="0"/>
              </a:cxn>
              <a:cxn ang="0">
                <a:pos x="75472" y="71527"/>
              </a:cxn>
              <a:cxn ang="0">
                <a:pos x="107065" y="6978"/>
              </a:cxn>
              <a:cxn ang="0">
                <a:pos x="75472" y="0"/>
              </a:cxn>
            </a:cxnLst>
            <a:rect l="0" t="0" r="0" b="0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6" name="Freeform 173"/>
          <p:cNvSpPr>
            <a:spLocks noEditPoints="1"/>
          </p:cNvSpPr>
          <p:nvPr/>
        </p:nvSpPr>
        <p:spPr>
          <a:xfrm>
            <a:off x="10215648" y="2423588"/>
            <a:ext cx="232834" cy="152400"/>
          </a:xfrm>
          <a:custGeom>
            <a:avLst/>
            <a:gdLst/>
            <a:ahLst/>
            <a:cxnLst>
              <a:cxn ang="0">
                <a:pos x="31634" y="101424"/>
              </a:cxn>
              <a:cxn ang="0">
                <a:pos x="93146" y="113665"/>
              </a:cxn>
              <a:cxn ang="0">
                <a:pos x="152900" y="99675"/>
              </a:cxn>
              <a:cxn ang="0">
                <a:pos x="152900" y="40219"/>
              </a:cxn>
              <a:cxn ang="0">
                <a:pos x="93146" y="48963"/>
              </a:cxn>
              <a:cxn ang="0">
                <a:pos x="31634" y="40219"/>
              </a:cxn>
              <a:cxn ang="0">
                <a:pos x="31634" y="101424"/>
              </a:cxn>
              <a:cxn ang="0">
                <a:pos x="173990" y="13989"/>
              </a:cxn>
              <a:cxn ang="0">
                <a:pos x="173990" y="29727"/>
              </a:cxn>
              <a:cxn ang="0">
                <a:pos x="93146" y="41968"/>
              </a:cxn>
              <a:cxn ang="0">
                <a:pos x="12302" y="29727"/>
              </a:cxn>
              <a:cxn ang="0">
                <a:pos x="12302" y="59455"/>
              </a:cxn>
              <a:cxn ang="0">
                <a:pos x="15817" y="64701"/>
              </a:cxn>
              <a:cxn ang="0">
                <a:pos x="8787" y="71696"/>
              </a:cxn>
              <a:cxn ang="0">
                <a:pos x="3514" y="64701"/>
              </a:cxn>
              <a:cxn ang="0">
                <a:pos x="7029" y="59455"/>
              </a:cxn>
              <a:cxn ang="0">
                <a:pos x="7029" y="13989"/>
              </a:cxn>
              <a:cxn ang="0">
                <a:pos x="93146" y="0"/>
              </a:cxn>
              <a:cxn ang="0">
                <a:pos x="173990" y="13989"/>
              </a:cxn>
              <a:cxn ang="0">
                <a:pos x="14059" y="73445"/>
              </a:cxn>
              <a:cxn ang="0">
                <a:pos x="5272" y="73445"/>
              </a:cxn>
              <a:cxn ang="0">
                <a:pos x="0" y="101424"/>
              </a:cxn>
              <a:cxn ang="0">
                <a:pos x="3514" y="101424"/>
              </a:cxn>
              <a:cxn ang="0">
                <a:pos x="5272" y="97926"/>
              </a:cxn>
              <a:cxn ang="0">
                <a:pos x="5272" y="101424"/>
              </a:cxn>
              <a:cxn ang="0">
                <a:pos x="10544" y="103172"/>
              </a:cxn>
              <a:cxn ang="0">
                <a:pos x="12302" y="99675"/>
              </a:cxn>
              <a:cxn ang="0">
                <a:pos x="12302" y="103172"/>
              </a:cxn>
              <a:cxn ang="0">
                <a:pos x="14059" y="103172"/>
              </a:cxn>
              <a:cxn ang="0">
                <a:pos x="14059" y="89183"/>
              </a:cxn>
              <a:cxn ang="0">
                <a:pos x="15817" y="101424"/>
              </a:cxn>
              <a:cxn ang="0">
                <a:pos x="19332" y="101424"/>
              </a:cxn>
              <a:cxn ang="0">
                <a:pos x="14059" y="73445"/>
              </a:cxn>
            </a:cxnLst>
            <a:rect l="0" t="0" r="0" b="0"/>
            <a:pathLst>
              <a:path w="99" h="65">
                <a:moveTo>
                  <a:pt x="18" y="58"/>
                </a:moveTo>
                <a:cubicBezTo>
                  <a:pt x="30" y="58"/>
                  <a:pt x="42" y="60"/>
                  <a:pt x="53" y="65"/>
                </a:cubicBezTo>
                <a:cubicBezTo>
                  <a:pt x="64" y="60"/>
                  <a:pt x="75" y="57"/>
                  <a:pt x="87" y="57"/>
                </a:cubicBezTo>
                <a:cubicBezTo>
                  <a:pt x="87" y="23"/>
                  <a:pt x="87" y="23"/>
                  <a:pt x="87" y="23"/>
                </a:cubicBezTo>
                <a:cubicBezTo>
                  <a:pt x="53" y="28"/>
                  <a:pt x="53" y="28"/>
                  <a:pt x="53" y="28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58"/>
                  <a:pt x="18" y="58"/>
                  <a:pt x="18" y="58"/>
                </a:cubicBezTo>
                <a:close/>
                <a:moveTo>
                  <a:pt x="99" y="8"/>
                </a:moveTo>
                <a:cubicBezTo>
                  <a:pt x="99" y="17"/>
                  <a:pt x="99" y="17"/>
                  <a:pt x="99" y="17"/>
                </a:cubicBezTo>
                <a:cubicBezTo>
                  <a:pt x="53" y="24"/>
                  <a:pt x="53" y="24"/>
                  <a:pt x="53" y="24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34"/>
                  <a:pt x="7" y="34"/>
                  <a:pt x="7" y="34"/>
                </a:cubicBezTo>
                <a:cubicBezTo>
                  <a:pt x="8" y="35"/>
                  <a:pt x="9" y="36"/>
                  <a:pt x="9" y="37"/>
                </a:cubicBezTo>
                <a:cubicBezTo>
                  <a:pt x="9" y="39"/>
                  <a:pt x="7" y="41"/>
                  <a:pt x="5" y="41"/>
                </a:cubicBezTo>
                <a:cubicBezTo>
                  <a:pt x="4" y="41"/>
                  <a:pt x="2" y="39"/>
                  <a:pt x="2" y="37"/>
                </a:cubicBezTo>
                <a:cubicBezTo>
                  <a:pt x="2" y="36"/>
                  <a:pt x="3" y="35"/>
                  <a:pt x="4" y="34"/>
                </a:cubicBezTo>
                <a:cubicBezTo>
                  <a:pt x="4" y="25"/>
                  <a:pt x="4" y="17"/>
                  <a:pt x="4" y="8"/>
                </a:cubicBezTo>
                <a:cubicBezTo>
                  <a:pt x="53" y="0"/>
                  <a:pt x="53" y="0"/>
                  <a:pt x="53" y="0"/>
                </a:cubicBezTo>
                <a:cubicBezTo>
                  <a:pt x="99" y="8"/>
                  <a:pt x="99" y="8"/>
                  <a:pt x="99" y="8"/>
                </a:cubicBezTo>
                <a:close/>
                <a:moveTo>
                  <a:pt x="8" y="42"/>
                </a:moveTo>
                <a:cubicBezTo>
                  <a:pt x="6" y="43"/>
                  <a:pt x="5" y="43"/>
                  <a:pt x="3" y="42"/>
                </a:cubicBezTo>
                <a:cubicBezTo>
                  <a:pt x="2" y="47"/>
                  <a:pt x="1" y="52"/>
                  <a:pt x="0" y="58"/>
                </a:cubicBezTo>
                <a:cubicBezTo>
                  <a:pt x="1" y="58"/>
                  <a:pt x="2" y="58"/>
                  <a:pt x="2" y="58"/>
                </a:cubicBezTo>
                <a:cubicBezTo>
                  <a:pt x="3" y="56"/>
                  <a:pt x="3" y="56"/>
                  <a:pt x="3" y="56"/>
                </a:cubicBezTo>
                <a:cubicBezTo>
                  <a:pt x="3" y="58"/>
                  <a:pt x="3" y="58"/>
                  <a:pt x="3" y="58"/>
                </a:cubicBezTo>
                <a:cubicBezTo>
                  <a:pt x="4" y="59"/>
                  <a:pt x="5" y="59"/>
                  <a:pt x="6" y="59"/>
                </a:cubicBezTo>
                <a:cubicBezTo>
                  <a:pt x="7" y="57"/>
                  <a:pt x="7" y="57"/>
                  <a:pt x="7" y="57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9"/>
                  <a:pt x="8" y="59"/>
                  <a:pt x="8" y="59"/>
                </a:cubicBezTo>
                <a:cubicBezTo>
                  <a:pt x="8" y="51"/>
                  <a:pt x="8" y="51"/>
                  <a:pt x="8" y="51"/>
                </a:cubicBezTo>
                <a:cubicBezTo>
                  <a:pt x="9" y="58"/>
                  <a:pt x="9" y="58"/>
                  <a:pt x="9" y="58"/>
                </a:cubicBezTo>
                <a:cubicBezTo>
                  <a:pt x="10" y="58"/>
                  <a:pt x="10" y="58"/>
                  <a:pt x="11" y="58"/>
                </a:cubicBezTo>
                <a:cubicBezTo>
                  <a:pt x="10" y="52"/>
                  <a:pt x="9" y="47"/>
                  <a:pt x="8" y="4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7" name="Freeform 174"/>
          <p:cNvSpPr>
            <a:spLocks noEditPoints="1"/>
          </p:cNvSpPr>
          <p:nvPr/>
        </p:nvSpPr>
        <p:spPr>
          <a:xfrm>
            <a:off x="8293712" y="2398187"/>
            <a:ext cx="215900" cy="205316"/>
          </a:xfrm>
          <a:custGeom>
            <a:avLst/>
            <a:gdLst/>
            <a:ahLst/>
            <a:cxnLst>
              <a:cxn ang="0">
                <a:pos x="155568" y="0"/>
              </a:cxn>
              <a:cxn ang="0">
                <a:pos x="162560" y="8767"/>
              </a:cxn>
              <a:cxn ang="0">
                <a:pos x="162560" y="129756"/>
              </a:cxn>
              <a:cxn ang="0">
                <a:pos x="141584" y="129756"/>
              </a:cxn>
              <a:cxn ang="0">
                <a:pos x="143332" y="113975"/>
              </a:cxn>
              <a:cxn ang="0">
                <a:pos x="146828" y="17534"/>
              </a:cxn>
              <a:cxn ang="0">
                <a:pos x="17479" y="113975"/>
              </a:cxn>
              <a:cxn ang="0">
                <a:pos x="83901" y="126249"/>
              </a:cxn>
              <a:cxn ang="0">
                <a:pos x="8739" y="129756"/>
              </a:cxn>
              <a:cxn ang="0">
                <a:pos x="0" y="120989"/>
              </a:cxn>
              <a:cxn ang="0">
                <a:pos x="0" y="0"/>
              </a:cxn>
              <a:cxn ang="0">
                <a:pos x="111869" y="89426"/>
              </a:cxn>
              <a:cxn ang="0">
                <a:pos x="96137" y="124496"/>
              </a:cxn>
              <a:cxn ang="0">
                <a:pos x="99633" y="143784"/>
              </a:cxn>
              <a:cxn ang="0">
                <a:pos x="111869" y="136770"/>
              </a:cxn>
              <a:cxn ang="0">
                <a:pos x="125852" y="147291"/>
              </a:cxn>
              <a:cxn ang="0">
                <a:pos x="129348" y="124496"/>
              </a:cxn>
              <a:cxn ang="0">
                <a:pos x="111869" y="89426"/>
              </a:cxn>
              <a:cxn ang="0">
                <a:pos x="111869" y="120989"/>
              </a:cxn>
              <a:cxn ang="0">
                <a:pos x="111869" y="126249"/>
              </a:cxn>
              <a:cxn ang="0">
                <a:pos x="108373" y="96440"/>
              </a:cxn>
              <a:cxn ang="0">
                <a:pos x="124104" y="112221"/>
              </a:cxn>
              <a:cxn ang="0">
                <a:pos x="108373" y="96440"/>
              </a:cxn>
              <a:cxn ang="0">
                <a:pos x="31463" y="80659"/>
              </a:cxn>
              <a:cxn ang="0">
                <a:pos x="134592" y="71892"/>
              </a:cxn>
              <a:cxn ang="0">
                <a:pos x="82153" y="50850"/>
              </a:cxn>
              <a:cxn ang="0">
                <a:pos x="134592" y="59617"/>
              </a:cxn>
              <a:cxn ang="0">
                <a:pos x="82153" y="50850"/>
              </a:cxn>
              <a:cxn ang="0">
                <a:pos x="82153" y="38576"/>
              </a:cxn>
              <a:cxn ang="0">
                <a:pos x="134592" y="29808"/>
              </a:cxn>
              <a:cxn ang="0">
                <a:pos x="31463" y="29808"/>
              </a:cxn>
              <a:cxn ang="0">
                <a:pos x="69918" y="61371"/>
              </a:cxn>
              <a:cxn ang="0">
                <a:pos x="31463" y="29808"/>
              </a:cxn>
            </a:cxnLst>
            <a:rect l="0" t="0" r="0" b="0"/>
            <a:pathLst>
              <a:path w="93" h="88">
                <a:moveTo>
                  <a:pt x="5" y="0"/>
                </a:moveTo>
                <a:cubicBezTo>
                  <a:pt x="89" y="0"/>
                  <a:pt x="89" y="0"/>
                  <a:pt x="89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5"/>
                  <a:pt x="93" y="5"/>
                  <a:pt x="93" y="5"/>
                </a:cubicBezTo>
                <a:cubicBezTo>
                  <a:pt x="93" y="69"/>
                  <a:pt x="93" y="69"/>
                  <a:pt x="93" y="69"/>
                </a:cubicBezTo>
                <a:cubicBezTo>
                  <a:pt x="93" y="74"/>
                  <a:pt x="93" y="74"/>
                  <a:pt x="93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81" y="74"/>
                  <a:pt x="81" y="74"/>
                  <a:pt x="81" y="74"/>
                </a:cubicBezTo>
                <a:cubicBezTo>
                  <a:pt x="80" y="72"/>
                  <a:pt x="80" y="72"/>
                  <a:pt x="80" y="72"/>
                </a:cubicBezTo>
                <a:cubicBezTo>
                  <a:pt x="81" y="69"/>
                  <a:pt x="82" y="67"/>
                  <a:pt x="82" y="65"/>
                </a:cubicBezTo>
                <a:cubicBezTo>
                  <a:pt x="84" y="65"/>
                  <a:pt x="84" y="65"/>
                  <a:pt x="84" y="65"/>
                </a:cubicBezTo>
                <a:cubicBezTo>
                  <a:pt x="84" y="10"/>
                  <a:pt x="84" y="10"/>
                  <a:pt x="84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65"/>
                  <a:pt x="10" y="65"/>
                  <a:pt x="10" y="65"/>
                </a:cubicBezTo>
                <a:cubicBezTo>
                  <a:pt x="46" y="65"/>
                  <a:pt x="46" y="65"/>
                  <a:pt x="46" y="65"/>
                </a:cubicBezTo>
                <a:cubicBezTo>
                  <a:pt x="46" y="67"/>
                  <a:pt x="47" y="69"/>
                  <a:pt x="48" y="72"/>
                </a:cubicBezTo>
                <a:cubicBezTo>
                  <a:pt x="47" y="74"/>
                  <a:pt x="47" y="74"/>
                  <a:pt x="47" y="74"/>
                </a:cubicBezTo>
                <a:cubicBezTo>
                  <a:pt x="5" y="74"/>
                  <a:pt x="5" y="74"/>
                  <a:pt x="5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64" y="51"/>
                </a:moveTo>
                <a:cubicBezTo>
                  <a:pt x="57" y="51"/>
                  <a:pt x="52" y="56"/>
                  <a:pt x="52" y="63"/>
                </a:cubicBezTo>
                <a:cubicBezTo>
                  <a:pt x="52" y="66"/>
                  <a:pt x="53" y="69"/>
                  <a:pt x="55" y="71"/>
                </a:cubicBezTo>
                <a:cubicBezTo>
                  <a:pt x="50" y="82"/>
                  <a:pt x="50" y="82"/>
                  <a:pt x="50" y="82"/>
                </a:cubicBezTo>
                <a:cubicBezTo>
                  <a:pt x="57" y="82"/>
                  <a:pt x="57" y="82"/>
                  <a:pt x="57" y="82"/>
                </a:cubicBezTo>
                <a:cubicBezTo>
                  <a:pt x="61" y="86"/>
                  <a:pt x="61" y="86"/>
                  <a:pt x="61" y="86"/>
                </a:cubicBezTo>
                <a:cubicBezTo>
                  <a:pt x="64" y="78"/>
                  <a:pt x="64" y="78"/>
                  <a:pt x="64" y="78"/>
                </a:cubicBezTo>
                <a:cubicBezTo>
                  <a:pt x="68" y="88"/>
                  <a:pt x="68" y="88"/>
                  <a:pt x="68" y="88"/>
                </a:cubicBezTo>
                <a:cubicBezTo>
                  <a:pt x="72" y="84"/>
                  <a:pt x="72" y="84"/>
                  <a:pt x="72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4" y="71"/>
                  <a:pt x="74" y="71"/>
                  <a:pt x="74" y="71"/>
                </a:cubicBezTo>
                <a:cubicBezTo>
                  <a:pt x="75" y="69"/>
                  <a:pt x="76" y="66"/>
                  <a:pt x="76" y="63"/>
                </a:cubicBezTo>
                <a:cubicBezTo>
                  <a:pt x="76" y="56"/>
                  <a:pt x="71" y="51"/>
                  <a:pt x="64" y="51"/>
                </a:cubicBezTo>
                <a:close/>
                <a:moveTo>
                  <a:pt x="71" y="67"/>
                </a:moveTo>
                <a:cubicBezTo>
                  <a:pt x="69" y="68"/>
                  <a:pt x="67" y="69"/>
                  <a:pt x="64" y="69"/>
                </a:cubicBezTo>
                <a:cubicBezTo>
                  <a:pt x="62" y="69"/>
                  <a:pt x="59" y="68"/>
                  <a:pt x="57" y="67"/>
                </a:cubicBezTo>
                <a:cubicBezTo>
                  <a:pt x="58" y="69"/>
                  <a:pt x="61" y="72"/>
                  <a:pt x="64" y="72"/>
                </a:cubicBezTo>
                <a:cubicBezTo>
                  <a:pt x="67" y="72"/>
                  <a:pt x="70" y="70"/>
                  <a:pt x="71" y="67"/>
                </a:cubicBezTo>
                <a:close/>
                <a:moveTo>
                  <a:pt x="62" y="55"/>
                </a:moveTo>
                <a:cubicBezTo>
                  <a:pt x="64" y="55"/>
                  <a:pt x="66" y="56"/>
                  <a:pt x="68" y="58"/>
                </a:cubicBezTo>
                <a:cubicBezTo>
                  <a:pt x="70" y="60"/>
                  <a:pt x="71" y="62"/>
                  <a:pt x="71" y="64"/>
                </a:cubicBezTo>
                <a:cubicBezTo>
                  <a:pt x="73" y="62"/>
                  <a:pt x="72" y="58"/>
                  <a:pt x="70" y="56"/>
                </a:cubicBezTo>
                <a:cubicBezTo>
                  <a:pt x="68" y="54"/>
                  <a:pt x="65" y="54"/>
                  <a:pt x="62" y="55"/>
                </a:cubicBezTo>
                <a:close/>
                <a:moveTo>
                  <a:pt x="18" y="41"/>
                </a:moveTo>
                <a:cubicBezTo>
                  <a:pt x="18" y="46"/>
                  <a:pt x="18" y="46"/>
                  <a:pt x="18" y="46"/>
                </a:cubicBezTo>
                <a:cubicBezTo>
                  <a:pt x="77" y="46"/>
                  <a:pt x="77" y="46"/>
                  <a:pt x="77" y="46"/>
                </a:cubicBezTo>
                <a:cubicBezTo>
                  <a:pt x="77" y="41"/>
                  <a:pt x="77" y="41"/>
                  <a:pt x="77" y="41"/>
                </a:cubicBezTo>
                <a:cubicBezTo>
                  <a:pt x="18" y="41"/>
                  <a:pt x="18" y="41"/>
                  <a:pt x="18" y="41"/>
                </a:cubicBezTo>
                <a:close/>
                <a:moveTo>
                  <a:pt x="47" y="29"/>
                </a:moveTo>
                <a:cubicBezTo>
                  <a:pt x="47" y="34"/>
                  <a:pt x="47" y="34"/>
                  <a:pt x="4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29"/>
                  <a:pt x="77" y="29"/>
                  <a:pt x="77" y="29"/>
                </a:cubicBezTo>
                <a:cubicBezTo>
                  <a:pt x="47" y="29"/>
                  <a:pt x="47" y="29"/>
                  <a:pt x="47" y="29"/>
                </a:cubicBezTo>
                <a:close/>
                <a:moveTo>
                  <a:pt x="47" y="17"/>
                </a:moveTo>
                <a:cubicBezTo>
                  <a:pt x="47" y="22"/>
                  <a:pt x="47" y="22"/>
                  <a:pt x="47" y="22"/>
                </a:cubicBezTo>
                <a:cubicBezTo>
                  <a:pt x="77" y="22"/>
                  <a:pt x="77" y="22"/>
                  <a:pt x="77" y="22"/>
                </a:cubicBezTo>
                <a:cubicBezTo>
                  <a:pt x="77" y="17"/>
                  <a:pt x="77" y="17"/>
                  <a:pt x="77" y="17"/>
                </a:cubicBezTo>
                <a:cubicBezTo>
                  <a:pt x="47" y="17"/>
                  <a:pt x="47" y="17"/>
                  <a:pt x="47" y="17"/>
                </a:cubicBezTo>
                <a:close/>
                <a:moveTo>
                  <a:pt x="18" y="17"/>
                </a:moveTo>
                <a:cubicBezTo>
                  <a:pt x="18" y="35"/>
                  <a:pt x="18" y="35"/>
                  <a:pt x="18" y="35"/>
                </a:cubicBezTo>
                <a:cubicBezTo>
                  <a:pt x="40" y="35"/>
                  <a:pt x="40" y="35"/>
                  <a:pt x="40" y="35"/>
                </a:cubicBezTo>
                <a:cubicBezTo>
                  <a:pt x="40" y="17"/>
                  <a:pt x="40" y="17"/>
                  <a:pt x="40" y="17"/>
                </a:cubicBezTo>
                <a:lnTo>
                  <a:pt x="18" y="1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8" name="Freeform 175"/>
          <p:cNvSpPr>
            <a:spLocks noEditPoints="1"/>
          </p:cNvSpPr>
          <p:nvPr/>
        </p:nvSpPr>
        <p:spPr>
          <a:xfrm>
            <a:off x="8920246" y="2988738"/>
            <a:ext cx="196851" cy="247651"/>
          </a:xfrm>
          <a:custGeom>
            <a:avLst/>
            <a:gdLst/>
            <a:ahLst/>
            <a:cxnLst>
              <a:cxn ang="0">
                <a:pos x="85657" y="45324"/>
              </a:cxn>
              <a:cxn ang="0">
                <a:pos x="57687" y="38351"/>
              </a:cxn>
              <a:cxn ang="0">
                <a:pos x="45451" y="73216"/>
              </a:cxn>
              <a:cxn ang="0">
                <a:pos x="59436" y="95879"/>
              </a:cxn>
              <a:cxn ang="0">
                <a:pos x="61184" y="102852"/>
              </a:cxn>
              <a:cxn ang="0">
                <a:pos x="85657" y="109825"/>
              </a:cxn>
              <a:cxn ang="0">
                <a:pos x="110131" y="102852"/>
              </a:cxn>
              <a:cxn ang="0">
                <a:pos x="110131" y="95879"/>
              </a:cxn>
              <a:cxn ang="0">
                <a:pos x="125864" y="73216"/>
              </a:cxn>
              <a:cxn ang="0">
                <a:pos x="111879" y="38351"/>
              </a:cxn>
              <a:cxn ang="0">
                <a:pos x="85657" y="45324"/>
              </a:cxn>
              <a:cxn ang="0">
                <a:pos x="146841" y="134230"/>
              </a:cxn>
              <a:cxn ang="0">
                <a:pos x="24473" y="134230"/>
              </a:cxn>
              <a:cxn ang="0">
                <a:pos x="19229" y="151663"/>
              </a:cxn>
              <a:cxn ang="0">
                <a:pos x="19229" y="151663"/>
              </a:cxn>
              <a:cxn ang="0">
                <a:pos x="24473" y="167352"/>
              </a:cxn>
              <a:cxn ang="0">
                <a:pos x="148590" y="167352"/>
              </a:cxn>
              <a:cxn ang="0">
                <a:pos x="148590" y="184785"/>
              </a:cxn>
              <a:cxn ang="0">
                <a:pos x="20977" y="184785"/>
              </a:cxn>
              <a:cxn ang="0">
                <a:pos x="17481" y="184785"/>
              </a:cxn>
              <a:cxn ang="0">
                <a:pos x="13984" y="183041"/>
              </a:cxn>
              <a:cxn ang="0">
                <a:pos x="12236" y="181298"/>
              </a:cxn>
              <a:cxn ang="0">
                <a:pos x="0" y="151663"/>
              </a:cxn>
              <a:cxn ang="0">
                <a:pos x="0" y="151663"/>
              </a:cxn>
              <a:cxn ang="0">
                <a:pos x="12236" y="120284"/>
              </a:cxn>
              <a:cxn ang="0">
                <a:pos x="13984" y="118541"/>
              </a:cxn>
              <a:cxn ang="0">
                <a:pos x="15733" y="115054"/>
              </a:cxn>
              <a:cxn ang="0">
                <a:pos x="20977" y="115054"/>
              </a:cxn>
              <a:cxn ang="0">
                <a:pos x="146841" y="115054"/>
              </a:cxn>
              <a:cxn ang="0">
                <a:pos x="146841" y="134230"/>
              </a:cxn>
              <a:cxn ang="0">
                <a:pos x="27969" y="158636"/>
              </a:cxn>
              <a:cxn ang="0">
                <a:pos x="27969" y="162122"/>
              </a:cxn>
              <a:cxn ang="0">
                <a:pos x="136353" y="162122"/>
              </a:cxn>
              <a:cxn ang="0">
                <a:pos x="136353" y="158636"/>
              </a:cxn>
              <a:cxn ang="0">
                <a:pos x="27969" y="158636"/>
              </a:cxn>
              <a:cxn ang="0">
                <a:pos x="27969" y="139460"/>
              </a:cxn>
              <a:cxn ang="0">
                <a:pos x="27969" y="142946"/>
              </a:cxn>
              <a:cxn ang="0">
                <a:pos x="136353" y="142946"/>
              </a:cxn>
              <a:cxn ang="0">
                <a:pos x="136353" y="139460"/>
              </a:cxn>
              <a:cxn ang="0">
                <a:pos x="27969" y="139460"/>
              </a:cxn>
              <a:cxn ang="0">
                <a:pos x="27969" y="148176"/>
              </a:cxn>
              <a:cxn ang="0">
                <a:pos x="27969" y="153406"/>
              </a:cxn>
              <a:cxn ang="0">
                <a:pos x="136353" y="153406"/>
              </a:cxn>
              <a:cxn ang="0">
                <a:pos x="136353" y="148176"/>
              </a:cxn>
              <a:cxn ang="0">
                <a:pos x="27969" y="148176"/>
              </a:cxn>
              <a:cxn ang="0">
                <a:pos x="87405" y="17432"/>
              </a:cxn>
              <a:cxn ang="0">
                <a:pos x="127612" y="13946"/>
              </a:cxn>
              <a:cxn ang="0">
                <a:pos x="89154" y="26148"/>
              </a:cxn>
              <a:cxn ang="0">
                <a:pos x="87405" y="41838"/>
              </a:cxn>
              <a:cxn ang="0">
                <a:pos x="83909" y="41838"/>
              </a:cxn>
              <a:cxn ang="0">
                <a:pos x="69924" y="13946"/>
              </a:cxn>
              <a:cxn ang="0">
                <a:pos x="80413" y="6973"/>
              </a:cxn>
              <a:cxn ang="0">
                <a:pos x="87405" y="17432"/>
              </a:cxn>
            </a:cxnLst>
            <a:rect l="0" t="0" r="0" b="0"/>
            <a:pathLst>
              <a:path w="85" h="106">
                <a:moveTo>
                  <a:pt x="49" y="26"/>
                </a:moveTo>
                <a:cubicBezTo>
                  <a:pt x="47" y="24"/>
                  <a:pt x="40" y="19"/>
                  <a:pt x="33" y="22"/>
                </a:cubicBezTo>
                <a:cubicBezTo>
                  <a:pt x="25" y="25"/>
                  <a:pt x="22" y="34"/>
                  <a:pt x="26" y="42"/>
                </a:cubicBezTo>
                <a:cubicBezTo>
                  <a:pt x="30" y="50"/>
                  <a:pt x="33" y="53"/>
                  <a:pt x="34" y="55"/>
                </a:cubicBezTo>
                <a:cubicBezTo>
                  <a:pt x="35" y="56"/>
                  <a:pt x="34" y="58"/>
                  <a:pt x="35" y="59"/>
                </a:cubicBezTo>
                <a:cubicBezTo>
                  <a:pt x="36" y="64"/>
                  <a:pt x="46" y="66"/>
                  <a:pt x="49" y="63"/>
                </a:cubicBezTo>
                <a:cubicBezTo>
                  <a:pt x="52" y="66"/>
                  <a:pt x="62" y="64"/>
                  <a:pt x="63" y="59"/>
                </a:cubicBezTo>
                <a:cubicBezTo>
                  <a:pt x="63" y="58"/>
                  <a:pt x="63" y="56"/>
                  <a:pt x="63" y="55"/>
                </a:cubicBezTo>
                <a:cubicBezTo>
                  <a:pt x="64" y="53"/>
                  <a:pt x="68" y="50"/>
                  <a:pt x="72" y="42"/>
                </a:cubicBezTo>
                <a:cubicBezTo>
                  <a:pt x="76" y="34"/>
                  <a:pt x="73" y="25"/>
                  <a:pt x="64" y="22"/>
                </a:cubicBezTo>
                <a:cubicBezTo>
                  <a:pt x="58" y="19"/>
                  <a:pt x="51" y="24"/>
                  <a:pt x="49" y="26"/>
                </a:cubicBezTo>
                <a:close/>
                <a:moveTo>
                  <a:pt x="84" y="77"/>
                </a:moveTo>
                <a:cubicBezTo>
                  <a:pt x="14" y="77"/>
                  <a:pt x="14" y="77"/>
                  <a:pt x="14" y="77"/>
                </a:cubicBezTo>
                <a:cubicBezTo>
                  <a:pt x="11" y="80"/>
                  <a:pt x="10" y="83"/>
                  <a:pt x="11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11" y="90"/>
                  <a:pt x="12" y="93"/>
                  <a:pt x="14" y="96"/>
                </a:cubicBezTo>
                <a:cubicBezTo>
                  <a:pt x="85" y="96"/>
                  <a:pt x="85" y="96"/>
                  <a:pt x="85" y="9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0" y="106"/>
                  <a:pt x="10" y="106"/>
                  <a:pt x="10" y="106"/>
                </a:cubicBezTo>
                <a:cubicBezTo>
                  <a:pt x="8" y="105"/>
                  <a:pt x="8" y="105"/>
                  <a:pt x="8" y="105"/>
                </a:cubicBezTo>
                <a:cubicBezTo>
                  <a:pt x="8" y="104"/>
                  <a:pt x="7" y="104"/>
                  <a:pt x="7" y="104"/>
                </a:cubicBezTo>
                <a:cubicBezTo>
                  <a:pt x="3" y="99"/>
                  <a:pt x="0" y="93"/>
                  <a:pt x="0" y="8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1"/>
                  <a:pt x="2" y="74"/>
                  <a:pt x="7" y="69"/>
                </a:cubicBezTo>
                <a:cubicBezTo>
                  <a:pt x="7" y="69"/>
                  <a:pt x="7" y="68"/>
                  <a:pt x="8" y="68"/>
                </a:cubicBezTo>
                <a:cubicBezTo>
                  <a:pt x="9" y="66"/>
                  <a:pt x="9" y="66"/>
                  <a:pt x="9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84" y="66"/>
                  <a:pt x="84" y="66"/>
                  <a:pt x="84" y="66"/>
                </a:cubicBezTo>
                <a:cubicBezTo>
                  <a:pt x="84" y="77"/>
                  <a:pt x="84" y="77"/>
                  <a:pt x="84" y="77"/>
                </a:cubicBezTo>
                <a:close/>
                <a:moveTo>
                  <a:pt x="16" y="91"/>
                </a:moveTo>
                <a:cubicBezTo>
                  <a:pt x="16" y="93"/>
                  <a:pt x="16" y="93"/>
                  <a:pt x="16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91"/>
                  <a:pt x="78" y="91"/>
                  <a:pt x="78" y="91"/>
                </a:cubicBezTo>
                <a:cubicBezTo>
                  <a:pt x="16" y="91"/>
                  <a:pt x="16" y="91"/>
                  <a:pt x="16" y="91"/>
                </a:cubicBezTo>
                <a:close/>
                <a:moveTo>
                  <a:pt x="16" y="80"/>
                </a:moveTo>
                <a:cubicBezTo>
                  <a:pt x="16" y="82"/>
                  <a:pt x="16" y="82"/>
                  <a:pt x="16" y="82"/>
                </a:cubicBezTo>
                <a:cubicBezTo>
                  <a:pt x="78" y="82"/>
                  <a:pt x="78" y="82"/>
                  <a:pt x="78" y="82"/>
                </a:cubicBezTo>
                <a:cubicBezTo>
                  <a:pt x="78" y="80"/>
                  <a:pt x="78" y="80"/>
                  <a:pt x="78" y="80"/>
                </a:cubicBezTo>
                <a:cubicBezTo>
                  <a:pt x="16" y="80"/>
                  <a:pt x="16" y="80"/>
                  <a:pt x="16" y="80"/>
                </a:cubicBezTo>
                <a:close/>
                <a:moveTo>
                  <a:pt x="16" y="85"/>
                </a:moveTo>
                <a:cubicBezTo>
                  <a:pt x="16" y="88"/>
                  <a:pt x="16" y="88"/>
                  <a:pt x="16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78" y="85"/>
                  <a:pt x="78" y="85"/>
                  <a:pt x="78" y="85"/>
                </a:cubicBezTo>
                <a:cubicBezTo>
                  <a:pt x="16" y="85"/>
                  <a:pt x="16" y="85"/>
                  <a:pt x="16" y="85"/>
                </a:cubicBezTo>
                <a:close/>
                <a:moveTo>
                  <a:pt x="50" y="10"/>
                </a:moveTo>
                <a:cubicBezTo>
                  <a:pt x="54" y="0"/>
                  <a:pt x="64" y="5"/>
                  <a:pt x="73" y="8"/>
                </a:cubicBezTo>
                <a:cubicBezTo>
                  <a:pt x="69" y="14"/>
                  <a:pt x="58" y="18"/>
                  <a:pt x="51" y="15"/>
                </a:cubicBezTo>
                <a:cubicBezTo>
                  <a:pt x="51" y="18"/>
                  <a:pt x="50" y="21"/>
                  <a:pt x="50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7"/>
                  <a:pt x="46" y="13"/>
                  <a:pt x="40" y="8"/>
                </a:cubicBezTo>
                <a:cubicBezTo>
                  <a:pt x="46" y="4"/>
                  <a:pt x="46" y="4"/>
                  <a:pt x="46" y="4"/>
                </a:cubicBezTo>
                <a:cubicBezTo>
                  <a:pt x="48" y="6"/>
                  <a:pt x="50" y="8"/>
                  <a:pt x="50" y="1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59" name="Freeform 176"/>
          <p:cNvSpPr>
            <a:spLocks noEditPoints="1"/>
          </p:cNvSpPr>
          <p:nvPr/>
        </p:nvSpPr>
        <p:spPr>
          <a:xfrm>
            <a:off x="5017107" y="3670305"/>
            <a:ext cx="237067" cy="213784"/>
          </a:xfrm>
          <a:custGeom>
            <a:avLst/>
            <a:gdLst/>
            <a:ahLst/>
            <a:cxnLst>
              <a:cxn ang="0">
                <a:pos x="63374" y="136362"/>
              </a:cxn>
              <a:cxn ang="0">
                <a:pos x="68655" y="141675"/>
              </a:cxn>
              <a:cxn ang="0">
                <a:pos x="73936" y="141675"/>
              </a:cxn>
              <a:cxn ang="0">
                <a:pos x="77457" y="139904"/>
              </a:cxn>
              <a:cxn ang="0">
                <a:pos x="80978" y="132820"/>
              </a:cxn>
              <a:cxn ang="0">
                <a:pos x="80978" y="132820"/>
              </a:cxn>
              <a:cxn ang="0">
                <a:pos x="80978" y="83234"/>
              </a:cxn>
              <a:cxn ang="0">
                <a:pos x="52811" y="92089"/>
              </a:cxn>
              <a:cxn ang="0">
                <a:pos x="0" y="92089"/>
              </a:cxn>
              <a:cxn ang="0">
                <a:pos x="77457" y="10625"/>
              </a:cxn>
              <a:cxn ang="0">
                <a:pos x="80978" y="0"/>
              </a:cxn>
              <a:cxn ang="0">
                <a:pos x="96821" y="0"/>
              </a:cxn>
              <a:cxn ang="0">
                <a:pos x="100342" y="10625"/>
              </a:cxn>
              <a:cxn ang="0">
                <a:pos x="177800" y="92089"/>
              </a:cxn>
              <a:cxn ang="0">
                <a:pos x="126748" y="92089"/>
              </a:cxn>
              <a:cxn ang="0">
                <a:pos x="98582" y="83234"/>
              </a:cxn>
              <a:cxn ang="0">
                <a:pos x="98582" y="132820"/>
              </a:cxn>
              <a:cxn ang="0">
                <a:pos x="98582" y="132820"/>
              </a:cxn>
              <a:cxn ang="0">
                <a:pos x="88019" y="155843"/>
              </a:cxn>
              <a:cxn ang="0">
                <a:pos x="75697" y="159385"/>
              </a:cxn>
              <a:cxn ang="0">
                <a:pos x="63374" y="157614"/>
              </a:cxn>
              <a:cxn ang="0">
                <a:pos x="45770" y="139904"/>
              </a:cxn>
              <a:cxn ang="0">
                <a:pos x="63374" y="136362"/>
              </a:cxn>
              <a:cxn ang="0">
                <a:pos x="126748" y="76150"/>
              </a:cxn>
              <a:cxn ang="0">
                <a:pos x="140831" y="72608"/>
              </a:cxn>
              <a:cxn ang="0">
                <a:pos x="100342" y="23022"/>
              </a:cxn>
              <a:cxn ang="0">
                <a:pos x="126748" y="76150"/>
              </a:cxn>
              <a:cxn ang="0">
                <a:pos x="17603" y="70837"/>
              </a:cxn>
              <a:cxn ang="0">
                <a:pos x="35207" y="69066"/>
              </a:cxn>
              <a:cxn ang="0">
                <a:pos x="58093" y="28335"/>
              </a:cxn>
              <a:cxn ang="0">
                <a:pos x="17603" y="70837"/>
              </a:cxn>
            </a:cxnLst>
            <a:rect l="0" t="0" r="0" b="0"/>
            <a:pathLst>
              <a:path w="101" h="90">
                <a:moveTo>
                  <a:pt x="36" y="77"/>
                </a:moveTo>
                <a:cubicBezTo>
                  <a:pt x="36" y="78"/>
                  <a:pt x="37" y="79"/>
                  <a:pt x="39" y="80"/>
                </a:cubicBezTo>
                <a:cubicBezTo>
                  <a:pt x="40" y="80"/>
                  <a:pt x="41" y="80"/>
                  <a:pt x="42" y="80"/>
                </a:cubicBezTo>
                <a:cubicBezTo>
                  <a:pt x="43" y="80"/>
                  <a:pt x="43" y="79"/>
                  <a:pt x="44" y="79"/>
                </a:cubicBezTo>
                <a:cubicBezTo>
                  <a:pt x="45" y="78"/>
                  <a:pt x="46" y="77"/>
                  <a:pt x="46" y="75"/>
                </a:cubicBezTo>
                <a:cubicBezTo>
                  <a:pt x="46" y="75"/>
                  <a:pt x="46" y="75"/>
                  <a:pt x="46" y="75"/>
                </a:cubicBezTo>
                <a:cubicBezTo>
                  <a:pt x="46" y="47"/>
                  <a:pt x="46" y="47"/>
                  <a:pt x="46" y="47"/>
                </a:cubicBezTo>
                <a:cubicBezTo>
                  <a:pt x="39" y="47"/>
                  <a:pt x="34" y="49"/>
                  <a:pt x="30" y="52"/>
                </a:cubicBezTo>
                <a:cubicBezTo>
                  <a:pt x="19" y="47"/>
                  <a:pt x="9" y="47"/>
                  <a:pt x="0" y="52"/>
                </a:cubicBezTo>
                <a:cubicBezTo>
                  <a:pt x="2" y="26"/>
                  <a:pt x="16" y="9"/>
                  <a:pt x="44" y="6"/>
                </a:cubicBezTo>
                <a:cubicBezTo>
                  <a:pt x="46" y="0"/>
                  <a:pt x="46" y="0"/>
                  <a:pt x="46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6"/>
                  <a:pt x="57" y="6"/>
                  <a:pt x="57" y="6"/>
                </a:cubicBezTo>
                <a:cubicBezTo>
                  <a:pt x="85" y="9"/>
                  <a:pt x="99" y="26"/>
                  <a:pt x="101" y="52"/>
                </a:cubicBezTo>
                <a:cubicBezTo>
                  <a:pt x="92" y="47"/>
                  <a:pt x="83" y="47"/>
                  <a:pt x="72" y="52"/>
                </a:cubicBezTo>
                <a:cubicBezTo>
                  <a:pt x="67" y="49"/>
                  <a:pt x="63" y="47"/>
                  <a:pt x="56" y="47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81"/>
                  <a:pt x="54" y="85"/>
                  <a:pt x="50" y="88"/>
                </a:cubicBezTo>
                <a:cubicBezTo>
                  <a:pt x="48" y="89"/>
                  <a:pt x="45" y="90"/>
                  <a:pt x="43" y="90"/>
                </a:cubicBezTo>
                <a:cubicBezTo>
                  <a:pt x="40" y="90"/>
                  <a:pt x="38" y="90"/>
                  <a:pt x="36" y="89"/>
                </a:cubicBezTo>
                <a:cubicBezTo>
                  <a:pt x="31" y="88"/>
                  <a:pt x="27" y="84"/>
                  <a:pt x="26" y="79"/>
                </a:cubicBezTo>
                <a:cubicBezTo>
                  <a:pt x="36" y="77"/>
                  <a:pt x="36" y="77"/>
                  <a:pt x="36" y="77"/>
                </a:cubicBezTo>
                <a:close/>
                <a:moveTo>
                  <a:pt x="72" y="43"/>
                </a:moveTo>
                <a:cubicBezTo>
                  <a:pt x="75" y="42"/>
                  <a:pt x="77" y="41"/>
                  <a:pt x="80" y="41"/>
                </a:cubicBezTo>
                <a:cubicBezTo>
                  <a:pt x="78" y="23"/>
                  <a:pt x="69" y="16"/>
                  <a:pt x="57" y="13"/>
                </a:cubicBezTo>
                <a:cubicBezTo>
                  <a:pt x="67" y="20"/>
                  <a:pt x="73" y="29"/>
                  <a:pt x="72" y="43"/>
                </a:cubicBezTo>
                <a:close/>
                <a:moveTo>
                  <a:pt x="10" y="40"/>
                </a:moveTo>
                <a:cubicBezTo>
                  <a:pt x="14" y="40"/>
                  <a:pt x="17" y="40"/>
                  <a:pt x="20" y="39"/>
                </a:cubicBezTo>
                <a:cubicBezTo>
                  <a:pt x="25" y="31"/>
                  <a:pt x="29" y="23"/>
                  <a:pt x="33" y="16"/>
                </a:cubicBezTo>
                <a:cubicBezTo>
                  <a:pt x="20" y="19"/>
                  <a:pt x="13" y="27"/>
                  <a:pt x="10" y="4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0" name="Freeform 177"/>
          <p:cNvSpPr>
            <a:spLocks noEditPoints="1"/>
          </p:cNvSpPr>
          <p:nvPr/>
        </p:nvSpPr>
        <p:spPr>
          <a:xfrm>
            <a:off x="5025574" y="4282024"/>
            <a:ext cx="192618" cy="241300"/>
          </a:xfrm>
          <a:custGeom>
            <a:avLst/>
            <a:gdLst/>
            <a:ahLst/>
            <a:cxnLst>
              <a:cxn ang="0">
                <a:pos x="85472" y="123550"/>
              </a:cxn>
              <a:cxn ang="0">
                <a:pos x="75006" y="123550"/>
              </a:cxn>
              <a:cxn ang="0">
                <a:pos x="104660" y="172274"/>
              </a:cxn>
              <a:cxn ang="0">
                <a:pos x="120359" y="180975"/>
              </a:cxn>
              <a:cxn ang="0">
                <a:pos x="134313" y="120069"/>
              </a:cxn>
              <a:cxn ang="0">
                <a:pos x="136058" y="46983"/>
              </a:cxn>
              <a:cxn ang="0">
                <a:pos x="90705" y="60905"/>
              </a:cxn>
              <a:cxn ang="0">
                <a:pos x="55818" y="66125"/>
              </a:cxn>
              <a:cxn ang="0">
                <a:pos x="41864" y="64385"/>
              </a:cxn>
              <a:cxn ang="0">
                <a:pos x="13954" y="93967"/>
              </a:cxn>
              <a:cxn ang="0">
                <a:pos x="20932" y="156612"/>
              </a:cxn>
              <a:cxn ang="0">
                <a:pos x="34886" y="180975"/>
              </a:cxn>
              <a:cxn ang="0">
                <a:pos x="71517" y="180975"/>
              </a:cxn>
              <a:cxn ang="0">
                <a:pos x="73262" y="0"/>
              </a:cxn>
              <a:cxn ang="0">
                <a:pos x="102915" y="29582"/>
              </a:cxn>
              <a:cxn ang="0">
                <a:pos x="73262" y="60905"/>
              </a:cxn>
              <a:cxn ang="0">
                <a:pos x="43608" y="29582"/>
              </a:cxn>
              <a:cxn ang="0">
                <a:pos x="73262" y="0"/>
              </a:cxn>
              <a:cxn ang="0">
                <a:pos x="90705" y="29582"/>
              </a:cxn>
              <a:cxn ang="0">
                <a:pos x="73262" y="46983"/>
              </a:cxn>
              <a:cxn ang="0">
                <a:pos x="55818" y="29582"/>
              </a:cxn>
              <a:cxn ang="0">
                <a:pos x="73262" y="13921"/>
              </a:cxn>
              <a:cxn ang="0">
                <a:pos x="71517" y="99188"/>
              </a:cxn>
              <a:cxn ang="0">
                <a:pos x="71517" y="147912"/>
              </a:cxn>
              <a:cxn ang="0">
                <a:pos x="71517" y="99188"/>
              </a:cxn>
              <a:cxn ang="0">
                <a:pos x="36631" y="93967"/>
              </a:cxn>
              <a:cxn ang="0">
                <a:pos x="50585" y="83526"/>
              </a:cxn>
              <a:cxn ang="0">
                <a:pos x="57563" y="92227"/>
              </a:cxn>
              <a:cxn ang="0">
                <a:pos x="47097" y="93967"/>
              </a:cxn>
              <a:cxn ang="0">
                <a:pos x="43608" y="99188"/>
              </a:cxn>
              <a:cxn ang="0">
                <a:pos x="108148" y="99188"/>
              </a:cxn>
              <a:cxn ang="0">
                <a:pos x="101171" y="95707"/>
              </a:cxn>
              <a:cxn ang="0">
                <a:pos x="94194" y="92227"/>
              </a:cxn>
              <a:cxn ang="0">
                <a:pos x="85472" y="85267"/>
              </a:cxn>
              <a:cxn ang="0">
                <a:pos x="102915" y="87007"/>
              </a:cxn>
              <a:cxn ang="0">
                <a:pos x="108148" y="99188"/>
              </a:cxn>
              <a:cxn ang="0">
                <a:pos x="68029" y="123550"/>
              </a:cxn>
              <a:cxn ang="0">
                <a:pos x="57563" y="123550"/>
              </a:cxn>
            </a:cxnLst>
            <a:rect l="0" t="0" r="0" b="0"/>
            <a:pathLst>
              <a:path w="83" h="104">
                <a:moveTo>
                  <a:pt x="46" y="66"/>
                </a:moveTo>
                <a:cubicBezTo>
                  <a:pt x="48" y="66"/>
                  <a:pt x="49" y="69"/>
                  <a:pt x="49" y="71"/>
                </a:cubicBezTo>
                <a:cubicBezTo>
                  <a:pt x="49" y="74"/>
                  <a:pt x="48" y="76"/>
                  <a:pt x="46" y="76"/>
                </a:cubicBezTo>
                <a:cubicBezTo>
                  <a:pt x="45" y="76"/>
                  <a:pt x="43" y="74"/>
                  <a:pt x="43" y="71"/>
                </a:cubicBezTo>
                <a:cubicBezTo>
                  <a:pt x="43" y="69"/>
                  <a:pt x="45" y="66"/>
                  <a:pt x="46" y="66"/>
                </a:cubicBezTo>
                <a:close/>
                <a:moveTo>
                  <a:pt x="60" y="99"/>
                </a:moveTo>
                <a:cubicBezTo>
                  <a:pt x="62" y="104"/>
                  <a:pt x="62" y="104"/>
                  <a:pt x="62" y="104"/>
                </a:cubicBezTo>
                <a:cubicBezTo>
                  <a:pt x="69" y="104"/>
                  <a:pt x="69" y="104"/>
                  <a:pt x="69" y="104"/>
                </a:cubicBezTo>
                <a:cubicBezTo>
                  <a:pt x="69" y="91"/>
                  <a:pt x="69" y="91"/>
                  <a:pt x="69" y="91"/>
                </a:cubicBezTo>
                <a:cubicBezTo>
                  <a:pt x="74" y="85"/>
                  <a:pt x="77" y="77"/>
                  <a:pt x="77" y="69"/>
                </a:cubicBezTo>
                <a:cubicBezTo>
                  <a:pt x="77" y="64"/>
                  <a:pt x="76" y="59"/>
                  <a:pt x="74" y="54"/>
                </a:cubicBezTo>
                <a:cubicBezTo>
                  <a:pt x="80" y="48"/>
                  <a:pt x="83" y="37"/>
                  <a:pt x="78" y="27"/>
                </a:cubicBezTo>
                <a:cubicBezTo>
                  <a:pt x="70" y="28"/>
                  <a:pt x="63" y="32"/>
                  <a:pt x="58" y="37"/>
                </a:cubicBezTo>
                <a:cubicBezTo>
                  <a:pt x="57" y="36"/>
                  <a:pt x="54" y="36"/>
                  <a:pt x="52" y="35"/>
                </a:cubicBezTo>
                <a:cubicBezTo>
                  <a:pt x="51" y="38"/>
                  <a:pt x="51" y="38"/>
                  <a:pt x="51" y="38"/>
                </a:cubicBezTo>
                <a:cubicBezTo>
                  <a:pt x="44" y="37"/>
                  <a:pt x="40" y="37"/>
                  <a:pt x="32" y="38"/>
                </a:cubicBezTo>
                <a:cubicBezTo>
                  <a:pt x="31" y="35"/>
                  <a:pt x="31" y="35"/>
                  <a:pt x="31" y="35"/>
                </a:cubicBezTo>
                <a:cubicBezTo>
                  <a:pt x="29" y="35"/>
                  <a:pt x="26" y="36"/>
                  <a:pt x="24" y="37"/>
                </a:cubicBezTo>
                <a:cubicBezTo>
                  <a:pt x="20" y="32"/>
                  <a:pt x="12" y="28"/>
                  <a:pt x="5" y="27"/>
                </a:cubicBezTo>
                <a:cubicBezTo>
                  <a:pt x="0" y="37"/>
                  <a:pt x="3" y="48"/>
                  <a:pt x="8" y="54"/>
                </a:cubicBezTo>
                <a:cubicBezTo>
                  <a:pt x="6" y="59"/>
                  <a:pt x="5" y="63"/>
                  <a:pt x="5" y="69"/>
                </a:cubicBezTo>
                <a:cubicBezTo>
                  <a:pt x="5" y="77"/>
                  <a:pt x="8" y="84"/>
                  <a:pt x="12" y="90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2" y="99"/>
                  <a:pt x="22" y="99"/>
                  <a:pt x="22" y="99"/>
                </a:cubicBezTo>
                <a:cubicBezTo>
                  <a:pt x="27" y="102"/>
                  <a:pt x="34" y="104"/>
                  <a:pt x="41" y="104"/>
                </a:cubicBezTo>
                <a:cubicBezTo>
                  <a:pt x="48" y="104"/>
                  <a:pt x="55" y="102"/>
                  <a:pt x="60" y="99"/>
                </a:cubicBezTo>
                <a:close/>
                <a:moveTo>
                  <a:pt x="42" y="0"/>
                </a:moveTo>
                <a:cubicBezTo>
                  <a:pt x="47" y="0"/>
                  <a:pt x="51" y="2"/>
                  <a:pt x="54" y="5"/>
                </a:cubicBezTo>
                <a:cubicBezTo>
                  <a:pt x="57" y="8"/>
                  <a:pt x="59" y="13"/>
                  <a:pt x="59" y="17"/>
                </a:cubicBezTo>
                <a:cubicBezTo>
                  <a:pt x="59" y="22"/>
                  <a:pt x="57" y="26"/>
                  <a:pt x="54" y="30"/>
                </a:cubicBezTo>
                <a:cubicBezTo>
                  <a:pt x="51" y="33"/>
                  <a:pt x="47" y="35"/>
                  <a:pt x="42" y="35"/>
                </a:cubicBezTo>
                <a:cubicBezTo>
                  <a:pt x="37" y="35"/>
                  <a:pt x="33" y="33"/>
                  <a:pt x="30" y="30"/>
                </a:cubicBezTo>
                <a:cubicBezTo>
                  <a:pt x="27" y="26"/>
                  <a:pt x="25" y="22"/>
                  <a:pt x="25" y="17"/>
                </a:cubicBezTo>
                <a:cubicBezTo>
                  <a:pt x="25" y="13"/>
                  <a:pt x="27" y="8"/>
                  <a:pt x="30" y="5"/>
                </a:cubicBezTo>
                <a:cubicBezTo>
                  <a:pt x="33" y="2"/>
                  <a:pt x="37" y="0"/>
                  <a:pt x="42" y="0"/>
                </a:cubicBezTo>
                <a:close/>
                <a:moveTo>
                  <a:pt x="49" y="10"/>
                </a:moveTo>
                <a:cubicBezTo>
                  <a:pt x="51" y="12"/>
                  <a:pt x="52" y="15"/>
                  <a:pt x="52" y="17"/>
                </a:cubicBezTo>
                <a:cubicBezTo>
                  <a:pt x="52" y="20"/>
                  <a:pt x="51" y="23"/>
                  <a:pt x="49" y="24"/>
                </a:cubicBezTo>
                <a:cubicBezTo>
                  <a:pt x="47" y="26"/>
                  <a:pt x="45" y="27"/>
                  <a:pt x="42" y="27"/>
                </a:cubicBezTo>
                <a:cubicBezTo>
                  <a:pt x="39" y="27"/>
                  <a:pt x="37" y="26"/>
                  <a:pt x="35" y="24"/>
                </a:cubicBezTo>
                <a:cubicBezTo>
                  <a:pt x="33" y="23"/>
                  <a:pt x="32" y="20"/>
                  <a:pt x="32" y="17"/>
                </a:cubicBezTo>
                <a:cubicBezTo>
                  <a:pt x="32" y="15"/>
                  <a:pt x="33" y="12"/>
                  <a:pt x="35" y="10"/>
                </a:cubicBezTo>
                <a:cubicBezTo>
                  <a:pt x="37" y="9"/>
                  <a:pt x="39" y="8"/>
                  <a:pt x="42" y="8"/>
                </a:cubicBezTo>
                <a:cubicBezTo>
                  <a:pt x="45" y="8"/>
                  <a:pt x="47" y="9"/>
                  <a:pt x="49" y="10"/>
                </a:cubicBezTo>
                <a:close/>
                <a:moveTo>
                  <a:pt x="41" y="57"/>
                </a:moveTo>
                <a:cubicBezTo>
                  <a:pt x="33" y="57"/>
                  <a:pt x="27" y="64"/>
                  <a:pt x="27" y="71"/>
                </a:cubicBezTo>
                <a:cubicBezTo>
                  <a:pt x="27" y="79"/>
                  <a:pt x="33" y="85"/>
                  <a:pt x="41" y="85"/>
                </a:cubicBezTo>
                <a:cubicBezTo>
                  <a:pt x="49" y="85"/>
                  <a:pt x="55" y="79"/>
                  <a:pt x="55" y="71"/>
                </a:cubicBezTo>
                <a:cubicBezTo>
                  <a:pt x="55" y="64"/>
                  <a:pt x="49" y="57"/>
                  <a:pt x="41" y="57"/>
                </a:cubicBezTo>
                <a:close/>
                <a:moveTo>
                  <a:pt x="21" y="57"/>
                </a:moveTo>
                <a:cubicBezTo>
                  <a:pt x="21" y="56"/>
                  <a:pt x="21" y="55"/>
                  <a:pt x="21" y="54"/>
                </a:cubicBezTo>
                <a:cubicBezTo>
                  <a:pt x="22" y="52"/>
                  <a:pt x="23" y="51"/>
                  <a:pt x="24" y="50"/>
                </a:cubicBezTo>
                <a:cubicBezTo>
                  <a:pt x="26" y="49"/>
                  <a:pt x="27" y="49"/>
                  <a:pt x="29" y="48"/>
                </a:cubicBezTo>
                <a:cubicBezTo>
                  <a:pt x="31" y="48"/>
                  <a:pt x="32" y="49"/>
                  <a:pt x="34" y="49"/>
                </a:cubicBezTo>
                <a:cubicBezTo>
                  <a:pt x="33" y="53"/>
                  <a:pt x="33" y="53"/>
                  <a:pt x="33" y="53"/>
                </a:cubicBezTo>
                <a:cubicBezTo>
                  <a:pt x="31" y="53"/>
                  <a:pt x="30" y="53"/>
                  <a:pt x="29" y="53"/>
                </a:cubicBezTo>
                <a:cubicBezTo>
                  <a:pt x="28" y="53"/>
                  <a:pt x="27" y="53"/>
                  <a:pt x="27" y="54"/>
                </a:cubicBezTo>
                <a:cubicBezTo>
                  <a:pt x="26" y="54"/>
                  <a:pt x="26" y="54"/>
                  <a:pt x="25" y="55"/>
                </a:cubicBezTo>
                <a:cubicBezTo>
                  <a:pt x="25" y="56"/>
                  <a:pt x="25" y="56"/>
                  <a:pt x="25" y="57"/>
                </a:cubicBezTo>
                <a:cubicBezTo>
                  <a:pt x="21" y="57"/>
                  <a:pt x="21" y="57"/>
                  <a:pt x="21" y="57"/>
                </a:cubicBezTo>
                <a:close/>
                <a:moveTo>
                  <a:pt x="62" y="57"/>
                </a:moveTo>
                <a:cubicBezTo>
                  <a:pt x="58" y="57"/>
                  <a:pt x="58" y="57"/>
                  <a:pt x="58" y="57"/>
                </a:cubicBezTo>
                <a:cubicBezTo>
                  <a:pt x="58" y="56"/>
                  <a:pt x="58" y="56"/>
                  <a:pt x="58" y="55"/>
                </a:cubicBezTo>
                <a:cubicBezTo>
                  <a:pt x="57" y="54"/>
                  <a:pt x="57" y="54"/>
                  <a:pt x="56" y="54"/>
                </a:cubicBezTo>
                <a:cubicBezTo>
                  <a:pt x="56" y="53"/>
                  <a:pt x="55" y="53"/>
                  <a:pt x="54" y="53"/>
                </a:cubicBezTo>
                <a:cubicBezTo>
                  <a:pt x="53" y="53"/>
                  <a:pt x="51" y="53"/>
                  <a:pt x="50" y="53"/>
                </a:cubicBezTo>
                <a:cubicBezTo>
                  <a:pt x="49" y="49"/>
                  <a:pt x="49" y="49"/>
                  <a:pt x="49" y="49"/>
                </a:cubicBezTo>
                <a:cubicBezTo>
                  <a:pt x="50" y="49"/>
                  <a:pt x="52" y="48"/>
                  <a:pt x="54" y="48"/>
                </a:cubicBezTo>
                <a:cubicBezTo>
                  <a:pt x="56" y="49"/>
                  <a:pt x="57" y="49"/>
                  <a:pt x="59" y="50"/>
                </a:cubicBezTo>
                <a:cubicBezTo>
                  <a:pt x="60" y="51"/>
                  <a:pt x="61" y="52"/>
                  <a:pt x="62" y="54"/>
                </a:cubicBezTo>
                <a:cubicBezTo>
                  <a:pt x="62" y="55"/>
                  <a:pt x="62" y="56"/>
                  <a:pt x="62" y="57"/>
                </a:cubicBezTo>
                <a:close/>
                <a:moveTo>
                  <a:pt x="36" y="66"/>
                </a:moveTo>
                <a:cubicBezTo>
                  <a:pt x="37" y="66"/>
                  <a:pt x="39" y="69"/>
                  <a:pt x="39" y="71"/>
                </a:cubicBezTo>
                <a:cubicBezTo>
                  <a:pt x="39" y="74"/>
                  <a:pt x="37" y="76"/>
                  <a:pt x="36" y="76"/>
                </a:cubicBezTo>
                <a:cubicBezTo>
                  <a:pt x="34" y="76"/>
                  <a:pt x="33" y="74"/>
                  <a:pt x="33" y="71"/>
                </a:cubicBezTo>
                <a:cubicBezTo>
                  <a:pt x="33" y="69"/>
                  <a:pt x="34" y="66"/>
                  <a:pt x="36" y="6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1" name="Freeform 178"/>
          <p:cNvSpPr>
            <a:spLocks noEditPoints="1"/>
          </p:cNvSpPr>
          <p:nvPr/>
        </p:nvSpPr>
        <p:spPr>
          <a:xfrm>
            <a:off x="6977144" y="2355854"/>
            <a:ext cx="230718" cy="232834"/>
          </a:xfrm>
          <a:custGeom>
            <a:avLst/>
            <a:gdLst/>
            <a:ahLst/>
            <a:cxnLst>
              <a:cxn ang="0">
                <a:pos x="85487" y="0"/>
              </a:cxn>
              <a:cxn ang="0">
                <a:pos x="172720" y="87312"/>
              </a:cxn>
              <a:cxn ang="0">
                <a:pos x="85487" y="174625"/>
              </a:cxn>
              <a:cxn ang="0">
                <a:pos x="0" y="87312"/>
              </a:cxn>
              <a:cxn ang="0">
                <a:pos x="85487" y="0"/>
              </a:cxn>
              <a:cxn ang="0">
                <a:pos x="78509" y="26193"/>
              </a:cxn>
              <a:cxn ang="0">
                <a:pos x="78509" y="76835"/>
              </a:cxn>
              <a:cxn ang="0">
                <a:pos x="94210" y="76835"/>
              </a:cxn>
              <a:cxn ang="0">
                <a:pos x="94210" y="26193"/>
              </a:cxn>
              <a:cxn ang="0">
                <a:pos x="78509" y="26193"/>
              </a:cxn>
              <a:cxn ang="0">
                <a:pos x="116891" y="41910"/>
              </a:cxn>
              <a:cxn ang="0">
                <a:pos x="106423" y="55880"/>
              </a:cxn>
              <a:cxn ang="0">
                <a:pos x="111657" y="61118"/>
              </a:cxn>
              <a:cxn ang="0">
                <a:pos x="122125" y="87312"/>
              </a:cxn>
              <a:cxn ang="0">
                <a:pos x="111657" y="113506"/>
              </a:cxn>
              <a:cxn ang="0">
                <a:pos x="85487" y="123983"/>
              </a:cxn>
              <a:cxn ang="0">
                <a:pos x="61062" y="113506"/>
              </a:cxn>
              <a:cxn ang="0">
                <a:pos x="48850" y="87312"/>
              </a:cxn>
              <a:cxn ang="0">
                <a:pos x="61062" y="61118"/>
              </a:cxn>
              <a:cxn ang="0">
                <a:pos x="64551" y="55880"/>
              </a:cxn>
              <a:cxn ang="0">
                <a:pos x="54084" y="41910"/>
              </a:cxn>
              <a:cxn ang="0">
                <a:pos x="47105" y="48895"/>
              </a:cxn>
              <a:cxn ang="0">
                <a:pos x="31403" y="87312"/>
              </a:cxn>
              <a:cxn ang="0">
                <a:pos x="47105" y="125730"/>
              </a:cxn>
              <a:cxn ang="0">
                <a:pos x="85487" y="141446"/>
              </a:cxn>
              <a:cxn ang="0">
                <a:pos x="125614" y="125730"/>
              </a:cxn>
              <a:cxn ang="0">
                <a:pos x="141316" y="87312"/>
              </a:cxn>
              <a:cxn ang="0">
                <a:pos x="125614" y="48895"/>
              </a:cxn>
              <a:cxn ang="0">
                <a:pos x="116891" y="41910"/>
              </a:cxn>
            </a:cxnLst>
            <a:rect l="0" t="0" r="0" b="0"/>
            <a:pathLst>
              <a:path w="99" h="100">
                <a:moveTo>
                  <a:pt x="49" y="0"/>
                </a:moveTo>
                <a:cubicBezTo>
                  <a:pt x="77" y="0"/>
                  <a:pt x="99" y="22"/>
                  <a:pt x="99" y="50"/>
                </a:cubicBezTo>
                <a:cubicBezTo>
                  <a:pt x="99" y="77"/>
                  <a:pt x="77" y="100"/>
                  <a:pt x="49" y="100"/>
                </a:cubicBezTo>
                <a:cubicBezTo>
                  <a:pt x="22" y="100"/>
                  <a:pt x="0" y="77"/>
                  <a:pt x="0" y="50"/>
                </a:cubicBezTo>
                <a:cubicBezTo>
                  <a:pt x="0" y="22"/>
                  <a:pt x="22" y="0"/>
                  <a:pt x="49" y="0"/>
                </a:cubicBezTo>
                <a:close/>
                <a:moveTo>
                  <a:pt x="45" y="15"/>
                </a:moveTo>
                <a:cubicBezTo>
                  <a:pt x="45" y="44"/>
                  <a:pt x="45" y="44"/>
                  <a:pt x="45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54" y="15"/>
                  <a:pt x="54" y="15"/>
                  <a:pt x="54" y="15"/>
                </a:cubicBezTo>
                <a:cubicBezTo>
                  <a:pt x="45" y="15"/>
                  <a:pt x="45" y="15"/>
                  <a:pt x="45" y="15"/>
                </a:cubicBezTo>
                <a:close/>
                <a:moveTo>
                  <a:pt x="67" y="24"/>
                </a:moveTo>
                <a:cubicBezTo>
                  <a:pt x="61" y="32"/>
                  <a:pt x="61" y="32"/>
                  <a:pt x="61" y="32"/>
                </a:cubicBezTo>
                <a:cubicBezTo>
                  <a:pt x="62" y="33"/>
                  <a:pt x="63" y="34"/>
                  <a:pt x="64" y="35"/>
                </a:cubicBezTo>
                <a:cubicBezTo>
                  <a:pt x="68" y="39"/>
                  <a:pt x="70" y="44"/>
                  <a:pt x="70" y="50"/>
                </a:cubicBezTo>
                <a:cubicBezTo>
                  <a:pt x="70" y="55"/>
                  <a:pt x="68" y="61"/>
                  <a:pt x="64" y="65"/>
                </a:cubicBezTo>
                <a:cubicBezTo>
                  <a:pt x="60" y="68"/>
                  <a:pt x="55" y="71"/>
                  <a:pt x="49" y="71"/>
                </a:cubicBezTo>
                <a:cubicBezTo>
                  <a:pt x="44" y="71"/>
                  <a:pt x="38" y="68"/>
                  <a:pt x="35" y="65"/>
                </a:cubicBezTo>
                <a:cubicBezTo>
                  <a:pt x="31" y="61"/>
                  <a:pt x="28" y="55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5" y="34"/>
                  <a:pt x="36" y="33"/>
                  <a:pt x="37" y="32"/>
                </a:cubicBezTo>
                <a:cubicBezTo>
                  <a:pt x="31" y="24"/>
                  <a:pt x="31" y="24"/>
                  <a:pt x="31" y="24"/>
                </a:cubicBezTo>
                <a:cubicBezTo>
                  <a:pt x="30" y="25"/>
                  <a:pt x="29" y="26"/>
                  <a:pt x="27" y="28"/>
                </a:cubicBezTo>
                <a:cubicBezTo>
                  <a:pt x="22" y="33"/>
                  <a:pt x="18" y="41"/>
                  <a:pt x="18" y="50"/>
                </a:cubicBezTo>
                <a:cubicBezTo>
                  <a:pt x="18" y="58"/>
                  <a:pt x="22" y="66"/>
                  <a:pt x="27" y="72"/>
                </a:cubicBezTo>
                <a:cubicBezTo>
                  <a:pt x="33" y="77"/>
                  <a:pt x="41" y="81"/>
                  <a:pt x="49" y="81"/>
                </a:cubicBezTo>
                <a:cubicBezTo>
                  <a:pt x="58" y="81"/>
                  <a:pt x="66" y="77"/>
                  <a:pt x="72" y="72"/>
                </a:cubicBezTo>
                <a:cubicBezTo>
                  <a:pt x="77" y="66"/>
                  <a:pt x="81" y="58"/>
                  <a:pt x="81" y="50"/>
                </a:cubicBezTo>
                <a:cubicBezTo>
                  <a:pt x="81" y="41"/>
                  <a:pt x="77" y="33"/>
                  <a:pt x="72" y="28"/>
                </a:cubicBezTo>
                <a:cubicBezTo>
                  <a:pt x="70" y="26"/>
                  <a:pt x="69" y="25"/>
                  <a:pt x="67" y="2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2" name="Freeform 179"/>
          <p:cNvSpPr>
            <a:spLocks noEditPoints="1"/>
          </p:cNvSpPr>
          <p:nvPr/>
        </p:nvSpPr>
        <p:spPr>
          <a:xfrm>
            <a:off x="6371776" y="3659723"/>
            <a:ext cx="148167" cy="226483"/>
          </a:xfrm>
          <a:custGeom>
            <a:avLst/>
            <a:gdLst/>
            <a:ahLst/>
            <a:cxnLst>
              <a:cxn ang="0">
                <a:pos x="96043" y="0"/>
              </a:cxn>
              <a:cxn ang="0">
                <a:pos x="111760" y="155561"/>
              </a:cxn>
              <a:cxn ang="0">
                <a:pos x="15716" y="169545"/>
              </a:cxn>
              <a:cxn ang="0">
                <a:pos x="0" y="15730"/>
              </a:cxn>
              <a:cxn ang="0">
                <a:pos x="12223" y="24470"/>
              </a:cxn>
              <a:cxn ang="0">
                <a:pos x="99536" y="83898"/>
              </a:cxn>
              <a:cxn ang="0">
                <a:pos x="12223" y="24470"/>
              </a:cxn>
              <a:cxn ang="0">
                <a:pos x="34925" y="13983"/>
              </a:cxn>
              <a:cxn ang="0">
                <a:pos x="73342" y="8739"/>
              </a:cxn>
              <a:cxn ang="0">
                <a:pos x="47148" y="90890"/>
              </a:cxn>
              <a:cxn ang="0">
                <a:pos x="41910" y="104873"/>
              </a:cxn>
              <a:cxn ang="0">
                <a:pos x="62865" y="110116"/>
              </a:cxn>
              <a:cxn ang="0">
                <a:pos x="68103" y="96133"/>
              </a:cxn>
              <a:cxn ang="0">
                <a:pos x="47148" y="90890"/>
              </a:cxn>
              <a:cxn ang="0">
                <a:pos x="13970" y="97881"/>
              </a:cxn>
              <a:cxn ang="0">
                <a:pos x="38417" y="103125"/>
              </a:cxn>
              <a:cxn ang="0">
                <a:pos x="96043" y="97881"/>
              </a:cxn>
              <a:cxn ang="0">
                <a:pos x="71596" y="103125"/>
              </a:cxn>
              <a:cxn ang="0">
                <a:pos x="96043" y="97881"/>
              </a:cxn>
              <a:cxn ang="0">
                <a:pos x="13970" y="113612"/>
              </a:cxn>
              <a:cxn ang="0">
                <a:pos x="38417" y="125847"/>
              </a:cxn>
              <a:cxn ang="0">
                <a:pos x="66357" y="113612"/>
              </a:cxn>
              <a:cxn ang="0">
                <a:pos x="43656" y="125847"/>
              </a:cxn>
              <a:cxn ang="0">
                <a:pos x="66357" y="113612"/>
              </a:cxn>
              <a:cxn ang="0">
                <a:pos x="71596" y="113612"/>
              </a:cxn>
              <a:cxn ang="0">
                <a:pos x="96043" y="125847"/>
              </a:cxn>
              <a:cxn ang="0">
                <a:pos x="38417" y="129343"/>
              </a:cxn>
              <a:cxn ang="0">
                <a:pos x="13970" y="139830"/>
              </a:cxn>
              <a:cxn ang="0">
                <a:pos x="38417" y="129343"/>
              </a:cxn>
              <a:cxn ang="0">
                <a:pos x="43656" y="129343"/>
              </a:cxn>
              <a:cxn ang="0">
                <a:pos x="66357" y="139830"/>
              </a:cxn>
              <a:cxn ang="0">
                <a:pos x="96043" y="129343"/>
              </a:cxn>
              <a:cxn ang="0">
                <a:pos x="71596" y="139830"/>
              </a:cxn>
              <a:cxn ang="0">
                <a:pos x="96043" y="129343"/>
              </a:cxn>
              <a:cxn ang="0">
                <a:pos x="13970" y="145074"/>
              </a:cxn>
              <a:cxn ang="0">
                <a:pos x="38417" y="155561"/>
              </a:cxn>
              <a:cxn ang="0">
                <a:pos x="66357" y="145074"/>
              </a:cxn>
              <a:cxn ang="0">
                <a:pos x="43656" y="155561"/>
              </a:cxn>
              <a:cxn ang="0">
                <a:pos x="66357" y="145074"/>
              </a:cxn>
              <a:cxn ang="0">
                <a:pos x="71596" y="145074"/>
              </a:cxn>
              <a:cxn ang="0">
                <a:pos x="96043" y="155561"/>
              </a:cxn>
            </a:cxnLst>
            <a:rect l="0" t="0" r="0" b="0"/>
            <a:pathLst>
              <a:path w="64" h="97">
                <a:moveTo>
                  <a:pt x="9" y="0"/>
                </a:moveTo>
                <a:cubicBezTo>
                  <a:pt x="55" y="0"/>
                  <a:pt x="55" y="0"/>
                  <a:pt x="55" y="0"/>
                </a:cubicBezTo>
                <a:cubicBezTo>
                  <a:pt x="60" y="0"/>
                  <a:pt x="64" y="4"/>
                  <a:pt x="64" y="9"/>
                </a:cubicBezTo>
                <a:cubicBezTo>
                  <a:pt x="64" y="89"/>
                  <a:pt x="64" y="89"/>
                  <a:pt x="64" y="89"/>
                </a:cubicBezTo>
                <a:cubicBezTo>
                  <a:pt x="64" y="93"/>
                  <a:pt x="60" y="97"/>
                  <a:pt x="55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4" y="97"/>
                  <a:pt x="0" y="93"/>
                  <a:pt x="0" y="89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lose/>
                <a:moveTo>
                  <a:pt x="7" y="14"/>
                </a:moveTo>
                <a:cubicBezTo>
                  <a:pt x="7" y="48"/>
                  <a:pt x="7" y="48"/>
                  <a:pt x="7" y="48"/>
                </a:cubicBezTo>
                <a:cubicBezTo>
                  <a:pt x="57" y="48"/>
                  <a:pt x="57" y="48"/>
                  <a:pt x="57" y="48"/>
                </a:cubicBezTo>
                <a:cubicBezTo>
                  <a:pt x="57" y="14"/>
                  <a:pt x="57" y="14"/>
                  <a:pt x="57" y="14"/>
                </a:cubicBezTo>
                <a:cubicBezTo>
                  <a:pt x="7" y="14"/>
                  <a:pt x="7" y="14"/>
                  <a:pt x="7" y="14"/>
                </a:cubicBezTo>
                <a:close/>
                <a:moveTo>
                  <a:pt x="20" y="5"/>
                </a:moveTo>
                <a:cubicBezTo>
                  <a:pt x="20" y="8"/>
                  <a:pt x="20" y="8"/>
                  <a:pt x="20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5"/>
                  <a:pt x="42" y="5"/>
                  <a:pt x="42" y="5"/>
                </a:cubicBezTo>
                <a:cubicBezTo>
                  <a:pt x="20" y="5"/>
                  <a:pt x="20" y="5"/>
                  <a:pt x="20" y="5"/>
                </a:cubicBezTo>
                <a:close/>
                <a:moveTo>
                  <a:pt x="27" y="52"/>
                </a:moveTo>
                <a:cubicBezTo>
                  <a:pt x="25" y="52"/>
                  <a:pt x="24" y="53"/>
                  <a:pt x="24" y="55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1"/>
                  <a:pt x="25" y="63"/>
                  <a:pt x="27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8" y="63"/>
                  <a:pt x="39" y="61"/>
                  <a:pt x="39" y="60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3"/>
                  <a:pt x="38" y="52"/>
                  <a:pt x="36" y="52"/>
                </a:cubicBezTo>
                <a:cubicBezTo>
                  <a:pt x="27" y="52"/>
                  <a:pt x="27" y="52"/>
                  <a:pt x="27" y="52"/>
                </a:cubicBezTo>
                <a:close/>
                <a:moveTo>
                  <a:pt x="22" y="56"/>
                </a:moveTo>
                <a:cubicBezTo>
                  <a:pt x="8" y="56"/>
                  <a:pt x="8" y="56"/>
                  <a:pt x="8" y="56"/>
                </a:cubicBezTo>
                <a:cubicBezTo>
                  <a:pt x="8" y="59"/>
                  <a:pt x="8" y="59"/>
                  <a:pt x="8" y="59"/>
                </a:cubicBezTo>
                <a:cubicBezTo>
                  <a:pt x="22" y="59"/>
                  <a:pt x="22" y="59"/>
                  <a:pt x="22" y="59"/>
                </a:cubicBezTo>
                <a:cubicBezTo>
                  <a:pt x="22" y="56"/>
                  <a:pt x="22" y="56"/>
                  <a:pt x="22" y="56"/>
                </a:cubicBezTo>
                <a:close/>
                <a:moveTo>
                  <a:pt x="55" y="56"/>
                </a:moveTo>
                <a:cubicBezTo>
                  <a:pt x="41" y="56"/>
                  <a:pt x="41" y="56"/>
                  <a:pt x="41" y="56"/>
                </a:cubicBezTo>
                <a:cubicBezTo>
                  <a:pt x="41" y="59"/>
                  <a:pt x="41" y="59"/>
                  <a:pt x="41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56"/>
                  <a:pt x="55" y="56"/>
                  <a:pt x="55" y="56"/>
                </a:cubicBezTo>
                <a:close/>
                <a:moveTo>
                  <a:pt x="22" y="65"/>
                </a:moveTo>
                <a:cubicBezTo>
                  <a:pt x="8" y="65"/>
                  <a:pt x="8" y="65"/>
                  <a:pt x="8" y="65"/>
                </a:cubicBezTo>
                <a:cubicBezTo>
                  <a:pt x="8" y="72"/>
                  <a:pt x="8" y="72"/>
                  <a:pt x="8" y="72"/>
                </a:cubicBezTo>
                <a:cubicBezTo>
                  <a:pt x="22" y="72"/>
                  <a:pt x="22" y="72"/>
                  <a:pt x="22" y="72"/>
                </a:cubicBezTo>
                <a:cubicBezTo>
                  <a:pt x="22" y="65"/>
                  <a:pt x="22" y="65"/>
                  <a:pt x="22" y="65"/>
                </a:cubicBezTo>
                <a:close/>
                <a:moveTo>
                  <a:pt x="38" y="65"/>
                </a:moveTo>
                <a:cubicBezTo>
                  <a:pt x="25" y="65"/>
                  <a:pt x="25" y="65"/>
                  <a:pt x="25" y="65"/>
                </a:cubicBezTo>
                <a:cubicBezTo>
                  <a:pt x="25" y="72"/>
                  <a:pt x="25" y="72"/>
                  <a:pt x="25" y="72"/>
                </a:cubicBezTo>
                <a:cubicBezTo>
                  <a:pt x="38" y="72"/>
                  <a:pt x="38" y="72"/>
                  <a:pt x="38" y="72"/>
                </a:cubicBezTo>
                <a:cubicBezTo>
                  <a:pt x="38" y="65"/>
                  <a:pt x="38" y="65"/>
                  <a:pt x="38" y="65"/>
                </a:cubicBezTo>
                <a:close/>
                <a:moveTo>
                  <a:pt x="55" y="65"/>
                </a:moveTo>
                <a:cubicBezTo>
                  <a:pt x="41" y="65"/>
                  <a:pt x="41" y="65"/>
                  <a:pt x="41" y="65"/>
                </a:cubicBezTo>
                <a:cubicBezTo>
                  <a:pt x="41" y="72"/>
                  <a:pt x="41" y="72"/>
                  <a:pt x="41" y="72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65"/>
                  <a:pt x="55" y="65"/>
                  <a:pt x="55" y="65"/>
                </a:cubicBezTo>
                <a:close/>
                <a:moveTo>
                  <a:pt x="22" y="74"/>
                </a:moveTo>
                <a:cubicBezTo>
                  <a:pt x="8" y="74"/>
                  <a:pt x="8" y="74"/>
                  <a:pt x="8" y="74"/>
                </a:cubicBezTo>
                <a:cubicBezTo>
                  <a:pt x="8" y="80"/>
                  <a:pt x="8" y="80"/>
                  <a:pt x="8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74"/>
                  <a:pt x="22" y="74"/>
                  <a:pt x="22" y="74"/>
                </a:cubicBezTo>
                <a:close/>
                <a:moveTo>
                  <a:pt x="38" y="74"/>
                </a:moveTo>
                <a:cubicBezTo>
                  <a:pt x="25" y="74"/>
                  <a:pt x="25" y="74"/>
                  <a:pt x="25" y="74"/>
                </a:cubicBezTo>
                <a:cubicBezTo>
                  <a:pt x="25" y="80"/>
                  <a:pt x="25" y="80"/>
                  <a:pt x="25" y="80"/>
                </a:cubicBezTo>
                <a:cubicBezTo>
                  <a:pt x="38" y="80"/>
                  <a:pt x="38" y="80"/>
                  <a:pt x="38" y="80"/>
                </a:cubicBezTo>
                <a:cubicBezTo>
                  <a:pt x="38" y="74"/>
                  <a:pt x="38" y="74"/>
                  <a:pt x="38" y="74"/>
                </a:cubicBezTo>
                <a:close/>
                <a:moveTo>
                  <a:pt x="55" y="74"/>
                </a:moveTo>
                <a:cubicBezTo>
                  <a:pt x="41" y="74"/>
                  <a:pt x="41" y="74"/>
                  <a:pt x="41" y="74"/>
                </a:cubicBezTo>
                <a:cubicBezTo>
                  <a:pt x="41" y="80"/>
                  <a:pt x="41" y="80"/>
                  <a:pt x="41" y="80"/>
                </a:cubicBezTo>
                <a:cubicBezTo>
                  <a:pt x="55" y="80"/>
                  <a:pt x="55" y="80"/>
                  <a:pt x="55" y="80"/>
                </a:cubicBezTo>
                <a:cubicBezTo>
                  <a:pt x="55" y="74"/>
                  <a:pt x="55" y="74"/>
                  <a:pt x="55" y="74"/>
                </a:cubicBezTo>
                <a:close/>
                <a:moveTo>
                  <a:pt x="22" y="83"/>
                </a:moveTo>
                <a:cubicBezTo>
                  <a:pt x="8" y="83"/>
                  <a:pt x="8" y="83"/>
                  <a:pt x="8" y="83"/>
                </a:cubicBezTo>
                <a:cubicBezTo>
                  <a:pt x="8" y="89"/>
                  <a:pt x="8" y="89"/>
                  <a:pt x="8" y="89"/>
                </a:cubicBezTo>
                <a:cubicBezTo>
                  <a:pt x="22" y="89"/>
                  <a:pt x="22" y="89"/>
                  <a:pt x="22" y="89"/>
                </a:cubicBezTo>
                <a:cubicBezTo>
                  <a:pt x="22" y="83"/>
                  <a:pt x="22" y="83"/>
                  <a:pt x="22" y="83"/>
                </a:cubicBezTo>
                <a:close/>
                <a:moveTo>
                  <a:pt x="38" y="83"/>
                </a:moveTo>
                <a:cubicBezTo>
                  <a:pt x="25" y="83"/>
                  <a:pt x="25" y="83"/>
                  <a:pt x="25" y="83"/>
                </a:cubicBezTo>
                <a:cubicBezTo>
                  <a:pt x="25" y="89"/>
                  <a:pt x="25" y="89"/>
                  <a:pt x="25" y="89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83"/>
                  <a:pt x="38" y="83"/>
                  <a:pt x="38" y="83"/>
                </a:cubicBezTo>
                <a:close/>
                <a:moveTo>
                  <a:pt x="55" y="83"/>
                </a:moveTo>
                <a:cubicBezTo>
                  <a:pt x="41" y="83"/>
                  <a:pt x="41" y="83"/>
                  <a:pt x="41" y="83"/>
                </a:cubicBezTo>
                <a:cubicBezTo>
                  <a:pt x="41" y="89"/>
                  <a:pt x="41" y="89"/>
                  <a:pt x="41" y="89"/>
                </a:cubicBezTo>
                <a:cubicBezTo>
                  <a:pt x="55" y="89"/>
                  <a:pt x="55" y="89"/>
                  <a:pt x="55" y="89"/>
                </a:cubicBezTo>
                <a:lnTo>
                  <a:pt x="55" y="8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3" name="Freeform 180"/>
          <p:cNvSpPr>
            <a:spLocks noEditPoints="1"/>
          </p:cNvSpPr>
          <p:nvPr/>
        </p:nvSpPr>
        <p:spPr>
          <a:xfrm>
            <a:off x="4360940" y="4298957"/>
            <a:ext cx="198967" cy="245534"/>
          </a:xfrm>
          <a:custGeom>
            <a:avLst/>
            <a:gdLst/>
            <a:ahLst/>
            <a:cxnLst>
              <a:cxn ang="0">
                <a:pos x="0" y="50685"/>
              </a:cxn>
              <a:cxn ang="0">
                <a:pos x="87405" y="0"/>
              </a:cxn>
              <a:cxn ang="0">
                <a:pos x="122368" y="61171"/>
              </a:cxn>
              <a:cxn ang="0">
                <a:pos x="97894" y="73406"/>
              </a:cxn>
              <a:cxn ang="0">
                <a:pos x="120620" y="111856"/>
              </a:cxn>
              <a:cxn ang="0">
                <a:pos x="117123" y="118847"/>
              </a:cxn>
              <a:cxn ang="0">
                <a:pos x="125864" y="120595"/>
              </a:cxn>
              <a:cxn ang="0">
                <a:pos x="122368" y="127586"/>
              </a:cxn>
              <a:cxn ang="0">
                <a:pos x="125864" y="134577"/>
              </a:cxn>
              <a:cxn ang="0">
                <a:pos x="134605" y="134577"/>
              </a:cxn>
              <a:cxn ang="0">
                <a:pos x="141597" y="148559"/>
              </a:cxn>
              <a:cxn ang="0">
                <a:pos x="139849" y="155550"/>
              </a:cxn>
              <a:cxn ang="0">
                <a:pos x="148590" y="159046"/>
              </a:cxn>
              <a:cxn ang="0">
                <a:pos x="138101" y="171280"/>
              </a:cxn>
              <a:cxn ang="0">
                <a:pos x="120620" y="141568"/>
              </a:cxn>
              <a:cxn ang="0">
                <a:pos x="113627" y="145064"/>
              </a:cxn>
              <a:cxn ang="0">
                <a:pos x="132856" y="178271"/>
              </a:cxn>
              <a:cxn ang="0">
                <a:pos x="127612" y="183515"/>
              </a:cxn>
              <a:cxn ang="0">
                <a:pos x="124116" y="183515"/>
              </a:cxn>
              <a:cxn ang="0">
                <a:pos x="80413" y="110109"/>
              </a:cxn>
              <a:cxn ang="0">
                <a:pos x="78665" y="111856"/>
              </a:cxn>
              <a:cxn ang="0">
                <a:pos x="118872" y="183515"/>
              </a:cxn>
              <a:cxn ang="0">
                <a:pos x="110131" y="181767"/>
              </a:cxn>
              <a:cxn ang="0">
                <a:pos x="59436" y="96126"/>
              </a:cxn>
              <a:cxn ang="0">
                <a:pos x="34962" y="110109"/>
              </a:cxn>
              <a:cxn ang="0">
                <a:pos x="0" y="50685"/>
              </a:cxn>
              <a:cxn ang="0">
                <a:pos x="24473" y="48937"/>
              </a:cxn>
              <a:cxn ang="0">
                <a:pos x="38458" y="73406"/>
              </a:cxn>
              <a:cxn ang="0">
                <a:pos x="85657" y="45441"/>
              </a:cxn>
              <a:cxn ang="0">
                <a:pos x="73420" y="20973"/>
              </a:cxn>
              <a:cxn ang="0">
                <a:pos x="24473" y="48937"/>
              </a:cxn>
            </a:cxnLst>
            <a:rect l="0" t="0" r="0" b="0"/>
            <a:pathLst>
              <a:path w="85" h="105">
                <a:moveTo>
                  <a:pt x="0" y="29"/>
                </a:moveTo>
                <a:cubicBezTo>
                  <a:pt x="13" y="12"/>
                  <a:pt x="30" y="3"/>
                  <a:pt x="50" y="0"/>
                </a:cubicBezTo>
                <a:cubicBezTo>
                  <a:pt x="56" y="11"/>
                  <a:pt x="63" y="23"/>
                  <a:pt x="70" y="35"/>
                </a:cubicBezTo>
                <a:cubicBezTo>
                  <a:pt x="56" y="42"/>
                  <a:pt x="56" y="42"/>
                  <a:pt x="56" y="42"/>
                </a:cubicBezTo>
                <a:cubicBezTo>
                  <a:pt x="69" y="64"/>
                  <a:pt x="69" y="64"/>
                  <a:pt x="69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72" y="69"/>
                  <a:pt x="72" y="69"/>
                  <a:pt x="72" y="69"/>
                </a:cubicBezTo>
                <a:cubicBezTo>
                  <a:pt x="70" y="73"/>
                  <a:pt x="70" y="73"/>
                  <a:pt x="70" y="73"/>
                </a:cubicBezTo>
                <a:cubicBezTo>
                  <a:pt x="72" y="77"/>
                  <a:pt x="72" y="77"/>
                  <a:pt x="72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81" y="85"/>
                  <a:pt x="81" y="85"/>
                  <a:pt x="81" y="85"/>
                </a:cubicBezTo>
                <a:cubicBezTo>
                  <a:pt x="80" y="89"/>
                  <a:pt x="80" y="89"/>
                  <a:pt x="80" y="89"/>
                </a:cubicBezTo>
                <a:cubicBezTo>
                  <a:pt x="85" y="91"/>
                  <a:pt x="85" y="91"/>
                  <a:pt x="85" y="91"/>
                </a:cubicBezTo>
                <a:cubicBezTo>
                  <a:pt x="79" y="98"/>
                  <a:pt x="79" y="98"/>
                  <a:pt x="79" y="98"/>
                </a:cubicBezTo>
                <a:cubicBezTo>
                  <a:pt x="69" y="81"/>
                  <a:pt x="69" y="81"/>
                  <a:pt x="69" y="81"/>
                </a:cubicBezTo>
                <a:cubicBezTo>
                  <a:pt x="65" y="83"/>
                  <a:pt x="65" y="83"/>
                  <a:pt x="65" y="83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4"/>
                  <a:pt x="45" y="64"/>
                  <a:pt x="45" y="64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34" y="55"/>
                  <a:pt x="34" y="55"/>
                  <a:pt x="34" y="55"/>
                </a:cubicBezTo>
                <a:cubicBezTo>
                  <a:pt x="20" y="63"/>
                  <a:pt x="20" y="63"/>
                  <a:pt x="20" y="63"/>
                </a:cubicBezTo>
                <a:cubicBezTo>
                  <a:pt x="13" y="52"/>
                  <a:pt x="7" y="40"/>
                  <a:pt x="0" y="29"/>
                </a:cubicBezTo>
                <a:close/>
                <a:moveTo>
                  <a:pt x="14" y="28"/>
                </a:moveTo>
                <a:cubicBezTo>
                  <a:pt x="22" y="42"/>
                  <a:pt x="22" y="42"/>
                  <a:pt x="22" y="42"/>
                </a:cubicBezTo>
                <a:cubicBezTo>
                  <a:pt x="49" y="26"/>
                  <a:pt x="49" y="26"/>
                  <a:pt x="49" y="26"/>
                </a:cubicBezTo>
                <a:cubicBezTo>
                  <a:pt x="42" y="12"/>
                  <a:pt x="42" y="12"/>
                  <a:pt x="42" y="12"/>
                </a:cubicBezTo>
                <a:lnTo>
                  <a:pt x="14" y="2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4" name="Freeform 181"/>
          <p:cNvSpPr>
            <a:spLocks noEditPoints="1"/>
          </p:cNvSpPr>
          <p:nvPr/>
        </p:nvSpPr>
        <p:spPr>
          <a:xfrm>
            <a:off x="4369406" y="3680889"/>
            <a:ext cx="230718" cy="226483"/>
          </a:xfrm>
          <a:custGeom>
            <a:avLst/>
            <a:gdLst/>
            <a:ahLst/>
            <a:cxnLst>
              <a:cxn ang="0">
                <a:pos x="54084" y="1747"/>
              </a:cxn>
              <a:cxn ang="0">
                <a:pos x="87232" y="36705"/>
              </a:cxn>
              <a:cxn ang="0">
                <a:pos x="87232" y="40201"/>
              </a:cxn>
              <a:cxn ang="0">
                <a:pos x="76764" y="64671"/>
              </a:cxn>
              <a:cxn ang="0">
                <a:pos x="64551" y="52436"/>
              </a:cxn>
              <a:cxn ang="0">
                <a:pos x="59317" y="34957"/>
              </a:cxn>
              <a:cxn ang="0">
                <a:pos x="41871" y="27966"/>
              </a:cxn>
              <a:cxn ang="0">
                <a:pos x="29658" y="15730"/>
              </a:cxn>
              <a:cxn ang="0">
                <a:pos x="54084" y="1747"/>
              </a:cxn>
              <a:cxn ang="0">
                <a:pos x="40126" y="36705"/>
              </a:cxn>
              <a:cxn ang="0">
                <a:pos x="41871" y="52436"/>
              </a:cxn>
              <a:cxn ang="0">
                <a:pos x="57573" y="54184"/>
              </a:cxn>
              <a:cxn ang="0">
                <a:pos x="55828" y="38453"/>
              </a:cxn>
              <a:cxn ang="0">
                <a:pos x="40126" y="36705"/>
              </a:cxn>
              <a:cxn ang="0">
                <a:pos x="3489" y="61176"/>
              </a:cxn>
              <a:cxn ang="0">
                <a:pos x="0" y="69915"/>
              </a:cxn>
              <a:cxn ang="0">
                <a:pos x="83743" y="153814"/>
              </a:cxn>
              <a:cxn ang="0">
                <a:pos x="155273" y="82150"/>
              </a:cxn>
              <a:cxn ang="0">
                <a:pos x="73275" y="0"/>
              </a:cxn>
              <a:cxn ang="0">
                <a:pos x="64551" y="1747"/>
              </a:cxn>
              <a:cxn ang="0">
                <a:pos x="92466" y="31461"/>
              </a:cxn>
              <a:cxn ang="0">
                <a:pos x="94210" y="33209"/>
              </a:cxn>
              <a:cxn ang="0">
                <a:pos x="94210" y="34957"/>
              </a:cxn>
              <a:cxn ang="0">
                <a:pos x="94210" y="41949"/>
              </a:cxn>
              <a:cxn ang="0">
                <a:pos x="76764" y="76907"/>
              </a:cxn>
              <a:cxn ang="0">
                <a:pos x="43616" y="92637"/>
              </a:cxn>
              <a:cxn ang="0">
                <a:pos x="36637" y="92637"/>
              </a:cxn>
              <a:cxn ang="0">
                <a:pos x="34892" y="92637"/>
              </a:cxn>
              <a:cxn ang="0">
                <a:pos x="33148" y="90890"/>
              </a:cxn>
              <a:cxn ang="0">
                <a:pos x="3489" y="61176"/>
              </a:cxn>
              <a:cxn ang="0">
                <a:pos x="20935" y="24470"/>
              </a:cxn>
              <a:cxn ang="0">
                <a:pos x="5233" y="48940"/>
              </a:cxn>
              <a:cxn ang="0">
                <a:pos x="40126" y="83898"/>
              </a:cxn>
              <a:cxn ang="0">
                <a:pos x="41871" y="83898"/>
              </a:cxn>
              <a:cxn ang="0">
                <a:pos x="68041" y="73411"/>
              </a:cxn>
              <a:cxn ang="0">
                <a:pos x="55828" y="61176"/>
              </a:cxn>
              <a:cxn ang="0">
                <a:pos x="38382" y="54184"/>
              </a:cxn>
              <a:cxn ang="0">
                <a:pos x="31403" y="36705"/>
              </a:cxn>
              <a:cxn ang="0">
                <a:pos x="20935" y="24470"/>
              </a:cxn>
            </a:cxnLst>
            <a:rect l="0" t="0" r="0" b="0"/>
            <a:pathLst>
              <a:path w="99" h="97">
                <a:moveTo>
                  <a:pt x="31" y="1"/>
                </a:move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50" y="22"/>
                  <a:pt x="50" y="23"/>
                </a:cubicBezTo>
                <a:cubicBezTo>
                  <a:pt x="50" y="28"/>
                  <a:pt x="48" y="33"/>
                  <a:pt x="44" y="37"/>
                </a:cubicBezTo>
                <a:cubicBezTo>
                  <a:pt x="37" y="30"/>
                  <a:pt x="37" y="30"/>
                  <a:pt x="37" y="30"/>
                </a:cubicBezTo>
                <a:cubicBezTo>
                  <a:pt x="38" y="27"/>
                  <a:pt x="36" y="23"/>
                  <a:pt x="34" y="20"/>
                </a:cubicBezTo>
                <a:cubicBezTo>
                  <a:pt x="31" y="17"/>
                  <a:pt x="27" y="16"/>
                  <a:pt x="24" y="16"/>
                </a:cubicBezTo>
                <a:cubicBezTo>
                  <a:pt x="17" y="9"/>
                  <a:pt x="17" y="9"/>
                  <a:pt x="17" y="9"/>
                </a:cubicBezTo>
                <a:cubicBezTo>
                  <a:pt x="21" y="6"/>
                  <a:pt x="25" y="3"/>
                  <a:pt x="31" y="1"/>
                </a:cubicBezTo>
                <a:close/>
                <a:moveTo>
                  <a:pt x="23" y="21"/>
                </a:moveTo>
                <a:cubicBezTo>
                  <a:pt x="21" y="23"/>
                  <a:pt x="21" y="27"/>
                  <a:pt x="24" y="30"/>
                </a:cubicBezTo>
                <a:cubicBezTo>
                  <a:pt x="27" y="32"/>
                  <a:pt x="31" y="33"/>
                  <a:pt x="33" y="31"/>
                </a:cubicBezTo>
                <a:cubicBezTo>
                  <a:pt x="35" y="29"/>
                  <a:pt x="34" y="25"/>
                  <a:pt x="32" y="22"/>
                </a:cubicBezTo>
                <a:cubicBezTo>
                  <a:pt x="29" y="19"/>
                  <a:pt x="25" y="18"/>
                  <a:pt x="23" y="21"/>
                </a:cubicBezTo>
                <a:close/>
                <a:moveTo>
                  <a:pt x="2" y="35"/>
                </a:moveTo>
                <a:cubicBezTo>
                  <a:pt x="1" y="36"/>
                  <a:pt x="1" y="38"/>
                  <a:pt x="0" y="40"/>
                </a:cubicBezTo>
                <a:cubicBezTo>
                  <a:pt x="48" y="88"/>
                  <a:pt x="48" y="88"/>
                  <a:pt x="48" y="88"/>
                </a:cubicBezTo>
                <a:cubicBezTo>
                  <a:pt x="70" y="97"/>
                  <a:pt x="99" y="72"/>
                  <a:pt x="89" y="47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8" y="0"/>
                  <a:pt x="37" y="1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1"/>
                  <a:pt x="54" y="22"/>
                  <a:pt x="54" y="24"/>
                </a:cubicBezTo>
                <a:cubicBezTo>
                  <a:pt x="54" y="31"/>
                  <a:pt x="50" y="38"/>
                  <a:pt x="44" y="44"/>
                </a:cubicBezTo>
                <a:cubicBezTo>
                  <a:pt x="39" y="49"/>
                  <a:pt x="32" y="52"/>
                  <a:pt x="25" y="53"/>
                </a:cubicBezTo>
                <a:cubicBezTo>
                  <a:pt x="24" y="53"/>
                  <a:pt x="22" y="53"/>
                  <a:pt x="21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12" y="14"/>
                </a:moveTo>
                <a:cubicBezTo>
                  <a:pt x="8" y="18"/>
                  <a:pt x="5" y="23"/>
                  <a:pt x="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8"/>
                  <a:pt x="24" y="48"/>
                  <a:pt x="24" y="48"/>
                </a:cubicBezTo>
                <a:cubicBezTo>
                  <a:pt x="29" y="48"/>
                  <a:pt x="35" y="46"/>
                  <a:pt x="39" y="42"/>
                </a:cubicBezTo>
                <a:cubicBezTo>
                  <a:pt x="32" y="35"/>
                  <a:pt x="32" y="35"/>
                  <a:pt x="32" y="35"/>
                </a:cubicBezTo>
                <a:cubicBezTo>
                  <a:pt x="29" y="36"/>
                  <a:pt x="25" y="34"/>
                  <a:pt x="22" y="31"/>
                </a:cubicBezTo>
                <a:cubicBezTo>
                  <a:pt x="19" y="28"/>
                  <a:pt x="18" y="24"/>
                  <a:pt x="18" y="21"/>
                </a:cubicBezTo>
                <a:lnTo>
                  <a:pt x="12" y="1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5" name="Freeform 182"/>
          <p:cNvSpPr>
            <a:spLocks noEditPoints="1"/>
          </p:cNvSpPr>
          <p:nvPr/>
        </p:nvSpPr>
        <p:spPr>
          <a:xfrm>
            <a:off x="6977144" y="3001438"/>
            <a:ext cx="249767" cy="249767"/>
          </a:xfrm>
          <a:custGeom>
            <a:avLst/>
            <a:gdLst/>
            <a:ahLst/>
            <a:cxnLst>
              <a:cxn ang="0">
                <a:pos x="164008" y="52387"/>
              </a:cxn>
              <a:cxn ang="0">
                <a:pos x="134347" y="165893"/>
              </a:cxn>
              <a:cxn ang="0">
                <a:pos x="22681" y="134461"/>
              </a:cxn>
              <a:cxn ang="0">
                <a:pos x="52342" y="22701"/>
              </a:cxn>
              <a:cxn ang="0">
                <a:pos x="164008" y="52387"/>
              </a:cxn>
              <a:cxn ang="0">
                <a:pos x="118644" y="80327"/>
              </a:cxn>
              <a:cxn ang="0">
                <a:pos x="118644" y="80327"/>
              </a:cxn>
              <a:cxn ang="0">
                <a:pos x="101196" y="66357"/>
              </a:cxn>
              <a:cxn ang="0">
                <a:pos x="78514" y="69850"/>
              </a:cxn>
              <a:cxn ang="0">
                <a:pos x="78514" y="69850"/>
              </a:cxn>
              <a:cxn ang="0">
                <a:pos x="66301" y="87312"/>
              </a:cxn>
              <a:cxn ang="0">
                <a:pos x="68045" y="108267"/>
              </a:cxn>
              <a:cxn ang="0">
                <a:pos x="68045" y="108267"/>
              </a:cxn>
              <a:cxn ang="0">
                <a:pos x="85493" y="120491"/>
              </a:cxn>
              <a:cxn ang="0">
                <a:pos x="108175" y="118745"/>
              </a:cxn>
              <a:cxn ang="0">
                <a:pos x="108175" y="118745"/>
              </a:cxn>
              <a:cxn ang="0">
                <a:pos x="120388" y="101282"/>
              </a:cxn>
              <a:cxn ang="0">
                <a:pos x="118644" y="80327"/>
              </a:cxn>
              <a:cxn ang="0">
                <a:pos x="109920" y="97790"/>
              </a:cxn>
              <a:cxn ang="0">
                <a:pos x="108175" y="85566"/>
              </a:cxn>
              <a:cxn ang="0">
                <a:pos x="108175" y="85566"/>
              </a:cxn>
              <a:cxn ang="0">
                <a:pos x="97706" y="76835"/>
              </a:cxn>
              <a:cxn ang="0">
                <a:pos x="83748" y="78581"/>
              </a:cxn>
              <a:cxn ang="0">
                <a:pos x="83748" y="78581"/>
              </a:cxn>
              <a:cxn ang="0">
                <a:pos x="76769" y="89058"/>
              </a:cxn>
              <a:cxn ang="0">
                <a:pos x="78514" y="103028"/>
              </a:cxn>
              <a:cxn ang="0">
                <a:pos x="78514" y="103028"/>
              </a:cxn>
              <a:cxn ang="0">
                <a:pos x="88983" y="111760"/>
              </a:cxn>
              <a:cxn ang="0">
                <a:pos x="102941" y="110013"/>
              </a:cxn>
              <a:cxn ang="0">
                <a:pos x="102941" y="110013"/>
              </a:cxn>
              <a:cxn ang="0">
                <a:pos x="109920" y="97790"/>
              </a:cxn>
              <a:cxn ang="0">
                <a:pos x="50598" y="41910"/>
              </a:cxn>
              <a:cxn ang="0">
                <a:pos x="29661" y="113506"/>
              </a:cxn>
              <a:cxn ang="0">
                <a:pos x="43619" y="110013"/>
              </a:cxn>
              <a:cxn ang="0">
                <a:pos x="50598" y="41910"/>
              </a:cxn>
              <a:cxn ang="0">
                <a:pos x="120388" y="64611"/>
              </a:cxn>
              <a:cxn ang="0">
                <a:pos x="127367" y="73342"/>
              </a:cxn>
              <a:cxn ang="0">
                <a:pos x="129112" y="78581"/>
              </a:cxn>
              <a:cxn ang="0">
                <a:pos x="158773" y="66357"/>
              </a:cxn>
              <a:cxn ang="0">
                <a:pos x="155284" y="57626"/>
              </a:cxn>
              <a:cxn ang="0">
                <a:pos x="143070" y="43656"/>
              </a:cxn>
              <a:cxn ang="0">
                <a:pos x="120388" y="64611"/>
              </a:cxn>
              <a:cxn ang="0">
                <a:pos x="160518" y="75088"/>
              </a:cxn>
              <a:cxn ang="0">
                <a:pos x="130857" y="82073"/>
              </a:cxn>
              <a:cxn ang="0">
                <a:pos x="132602" y="92551"/>
              </a:cxn>
              <a:cxn ang="0">
                <a:pos x="162263" y="94297"/>
              </a:cxn>
              <a:cxn ang="0">
                <a:pos x="160518" y="75088"/>
              </a:cxn>
              <a:cxn ang="0">
                <a:pos x="122133" y="76835"/>
              </a:cxn>
              <a:cxn ang="0">
                <a:pos x="76769" y="64611"/>
              </a:cxn>
              <a:cxn ang="0">
                <a:pos x="64556" y="110013"/>
              </a:cxn>
              <a:cxn ang="0">
                <a:pos x="109920" y="122237"/>
              </a:cxn>
              <a:cxn ang="0">
                <a:pos x="122133" y="76835"/>
              </a:cxn>
            </a:cxnLst>
            <a:rect l="0" t="0" r="0" b="0"/>
            <a:pathLst>
              <a:path w="107" h="108">
                <a:moveTo>
                  <a:pt x="94" y="30"/>
                </a:moveTo>
                <a:cubicBezTo>
                  <a:pt x="107" y="53"/>
                  <a:pt x="100" y="82"/>
                  <a:pt x="77" y="95"/>
                </a:cubicBezTo>
                <a:cubicBezTo>
                  <a:pt x="54" y="108"/>
                  <a:pt x="26" y="100"/>
                  <a:pt x="13" y="77"/>
                </a:cubicBezTo>
                <a:cubicBezTo>
                  <a:pt x="0" y="55"/>
                  <a:pt x="7" y="26"/>
                  <a:pt x="30" y="13"/>
                </a:cubicBezTo>
                <a:cubicBezTo>
                  <a:pt x="52" y="0"/>
                  <a:pt x="81" y="8"/>
                  <a:pt x="94" y="30"/>
                </a:cubicBezTo>
                <a:close/>
                <a:moveTo>
                  <a:pt x="68" y="46"/>
                </a:moveTo>
                <a:cubicBezTo>
                  <a:pt x="68" y="46"/>
                  <a:pt x="68" y="46"/>
                  <a:pt x="68" y="46"/>
                </a:cubicBezTo>
                <a:cubicBezTo>
                  <a:pt x="65" y="42"/>
                  <a:pt x="62" y="39"/>
                  <a:pt x="58" y="38"/>
                </a:cubicBezTo>
                <a:cubicBezTo>
                  <a:pt x="54" y="37"/>
                  <a:pt x="49" y="37"/>
                  <a:pt x="45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41" y="42"/>
                  <a:pt x="39" y="46"/>
                  <a:pt x="38" y="50"/>
                </a:cubicBezTo>
                <a:cubicBezTo>
                  <a:pt x="37" y="54"/>
                  <a:pt x="37" y="58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42" y="66"/>
                  <a:pt x="45" y="68"/>
                  <a:pt x="49" y="69"/>
                </a:cubicBezTo>
                <a:cubicBezTo>
                  <a:pt x="53" y="71"/>
                  <a:pt x="58" y="70"/>
                  <a:pt x="62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5" y="66"/>
                  <a:pt x="68" y="62"/>
                  <a:pt x="69" y="58"/>
                </a:cubicBezTo>
                <a:cubicBezTo>
                  <a:pt x="70" y="54"/>
                  <a:pt x="70" y="50"/>
                  <a:pt x="68" y="46"/>
                </a:cubicBezTo>
                <a:close/>
                <a:moveTo>
                  <a:pt x="63" y="56"/>
                </a:moveTo>
                <a:cubicBezTo>
                  <a:pt x="64" y="54"/>
                  <a:pt x="64" y="51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1" y="46"/>
                  <a:pt x="59" y="45"/>
                  <a:pt x="56" y="44"/>
                </a:cubicBezTo>
                <a:cubicBezTo>
                  <a:pt x="54" y="43"/>
                  <a:pt x="51" y="44"/>
                  <a:pt x="48" y="45"/>
                </a:cubicBezTo>
                <a:cubicBezTo>
                  <a:pt x="48" y="45"/>
                  <a:pt x="48" y="45"/>
                  <a:pt x="48" y="45"/>
                </a:cubicBezTo>
                <a:cubicBezTo>
                  <a:pt x="46" y="46"/>
                  <a:pt x="44" y="49"/>
                  <a:pt x="44" y="51"/>
                </a:cubicBezTo>
                <a:cubicBezTo>
                  <a:pt x="43" y="54"/>
                  <a:pt x="43" y="56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6" y="61"/>
                  <a:pt x="48" y="63"/>
                  <a:pt x="51" y="64"/>
                </a:cubicBezTo>
                <a:cubicBezTo>
                  <a:pt x="53" y="64"/>
                  <a:pt x="56" y="64"/>
                  <a:pt x="59" y="63"/>
                </a:cubicBezTo>
                <a:cubicBezTo>
                  <a:pt x="59" y="63"/>
                  <a:pt x="59" y="63"/>
                  <a:pt x="59" y="63"/>
                </a:cubicBezTo>
                <a:cubicBezTo>
                  <a:pt x="61" y="61"/>
                  <a:pt x="63" y="59"/>
                  <a:pt x="63" y="56"/>
                </a:cubicBezTo>
                <a:close/>
                <a:moveTo>
                  <a:pt x="29" y="24"/>
                </a:moveTo>
                <a:cubicBezTo>
                  <a:pt x="16" y="36"/>
                  <a:pt x="14" y="50"/>
                  <a:pt x="17" y="65"/>
                </a:cubicBezTo>
                <a:cubicBezTo>
                  <a:pt x="20" y="64"/>
                  <a:pt x="23" y="64"/>
                  <a:pt x="25" y="63"/>
                </a:cubicBezTo>
                <a:cubicBezTo>
                  <a:pt x="21" y="49"/>
                  <a:pt x="22" y="36"/>
                  <a:pt x="29" y="24"/>
                </a:cubicBezTo>
                <a:close/>
                <a:moveTo>
                  <a:pt x="69" y="37"/>
                </a:moveTo>
                <a:cubicBezTo>
                  <a:pt x="70" y="38"/>
                  <a:pt x="72" y="40"/>
                  <a:pt x="73" y="42"/>
                </a:cubicBezTo>
                <a:cubicBezTo>
                  <a:pt x="74" y="43"/>
                  <a:pt x="74" y="44"/>
                  <a:pt x="74" y="45"/>
                </a:cubicBezTo>
                <a:cubicBezTo>
                  <a:pt x="91" y="38"/>
                  <a:pt x="91" y="38"/>
                  <a:pt x="91" y="38"/>
                </a:cubicBezTo>
                <a:cubicBezTo>
                  <a:pt x="90" y="36"/>
                  <a:pt x="89" y="35"/>
                  <a:pt x="89" y="33"/>
                </a:cubicBezTo>
                <a:cubicBezTo>
                  <a:pt x="87" y="30"/>
                  <a:pt x="85" y="28"/>
                  <a:pt x="82" y="25"/>
                </a:cubicBezTo>
                <a:cubicBezTo>
                  <a:pt x="69" y="37"/>
                  <a:pt x="69" y="37"/>
                  <a:pt x="69" y="37"/>
                </a:cubicBezTo>
                <a:close/>
                <a:moveTo>
                  <a:pt x="92" y="43"/>
                </a:moveTo>
                <a:cubicBezTo>
                  <a:pt x="75" y="47"/>
                  <a:pt x="75" y="47"/>
                  <a:pt x="75" y="47"/>
                </a:cubicBezTo>
                <a:cubicBezTo>
                  <a:pt x="76" y="49"/>
                  <a:pt x="76" y="51"/>
                  <a:pt x="76" y="53"/>
                </a:cubicBezTo>
                <a:cubicBezTo>
                  <a:pt x="93" y="54"/>
                  <a:pt x="93" y="54"/>
                  <a:pt x="93" y="54"/>
                </a:cubicBezTo>
                <a:cubicBezTo>
                  <a:pt x="94" y="50"/>
                  <a:pt x="93" y="46"/>
                  <a:pt x="92" y="43"/>
                </a:cubicBezTo>
                <a:close/>
                <a:moveTo>
                  <a:pt x="70" y="44"/>
                </a:moveTo>
                <a:cubicBezTo>
                  <a:pt x="65" y="35"/>
                  <a:pt x="53" y="32"/>
                  <a:pt x="44" y="37"/>
                </a:cubicBezTo>
                <a:cubicBezTo>
                  <a:pt x="35" y="42"/>
                  <a:pt x="32" y="54"/>
                  <a:pt x="37" y="63"/>
                </a:cubicBezTo>
                <a:cubicBezTo>
                  <a:pt x="42" y="72"/>
                  <a:pt x="54" y="76"/>
                  <a:pt x="63" y="70"/>
                </a:cubicBezTo>
                <a:cubicBezTo>
                  <a:pt x="72" y="65"/>
                  <a:pt x="75" y="53"/>
                  <a:pt x="70" y="4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6" name="Freeform 183"/>
          <p:cNvSpPr/>
          <p:nvPr/>
        </p:nvSpPr>
        <p:spPr>
          <a:xfrm>
            <a:off x="7641778" y="3020488"/>
            <a:ext cx="245534" cy="203200"/>
          </a:xfrm>
          <a:custGeom>
            <a:avLst/>
            <a:gdLst/>
            <a:ahLst/>
            <a:cxnLst>
              <a:cxn ang="0">
                <a:pos x="149073" y="151765"/>
              </a:cxn>
              <a:cxn ang="0">
                <a:pos x="140304" y="52332"/>
              </a:cxn>
              <a:cxn ang="0">
                <a:pos x="121012" y="75010"/>
              </a:cxn>
              <a:cxn ang="0">
                <a:pos x="94705" y="0"/>
              </a:cxn>
              <a:cxn ang="0">
                <a:pos x="42091" y="85476"/>
              </a:cxn>
              <a:cxn ang="0">
                <a:pos x="26307" y="59310"/>
              </a:cxn>
              <a:cxn ang="0">
                <a:pos x="19291" y="151765"/>
              </a:cxn>
              <a:cxn ang="0">
                <a:pos x="49106" y="151765"/>
              </a:cxn>
              <a:cxn ang="0">
                <a:pos x="77167" y="73265"/>
              </a:cxn>
              <a:cxn ang="0">
                <a:pos x="105228" y="118620"/>
              </a:cxn>
              <a:cxn ang="0">
                <a:pos x="113997" y="104665"/>
              </a:cxn>
              <a:cxn ang="0">
                <a:pos x="119259" y="151765"/>
              </a:cxn>
              <a:cxn ang="0">
                <a:pos x="149073" y="151765"/>
              </a:cxn>
            </a:cxnLst>
            <a:rect l="0" t="0" r="0" b="0"/>
            <a:pathLst>
              <a:path w="105" h="87">
                <a:moveTo>
                  <a:pt x="85" y="87"/>
                </a:moveTo>
                <a:cubicBezTo>
                  <a:pt x="105" y="66"/>
                  <a:pt x="83" y="46"/>
                  <a:pt x="80" y="30"/>
                </a:cubicBezTo>
                <a:cubicBezTo>
                  <a:pt x="75" y="32"/>
                  <a:pt x="71" y="38"/>
                  <a:pt x="69" y="43"/>
                </a:cubicBezTo>
                <a:cubicBezTo>
                  <a:pt x="68" y="21"/>
                  <a:pt x="49" y="18"/>
                  <a:pt x="54" y="0"/>
                </a:cubicBezTo>
                <a:cubicBezTo>
                  <a:pt x="41" y="8"/>
                  <a:pt x="22" y="20"/>
                  <a:pt x="24" y="49"/>
                </a:cubicBezTo>
                <a:cubicBezTo>
                  <a:pt x="24" y="42"/>
                  <a:pt x="16" y="44"/>
                  <a:pt x="15" y="34"/>
                </a:cubicBezTo>
                <a:cubicBezTo>
                  <a:pt x="0" y="53"/>
                  <a:pt x="1" y="71"/>
                  <a:pt x="11" y="87"/>
                </a:cubicBezTo>
                <a:cubicBezTo>
                  <a:pt x="28" y="87"/>
                  <a:pt x="28" y="87"/>
                  <a:pt x="28" y="87"/>
                </a:cubicBezTo>
                <a:cubicBezTo>
                  <a:pt x="16" y="64"/>
                  <a:pt x="51" y="57"/>
                  <a:pt x="44" y="42"/>
                </a:cubicBezTo>
                <a:cubicBezTo>
                  <a:pt x="51" y="46"/>
                  <a:pt x="61" y="52"/>
                  <a:pt x="60" y="68"/>
                </a:cubicBezTo>
                <a:cubicBezTo>
                  <a:pt x="62" y="64"/>
                  <a:pt x="64" y="64"/>
                  <a:pt x="65" y="60"/>
                </a:cubicBezTo>
                <a:cubicBezTo>
                  <a:pt x="72" y="70"/>
                  <a:pt x="72" y="79"/>
                  <a:pt x="68" y="87"/>
                </a:cubicBezTo>
                <a:lnTo>
                  <a:pt x="85" y="8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7" name="Freeform 184"/>
          <p:cNvSpPr>
            <a:spLocks noEditPoints="1"/>
          </p:cNvSpPr>
          <p:nvPr/>
        </p:nvSpPr>
        <p:spPr>
          <a:xfrm>
            <a:off x="5038274" y="3009904"/>
            <a:ext cx="190500" cy="224367"/>
          </a:xfrm>
          <a:custGeom>
            <a:avLst/>
            <a:gdLst/>
            <a:ahLst/>
            <a:cxnLst>
              <a:cxn ang="0">
                <a:pos x="73505" y="0"/>
              </a:cxn>
              <a:cxn ang="0">
                <a:pos x="108507" y="35057"/>
              </a:cxn>
              <a:cxn ang="0">
                <a:pos x="117258" y="49080"/>
              </a:cxn>
              <a:cxn ang="0">
                <a:pos x="134759" y="35057"/>
              </a:cxn>
              <a:cxn ang="0">
                <a:pos x="143510" y="49080"/>
              </a:cxn>
              <a:cxn ang="0">
                <a:pos x="134759" y="61350"/>
              </a:cxn>
              <a:cxn ang="0">
                <a:pos x="117258" y="117441"/>
              </a:cxn>
              <a:cxn ang="0">
                <a:pos x="82255" y="148993"/>
              </a:cxn>
              <a:cxn ang="0">
                <a:pos x="117258" y="168275"/>
              </a:cxn>
              <a:cxn ang="0">
                <a:pos x="29752" y="148993"/>
              </a:cxn>
              <a:cxn ang="0">
                <a:pos x="61254" y="134970"/>
              </a:cxn>
              <a:cxn ang="0">
                <a:pos x="10500" y="73620"/>
              </a:cxn>
              <a:cxn ang="0">
                <a:pos x="0" y="61350"/>
              </a:cxn>
              <a:cxn ang="0">
                <a:pos x="10500" y="49080"/>
              </a:cxn>
              <a:cxn ang="0">
                <a:pos x="28001" y="35057"/>
              </a:cxn>
              <a:cxn ang="0">
                <a:pos x="36752" y="49080"/>
              </a:cxn>
              <a:cxn ang="0">
                <a:pos x="47253" y="10517"/>
              </a:cxn>
              <a:cxn ang="0">
                <a:pos x="87506" y="21034"/>
              </a:cxn>
              <a:cxn ang="0">
                <a:pos x="78755" y="21034"/>
              </a:cxn>
              <a:cxn ang="0">
                <a:pos x="73505" y="15775"/>
              </a:cxn>
              <a:cxn ang="0">
                <a:pos x="63004" y="17528"/>
              </a:cxn>
              <a:cxn ang="0">
                <a:pos x="59504" y="26292"/>
              </a:cxn>
              <a:cxn ang="0">
                <a:pos x="54253" y="28045"/>
              </a:cxn>
              <a:cxn ang="0">
                <a:pos x="59504" y="31551"/>
              </a:cxn>
              <a:cxn ang="0">
                <a:pos x="52503" y="36810"/>
              </a:cxn>
              <a:cxn ang="0">
                <a:pos x="92756" y="49080"/>
              </a:cxn>
              <a:cxn ang="0">
                <a:pos x="89256" y="36810"/>
              </a:cxn>
              <a:cxn ang="0">
                <a:pos x="89256" y="28045"/>
              </a:cxn>
              <a:cxn ang="0">
                <a:pos x="87506" y="21034"/>
              </a:cxn>
              <a:cxn ang="0">
                <a:pos x="66504" y="21034"/>
              </a:cxn>
              <a:cxn ang="0">
                <a:pos x="75255" y="21034"/>
              </a:cxn>
              <a:cxn ang="0">
                <a:pos x="77005" y="28045"/>
              </a:cxn>
              <a:cxn ang="0">
                <a:pos x="77005" y="36810"/>
              </a:cxn>
              <a:cxn ang="0">
                <a:pos x="77005" y="28045"/>
              </a:cxn>
              <a:cxn ang="0">
                <a:pos x="61254" y="31551"/>
              </a:cxn>
              <a:cxn ang="0">
                <a:pos x="70004" y="31551"/>
              </a:cxn>
              <a:cxn ang="0">
                <a:pos x="84005" y="38563"/>
              </a:cxn>
              <a:cxn ang="0">
                <a:pos x="84005" y="47327"/>
              </a:cxn>
              <a:cxn ang="0">
                <a:pos x="84005" y="38563"/>
              </a:cxn>
              <a:cxn ang="0">
                <a:pos x="68254" y="42068"/>
              </a:cxn>
              <a:cxn ang="0">
                <a:pos x="77005" y="42068"/>
              </a:cxn>
              <a:cxn ang="0">
                <a:pos x="59504" y="38563"/>
              </a:cxn>
              <a:cxn ang="0">
                <a:pos x="59504" y="47327"/>
              </a:cxn>
              <a:cxn ang="0">
                <a:pos x="59504" y="38563"/>
              </a:cxn>
              <a:cxn ang="0">
                <a:pos x="108507" y="70114"/>
              </a:cxn>
              <a:cxn ang="0">
                <a:pos x="73505" y="106924"/>
              </a:cxn>
              <a:cxn ang="0">
                <a:pos x="47253" y="96407"/>
              </a:cxn>
              <a:cxn ang="0">
                <a:pos x="36752" y="61350"/>
              </a:cxn>
              <a:cxn ang="0">
                <a:pos x="28001" y="73620"/>
              </a:cxn>
              <a:cxn ang="0">
                <a:pos x="73505" y="119194"/>
              </a:cxn>
              <a:cxn ang="0">
                <a:pos x="105007" y="105171"/>
              </a:cxn>
              <a:cxn ang="0">
                <a:pos x="117258" y="61350"/>
              </a:cxn>
            </a:cxnLst>
            <a:rect l="0" t="0" r="0" b="0"/>
            <a:pathLst>
              <a:path w="82" h="96">
                <a:moveTo>
                  <a:pt x="42" y="0"/>
                </a:moveTo>
                <a:cubicBezTo>
                  <a:pt x="42" y="0"/>
                  <a:pt x="42" y="0"/>
                  <a:pt x="42" y="0"/>
                </a:cubicBezTo>
                <a:cubicBezTo>
                  <a:pt x="47" y="0"/>
                  <a:pt x="52" y="2"/>
                  <a:pt x="56" y="6"/>
                </a:cubicBezTo>
                <a:cubicBezTo>
                  <a:pt x="59" y="9"/>
                  <a:pt x="62" y="14"/>
                  <a:pt x="62" y="20"/>
                </a:cubicBezTo>
                <a:cubicBezTo>
                  <a:pt x="62" y="28"/>
                  <a:pt x="62" y="28"/>
                  <a:pt x="62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0"/>
                  <a:pt x="67" y="20"/>
                  <a:pt x="67" y="20"/>
                </a:cubicBezTo>
                <a:cubicBezTo>
                  <a:pt x="77" y="20"/>
                  <a:pt x="77" y="20"/>
                  <a:pt x="77" y="20"/>
                </a:cubicBezTo>
                <a:cubicBezTo>
                  <a:pt x="77" y="28"/>
                  <a:pt x="77" y="28"/>
                  <a:pt x="77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82" y="35"/>
                  <a:pt x="82" y="35"/>
                  <a:pt x="82" y="35"/>
                </a:cubicBezTo>
                <a:cubicBezTo>
                  <a:pt x="77" y="35"/>
                  <a:pt x="77" y="35"/>
                  <a:pt x="77" y="35"/>
                </a:cubicBezTo>
                <a:cubicBezTo>
                  <a:pt x="77" y="42"/>
                  <a:pt x="77" y="42"/>
                  <a:pt x="77" y="42"/>
                </a:cubicBezTo>
                <a:cubicBezTo>
                  <a:pt x="77" y="52"/>
                  <a:pt x="73" y="61"/>
                  <a:pt x="67" y="67"/>
                </a:cubicBezTo>
                <a:cubicBezTo>
                  <a:pt x="61" y="72"/>
                  <a:pt x="54" y="76"/>
                  <a:pt x="47" y="77"/>
                </a:cubicBezTo>
                <a:cubicBezTo>
                  <a:pt x="47" y="85"/>
                  <a:pt x="47" y="85"/>
                  <a:pt x="47" y="85"/>
                </a:cubicBezTo>
                <a:cubicBezTo>
                  <a:pt x="67" y="85"/>
                  <a:pt x="67" y="85"/>
                  <a:pt x="67" y="85"/>
                </a:cubicBezTo>
                <a:cubicBezTo>
                  <a:pt x="67" y="96"/>
                  <a:pt x="67" y="96"/>
                  <a:pt x="67" y="96"/>
                </a:cubicBezTo>
                <a:cubicBezTo>
                  <a:pt x="17" y="96"/>
                  <a:pt x="17" y="96"/>
                  <a:pt x="17" y="96"/>
                </a:cubicBezTo>
                <a:cubicBezTo>
                  <a:pt x="17" y="85"/>
                  <a:pt x="17" y="85"/>
                  <a:pt x="17" y="85"/>
                </a:cubicBezTo>
                <a:cubicBezTo>
                  <a:pt x="35" y="85"/>
                  <a:pt x="35" y="85"/>
                  <a:pt x="35" y="85"/>
                </a:cubicBezTo>
                <a:cubicBezTo>
                  <a:pt x="35" y="77"/>
                  <a:pt x="35" y="77"/>
                  <a:pt x="35" y="77"/>
                </a:cubicBezTo>
                <a:cubicBezTo>
                  <a:pt x="28" y="76"/>
                  <a:pt x="21" y="72"/>
                  <a:pt x="16" y="67"/>
                </a:cubicBezTo>
                <a:cubicBezTo>
                  <a:pt x="10" y="61"/>
                  <a:pt x="6" y="52"/>
                  <a:pt x="6" y="42"/>
                </a:cubicBezTo>
                <a:cubicBezTo>
                  <a:pt x="6" y="35"/>
                  <a:pt x="6" y="35"/>
                  <a:pt x="6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28"/>
                  <a:pt x="0" y="28"/>
                  <a:pt x="0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0"/>
                  <a:pt x="6" y="20"/>
                  <a:pt x="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14"/>
                  <a:pt x="24" y="9"/>
                  <a:pt x="27" y="6"/>
                </a:cubicBezTo>
                <a:cubicBezTo>
                  <a:pt x="31" y="2"/>
                  <a:pt x="36" y="0"/>
                  <a:pt x="42" y="0"/>
                </a:cubicBezTo>
                <a:close/>
                <a:moveTo>
                  <a:pt x="50" y="12"/>
                </a:moveTo>
                <a:cubicBezTo>
                  <a:pt x="50" y="14"/>
                  <a:pt x="49" y="15"/>
                  <a:pt x="47" y="15"/>
                </a:cubicBezTo>
                <a:cubicBezTo>
                  <a:pt x="46" y="15"/>
                  <a:pt x="45" y="14"/>
                  <a:pt x="45" y="12"/>
                </a:cubicBezTo>
                <a:cubicBezTo>
                  <a:pt x="45" y="11"/>
                  <a:pt x="46" y="10"/>
                  <a:pt x="46" y="10"/>
                </a:cubicBezTo>
                <a:cubicBezTo>
                  <a:pt x="45" y="9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39" y="9"/>
                  <a:pt x="37" y="9"/>
                  <a:pt x="36" y="10"/>
                </a:cubicBezTo>
                <a:cubicBezTo>
                  <a:pt x="36" y="11"/>
                  <a:pt x="36" y="11"/>
                  <a:pt x="36" y="12"/>
                </a:cubicBezTo>
                <a:cubicBezTo>
                  <a:pt x="36" y="14"/>
                  <a:pt x="35" y="15"/>
                  <a:pt x="34" y="15"/>
                </a:cubicBezTo>
                <a:cubicBezTo>
                  <a:pt x="33" y="15"/>
                  <a:pt x="32" y="14"/>
                  <a:pt x="32" y="14"/>
                </a:cubicBezTo>
                <a:cubicBezTo>
                  <a:pt x="32" y="15"/>
                  <a:pt x="31" y="15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6"/>
                  <a:pt x="34" y="17"/>
                  <a:pt x="34" y="18"/>
                </a:cubicBezTo>
                <a:cubicBezTo>
                  <a:pt x="34" y="20"/>
                  <a:pt x="33" y="21"/>
                  <a:pt x="31" y="21"/>
                </a:cubicBezTo>
                <a:cubicBezTo>
                  <a:pt x="31" y="21"/>
                  <a:pt x="31" y="21"/>
                  <a:pt x="30" y="21"/>
                </a:cubicBezTo>
                <a:cubicBezTo>
                  <a:pt x="30" y="28"/>
                  <a:pt x="30" y="28"/>
                  <a:pt x="30" y="28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0"/>
                  <a:pt x="53" y="20"/>
                  <a:pt x="53" y="20"/>
                </a:cubicBezTo>
                <a:cubicBezTo>
                  <a:pt x="52" y="21"/>
                  <a:pt x="52" y="21"/>
                  <a:pt x="51" y="21"/>
                </a:cubicBezTo>
                <a:cubicBezTo>
                  <a:pt x="50" y="21"/>
                  <a:pt x="49" y="20"/>
                  <a:pt x="49" y="18"/>
                </a:cubicBezTo>
                <a:cubicBezTo>
                  <a:pt x="49" y="17"/>
                  <a:pt x="50" y="16"/>
                  <a:pt x="51" y="16"/>
                </a:cubicBezTo>
                <a:cubicBezTo>
                  <a:pt x="51" y="16"/>
                  <a:pt x="52" y="16"/>
                  <a:pt x="52" y="16"/>
                </a:cubicBezTo>
                <a:cubicBezTo>
                  <a:pt x="52" y="15"/>
                  <a:pt x="51" y="13"/>
                  <a:pt x="50" y="12"/>
                </a:cubicBezTo>
                <a:close/>
                <a:moveTo>
                  <a:pt x="41" y="10"/>
                </a:moveTo>
                <a:cubicBezTo>
                  <a:pt x="39" y="10"/>
                  <a:pt x="38" y="11"/>
                  <a:pt x="38" y="12"/>
                </a:cubicBezTo>
                <a:cubicBezTo>
                  <a:pt x="38" y="14"/>
                  <a:pt x="39" y="15"/>
                  <a:pt x="41" y="15"/>
                </a:cubicBezTo>
                <a:cubicBezTo>
                  <a:pt x="42" y="15"/>
                  <a:pt x="43" y="14"/>
                  <a:pt x="43" y="12"/>
                </a:cubicBezTo>
                <a:cubicBezTo>
                  <a:pt x="43" y="11"/>
                  <a:pt x="42" y="10"/>
                  <a:pt x="41" y="10"/>
                </a:cubicBezTo>
                <a:close/>
                <a:moveTo>
                  <a:pt x="44" y="16"/>
                </a:moveTo>
                <a:cubicBezTo>
                  <a:pt x="43" y="16"/>
                  <a:pt x="42" y="17"/>
                  <a:pt x="42" y="18"/>
                </a:cubicBezTo>
                <a:cubicBezTo>
                  <a:pt x="42" y="20"/>
                  <a:pt x="43" y="21"/>
                  <a:pt x="44" y="21"/>
                </a:cubicBezTo>
                <a:cubicBezTo>
                  <a:pt x="46" y="21"/>
                  <a:pt x="47" y="20"/>
                  <a:pt x="47" y="18"/>
                </a:cubicBezTo>
                <a:cubicBezTo>
                  <a:pt x="47" y="17"/>
                  <a:pt x="46" y="16"/>
                  <a:pt x="44" y="16"/>
                </a:cubicBezTo>
                <a:close/>
                <a:moveTo>
                  <a:pt x="37" y="16"/>
                </a:moveTo>
                <a:cubicBezTo>
                  <a:pt x="36" y="16"/>
                  <a:pt x="35" y="17"/>
                  <a:pt x="35" y="18"/>
                </a:cubicBezTo>
                <a:cubicBezTo>
                  <a:pt x="35" y="20"/>
                  <a:pt x="36" y="21"/>
                  <a:pt x="37" y="21"/>
                </a:cubicBezTo>
                <a:cubicBezTo>
                  <a:pt x="39" y="21"/>
                  <a:pt x="40" y="20"/>
                  <a:pt x="40" y="18"/>
                </a:cubicBezTo>
                <a:cubicBezTo>
                  <a:pt x="40" y="17"/>
                  <a:pt x="39" y="16"/>
                  <a:pt x="37" y="16"/>
                </a:cubicBezTo>
                <a:close/>
                <a:moveTo>
                  <a:pt x="48" y="22"/>
                </a:moveTo>
                <a:cubicBezTo>
                  <a:pt x="47" y="22"/>
                  <a:pt x="46" y="23"/>
                  <a:pt x="46" y="24"/>
                </a:cubicBezTo>
                <a:cubicBezTo>
                  <a:pt x="46" y="26"/>
                  <a:pt x="47" y="27"/>
                  <a:pt x="48" y="27"/>
                </a:cubicBezTo>
                <a:cubicBezTo>
                  <a:pt x="50" y="27"/>
                  <a:pt x="51" y="26"/>
                  <a:pt x="51" y="24"/>
                </a:cubicBezTo>
                <a:cubicBezTo>
                  <a:pt x="51" y="23"/>
                  <a:pt x="50" y="22"/>
                  <a:pt x="48" y="22"/>
                </a:cubicBezTo>
                <a:close/>
                <a:moveTo>
                  <a:pt x="41" y="22"/>
                </a:moveTo>
                <a:cubicBezTo>
                  <a:pt x="40" y="22"/>
                  <a:pt x="39" y="23"/>
                  <a:pt x="39" y="24"/>
                </a:cubicBezTo>
                <a:cubicBezTo>
                  <a:pt x="39" y="26"/>
                  <a:pt x="40" y="27"/>
                  <a:pt x="41" y="27"/>
                </a:cubicBezTo>
                <a:cubicBezTo>
                  <a:pt x="43" y="27"/>
                  <a:pt x="44" y="26"/>
                  <a:pt x="44" y="24"/>
                </a:cubicBezTo>
                <a:cubicBezTo>
                  <a:pt x="44" y="23"/>
                  <a:pt x="43" y="22"/>
                  <a:pt x="41" y="22"/>
                </a:cubicBezTo>
                <a:close/>
                <a:moveTo>
                  <a:pt x="34" y="22"/>
                </a:moveTo>
                <a:cubicBezTo>
                  <a:pt x="33" y="22"/>
                  <a:pt x="32" y="23"/>
                  <a:pt x="32" y="24"/>
                </a:cubicBezTo>
                <a:cubicBezTo>
                  <a:pt x="32" y="26"/>
                  <a:pt x="33" y="27"/>
                  <a:pt x="34" y="27"/>
                </a:cubicBezTo>
                <a:cubicBezTo>
                  <a:pt x="36" y="27"/>
                  <a:pt x="37" y="26"/>
                  <a:pt x="37" y="24"/>
                </a:cubicBezTo>
                <a:cubicBezTo>
                  <a:pt x="37" y="23"/>
                  <a:pt x="36" y="22"/>
                  <a:pt x="34" y="22"/>
                </a:cubicBezTo>
                <a:close/>
                <a:moveTo>
                  <a:pt x="62" y="35"/>
                </a:moveTo>
                <a:cubicBezTo>
                  <a:pt x="62" y="40"/>
                  <a:pt x="62" y="40"/>
                  <a:pt x="62" y="40"/>
                </a:cubicBezTo>
                <a:cubicBezTo>
                  <a:pt x="62" y="46"/>
                  <a:pt x="59" y="51"/>
                  <a:pt x="56" y="55"/>
                </a:cubicBezTo>
                <a:cubicBezTo>
                  <a:pt x="52" y="58"/>
                  <a:pt x="47" y="61"/>
                  <a:pt x="42" y="61"/>
                </a:cubicBezTo>
                <a:cubicBezTo>
                  <a:pt x="42" y="61"/>
                  <a:pt x="42" y="61"/>
                  <a:pt x="42" y="61"/>
                </a:cubicBezTo>
                <a:cubicBezTo>
                  <a:pt x="36" y="61"/>
                  <a:pt x="31" y="58"/>
                  <a:pt x="27" y="55"/>
                </a:cubicBezTo>
                <a:cubicBezTo>
                  <a:pt x="24" y="51"/>
                  <a:pt x="21" y="46"/>
                  <a:pt x="21" y="40"/>
                </a:cubicBezTo>
                <a:cubicBezTo>
                  <a:pt x="21" y="35"/>
                  <a:pt x="21" y="35"/>
                  <a:pt x="21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9"/>
                  <a:pt x="18" y="56"/>
                  <a:pt x="23" y="60"/>
                </a:cubicBezTo>
                <a:cubicBezTo>
                  <a:pt x="28" y="65"/>
                  <a:pt x="34" y="68"/>
                  <a:pt x="42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9" y="68"/>
                  <a:pt x="55" y="65"/>
                  <a:pt x="60" y="60"/>
                </a:cubicBezTo>
                <a:cubicBezTo>
                  <a:pt x="65" y="56"/>
                  <a:pt x="67" y="49"/>
                  <a:pt x="67" y="42"/>
                </a:cubicBezTo>
                <a:cubicBezTo>
                  <a:pt x="67" y="35"/>
                  <a:pt x="67" y="35"/>
                  <a:pt x="67" y="35"/>
                </a:cubicBezTo>
                <a:lnTo>
                  <a:pt x="62" y="3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68" name="Freeform 185"/>
          <p:cNvSpPr>
            <a:spLocks noEditPoints="1"/>
          </p:cNvSpPr>
          <p:nvPr/>
        </p:nvSpPr>
        <p:spPr>
          <a:xfrm>
            <a:off x="6359076" y="2387603"/>
            <a:ext cx="169334" cy="186267"/>
          </a:xfrm>
          <a:custGeom>
            <a:avLst/>
            <a:gdLst/>
            <a:ahLst/>
            <a:cxnLst>
              <a:cxn ang="0">
                <a:pos x="27503" y="0"/>
              </a:cxn>
              <a:cxn ang="0">
                <a:pos x="127000" y="0"/>
              </a:cxn>
              <a:cxn ang="0">
                <a:pos x="127000" y="46894"/>
              </a:cxn>
              <a:cxn ang="0">
                <a:pos x="120528" y="46894"/>
              </a:cxn>
              <a:cxn ang="0">
                <a:pos x="120528" y="84894"/>
              </a:cxn>
              <a:cxn ang="0">
                <a:pos x="127000" y="84894"/>
              </a:cxn>
              <a:cxn ang="0">
                <a:pos x="127000" y="139065"/>
              </a:cxn>
              <a:cxn ang="0">
                <a:pos x="0" y="139065"/>
              </a:cxn>
              <a:cxn ang="0">
                <a:pos x="0" y="84894"/>
              </a:cxn>
              <a:cxn ang="0">
                <a:pos x="4853" y="84894"/>
              </a:cxn>
              <a:cxn ang="0">
                <a:pos x="4853" y="65489"/>
              </a:cxn>
              <a:cxn ang="0">
                <a:pos x="0" y="65489"/>
              </a:cxn>
              <a:cxn ang="0">
                <a:pos x="0" y="25872"/>
              </a:cxn>
              <a:cxn ang="0">
                <a:pos x="27503" y="0"/>
              </a:cxn>
              <a:cxn ang="0">
                <a:pos x="27503" y="0"/>
              </a:cxn>
              <a:cxn ang="0">
                <a:pos x="10515" y="25872"/>
              </a:cxn>
              <a:cxn ang="0">
                <a:pos x="10515" y="54979"/>
              </a:cxn>
              <a:cxn ang="0">
                <a:pos x="24267" y="54979"/>
              </a:cxn>
              <a:cxn ang="0">
                <a:pos x="24267" y="25872"/>
              </a:cxn>
              <a:cxn ang="0">
                <a:pos x="10515" y="25872"/>
              </a:cxn>
              <a:cxn ang="0">
                <a:pos x="10515" y="25872"/>
              </a:cxn>
              <a:cxn ang="0">
                <a:pos x="104350" y="6468"/>
              </a:cxn>
              <a:cxn ang="0">
                <a:pos x="104350" y="34766"/>
              </a:cxn>
              <a:cxn ang="0">
                <a:pos x="118910" y="34766"/>
              </a:cxn>
              <a:cxn ang="0">
                <a:pos x="118910" y="6468"/>
              </a:cxn>
              <a:cxn ang="0">
                <a:pos x="104350" y="6468"/>
              </a:cxn>
              <a:cxn ang="0">
                <a:pos x="104350" y="6468"/>
              </a:cxn>
              <a:cxn ang="0">
                <a:pos x="85745" y="6468"/>
              </a:cxn>
              <a:cxn ang="0">
                <a:pos x="85745" y="34766"/>
              </a:cxn>
              <a:cxn ang="0">
                <a:pos x="99496" y="34766"/>
              </a:cxn>
              <a:cxn ang="0">
                <a:pos x="99496" y="6468"/>
              </a:cxn>
              <a:cxn ang="0">
                <a:pos x="85745" y="6468"/>
              </a:cxn>
              <a:cxn ang="0">
                <a:pos x="85745" y="6468"/>
              </a:cxn>
              <a:cxn ang="0">
                <a:pos x="66331" y="6468"/>
              </a:cxn>
              <a:cxn ang="0">
                <a:pos x="66331" y="34766"/>
              </a:cxn>
              <a:cxn ang="0">
                <a:pos x="80082" y="34766"/>
              </a:cxn>
              <a:cxn ang="0">
                <a:pos x="80082" y="6468"/>
              </a:cxn>
              <a:cxn ang="0">
                <a:pos x="66331" y="6468"/>
              </a:cxn>
              <a:cxn ang="0">
                <a:pos x="66331" y="6468"/>
              </a:cxn>
              <a:cxn ang="0">
                <a:pos x="48535" y="6468"/>
              </a:cxn>
              <a:cxn ang="0">
                <a:pos x="48535" y="34766"/>
              </a:cxn>
              <a:cxn ang="0">
                <a:pos x="63095" y="34766"/>
              </a:cxn>
              <a:cxn ang="0">
                <a:pos x="63095" y="6468"/>
              </a:cxn>
              <a:cxn ang="0">
                <a:pos x="48535" y="6468"/>
              </a:cxn>
              <a:cxn ang="0">
                <a:pos x="48535" y="6468"/>
              </a:cxn>
              <a:cxn ang="0">
                <a:pos x="29929" y="6468"/>
              </a:cxn>
              <a:cxn ang="0">
                <a:pos x="29929" y="34766"/>
              </a:cxn>
              <a:cxn ang="0">
                <a:pos x="43681" y="34766"/>
              </a:cxn>
              <a:cxn ang="0">
                <a:pos x="43681" y="6468"/>
              </a:cxn>
              <a:cxn ang="0">
                <a:pos x="29929" y="6468"/>
              </a:cxn>
            </a:cxnLst>
            <a:rect l="0" t="0" r="0" b="0"/>
            <a:pathLst>
              <a:path w="157" h="172">
                <a:moveTo>
                  <a:pt x="34" y="0"/>
                </a:moveTo>
                <a:lnTo>
                  <a:pt x="157" y="0"/>
                </a:lnTo>
                <a:lnTo>
                  <a:pt x="157" y="58"/>
                </a:lnTo>
                <a:lnTo>
                  <a:pt x="149" y="58"/>
                </a:lnTo>
                <a:lnTo>
                  <a:pt x="149" y="105"/>
                </a:lnTo>
                <a:lnTo>
                  <a:pt x="157" y="105"/>
                </a:lnTo>
                <a:lnTo>
                  <a:pt x="157" y="172"/>
                </a:lnTo>
                <a:lnTo>
                  <a:pt x="0" y="172"/>
                </a:lnTo>
                <a:lnTo>
                  <a:pt x="0" y="105"/>
                </a:lnTo>
                <a:lnTo>
                  <a:pt x="6" y="105"/>
                </a:lnTo>
                <a:lnTo>
                  <a:pt x="6" y="81"/>
                </a:lnTo>
                <a:lnTo>
                  <a:pt x="0" y="81"/>
                </a:lnTo>
                <a:lnTo>
                  <a:pt x="0" y="32"/>
                </a:lnTo>
                <a:lnTo>
                  <a:pt x="34" y="0"/>
                </a:lnTo>
                <a:lnTo>
                  <a:pt x="34" y="0"/>
                </a:lnTo>
                <a:close/>
                <a:moveTo>
                  <a:pt x="13" y="32"/>
                </a:moveTo>
                <a:lnTo>
                  <a:pt x="13" y="68"/>
                </a:lnTo>
                <a:lnTo>
                  <a:pt x="30" y="68"/>
                </a:lnTo>
                <a:lnTo>
                  <a:pt x="30" y="32"/>
                </a:lnTo>
                <a:lnTo>
                  <a:pt x="13" y="32"/>
                </a:lnTo>
                <a:lnTo>
                  <a:pt x="13" y="32"/>
                </a:lnTo>
                <a:close/>
                <a:moveTo>
                  <a:pt x="129" y="8"/>
                </a:moveTo>
                <a:lnTo>
                  <a:pt x="129" y="43"/>
                </a:lnTo>
                <a:lnTo>
                  <a:pt x="147" y="43"/>
                </a:lnTo>
                <a:lnTo>
                  <a:pt x="147" y="8"/>
                </a:lnTo>
                <a:lnTo>
                  <a:pt x="129" y="8"/>
                </a:lnTo>
                <a:lnTo>
                  <a:pt x="129" y="8"/>
                </a:lnTo>
                <a:close/>
                <a:moveTo>
                  <a:pt x="106" y="8"/>
                </a:moveTo>
                <a:lnTo>
                  <a:pt x="106" y="43"/>
                </a:lnTo>
                <a:lnTo>
                  <a:pt x="123" y="43"/>
                </a:lnTo>
                <a:lnTo>
                  <a:pt x="123" y="8"/>
                </a:lnTo>
                <a:lnTo>
                  <a:pt x="106" y="8"/>
                </a:lnTo>
                <a:lnTo>
                  <a:pt x="106" y="8"/>
                </a:lnTo>
                <a:close/>
                <a:moveTo>
                  <a:pt x="82" y="8"/>
                </a:moveTo>
                <a:lnTo>
                  <a:pt x="82" y="43"/>
                </a:lnTo>
                <a:lnTo>
                  <a:pt x="99" y="43"/>
                </a:lnTo>
                <a:lnTo>
                  <a:pt x="99" y="8"/>
                </a:lnTo>
                <a:lnTo>
                  <a:pt x="82" y="8"/>
                </a:lnTo>
                <a:lnTo>
                  <a:pt x="82" y="8"/>
                </a:lnTo>
                <a:close/>
                <a:moveTo>
                  <a:pt x="60" y="8"/>
                </a:moveTo>
                <a:lnTo>
                  <a:pt x="60" y="43"/>
                </a:lnTo>
                <a:lnTo>
                  <a:pt x="78" y="43"/>
                </a:lnTo>
                <a:lnTo>
                  <a:pt x="78" y="8"/>
                </a:lnTo>
                <a:lnTo>
                  <a:pt x="60" y="8"/>
                </a:lnTo>
                <a:lnTo>
                  <a:pt x="60" y="8"/>
                </a:lnTo>
                <a:close/>
                <a:moveTo>
                  <a:pt x="37" y="8"/>
                </a:moveTo>
                <a:lnTo>
                  <a:pt x="37" y="43"/>
                </a:lnTo>
                <a:lnTo>
                  <a:pt x="54" y="43"/>
                </a:lnTo>
                <a:lnTo>
                  <a:pt x="54" y="8"/>
                </a:lnTo>
                <a:lnTo>
                  <a:pt x="37" y="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4" name="组合 3"/>
          <p:cNvGrpSpPr/>
          <p:nvPr/>
        </p:nvGrpSpPr>
        <p:grpSpPr>
          <a:xfrm>
            <a:off x="4382953" y="3016677"/>
            <a:ext cx="174414" cy="222674"/>
            <a:chOff x="5125" y="3498"/>
            <a:chExt cx="308" cy="393"/>
          </a:xfrm>
          <a:solidFill>
            <a:schemeClr val="bg1"/>
          </a:solidFill>
        </p:grpSpPr>
        <p:sp>
          <p:nvSpPr>
            <p:cNvPr id="559" name="Freeform 186"/>
            <p:cNvSpPr>
              <a:spLocks noEditPoints="1"/>
            </p:cNvSpPr>
            <p:nvPr/>
          </p:nvSpPr>
          <p:spPr bwMode="auto">
            <a:xfrm>
              <a:off x="5125" y="3498"/>
              <a:ext cx="308" cy="274"/>
            </a:xfrm>
            <a:custGeom>
              <a:avLst/>
              <a:gdLst>
                <a:gd name="T0" fmla="*/ 72 w 75"/>
                <a:gd name="T1" fmla="*/ 4 h 66"/>
                <a:gd name="T2" fmla="*/ 74 w 75"/>
                <a:gd name="T3" fmla="*/ 13 h 66"/>
                <a:gd name="T4" fmla="*/ 75 w 75"/>
                <a:gd name="T5" fmla="*/ 23 h 66"/>
                <a:gd name="T6" fmla="*/ 38 w 75"/>
                <a:gd name="T7" fmla="*/ 66 h 66"/>
                <a:gd name="T8" fmla="*/ 11 w 75"/>
                <a:gd name="T9" fmla="*/ 53 h 66"/>
                <a:gd name="T10" fmla="*/ 0 w 75"/>
                <a:gd name="T11" fmla="*/ 23 h 66"/>
                <a:gd name="T12" fmla="*/ 1 w 75"/>
                <a:gd name="T13" fmla="*/ 13 h 66"/>
                <a:gd name="T14" fmla="*/ 4 w 75"/>
                <a:gd name="T15" fmla="*/ 4 h 66"/>
                <a:gd name="T16" fmla="*/ 6 w 75"/>
                <a:gd name="T17" fmla="*/ 0 h 66"/>
                <a:gd name="T18" fmla="*/ 9 w 75"/>
                <a:gd name="T19" fmla="*/ 0 h 66"/>
                <a:gd name="T20" fmla="*/ 67 w 75"/>
                <a:gd name="T21" fmla="*/ 0 h 66"/>
                <a:gd name="T22" fmla="*/ 70 w 75"/>
                <a:gd name="T23" fmla="*/ 0 h 66"/>
                <a:gd name="T24" fmla="*/ 72 w 75"/>
                <a:gd name="T25" fmla="*/ 4 h 66"/>
                <a:gd name="T26" fmla="*/ 64 w 75"/>
                <a:gd name="T27" fmla="*/ 15 h 66"/>
                <a:gd name="T28" fmla="*/ 63 w 75"/>
                <a:gd name="T29" fmla="*/ 11 h 66"/>
                <a:gd name="T30" fmla="*/ 13 w 75"/>
                <a:gd name="T31" fmla="*/ 11 h 66"/>
                <a:gd name="T32" fmla="*/ 12 w 75"/>
                <a:gd name="T33" fmla="*/ 15 h 66"/>
                <a:gd name="T34" fmla="*/ 11 w 75"/>
                <a:gd name="T35" fmla="*/ 23 h 66"/>
                <a:gd name="T36" fmla="*/ 19 w 75"/>
                <a:gd name="T37" fmla="*/ 46 h 66"/>
                <a:gd name="T38" fmla="*/ 38 w 75"/>
                <a:gd name="T39" fmla="*/ 55 h 66"/>
                <a:gd name="T40" fmla="*/ 64 w 75"/>
                <a:gd name="T41" fmla="*/ 23 h 66"/>
                <a:gd name="T42" fmla="*/ 64 w 75"/>
                <a:gd name="T43" fmla="*/ 1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66">
                  <a:moveTo>
                    <a:pt x="72" y="4"/>
                  </a:moveTo>
                  <a:cubicBezTo>
                    <a:pt x="73" y="6"/>
                    <a:pt x="74" y="10"/>
                    <a:pt x="74" y="13"/>
                  </a:cubicBezTo>
                  <a:cubicBezTo>
                    <a:pt x="75" y="16"/>
                    <a:pt x="75" y="19"/>
                    <a:pt x="75" y="23"/>
                  </a:cubicBezTo>
                  <a:cubicBezTo>
                    <a:pt x="75" y="47"/>
                    <a:pt x="59" y="66"/>
                    <a:pt x="38" y="66"/>
                  </a:cubicBezTo>
                  <a:cubicBezTo>
                    <a:pt x="27" y="66"/>
                    <a:pt x="18" y="61"/>
                    <a:pt x="11" y="53"/>
                  </a:cubicBezTo>
                  <a:cubicBezTo>
                    <a:pt x="4" y="45"/>
                    <a:pt x="0" y="34"/>
                    <a:pt x="0" y="23"/>
                  </a:cubicBezTo>
                  <a:cubicBezTo>
                    <a:pt x="0" y="19"/>
                    <a:pt x="1" y="16"/>
                    <a:pt x="1" y="13"/>
                  </a:cubicBezTo>
                  <a:cubicBezTo>
                    <a:pt x="2" y="10"/>
                    <a:pt x="3" y="6"/>
                    <a:pt x="4" y="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2" y="4"/>
                    <a:pt x="72" y="4"/>
                    <a:pt x="72" y="4"/>
                  </a:cubicBezTo>
                  <a:close/>
                  <a:moveTo>
                    <a:pt x="64" y="15"/>
                  </a:moveTo>
                  <a:cubicBezTo>
                    <a:pt x="63" y="14"/>
                    <a:pt x="63" y="12"/>
                    <a:pt x="6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2" y="14"/>
                    <a:pt x="12" y="15"/>
                  </a:cubicBezTo>
                  <a:cubicBezTo>
                    <a:pt x="12" y="17"/>
                    <a:pt x="11" y="20"/>
                    <a:pt x="11" y="23"/>
                  </a:cubicBezTo>
                  <a:cubicBezTo>
                    <a:pt x="11" y="32"/>
                    <a:pt x="14" y="40"/>
                    <a:pt x="19" y="46"/>
                  </a:cubicBezTo>
                  <a:cubicBezTo>
                    <a:pt x="24" y="52"/>
                    <a:pt x="31" y="55"/>
                    <a:pt x="38" y="55"/>
                  </a:cubicBezTo>
                  <a:cubicBezTo>
                    <a:pt x="53" y="55"/>
                    <a:pt x="64" y="41"/>
                    <a:pt x="64" y="23"/>
                  </a:cubicBezTo>
                  <a:cubicBezTo>
                    <a:pt x="64" y="20"/>
                    <a:pt x="64" y="17"/>
                    <a:pt x="64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zh-CN" altLang="en-US" sz="2400" strike="noStrike" noProof="1"/>
            </a:p>
          </p:txBody>
        </p:sp>
        <p:sp>
          <p:nvSpPr>
            <p:cNvPr id="560" name="Freeform 187"/>
            <p:cNvSpPr>
              <a:spLocks noEditPoints="1"/>
            </p:cNvSpPr>
            <p:nvPr/>
          </p:nvSpPr>
          <p:spPr bwMode="auto">
            <a:xfrm>
              <a:off x="5165" y="3623"/>
              <a:ext cx="232" cy="268"/>
            </a:xfrm>
            <a:custGeom>
              <a:avLst/>
              <a:gdLst>
                <a:gd name="T0" fmla="*/ 9 w 56"/>
                <a:gd name="T1" fmla="*/ 0 h 65"/>
                <a:gd name="T2" fmla="*/ 16 w 56"/>
                <a:gd name="T3" fmla="*/ 17 h 65"/>
                <a:gd name="T4" fmla="*/ 33 w 56"/>
                <a:gd name="T5" fmla="*/ 26 h 65"/>
                <a:gd name="T6" fmla="*/ 56 w 56"/>
                <a:gd name="T7" fmla="*/ 0 h 65"/>
                <a:gd name="T8" fmla="*/ 9 w 56"/>
                <a:gd name="T9" fmla="*/ 0 h 65"/>
                <a:gd name="T10" fmla="*/ 0 w 56"/>
                <a:gd name="T11" fmla="*/ 53 h 65"/>
                <a:gd name="T12" fmla="*/ 21 w 56"/>
                <a:gd name="T13" fmla="*/ 53 h 65"/>
                <a:gd name="T14" fmla="*/ 21 w 56"/>
                <a:gd name="T15" fmla="*/ 28 h 65"/>
                <a:gd name="T16" fmla="*/ 34 w 56"/>
                <a:gd name="T17" fmla="*/ 28 h 65"/>
                <a:gd name="T18" fmla="*/ 34 w 56"/>
                <a:gd name="T19" fmla="*/ 53 h 65"/>
                <a:gd name="T20" fmla="*/ 55 w 56"/>
                <a:gd name="T21" fmla="*/ 53 h 65"/>
                <a:gd name="T22" fmla="*/ 55 w 56"/>
                <a:gd name="T23" fmla="*/ 65 h 65"/>
                <a:gd name="T24" fmla="*/ 0 w 56"/>
                <a:gd name="T25" fmla="*/ 65 h 65"/>
                <a:gd name="T26" fmla="*/ 0 w 56"/>
                <a:gd name="T2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65">
                  <a:moveTo>
                    <a:pt x="9" y="0"/>
                  </a:moveTo>
                  <a:cubicBezTo>
                    <a:pt x="10" y="7"/>
                    <a:pt x="13" y="13"/>
                    <a:pt x="16" y="17"/>
                  </a:cubicBezTo>
                  <a:cubicBezTo>
                    <a:pt x="21" y="22"/>
                    <a:pt x="26" y="26"/>
                    <a:pt x="33" y="26"/>
                  </a:cubicBezTo>
                  <a:cubicBezTo>
                    <a:pt x="45" y="26"/>
                    <a:pt x="55" y="14"/>
                    <a:pt x="56" y="0"/>
                  </a:cubicBezTo>
                  <a:cubicBezTo>
                    <a:pt x="9" y="0"/>
                    <a:pt x="9" y="0"/>
                    <a:pt x="9" y="0"/>
                  </a:cubicBezTo>
                  <a:close/>
                  <a:moveTo>
                    <a:pt x="0" y="53"/>
                  </a:moveTo>
                  <a:cubicBezTo>
                    <a:pt x="21" y="53"/>
                    <a:pt x="21" y="53"/>
                    <a:pt x="21" y="53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0" y="65"/>
                    <a:pt x="0" y="65"/>
                    <a:pt x="0" y="65"/>
                  </a:cubicBezTo>
                  <a:lnTo>
                    <a:pt x="0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zh-CN" altLang="en-US" sz="2400" strike="noStrike" noProof="1"/>
            </a:p>
          </p:txBody>
        </p:sp>
      </p:grpSp>
      <p:sp>
        <p:nvSpPr>
          <p:cNvPr id="37970" name="Freeform 188"/>
          <p:cNvSpPr>
            <a:spLocks noEditPoints="1"/>
          </p:cNvSpPr>
          <p:nvPr/>
        </p:nvSpPr>
        <p:spPr>
          <a:xfrm>
            <a:off x="5677508" y="2374903"/>
            <a:ext cx="241300" cy="184151"/>
          </a:xfrm>
          <a:custGeom>
            <a:avLst/>
            <a:gdLst/>
            <a:ahLst/>
            <a:cxnLst>
              <a:cxn ang="0">
                <a:pos x="83820" y="99421"/>
              </a:cxn>
              <a:cxn ang="0">
                <a:pos x="94297" y="113375"/>
              </a:cxn>
              <a:cxn ang="0">
                <a:pos x="0" y="137795"/>
              </a:cxn>
              <a:cxn ang="0">
                <a:pos x="10477" y="113375"/>
              </a:cxn>
              <a:cxn ang="0">
                <a:pos x="181610" y="68025"/>
              </a:cxn>
              <a:cxn ang="0">
                <a:pos x="151923" y="50582"/>
              </a:cxn>
              <a:cxn ang="0">
                <a:pos x="113506" y="59304"/>
              </a:cxn>
              <a:cxn ang="0">
                <a:pos x="118745" y="64536"/>
              </a:cxn>
              <a:cxn ang="0">
                <a:pos x="106521" y="55815"/>
              </a:cxn>
              <a:cxn ang="0">
                <a:pos x="94297" y="54071"/>
              </a:cxn>
              <a:cxn ang="0">
                <a:pos x="90805" y="45350"/>
              </a:cxn>
              <a:cxn ang="0">
                <a:pos x="89058" y="26163"/>
              </a:cxn>
              <a:cxn ang="0">
                <a:pos x="96043" y="20930"/>
              </a:cxn>
              <a:cxn ang="0">
                <a:pos x="47148" y="6976"/>
              </a:cxn>
              <a:cxn ang="0">
                <a:pos x="43656" y="27907"/>
              </a:cxn>
              <a:cxn ang="0">
                <a:pos x="31432" y="41861"/>
              </a:cxn>
              <a:cxn ang="0">
                <a:pos x="24447" y="66281"/>
              </a:cxn>
              <a:cxn ang="0">
                <a:pos x="17462" y="73258"/>
              </a:cxn>
              <a:cxn ang="0">
                <a:pos x="66357" y="85467"/>
              </a:cxn>
              <a:cxn ang="0">
                <a:pos x="69850" y="68025"/>
              </a:cxn>
              <a:cxn ang="0">
                <a:pos x="82073" y="66281"/>
              </a:cxn>
              <a:cxn ang="0">
                <a:pos x="85566" y="71513"/>
              </a:cxn>
              <a:cxn ang="0">
                <a:pos x="97790" y="73258"/>
              </a:cxn>
              <a:cxn ang="0">
                <a:pos x="108267" y="85467"/>
              </a:cxn>
              <a:cxn ang="0">
                <a:pos x="113506" y="95933"/>
              </a:cxn>
              <a:cxn ang="0">
                <a:pos x="116998" y="99421"/>
              </a:cxn>
              <a:cxn ang="0">
                <a:pos x="129222" y="97677"/>
              </a:cxn>
              <a:cxn ang="0">
                <a:pos x="137953" y="106398"/>
              </a:cxn>
              <a:cxn ang="0">
                <a:pos x="143192" y="101165"/>
              </a:cxn>
              <a:cxn ang="0">
                <a:pos x="151923" y="109887"/>
              </a:cxn>
              <a:cxn ang="0">
                <a:pos x="158908" y="104654"/>
              </a:cxn>
              <a:cxn ang="0">
                <a:pos x="178117" y="90700"/>
              </a:cxn>
              <a:cxn ang="0">
                <a:pos x="172878" y="88956"/>
              </a:cxn>
              <a:cxn ang="0">
                <a:pos x="181610" y="68025"/>
              </a:cxn>
              <a:cxn ang="0">
                <a:pos x="41910" y="55815"/>
              </a:cxn>
              <a:cxn ang="0">
                <a:pos x="29686" y="68025"/>
              </a:cxn>
              <a:cxn ang="0">
                <a:pos x="38417" y="47094"/>
              </a:cxn>
              <a:cxn ang="0">
                <a:pos x="61118" y="15698"/>
              </a:cxn>
            </a:cxnLst>
            <a:rect l="0" t="0" r="0" b="0"/>
            <a:pathLst>
              <a:path w="104" h="79">
                <a:moveTo>
                  <a:pt x="6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48" y="65"/>
                  <a:pt x="48" y="65"/>
                  <a:pt x="48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4" y="79"/>
                  <a:pt x="54" y="79"/>
                  <a:pt x="54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65"/>
                  <a:pt x="0" y="65"/>
                  <a:pt x="0" y="65"/>
                </a:cubicBezTo>
                <a:cubicBezTo>
                  <a:pt x="6" y="65"/>
                  <a:pt x="6" y="65"/>
                  <a:pt x="6" y="65"/>
                </a:cubicBezTo>
                <a:cubicBezTo>
                  <a:pt x="6" y="57"/>
                  <a:pt x="6" y="57"/>
                  <a:pt x="6" y="57"/>
                </a:cubicBezTo>
                <a:close/>
                <a:moveTo>
                  <a:pt x="104" y="39"/>
                </a:moveTo>
                <a:cubicBezTo>
                  <a:pt x="102" y="14"/>
                  <a:pt x="102" y="14"/>
                  <a:pt x="102" y="14"/>
                </a:cubicBezTo>
                <a:cubicBezTo>
                  <a:pt x="87" y="29"/>
                  <a:pt x="87" y="29"/>
                  <a:pt x="87" y="29"/>
                </a:cubicBezTo>
                <a:cubicBezTo>
                  <a:pt x="70" y="31"/>
                  <a:pt x="70" y="31"/>
                  <a:pt x="70" y="31"/>
                </a:cubicBezTo>
                <a:cubicBezTo>
                  <a:pt x="65" y="34"/>
                  <a:pt x="65" y="34"/>
                  <a:pt x="65" y="34"/>
                </a:cubicBezTo>
                <a:cubicBezTo>
                  <a:pt x="69" y="36"/>
                  <a:pt x="69" y="36"/>
                  <a:pt x="69" y="36"/>
                </a:cubicBezTo>
                <a:cubicBezTo>
                  <a:pt x="68" y="37"/>
                  <a:pt x="68" y="37"/>
                  <a:pt x="68" y="37"/>
                </a:cubicBezTo>
                <a:cubicBezTo>
                  <a:pt x="60" y="34"/>
                  <a:pt x="60" y="34"/>
                  <a:pt x="60" y="34"/>
                </a:cubicBezTo>
                <a:cubicBezTo>
                  <a:pt x="61" y="32"/>
                  <a:pt x="61" y="32"/>
                  <a:pt x="61" y="32"/>
                </a:cubicBezTo>
                <a:cubicBezTo>
                  <a:pt x="55" y="29"/>
                  <a:pt x="55" y="29"/>
                  <a:pt x="55" y="29"/>
                </a:cubicBezTo>
                <a:cubicBezTo>
                  <a:pt x="54" y="31"/>
                  <a:pt x="54" y="31"/>
                  <a:pt x="54" y="31"/>
                </a:cubicBezTo>
                <a:cubicBezTo>
                  <a:pt x="51" y="30"/>
                  <a:pt x="51" y="30"/>
                  <a:pt x="51" y="30"/>
                </a:cubicBezTo>
                <a:cubicBezTo>
                  <a:pt x="52" y="26"/>
                  <a:pt x="52" y="26"/>
                  <a:pt x="52" y="26"/>
                </a:cubicBezTo>
                <a:cubicBezTo>
                  <a:pt x="47" y="23"/>
                  <a:pt x="47" y="23"/>
                  <a:pt x="47" y="23"/>
                </a:cubicBezTo>
                <a:cubicBezTo>
                  <a:pt x="51" y="15"/>
                  <a:pt x="51" y="15"/>
                  <a:pt x="51" y="15"/>
                </a:cubicBezTo>
                <a:cubicBezTo>
                  <a:pt x="53" y="17"/>
                  <a:pt x="53" y="17"/>
                  <a:pt x="53" y="17"/>
                </a:cubicBezTo>
                <a:cubicBezTo>
                  <a:pt x="55" y="12"/>
                  <a:pt x="55" y="12"/>
                  <a:pt x="55" y="12"/>
                </a:cubicBezTo>
                <a:cubicBezTo>
                  <a:pt x="29" y="0"/>
                  <a:pt x="29" y="0"/>
                  <a:pt x="29" y="0"/>
                </a:cubicBezTo>
                <a:cubicBezTo>
                  <a:pt x="27" y="4"/>
                  <a:pt x="27" y="4"/>
                  <a:pt x="27" y="4"/>
                </a:cubicBezTo>
                <a:cubicBezTo>
                  <a:pt x="30" y="6"/>
                  <a:pt x="30" y="6"/>
                  <a:pt x="30" y="6"/>
                </a:cubicBezTo>
                <a:cubicBezTo>
                  <a:pt x="25" y="16"/>
                  <a:pt x="25" y="16"/>
                  <a:pt x="25" y="16"/>
                </a:cubicBezTo>
                <a:cubicBezTo>
                  <a:pt x="23" y="15"/>
                  <a:pt x="23" y="15"/>
                  <a:pt x="23" y="15"/>
                </a:cubicBezTo>
                <a:cubicBezTo>
                  <a:pt x="18" y="24"/>
                  <a:pt x="18" y="24"/>
                  <a:pt x="18" y="24"/>
                </a:cubicBezTo>
                <a:cubicBezTo>
                  <a:pt x="20" y="25"/>
                  <a:pt x="20" y="25"/>
                  <a:pt x="20" y="25"/>
                </a:cubicBezTo>
                <a:cubicBezTo>
                  <a:pt x="14" y="38"/>
                  <a:pt x="14" y="38"/>
                  <a:pt x="14" y="38"/>
                </a:cubicBezTo>
                <a:cubicBezTo>
                  <a:pt x="12" y="37"/>
                  <a:pt x="12" y="37"/>
                  <a:pt x="12" y="37"/>
                </a:cubicBezTo>
                <a:cubicBezTo>
                  <a:pt x="10" y="42"/>
                  <a:pt x="10" y="42"/>
                  <a:pt x="10" y="42"/>
                </a:cubicBezTo>
                <a:cubicBezTo>
                  <a:pt x="36" y="54"/>
                  <a:pt x="36" y="54"/>
                  <a:pt x="36" y="54"/>
                </a:cubicBezTo>
                <a:cubicBezTo>
                  <a:pt x="38" y="49"/>
                  <a:pt x="38" y="49"/>
                  <a:pt x="38" y="49"/>
                </a:cubicBezTo>
                <a:cubicBezTo>
                  <a:pt x="35" y="48"/>
                  <a:pt x="35" y="48"/>
                  <a:pt x="35" y="48"/>
                </a:cubicBezTo>
                <a:cubicBezTo>
                  <a:pt x="40" y="39"/>
                  <a:pt x="40" y="39"/>
                  <a:pt x="40" y="39"/>
                </a:cubicBezTo>
                <a:cubicBezTo>
                  <a:pt x="45" y="42"/>
                  <a:pt x="45" y="42"/>
                  <a:pt x="45" y="42"/>
                </a:cubicBezTo>
                <a:cubicBezTo>
                  <a:pt x="47" y="38"/>
                  <a:pt x="47" y="38"/>
                  <a:pt x="47" y="38"/>
                </a:cubicBezTo>
                <a:cubicBezTo>
                  <a:pt x="50" y="39"/>
                  <a:pt x="50" y="39"/>
                  <a:pt x="50" y="39"/>
                </a:cubicBezTo>
                <a:cubicBezTo>
                  <a:pt x="49" y="41"/>
                  <a:pt x="49" y="41"/>
                  <a:pt x="49" y="41"/>
                </a:cubicBezTo>
                <a:cubicBezTo>
                  <a:pt x="55" y="44"/>
                  <a:pt x="55" y="44"/>
                  <a:pt x="55" y="44"/>
                </a:cubicBezTo>
                <a:cubicBezTo>
                  <a:pt x="56" y="42"/>
                  <a:pt x="56" y="42"/>
                  <a:pt x="56" y="42"/>
                </a:cubicBezTo>
                <a:cubicBezTo>
                  <a:pt x="64" y="46"/>
                  <a:pt x="64" y="46"/>
                  <a:pt x="64" y="46"/>
                </a:cubicBezTo>
                <a:cubicBezTo>
                  <a:pt x="62" y="49"/>
                  <a:pt x="62" y="49"/>
                  <a:pt x="62" y="49"/>
                </a:cubicBezTo>
                <a:cubicBezTo>
                  <a:pt x="60" y="52"/>
                  <a:pt x="60" y="52"/>
                  <a:pt x="60" y="52"/>
                </a:cubicBezTo>
                <a:cubicBezTo>
                  <a:pt x="65" y="55"/>
                  <a:pt x="65" y="55"/>
                  <a:pt x="65" y="55"/>
                </a:cubicBezTo>
                <a:cubicBezTo>
                  <a:pt x="67" y="54"/>
                  <a:pt x="67" y="54"/>
                  <a:pt x="67" y="54"/>
                </a:cubicBezTo>
                <a:cubicBezTo>
                  <a:pt x="67" y="57"/>
                  <a:pt x="67" y="57"/>
                  <a:pt x="67" y="57"/>
                </a:cubicBezTo>
                <a:cubicBezTo>
                  <a:pt x="72" y="59"/>
                  <a:pt x="72" y="59"/>
                  <a:pt x="72" y="59"/>
                </a:cubicBezTo>
                <a:cubicBezTo>
                  <a:pt x="74" y="56"/>
                  <a:pt x="74" y="56"/>
                  <a:pt x="74" y="56"/>
                </a:cubicBezTo>
                <a:cubicBezTo>
                  <a:pt x="74" y="59"/>
                  <a:pt x="74" y="59"/>
                  <a:pt x="74" y="59"/>
                </a:cubicBezTo>
                <a:cubicBezTo>
                  <a:pt x="79" y="61"/>
                  <a:pt x="79" y="61"/>
                  <a:pt x="79" y="61"/>
                </a:cubicBezTo>
                <a:cubicBezTo>
                  <a:pt x="81" y="58"/>
                  <a:pt x="81" y="58"/>
                  <a:pt x="81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61"/>
                  <a:pt x="82" y="61"/>
                  <a:pt x="82" y="61"/>
                </a:cubicBezTo>
                <a:cubicBezTo>
                  <a:pt x="87" y="63"/>
                  <a:pt x="87" y="63"/>
                  <a:pt x="87" y="63"/>
                </a:cubicBezTo>
                <a:cubicBezTo>
                  <a:pt x="88" y="62"/>
                  <a:pt x="88" y="62"/>
                  <a:pt x="88" y="62"/>
                </a:cubicBezTo>
                <a:cubicBezTo>
                  <a:pt x="91" y="60"/>
                  <a:pt x="91" y="60"/>
                  <a:pt x="91" y="60"/>
                </a:cubicBezTo>
                <a:cubicBezTo>
                  <a:pt x="97" y="63"/>
                  <a:pt x="97" y="63"/>
                  <a:pt x="97" y="63"/>
                </a:cubicBezTo>
                <a:cubicBezTo>
                  <a:pt x="100" y="60"/>
                  <a:pt x="102" y="57"/>
                  <a:pt x="102" y="52"/>
                </a:cubicBezTo>
                <a:cubicBezTo>
                  <a:pt x="99" y="51"/>
                  <a:pt x="99" y="51"/>
                  <a:pt x="99" y="51"/>
                </a:cubicBezTo>
                <a:cubicBezTo>
                  <a:pt x="99" y="51"/>
                  <a:pt x="99" y="51"/>
                  <a:pt x="99" y="51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4" y="39"/>
                  <a:pt x="104" y="39"/>
                  <a:pt x="104" y="39"/>
                </a:cubicBezTo>
                <a:close/>
                <a:moveTo>
                  <a:pt x="26" y="29"/>
                </a:moveTo>
                <a:cubicBezTo>
                  <a:pt x="24" y="32"/>
                  <a:pt x="24" y="32"/>
                  <a:pt x="24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17" y="39"/>
                  <a:pt x="17" y="39"/>
                  <a:pt x="17" y="39"/>
                </a:cubicBezTo>
                <a:cubicBezTo>
                  <a:pt x="21" y="30"/>
                  <a:pt x="21" y="30"/>
                  <a:pt x="21" y="30"/>
                </a:cubicBezTo>
                <a:cubicBezTo>
                  <a:pt x="22" y="27"/>
                  <a:pt x="22" y="27"/>
                  <a:pt x="22" y="27"/>
                </a:cubicBezTo>
                <a:cubicBezTo>
                  <a:pt x="32" y="7"/>
                  <a:pt x="32" y="7"/>
                  <a:pt x="32" y="7"/>
                </a:cubicBezTo>
                <a:cubicBezTo>
                  <a:pt x="35" y="9"/>
                  <a:pt x="35" y="9"/>
                  <a:pt x="35" y="9"/>
                </a:cubicBezTo>
                <a:lnTo>
                  <a:pt x="26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1" name="Freeform 189"/>
          <p:cNvSpPr>
            <a:spLocks noEditPoints="1"/>
          </p:cNvSpPr>
          <p:nvPr/>
        </p:nvSpPr>
        <p:spPr>
          <a:xfrm>
            <a:off x="7646011" y="1731436"/>
            <a:ext cx="203200" cy="201084"/>
          </a:xfrm>
          <a:custGeom>
            <a:avLst/>
            <a:gdLst/>
            <a:ahLst/>
            <a:cxnLst>
              <a:cxn ang="0">
                <a:pos x="33282" y="69997"/>
              </a:cxn>
              <a:cxn ang="0">
                <a:pos x="0" y="131245"/>
              </a:cxn>
              <a:cxn ang="0">
                <a:pos x="10510" y="150495"/>
              </a:cxn>
              <a:cxn ang="0">
                <a:pos x="140137" y="150495"/>
              </a:cxn>
              <a:cxn ang="0">
                <a:pos x="152400" y="131245"/>
              </a:cxn>
              <a:cxn ang="0">
                <a:pos x="119117" y="69997"/>
              </a:cxn>
              <a:cxn ang="0">
                <a:pos x="119117" y="45498"/>
              </a:cxn>
              <a:cxn ang="0">
                <a:pos x="33282" y="45498"/>
              </a:cxn>
              <a:cxn ang="0">
                <a:pos x="33282" y="69997"/>
              </a:cxn>
              <a:cxn ang="0">
                <a:pos x="33282" y="69997"/>
              </a:cxn>
              <a:cxn ang="0">
                <a:pos x="87586" y="0"/>
              </a:cxn>
              <a:cxn ang="0">
                <a:pos x="103351" y="15749"/>
              </a:cxn>
              <a:cxn ang="0">
                <a:pos x="101600" y="22749"/>
              </a:cxn>
              <a:cxn ang="0">
                <a:pos x="134882" y="22749"/>
              </a:cxn>
              <a:cxn ang="0">
                <a:pos x="141889" y="22749"/>
              </a:cxn>
              <a:cxn ang="0">
                <a:pos x="141889" y="29749"/>
              </a:cxn>
              <a:cxn ang="0">
                <a:pos x="141889" y="57748"/>
              </a:cxn>
              <a:cxn ang="0">
                <a:pos x="134882" y="66497"/>
              </a:cxn>
              <a:cxn ang="0">
                <a:pos x="122620" y="66497"/>
              </a:cxn>
              <a:cxn ang="0">
                <a:pos x="122620" y="50748"/>
              </a:cxn>
              <a:cxn ang="0">
                <a:pos x="127875" y="50748"/>
              </a:cxn>
              <a:cxn ang="0">
                <a:pos x="127875" y="38498"/>
              </a:cxn>
              <a:cxn ang="0">
                <a:pos x="75324" y="38498"/>
              </a:cxn>
              <a:cxn ang="0">
                <a:pos x="75324" y="38498"/>
              </a:cxn>
              <a:cxn ang="0">
                <a:pos x="24524" y="38498"/>
              </a:cxn>
              <a:cxn ang="0">
                <a:pos x="24524" y="50748"/>
              </a:cxn>
              <a:cxn ang="0">
                <a:pos x="29779" y="50748"/>
              </a:cxn>
              <a:cxn ang="0">
                <a:pos x="29779" y="66497"/>
              </a:cxn>
              <a:cxn ang="0">
                <a:pos x="15765" y="66497"/>
              </a:cxn>
              <a:cxn ang="0">
                <a:pos x="8758" y="57748"/>
              </a:cxn>
              <a:cxn ang="0">
                <a:pos x="8758" y="29749"/>
              </a:cxn>
              <a:cxn ang="0">
                <a:pos x="8758" y="22749"/>
              </a:cxn>
              <a:cxn ang="0">
                <a:pos x="15765" y="22749"/>
              </a:cxn>
              <a:cxn ang="0">
                <a:pos x="45544" y="22749"/>
              </a:cxn>
              <a:cxn ang="0">
                <a:pos x="43793" y="15749"/>
              </a:cxn>
              <a:cxn ang="0">
                <a:pos x="59558" y="0"/>
              </a:cxn>
              <a:cxn ang="0">
                <a:pos x="70068" y="3499"/>
              </a:cxn>
              <a:cxn ang="0">
                <a:pos x="64813" y="15749"/>
              </a:cxn>
              <a:cxn ang="0">
                <a:pos x="64813" y="22749"/>
              </a:cxn>
              <a:cxn ang="0">
                <a:pos x="73572" y="22749"/>
              </a:cxn>
              <a:cxn ang="0">
                <a:pos x="71820" y="15749"/>
              </a:cxn>
              <a:cxn ang="0">
                <a:pos x="87586" y="0"/>
              </a:cxn>
            </a:cxnLst>
            <a:rect l="0" t="0" r="0" b="0"/>
            <a:pathLst>
              <a:path w="87" h="86">
                <a:moveTo>
                  <a:pt x="19" y="40"/>
                </a:moveTo>
                <a:cubicBezTo>
                  <a:pt x="9" y="50"/>
                  <a:pt x="3" y="61"/>
                  <a:pt x="0" y="75"/>
                </a:cubicBezTo>
                <a:cubicBezTo>
                  <a:pt x="2" y="79"/>
                  <a:pt x="4" y="82"/>
                  <a:pt x="6" y="86"/>
                </a:cubicBezTo>
                <a:cubicBezTo>
                  <a:pt x="31" y="86"/>
                  <a:pt x="56" y="86"/>
                  <a:pt x="80" y="86"/>
                </a:cubicBezTo>
                <a:cubicBezTo>
                  <a:pt x="82" y="82"/>
                  <a:pt x="85" y="79"/>
                  <a:pt x="87" y="75"/>
                </a:cubicBezTo>
                <a:cubicBezTo>
                  <a:pt x="83" y="61"/>
                  <a:pt x="77" y="50"/>
                  <a:pt x="68" y="40"/>
                </a:cubicBezTo>
                <a:cubicBezTo>
                  <a:pt x="68" y="26"/>
                  <a:pt x="68" y="26"/>
                  <a:pt x="68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40"/>
                  <a:pt x="19" y="40"/>
                  <a:pt x="19" y="40"/>
                </a:cubicBezTo>
                <a:close/>
                <a:moveTo>
                  <a:pt x="50" y="0"/>
                </a:moveTo>
                <a:cubicBezTo>
                  <a:pt x="55" y="0"/>
                  <a:pt x="59" y="4"/>
                  <a:pt x="59" y="9"/>
                </a:cubicBezTo>
                <a:cubicBezTo>
                  <a:pt x="59" y="11"/>
                  <a:pt x="59" y="12"/>
                  <a:pt x="58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81" y="13"/>
                  <a:pt x="81" y="13"/>
                  <a:pt x="81" y="13"/>
                </a:cubicBezTo>
                <a:cubicBezTo>
                  <a:pt x="81" y="17"/>
                  <a:pt x="81" y="17"/>
                  <a:pt x="81" y="17"/>
                </a:cubicBezTo>
                <a:cubicBezTo>
                  <a:pt x="81" y="33"/>
                  <a:pt x="81" y="33"/>
                  <a:pt x="81" y="33"/>
                </a:cubicBezTo>
                <a:cubicBezTo>
                  <a:pt x="77" y="38"/>
                  <a:pt x="77" y="38"/>
                  <a:pt x="77" y="38"/>
                </a:cubicBezTo>
                <a:cubicBezTo>
                  <a:pt x="70" y="38"/>
                  <a:pt x="70" y="38"/>
                  <a:pt x="70" y="38"/>
                </a:cubicBezTo>
                <a:cubicBezTo>
                  <a:pt x="70" y="29"/>
                  <a:pt x="70" y="29"/>
                  <a:pt x="70" y="29"/>
                </a:cubicBezTo>
                <a:cubicBezTo>
                  <a:pt x="73" y="29"/>
                  <a:pt x="73" y="29"/>
                  <a:pt x="73" y="29"/>
                </a:cubicBezTo>
                <a:cubicBezTo>
                  <a:pt x="73" y="22"/>
                  <a:pt x="73" y="22"/>
                  <a:pt x="73" y="22"/>
                </a:cubicBezTo>
                <a:cubicBezTo>
                  <a:pt x="43" y="22"/>
                  <a:pt x="43" y="22"/>
                  <a:pt x="43" y="22"/>
                </a:cubicBezTo>
                <a:cubicBezTo>
                  <a:pt x="43" y="22"/>
                  <a:pt x="43" y="22"/>
                  <a:pt x="43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9"/>
                  <a:pt x="14" y="29"/>
                  <a:pt x="14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38"/>
                  <a:pt x="17" y="38"/>
                  <a:pt x="17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3"/>
                  <a:pt x="5" y="13"/>
                  <a:pt x="5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2"/>
                  <a:pt x="25" y="11"/>
                  <a:pt x="25" y="9"/>
                </a:cubicBezTo>
                <a:cubicBezTo>
                  <a:pt x="25" y="4"/>
                  <a:pt x="29" y="0"/>
                  <a:pt x="34" y="0"/>
                </a:cubicBezTo>
                <a:cubicBezTo>
                  <a:pt x="36" y="0"/>
                  <a:pt x="38" y="1"/>
                  <a:pt x="40" y="2"/>
                </a:cubicBezTo>
                <a:cubicBezTo>
                  <a:pt x="38" y="4"/>
                  <a:pt x="37" y="7"/>
                  <a:pt x="37" y="9"/>
                </a:cubicBezTo>
                <a:cubicBezTo>
                  <a:pt x="37" y="11"/>
                  <a:pt x="37" y="12"/>
                  <a:pt x="37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1" y="9"/>
                </a:cubicBezTo>
                <a:cubicBezTo>
                  <a:pt x="41" y="4"/>
                  <a:pt x="45" y="0"/>
                  <a:pt x="50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2" name="Freeform 190"/>
          <p:cNvSpPr>
            <a:spLocks noEditPoints="1"/>
          </p:cNvSpPr>
          <p:nvPr/>
        </p:nvSpPr>
        <p:spPr>
          <a:xfrm>
            <a:off x="8255612" y="1735669"/>
            <a:ext cx="254000" cy="207434"/>
          </a:xfrm>
          <a:custGeom>
            <a:avLst/>
            <a:gdLst/>
            <a:ahLst/>
            <a:cxnLst>
              <a:cxn ang="0">
                <a:pos x="150302" y="154305"/>
              </a:cxn>
              <a:cxn ang="0">
                <a:pos x="146807" y="77152"/>
              </a:cxn>
              <a:cxn ang="0">
                <a:pos x="139816" y="124496"/>
              </a:cxn>
              <a:cxn ang="0">
                <a:pos x="190500" y="0"/>
              </a:cxn>
              <a:cxn ang="0">
                <a:pos x="160788" y="57864"/>
              </a:cxn>
              <a:cxn ang="0">
                <a:pos x="139816" y="43836"/>
              </a:cxn>
              <a:cxn ang="0">
                <a:pos x="117096" y="119235"/>
              </a:cxn>
              <a:cxn ang="0">
                <a:pos x="64665" y="128003"/>
              </a:cxn>
              <a:cxn ang="0">
                <a:pos x="33206" y="110468"/>
              </a:cxn>
              <a:cxn ang="0">
                <a:pos x="0" y="98194"/>
              </a:cxn>
              <a:cxn ang="0">
                <a:pos x="43692" y="84166"/>
              </a:cxn>
              <a:cxn ang="0">
                <a:pos x="52431" y="99947"/>
              </a:cxn>
              <a:cxn ang="0">
                <a:pos x="76899" y="50850"/>
              </a:cxn>
              <a:cxn ang="0">
                <a:pos x="115348" y="87673"/>
              </a:cxn>
              <a:cxn ang="0">
                <a:pos x="118844" y="31562"/>
              </a:cxn>
              <a:cxn ang="0">
                <a:pos x="136321" y="21041"/>
              </a:cxn>
              <a:cxn ang="0">
                <a:pos x="157293" y="1753"/>
              </a:cxn>
              <a:cxn ang="0">
                <a:pos x="38449" y="154305"/>
              </a:cxn>
              <a:cxn ang="0">
                <a:pos x="50683" y="140277"/>
              </a:cxn>
              <a:cxn ang="0">
                <a:pos x="38449" y="138523"/>
              </a:cxn>
              <a:cxn ang="0">
                <a:pos x="19224" y="154305"/>
              </a:cxn>
              <a:cxn ang="0">
                <a:pos x="29711" y="124496"/>
              </a:cxn>
              <a:cxn ang="0">
                <a:pos x="19224" y="128003"/>
              </a:cxn>
              <a:cxn ang="0">
                <a:pos x="59422" y="154305"/>
              </a:cxn>
              <a:cxn ang="0">
                <a:pos x="69908" y="138523"/>
              </a:cxn>
              <a:cxn ang="0">
                <a:pos x="59422" y="140277"/>
              </a:cxn>
              <a:cxn ang="0">
                <a:pos x="78646" y="154305"/>
              </a:cxn>
              <a:cxn ang="0">
                <a:pos x="90880" y="110468"/>
              </a:cxn>
              <a:cxn ang="0">
                <a:pos x="78646" y="120989"/>
              </a:cxn>
              <a:cxn ang="0">
                <a:pos x="99619" y="154305"/>
              </a:cxn>
              <a:cxn ang="0">
                <a:pos x="110105" y="128003"/>
              </a:cxn>
              <a:cxn ang="0">
                <a:pos x="99619" y="154305"/>
              </a:cxn>
              <a:cxn ang="0">
                <a:pos x="131077" y="154305"/>
              </a:cxn>
              <a:cxn ang="0">
                <a:pos x="118844" y="131509"/>
              </a:cxn>
            </a:cxnLst>
            <a:rect l="0" t="0" r="0" b="0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3" name="Freeform 191"/>
          <p:cNvSpPr>
            <a:spLocks noEditPoints="1"/>
          </p:cNvSpPr>
          <p:nvPr/>
        </p:nvSpPr>
        <p:spPr>
          <a:xfrm>
            <a:off x="5696559" y="3005671"/>
            <a:ext cx="220134" cy="220134"/>
          </a:xfrm>
          <a:custGeom>
            <a:avLst/>
            <a:gdLst/>
            <a:ahLst/>
            <a:cxnLst>
              <a:cxn ang="0">
                <a:pos x="10538" y="48989"/>
              </a:cxn>
              <a:cxn ang="0">
                <a:pos x="56204" y="6998"/>
              </a:cxn>
              <a:cxn ang="0">
                <a:pos x="117677" y="10497"/>
              </a:cxn>
              <a:cxn ang="0">
                <a:pos x="158074" y="55988"/>
              </a:cxn>
              <a:cxn ang="0">
                <a:pos x="154561" y="117225"/>
              </a:cxn>
              <a:cxn ang="0">
                <a:pos x="154561" y="117225"/>
              </a:cxn>
              <a:cxn ang="0">
                <a:pos x="108895" y="157466"/>
              </a:cxn>
              <a:cxn ang="0">
                <a:pos x="47422" y="155716"/>
              </a:cxn>
              <a:cxn ang="0">
                <a:pos x="47422" y="155716"/>
              </a:cxn>
              <a:cxn ang="0">
                <a:pos x="7025" y="108476"/>
              </a:cxn>
              <a:cxn ang="0">
                <a:pos x="10538" y="48989"/>
              </a:cxn>
              <a:cxn ang="0">
                <a:pos x="10538" y="48989"/>
              </a:cxn>
              <a:cxn ang="0">
                <a:pos x="35127" y="47239"/>
              </a:cxn>
              <a:cxn ang="0">
                <a:pos x="28102" y="55988"/>
              </a:cxn>
              <a:cxn ang="0">
                <a:pos x="28102" y="55988"/>
              </a:cxn>
              <a:cxn ang="0">
                <a:pos x="26345" y="61236"/>
              </a:cxn>
              <a:cxn ang="0">
                <a:pos x="63229" y="64736"/>
              </a:cxn>
              <a:cxn ang="0">
                <a:pos x="59717" y="69985"/>
              </a:cxn>
              <a:cxn ang="0">
                <a:pos x="56204" y="78733"/>
              </a:cxn>
              <a:cxn ang="0">
                <a:pos x="22832" y="92730"/>
              </a:cxn>
              <a:cxn ang="0">
                <a:pos x="26345" y="103228"/>
              </a:cxn>
              <a:cxn ang="0">
                <a:pos x="26345" y="103228"/>
              </a:cxn>
              <a:cxn ang="0">
                <a:pos x="28102" y="104977"/>
              </a:cxn>
              <a:cxn ang="0">
                <a:pos x="50935" y="94479"/>
              </a:cxn>
              <a:cxn ang="0">
                <a:pos x="45665" y="129472"/>
              </a:cxn>
              <a:cxn ang="0">
                <a:pos x="56204" y="136470"/>
              </a:cxn>
              <a:cxn ang="0">
                <a:pos x="56204" y="136470"/>
              </a:cxn>
              <a:cxn ang="0">
                <a:pos x="57960" y="138220"/>
              </a:cxn>
              <a:cxn ang="0">
                <a:pos x="59717" y="136470"/>
              </a:cxn>
              <a:cxn ang="0">
                <a:pos x="63229" y="96229"/>
              </a:cxn>
              <a:cxn ang="0">
                <a:pos x="84306" y="117225"/>
              </a:cxn>
              <a:cxn ang="0">
                <a:pos x="105382" y="138220"/>
              </a:cxn>
              <a:cxn ang="0">
                <a:pos x="114164" y="134721"/>
              </a:cxn>
              <a:cxn ang="0">
                <a:pos x="115921" y="129472"/>
              </a:cxn>
              <a:cxn ang="0">
                <a:pos x="94844" y="108476"/>
              </a:cxn>
              <a:cxn ang="0">
                <a:pos x="68498" y="83982"/>
              </a:cxn>
              <a:cxn ang="0">
                <a:pos x="72011" y="75233"/>
              </a:cxn>
              <a:cxn ang="0">
                <a:pos x="75524" y="68235"/>
              </a:cxn>
              <a:cxn ang="0">
                <a:pos x="86062" y="73484"/>
              </a:cxn>
              <a:cxn ang="0">
                <a:pos x="135241" y="111976"/>
              </a:cxn>
              <a:cxn ang="0">
                <a:pos x="136997" y="108476"/>
              </a:cxn>
              <a:cxn ang="0">
                <a:pos x="136997" y="108476"/>
              </a:cxn>
              <a:cxn ang="0">
                <a:pos x="140510" y="97979"/>
              </a:cxn>
              <a:cxn ang="0">
                <a:pos x="93088" y="61236"/>
              </a:cxn>
              <a:cxn ang="0">
                <a:pos x="82550" y="55988"/>
              </a:cxn>
              <a:cxn ang="0">
                <a:pos x="87819" y="48989"/>
              </a:cxn>
              <a:cxn ang="0">
                <a:pos x="98357" y="52488"/>
              </a:cxn>
              <a:cxn ang="0">
                <a:pos x="129972" y="48989"/>
              </a:cxn>
              <a:cxn ang="0">
                <a:pos x="124703" y="40241"/>
              </a:cxn>
              <a:cxn ang="0">
                <a:pos x="122946" y="38491"/>
              </a:cxn>
              <a:cxn ang="0">
                <a:pos x="101870" y="40241"/>
              </a:cxn>
              <a:cxn ang="0">
                <a:pos x="96601" y="38491"/>
              </a:cxn>
              <a:cxn ang="0">
                <a:pos x="108895" y="27994"/>
              </a:cxn>
              <a:cxn ang="0">
                <a:pos x="93088" y="24494"/>
              </a:cxn>
              <a:cxn ang="0">
                <a:pos x="86062" y="31493"/>
              </a:cxn>
              <a:cxn ang="0">
                <a:pos x="75524" y="22745"/>
              </a:cxn>
              <a:cxn ang="0">
                <a:pos x="64986" y="26244"/>
              </a:cxn>
              <a:cxn ang="0">
                <a:pos x="61473" y="27994"/>
              </a:cxn>
              <a:cxn ang="0">
                <a:pos x="77280" y="41991"/>
              </a:cxn>
              <a:cxn ang="0">
                <a:pos x="70255" y="52488"/>
              </a:cxn>
              <a:cxn ang="0">
                <a:pos x="35127" y="47239"/>
              </a:cxn>
            </a:cxnLst>
            <a:rect l="0" t="0" r="0" b="0"/>
            <a:pathLst>
              <a:path w="94" h="94">
                <a:moveTo>
                  <a:pt x="6" y="28"/>
                </a:moveTo>
                <a:cubicBezTo>
                  <a:pt x="11" y="16"/>
                  <a:pt x="21" y="8"/>
                  <a:pt x="32" y="4"/>
                </a:cubicBezTo>
                <a:cubicBezTo>
                  <a:pt x="43" y="0"/>
                  <a:pt x="56" y="1"/>
                  <a:pt x="67" y="6"/>
                </a:cubicBezTo>
                <a:cubicBezTo>
                  <a:pt x="78" y="12"/>
                  <a:pt x="86" y="21"/>
                  <a:pt x="90" y="32"/>
                </a:cubicBezTo>
                <a:cubicBezTo>
                  <a:pt x="94" y="43"/>
                  <a:pt x="94" y="56"/>
                  <a:pt x="88" y="67"/>
                </a:cubicBezTo>
                <a:cubicBezTo>
                  <a:pt x="88" y="67"/>
                  <a:pt x="88" y="67"/>
                  <a:pt x="88" y="67"/>
                </a:cubicBezTo>
                <a:cubicBezTo>
                  <a:pt x="83" y="78"/>
                  <a:pt x="73" y="87"/>
                  <a:pt x="62" y="90"/>
                </a:cubicBezTo>
                <a:cubicBezTo>
                  <a:pt x="51" y="94"/>
                  <a:pt x="39" y="94"/>
                  <a:pt x="27" y="89"/>
                </a:cubicBezTo>
                <a:cubicBezTo>
                  <a:pt x="27" y="89"/>
                  <a:pt x="27" y="89"/>
                  <a:pt x="27" y="89"/>
                </a:cubicBezTo>
                <a:cubicBezTo>
                  <a:pt x="16" y="83"/>
                  <a:pt x="8" y="73"/>
                  <a:pt x="4" y="62"/>
                </a:cubicBezTo>
                <a:cubicBezTo>
                  <a:pt x="0" y="51"/>
                  <a:pt x="1" y="39"/>
                  <a:pt x="6" y="28"/>
                </a:cubicBezTo>
                <a:cubicBezTo>
                  <a:pt x="6" y="28"/>
                  <a:pt x="6" y="28"/>
                  <a:pt x="6" y="28"/>
                </a:cubicBezTo>
                <a:close/>
                <a:moveTo>
                  <a:pt x="20" y="27"/>
                </a:moveTo>
                <a:cubicBezTo>
                  <a:pt x="18" y="29"/>
                  <a:pt x="17" y="30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5" y="34"/>
                  <a:pt x="15" y="35"/>
                </a:cubicBezTo>
                <a:cubicBezTo>
                  <a:pt x="21" y="34"/>
                  <a:pt x="28" y="34"/>
                  <a:pt x="36" y="37"/>
                </a:cubicBezTo>
                <a:cubicBezTo>
                  <a:pt x="35" y="38"/>
                  <a:pt x="35" y="39"/>
                  <a:pt x="34" y="40"/>
                </a:cubicBezTo>
                <a:cubicBezTo>
                  <a:pt x="33" y="42"/>
                  <a:pt x="32" y="43"/>
                  <a:pt x="32" y="45"/>
                </a:cubicBezTo>
                <a:cubicBezTo>
                  <a:pt x="26" y="45"/>
                  <a:pt x="20" y="47"/>
                  <a:pt x="13" y="53"/>
                </a:cubicBezTo>
                <a:cubicBezTo>
                  <a:pt x="14" y="55"/>
                  <a:pt x="14" y="57"/>
                  <a:pt x="15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60"/>
                  <a:pt x="16" y="60"/>
                  <a:pt x="16" y="60"/>
                </a:cubicBezTo>
                <a:cubicBezTo>
                  <a:pt x="21" y="56"/>
                  <a:pt x="25" y="54"/>
                  <a:pt x="29" y="54"/>
                </a:cubicBezTo>
                <a:cubicBezTo>
                  <a:pt x="27" y="61"/>
                  <a:pt x="26" y="68"/>
                  <a:pt x="26" y="74"/>
                </a:cubicBezTo>
                <a:cubicBezTo>
                  <a:pt x="28" y="76"/>
                  <a:pt x="30" y="77"/>
                  <a:pt x="32" y="78"/>
                </a:cubicBezTo>
                <a:cubicBezTo>
                  <a:pt x="32" y="78"/>
                  <a:pt x="32" y="78"/>
                  <a:pt x="32" y="78"/>
                </a:cubicBezTo>
                <a:cubicBezTo>
                  <a:pt x="33" y="78"/>
                  <a:pt x="33" y="78"/>
                  <a:pt x="33" y="79"/>
                </a:cubicBezTo>
                <a:cubicBezTo>
                  <a:pt x="34" y="78"/>
                  <a:pt x="34" y="78"/>
                  <a:pt x="34" y="78"/>
                </a:cubicBezTo>
                <a:cubicBezTo>
                  <a:pt x="33" y="72"/>
                  <a:pt x="34" y="64"/>
                  <a:pt x="36" y="55"/>
                </a:cubicBezTo>
                <a:cubicBezTo>
                  <a:pt x="41" y="58"/>
                  <a:pt x="44" y="62"/>
                  <a:pt x="48" y="67"/>
                </a:cubicBezTo>
                <a:cubicBezTo>
                  <a:pt x="52" y="71"/>
                  <a:pt x="56" y="76"/>
                  <a:pt x="60" y="79"/>
                </a:cubicBezTo>
                <a:cubicBezTo>
                  <a:pt x="62" y="78"/>
                  <a:pt x="63" y="78"/>
                  <a:pt x="65" y="77"/>
                </a:cubicBezTo>
                <a:cubicBezTo>
                  <a:pt x="66" y="74"/>
                  <a:pt x="66" y="74"/>
                  <a:pt x="66" y="74"/>
                </a:cubicBezTo>
                <a:cubicBezTo>
                  <a:pt x="62" y="71"/>
                  <a:pt x="58" y="67"/>
                  <a:pt x="54" y="62"/>
                </a:cubicBezTo>
                <a:cubicBezTo>
                  <a:pt x="49" y="56"/>
                  <a:pt x="44" y="51"/>
                  <a:pt x="39" y="48"/>
                </a:cubicBezTo>
                <a:cubicBezTo>
                  <a:pt x="40" y="46"/>
                  <a:pt x="40" y="45"/>
                  <a:pt x="41" y="43"/>
                </a:cubicBezTo>
                <a:cubicBezTo>
                  <a:pt x="42" y="42"/>
                  <a:pt x="42" y="40"/>
                  <a:pt x="43" y="39"/>
                </a:cubicBezTo>
                <a:cubicBezTo>
                  <a:pt x="45" y="40"/>
                  <a:pt x="47" y="41"/>
                  <a:pt x="49" y="42"/>
                </a:cubicBezTo>
                <a:cubicBezTo>
                  <a:pt x="61" y="47"/>
                  <a:pt x="71" y="55"/>
                  <a:pt x="77" y="64"/>
                </a:cubicBezTo>
                <a:cubicBezTo>
                  <a:pt x="77" y="63"/>
                  <a:pt x="78" y="63"/>
                  <a:pt x="78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79" y="60"/>
                  <a:pt x="80" y="58"/>
                  <a:pt x="80" y="56"/>
                </a:cubicBezTo>
                <a:cubicBezTo>
                  <a:pt x="74" y="47"/>
                  <a:pt x="63" y="40"/>
                  <a:pt x="53" y="35"/>
                </a:cubicBezTo>
                <a:cubicBezTo>
                  <a:pt x="51" y="34"/>
                  <a:pt x="49" y="33"/>
                  <a:pt x="47" y="32"/>
                </a:cubicBezTo>
                <a:cubicBezTo>
                  <a:pt x="48" y="31"/>
                  <a:pt x="49" y="29"/>
                  <a:pt x="50" y="28"/>
                </a:cubicBezTo>
                <a:cubicBezTo>
                  <a:pt x="52" y="29"/>
                  <a:pt x="54" y="30"/>
                  <a:pt x="56" y="30"/>
                </a:cubicBezTo>
                <a:cubicBezTo>
                  <a:pt x="66" y="32"/>
                  <a:pt x="73" y="28"/>
                  <a:pt x="74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71" y="22"/>
                  <a:pt x="70" y="22"/>
                  <a:pt x="70" y="22"/>
                </a:cubicBezTo>
                <a:cubicBezTo>
                  <a:pt x="68" y="22"/>
                  <a:pt x="63" y="24"/>
                  <a:pt x="58" y="23"/>
                </a:cubicBezTo>
                <a:cubicBezTo>
                  <a:pt x="57" y="23"/>
                  <a:pt x="56" y="22"/>
                  <a:pt x="55" y="22"/>
                </a:cubicBezTo>
                <a:cubicBezTo>
                  <a:pt x="57" y="20"/>
                  <a:pt x="60" y="18"/>
                  <a:pt x="62" y="16"/>
                </a:cubicBezTo>
                <a:cubicBezTo>
                  <a:pt x="59" y="15"/>
                  <a:pt x="56" y="14"/>
                  <a:pt x="53" y="14"/>
                </a:cubicBezTo>
                <a:cubicBezTo>
                  <a:pt x="52" y="15"/>
                  <a:pt x="50" y="16"/>
                  <a:pt x="49" y="18"/>
                </a:cubicBezTo>
                <a:cubicBezTo>
                  <a:pt x="47" y="16"/>
                  <a:pt x="45" y="15"/>
                  <a:pt x="43" y="13"/>
                </a:cubicBezTo>
                <a:cubicBezTo>
                  <a:pt x="41" y="14"/>
                  <a:pt x="39" y="14"/>
                  <a:pt x="37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9" y="20"/>
                  <a:pt x="44" y="24"/>
                </a:cubicBezTo>
                <a:cubicBezTo>
                  <a:pt x="42" y="26"/>
                  <a:pt x="41" y="28"/>
                  <a:pt x="40" y="30"/>
                </a:cubicBezTo>
                <a:cubicBezTo>
                  <a:pt x="33" y="28"/>
                  <a:pt x="26" y="27"/>
                  <a:pt x="20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4" name="Freeform 192"/>
          <p:cNvSpPr>
            <a:spLocks noEditPoints="1"/>
          </p:cNvSpPr>
          <p:nvPr/>
        </p:nvSpPr>
        <p:spPr>
          <a:xfrm>
            <a:off x="6987728" y="1718736"/>
            <a:ext cx="232834" cy="234951"/>
          </a:xfrm>
          <a:custGeom>
            <a:avLst/>
            <a:gdLst/>
            <a:ahLst/>
            <a:cxnLst>
              <a:cxn ang="0">
                <a:pos x="38664" y="3517"/>
              </a:cxn>
              <a:cxn ang="0">
                <a:pos x="1757" y="58045"/>
              </a:cxn>
              <a:cxn ang="0">
                <a:pos x="93146" y="168859"/>
              </a:cxn>
              <a:cxn ang="0">
                <a:pos x="151142" y="35179"/>
              </a:cxn>
              <a:cxn ang="0">
                <a:pos x="112478" y="43973"/>
              </a:cxn>
              <a:cxn ang="0">
                <a:pos x="38664" y="3517"/>
              </a:cxn>
              <a:cxn ang="0">
                <a:pos x="128295" y="65081"/>
              </a:cxn>
              <a:cxn ang="0">
                <a:pos x="137083" y="86188"/>
              </a:cxn>
              <a:cxn ang="0">
                <a:pos x="123023" y="105537"/>
              </a:cxn>
              <a:cxn ang="0">
                <a:pos x="112478" y="84429"/>
              </a:cxn>
              <a:cxn ang="0">
                <a:pos x="128295" y="65081"/>
              </a:cxn>
            </a:cxnLst>
            <a:rect l="0" t="0" r="0" b="0"/>
            <a:pathLst>
              <a:path w="99" h="100">
                <a:moveTo>
                  <a:pt x="22" y="2"/>
                </a:moveTo>
                <a:cubicBezTo>
                  <a:pt x="3" y="2"/>
                  <a:pt x="0" y="16"/>
                  <a:pt x="1" y="33"/>
                </a:cubicBezTo>
                <a:cubicBezTo>
                  <a:pt x="2" y="62"/>
                  <a:pt x="20" y="100"/>
                  <a:pt x="53" y="96"/>
                </a:cubicBezTo>
                <a:cubicBezTo>
                  <a:pt x="99" y="91"/>
                  <a:pt x="98" y="24"/>
                  <a:pt x="86" y="20"/>
                </a:cubicBezTo>
                <a:cubicBezTo>
                  <a:pt x="76" y="16"/>
                  <a:pt x="73" y="22"/>
                  <a:pt x="64" y="25"/>
                </a:cubicBezTo>
                <a:cubicBezTo>
                  <a:pt x="42" y="34"/>
                  <a:pt x="51" y="0"/>
                  <a:pt x="22" y="2"/>
                </a:cubicBezTo>
                <a:close/>
                <a:moveTo>
                  <a:pt x="73" y="37"/>
                </a:moveTo>
                <a:cubicBezTo>
                  <a:pt x="76" y="38"/>
                  <a:pt x="79" y="43"/>
                  <a:pt x="78" y="49"/>
                </a:cubicBezTo>
                <a:cubicBezTo>
                  <a:pt x="77" y="56"/>
                  <a:pt x="74" y="60"/>
                  <a:pt x="70" y="60"/>
                </a:cubicBezTo>
                <a:cubicBezTo>
                  <a:pt x="66" y="59"/>
                  <a:pt x="64" y="54"/>
                  <a:pt x="64" y="48"/>
                </a:cubicBezTo>
                <a:cubicBezTo>
                  <a:pt x="65" y="42"/>
                  <a:pt x="69" y="37"/>
                  <a:pt x="73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5" name="Freeform 193"/>
          <p:cNvSpPr>
            <a:spLocks noEditPoints="1"/>
          </p:cNvSpPr>
          <p:nvPr/>
        </p:nvSpPr>
        <p:spPr>
          <a:xfrm>
            <a:off x="5707142" y="1714502"/>
            <a:ext cx="169334" cy="247651"/>
          </a:xfrm>
          <a:custGeom>
            <a:avLst/>
            <a:gdLst/>
            <a:ahLst/>
            <a:cxnLst>
              <a:cxn ang="0">
                <a:pos x="27835" y="133890"/>
              </a:cxn>
              <a:cxn ang="0">
                <a:pos x="99164" y="133890"/>
              </a:cxn>
              <a:cxn ang="0">
                <a:pos x="90465" y="175622"/>
              </a:cxn>
              <a:cxn ang="0">
                <a:pos x="78287" y="175622"/>
              </a:cxn>
              <a:cxn ang="0">
                <a:pos x="64369" y="186055"/>
              </a:cxn>
              <a:cxn ang="0">
                <a:pos x="50452" y="175622"/>
              </a:cxn>
              <a:cxn ang="0">
                <a:pos x="36534" y="175622"/>
              </a:cxn>
              <a:cxn ang="0">
                <a:pos x="27835" y="133890"/>
              </a:cxn>
              <a:cxn ang="0">
                <a:pos x="88726" y="50426"/>
              </a:cxn>
              <a:cxn ang="0">
                <a:pos x="90465" y="60859"/>
              </a:cxn>
              <a:cxn ang="0">
                <a:pos x="88726" y="64336"/>
              </a:cxn>
              <a:cxn ang="0">
                <a:pos x="92205" y="66075"/>
              </a:cxn>
              <a:cxn ang="0">
                <a:pos x="90465" y="73030"/>
              </a:cxn>
              <a:cxn ang="0">
                <a:pos x="86986" y="73030"/>
              </a:cxn>
              <a:cxn ang="0">
                <a:pos x="90465" y="76508"/>
              </a:cxn>
              <a:cxn ang="0">
                <a:pos x="88726" y="81725"/>
              </a:cxn>
              <a:cxn ang="0">
                <a:pos x="86986" y="83463"/>
              </a:cxn>
              <a:cxn ang="0">
                <a:pos x="88726" y="85202"/>
              </a:cxn>
              <a:cxn ang="0">
                <a:pos x="86986" y="92158"/>
              </a:cxn>
              <a:cxn ang="0">
                <a:pos x="81767" y="93896"/>
              </a:cxn>
              <a:cxn ang="0">
                <a:pos x="50452" y="85202"/>
              </a:cxn>
              <a:cxn ang="0">
                <a:pos x="36534" y="85202"/>
              </a:cxn>
              <a:cxn ang="0">
                <a:pos x="36534" y="55642"/>
              </a:cxn>
              <a:cxn ang="0">
                <a:pos x="48712" y="53903"/>
              </a:cxn>
              <a:cxn ang="0">
                <a:pos x="73068" y="27821"/>
              </a:cxn>
              <a:cxn ang="0">
                <a:pos x="66109" y="52164"/>
              </a:cxn>
              <a:cxn ang="0">
                <a:pos x="88726" y="50426"/>
              </a:cxn>
              <a:cxn ang="0">
                <a:pos x="26095" y="123457"/>
              </a:cxn>
              <a:cxn ang="0">
                <a:pos x="43493" y="123457"/>
              </a:cxn>
              <a:cxn ang="0">
                <a:pos x="29575" y="83463"/>
              </a:cxn>
              <a:cxn ang="0">
                <a:pos x="19136" y="50426"/>
              </a:cxn>
              <a:cxn ang="0">
                <a:pos x="40013" y="22604"/>
              </a:cxn>
              <a:cxn ang="0">
                <a:pos x="64369" y="19127"/>
              </a:cxn>
              <a:cxn ang="0">
                <a:pos x="86986" y="24343"/>
              </a:cxn>
              <a:cxn ang="0">
                <a:pos x="107863" y="50426"/>
              </a:cxn>
              <a:cxn ang="0">
                <a:pos x="97424" y="83463"/>
              </a:cxn>
              <a:cxn ang="0">
                <a:pos x="83506" y="123457"/>
              </a:cxn>
              <a:cxn ang="0">
                <a:pos x="100904" y="123457"/>
              </a:cxn>
              <a:cxn ang="0">
                <a:pos x="113082" y="90419"/>
              </a:cxn>
              <a:cxn ang="0">
                <a:pos x="123520" y="46948"/>
              </a:cxn>
              <a:cxn ang="0">
                <a:pos x="95684" y="8694"/>
              </a:cxn>
              <a:cxn ang="0">
                <a:pos x="64369" y="1738"/>
              </a:cxn>
              <a:cxn ang="0">
                <a:pos x="33054" y="8694"/>
              </a:cxn>
              <a:cxn ang="0">
                <a:pos x="3479" y="46948"/>
              </a:cxn>
              <a:cxn ang="0">
                <a:pos x="13917" y="92158"/>
              </a:cxn>
              <a:cxn ang="0">
                <a:pos x="26095" y="123457"/>
              </a:cxn>
            </a:cxnLst>
            <a:rect l="0" t="0" r="0" b="0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6" name="Freeform 194"/>
          <p:cNvSpPr>
            <a:spLocks noEditPoints="1"/>
          </p:cNvSpPr>
          <p:nvPr/>
        </p:nvSpPr>
        <p:spPr>
          <a:xfrm>
            <a:off x="4339773" y="1801287"/>
            <a:ext cx="277284" cy="129116"/>
          </a:xfrm>
          <a:custGeom>
            <a:avLst/>
            <a:gdLst/>
            <a:ahLst/>
            <a:cxnLst>
              <a:cxn ang="0">
                <a:pos x="39866" y="0"/>
              </a:cxn>
              <a:cxn ang="0">
                <a:pos x="39866" y="0"/>
              </a:cxn>
              <a:cxn ang="0">
                <a:pos x="41493" y="0"/>
              </a:cxn>
              <a:cxn ang="0">
                <a:pos x="41493" y="0"/>
              </a:cxn>
              <a:cxn ang="0">
                <a:pos x="122852" y="0"/>
              </a:cxn>
              <a:cxn ang="0">
                <a:pos x="138310" y="17844"/>
              </a:cxn>
              <a:cxn ang="0">
                <a:pos x="174922" y="17844"/>
              </a:cxn>
              <a:cxn ang="0">
                <a:pos x="208280" y="54343"/>
              </a:cxn>
              <a:cxn ang="0">
                <a:pos x="197703" y="54343"/>
              </a:cxn>
              <a:cxn ang="0">
                <a:pos x="197703" y="89220"/>
              </a:cxn>
              <a:cxn ang="0">
                <a:pos x="197703" y="96520"/>
              </a:cxn>
              <a:cxn ang="0">
                <a:pos x="191194" y="96520"/>
              </a:cxn>
              <a:cxn ang="0">
                <a:pos x="13831" y="96520"/>
              </a:cxn>
              <a:cxn ang="0">
                <a:pos x="8135" y="96520"/>
              </a:cxn>
              <a:cxn ang="0">
                <a:pos x="8135" y="89220"/>
              </a:cxn>
              <a:cxn ang="0">
                <a:pos x="8135" y="54343"/>
              </a:cxn>
              <a:cxn ang="0">
                <a:pos x="4881" y="54343"/>
              </a:cxn>
              <a:cxn ang="0">
                <a:pos x="0" y="43798"/>
              </a:cxn>
              <a:cxn ang="0">
                <a:pos x="39866" y="1622"/>
              </a:cxn>
              <a:cxn ang="0">
                <a:pos x="39866" y="0"/>
              </a:cxn>
              <a:cxn ang="0">
                <a:pos x="39866" y="0"/>
              </a:cxn>
              <a:cxn ang="0">
                <a:pos x="165973" y="54343"/>
              </a:cxn>
              <a:cxn ang="0">
                <a:pos x="165973" y="72187"/>
              </a:cxn>
              <a:cxn ang="0">
                <a:pos x="152142" y="72187"/>
              </a:cxn>
              <a:cxn ang="0">
                <a:pos x="152142" y="54343"/>
              </a:cxn>
              <a:cxn ang="0">
                <a:pos x="138310" y="54343"/>
              </a:cxn>
              <a:cxn ang="0">
                <a:pos x="129361" y="43798"/>
              </a:cxn>
              <a:cxn ang="0">
                <a:pos x="78918" y="43798"/>
              </a:cxn>
              <a:cxn ang="0">
                <a:pos x="48815" y="10544"/>
              </a:cxn>
              <a:cxn ang="0">
                <a:pos x="18712" y="42176"/>
              </a:cxn>
              <a:cxn ang="0">
                <a:pos x="21153" y="42176"/>
              </a:cxn>
              <a:cxn ang="0">
                <a:pos x="21153" y="48665"/>
              </a:cxn>
              <a:cxn ang="0">
                <a:pos x="21153" y="81920"/>
              </a:cxn>
              <a:cxn ang="0">
                <a:pos x="82172" y="81920"/>
              </a:cxn>
              <a:cxn ang="0">
                <a:pos x="82172" y="51098"/>
              </a:cxn>
              <a:cxn ang="0">
                <a:pos x="100072" y="51098"/>
              </a:cxn>
              <a:cxn ang="0">
                <a:pos x="100072" y="81920"/>
              </a:cxn>
              <a:cxn ang="0">
                <a:pos x="185499" y="81920"/>
              </a:cxn>
              <a:cxn ang="0">
                <a:pos x="183872" y="54343"/>
              </a:cxn>
              <a:cxn ang="0">
                <a:pos x="165973" y="54343"/>
              </a:cxn>
              <a:cxn ang="0">
                <a:pos x="165973" y="54343"/>
              </a:cxn>
              <a:cxn ang="0">
                <a:pos x="113903" y="52721"/>
              </a:cxn>
              <a:cxn ang="0">
                <a:pos x="113903" y="72187"/>
              </a:cxn>
              <a:cxn ang="0">
                <a:pos x="127734" y="72187"/>
              </a:cxn>
              <a:cxn ang="0">
                <a:pos x="127734" y="52721"/>
              </a:cxn>
              <a:cxn ang="0">
                <a:pos x="113903" y="52721"/>
              </a:cxn>
              <a:cxn ang="0">
                <a:pos x="113903" y="52721"/>
              </a:cxn>
              <a:cxn ang="0">
                <a:pos x="39866" y="52721"/>
              </a:cxn>
              <a:cxn ang="0">
                <a:pos x="39866" y="72187"/>
              </a:cxn>
              <a:cxn ang="0">
                <a:pos x="53697" y="72187"/>
              </a:cxn>
              <a:cxn ang="0">
                <a:pos x="53697" y="52721"/>
              </a:cxn>
              <a:cxn ang="0">
                <a:pos x="39866" y="52721"/>
              </a:cxn>
            </a:cxnLst>
            <a:rect l="0" t="0" r="0" b="0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7" name="Freeform 195"/>
          <p:cNvSpPr>
            <a:spLocks noEditPoints="1"/>
          </p:cNvSpPr>
          <p:nvPr/>
        </p:nvSpPr>
        <p:spPr>
          <a:xfrm>
            <a:off x="9578531" y="1706036"/>
            <a:ext cx="192616" cy="260351"/>
          </a:xfrm>
          <a:custGeom>
            <a:avLst/>
            <a:gdLst/>
            <a:ahLst/>
            <a:cxnLst>
              <a:cxn ang="0">
                <a:pos x="26165" y="61118"/>
              </a:cxn>
              <a:cxn ang="0">
                <a:pos x="66284" y="136207"/>
              </a:cxn>
              <a:cxn ang="0">
                <a:pos x="139546" y="96043"/>
              </a:cxn>
              <a:cxn ang="0">
                <a:pos x="101171" y="22701"/>
              </a:cxn>
              <a:cxn ang="0">
                <a:pos x="59307" y="118745"/>
              </a:cxn>
              <a:cxn ang="0">
                <a:pos x="80239" y="125730"/>
              </a:cxn>
              <a:cxn ang="0">
                <a:pos x="59307" y="118745"/>
              </a:cxn>
              <a:cxn ang="0">
                <a:pos x="97682" y="106521"/>
              </a:cxn>
              <a:cxn ang="0">
                <a:pos x="108148" y="104775"/>
              </a:cxn>
              <a:cxn ang="0">
                <a:pos x="88961" y="115252"/>
              </a:cxn>
              <a:cxn ang="0">
                <a:pos x="120359" y="90805"/>
              </a:cxn>
              <a:cxn ang="0">
                <a:pos x="127336" y="92551"/>
              </a:cxn>
              <a:cxn ang="0">
                <a:pos x="120359" y="90805"/>
              </a:cxn>
              <a:cxn ang="0">
                <a:pos x="94194" y="41910"/>
              </a:cxn>
              <a:cxn ang="0">
                <a:pos x="97682" y="34925"/>
              </a:cxn>
              <a:cxn ang="0">
                <a:pos x="80239" y="47148"/>
              </a:cxn>
              <a:cxn ang="0">
                <a:pos x="57563" y="57626"/>
              </a:cxn>
              <a:cxn ang="0">
                <a:pos x="61051" y="38417"/>
              </a:cxn>
              <a:cxn ang="0">
                <a:pos x="80239" y="47148"/>
              </a:cxn>
              <a:cxn ang="0">
                <a:pos x="36631" y="76835"/>
              </a:cxn>
              <a:cxn ang="0">
                <a:pos x="43608" y="55880"/>
              </a:cxn>
              <a:cxn ang="0">
                <a:pos x="57563" y="104775"/>
              </a:cxn>
              <a:cxn ang="0">
                <a:pos x="47097" y="85566"/>
              </a:cxn>
              <a:cxn ang="0">
                <a:pos x="55818" y="94297"/>
              </a:cxn>
              <a:cxn ang="0">
                <a:pos x="57563" y="104775"/>
              </a:cxn>
              <a:cxn ang="0">
                <a:pos x="75006" y="62865"/>
              </a:cxn>
              <a:cxn ang="0">
                <a:pos x="99427" y="71596"/>
              </a:cxn>
              <a:cxn ang="0">
                <a:pos x="90705" y="94297"/>
              </a:cxn>
              <a:cxn ang="0">
                <a:pos x="68029" y="87312"/>
              </a:cxn>
              <a:cxn ang="0">
                <a:pos x="104660" y="54133"/>
              </a:cxn>
              <a:cxn ang="0">
                <a:pos x="123847" y="57626"/>
              </a:cxn>
              <a:cxn ang="0">
                <a:pos x="115126" y="76835"/>
              </a:cxn>
              <a:cxn ang="0">
                <a:pos x="104660" y="54133"/>
              </a:cxn>
              <a:cxn ang="0">
                <a:pos x="123847" y="195580"/>
              </a:cxn>
              <a:cxn ang="0">
                <a:pos x="52330" y="181610"/>
              </a:cxn>
              <a:cxn ang="0">
                <a:pos x="76750" y="162401"/>
              </a:cxn>
              <a:cxn ang="0">
                <a:pos x="0" y="78581"/>
              </a:cxn>
              <a:cxn ang="0">
                <a:pos x="55818" y="0"/>
              </a:cxn>
              <a:cxn ang="0">
                <a:pos x="36631" y="31432"/>
              </a:cxn>
              <a:cxn ang="0">
                <a:pos x="36631" y="125730"/>
              </a:cxn>
              <a:cxn ang="0">
                <a:pos x="125592" y="130968"/>
              </a:cxn>
              <a:cxn ang="0">
                <a:pos x="97682" y="160655"/>
              </a:cxn>
              <a:cxn ang="0">
                <a:pos x="123847" y="181610"/>
              </a:cxn>
            </a:cxnLst>
            <a:rect l="0" t="0" r="0" b="0"/>
            <a:pathLst>
              <a:path w="83" h="112">
                <a:moveTo>
                  <a:pt x="32" y="15"/>
                </a:moveTo>
                <a:cubicBezTo>
                  <a:pt x="24" y="20"/>
                  <a:pt x="18" y="27"/>
                  <a:pt x="15" y="35"/>
                </a:cubicBezTo>
                <a:cubicBezTo>
                  <a:pt x="13" y="44"/>
                  <a:pt x="13" y="53"/>
                  <a:pt x="18" y="61"/>
                </a:cubicBezTo>
                <a:cubicBezTo>
                  <a:pt x="22" y="69"/>
                  <a:pt x="29" y="75"/>
                  <a:pt x="38" y="78"/>
                </a:cubicBezTo>
                <a:cubicBezTo>
                  <a:pt x="46" y="80"/>
                  <a:pt x="55" y="80"/>
                  <a:pt x="63" y="75"/>
                </a:cubicBezTo>
                <a:cubicBezTo>
                  <a:pt x="72" y="71"/>
                  <a:pt x="77" y="64"/>
                  <a:pt x="80" y="55"/>
                </a:cubicBezTo>
                <a:cubicBezTo>
                  <a:pt x="83" y="47"/>
                  <a:pt x="82" y="38"/>
                  <a:pt x="78" y="30"/>
                </a:cubicBezTo>
                <a:cubicBezTo>
                  <a:pt x="73" y="21"/>
                  <a:pt x="66" y="16"/>
                  <a:pt x="58" y="13"/>
                </a:cubicBezTo>
                <a:cubicBezTo>
                  <a:pt x="50" y="10"/>
                  <a:pt x="40" y="11"/>
                  <a:pt x="32" y="15"/>
                </a:cubicBezTo>
                <a:close/>
                <a:moveTo>
                  <a:pt x="34" y="68"/>
                </a:moveTo>
                <a:cubicBezTo>
                  <a:pt x="36" y="68"/>
                  <a:pt x="39" y="67"/>
                  <a:pt x="41" y="67"/>
                </a:cubicBezTo>
                <a:cubicBezTo>
                  <a:pt x="43" y="69"/>
                  <a:pt x="45" y="70"/>
                  <a:pt x="46" y="72"/>
                </a:cubicBezTo>
                <a:cubicBezTo>
                  <a:pt x="44" y="71"/>
                  <a:pt x="42" y="71"/>
                  <a:pt x="40" y="70"/>
                </a:cubicBezTo>
                <a:cubicBezTo>
                  <a:pt x="38" y="70"/>
                  <a:pt x="36" y="69"/>
                  <a:pt x="34" y="68"/>
                </a:cubicBezTo>
                <a:close/>
                <a:moveTo>
                  <a:pt x="49" y="64"/>
                </a:moveTo>
                <a:cubicBezTo>
                  <a:pt x="51" y="63"/>
                  <a:pt x="54" y="62"/>
                  <a:pt x="56" y="61"/>
                </a:cubicBezTo>
                <a:cubicBezTo>
                  <a:pt x="58" y="60"/>
                  <a:pt x="60" y="59"/>
                  <a:pt x="62" y="57"/>
                </a:cubicBezTo>
                <a:cubicBezTo>
                  <a:pt x="62" y="58"/>
                  <a:pt x="62" y="59"/>
                  <a:pt x="62" y="60"/>
                </a:cubicBezTo>
                <a:cubicBezTo>
                  <a:pt x="63" y="64"/>
                  <a:pt x="62" y="68"/>
                  <a:pt x="60" y="69"/>
                </a:cubicBezTo>
                <a:cubicBezTo>
                  <a:pt x="58" y="70"/>
                  <a:pt x="55" y="68"/>
                  <a:pt x="51" y="66"/>
                </a:cubicBezTo>
                <a:cubicBezTo>
                  <a:pt x="51" y="65"/>
                  <a:pt x="50" y="65"/>
                  <a:pt x="49" y="64"/>
                </a:cubicBezTo>
                <a:close/>
                <a:moveTo>
                  <a:pt x="69" y="52"/>
                </a:moveTo>
                <a:cubicBezTo>
                  <a:pt x="71" y="50"/>
                  <a:pt x="73" y="49"/>
                  <a:pt x="74" y="47"/>
                </a:cubicBezTo>
                <a:cubicBezTo>
                  <a:pt x="74" y="49"/>
                  <a:pt x="73" y="51"/>
                  <a:pt x="73" y="53"/>
                </a:cubicBezTo>
                <a:cubicBezTo>
                  <a:pt x="72" y="55"/>
                  <a:pt x="71" y="57"/>
                  <a:pt x="70" y="59"/>
                </a:cubicBezTo>
                <a:cubicBezTo>
                  <a:pt x="70" y="57"/>
                  <a:pt x="70" y="55"/>
                  <a:pt x="69" y="52"/>
                </a:cubicBezTo>
                <a:close/>
                <a:moveTo>
                  <a:pt x="61" y="23"/>
                </a:moveTo>
                <a:cubicBezTo>
                  <a:pt x="59" y="23"/>
                  <a:pt x="57" y="23"/>
                  <a:pt x="54" y="24"/>
                </a:cubicBezTo>
                <a:cubicBezTo>
                  <a:pt x="53" y="22"/>
                  <a:pt x="51" y="20"/>
                  <a:pt x="49" y="19"/>
                </a:cubicBezTo>
                <a:cubicBezTo>
                  <a:pt x="51" y="19"/>
                  <a:pt x="53" y="20"/>
                  <a:pt x="56" y="20"/>
                </a:cubicBezTo>
                <a:cubicBezTo>
                  <a:pt x="58" y="21"/>
                  <a:pt x="60" y="22"/>
                  <a:pt x="61" y="23"/>
                </a:cubicBezTo>
                <a:close/>
                <a:moveTo>
                  <a:pt x="46" y="27"/>
                </a:moveTo>
                <a:cubicBezTo>
                  <a:pt x="44" y="27"/>
                  <a:pt x="42" y="28"/>
                  <a:pt x="39" y="30"/>
                </a:cubicBezTo>
                <a:cubicBezTo>
                  <a:pt x="37" y="31"/>
                  <a:pt x="35" y="32"/>
                  <a:pt x="33" y="33"/>
                </a:cubicBezTo>
                <a:cubicBezTo>
                  <a:pt x="33" y="33"/>
                  <a:pt x="33" y="32"/>
                  <a:pt x="33" y="31"/>
                </a:cubicBezTo>
                <a:cubicBezTo>
                  <a:pt x="33" y="26"/>
                  <a:pt x="34" y="23"/>
                  <a:pt x="35" y="22"/>
                </a:cubicBezTo>
                <a:cubicBezTo>
                  <a:pt x="37" y="21"/>
                  <a:pt x="41" y="22"/>
                  <a:pt x="44" y="25"/>
                </a:cubicBezTo>
                <a:cubicBezTo>
                  <a:pt x="45" y="25"/>
                  <a:pt x="46" y="26"/>
                  <a:pt x="46" y="27"/>
                </a:cubicBezTo>
                <a:close/>
                <a:moveTo>
                  <a:pt x="26" y="39"/>
                </a:moveTo>
                <a:cubicBezTo>
                  <a:pt x="24" y="40"/>
                  <a:pt x="23" y="42"/>
                  <a:pt x="21" y="44"/>
                </a:cubicBezTo>
                <a:cubicBezTo>
                  <a:pt x="22" y="42"/>
                  <a:pt x="22" y="40"/>
                  <a:pt x="23" y="38"/>
                </a:cubicBezTo>
                <a:cubicBezTo>
                  <a:pt x="23" y="35"/>
                  <a:pt x="24" y="33"/>
                  <a:pt x="25" y="32"/>
                </a:cubicBezTo>
                <a:cubicBezTo>
                  <a:pt x="25" y="34"/>
                  <a:pt x="26" y="36"/>
                  <a:pt x="26" y="39"/>
                </a:cubicBezTo>
                <a:close/>
                <a:moveTo>
                  <a:pt x="33" y="60"/>
                </a:moveTo>
                <a:cubicBezTo>
                  <a:pt x="29" y="60"/>
                  <a:pt x="25" y="60"/>
                  <a:pt x="24" y="58"/>
                </a:cubicBezTo>
                <a:cubicBezTo>
                  <a:pt x="23" y="56"/>
                  <a:pt x="25" y="52"/>
                  <a:pt x="27" y="49"/>
                </a:cubicBezTo>
                <a:cubicBezTo>
                  <a:pt x="28" y="48"/>
                  <a:pt x="28" y="48"/>
                  <a:pt x="29" y="47"/>
                </a:cubicBezTo>
                <a:cubicBezTo>
                  <a:pt x="30" y="49"/>
                  <a:pt x="31" y="51"/>
                  <a:pt x="32" y="54"/>
                </a:cubicBezTo>
                <a:cubicBezTo>
                  <a:pt x="33" y="56"/>
                  <a:pt x="34" y="58"/>
                  <a:pt x="36" y="60"/>
                </a:cubicBezTo>
                <a:cubicBezTo>
                  <a:pt x="35" y="60"/>
                  <a:pt x="34" y="60"/>
                  <a:pt x="33" y="60"/>
                </a:cubicBezTo>
                <a:close/>
                <a:moveTo>
                  <a:pt x="35" y="41"/>
                </a:moveTo>
                <a:cubicBezTo>
                  <a:pt x="37" y="40"/>
                  <a:pt x="40" y="38"/>
                  <a:pt x="43" y="36"/>
                </a:cubicBezTo>
                <a:cubicBezTo>
                  <a:pt x="46" y="35"/>
                  <a:pt x="49" y="34"/>
                  <a:pt x="52" y="33"/>
                </a:cubicBezTo>
                <a:cubicBezTo>
                  <a:pt x="53" y="35"/>
                  <a:pt x="55" y="38"/>
                  <a:pt x="57" y="41"/>
                </a:cubicBezTo>
                <a:cubicBezTo>
                  <a:pt x="58" y="44"/>
                  <a:pt x="59" y="46"/>
                  <a:pt x="60" y="49"/>
                </a:cubicBezTo>
                <a:cubicBezTo>
                  <a:pt x="58" y="51"/>
                  <a:pt x="55" y="53"/>
                  <a:pt x="52" y="54"/>
                </a:cubicBezTo>
                <a:cubicBezTo>
                  <a:pt x="49" y="56"/>
                  <a:pt x="47" y="57"/>
                  <a:pt x="44" y="58"/>
                </a:cubicBezTo>
                <a:cubicBezTo>
                  <a:pt x="42" y="56"/>
                  <a:pt x="40" y="53"/>
                  <a:pt x="39" y="50"/>
                </a:cubicBezTo>
                <a:cubicBezTo>
                  <a:pt x="37" y="47"/>
                  <a:pt x="36" y="44"/>
                  <a:pt x="35" y="41"/>
                </a:cubicBezTo>
                <a:close/>
                <a:moveTo>
                  <a:pt x="60" y="31"/>
                </a:moveTo>
                <a:cubicBezTo>
                  <a:pt x="60" y="31"/>
                  <a:pt x="61" y="31"/>
                  <a:pt x="62" y="31"/>
                </a:cubicBezTo>
                <a:cubicBezTo>
                  <a:pt x="67" y="30"/>
                  <a:pt x="70" y="31"/>
                  <a:pt x="71" y="33"/>
                </a:cubicBezTo>
                <a:cubicBezTo>
                  <a:pt x="72" y="35"/>
                  <a:pt x="71" y="38"/>
                  <a:pt x="68" y="42"/>
                </a:cubicBezTo>
                <a:cubicBezTo>
                  <a:pt x="68" y="43"/>
                  <a:pt x="67" y="43"/>
                  <a:pt x="66" y="44"/>
                </a:cubicBezTo>
                <a:cubicBezTo>
                  <a:pt x="66" y="42"/>
                  <a:pt x="65" y="39"/>
                  <a:pt x="63" y="37"/>
                </a:cubicBezTo>
                <a:cubicBezTo>
                  <a:pt x="62" y="35"/>
                  <a:pt x="61" y="33"/>
                  <a:pt x="60" y="31"/>
                </a:cubicBezTo>
                <a:close/>
                <a:moveTo>
                  <a:pt x="71" y="104"/>
                </a:moveTo>
                <a:cubicBezTo>
                  <a:pt x="71" y="112"/>
                  <a:pt x="71" y="112"/>
                  <a:pt x="71" y="112"/>
                </a:cubicBezTo>
                <a:cubicBezTo>
                  <a:pt x="30" y="112"/>
                  <a:pt x="30" y="112"/>
                  <a:pt x="30" y="112"/>
                </a:cubicBezTo>
                <a:cubicBezTo>
                  <a:pt x="30" y="104"/>
                  <a:pt x="30" y="104"/>
                  <a:pt x="30" y="104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44" y="93"/>
                  <a:pt x="44" y="93"/>
                  <a:pt x="44" y="93"/>
                </a:cubicBezTo>
                <a:cubicBezTo>
                  <a:pt x="32" y="92"/>
                  <a:pt x="22" y="87"/>
                  <a:pt x="14" y="79"/>
                </a:cubicBezTo>
                <a:cubicBezTo>
                  <a:pt x="5" y="71"/>
                  <a:pt x="0" y="59"/>
                  <a:pt x="0" y="45"/>
                </a:cubicBezTo>
                <a:cubicBezTo>
                  <a:pt x="0" y="32"/>
                  <a:pt x="5" y="20"/>
                  <a:pt x="14" y="12"/>
                </a:cubicBezTo>
                <a:cubicBezTo>
                  <a:pt x="19" y="7"/>
                  <a:pt x="25" y="3"/>
                  <a:pt x="32" y="0"/>
                </a:cubicBezTo>
                <a:cubicBezTo>
                  <a:pt x="37" y="9"/>
                  <a:pt x="37" y="9"/>
                  <a:pt x="37" y="9"/>
                </a:cubicBezTo>
                <a:cubicBezTo>
                  <a:pt x="31" y="11"/>
                  <a:pt x="25" y="14"/>
                  <a:pt x="21" y="18"/>
                </a:cubicBezTo>
                <a:cubicBezTo>
                  <a:pt x="14" y="25"/>
                  <a:pt x="9" y="35"/>
                  <a:pt x="9" y="45"/>
                </a:cubicBezTo>
                <a:cubicBezTo>
                  <a:pt x="9" y="56"/>
                  <a:pt x="14" y="65"/>
                  <a:pt x="21" y="72"/>
                </a:cubicBezTo>
                <a:cubicBezTo>
                  <a:pt x="27" y="79"/>
                  <a:pt x="37" y="84"/>
                  <a:pt x="48" y="84"/>
                </a:cubicBezTo>
                <a:cubicBezTo>
                  <a:pt x="57" y="84"/>
                  <a:pt x="65" y="80"/>
                  <a:pt x="72" y="75"/>
                </a:cubicBezTo>
                <a:cubicBezTo>
                  <a:pt x="76" y="83"/>
                  <a:pt x="76" y="83"/>
                  <a:pt x="76" y="83"/>
                </a:cubicBezTo>
                <a:cubicBezTo>
                  <a:pt x="70" y="88"/>
                  <a:pt x="63" y="91"/>
                  <a:pt x="56" y="92"/>
                </a:cubicBezTo>
                <a:cubicBezTo>
                  <a:pt x="56" y="104"/>
                  <a:pt x="56" y="104"/>
                  <a:pt x="56" y="104"/>
                </a:cubicBezTo>
                <a:lnTo>
                  <a:pt x="71" y="10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8" name="Freeform 196"/>
          <p:cNvSpPr>
            <a:spLocks noEditPoints="1"/>
          </p:cNvSpPr>
          <p:nvPr/>
        </p:nvSpPr>
        <p:spPr>
          <a:xfrm>
            <a:off x="6352727" y="1113368"/>
            <a:ext cx="205316" cy="186267"/>
          </a:xfrm>
          <a:custGeom>
            <a:avLst/>
            <a:gdLst/>
            <a:ahLst/>
            <a:cxnLst>
              <a:cxn ang="0">
                <a:pos x="119874" y="0"/>
              </a:cxn>
              <a:cxn ang="0">
                <a:pos x="127213" y="4895"/>
              </a:cxn>
              <a:cxn ang="0">
                <a:pos x="114166" y="39979"/>
              </a:cxn>
              <a:cxn ang="0">
                <a:pos x="26910" y="10606"/>
              </a:cxn>
              <a:cxn ang="0">
                <a:pos x="33434" y="17133"/>
              </a:cxn>
              <a:cxn ang="0">
                <a:pos x="44035" y="26108"/>
              </a:cxn>
              <a:cxn ang="0">
                <a:pos x="26910" y="33451"/>
              </a:cxn>
              <a:cxn ang="0">
                <a:pos x="33434" y="36715"/>
              </a:cxn>
              <a:cxn ang="0">
                <a:pos x="44035" y="45690"/>
              </a:cxn>
              <a:cxn ang="0">
                <a:pos x="26910" y="53033"/>
              </a:cxn>
              <a:cxn ang="0">
                <a:pos x="33434" y="57928"/>
              </a:cxn>
              <a:cxn ang="0">
                <a:pos x="44035" y="66903"/>
              </a:cxn>
              <a:cxn ang="0">
                <a:pos x="26910" y="73431"/>
              </a:cxn>
              <a:cxn ang="0">
                <a:pos x="33434" y="77510"/>
              </a:cxn>
              <a:cxn ang="0">
                <a:pos x="44035" y="85669"/>
              </a:cxn>
              <a:cxn ang="0">
                <a:pos x="26910" y="93012"/>
              </a:cxn>
              <a:cxn ang="0">
                <a:pos x="33434" y="98724"/>
              </a:cxn>
              <a:cxn ang="0">
                <a:pos x="44035" y="106883"/>
              </a:cxn>
              <a:cxn ang="0">
                <a:pos x="26910" y="114226"/>
              </a:cxn>
              <a:cxn ang="0">
                <a:pos x="26910" y="128096"/>
              </a:cxn>
              <a:cxn ang="0">
                <a:pos x="114166" y="101987"/>
              </a:cxn>
              <a:cxn ang="0">
                <a:pos x="127213" y="133807"/>
              </a:cxn>
              <a:cxn ang="0">
                <a:pos x="119874" y="140335"/>
              </a:cxn>
              <a:cxn ang="0">
                <a:pos x="14678" y="140335"/>
              </a:cxn>
              <a:cxn ang="0">
                <a:pos x="14678" y="124832"/>
              </a:cxn>
              <a:cxn ang="0">
                <a:pos x="0" y="112594"/>
              </a:cxn>
              <a:cxn ang="0">
                <a:pos x="14678" y="103619"/>
              </a:cxn>
              <a:cxn ang="0">
                <a:pos x="0" y="91380"/>
              </a:cxn>
              <a:cxn ang="0">
                <a:pos x="14678" y="84037"/>
              </a:cxn>
              <a:cxn ang="0">
                <a:pos x="0" y="71799"/>
              </a:cxn>
              <a:cxn ang="0">
                <a:pos x="14678" y="62824"/>
              </a:cxn>
              <a:cxn ang="0">
                <a:pos x="0" y="50585"/>
              </a:cxn>
              <a:cxn ang="0">
                <a:pos x="14678" y="44058"/>
              </a:cxn>
              <a:cxn ang="0">
                <a:pos x="0" y="31820"/>
              </a:cxn>
              <a:cxn ang="0">
                <a:pos x="14678" y="4895"/>
              </a:cxn>
              <a:cxn ang="0">
                <a:pos x="21202" y="0"/>
              </a:cxn>
              <a:cxn ang="0">
                <a:pos x="54636" y="66903"/>
              </a:cxn>
              <a:cxn ang="0">
                <a:pos x="70946" y="73431"/>
              </a:cxn>
              <a:cxn ang="0">
                <a:pos x="54636" y="66903"/>
              </a:cxn>
              <a:cxn ang="0">
                <a:pos x="54636" y="53033"/>
              </a:cxn>
              <a:cxn ang="0">
                <a:pos x="84809" y="57928"/>
              </a:cxn>
              <a:cxn ang="0">
                <a:pos x="54636" y="53033"/>
              </a:cxn>
              <a:cxn ang="0">
                <a:pos x="54636" y="36715"/>
              </a:cxn>
              <a:cxn ang="0">
                <a:pos x="98672" y="44058"/>
              </a:cxn>
              <a:cxn ang="0">
                <a:pos x="54636" y="36715"/>
              </a:cxn>
              <a:cxn ang="0">
                <a:pos x="54636" y="22845"/>
              </a:cxn>
              <a:cxn ang="0">
                <a:pos x="98672" y="29372"/>
              </a:cxn>
              <a:cxn ang="0">
                <a:pos x="54636" y="22845"/>
              </a:cxn>
              <a:cxn ang="0">
                <a:pos x="72577" y="112594"/>
              </a:cxn>
              <a:cxn ang="0">
                <a:pos x="91333" y="110962"/>
              </a:cxn>
              <a:cxn ang="0">
                <a:pos x="74208" y="91380"/>
              </a:cxn>
              <a:cxn ang="0">
                <a:pos x="72577" y="112594"/>
              </a:cxn>
              <a:cxn ang="0">
                <a:pos x="137815" y="29372"/>
              </a:cxn>
              <a:cxn ang="0">
                <a:pos x="98672" y="103619"/>
              </a:cxn>
              <a:cxn ang="0">
                <a:pos x="137815" y="29372"/>
              </a:cxn>
            </a:cxnLst>
            <a:rect l="0" t="0" r="0" b="0"/>
            <a:pathLst>
              <a:path w="190" h="172">
                <a:moveTo>
                  <a:pt x="26" y="0"/>
                </a:moveTo>
                <a:lnTo>
                  <a:pt x="147" y="0"/>
                </a:lnTo>
                <a:lnTo>
                  <a:pt x="156" y="0"/>
                </a:lnTo>
                <a:lnTo>
                  <a:pt x="156" y="6"/>
                </a:lnTo>
                <a:lnTo>
                  <a:pt x="156" y="34"/>
                </a:lnTo>
                <a:lnTo>
                  <a:pt x="140" y="49"/>
                </a:lnTo>
                <a:lnTo>
                  <a:pt x="140" y="13"/>
                </a:lnTo>
                <a:lnTo>
                  <a:pt x="33" y="13"/>
                </a:lnTo>
                <a:lnTo>
                  <a:pt x="33" y="24"/>
                </a:lnTo>
                <a:lnTo>
                  <a:pt x="41" y="21"/>
                </a:lnTo>
                <a:lnTo>
                  <a:pt x="48" y="17"/>
                </a:lnTo>
                <a:lnTo>
                  <a:pt x="54" y="32"/>
                </a:lnTo>
                <a:lnTo>
                  <a:pt x="46" y="34"/>
                </a:lnTo>
                <a:lnTo>
                  <a:pt x="33" y="41"/>
                </a:lnTo>
                <a:lnTo>
                  <a:pt x="33" y="47"/>
                </a:lnTo>
                <a:lnTo>
                  <a:pt x="41" y="45"/>
                </a:lnTo>
                <a:lnTo>
                  <a:pt x="48" y="41"/>
                </a:lnTo>
                <a:lnTo>
                  <a:pt x="54" y="56"/>
                </a:lnTo>
                <a:lnTo>
                  <a:pt x="46" y="58"/>
                </a:lnTo>
                <a:lnTo>
                  <a:pt x="33" y="65"/>
                </a:lnTo>
                <a:lnTo>
                  <a:pt x="33" y="73"/>
                </a:lnTo>
                <a:lnTo>
                  <a:pt x="41" y="71"/>
                </a:lnTo>
                <a:lnTo>
                  <a:pt x="48" y="67"/>
                </a:lnTo>
                <a:lnTo>
                  <a:pt x="54" y="82"/>
                </a:lnTo>
                <a:lnTo>
                  <a:pt x="46" y="84"/>
                </a:lnTo>
                <a:lnTo>
                  <a:pt x="33" y="90"/>
                </a:lnTo>
                <a:lnTo>
                  <a:pt x="33" y="97"/>
                </a:lnTo>
                <a:lnTo>
                  <a:pt x="41" y="95"/>
                </a:lnTo>
                <a:lnTo>
                  <a:pt x="48" y="90"/>
                </a:lnTo>
                <a:lnTo>
                  <a:pt x="54" y="105"/>
                </a:lnTo>
                <a:lnTo>
                  <a:pt x="46" y="108"/>
                </a:lnTo>
                <a:lnTo>
                  <a:pt x="33" y="114"/>
                </a:lnTo>
                <a:lnTo>
                  <a:pt x="33" y="123"/>
                </a:lnTo>
                <a:lnTo>
                  <a:pt x="41" y="121"/>
                </a:lnTo>
                <a:lnTo>
                  <a:pt x="48" y="118"/>
                </a:lnTo>
                <a:lnTo>
                  <a:pt x="54" y="131"/>
                </a:lnTo>
                <a:lnTo>
                  <a:pt x="46" y="133"/>
                </a:lnTo>
                <a:lnTo>
                  <a:pt x="33" y="140"/>
                </a:lnTo>
                <a:lnTo>
                  <a:pt x="33" y="153"/>
                </a:lnTo>
                <a:lnTo>
                  <a:pt x="33" y="157"/>
                </a:lnTo>
                <a:lnTo>
                  <a:pt x="140" y="157"/>
                </a:lnTo>
                <a:lnTo>
                  <a:pt x="140" y="125"/>
                </a:lnTo>
                <a:lnTo>
                  <a:pt x="156" y="110"/>
                </a:lnTo>
                <a:lnTo>
                  <a:pt x="156" y="164"/>
                </a:lnTo>
                <a:lnTo>
                  <a:pt x="156" y="172"/>
                </a:lnTo>
                <a:lnTo>
                  <a:pt x="147" y="172"/>
                </a:lnTo>
                <a:lnTo>
                  <a:pt x="26" y="172"/>
                </a:lnTo>
                <a:lnTo>
                  <a:pt x="18" y="172"/>
                </a:lnTo>
                <a:lnTo>
                  <a:pt x="18" y="164"/>
                </a:lnTo>
                <a:lnTo>
                  <a:pt x="18" y="153"/>
                </a:lnTo>
                <a:lnTo>
                  <a:pt x="2" y="153"/>
                </a:lnTo>
                <a:lnTo>
                  <a:pt x="0" y="138"/>
                </a:lnTo>
                <a:lnTo>
                  <a:pt x="18" y="131"/>
                </a:lnTo>
                <a:lnTo>
                  <a:pt x="18" y="127"/>
                </a:lnTo>
                <a:lnTo>
                  <a:pt x="2" y="127"/>
                </a:lnTo>
                <a:lnTo>
                  <a:pt x="0" y="112"/>
                </a:lnTo>
                <a:lnTo>
                  <a:pt x="18" y="103"/>
                </a:lnTo>
                <a:lnTo>
                  <a:pt x="18" y="103"/>
                </a:lnTo>
                <a:lnTo>
                  <a:pt x="2" y="103"/>
                </a:lnTo>
                <a:lnTo>
                  <a:pt x="0" y="88"/>
                </a:lnTo>
                <a:lnTo>
                  <a:pt x="18" y="80"/>
                </a:lnTo>
                <a:lnTo>
                  <a:pt x="18" y="77"/>
                </a:lnTo>
                <a:lnTo>
                  <a:pt x="2" y="77"/>
                </a:lnTo>
                <a:lnTo>
                  <a:pt x="0" y="62"/>
                </a:lnTo>
                <a:lnTo>
                  <a:pt x="18" y="54"/>
                </a:lnTo>
                <a:lnTo>
                  <a:pt x="18" y="54"/>
                </a:lnTo>
                <a:lnTo>
                  <a:pt x="2" y="54"/>
                </a:lnTo>
                <a:lnTo>
                  <a:pt x="0" y="39"/>
                </a:lnTo>
                <a:lnTo>
                  <a:pt x="18" y="30"/>
                </a:lnTo>
                <a:lnTo>
                  <a:pt x="18" y="6"/>
                </a:lnTo>
                <a:lnTo>
                  <a:pt x="18" y="0"/>
                </a:lnTo>
                <a:lnTo>
                  <a:pt x="26" y="0"/>
                </a:lnTo>
                <a:lnTo>
                  <a:pt x="26" y="0"/>
                </a:lnTo>
                <a:close/>
                <a:moveTo>
                  <a:pt x="67" y="82"/>
                </a:moveTo>
                <a:lnTo>
                  <a:pt x="67" y="90"/>
                </a:lnTo>
                <a:lnTo>
                  <a:pt x="87" y="90"/>
                </a:lnTo>
                <a:lnTo>
                  <a:pt x="87" y="82"/>
                </a:lnTo>
                <a:lnTo>
                  <a:pt x="67" y="82"/>
                </a:lnTo>
                <a:lnTo>
                  <a:pt x="67" y="82"/>
                </a:lnTo>
                <a:close/>
                <a:moveTo>
                  <a:pt x="67" y="65"/>
                </a:moveTo>
                <a:lnTo>
                  <a:pt x="67" y="71"/>
                </a:lnTo>
                <a:lnTo>
                  <a:pt x="104" y="71"/>
                </a:lnTo>
                <a:lnTo>
                  <a:pt x="104" y="65"/>
                </a:lnTo>
                <a:lnTo>
                  <a:pt x="67" y="65"/>
                </a:lnTo>
                <a:lnTo>
                  <a:pt x="67" y="65"/>
                </a:lnTo>
                <a:close/>
                <a:moveTo>
                  <a:pt x="67" y="45"/>
                </a:moveTo>
                <a:lnTo>
                  <a:pt x="67" y="54"/>
                </a:lnTo>
                <a:lnTo>
                  <a:pt x="121" y="54"/>
                </a:lnTo>
                <a:lnTo>
                  <a:pt x="121" y="45"/>
                </a:lnTo>
                <a:lnTo>
                  <a:pt x="67" y="45"/>
                </a:lnTo>
                <a:lnTo>
                  <a:pt x="67" y="45"/>
                </a:lnTo>
                <a:close/>
                <a:moveTo>
                  <a:pt x="67" y="28"/>
                </a:moveTo>
                <a:lnTo>
                  <a:pt x="67" y="36"/>
                </a:lnTo>
                <a:lnTo>
                  <a:pt x="121" y="36"/>
                </a:lnTo>
                <a:lnTo>
                  <a:pt x="121" y="28"/>
                </a:lnTo>
                <a:lnTo>
                  <a:pt x="67" y="28"/>
                </a:lnTo>
                <a:lnTo>
                  <a:pt x="67" y="28"/>
                </a:lnTo>
                <a:close/>
                <a:moveTo>
                  <a:pt x="89" y="138"/>
                </a:moveTo>
                <a:lnTo>
                  <a:pt x="100" y="136"/>
                </a:lnTo>
                <a:lnTo>
                  <a:pt x="112" y="136"/>
                </a:lnTo>
                <a:lnTo>
                  <a:pt x="102" y="125"/>
                </a:lnTo>
                <a:lnTo>
                  <a:pt x="91" y="112"/>
                </a:lnTo>
                <a:lnTo>
                  <a:pt x="89" y="125"/>
                </a:lnTo>
                <a:lnTo>
                  <a:pt x="89" y="138"/>
                </a:lnTo>
                <a:lnTo>
                  <a:pt x="89" y="138"/>
                </a:lnTo>
                <a:close/>
                <a:moveTo>
                  <a:pt x="169" y="36"/>
                </a:moveTo>
                <a:lnTo>
                  <a:pt x="100" y="103"/>
                </a:lnTo>
                <a:lnTo>
                  <a:pt x="121" y="127"/>
                </a:lnTo>
                <a:lnTo>
                  <a:pt x="190" y="60"/>
                </a:lnTo>
                <a:lnTo>
                  <a:pt x="169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79" name="Freeform 197"/>
          <p:cNvSpPr>
            <a:spLocks noEditPoints="1"/>
          </p:cNvSpPr>
          <p:nvPr/>
        </p:nvSpPr>
        <p:spPr>
          <a:xfrm>
            <a:off x="6966561" y="1121835"/>
            <a:ext cx="243416" cy="188384"/>
          </a:xfrm>
          <a:custGeom>
            <a:avLst/>
            <a:gdLst/>
            <a:ahLst/>
            <a:cxnLst>
              <a:cxn ang="0">
                <a:pos x="36927" y="77533"/>
              </a:cxn>
              <a:cxn ang="0">
                <a:pos x="22860" y="128635"/>
              </a:cxn>
              <a:cxn ang="0">
                <a:pos x="58029" y="128635"/>
              </a:cxn>
              <a:cxn ang="0">
                <a:pos x="89681" y="140970"/>
              </a:cxn>
              <a:cxn ang="0">
                <a:pos x="121333" y="128635"/>
              </a:cxn>
              <a:cxn ang="0">
                <a:pos x="152986" y="128635"/>
              </a:cxn>
              <a:cxn ang="0">
                <a:pos x="142435" y="77533"/>
              </a:cxn>
              <a:cxn ang="0">
                <a:pos x="151227" y="77533"/>
              </a:cxn>
              <a:cxn ang="0">
                <a:pos x="151227" y="49339"/>
              </a:cxn>
              <a:cxn ang="0">
                <a:pos x="170570" y="44053"/>
              </a:cxn>
              <a:cxn ang="0">
                <a:pos x="170570" y="59912"/>
              </a:cxn>
              <a:cxn ang="0">
                <a:pos x="167053" y="89868"/>
              </a:cxn>
              <a:cxn ang="0">
                <a:pos x="181121" y="89868"/>
              </a:cxn>
              <a:cxn ang="0">
                <a:pos x="177604" y="59912"/>
              </a:cxn>
              <a:cxn ang="0">
                <a:pos x="177604" y="40528"/>
              </a:cxn>
              <a:cxn ang="0">
                <a:pos x="182880" y="38766"/>
              </a:cxn>
              <a:cxn ang="0">
                <a:pos x="182880" y="26431"/>
              </a:cxn>
              <a:cxn ang="0">
                <a:pos x="91440" y="0"/>
              </a:cxn>
              <a:cxn ang="0">
                <a:pos x="0" y="26431"/>
              </a:cxn>
              <a:cxn ang="0">
                <a:pos x="0" y="38766"/>
              </a:cxn>
              <a:cxn ang="0">
                <a:pos x="33410" y="49339"/>
              </a:cxn>
              <a:cxn ang="0">
                <a:pos x="33410" y="77533"/>
              </a:cxn>
              <a:cxn ang="0">
                <a:pos x="36927" y="77533"/>
              </a:cxn>
              <a:cxn ang="0">
                <a:pos x="124850" y="77533"/>
              </a:cxn>
              <a:cxn ang="0">
                <a:pos x="126609" y="84582"/>
              </a:cxn>
              <a:cxn ang="0">
                <a:pos x="114300" y="116300"/>
              </a:cxn>
              <a:cxn ang="0">
                <a:pos x="89681" y="128635"/>
              </a:cxn>
              <a:cxn ang="0">
                <a:pos x="65063" y="116300"/>
              </a:cxn>
              <a:cxn ang="0">
                <a:pos x="54512" y="84582"/>
              </a:cxn>
              <a:cxn ang="0">
                <a:pos x="54512" y="77533"/>
              </a:cxn>
              <a:cxn ang="0">
                <a:pos x="124850" y="77533"/>
              </a:cxn>
            </a:cxnLst>
            <a:rect l="0" t="0" r="0" b="0"/>
            <a:pathLst>
              <a:path w="104" h="80">
                <a:moveTo>
                  <a:pt x="21" y="44"/>
                </a:moveTo>
                <a:cubicBezTo>
                  <a:pt x="13" y="73"/>
                  <a:pt x="13" y="73"/>
                  <a:pt x="13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8" y="78"/>
                  <a:pt x="44" y="80"/>
                  <a:pt x="51" y="80"/>
                </a:cubicBezTo>
                <a:cubicBezTo>
                  <a:pt x="58" y="80"/>
                  <a:pt x="64" y="78"/>
                  <a:pt x="69" y="73"/>
                </a:cubicBezTo>
                <a:cubicBezTo>
                  <a:pt x="87" y="73"/>
                  <a:pt x="87" y="73"/>
                  <a:pt x="87" y="73"/>
                </a:cubicBezTo>
                <a:cubicBezTo>
                  <a:pt x="81" y="44"/>
                  <a:pt x="81" y="44"/>
                  <a:pt x="81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28"/>
                  <a:pt x="86" y="28"/>
                  <a:pt x="86" y="28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34"/>
                  <a:pt x="97" y="34"/>
                  <a:pt x="97" y="34"/>
                </a:cubicBezTo>
                <a:cubicBezTo>
                  <a:pt x="95" y="51"/>
                  <a:pt x="95" y="51"/>
                  <a:pt x="95" y="51"/>
                </a:cubicBezTo>
                <a:cubicBezTo>
                  <a:pt x="103" y="51"/>
                  <a:pt x="103" y="51"/>
                  <a:pt x="103" y="51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52" y="0"/>
                  <a:pt x="52" y="0"/>
                  <a:pt x="52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2"/>
                  <a:pt x="0" y="22"/>
                  <a:pt x="0" y="22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44"/>
                  <a:pt x="19" y="44"/>
                  <a:pt x="19" y="44"/>
                </a:cubicBezTo>
                <a:cubicBezTo>
                  <a:pt x="21" y="44"/>
                  <a:pt x="21" y="44"/>
                  <a:pt x="21" y="44"/>
                </a:cubicBezTo>
                <a:close/>
                <a:moveTo>
                  <a:pt x="71" y="44"/>
                </a:moveTo>
                <a:cubicBezTo>
                  <a:pt x="72" y="46"/>
                  <a:pt x="72" y="47"/>
                  <a:pt x="72" y="48"/>
                </a:cubicBezTo>
                <a:cubicBezTo>
                  <a:pt x="72" y="55"/>
                  <a:pt x="69" y="61"/>
                  <a:pt x="65" y="66"/>
                </a:cubicBezTo>
                <a:cubicBezTo>
                  <a:pt x="62" y="70"/>
                  <a:pt x="57" y="73"/>
                  <a:pt x="51" y="73"/>
                </a:cubicBezTo>
                <a:cubicBezTo>
                  <a:pt x="46" y="73"/>
                  <a:pt x="41" y="70"/>
                  <a:pt x="37" y="66"/>
                </a:cubicBezTo>
                <a:cubicBezTo>
                  <a:pt x="33" y="61"/>
                  <a:pt x="31" y="55"/>
                  <a:pt x="31" y="48"/>
                </a:cubicBezTo>
                <a:cubicBezTo>
                  <a:pt x="31" y="47"/>
                  <a:pt x="31" y="46"/>
                  <a:pt x="31" y="44"/>
                </a:cubicBezTo>
                <a:lnTo>
                  <a:pt x="71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0" name="Freeform 198"/>
          <p:cNvSpPr>
            <a:spLocks noEditPoints="1"/>
          </p:cNvSpPr>
          <p:nvPr/>
        </p:nvSpPr>
        <p:spPr>
          <a:xfrm>
            <a:off x="10200832" y="1778003"/>
            <a:ext cx="241300" cy="139700"/>
          </a:xfrm>
          <a:custGeom>
            <a:avLst/>
            <a:gdLst/>
            <a:ahLst/>
            <a:cxnLst>
              <a:cxn ang="0">
                <a:pos x="45402" y="0"/>
              </a:cxn>
              <a:cxn ang="0">
                <a:pos x="139450" y="0"/>
              </a:cxn>
              <a:cxn ang="0">
                <a:pos x="181610" y="59093"/>
              </a:cxn>
              <a:cxn ang="0">
                <a:pos x="171070" y="59093"/>
              </a:cxn>
              <a:cxn ang="0">
                <a:pos x="171070" y="95521"/>
              </a:cxn>
              <a:cxn ang="0">
                <a:pos x="181610" y="95521"/>
              </a:cxn>
              <a:cxn ang="0">
                <a:pos x="181610" y="106045"/>
              </a:cxn>
              <a:cxn ang="0">
                <a:pos x="0" y="106045"/>
              </a:cxn>
              <a:cxn ang="0">
                <a:pos x="0" y="95521"/>
              </a:cxn>
              <a:cxn ang="0">
                <a:pos x="13782" y="95521"/>
              </a:cxn>
              <a:cxn ang="0">
                <a:pos x="13782" y="64760"/>
              </a:cxn>
              <a:cxn ang="0">
                <a:pos x="4864" y="64760"/>
              </a:cxn>
              <a:cxn ang="0">
                <a:pos x="0" y="54236"/>
              </a:cxn>
              <a:cxn ang="0">
                <a:pos x="45402" y="0"/>
              </a:cxn>
              <a:cxn ang="0">
                <a:pos x="45402" y="0"/>
              </a:cxn>
              <a:cxn ang="0">
                <a:pos x="157287" y="95521"/>
              </a:cxn>
              <a:cxn ang="0">
                <a:pos x="157287" y="59093"/>
              </a:cxn>
              <a:cxn ang="0">
                <a:pos x="104587" y="59093"/>
              </a:cxn>
              <a:cxn ang="0">
                <a:pos x="104587" y="95521"/>
              </a:cxn>
              <a:cxn ang="0">
                <a:pos x="111884" y="95521"/>
              </a:cxn>
              <a:cxn ang="0">
                <a:pos x="111884" y="62331"/>
              </a:cxn>
              <a:cxn ang="0">
                <a:pos x="132153" y="62331"/>
              </a:cxn>
              <a:cxn ang="0">
                <a:pos x="132153" y="95521"/>
              </a:cxn>
              <a:cxn ang="0">
                <a:pos x="157287" y="95521"/>
              </a:cxn>
              <a:cxn ang="0">
                <a:pos x="157287" y="95521"/>
              </a:cxn>
              <a:cxn ang="0">
                <a:pos x="90805" y="95521"/>
              </a:cxn>
              <a:cxn ang="0">
                <a:pos x="90805" y="59093"/>
              </a:cxn>
              <a:cxn ang="0">
                <a:pos x="86751" y="59093"/>
              </a:cxn>
              <a:cxn ang="0">
                <a:pos x="51888" y="10523"/>
              </a:cxn>
              <a:cxn ang="0">
                <a:pos x="18647" y="50189"/>
              </a:cxn>
              <a:cxn ang="0">
                <a:pos x="20268" y="50189"/>
              </a:cxn>
              <a:cxn ang="0">
                <a:pos x="27565" y="50189"/>
              </a:cxn>
              <a:cxn ang="0">
                <a:pos x="27565" y="95521"/>
              </a:cxn>
              <a:cxn ang="0">
                <a:pos x="90805" y="95521"/>
              </a:cxn>
              <a:cxn ang="0">
                <a:pos x="90805" y="95521"/>
              </a:cxn>
              <a:cxn ang="0">
                <a:pos x="45402" y="57474"/>
              </a:cxn>
              <a:cxn ang="0">
                <a:pos x="45402" y="83378"/>
              </a:cxn>
              <a:cxn ang="0">
                <a:pos x="62428" y="83378"/>
              </a:cxn>
              <a:cxn ang="0">
                <a:pos x="62428" y="57474"/>
              </a:cxn>
              <a:cxn ang="0">
                <a:pos x="45402" y="57474"/>
              </a:cxn>
            </a:cxnLst>
            <a:rect l="0" t="0" r="0" b="0"/>
            <a:pathLst>
              <a:path w="224" h="131">
                <a:moveTo>
                  <a:pt x="56" y="0"/>
                </a:moveTo>
                <a:lnTo>
                  <a:pt x="172" y="0"/>
                </a:lnTo>
                <a:lnTo>
                  <a:pt x="224" y="73"/>
                </a:lnTo>
                <a:lnTo>
                  <a:pt x="211" y="73"/>
                </a:lnTo>
                <a:lnTo>
                  <a:pt x="211" y="118"/>
                </a:lnTo>
                <a:lnTo>
                  <a:pt x="224" y="118"/>
                </a:lnTo>
                <a:lnTo>
                  <a:pt x="224" y="131"/>
                </a:lnTo>
                <a:lnTo>
                  <a:pt x="0" y="131"/>
                </a:lnTo>
                <a:lnTo>
                  <a:pt x="0" y="118"/>
                </a:lnTo>
                <a:lnTo>
                  <a:pt x="17" y="118"/>
                </a:lnTo>
                <a:lnTo>
                  <a:pt x="17" y="80"/>
                </a:lnTo>
                <a:lnTo>
                  <a:pt x="6" y="80"/>
                </a:lnTo>
                <a:lnTo>
                  <a:pt x="0" y="67"/>
                </a:lnTo>
                <a:lnTo>
                  <a:pt x="56" y="0"/>
                </a:lnTo>
                <a:lnTo>
                  <a:pt x="56" y="0"/>
                </a:lnTo>
                <a:close/>
                <a:moveTo>
                  <a:pt x="194" y="118"/>
                </a:moveTo>
                <a:lnTo>
                  <a:pt x="194" y="73"/>
                </a:lnTo>
                <a:lnTo>
                  <a:pt x="129" y="73"/>
                </a:lnTo>
                <a:lnTo>
                  <a:pt x="129" y="118"/>
                </a:lnTo>
                <a:lnTo>
                  <a:pt x="138" y="118"/>
                </a:lnTo>
                <a:lnTo>
                  <a:pt x="138" y="77"/>
                </a:lnTo>
                <a:lnTo>
                  <a:pt x="163" y="77"/>
                </a:lnTo>
                <a:lnTo>
                  <a:pt x="163" y="118"/>
                </a:lnTo>
                <a:lnTo>
                  <a:pt x="194" y="118"/>
                </a:lnTo>
                <a:lnTo>
                  <a:pt x="194" y="118"/>
                </a:lnTo>
                <a:close/>
                <a:moveTo>
                  <a:pt x="112" y="118"/>
                </a:moveTo>
                <a:lnTo>
                  <a:pt x="112" y="73"/>
                </a:lnTo>
                <a:lnTo>
                  <a:pt x="107" y="73"/>
                </a:lnTo>
                <a:lnTo>
                  <a:pt x="64" y="13"/>
                </a:lnTo>
                <a:lnTo>
                  <a:pt x="23" y="62"/>
                </a:lnTo>
                <a:lnTo>
                  <a:pt x="25" y="62"/>
                </a:lnTo>
                <a:lnTo>
                  <a:pt x="34" y="62"/>
                </a:lnTo>
                <a:lnTo>
                  <a:pt x="34" y="118"/>
                </a:lnTo>
                <a:lnTo>
                  <a:pt x="112" y="118"/>
                </a:lnTo>
                <a:lnTo>
                  <a:pt x="112" y="118"/>
                </a:lnTo>
                <a:close/>
                <a:moveTo>
                  <a:pt x="56" y="71"/>
                </a:moveTo>
                <a:lnTo>
                  <a:pt x="56" y="103"/>
                </a:lnTo>
                <a:lnTo>
                  <a:pt x="77" y="103"/>
                </a:lnTo>
                <a:lnTo>
                  <a:pt x="77" y="71"/>
                </a:lnTo>
                <a:lnTo>
                  <a:pt x="56" y="7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1" name="Freeform 199"/>
          <p:cNvSpPr>
            <a:spLocks noEditPoints="1"/>
          </p:cNvSpPr>
          <p:nvPr/>
        </p:nvSpPr>
        <p:spPr>
          <a:xfrm>
            <a:off x="7626962" y="1109135"/>
            <a:ext cx="226483" cy="184151"/>
          </a:xfrm>
          <a:custGeom>
            <a:avLst/>
            <a:gdLst/>
            <a:ahLst/>
            <a:cxnLst>
              <a:cxn ang="0">
                <a:pos x="133336" y="12265"/>
              </a:cxn>
              <a:cxn ang="0">
                <a:pos x="110529" y="99879"/>
              </a:cxn>
              <a:cxn ang="0">
                <a:pos x="22807" y="78852"/>
              </a:cxn>
              <a:cxn ang="0">
                <a:pos x="133336" y="12265"/>
              </a:cxn>
              <a:cxn ang="0">
                <a:pos x="154390" y="0"/>
              </a:cxn>
              <a:cxn ang="0">
                <a:pos x="140354" y="8761"/>
              </a:cxn>
              <a:cxn ang="0">
                <a:pos x="147372" y="63082"/>
              </a:cxn>
              <a:cxn ang="0">
                <a:pos x="114038" y="108641"/>
              </a:cxn>
              <a:cxn ang="0">
                <a:pos x="57896" y="117402"/>
              </a:cxn>
              <a:cxn ang="0">
                <a:pos x="14035" y="84109"/>
              </a:cxn>
              <a:cxn ang="0">
                <a:pos x="0" y="92870"/>
              </a:cxn>
              <a:cxn ang="0">
                <a:pos x="54387" y="133173"/>
              </a:cxn>
              <a:cxn ang="0">
                <a:pos x="122810" y="122659"/>
              </a:cxn>
              <a:cxn ang="0">
                <a:pos x="163162" y="68338"/>
              </a:cxn>
              <a:cxn ang="0">
                <a:pos x="154390" y="0"/>
              </a:cxn>
              <a:cxn ang="0">
                <a:pos x="54387" y="71843"/>
              </a:cxn>
              <a:cxn ang="0">
                <a:pos x="45615" y="91118"/>
              </a:cxn>
              <a:cxn ang="0">
                <a:pos x="54387" y="71843"/>
              </a:cxn>
              <a:cxn ang="0">
                <a:pos x="107020" y="57825"/>
              </a:cxn>
              <a:cxn ang="0">
                <a:pos x="126319" y="63082"/>
              </a:cxn>
              <a:cxn ang="0">
                <a:pos x="107020" y="57825"/>
              </a:cxn>
              <a:cxn ang="0">
                <a:pos x="112283" y="35045"/>
              </a:cxn>
              <a:cxn ang="0">
                <a:pos x="133336" y="36797"/>
              </a:cxn>
              <a:cxn ang="0">
                <a:pos x="112283" y="35045"/>
              </a:cxn>
              <a:cxn ang="0">
                <a:pos x="94739" y="71843"/>
              </a:cxn>
              <a:cxn ang="0">
                <a:pos x="103511" y="91118"/>
              </a:cxn>
              <a:cxn ang="0">
                <a:pos x="94739" y="71843"/>
              </a:cxn>
              <a:cxn ang="0">
                <a:pos x="75440" y="77100"/>
              </a:cxn>
              <a:cxn ang="0">
                <a:pos x="71931" y="96375"/>
              </a:cxn>
              <a:cxn ang="0">
                <a:pos x="75440" y="77100"/>
              </a:cxn>
            </a:cxnLst>
            <a:rect l="0" t="0" r="0" b="0"/>
            <a:pathLst>
              <a:path w="97" h="79">
                <a:moveTo>
                  <a:pt x="76" y="7"/>
                </a:moveTo>
                <a:cubicBezTo>
                  <a:pt x="86" y="24"/>
                  <a:pt x="80" y="47"/>
                  <a:pt x="63" y="57"/>
                </a:cubicBezTo>
                <a:cubicBezTo>
                  <a:pt x="46" y="68"/>
                  <a:pt x="23" y="62"/>
                  <a:pt x="13" y="45"/>
                </a:cubicBezTo>
                <a:cubicBezTo>
                  <a:pt x="76" y="7"/>
                  <a:pt x="76" y="7"/>
                  <a:pt x="76" y="7"/>
                </a:cubicBezTo>
                <a:close/>
                <a:moveTo>
                  <a:pt x="88" y="0"/>
                </a:moveTo>
                <a:cubicBezTo>
                  <a:pt x="80" y="5"/>
                  <a:pt x="80" y="5"/>
                  <a:pt x="80" y="5"/>
                </a:cubicBezTo>
                <a:cubicBezTo>
                  <a:pt x="86" y="15"/>
                  <a:pt x="87" y="26"/>
                  <a:pt x="84" y="36"/>
                </a:cubicBezTo>
                <a:cubicBezTo>
                  <a:pt x="82" y="47"/>
                  <a:pt x="75" y="56"/>
                  <a:pt x="65" y="62"/>
                </a:cubicBezTo>
                <a:cubicBezTo>
                  <a:pt x="55" y="68"/>
                  <a:pt x="44" y="70"/>
                  <a:pt x="33" y="67"/>
                </a:cubicBezTo>
                <a:cubicBezTo>
                  <a:pt x="23" y="65"/>
                  <a:pt x="14" y="58"/>
                  <a:pt x="8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7" y="65"/>
                  <a:pt x="18" y="73"/>
                  <a:pt x="31" y="76"/>
                </a:cubicBezTo>
                <a:cubicBezTo>
                  <a:pt x="44" y="79"/>
                  <a:pt x="58" y="78"/>
                  <a:pt x="70" y="70"/>
                </a:cubicBezTo>
                <a:cubicBezTo>
                  <a:pt x="82" y="63"/>
                  <a:pt x="90" y="51"/>
                  <a:pt x="93" y="39"/>
                </a:cubicBezTo>
                <a:cubicBezTo>
                  <a:pt x="97" y="26"/>
                  <a:pt x="95" y="12"/>
                  <a:pt x="88" y="0"/>
                </a:cubicBezTo>
                <a:close/>
                <a:moveTo>
                  <a:pt x="31" y="41"/>
                </a:moveTo>
                <a:cubicBezTo>
                  <a:pt x="31" y="41"/>
                  <a:pt x="19" y="48"/>
                  <a:pt x="26" y="52"/>
                </a:cubicBezTo>
                <a:cubicBezTo>
                  <a:pt x="33" y="55"/>
                  <a:pt x="31" y="41"/>
                  <a:pt x="31" y="41"/>
                </a:cubicBezTo>
                <a:close/>
                <a:moveTo>
                  <a:pt x="61" y="33"/>
                </a:moveTo>
                <a:cubicBezTo>
                  <a:pt x="60" y="33"/>
                  <a:pt x="69" y="44"/>
                  <a:pt x="72" y="36"/>
                </a:cubicBezTo>
                <a:cubicBezTo>
                  <a:pt x="74" y="29"/>
                  <a:pt x="61" y="33"/>
                  <a:pt x="61" y="33"/>
                </a:cubicBezTo>
                <a:close/>
                <a:moveTo>
                  <a:pt x="64" y="20"/>
                </a:moveTo>
                <a:cubicBezTo>
                  <a:pt x="64" y="21"/>
                  <a:pt x="75" y="29"/>
                  <a:pt x="76" y="21"/>
                </a:cubicBezTo>
                <a:cubicBezTo>
                  <a:pt x="76" y="13"/>
                  <a:pt x="64" y="20"/>
                  <a:pt x="64" y="20"/>
                </a:cubicBezTo>
                <a:close/>
                <a:moveTo>
                  <a:pt x="54" y="41"/>
                </a:moveTo>
                <a:cubicBezTo>
                  <a:pt x="54" y="41"/>
                  <a:pt x="52" y="55"/>
                  <a:pt x="59" y="52"/>
                </a:cubicBezTo>
                <a:cubicBezTo>
                  <a:pt x="66" y="49"/>
                  <a:pt x="55" y="41"/>
                  <a:pt x="54" y="41"/>
                </a:cubicBezTo>
                <a:close/>
                <a:moveTo>
                  <a:pt x="43" y="44"/>
                </a:moveTo>
                <a:cubicBezTo>
                  <a:pt x="43" y="44"/>
                  <a:pt x="34" y="54"/>
                  <a:pt x="41" y="55"/>
                </a:cubicBezTo>
                <a:cubicBezTo>
                  <a:pt x="49" y="56"/>
                  <a:pt x="44" y="44"/>
                  <a:pt x="43" y="4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2" name="Freeform 200"/>
          <p:cNvSpPr>
            <a:spLocks noEditPoints="1"/>
          </p:cNvSpPr>
          <p:nvPr/>
        </p:nvSpPr>
        <p:spPr>
          <a:xfrm>
            <a:off x="9597581" y="1079502"/>
            <a:ext cx="192618" cy="222251"/>
          </a:xfrm>
          <a:custGeom>
            <a:avLst/>
            <a:gdLst/>
            <a:ahLst/>
            <a:cxnLst>
              <a:cxn ang="0">
                <a:pos x="88961" y="48848"/>
              </a:cxn>
              <a:cxn ang="0">
                <a:pos x="99427" y="101185"/>
              </a:cxn>
              <a:cxn ang="0">
                <a:pos x="122103" y="165735"/>
              </a:cxn>
              <a:cxn ang="0">
                <a:pos x="34886" y="165735"/>
              </a:cxn>
              <a:cxn ang="0">
                <a:pos x="27909" y="155267"/>
              </a:cxn>
              <a:cxn ang="0">
                <a:pos x="61051" y="61060"/>
              </a:cxn>
              <a:cxn ang="0">
                <a:pos x="73262" y="31402"/>
              </a:cxn>
              <a:cxn ang="0">
                <a:pos x="76750" y="78506"/>
              </a:cxn>
              <a:cxn ang="0">
                <a:pos x="68029" y="87228"/>
              </a:cxn>
              <a:cxn ang="0">
                <a:pos x="78495" y="87228"/>
              </a:cxn>
              <a:cxn ang="0">
                <a:pos x="83728" y="101185"/>
              </a:cxn>
              <a:cxn ang="0">
                <a:pos x="87216" y="111653"/>
              </a:cxn>
              <a:cxn ang="0">
                <a:pos x="94194" y="127354"/>
              </a:cxn>
              <a:cxn ang="0">
                <a:pos x="97682" y="137821"/>
              </a:cxn>
              <a:cxn ang="0">
                <a:pos x="101171" y="150033"/>
              </a:cxn>
              <a:cxn ang="0">
                <a:pos x="50585" y="150033"/>
              </a:cxn>
              <a:cxn ang="0">
                <a:pos x="50585" y="136077"/>
              </a:cxn>
              <a:cxn ang="0">
                <a:pos x="50585" y="150033"/>
              </a:cxn>
              <a:cxn ang="0">
                <a:pos x="75006" y="109908"/>
              </a:cxn>
              <a:cxn ang="0">
                <a:pos x="54074" y="122120"/>
              </a:cxn>
              <a:cxn ang="0">
                <a:pos x="116870" y="10467"/>
              </a:cxn>
              <a:cxn ang="0">
                <a:pos x="115126" y="85484"/>
              </a:cxn>
              <a:cxn ang="0">
                <a:pos x="144780" y="48848"/>
              </a:cxn>
              <a:cxn ang="0">
                <a:pos x="19187" y="95951"/>
              </a:cxn>
              <a:cxn ang="0">
                <a:pos x="15699" y="48848"/>
              </a:cxn>
              <a:cxn ang="0">
                <a:pos x="17443" y="1744"/>
              </a:cxn>
              <a:cxn ang="0">
                <a:pos x="19187" y="95951"/>
              </a:cxn>
              <a:cxn ang="0">
                <a:pos x="95938" y="27913"/>
              </a:cxn>
              <a:cxn ang="0">
                <a:pos x="95938" y="68038"/>
              </a:cxn>
              <a:cxn ang="0">
                <a:pos x="118614" y="48848"/>
              </a:cxn>
              <a:cxn ang="0">
                <a:pos x="38375" y="78506"/>
              </a:cxn>
              <a:cxn ang="0">
                <a:pos x="41864" y="48848"/>
              </a:cxn>
              <a:cxn ang="0">
                <a:pos x="38375" y="17445"/>
              </a:cxn>
              <a:cxn ang="0">
                <a:pos x="38375" y="78506"/>
              </a:cxn>
            </a:cxnLst>
            <a:rect l="0" t="0" r="0" b="0"/>
            <a:pathLst>
              <a:path w="83" h="95">
                <a:moveTo>
                  <a:pt x="42" y="18"/>
                </a:moveTo>
                <a:cubicBezTo>
                  <a:pt x="47" y="18"/>
                  <a:pt x="51" y="22"/>
                  <a:pt x="51" y="28"/>
                </a:cubicBezTo>
                <a:cubicBezTo>
                  <a:pt x="51" y="30"/>
                  <a:pt x="50" y="33"/>
                  <a:pt x="49" y="34"/>
                </a:cubicBezTo>
                <a:cubicBezTo>
                  <a:pt x="57" y="58"/>
                  <a:pt x="57" y="58"/>
                  <a:pt x="57" y="58"/>
                </a:cubicBezTo>
                <a:cubicBezTo>
                  <a:pt x="68" y="89"/>
                  <a:pt x="68" y="89"/>
                  <a:pt x="68" y="89"/>
                </a:cubicBezTo>
                <a:cubicBezTo>
                  <a:pt x="70" y="95"/>
                  <a:pt x="70" y="95"/>
                  <a:pt x="70" y="95"/>
                </a:cubicBezTo>
                <a:cubicBezTo>
                  <a:pt x="64" y="95"/>
                  <a:pt x="64" y="95"/>
                  <a:pt x="64" y="95"/>
                </a:cubicBezTo>
                <a:cubicBezTo>
                  <a:pt x="26" y="95"/>
                  <a:pt x="56" y="95"/>
                  <a:pt x="20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6" y="89"/>
                  <a:pt x="16" y="89"/>
                  <a:pt x="16" y="89"/>
                </a:cubicBezTo>
                <a:cubicBezTo>
                  <a:pt x="27" y="58"/>
                  <a:pt x="27" y="58"/>
                  <a:pt x="27" y="58"/>
                </a:cubicBezTo>
                <a:cubicBezTo>
                  <a:pt x="35" y="35"/>
                  <a:pt x="35" y="35"/>
                  <a:pt x="35" y="35"/>
                </a:cubicBezTo>
                <a:cubicBezTo>
                  <a:pt x="33" y="33"/>
                  <a:pt x="32" y="30"/>
                  <a:pt x="32" y="28"/>
                </a:cubicBezTo>
                <a:cubicBezTo>
                  <a:pt x="32" y="22"/>
                  <a:pt x="36" y="18"/>
                  <a:pt x="42" y="18"/>
                </a:cubicBezTo>
                <a:close/>
                <a:moveTo>
                  <a:pt x="44" y="46"/>
                </a:moveTo>
                <a:cubicBezTo>
                  <a:pt x="44" y="45"/>
                  <a:pt x="44" y="45"/>
                  <a:pt x="44" y="45"/>
                </a:cubicBezTo>
                <a:cubicBezTo>
                  <a:pt x="42" y="41"/>
                  <a:pt x="42" y="41"/>
                  <a:pt x="42" y="41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6"/>
                  <a:pt x="44" y="46"/>
                  <a:pt x="44" y="46"/>
                </a:cubicBezTo>
                <a:close/>
                <a:moveTo>
                  <a:pt x="45" y="50"/>
                </a:moveTo>
                <a:cubicBezTo>
                  <a:pt x="37" y="58"/>
                  <a:pt x="37" y="58"/>
                  <a:pt x="37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45" y="50"/>
                  <a:pt x="45" y="50"/>
                  <a:pt x="45" y="50"/>
                </a:cubicBezTo>
                <a:close/>
                <a:moveTo>
                  <a:pt x="50" y="64"/>
                </a:moveTo>
                <a:cubicBezTo>
                  <a:pt x="36" y="73"/>
                  <a:pt x="36" y="73"/>
                  <a:pt x="36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0" y="64"/>
                  <a:pt x="50" y="64"/>
                  <a:pt x="50" y="64"/>
                </a:cubicBezTo>
                <a:close/>
                <a:moveTo>
                  <a:pt x="56" y="79"/>
                </a:moveTo>
                <a:cubicBezTo>
                  <a:pt x="40" y="86"/>
                  <a:pt x="40" y="86"/>
                  <a:pt x="40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6" y="79"/>
                  <a:pt x="56" y="79"/>
                  <a:pt x="56" y="79"/>
                </a:cubicBezTo>
                <a:close/>
                <a:moveTo>
                  <a:pt x="29" y="86"/>
                </a:moveTo>
                <a:cubicBezTo>
                  <a:pt x="47" y="78"/>
                  <a:pt x="47" y="78"/>
                  <a:pt x="47" y="78"/>
                </a:cubicBezTo>
                <a:cubicBezTo>
                  <a:pt x="29" y="78"/>
                  <a:pt x="29" y="78"/>
                  <a:pt x="29" y="78"/>
                </a:cubicBezTo>
                <a:cubicBezTo>
                  <a:pt x="26" y="86"/>
                  <a:pt x="26" y="86"/>
                  <a:pt x="26" y="86"/>
                </a:cubicBezTo>
                <a:cubicBezTo>
                  <a:pt x="29" y="86"/>
                  <a:pt x="29" y="86"/>
                  <a:pt x="29" y="86"/>
                </a:cubicBezTo>
                <a:close/>
                <a:moveTo>
                  <a:pt x="31" y="70"/>
                </a:moveTo>
                <a:cubicBezTo>
                  <a:pt x="43" y="63"/>
                  <a:pt x="43" y="63"/>
                  <a:pt x="43" y="63"/>
                </a:cubicBezTo>
                <a:cubicBezTo>
                  <a:pt x="34" y="63"/>
                  <a:pt x="34" y="63"/>
                  <a:pt x="34" y="63"/>
                </a:cubicBezTo>
                <a:cubicBezTo>
                  <a:pt x="31" y="70"/>
                  <a:pt x="31" y="70"/>
                  <a:pt x="31" y="70"/>
                </a:cubicBezTo>
                <a:close/>
                <a:moveTo>
                  <a:pt x="73" y="0"/>
                </a:moveTo>
                <a:cubicBezTo>
                  <a:pt x="67" y="6"/>
                  <a:pt x="67" y="6"/>
                  <a:pt x="67" y="6"/>
                </a:cubicBezTo>
                <a:cubicBezTo>
                  <a:pt x="72" y="12"/>
                  <a:pt x="75" y="19"/>
                  <a:pt x="75" y="28"/>
                </a:cubicBezTo>
                <a:cubicBezTo>
                  <a:pt x="75" y="36"/>
                  <a:pt x="71" y="44"/>
                  <a:pt x="66" y="49"/>
                </a:cubicBezTo>
                <a:cubicBezTo>
                  <a:pt x="73" y="55"/>
                  <a:pt x="73" y="55"/>
                  <a:pt x="73" y="55"/>
                </a:cubicBezTo>
                <a:cubicBezTo>
                  <a:pt x="79" y="48"/>
                  <a:pt x="83" y="38"/>
                  <a:pt x="83" y="28"/>
                </a:cubicBezTo>
                <a:cubicBezTo>
                  <a:pt x="83" y="17"/>
                  <a:pt x="79" y="8"/>
                  <a:pt x="73" y="0"/>
                </a:cubicBezTo>
                <a:close/>
                <a:moveTo>
                  <a:pt x="11" y="55"/>
                </a:moveTo>
                <a:cubicBezTo>
                  <a:pt x="17" y="49"/>
                  <a:pt x="17" y="49"/>
                  <a:pt x="17" y="49"/>
                </a:cubicBezTo>
                <a:cubicBezTo>
                  <a:pt x="12" y="44"/>
                  <a:pt x="9" y="36"/>
                  <a:pt x="9" y="28"/>
                </a:cubicBezTo>
                <a:cubicBezTo>
                  <a:pt x="9" y="19"/>
                  <a:pt x="12" y="12"/>
                  <a:pt x="17" y="6"/>
                </a:cubicBezTo>
                <a:cubicBezTo>
                  <a:pt x="10" y="1"/>
                  <a:pt x="10" y="1"/>
                  <a:pt x="10" y="1"/>
                </a:cubicBezTo>
                <a:cubicBezTo>
                  <a:pt x="4" y="8"/>
                  <a:pt x="0" y="17"/>
                  <a:pt x="0" y="28"/>
                </a:cubicBezTo>
                <a:cubicBezTo>
                  <a:pt x="0" y="38"/>
                  <a:pt x="4" y="47"/>
                  <a:pt x="11" y="55"/>
                </a:cubicBezTo>
                <a:close/>
                <a:moveTo>
                  <a:pt x="61" y="10"/>
                </a:moveTo>
                <a:cubicBezTo>
                  <a:pt x="55" y="16"/>
                  <a:pt x="55" y="16"/>
                  <a:pt x="55" y="16"/>
                </a:cubicBezTo>
                <a:cubicBezTo>
                  <a:pt x="58" y="19"/>
                  <a:pt x="59" y="23"/>
                  <a:pt x="59" y="28"/>
                </a:cubicBezTo>
                <a:cubicBezTo>
                  <a:pt x="59" y="32"/>
                  <a:pt x="57" y="36"/>
                  <a:pt x="55" y="39"/>
                </a:cubicBezTo>
                <a:cubicBezTo>
                  <a:pt x="61" y="45"/>
                  <a:pt x="61" y="45"/>
                  <a:pt x="61" y="45"/>
                </a:cubicBezTo>
                <a:cubicBezTo>
                  <a:pt x="65" y="40"/>
                  <a:pt x="68" y="34"/>
                  <a:pt x="68" y="28"/>
                </a:cubicBezTo>
                <a:cubicBezTo>
                  <a:pt x="68" y="21"/>
                  <a:pt x="65" y="15"/>
                  <a:pt x="61" y="10"/>
                </a:cubicBezTo>
                <a:close/>
                <a:moveTo>
                  <a:pt x="22" y="45"/>
                </a:moveTo>
                <a:cubicBezTo>
                  <a:pt x="29" y="39"/>
                  <a:pt x="29" y="39"/>
                  <a:pt x="29" y="39"/>
                </a:cubicBezTo>
                <a:cubicBezTo>
                  <a:pt x="26" y="36"/>
                  <a:pt x="24" y="32"/>
                  <a:pt x="24" y="28"/>
                </a:cubicBezTo>
                <a:cubicBezTo>
                  <a:pt x="24" y="23"/>
                  <a:pt x="26" y="19"/>
                  <a:pt x="29" y="16"/>
                </a:cubicBezTo>
                <a:cubicBezTo>
                  <a:pt x="22" y="10"/>
                  <a:pt x="22" y="10"/>
                  <a:pt x="22" y="10"/>
                </a:cubicBezTo>
                <a:cubicBezTo>
                  <a:pt x="18" y="15"/>
                  <a:pt x="16" y="21"/>
                  <a:pt x="16" y="28"/>
                </a:cubicBezTo>
                <a:cubicBezTo>
                  <a:pt x="16" y="34"/>
                  <a:pt x="18" y="40"/>
                  <a:pt x="22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3" name="Freeform 201"/>
          <p:cNvSpPr>
            <a:spLocks noEditPoints="1"/>
          </p:cNvSpPr>
          <p:nvPr/>
        </p:nvSpPr>
        <p:spPr>
          <a:xfrm>
            <a:off x="10207182" y="1083735"/>
            <a:ext cx="241300" cy="249767"/>
          </a:xfrm>
          <a:custGeom>
            <a:avLst/>
            <a:gdLst/>
            <a:ahLst/>
            <a:cxnLst>
              <a:cxn ang="0">
                <a:pos x="33178" y="69790"/>
              </a:cxn>
              <a:cxn ang="0">
                <a:pos x="43656" y="61066"/>
              </a:cxn>
              <a:cxn ang="0">
                <a:pos x="47148" y="45363"/>
              </a:cxn>
              <a:cxn ang="0">
                <a:pos x="64611" y="45363"/>
              </a:cxn>
              <a:cxn ang="0">
                <a:pos x="73342" y="38384"/>
              </a:cxn>
              <a:cxn ang="0">
                <a:pos x="76835" y="22681"/>
              </a:cxn>
              <a:cxn ang="0">
                <a:pos x="94297" y="22681"/>
              </a:cxn>
              <a:cxn ang="0">
                <a:pos x="104775" y="13958"/>
              </a:cxn>
              <a:cxn ang="0">
                <a:pos x="108267" y="0"/>
              </a:cxn>
              <a:cxn ang="0">
                <a:pos x="172878" y="66301"/>
              </a:cxn>
              <a:cxn ang="0">
                <a:pos x="179863" y="82004"/>
              </a:cxn>
              <a:cxn ang="0">
                <a:pos x="174625" y="102941"/>
              </a:cxn>
              <a:cxn ang="0">
                <a:pos x="64611" y="184945"/>
              </a:cxn>
              <a:cxn ang="0">
                <a:pos x="48895" y="181455"/>
              </a:cxn>
              <a:cxn ang="0">
                <a:pos x="1746" y="122133"/>
              </a:cxn>
              <a:cxn ang="0">
                <a:pos x="1746" y="115154"/>
              </a:cxn>
              <a:cxn ang="0">
                <a:pos x="13970" y="90727"/>
              </a:cxn>
              <a:cxn ang="0">
                <a:pos x="57626" y="144815"/>
              </a:cxn>
              <a:cxn ang="0">
                <a:pos x="17462" y="111665"/>
              </a:cxn>
              <a:cxn ang="0">
                <a:pos x="55880" y="172731"/>
              </a:cxn>
              <a:cxn ang="0">
                <a:pos x="68103" y="170987"/>
              </a:cxn>
              <a:cxn ang="0">
                <a:pos x="64611" y="146560"/>
              </a:cxn>
              <a:cxn ang="0">
                <a:pos x="19208" y="87238"/>
              </a:cxn>
              <a:cxn ang="0">
                <a:pos x="27940" y="73280"/>
              </a:cxn>
              <a:cxn ang="0">
                <a:pos x="69850" y="111665"/>
              </a:cxn>
              <a:cxn ang="0">
                <a:pos x="115252" y="31405"/>
              </a:cxn>
              <a:cxn ang="0">
                <a:pos x="116998" y="102941"/>
              </a:cxn>
              <a:cxn ang="0">
                <a:pos x="153670" y="83748"/>
              </a:cxn>
              <a:cxn ang="0">
                <a:pos x="116998" y="102941"/>
              </a:cxn>
              <a:cxn ang="0">
                <a:pos x="85566" y="137836"/>
              </a:cxn>
              <a:cxn ang="0">
                <a:pos x="111760" y="106430"/>
              </a:cxn>
              <a:cxn ang="0">
                <a:pos x="110013" y="90727"/>
              </a:cxn>
              <a:cxn ang="0">
                <a:pos x="146685" y="73280"/>
              </a:cxn>
              <a:cxn ang="0">
                <a:pos x="110013" y="90727"/>
              </a:cxn>
              <a:cxn ang="0">
                <a:pos x="78581" y="125623"/>
              </a:cxn>
              <a:cxn ang="0">
                <a:pos x="104775" y="94217"/>
              </a:cxn>
              <a:cxn ang="0">
                <a:pos x="120491" y="17447"/>
              </a:cxn>
              <a:cxn ang="0">
                <a:pos x="73342" y="139581"/>
              </a:cxn>
              <a:cxn ang="0">
                <a:pos x="82073" y="157028"/>
              </a:cxn>
              <a:cxn ang="0">
                <a:pos x="165893" y="94217"/>
              </a:cxn>
              <a:cxn ang="0">
                <a:pos x="164147" y="73280"/>
              </a:cxn>
              <a:cxn ang="0">
                <a:pos x="120491" y="17447"/>
              </a:cxn>
            </a:cxnLst>
            <a:rect l="0" t="0" r="0" b="0"/>
            <a:pathLst>
              <a:path w="104" h="107">
                <a:moveTo>
                  <a:pt x="16" y="42"/>
                </a:moveTo>
                <a:cubicBezTo>
                  <a:pt x="19" y="40"/>
                  <a:pt x="19" y="40"/>
                  <a:pt x="19" y="40"/>
                </a:cubicBezTo>
                <a:cubicBezTo>
                  <a:pt x="19" y="33"/>
                  <a:pt x="19" y="33"/>
                  <a:pt x="19" y="33"/>
                </a:cubicBezTo>
                <a:cubicBezTo>
                  <a:pt x="25" y="35"/>
                  <a:pt x="25" y="35"/>
                  <a:pt x="25" y="35"/>
                </a:cubicBezTo>
                <a:cubicBezTo>
                  <a:pt x="28" y="33"/>
                  <a:pt x="28" y="33"/>
                  <a:pt x="28" y="33"/>
                </a:cubicBezTo>
                <a:cubicBezTo>
                  <a:pt x="27" y="26"/>
                  <a:pt x="27" y="26"/>
                  <a:pt x="27" y="26"/>
                </a:cubicBezTo>
                <a:cubicBezTo>
                  <a:pt x="34" y="29"/>
                  <a:pt x="34" y="29"/>
                  <a:pt x="34" y="29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0"/>
                  <a:pt x="36" y="20"/>
                  <a:pt x="36" y="20"/>
                </a:cubicBezTo>
                <a:cubicBezTo>
                  <a:pt x="42" y="22"/>
                  <a:pt x="42" y="22"/>
                  <a:pt x="42" y="22"/>
                </a:cubicBezTo>
                <a:cubicBezTo>
                  <a:pt x="45" y="19"/>
                  <a:pt x="45" y="19"/>
                  <a:pt x="45" y="19"/>
                </a:cubicBezTo>
                <a:cubicBezTo>
                  <a:pt x="44" y="13"/>
                  <a:pt x="44" y="13"/>
                  <a:pt x="44" y="13"/>
                </a:cubicBezTo>
                <a:cubicBezTo>
                  <a:pt x="51" y="15"/>
                  <a:pt x="51" y="15"/>
                  <a:pt x="51" y="15"/>
                </a:cubicBezTo>
                <a:cubicBezTo>
                  <a:pt x="54" y="13"/>
                  <a:pt x="54" y="13"/>
                  <a:pt x="54" y="13"/>
                </a:cubicBezTo>
                <a:cubicBezTo>
                  <a:pt x="53" y="6"/>
                  <a:pt x="53" y="6"/>
                  <a:pt x="53" y="6"/>
                </a:cubicBezTo>
                <a:cubicBezTo>
                  <a:pt x="60" y="8"/>
                  <a:pt x="60" y="8"/>
                  <a:pt x="60" y="8"/>
                </a:cubicBezTo>
                <a:cubicBezTo>
                  <a:pt x="63" y="6"/>
                  <a:pt x="63" y="6"/>
                  <a:pt x="63" y="6"/>
                </a:cubicBezTo>
                <a:cubicBezTo>
                  <a:pt x="62" y="0"/>
                  <a:pt x="62" y="0"/>
                  <a:pt x="62" y="0"/>
                </a:cubicBezTo>
                <a:cubicBezTo>
                  <a:pt x="72" y="3"/>
                  <a:pt x="72" y="3"/>
                  <a:pt x="72" y="3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8"/>
                  <a:pt x="99" y="38"/>
                  <a:pt x="99" y="38"/>
                </a:cubicBezTo>
                <a:cubicBezTo>
                  <a:pt x="102" y="41"/>
                  <a:pt x="103" y="44"/>
                  <a:pt x="103" y="47"/>
                </a:cubicBezTo>
                <a:cubicBezTo>
                  <a:pt x="104" y="51"/>
                  <a:pt x="103" y="54"/>
                  <a:pt x="101" y="58"/>
                </a:cubicBezTo>
                <a:cubicBezTo>
                  <a:pt x="100" y="59"/>
                  <a:pt x="100" y="59"/>
                  <a:pt x="100" y="59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42" y="104"/>
                  <a:pt x="40" y="106"/>
                  <a:pt x="37" y="106"/>
                </a:cubicBezTo>
                <a:cubicBezTo>
                  <a:pt x="34" y="107"/>
                  <a:pt x="31" y="106"/>
                  <a:pt x="28" y="105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7" y="104"/>
                  <a:pt x="27" y="104"/>
                  <a:pt x="27" y="104"/>
                </a:cubicBezTo>
                <a:cubicBezTo>
                  <a:pt x="1" y="70"/>
                  <a:pt x="1" y="70"/>
                  <a:pt x="1" y="70"/>
                </a:cubicBezTo>
                <a:cubicBezTo>
                  <a:pt x="0" y="68"/>
                  <a:pt x="0" y="68"/>
                  <a:pt x="0" y="68"/>
                </a:cubicBezTo>
                <a:cubicBezTo>
                  <a:pt x="1" y="66"/>
                  <a:pt x="1" y="66"/>
                  <a:pt x="1" y="66"/>
                </a:cubicBezTo>
                <a:cubicBezTo>
                  <a:pt x="6" y="56"/>
                  <a:pt x="6" y="56"/>
                  <a:pt x="6" y="56"/>
                </a:cubicBezTo>
                <a:cubicBezTo>
                  <a:pt x="8" y="52"/>
                  <a:pt x="8" y="52"/>
                  <a:pt x="8" y="52"/>
                </a:cubicBezTo>
                <a:cubicBezTo>
                  <a:pt x="12" y="56"/>
                  <a:pt x="12" y="56"/>
                  <a:pt x="12" y="56"/>
                </a:cubicBezTo>
                <a:cubicBezTo>
                  <a:pt x="33" y="83"/>
                  <a:pt x="33" y="83"/>
                  <a:pt x="33" y="83"/>
                </a:cubicBezTo>
                <a:cubicBezTo>
                  <a:pt x="27" y="87"/>
                  <a:pt x="27" y="87"/>
                  <a:pt x="27" y="87"/>
                </a:cubicBezTo>
                <a:cubicBezTo>
                  <a:pt x="10" y="64"/>
                  <a:pt x="10" y="64"/>
                  <a:pt x="10" y="64"/>
                </a:cubicBezTo>
                <a:cubicBezTo>
                  <a:pt x="8" y="68"/>
                  <a:pt x="8" y="68"/>
                  <a:pt x="8" y="68"/>
                </a:cubicBezTo>
                <a:cubicBezTo>
                  <a:pt x="32" y="99"/>
                  <a:pt x="32" y="99"/>
                  <a:pt x="32" y="99"/>
                </a:cubicBezTo>
                <a:cubicBezTo>
                  <a:pt x="33" y="100"/>
                  <a:pt x="34" y="100"/>
                  <a:pt x="35" y="99"/>
                </a:cubicBezTo>
                <a:cubicBezTo>
                  <a:pt x="37" y="99"/>
                  <a:pt x="38" y="99"/>
                  <a:pt x="39" y="98"/>
                </a:cubicBezTo>
                <a:cubicBezTo>
                  <a:pt x="40" y="95"/>
                  <a:pt x="40" y="93"/>
                  <a:pt x="40" y="91"/>
                </a:cubicBezTo>
                <a:cubicBezTo>
                  <a:pt x="40" y="88"/>
                  <a:pt x="39" y="86"/>
                  <a:pt x="37" y="84"/>
                </a:cubicBezTo>
                <a:cubicBezTo>
                  <a:pt x="37" y="84"/>
                  <a:pt x="37" y="84"/>
                  <a:pt x="37" y="84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40"/>
                  <a:pt x="10" y="40"/>
                  <a:pt x="10" y="40"/>
                </a:cubicBezTo>
                <a:cubicBezTo>
                  <a:pt x="16" y="42"/>
                  <a:pt x="16" y="42"/>
                  <a:pt x="16" y="42"/>
                </a:cubicBezTo>
                <a:close/>
                <a:moveTo>
                  <a:pt x="28" y="48"/>
                </a:moveTo>
                <a:cubicBezTo>
                  <a:pt x="40" y="64"/>
                  <a:pt x="40" y="64"/>
                  <a:pt x="40" y="64"/>
                </a:cubicBezTo>
                <a:cubicBezTo>
                  <a:pt x="79" y="34"/>
                  <a:pt x="79" y="34"/>
                  <a:pt x="79" y="34"/>
                </a:cubicBezTo>
                <a:cubicBezTo>
                  <a:pt x="66" y="18"/>
                  <a:pt x="66" y="18"/>
                  <a:pt x="66" y="18"/>
                </a:cubicBezTo>
                <a:cubicBezTo>
                  <a:pt x="28" y="48"/>
                  <a:pt x="28" y="48"/>
                  <a:pt x="28" y="48"/>
                </a:cubicBezTo>
                <a:close/>
                <a:moveTo>
                  <a:pt x="67" y="59"/>
                </a:moveTo>
                <a:cubicBezTo>
                  <a:pt x="70" y="62"/>
                  <a:pt x="70" y="62"/>
                  <a:pt x="70" y="62"/>
                </a:cubicBezTo>
                <a:cubicBezTo>
                  <a:pt x="88" y="48"/>
                  <a:pt x="88" y="48"/>
                  <a:pt x="88" y="48"/>
                </a:cubicBezTo>
                <a:cubicBezTo>
                  <a:pt x="85" y="45"/>
                  <a:pt x="85" y="45"/>
                  <a:pt x="85" y="45"/>
                </a:cubicBezTo>
                <a:cubicBezTo>
                  <a:pt x="67" y="59"/>
                  <a:pt x="67" y="59"/>
                  <a:pt x="67" y="59"/>
                </a:cubicBezTo>
                <a:close/>
                <a:moveTo>
                  <a:pt x="46" y="75"/>
                </a:moveTo>
                <a:cubicBezTo>
                  <a:pt x="49" y="79"/>
                  <a:pt x="49" y="79"/>
                  <a:pt x="49" y="79"/>
                </a:cubicBezTo>
                <a:cubicBezTo>
                  <a:pt x="67" y="65"/>
                  <a:pt x="67" y="65"/>
                  <a:pt x="67" y="65"/>
                </a:cubicBezTo>
                <a:cubicBezTo>
                  <a:pt x="64" y="61"/>
                  <a:pt x="64" y="61"/>
                  <a:pt x="64" y="61"/>
                </a:cubicBezTo>
                <a:cubicBezTo>
                  <a:pt x="46" y="75"/>
                  <a:pt x="46" y="75"/>
                  <a:pt x="46" y="75"/>
                </a:cubicBezTo>
                <a:close/>
                <a:moveTo>
                  <a:pt x="63" y="52"/>
                </a:moveTo>
                <a:cubicBezTo>
                  <a:pt x="66" y="56"/>
                  <a:pt x="66" y="56"/>
                  <a:pt x="66" y="56"/>
                </a:cubicBezTo>
                <a:cubicBezTo>
                  <a:pt x="84" y="42"/>
                  <a:pt x="84" y="42"/>
                  <a:pt x="84" y="42"/>
                </a:cubicBezTo>
                <a:cubicBezTo>
                  <a:pt x="81" y="38"/>
                  <a:pt x="81" y="38"/>
                  <a:pt x="81" y="38"/>
                </a:cubicBezTo>
                <a:cubicBezTo>
                  <a:pt x="63" y="52"/>
                  <a:pt x="63" y="52"/>
                  <a:pt x="63" y="52"/>
                </a:cubicBezTo>
                <a:close/>
                <a:moveTo>
                  <a:pt x="42" y="68"/>
                </a:moveTo>
                <a:cubicBezTo>
                  <a:pt x="45" y="72"/>
                  <a:pt x="45" y="72"/>
                  <a:pt x="45" y="72"/>
                </a:cubicBezTo>
                <a:cubicBezTo>
                  <a:pt x="63" y="58"/>
                  <a:pt x="63" y="58"/>
                  <a:pt x="63" y="58"/>
                </a:cubicBezTo>
                <a:cubicBezTo>
                  <a:pt x="60" y="54"/>
                  <a:pt x="60" y="54"/>
                  <a:pt x="60" y="54"/>
                </a:cubicBezTo>
                <a:cubicBezTo>
                  <a:pt x="42" y="68"/>
                  <a:pt x="42" y="68"/>
                  <a:pt x="42" y="68"/>
                </a:cubicBezTo>
                <a:close/>
                <a:moveTo>
                  <a:pt x="69" y="10"/>
                </a:moveTo>
                <a:cubicBezTo>
                  <a:pt x="19" y="49"/>
                  <a:pt x="19" y="49"/>
                  <a:pt x="19" y="49"/>
                </a:cubicBezTo>
                <a:cubicBezTo>
                  <a:pt x="42" y="80"/>
                  <a:pt x="42" y="80"/>
                  <a:pt x="42" y="80"/>
                </a:cubicBezTo>
                <a:cubicBezTo>
                  <a:pt x="42" y="80"/>
                  <a:pt x="42" y="80"/>
                  <a:pt x="42" y="80"/>
                </a:cubicBezTo>
                <a:cubicBezTo>
                  <a:pt x="45" y="83"/>
                  <a:pt x="46" y="86"/>
                  <a:pt x="47" y="90"/>
                </a:cubicBezTo>
                <a:cubicBezTo>
                  <a:pt x="47" y="90"/>
                  <a:pt x="47" y="91"/>
                  <a:pt x="47" y="91"/>
                </a:cubicBezTo>
                <a:cubicBezTo>
                  <a:pt x="95" y="54"/>
                  <a:pt x="95" y="54"/>
                  <a:pt x="95" y="54"/>
                </a:cubicBezTo>
                <a:cubicBezTo>
                  <a:pt x="96" y="52"/>
                  <a:pt x="97" y="50"/>
                  <a:pt x="96" y="48"/>
                </a:cubicBezTo>
                <a:cubicBezTo>
                  <a:pt x="96" y="46"/>
                  <a:pt x="95" y="44"/>
                  <a:pt x="94" y="42"/>
                </a:cubicBezTo>
                <a:cubicBezTo>
                  <a:pt x="94" y="42"/>
                  <a:pt x="94" y="42"/>
                  <a:pt x="94" y="42"/>
                </a:cubicBezTo>
                <a:lnTo>
                  <a:pt x="6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4" name="Freeform 202"/>
          <p:cNvSpPr>
            <a:spLocks noEditPoints="1"/>
          </p:cNvSpPr>
          <p:nvPr/>
        </p:nvSpPr>
        <p:spPr>
          <a:xfrm>
            <a:off x="5023458" y="1096435"/>
            <a:ext cx="213783" cy="205318"/>
          </a:xfrm>
          <a:custGeom>
            <a:avLst/>
            <a:gdLst/>
            <a:ahLst/>
            <a:cxnLst>
              <a:cxn ang="0">
                <a:pos x="64654" y="31542"/>
              </a:cxn>
              <a:cxn ang="0">
                <a:pos x="25861" y="31542"/>
              </a:cxn>
              <a:cxn ang="0">
                <a:pos x="19396" y="42057"/>
              </a:cxn>
              <a:cxn ang="0">
                <a:pos x="25861" y="52571"/>
              </a:cxn>
              <a:cxn ang="0">
                <a:pos x="64654" y="52571"/>
              </a:cxn>
              <a:cxn ang="0">
                <a:pos x="64654" y="31542"/>
              </a:cxn>
              <a:cxn ang="0">
                <a:pos x="64654" y="31542"/>
              </a:cxn>
              <a:cxn ang="0">
                <a:pos x="92132" y="52571"/>
              </a:cxn>
              <a:cxn ang="0">
                <a:pos x="137390" y="52571"/>
              </a:cxn>
              <a:cxn ang="0">
                <a:pos x="143048" y="52571"/>
              </a:cxn>
              <a:cxn ang="0">
                <a:pos x="144664" y="55806"/>
              </a:cxn>
              <a:cxn ang="0">
                <a:pos x="156787" y="75217"/>
              </a:cxn>
              <a:cxn ang="0">
                <a:pos x="160020" y="80070"/>
              </a:cxn>
              <a:cxn ang="0">
                <a:pos x="156787" y="83305"/>
              </a:cxn>
              <a:cxn ang="0">
                <a:pos x="144664" y="102716"/>
              </a:cxn>
              <a:cxn ang="0">
                <a:pos x="143048" y="108377"/>
              </a:cxn>
              <a:cxn ang="0">
                <a:pos x="137390" y="108377"/>
              </a:cxn>
              <a:cxn ang="0">
                <a:pos x="92132" y="108377"/>
              </a:cxn>
              <a:cxn ang="0">
                <a:pos x="92132" y="132641"/>
              </a:cxn>
              <a:cxn ang="0">
                <a:pos x="132541" y="132641"/>
              </a:cxn>
              <a:cxn ang="0">
                <a:pos x="132541" y="153670"/>
              </a:cxn>
              <a:cxn ang="0">
                <a:pos x="29902" y="153670"/>
              </a:cxn>
              <a:cxn ang="0">
                <a:pos x="29902" y="132641"/>
              </a:cxn>
              <a:cxn ang="0">
                <a:pos x="66270" y="132641"/>
              </a:cxn>
              <a:cxn ang="0">
                <a:pos x="66270" y="69555"/>
              </a:cxn>
              <a:cxn ang="0">
                <a:pos x="21012" y="69555"/>
              </a:cxn>
              <a:cxn ang="0">
                <a:pos x="15355" y="69555"/>
              </a:cxn>
              <a:cxn ang="0">
                <a:pos x="13739" y="64703"/>
              </a:cxn>
              <a:cxn ang="0">
                <a:pos x="1616" y="45292"/>
              </a:cxn>
              <a:cxn ang="0">
                <a:pos x="0" y="42057"/>
              </a:cxn>
              <a:cxn ang="0">
                <a:pos x="1616" y="36395"/>
              </a:cxn>
              <a:cxn ang="0">
                <a:pos x="13739" y="16984"/>
              </a:cxn>
              <a:cxn ang="0">
                <a:pos x="15355" y="13749"/>
              </a:cxn>
              <a:cxn ang="0">
                <a:pos x="21012" y="13749"/>
              </a:cxn>
              <a:cxn ang="0">
                <a:pos x="66270" y="13749"/>
              </a:cxn>
              <a:cxn ang="0">
                <a:pos x="66270" y="10514"/>
              </a:cxn>
              <a:cxn ang="0">
                <a:pos x="80010" y="0"/>
              </a:cxn>
              <a:cxn ang="0">
                <a:pos x="92132" y="10514"/>
              </a:cxn>
              <a:cxn ang="0">
                <a:pos x="92132" y="52571"/>
              </a:cxn>
              <a:cxn ang="0">
                <a:pos x="92132" y="52571"/>
              </a:cxn>
              <a:cxn ang="0">
                <a:pos x="134158" y="67938"/>
              </a:cxn>
              <a:cxn ang="0">
                <a:pos x="93749" y="67938"/>
              </a:cxn>
              <a:cxn ang="0">
                <a:pos x="93749" y="90584"/>
              </a:cxn>
              <a:cxn ang="0">
                <a:pos x="134158" y="90584"/>
              </a:cxn>
              <a:cxn ang="0">
                <a:pos x="141431" y="80070"/>
              </a:cxn>
              <a:cxn ang="0">
                <a:pos x="134158" y="67938"/>
              </a:cxn>
            </a:cxnLst>
            <a:rect l="0" t="0" r="0" b="0"/>
            <a:pathLst>
              <a:path w="198" h="190">
                <a:moveTo>
                  <a:pt x="80" y="39"/>
                </a:moveTo>
                <a:lnTo>
                  <a:pt x="32" y="39"/>
                </a:lnTo>
                <a:lnTo>
                  <a:pt x="24" y="52"/>
                </a:lnTo>
                <a:lnTo>
                  <a:pt x="32" y="65"/>
                </a:lnTo>
                <a:lnTo>
                  <a:pt x="80" y="65"/>
                </a:lnTo>
                <a:lnTo>
                  <a:pt x="80" y="39"/>
                </a:lnTo>
                <a:lnTo>
                  <a:pt x="80" y="39"/>
                </a:lnTo>
                <a:close/>
                <a:moveTo>
                  <a:pt x="114" y="65"/>
                </a:moveTo>
                <a:lnTo>
                  <a:pt x="170" y="65"/>
                </a:lnTo>
                <a:lnTo>
                  <a:pt x="177" y="65"/>
                </a:lnTo>
                <a:lnTo>
                  <a:pt x="179" y="69"/>
                </a:lnTo>
                <a:lnTo>
                  <a:pt x="194" y="93"/>
                </a:lnTo>
                <a:lnTo>
                  <a:pt x="198" y="99"/>
                </a:lnTo>
                <a:lnTo>
                  <a:pt x="194" y="103"/>
                </a:lnTo>
                <a:lnTo>
                  <a:pt x="179" y="127"/>
                </a:lnTo>
                <a:lnTo>
                  <a:pt x="177" y="134"/>
                </a:lnTo>
                <a:lnTo>
                  <a:pt x="170" y="134"/>
                </a:lnTo>
                <a:lnTo>
                  <a:pt x="114" y="134"/>
                </a:lnTo>
                <a:lnTo>
                  <a:pt x="114" y="164"/>
                </a:lnTo>
                <a:lnTo>
                  <a:pt x="164" y="164"/>
                </a:lnTo>
                <a:lnTo>
                  <a:pt x="164" y="190"/>
                </a:lnTo>
                <a:lnTo>
                  <a:pt x="37" y="190"/>
                </a:lnTo>
                <a:lnTo>
                  <a:pt x="37" y="164"/>
                </a:lnTo>
                <a:lnTo>
                  <a:pt x="82" y="164"/>
                </a:lnTo>
                <a:lnTo>
                  <a:pt x="82" y="86"/>
                </a:lnTo>
                <a:lnTo>
                  <a:pt x="26" y="86"/>
                </a:lnTo>
                <a:lnTo>
                  <a:pt x="19" y="86"/>
                </a:lnTo>
                <a:lnTo>
                  <a:pt x="17" y="80"/>
                </a:lnTo>
                <a:lnTo>
                  <a:pt x="2" y="56"/>
                </a:lnTo>
                <a:lnTo>
                  <a:pt x="0" y="52"/>
                </a:lnTo>
                <a:lnTo>
                  <a:pt x="2" y="45"/>
                </a:lnTo>
                <a:lnTo>
                  <a:pt x="17" y="21"/>
                </a:lnTo>
                <a:lnTo>
                  <a:pt x="19" y="17"/>
                </a:lnTo>
                <a:lnTo>
                  <a:pt x="26" y="17"/>
                </a:lnTo>
                <a:lnTo>
                  <a:pt x="82" y="17"/>
                </a:lnTo>
                <a:lnTo>
                  <a:pt x="82" y="13"/>
                </a:lnTo>
                <a:lnTo>
                  <a:pt x="99" y="0"/>
                </a:lnTo>
                <a:lnTo>
                  <a:pt x="114" y="13"/>
                </a:lnTo>
                <a:lnTo>
                  <a:pt x="114" y="65"/>
                </a:lnTo>
                <a:lnTo>
                  <a:pt x="114" y="65"/>
                </a:lnTo>
                <a:close/>
                <a:moveTo>
                  <a:pt x="166" y="84"/>
                </a:moveTo>
                <a:lnTo>
                  <a:pt x="116" y="84"/>
                </a:lnTo>
                <a:lnTo>
                  <a:pt x="116" y="112"/>
                </a:lnTo>
                <a:lnTo>
                  <a:pt x="166" y="112"/>
                </a:lnTo>
                <a:lnTo>
                  <a:pt x="175" y="99"/>
                </a:lnTo>
                <a:lnTo>
                  <a:pt x="166" y="8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5" name="Freeform 203"/>
          <p:cNvSpPr>
            <a:spLocks noEditPoints="1"/>
          </p:cNvSpPr>
          <p:nvPr/>
        </p:nvSpPr>
        <p:spPr>
          <a:xfrm>
            <a:off x="4369406" y="1121835"/>
            <a:ext cx="192618" cy="186267"/>
          </a:xfrm>
          <a:custGeom>
            <a:avLst/>
            <a:gdLst/>
            <a:ahLst/>
            <a:cxnLst>
              <a:cxn ang="0">
                <a:pos x="129509" y="10525"/>
              </a:cxn>
              <a:cxn ang="0">
                <a:pos x="117258" y="47363"/>
              </a:cxn>
              <a:cxn ang="0">
                <a:pos x="113757" y="52625"/>
              </a:cxn>
              <a:cxn ang="0">
                <a:pos x="131259" y="124547"/>
              </a:cxn>
              <a:cxn ang="0">
                <a:pos x="115508" y="140335"/>
              </a:cxn>
              <a:cxn ang="0">
                <a:pos x="77005" y="87709"/>
              </a:cxn>
              <a:cxn ang="0">
                <a:pos x="63004" y="99988"/>
              </a:cxn>
              <a:cxn ang="0">
                <a:pos x="68254" y="122793"/>
              </a:cxn>
              <a:cxn ang="0">
                <a:pos x="59504" y="131564"/>
              </a:cxn>
              <a:cxn ang="0">
                <a:pos x="45503" y="107005"/>
              </a:cxn>
              <a:cxn ang="0">
                <a:pos x="36752" y="117530"/>
              </a:cxn>
              <a:cxn ang="0">
                <a:pos x="28001" y="108759"/>
              </a:cxn>
              <a:cxn ang="0">
                <a:pos x="36752" y="99988"/>
              </a:cxn>
              <a:cxn ang="0">
                <a:pos x="12250" y="87709"/>
              </a:cxn>
              <a:cxn ang="0">
                <a:pos x="21001" y="77184"/>
              </a:cxn>
              <a:cxn ang="0">
                <a:pos x="43753" y="82446"/>
              </a:cxn>
              <a:cxn ang="0">
                <a:pos x="56003" y="68413"/>
              </a:cxn>
              <a:cxn ang="0">
                <a:pos x="0" y="31575"/>
              </a:cxn>
              <a:cxn ang="0">
                <a:pos x="15751" y="14033"/>
              </a:cxn>
              <a:cxn ang="0">
                <a:pos x="89256" y="28067"/>
              </a:cxn>
              <a:cxn ang="0">
                <a:pos x="92756" y="22804"/>
              </a:cxn>
              <a:cxn ang="0">
                <a:pos x="129509" y="10525"/>
              </a:cxn>
              <a:cxn ang="0">
                <a:pos x="143510" y="87709"/>
              </a:cxn>
              <a:cxn ang="0">
                <a:pos x="129509" y="73675"/>
              </a:cxn>
              <a:cxn ang="0">
                <a:pos x="126008" y="77184"/>
              </a:cxn>
              <a:cxn ang="0">
                <a:pos x="133009" y="99988"/>
              </a:cxn>
              <a:cxn ang="0">
                <a:pos x="143510" y="87709"/>
              </a:cxn>
              <a:cxn ang="0">
                <a:pos x="50753" y="0"/>
              </a:cxn>
              <a:cxn ang="0">
                <a:pos x="40252" y="12279"/>
              </a:cxn>
              <a:cxn ang="0">
                <a:pos x="63004" y="17541"/>
              </a:cxn>
              <a:cxn ang="0">
                <a:pos x="64754" y="14033"/>
              </a:cxn>
              <a:cxn ang="0">
                <a:pos x="50753" y="0"/>
              </a:cxn>
            </a:cxnLst>
            <a:rect l="0" t="0" r="0" b="0"/>
            <a:pathLst>
              <a:path w="82" h="80">
                <a:moveTo>
                  <a:pt x="74" y="6"/>
                </a:moveTo>
                <a:cubicBezTo>
                  <a:pt x="76" y="15"/>
                  <a:pt x="74" y="21"/>
                  <a:pt x="67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75" y="71"/>
                  <a:pt x="75" y="71"/>
                  <a:pt x="75" y="71"/>
                </a:cubicBezTo>
                <a:cubicBezTo>
                  <a:pt x="66" y="80"/>
                  <a:pt x="66" y="80"/>
                  <a:pt x="66" y="80"/>
                </a:cubicBezTo>
                <a:cubicBezTo>
                  <a:pt x="44" y="50"/>
                  <a:pt x="44" y="50"/>
                  <a:pt x="44" y="50"/>
                </a:cubicBezTo>
                <a:cubicBezTo>
                  <a:pt x="36" y="57"/>
                  <a:pt x="36" y="57"/>
                  <a:pt x="36" y="57"/>
                </a:cubicBezTo>
                <a:cubicBezTo>
                  <a:pt x="39" y="70"/>
                  <a:pt x="39" y="70"/>
                  <a:pt x="39" y="70"/>
                </a:cubicBezTo>
                <a:cubicBezTo>
                  <a:pt x="34" y="75"/>
                  <a:pt x="34" y="75"/>
                  <a:pt x="34" y="75"/>
                </a:cubicBezTo>
                <a:cubicBezTo>
                  <a:pt x="26" y="61"/>
                  <a:pt x="26" y="61"/>
                  <a:pt x="26" y="61"/>
                </a:cubicBezTo>
                <a:cubicBezTo>
                  <a:pt x="21" y="67"/>
                  <a:pt x="21" y="67"/>
                  <a:pt x="21" y="67"/>
                </a:cubicBezTo>
                <a:cubicBezTo>
                  <a:pt x="16" y="62"/>
                  <a:pt x="16" y="62"/>
                  <a:pt x="16" y="62"/>
                </a:cubicBezTo>
                <a:cubicBezTo>
                  <a:pt x="21" y="57"/>
                  <a:pt x="21" y="57"/>
                  <a:pt x="21" y="57"/>
                </a:cubicBezTo>
                <a:cubicBezTo>
                  <a:pt x="7" y="50"/>
                  <a:pt x="7" y="50"/>
                  <a:pt x="7" y="50"/>
                </a:cubicBezTo>
                <a:cubicBezTo>
                  <a:pt x="12" y="44"/>
                  <a:pt x="12" y="44"/>
                  <a:pt x="12" y="44"/>
                </a:cubicBezTo>
                <a:cubicBezTo>
                  <a:pt x="25" y="47"/>
                  <a:pt x="25" y="47"/>
                  <a:pt x="25" y="47"/>
                </a:cubicBezTo>
                <a:cubicBezTo>
                  <a:pt x="32" y="39"/>
                  <a:pt x="32" y="39"/>
                  <a:pt x="32" y="39"/>
                </a:cubicBezTo>
                <a:cubicBezTo>
                  <a:pt x="0" y="18"/>
                  <a:pt x="0" y="18"/>
                  <a:pt x="0" y="18"/>
                </a:cubicBezTo>
                <a:cubicBezTo>
                  <a:pt x="9" y="8"/>
                  <a:pt x="9" y="8"/>
                  <a:pt x="9" y="8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3"/>
                  <a:pt x="53" y="13"/>
                  <a:pt x="53" y="13"/>
                </a:cubicBezTo>
                <a:cubicBezTo>
                  <a:pt x="60" y="5"/>
                  <a:pt x="67" y="4"/>
                  <a:pt x="74" y="6"/>
                </a:cubicBezTo>
                <a:close/>
                <a:moveTo>
                  <a:pt x="82" y="50"/>
                </a:moveTo>
                <a:cubicBezTo>
                  <a:pt x="74" y="42"/>
                  <a:pt x="74" y="42"/>
                  <a:pt x="74" y="42"/>
                </a:cubicBezTo>
                <a:cubicBezTo>
                  <a:pt x="72" y="44"/>
                  <a:pt x="72" y="44"/>
                  <a:pt x="72" y="44"/>
                </a:cubicBezTo>
                <a:cubicBezTo>
                  <a:pt x="76" y="57"/>
                  <a:pt x="76" y="57"/>
                  <a:pt x="76" y="57"/>
                </a:cubicBezTo>
                <a:cubicBezTo>
                  <a:pt x="82" y="50"/>
                  <a:pt x="82" y="50"/>
                  <a:pt x="82" y="50"/>
                </a:cubicBezTo>
                <a:close/>
                <a:moveTo>
                  <a:pt x="29" y="0"/>
                </a:moveTo>
                <a:cubicBezTo>
                  <a:pt x="23" y="7"/>
                  <a:pt x="23" y="7"/>
                  <a:pt x="23" y="7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8"/>
                  <a:pt x="37" y="8"/>
                  <a:pt x="37" y="8"/>
                </a:cubicBezTo>
                <a:lnTo>
                  <a:pt x="29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6" name="Freeform 204"/>
          <p:cNvSpPr>
            <a:spLocks noEditPoints="1"/>
          </p:cNvSpPr>
          <p:nvPr/>
        </p:nvSpPr>
        <p:spPr>
          <a:xfrm>
            <a:off x="8297945" y="1087968"/>
            <a:ext cx="179918" cy="218018"/>
          </a:xfrm>
          <a:custGeom>
            <a:avLst/>
            <a:gdLst/>
            <a:ahLst/>
            <a:cxnLst>
              <a:cxn ang="0">
                <a:pos x="0" y="149156"/>
              </a:cxn>
              <a:cxn ang="0">
                <a:pos x="52449" y="35095"/>
              </a:cxn>
              <a:cxn ang="0">
                <a:pos x="66435" y="45624"/>
              </a:cxn>
              <a:cxn ang="0">
                <a:pos x="68184" y="47379"/>
              </a:cxn>
              <a:cxn ang="0">
                <a:pos x="68184" y="47379"/>
              </a:cxn>
              <a:cxn ang="0">
                <a:pos x="69932" y="47379"/>
              </a:cxn>
              <a:cxn ang="0">
                <a:pos x="69932" y="49133"/>
              </a:cxn>
              <a:cxn ang="0">
                <a:pos x="69932" y="49133"/>
              </a:cxn>
              <a:cxn ang="0">
                <a:pos x="71680" y="49133"/>
              </a:cxn>
              <a:cxn ang="0">
                <a:pos x="71680" y="50888"/>
              </a:cxn>
              <a:cxn ang="0">
                <a:pos x="73429" y="50888"/>
              </a:cxn>
              <a:cxn ang="0">
                <a:pos x="73429" y="50888"/>
              </a:cxn>
              <a:cxn ang="0">
                <a:pos x="75177" y="50888"/>
              </a:cxn>
              <a:cxn ang="0">
                <a:pos x="75177" y="52643"/>
              </a:cxn>
              <a:cxn ang="0">
                <a:pos x="75177" y="52643"/>
              </a:cxn>
              <a:cxn ang="0">
                <a:pos x="83918" y="57907"/>
              </a:cxn>
              <a:cxn ang="0">
                <a:pos x="83918" y="57907"/>
              </a:cxn>
              <a:cxn ang="0">
                <a:pos x="85667" y="59662"/>
              </a:cxn>
              <a:cxn ang="0">
                <a:pos x="85667" y="59662"/>
              </a:cxn>
              <a:cxn ang="0">
                <a:pos x="87415" y="59662"/>
              </a:cxn>
              <a:cxn ang="0">
                <a:pos x="87415" y="61417"/>
              </a:cxn>
              <a:cxn ang="0">
                <a:pos x="87415" y="61417"/>
              </a:cxn>
              <a:cxn ang="0">
                <a:pos x="89163" y="61417"/>
              </a:cxn>
              <a:cxn ang="0">
                <a:pos x="89163" y="63172"/>
              </a:cxn>
              <a:cxn ang="0">
                <a:pos x="90912" y="63172"/>
              </a:cxn>
              <a:cxn ang="0">
                <a:pos x="90912" y="63172"/>
              </a:cxn>
              <a:cxn ang="0">
                <a:pos x="92660" y="64927"/>
              </a:cxn>
              <a:cxn ang="0">
                <a:pos x="92660" y="64927"/>
              </a:cxn>
              <a:cxn ang="0">
                <a:pos x="83918" y="138628"/>
              </a:cxn>
              <a:cxn ang="0">
                <a:pos x="12238" y="159685"/>
              </a:cxn>
              <a:cxn ang="0">
                <a:pos x="61190" y="112306"/>
              </a:cxn>
              <a:cxn ang="0">
                <a:pos x="33217" y="93003"/>
              </a:cxn>
              <a:cxn ang="0">
                <a:pos x="5244" y="154421"/>
              </a:cxn>
              <a:cxn ang="0">
                <a:pos x="127626" y="163195"/>
              </a:cxn>
              <a:cxn ang="0">
                <a:pos x="94408" y="145647"/>
              </a:cxn>
              <a:cxn ang="0">
                <a:pos x="120633" y="73700"/>
              </a:cxn>
              <a:cxn ang="0">
                <a:pos x="59442" y="0"/>
              </a:cxn>
              <a:cxn ang="0">
                <a:pos x="120633" y="73700"/>
              </a:cxn>
            </a:cxnLst>
            <a:rect l="0" t="0" r="0" b="0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7" name="Freeform 206"/>
          <p:cNvSpPr/>
          <p:nvPr/>
        </p:nvSpPr>
        <p:spPr>
          <a:xfrm>
            <a:off x="8947764" y="1087968"/>
            <a:ext cx="143934" cy="266700"/>
          </a:xfrm>
          <a:custGeom>
            <a:avLst/>
            <a:gdLst/>
            <a:ahLst/>
            <a:cxnLst>
              <a:cxn ang="0">
                <a:pos x="45452" y="0"/>
              </a:cxn>
              <a:cxn ang="0">
                <a:pos x="98210" y="0"/>
              </a:cxn>
              <a:cxn ang="0">
                <a:pos x="98210" y="33231"/>
              </a:cxn>
              <a:cxn ang="0">
                <a:pos x="87658" y="33231"/>
              </a:cxn>
              <a:cxn ang="0">
                <a:pos x="107950" y="163726"/>
              </a:cxn>
              <a:cxn ang="0">
                <a:pos x="73048" y="199390"/>
              </a:cxn>
              <a:cxn ang="0">
                <a:pos x="33277" y="166158"/>
              </a:cxn>
              <a:cxn ang="0">
                <a:pos x="45452" y="94021"/>
              </a:cxn>
              <a:cxn ang="0">
                <a:pos x="8928" y="125631"/>
              </a:cxn>
              <a:cxn ang="0">
                <a:pos x="0" y="113473"/>
              </a:cxn>
              <a:cxn ang="0">
                <a:pos x="51945" y="57547"/>
              </a:cxn>
              <a:cxn ang="0">
                <a:pos x="56004" y="33231"/>
              </a:cxn>
              <a:cxn ang="0">
                <a:pos x="45452" y="33231"/>
              </a:cxn>
              <a:cxn ang="0">
                <a:pos x="45452" y="0"/>
              </a:cxn>
            </a:cxnLst>
            <a:rect l="0" t="0" r="0" b="0"/>
            <a:pathLst>
              <a:path w="133" h="246">
                <a:moveTo>
                  <a:pt x="56" y="0"/>
                </a:moveTo>
                <a:lnTo>
                  <a:pt x="121" y="0"/>
                </a:lnTo>
                <a:lnTo>
                  <a:pt x="121" y="41"/>
                </a:lnTo>
                <a:lnTo>
                  <a:pt x="108" y="41"/>
                </a:lnTo>
                <a:lnTo>
                  <a:pt x="133" y="202"/>
                </a:lnTo>
                <a:lnTo>
                  <a:pt x="90" y="246"/>
                </a:lnTo>
                <a:lnTo>
                  <a:pt x="41" y="205"/>
                </a:lnTo>
                <a:lnTo>
                  <a:pt x="56" y="116"/>
                </a:lnTo>
                <a:lnTo>
                  <a:pt x="11" y="155"/>
                </a:lnTo>
                <a:lnTo>
                  <a:pt x="0" y="140"/>
                </a:lnTo>
                <a:lnTo>
                  <a:pt x="64" y="71"/>
                </a:lnTo>
                <a:lnTo>
                  <a:pt x="69" y="41"/>
                </a:lnTo>
                <a:lnTo>
                  <a:pt x="56" y="41"/>
                </a:lnTo>
                <a:lnTo>
                  <a:pt x="56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8" name="Freeform 226"/>
          <p:cNvSpPr>
            <a:spLocks noEditPoints="1"/>
          </p:cNvSpPr>
          <p:nvPr/>
        </p:nvSpPr>
        <p:spPr>
          <a:xfrm>
            <a:off x="3700539" y="4330706"/>
            <a:ext cx="251884" cy="186267"/>
          </a:xfrm>
          <a:custGeom>
            <a:avLst/>
            <a:gdLst/>
            <a:ahLst/>
            <a:cxnLst>
              <a:cxn ang="0">
                <a:pos x="11090" y="38242"/>
              </a:cxn>
              <a:cxn ang="0">
                <a:pos x="152493" y="0"/>
              </a:cxn>
              <a:cxn ang="0">
                <a:pos x="169128" y="9039"/>
              </a:cxn>
              <a:cxn ang="0">
                <a:pos x="189230" y="83439"/>
              </a:cxn>
              <a:cxn ang="0">
                <a:pos x="179525" y="100822"/>
              </a:cxn>
              <a:cxn ang="0">
                <a:pos x="38123" y="139065"/>
              </a:cxn>
              <a:cxn ang="0">
                <a:pos x="20794" y="128635"/>
              </a:cxn>
              <a:cxn ang="0">
                <a:pos x="20101" y="129330"/>
              </a:cxn>
              <a:cxn ang="0">
                <a:pos x="0" y="54930"/>
              </a:cxn>
              <a:cxn ang="0">
                <a:pos x="1386" y="54235"/>
              </a:cxn>
              <a:cxn ang="0">
                <a:pos x="11090" y="38242"/>
              </a:cxn>
              <a:cxn ang="0">
                <a:pos x="131005" y="47282"/>
              </a:cxn>
              <a:cxn ang="0">
                <a:pos x="128925" y="54930"/>
              </a:cxn>
              <a:cxn ang="0">
                <a:pos x="121994" y="58407"/>
              </a:cxn>
              <a:cxn ang="0">
                <a:pos x="128232" y="62579"/>
              </a:cxn>
              <a:cxn ang="0">
                <a:pos x="129619" y="70227"/>
              </a:cxn>
              <a:cxn ang="0">
                <a:pos x="135164" y="64665"/>
              </a:cxn>
              <a:cxn ang="0">
                <a:pos x="143482" y="66751"/>
              </a:cxn>
              <a:cxn ang="0">
                <a:pos x="140016" y="59102"/>
              </a:cxn>
              <a:cxn ang="0">
                <a:pos x="144175" y="52149"/>
              </a:cxn>
              <a:cxn ang="0">
                <a:pos x="136550" y="52844"/>
              </a:cxn>
              <a:cxn ang="0">
                <a:pos x="131005" y="47282"/>
              </a:cxn>
              <a:cxn ang="0">
                <a:pos x="51986" y="68837"/>
              </a:cxn>
              <a:cxn ang="0">
                <a:pos x="49906" y="76485"/>
              </a:cxn>
              <a:cxn ang="0">
                <a:pos x="42975" y="79962"/>
              </a:cxn>
              <a:cxn ang="0">
                <a:pos x="49213" y="83439"/>
              </a:cxn>
              <a:cxn ang="0">
                <a:pos x="50599" y="91782"/>
              </a:cxn>
              <a:cxn ang="0">
                <a:pos x="56145" y="86220"/>
              </a:cxn>
              <a:cxn ang="0">
                <a:pos x="64462" y="87610"/>
              </a:cxn>
              <a:cxn ang="0">
                <a:pos x="60997" y="79962"/>
              </a:cxn>
              <a:cxn ang="0">
                <a:pos x="65156" y="73704"/>
              </a:cxn>
              <a:cxn ang="0">
                <a:pos x="57531" y="74399"/>
              </a:cxn>
              <a:cxn ang="0">
                <a:pos x="51986" y="68837"/>
              </a:cxn>
              <a:cxn ang="0">
                <a:pos x="88723" y="47977"/>
              </a:cxn>
              <a:cxn ang="0">
                <a:pos x="85257" y="62579"/>
              </a:cxn>
              <a:cxn ang="0">
                <a:pos x="71394" y="69532"/>
              </a:cxn>
              <a:cxn ang="0">
                <a:pos x="83871" y="77181"/>
              </a:cxn>
              <a:cxn ang="0">
                <a:pos x="86643" y="93173"/>
              </a:cxn>
              <a:cxn ang="0">
                <a:pos x="97734" y="82048"/>
              </a:cxn>
              <a:cxn ang="0">
                <a:pos x="113676" y="85524"/>
              </a:cxn>
              <a:cxn ang="0">
                <a:pos x="107438" y="70227"/>
              </a:cxn>
              <a:cxn ang="0">
                <a:pos x="115062" y="57711"/>
              </a:cxn>
              <a:cxn ang="0">
                <a:pos x="99813" y="59102"/>
              </a:cxn>
              <a:cxn ang="0">
                <a:pos x="88723" y="47977"/>
              </a:cxn>
              <a:cxn ang="0">
                <a:pos x="30498" y="55626"/>
              </a:cxn>
              <a:cxn ang="0">
                <a:pos x="25646" y="63969"/>
              </a:cxn>
              <a:cxn ang="0">
                <a:pos x="37430" y="108470"/>
              </a:cxn>
              <a:cxn ang="0">
                <a:pos x="46441" y="114033"/>
              </a:cxn>
              <a:cxn ang="0">
                <a:pos x="160117" y="83439"/>
              </a:cxn>
              <a:cxn ang="0">
                <a:pos x="164276" y="75790"/>
              </a:cxn>
              <a:cxn ang="0">
                <a:pos x="151799" y="28508"/>
              </a:cxn>
              <a:cxn ang="0">
                <a:pos x="144868" y="25031"/>
              </a:cxn>
              <a:cxn ang="0">
                <a:pos x="30498" y="55626"/>
              </a:cxn>
            </a:cxnLst>
            <a:rect l="0" t="0" r="0" b="0"/>
            <a:pathLst>
              <a:path w="273" h="200">
                <a:moveTo>
                  <a:pt x="16" y="55"/>
                </a:moveTo>
                <a:cubicBezTo>
                  <a:pt x="220" y="0"/>
                  <a:pt x="220" y="0"/>
                  <a:pt x="220" y="0"/>
                </a:cubicBezTo>
                <a:cubicBezTo>
                  <a:pt x="224" y="10"/>
                  <a:pt x="234" y="16"/>
                  <a:pt x="244" y="13"/>
                </a:cubicBezTo>
                <a:cubicBezTo>
                  <a:pt x="273" y="120"/>
                  <a:pt x="273" y="120"/>
                  <a:pt x="273" y="120"/>
                </a:cubicBezTo>
                <a:cubicBezTo>
                  <a:pt x="262" y="123"/>
                  <a:pt x="256" y="134"/>
                  <a:pt x="259" y="145"/>
                </a:cubicBezTo>
                <a:cubicBezTo>
                  <a:pt x="55" y="200"/>
                  <a:pt x="55" y="200"/>
                  <a:pt x="55" y="200"/>
                </a:cubicBezTo>
                <a:cubicBezTo>
                  <a:pt x="52" y="189"/>
                  <a:pt x="41" y="182"/>
                  <a:pt x="30" y="185"/>
                </a:cubicBezTo>
                <a:cubicBezTo>
                  <a:pt x="30" y="185"/>
                  <a:pt x="29" y="185"/>
                  <a:pt x="29" y="186"/>
                </a:cubicBezTo>
                <a:cubicBezTo>
                  <a:pt x="0" y="79"/>
                  <a:pt x="0" y="79"/>
                  <a:pt x="0" y="79"/>
                </a:cubicBezTo>
                <a:cubicBezTo>
                  <a:pt x="1" y="78"/>
                  <a:pt x="1" y="78"/>
                  <a:pt x="2" y="78"/>
                </a:cubicBezTo>
                <a:cubicBezTo>
                  <a:pt x="12" y="75"/>
                  <a:pt x="18" y="65"/>
                  <a:pt x="16" y="55"/>
                </a:cubicBezTo>
                <a:close/>
                <a:moveTo>
                  <a:pt x="189" y="68"/>
                </a:moveTo>
                <a:cubicBezTo>
                  <a:pt x="186" y="79"/>
                  <a:pt x="186" y="79"/>
                  <a:pt x="186" y="79"/>
                </a:cubicBezTo>
                <a:cubicBezTo>
                  <a:pt x="176" y="84"/>
                  <a:pt x="176" y="84"/>
                  <a:pt x="176" y="84"/>
                </a:cubicBezTo>
                <a:cubicBezTo>
                  <a:pt x="185" y="90"/>
                  <a:pt x="185" y="90"/>
                  <a:pt x="185" y="90"/>
                </a:cubicBezTo>
                <a:cubicBezTo>
                  <a:pt x="187" y="101"/>
                  <a:pt x="187" y="101"/>
                  <a:pt x="187" y="101"/>
                </a:cubicBezTo>
                <a:cubicBezTo>
                  <a:pt x="195" y="93"/>
                  <a:pt x="195" y="93"/>
                  <a:pt x="195" y="93"/>
                </a:cubicBezTo>
                <a:cubicBezTo>
                  <a:pt x="207" y="96"/>
                  <a:pt x="207" y="96"/>
                  <a:pt x="207" y="96"/>
                </a:cubicBezTo>
                <a:cubicBezTo>
                  <a:pt x="202" y="85"/>
                  <a:pt x="202" y="85"/>
                  <a:pt x="202" y="85"/>
                </a:cubicBezTo>
                <a:cubicBezTo>
                  <a:pt x="208" y="75"/>
                  <a:pt x="208" y="75"/>
                  <a:pt x="208" y="75"/>
                </a:cubicBezTo>
                <a:cubicBezTo>
                  <a:pt x="197" y="76"/>
                  <a:pt x="197" y="76"/>
                  <a:pt x="197" y="76"/>
                </a:cubicBezTo>
                <a:cubicBezTo>
                  <a:pt x="189" y="68"/>
                  <a:pt x="189" y="68"/>
                  <a:pt x="189" y="68"/>
                </a:cubicBezTo>
                <a:close/>
                <a:moveTo>
                  <a:pt x="75" y="99"/>
                </a:moveTo>
                <a:cubicBezTo>
                  <a:pt x="72" y="110"/>
                  <a:pt x="72" y="110"/>
                  <a:pt x="72" y="110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73" y="132"/>
                  <a:pt x="73" y="132"/>
                  <a:pt x="73" y="132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93" y="126"/>
                  <a:pt x="93" y="126"/>
                  <a:pt x="93" y="126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4" y="106"/>
                  <a:pt x="94" y="106"/>
                  <a:pt x="94" y="106"/>
                </a:cubicBezTo>
                <a:cubicBezTo>
                  <a:pt x="83" y="107"/>
                  <a:pt x="83" y="107"/>
                  <a:pt x="83" y="107"/>
                </a:cubicBezTo>
                <a:cubicBezTo>
                  <a:pt x="75" y="99"/>
                  <a:pt x="75" y="99"/>
                  <a:pt x="75" y="99"/>
                </a:cubicBezTo>
                <a:close/>
                <a:moveTo>
                  <a:pt x="128" y="69"/>
                </a:moveTo>
                <a:cubicBezTo>
                  <a:pt x="123" y="90"/>
                  <a:pt x="123" y="90"/>
                  <a:pt x="123" y="90"/>
                </a:cubicBezTo>
                <a:cubicBezTo>
                  <a:pt x="103" y="100"/>
                  <a:pt x="103" y="100"/>
                  <a:pt x="103" y="100"/>
                </a:cubicBezTo>
                <a:cubicBezTo>
                  <a:pt x="121" y="111"/>
                  <a:pt x="121" y="111"/>
                  <a:pt x="121" y="111"/>
                </a:cubicBezTo>
                <a:cubicBezTo>
                  <a:pt x="125" y="134"/>
                  <a:pt x="125" y="134"/>
                  <a:pt x="125" y="134"/>
                </a:cubicBezTo>
                <a:cubicBezTo>
                  <a:pt x="141" y="118"/>
                  <a:pt x="141" y="118"/>
                  <a:pt x="141" y="118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55" y="101"/>
                  <a:pt x="155" y="101"/>
                  <a:pt x="155" y="101"/>
                </a:cubicBezTo>
                <a:cubicBezTo>
                  <a:pt x="166" y="83"/>
                  <a:pt x="166" y="83"/>
                  <a:pt x="166" y="83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28" y="69"/>
                  <a:pt x="128" y="69"/>
                  <a:pt x="128" y="69"/>
                </a:cubicBezTo>
                <a:close/>
                <a:moveTo>
                  <a:pt x="44" y="80"/>
                </a:moveTo>
                <a:cubicBezTo>
                  <a:pt x="42" y="84"/>
                  <a:pt x="40" y="88"/>
                  <a:pt x="37" y="92"/>
                </a:cubicBezTo>
                <a:cubicBezTo>
                  <a:pt x="54" y="156"/>
                  <a:pt x="54" y="156"/>
                  <a:pt x="54" y="156"/>
                </a:cubicBezTo>
                <a:cubicBezTo>
                  <a:pt x="59" y="158"/>
                  <a:pt x="63" y="160"/>
                  <a:pt x="67" y="164"/>
                </a:cubicBezTo>
                <a:cubicBezTo>
                  <a:pt x="231" y="120"/>
                  <a:pt x="231" y="120"/>
                  <a:pt x="231" y="120"/>
                </a:cubicBezTo>
                <a:cubicBezTo>
                  <a:pt x="232" y="116"/>
                  <a:pt x="234" y="112"/>
                  <a:pt x="237" y="109"/>
                </a:cubicBezTo>
                <a:cubicBezTo>
                  <a:pt x="219" y="41"/>
                  <a:pt x="219" y="41"/>
                  <a:pt x="219" y="41"/>
                </a:cubicBezTo>
                <a:cubicBezTo>
                  <a:pt x="216" y="40"/>
                  <a:pt x="212" y="38"/>
                  <a:pt x="209" y="36"/>
                </a:cubicBezTo>
                <a:lnTo>
                  <a:pt x="44" y="8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89" name="Freeform 229"/>
          <p:cNvSpPr>
            <a:spLocks noEditPoints="1"/>
          </p:cNvSpPr>
          <p:nvPr/>
        </p:nvSpPr>
        <p:spPr>
          <a:xfrm>
            <a:off x="2417837" y="4260857"/>
            <a:ext cx="211667" cy="264583"/>
          </a:xfrm>
          <a:custGeom>
            <a:avLst/>
            <a:gdLst/>
            <a:ahLst/>
            <a:cxnLst>
              <a:cxn ang="0">
                <a:pos x="158750" y="52984"/>
              </a:cxn>
              <a:cxn ang="0">
                <a:pos x="129506" y="71808"/>
              </a:cxn>
              <a:cxn ang="0">
                <a:pos x="0" y="52984"/>
              </a:cxn>
              <a:cxn ang="0">
                <a:pos x="45257" y="193812"/>
              </a:cxn>
              <a:cxn ang="0">
                <a:pos x="50131" y="196601"/>
              </a:cxn>
              <a:cxn ang="0">
                <a:pos x="106529" y="196601"/>
              </a:cxn>
              <a:cxn ang="0">
                <a:pos x="111403" y="193812"/>
              </a:cxn>
              <a:cxn ang="0">
                <a:pos x="147609" y="102483"/>
              </a:cxn>
              <a:cxn ang="0">
                <a:pos x="114884" y="117821"/>
              </a:cxn>
              <a:cxn ang="0">
                <a:pos x="122543" y="121307"/>
              </a:cxn>
              <a:cxn ang="0">
                <a:pos x="125328" y="133159"/>
              </a:cxn>
              <a:cxn ang="0">
                <a:pos x="122543" y="140130"/>
              </a:cxn>
              <a:cxn ang="0">
                <a:pos x="103048" y="143616"/>
              </a:cxn>
              <a:cxn ang="0">
                <a:pos x="95389" y="140130"/>
              </a:cxn>
              <a:cxn ang="0">
                <a:pos x="92604" y="128278"/>
              </a:cxn>
              <a:cxn ang="0">
                <a:pos x="95389" y="121307"/>
              </a:cxn>
              <a:cxn ang="0">
                <a:pos x="114884" y="124095"/>
              </a:cxn>
              <a:cxn ang="0">
                <a:pos x="119758" y="128278"/>
              </a:cxn>
              <a:cxn ang="0">
                <a:pos x="118366" y="135947"/>
              </a:cxn>
              <a:cxn ang="0">
                <a:pos x="114884" y="137342"/>
              </a:cxn>
              <a:cxn ang="0">
                <a:pos x="99566" y="135947"/>
              </a:cxn>
              <a:cxn ang="0">
                <a:pos x="98174" y="133159"/>
              </a:cxn>
              <a:cxn ang="0">
                <a:pos x="99566" y="125490"/>
              </a:cxn>
              <a:cxn ang="0">
                <a:pos x="103048" y="124095"/>
              </a:cxn>
              <a:cxn ang="0">
                <a:pos x="41776" y="118518"/>
              </a:cxn>
              <a:cxn ang="0">
                <a:pos x="66842" y="127581"/>
              </a:cxn>
              <a:cxn ang="0">
                <a:pos x="57094" y="142919"/>
              </a:cxn>
              <a:cxn ang="0">
                <a:pos x="32028" y="133856"/>
              </a:cxn>
              <a:cxn ang="0">
                <a:pos x="41776" y="118518"/>
              </a:cxn>
              <a:cxn ang="0">
                <a:pos x="27154" y="96906"/>
              </a:cxn>
              <a:cxn ang="0">
                <a:pos x="83552" y="109455"/>
              </a:cxn>
              <a:cxn ang="0">
                <a:pos x="79375" y="110152"/>
              </a:cxn>
              <a:cxn ang="0">
                <a:pos x="96781" y="110152"/>
              </a:cxn>
              <a:cxn ang="0">
                <a:pos x="129506" y="97603"/>
              </a:cxn>
              <a:cxn ang="0">
                <a:pos x="96781" y="110152"/>
              </a:cxn>
              <a:cxn ang="0">
                <a:pos x="100959" y="179172"/>
              </a:cxn>
              <a:cxn ang="0">
                <a:pos x="82856" y="179869"/>
              </a:cxn>
              <a:cxn ang="0">
                <a:pos x="67538" y="179869"/>
              </a:cxn>
              <a:cxn ang="0">
                <a:pos x="55701" y="178474"/>
              </a:cxn>
              <a:cxn ang="0">
                <a:pos x="67538" y="151285"/>
              </a:cxn>
              <a:cxn ang="0">
                <a:pos x="69627" y="149891"/>
              </a:cxn>
              <a:cxn ang="0">
                <a:pos x="82856" y="138736"/>
              </a:cxn>
              <a:cxn ang="0">
                <a:pos x="89819" y="151285"/>
              </a:cxn>
              <a:cxn ang="0">
                <a:pos x="117669" y="151285"/>
              </a:cxn>
              <a:cxn ang="0">
                <a:pos x="130202" y="115729"/>
              </a:cxn>
              <a:cxn ang="0">
                <a:pos x="93300" y="145708"/>
              </a:cxn>
              <a:cxn ang="0">
                <a:pos x="86337" y="133159"/>
              </a:cxn>
              <a:cxn ang="0">
                <a:pos x="74501" y="133159"/>
              </a:cxn>
              <a:cxn ang="0">
                <a:pos x="71716" y="134553"/>
              </a:cxn>
              <a:cxn ang="0">
                <a:pos x="28547" y="145708"/>
              </a:cxn>
              <a:cxn ang="0">
                <a:pos x="79375" y="115729"/>
              </a:cxn>
            </a:cxnLst>
            <a:rect l="0" t="0" r="0" b="0"/>
            <a:pathLst>
              <a:path w="228" h="286">
                <a:moveTo>
                  <a:pt x="212" y="147"/>
                </a:moveTo>
                <a:cubicBezTo>
                  <a:pt x="228" y="76"/>
                  <a:pt x="228" y="76"/>
                  <a:pt x="228" y="76"/>
                </a:cubicBezTo>
                <a:cubicBezTo>
                  <a:pt x="221" y="77"/>
                  <a:pt x="213" y="78"/>
                  <a:pt x="206" y="77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4" y="74"/>
                  <a:pt x="184" y="74"/>
                  <a:pt x="184" y="74"/>
                </a:cubicBezTo>
                <a:cubicBezTo>
                  <a:pt x="123" y="57"/>
                  <a:pt x="64" y="0"/>
                  <a:pt x="0" y="76"/>
                </a:cubicBezTo>
                <a:cubicBezTo>
                  <a:pt x="5" y="102"/>
                  <a:pt x="19" y="187"/>
                  <a:pt x="27" y="211"/>
                </a:cubicBezTo>
                <a:cubicBezTo>
                  <a:pt x="35" y="238"/>
                  <a:pt x="48" y="260"/>
                  <a:pt x="65" y="278"/>
                </a:cubicBezTo>
                <a:cubicBezTo>
                  <a:pt x="68" y="281"/>
                  <a:pt x="68" y="281"/>
                  <a:pt x="68" y="281"/>
                </a:cubicBezTo>
                <a:cubicBezTo>
                  <a:pt x="72" y="282"/>
                  <a:pt x="72" y="282"/>
                  <a:pt x="72" y="282"/>
                </a:cubicBezTo>
                <a:cubicBezTo>
                  <a:pt x="80" y="283"/>
                  <a:pt x="87" y="284"/>
                  <a:pt x="95" y="284"/>
                </a:cubicBezTo>
                <a:cubicBezTo>
                  <a:pt x="114" y="286"/>
                  <a:pt x="132" y="285"/>
                  <a:pt x="153" y="282"/>
                </a:cubicBezTo>
                <a:cubicBezTo>
                  <a:pt x="158" y="281"/>
                  <a:pt x="158" y="281"/>
                  <a:pt x="158" y="281"/>
                </a:cubicBezTo>
                <a:cubicBezTo>
                  <a:pt x="160" y="278"/>
                  <a:pt x="160" y="278"/>
                  <a:pt x="160" y="278"/>
                </a:cubicBezTo>
                <a:cubicBezTo>
                  <a:pt x="177" y="261"/>
                  <a:pt x="190" y="238"/>
                  <a:pt x="199" y="211"/>
                </a:cubicBezTo>
                <a:cubicBezTo>
                  <a:pt x="206" y="192"/>
                  <a:pt x="210" y="170"/>
                  <a:pt x="212" y="147"/>
                </a:cubicBezTo>
                <a:close/>
                <a:moveTo>
                  <a:pt x="148" y="169"/>
                </a:moveTo>
                <a:cubicBezTo>
                  <a:pt x="165" y="169"/>
                  <a:pt x="165" y="169"/>
                  <a:pt x="165" y="169"/>
                </a:cubicBezTo>
                <a:cubicBezTo>
                  <a:pt x="169" y="169"/>
                  <a:pt x="173" y="171"/>
                  <a:pt x="176" y="174"/>
                </a:cubicBezTo>
                <a:cubicBezTo>
                  <a:pt x="176" y="174"/>
                  <a:pt x="176" y="174"/>
                  <a:pt x="176" y="174"/>
                </a:cubicBezTo>
                <a:cubicBezTo>
                  <a:pt x="179" y="177"/>
                  <a:pt x="180" y="180"/>
                  <a:pt x="180" y="184"/>
                </a:cubicBezTo>
                <a:cubicBezTo>
                  <a:pt x="180" y="191"/>
                  <a:pt x="180" y="191"/>
                  <a:pt x="180" y="191"/>
                </a:cubicBezTo>
                <a:cubicBezTo>
                  <a:pt x="180" y="195"/>
                  <a:pt x="179" y="199"/>
                  <a:pt x="176" y="201"/>
                </a:cubicBezTo>
                <a:cubicBezTo>
                  <a:pt x="176" y="201"/>
                  <a:pt x="176" y="201"/>
                  <a:pt x="176" y="201"/>
                </a:cubicBezTo>
                <a:cubicBezTo>
                  <a:pt x="173" y="204"/>
                  <a:pt x="169" y="206"/>
                  <a:pt x="165" y="206"/>
                </a:cubicBezTo>
                <a:cubicBezTo>
                  <a:pt x="148" y="206"/>
                  <a:pt x="148" y="206"/>
                  <a:pt x="148" y="206"/>
                </a:cubicBezTo>
                <a:cubicBezTo>
                  <a:pt x="144" y="206"/>
                  <a:pt x="140" y="204"/>
                  <a:pt x="137" y="201"/>
                </a:cubicBezTo>
                <a:cubicBezTo>
                  <a:pt x="137" y="201"/>
                  <a:pt x="137" y="201"/>
                  <a:pt x="137" y="201"/>
                </a:cubicBezTo>
                <a:cubicBezTo>
                  <a:pt x="135" y="198"/>
                  <a:pt x="133" y="195"/>
                  <a:pt x="133" y="191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33" y="180"/>
                  <a:pt x="135" y="177"/>
                  <a:pt x="137" y="174"/>
                </a:cubicBezTo>
                <a:cubicBezTo>
                  <a:pt x="137" y="174"/>
                  <a:pt x="137" y="174"/>
                  <a:pt x="137" y="174"/>
                </a:cubicBezTo>
                <a:cubicBezTo>
                  <a:pt x="140" y="171"/>
                  <a:pt x="144" y="169"/>
                  <a:pt x="148" y="169"/>
                </a:cubicBezTo>
                <a:close/>
                <a:moveTo>
                  <a:pt x="165" y="178"/>
                </a:moveTo>
                <a:cubicBezTo>
                  <a:pt x="167" y="178"/>
                  <a:pt x="169" y="179"/>
                  <a:pt x="170" y="180"/>
                </a:cubicBezTo>
                <a:cubicBezTo>
                  <a:pt x="171" y="181"/>
                  <a:pt x="172" y="183"/>
                  <a:pt x="172" y="184"/>
                </a:cubicBezTo>
                <a:cubicBezTo>
                  <a:pt x="172" y="191"/>
                  <a:pt x="172" y="191"/>
                  <a:pt x="172" y="191"/>
                </a:cubicBezTo>
                <a:cubicBezTo>
                  <a:pt x="172" y="192"/>
                  <a:pt x="171" y="194"/>
                  <a:pt x="170" y="195"/>
                </a:cubicBezTo>
                <a:cubicBezTo>
                  <a:pt x="170" y="195"/>
                  <a:pt x="170" y="195"/>
                  <a:pt x="170" y="195"/>
                </a:cubicBezTo>
                <a:cubicBezTo>
                  <a:pt x="169" y="196"/>
                  <a:pt x="167" y="197"/>
                  <a:pt x="165" y="197"/>
                </a:cubicBezTo>
                <a:cubicBezTo>
                  <a:pt x="148" y="197"/>
                  <a:pt x="148" y="197"/>
                  <a:pt x="148" y="197"/>
                </a:cubicBezTo>
                <a:cubicBezTo>
                  <a:pt x="146" y="197"/>
                  <a:pt x="144" y="196"/>
                  <a:pt x="143" y="195"/>
                </a:cubicBezTo>
                <a:cubicBezTo>
                  <a:pt x="143" y="195"/>
                  <a:pt x="143" y="195"/>
                  <a:pt x="143" y="195"/>
                </a:cubicBezTo>
                <a:cubicBezTo>
                  <a:pt x="142" y="194"/>
                  <a:pt x="141" y="192"/>
                  <a:pt x="141" y="191"/>
                </a:cubicBezTo>
                <a:cubicBezTo>
                  <a:pt x="141" y="184"/>
                  <a:pt x="141" y="184"/>
                  <a:pt x="141" y="184"/>
                </a:cubicBezTo>
                <a:cubicBezTo>
                  <a:pt x="141" y="183"/>
                  <a:pt x="142" y="181"/>
                  <a:pt x="143" y="180"/>
                </a:cubicBezTo>
                <a:cubicBezTo>
                  <a:pt x="143" y="180"/>
                  <a:pt x="143" y="180"/>
                  <a:pt x="143" y="180"/>
                </a:cubicBezTo>
                <a:cubicBezTo>
                  <a:pt x="144" y="179"/>
                  <a:pt x="146" y="178"/>
                  <a:pt x="148" y="178"/>
                </a:cubicBezTo>
                <a:cubicBezTo>
                  <a:pt x="165" y="178"/>
                  <a:pt x="165" y="178"/>
                  <a:pt x="165" y="178"/>
                </a:cubicBezTo>
                <a:close/>
                <a:moveTo>
                  <a:pt x="60" y="170"/>
                </a:moveTo>
                <a:cubicBezTo>
                  <a:pt x="82" y="170"/>
                  <a:pt x="82" y="170"/>
                  <a:pt x="82" y="170"/>
                </a:cubicBezTo>
                <a:cubicBezTo>
                  <a:pt x="90" y="170"/>
                  <a:pt x="96" y="176"/>
                  <a:pt x="96" y="183"/>
                </a:cubicBezTo>
                <a:cubicBezTo>
                  <a:pt x="96" y="192"/>
                  <a:pt x="96" y="192"/>
                  <a:pt x="96" y="192"/>
                </a:cubicBezTo>
                <a:cubicBezTo>
                  <a:pt x="96" y="199"/>
                  <a:pt x="90" y="205"/>
                  <a:pt x="82" y="205"/>
                </a:cubicBezTo>
                <a:cubicBezTo>
                  <a:pt x="60" y="205"/>
                  <a:pt x="60" y="205"/>
                  <a:pt x="60" y="205"/>
                </a:cubicBezTo>
                <a:cubicBezTo>
                  <a:pt x="52" y="205"/>
                  <a:pt x="46" y="199"/>
                  <a:pt x="46" y="192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76"/>
                  <a:pt x="52" y="170"/>
                  <a:pt x="60" y="170"/>
                </a:cubicBezTo>
                <a:close/>
                <a:moveTo>
                  <a:pt x="41" y="158"/>
                </a:moveTo>
                <a:cubicBezTo>
                  <a:pt x="40" y="151"/>
                  <a:pt x="40" y="145"/>
                  <a:pt x="39" y="139"/>
                </a:cubicBezTo>
                <a:cubicBezTo>
                  <a:pt x="69" y="154"/>
                  <a:pt x="105" y="151"/>
                  <a:pt x="133" y="143"/>
                </a:cubicBezTo>
                <a:cubicBezTo>
                  <a:pt x="129" y="148"/>
                  <a:pt x="125" y="153"/>
                  <a:pt x="120" y="157"/>
                </a:cubicBezTo>
                <a:cubicBezTo>
                  <a:pt x="121" y="158"/>
                  <a:pt x="121" y="158"/>
                  <a:pt x="121" y="158"/>
                </a:cubicBezTo>
                <a:cubicBezTo>
                  <a:pt x="114" y="158"/>
                  <a:pt x="114" y="158"/>
                  <a:pt x="114" y="158"/>
                </a:cubicBezTo>
                <a:cubicBezTo>
                  <a:pt x="41" y="158"/>
                  <a:pt x="41" y="158"/>
                  <a:pt x="41" y="158"/>
                </a:cubicBezTo>
                <a:close/>
                <a:moveTo>
                  <a:pt x="139" y="158"/>
                </a:moveTo>
                <a:cubicBezTo>
                  <a:pt x="151" y="153"/>
                  <a:pt x="164" y="145"/>
                  <a:pt x="169" y="134"/>
                </a:cubicBezTo>
                <a:cubicBezTo>
                  <a:pt x="173" y="133"/>
                  <a:pt x="183" y="140"/>
                  <a:pt x="186" y="140"/>
                </a:cubicBezTo>
                <a:cubicBezTo>
                  <a:pt x="186" y="145"/>
                  <a:pt x="185" y="151"/>
                  <a:pt x="185" y="158"/>
                </a:cubicBezTo>
                <a:cubicBezTo>
                  <a:pt x="139" y="158"/>
                  <a:pt x="139" y="158"/>
                  <a:pt x="139" y="158"/>
                </a:cubicBezTo>
                <a:close/>
                <a:moveTo>
                  <a:pt x="169" y="217"/>
                </a:moveTo>
                <a:cubicBezTo>
                  <a:pt x="163" y="232"/>
                  <a:pt x="155" y="246"/>
                  <a:pt x="145" y="257"/>
                </a:cubicBezTo>
                <a:cubicBezTo>
                  <a:pt x="136" y="258"/>
                  <a:pt x="128" y="258"/>
                  <a:pt x="119" y="258"/>
                </a:cubicBezTo>
                <a:cubicBezTo>
                  <a:pt x="119" y="258"/>
                  <a:pt x="119" y="258"/>
                  <a:pt x="119" y="258"/>
                </a:cubicBezTo>
                <a:cubicBezTo>
                  <a:pt x="115" y="258"/>
                  <a:pt x="111" y="258"/>
                  <a:pt x="107" y="258"/>
                </a:cubicBezTo>
                <a:cubicBezTo>
                  <a:pt x="104" y="258"/>
                  <a:pt x="100" y="258"/>
                  <a:pt x="97" y="258"/>
                </a:cubicBezTo>
                <a:cubicBezTo>
                  <a:pt x="95" y="258"/>
                  <a:pt x="95" y="258"/>
                  <a:pt x="95" y="258"/>
                </a:cubicBezTo>
                <a:cubicBezTo>
                  <a:pt x="90" y="257"/>
                  <a:pt x="85" y="257"/>
                  <a:pt x="80" y="256"/>
                </a:cubicBezTo>
                <a:cubicBezTo>
                  <a:pt x="70" y="245"/>
                  <a:pt x="63" y="232"/>
                  <a:pt x="57" y="217"/>
                </a:cubicBezTo>
                <a:cubicBezTo>
                  <a:pt x="97" y="217"/>
                  <a:pt x="97" y="217"/>
                  <a:pt x="97" y="217"/>
                </a:cubicBezTo>
                <a:cubicBezTo>
                  <a:pt x="99" y="217"/>
                  <a:pt x="99" y="217"/>
                  <a:pt x="99" y="217"/>
                </a:cubicBezTo>
                <a:cubicBezTo>
                  <a:pt x="100" y="215"/>
                  <a:pt x="100" y="215"/>
                  <a:pt x="100" y="215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19" y="199"/>
                  <a:pt x="119" y="199"/>
                  <a:pt x="119" y="199"/>
                </a:cubicBezTo>
                <a:cubicBezTo>
                  <a:pt x="128" y="215"/>
                  <a:pt x="128" y="215"/>
                  <a:pt x="128" y="215"/>
                </a:cubicBezTo>
                <a:cubicBezTo>
                  <a:pt x="129" y="217"/>
                  <a:pt x="129" y="217"/>
                  <a:pt x="129" y="217"/>
                </a:cubicBezTo>
                <a:cubicBezTo>
                  <a:pt x="132" y="217"/>
                  <a:pt x="132" y="217"/>
                  <a:pt x="132" y="217"/>
                </a:cubicBezTo>
                <a:cubicBezTo>
                  <a:pt x="169" y="217"/>
                  <a:pt x="169" y="217"/>
                  <a:pt x="169" y="217"/>
                </a:cubicBezTo>
                <a:close/>
                <a:moveTo>
                  <a:pt x="114" y="166"/>
                </a:moveTo>
                <a:cubicBezTo>
                  <a:pt x="187" y="166"/>
                  <a:pt x="187" y="166"/>
                  <a:pt x="187" y="166"/>
                </a:cubicBezTo>
                <a:cubicBezTo>
                  <a:pt x="187" y="209"/>
                  <a:pt x="187" y="209"/>
                  <a:pt x="187" y="209"/>
                </a:cubicBezTo>
                <a:cubicBezTo>
                  <a:pt x="134" y="209"/>
                  <a:pt x="134" y="209"/>
                  <a:pt x="134" y="209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124" y="191"/>
                  <a:pt x="124" y="191"/>
                  <a:pt x="124" y="191"/>
                </a:cubicBezTo>
                <a:cubicBezTo>
                  <a:pt x="121" y="191"/>
                  <a:pt x="121" y="191"/>
                  <a:pt x="121" y="191"/>
                </a:cubicBezTo>
                <a:cubicBezTo>
                  <a:pt x="107" y="191"/>
                  <a:pt x="107" y="191"/>
                  <a:pt x="107" y="191"/>
                </a:cubicBezTo>
                <a:cubicBezTo>
                  <a:pt x="105" y="191"/>
                  <a:pt x="105" y="191"/>
                  <a:pt x="105" y="191"/>
                </a:cubicBezTo>
                <a:cubicBezTo>
                  <a:pt x="103" y="193"/>
                  <a:pt x="103" y="193"/>
                  <a:pt x="103" y="193"/>
                </a:cubicBezTo>
                <a:cubicBezTo>
                  <a:pt x="94" y="209"/>
                  <a:pt x="94" y="209"/>
                  <a:pt x="94" y="209"/>
                </a:cubicBezTo>
                <a:cubicBezTo>
                  <a:pt x="41" y="209"/>
                  <a:pt x="41" y="209"/>
                  <a:pt x="41" y="209"/>
                </a:cubicBezTo>
                <a:cubicBezTo>
                  <a:pt x="41" y="166"/>
                  <a:pt x="41" y="166"/>
                  <a:pt x="41" y="166"/>
                </a:cubicBezTo>
                <a:lnTo>
                  <a:pt x="114" y="16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" name="组合 4"/>
          <p:cNvGrpSpPr/>
          <p:nvPr/>
        </p:nvGrpSpPr>
        <p:grpSpPr>
          <a:xfrm>
            <a:off x="3044371" y="4336632"/>
            <a:ext cx="254000" cy="182034"/>
            <a:chOff x="3520" y="5068"/>
            <a:chExt cx="450" cy="322"/>
          </a:xfrm>
          <a:solidFill>
            <a:schemeClr val="bg1"/>
          </a:solidFill>
        </p:grpSpPr>
        <p:sp>
          <p:nvSpPr>
            <p:cNvPr id="615" name="Freeform 227"/>
            <p:cNvSpPr>
              <a:spLocks noEditPoints="1"/>
            </p:cNvSpPr>
            <p:nvPr/>
          </p:nvSpPr>
          <p:spPr bwMode="auto">
            <a:xfrm>
              <a:off x="3520" y="5068"/>
              <a:ext cx="450" cy="323"/>
            </a:xfrm>
            <a:custGeom>
              <a:avLst/>
              <a:gdLst>
                <a:gd name="T0" fmla="*/ 247 w 275"/>
                <a:gd name="T1" fmla="*/ 49 h 197"/>
                <a:gd name="T2" fmla="*/ 257 w 275"/>
                <a:gd name="T3" fmla="*/ 178 h 197"/>
                <a:gd name="T4" fmla="*/ 275 w 275"/>
                <a:gd name="T5" fmla="*/ 178 h 197"/>
                <a:gd name="T6" fmla="*/ 275 w 275"/>
                <a:gd name="T7" fmla="*/ 197 h 197"/>
                <a:gd name="T8" fmla="*/ 188 w 275"/>
                <a:gd name="T9" fmla="*/ 197 h 197"/>
                <a:gd name="T10" fmla="*/ 188 w 275"/>
                <a:gd name="T11" fmla="*/ 178 h 197"/>
                <a:gd name="T12" fmla="*/ 205 w 275"/>
                <a:gd name="T13" fmla="*/ 178 h 197"/>
                <a:gd name="T14" fmla="*/ 216 w 275"/>
                <a:gd name="T15" fmla="*/ 49 h 197"/>
                <a:gd name="T16" fmla="*/ 205 w 275"/>
                <a:gd name="T17" fmla="*/ 49 h 197"/>
                <a:gd name="T18" fmla="*/ 205 w 275"/>
                <a:gd name="T19" fmla="*/ 36 h 197"/>
                <a:gd name="T20" fmla="*/ 219 w 275"/>
                <a:gd name="T21" fmla="*/ 36 h 197"/>
                <a:gd name="T22" fmla="*/ 211 w 275"/>
                <a:gd name="T23" fmla="*/ 21 h 197"/>
                <a:gd name="T24" fmla="*/ 232 w 275"/>
                <a:gd name="T25" fmla="*/ 0 h 197"/>
                <a:gd name="T26" fmla="*/ 252 w 275"/>
                <a:gd name="T27" fmla="*/ 21 h 197"/>
                <a:gd name="T28" fmla="*/ 245 w 275"/>
                <a:gd name="T29" fmla="*/ 36 h 197"/>
                <a:gd name="T30" fmla="*/ 259 w 275"/>
                <a:gd name="T31" fmla="*/ 36 h 197"/>
                <a:gd name="T32" fmla="*/ 259 w 275"/>
                <a:gd name="T33" fmla="*/ 49 h 197"/>
                <a:gd name="T34" fmla="*/ 247 w 275"/>
                <a:gd name="T35" fmla="*/ 49 h 197"/>
                <a:gd name="T36" fmla="*/ 16 w 275"/>
                <a:gd name="T37" fmla="*/ 36 h 197"/>
                <a:gd name="T38" fmla="*/ 30 w 275"/>
                <a:gd name="T39" fmla="*/ 36 h 197"/>
                <a:gd name="T40" fmla="*/ 23 w 275"/>
                <a:gd name="T41" fmla="*/ 21 h 197"/>
                <a:gd name="T42" fmla="*/ 43 w 275"/>
                <a:gd name="T43" fmla="*/ 0 h 197"/>
                <a:gd name="T44" fmla="*/ 63 w 275"/>
                <a:gd name="T45" fmla="*/ 21 h 197"/>
                <a:gd name="T46" fmla="*/ 56 w 275"/>
                <a:gd name="T47" fmla="*/ 36 h 197"/>
                <a:gd name="T48" fmla="*/ 71 w 275"/>
                <a:gd name="T49" fmla="*/ 36 h 197"/>
                <a:gd name="T50" fmla="*/ 71 w 275"/>
                <a:gd name="T51" fmla="*/ 49 h 197"/>
                <a:gd name="T52" fmla="*/ 59 w 275"/>
                <a:gd name="T53" fmla="*/ 49 h 197"/>
                <a:gd name="T54" fmla="*/ 69 w 275"/>
                <a:gd name="T55" fmla="*/ 178 h 197"/>
                <a:gd name="T56" fmla="*/ 87 w 275"/>
                <a:gd name="T57" fmla="*/ 178 h 197"/>
                <a:gd name="T58" fmla="*/ 87 w 275"/>
                <a:gd name="T59" fmla="*/ 197 h 197"/>
                <a:gd name="T60" fmla="*/ 0 w 275"/>
                <a:gd name="T61" fmla="*/ 197 h 197"/>
                <a:gd name="T62" fmla="*/ 0 w 275"/>
                <a:gd name="T63" fmla="*/ 178 h 197"/>
                <a:gd name="T64" fmla="*/ 17 w 275"/>
                <a:gd name="T65" fmla="*/ 178 h 197"/>
                <a:gd name="T66" fmla="*/ 28 w 275"/>
                <a:gd name="T67" fmla="*/ 49 h 197"/>
                <a:gd name="T68" fmla="*/ 16 w 275"/>
                <a:gd name="T69" fmla="*/ 49 h 197"/>
                <a:gd name="T70" fmla="*/ 16 w 275"/>
                <a:gd name="T71" fmla="*/ 36 h 197"/>
                <a:gd name="T72" fmla="*/ 79 w 275"/>
                <a:gd name="T73" fmla="*/ 49 h 197"/>
                <a:gd name="T74" fmla="*/ 77 w 275"/>
                <a:gd name="T75" fmla="*/ 55 h 197"/>
                <a:gd name="T76" fmla="*/ 202 w 275"/>
                <a:gd name="T77" fmla="*/ 55 h 197"/>
                <a:gd name="T78" fmla="*/ 200 w 275"/>
                <a:gd name="T79" fmla="*/ 49 h 197"/>
                <a:gd name="T80" fmla="*/ 79 w 275"/>
                <a:gd name="T81" fmla="*/ 4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5" h="197">
                  <a:moveTo>
                    <a:pt x="247" y="49"/>
                  </a:moveTo>
                  <a:cubicBezTo>
                    <a:pt x="257" y="178"/>
                    <a:pt x="257" y="178"/>
                    <a:pt x="257" y="178"/>
                  </a:cubicBezTo>
                  <a:cubicBezTo>
                    <a:pt x="275" y="178"/>
                    <a:pt x="275" y="178"/>
                    <a:pt x="275" y="178"/>
                  </a:cubicBezTo>
                  <a:cubicBezTo>
                    <a:pt x="275" y="197"/>
                    <a:pt x="275" y="197"/>
                    <a:pt x="275" y="197"/>
                  </a:cubicBezTo>
                  <a:cubicBezTo>
                    <a:pt x="188" y="197"/>
                    <a:pt x="188" y="197"/>
                    <a:pt x="188" y="197"/>
                  </a:cubicBezTo>
                  <a:cubicBezTo>
                    <a:pt x="188" y="178"/>
                    <a:pt x="188" y="178"/>
                    <a:pt x="188" y="178"/>
                  </a:cubicBezTo>
                  <a:cubicBezTo>
                    <a:pt x="205" y="178"/>
                    <a:pt x="205" y="178"/>
                    <a:pt x="205" y="178"/>
                  </a:cubicBezTo>
                  <a:cubicBezTo>
                    <a:pt x="216" y="49"/>
                    <a:pt x="216" y="49"/>
                    <a:pt x="216" y="49"/>
                  </a:cubicBezTo>
                  <a:cubicBezTo>
                    <a:pt x="205" y="49"/>
                    <a:pt x="205" y="49"/>
                    <a:pt x="205" y="49"/>
                  </a:cubicBezTo>
                  <a:cubicBezTo>
                    <a:pt x="205" y="36"/>
                    <a:pt x="205" y="36"/>
                    <a:pt x="205" y="36"/>
                  </a:cubicBezTo>
                  <a:cubicBezTo>
                    <a:pt x="219" y="36"/>
                    <a:pt x="219" y="36"/>
                    <a:pt x="219" y="36"/>
                  </a:cubicBezTo>
                  <a:cubicBezTo>
                    <a:pt x="214" y="32"/>
                    <a:pt x="211" y="27"/>
                    <a:pt x="211" y="21"/>
                  </a:cubicBezTo>
                  <a:cubicBezTo>
                    <a:pt x="211" y="9"/>
                    <a:pt x="220" y="0"/>
                    <a:pt x="232" y="0"/>
                  </a:cubicBezTo>
                  <a:cubicBezTo>
                    <a:pt x="243" y="0"/>
                    <a:pt x="252" y="9"/>
                    <a:pt x="252" y="21"/>
                  </a:cubicBezTo>
                  <a:cubicBezTo>
                    <a:pt x="252" y="27"/>
                    <a:pt x="249" y="32"/>
                    <a:pt x="245" y="36"/>
                  </a:cubicBezTo>
                  <a:cubicBezTo>
                    <a:pt x="259" y="36"/>
                    <a:pt x="259" y="36"/>
                    <a:pt x="259" y="36"/>
                  </a:cubicBezTo>
                  <a:cubicBezTo>
                    <a:pt x="259" y="49"/>
                    <a:pt x="259" y="49"/>
                    <a:pt x="259" y="49"/>
                  </a:cubicBezTo>
                  <a:cubicBezTo>
                    <a:pt x="247" y="49"/>
                    <a:pt x="247" y="49"/>
                    <a:pt x="247" y="49"/>
                  </a:cubicBezTo>
                  <a:close/>
                  <a:moveTo>
                    <a:pt x="16" y="36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26" y="32"/>
                    <a:pt x="23" y="27"/>
                    <a:pt x="23" y="21"/>
                  </a:cubicBezTo>
                  <a:cubicBezTo>
                    <a:pt x="23" y="9"/>
                    <a:pt x="32" y="0"/>
                    <a:pt x="43" y="0"/>
                  </a:cubicBezTo>
                  <a:cubicBezTo>
                    <a:pt x="54" y="0"/>
                    <a:pt x="63" y="9"/>
                    <a:pt x="63" y="21"/>
                  </a:cubicBezTo>
                  <a:cubicBezTo>
                    <a:pt x="63" y="27"/>
                    <a:pt x="61" y="32"/>
                    <a:pt x="56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7" y="197"/>
                    <a:pt x="87" y="197"/>
                    <a:pt x="87" y="19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36"/>
                    <a:pt x="16" y="36"/>
                    <a:pt x="16" y="36"/>
                  </a:cubicBezTo>
                  <a:close/>
                  <a:moveTo>
                    <a:pt x="79" y="49"/>
                  </a:moveTo>
                  <a:cubicBezTo>
                    <a:pt x="79" y="51"/>
                    <a:pt x="78" y="53"/>
                    <a:pt x="77" y="55"/>
                  </a:cubicBezTo>
                  <a:cubicBezTo>
                    <a:pt x="101" y="111"/>
                    <a:pt x="178" y="111"/>
                    <a:pt x="202" y="55"/>
                  </a:cubicBezTo>
                  <a:cubicBezTo>
                    <a:pt x="202" y="53"/>
                    <a:pt x="201" y="51"/>
                    <a:pt x="200" y="49"/>
                  </a:cubicBezTo>
                  <a:cubicBezTo>
                    <a:pt x="166" y="81"/>
                    <a:pt x="113" y="81"/>
                    <a:pt x="79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zh-CN" altLang="en-US" sz="2400" strike="noStrike" noProof="1"/>
            </a:p>
          </p:txBody>
        </p:sp>
        <p:sp>
          <p:nvSpPr>
            <p:cNvPr id="616" name="Freeform 228"/>
            <p:cNvSpPr/>
            <p:nvPr/>
          </p:nvSpPr>
          <p:spPr bwMode="auto">
            <a:xfrm>
              <a:off x="3566" y="5078"/>
              <a:ext cx="20" cy="39"/>
            </a:xfrm>
            <a:custGeom>
              <a:avLst/>
              <a:gdLst>
                <a:gd name="T0" fmla="*/ 4 w 13"/>
                <a:gd name="T1" fmla="*/ 24 h 24"/>
                <a:gd name="T2" fmla="*/ 13 w 13"/>
                <a:gd name="T3" fmla="*/ 24 h 24"/>
                <a:gd name="T4" fmla="*/ 12 w 13"/>
                <a:gd name="T5" fmla="*/ 0 h 24"/>
                <a:gd name="T6" fmla="*/ 4 w 13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4">
                  <a:moveTo>
                    <a:pt x="4" y="24"/>
                  </a:moveTo>
                  <a:cubicBezTo>
                    <a:pt x="7" y="24"/>
                    <a:pt x="10" y="24"/>
                    <a:pt x="13" y="24"/>
                  </a:cubicBezTo>
                  <a:cubicBezTo>
                    <a:pt x="13" y="16"/>
                    <a:pt x="13" y="8"/>
                    <a:pt x="12" y="0"/>
                  </a:cubicBezTo>
                  <a:cubicBezTo>
                    <a:pt x="4" y="5"/>
                    <a:pt x="0" y="13"/>
                    <a:pt x="4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zh-CN" altLang="en-US" sz="2400" strike="noStrike" noProof="1"/>
            </a:p>
          </p:txBody>
        </p:sp>
        <p:sp>
          <p:nvSpPr>
            <p:cNvPr id="618" name="Freeform 230"/>
            <p:cNvSpPr/>
            <p:nvPr/>
          </p:nvSpPr>
          <p:spPr bwMode="auto">
            <a:xfrm>
              <a:off x="3873" y="5078"/>
              <a:ext cx="24" cy="39"/>
            </a:xfrm>
            <a:custGeom>
              <a:avLst/>
              <a:gdLst>
                <a:gd name="T0" fmla="*/ 4 w 14"/>
                <a:gd name="T1" fmla="*/ 24 h 24"/>
                <a:gd name="T2" fmla="*/ 14 w 14"/>
                <a:gd name="T3" fmla="*/ 24 h 24"/>
                <a:gd name="T4" fmla="*/ 13 w 14"/>
                <a:gd name="T5" fmla="*/ 0 h 24"/>
                <a:gd name="T6" fmla="*/ 4 w 14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4">
                  <a:moveTo>
                    <a:pt x="4" y="24"/>
                  </a:moveTo>
                  <a:cubicBezTo>
                    <a:pt x="7" y="24"/>
                    <a:pt x="10" y="24"/>
                    <a:pt x="14" y="24"/>
                  </a:cubicBezTo>
                  <a:cubicBezTo>
                    <a:pt x="13" y="16"/>
                    <a:pt x="13" y="8"/>
                    <a:pt x="13" y="0"/>
                  </a:cubicBezTo>
                  <a:cubicBezTo>
                    <a:pt x="5" y="5"/>
                    <a:pt x="0" y="13"/>
                    <a:pt x="4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/>
              <a:endParaRPr lang="zh-CN" altLang="en-US" sz="2400" strike="noStrike" noProof="1"/>
            </a:p>
          </p:txBody>
        </p:sp>
      </p:grpSp>
      <p:sp>
        <p:nvSpPr>
          <p:cNvPr id="37991" name="Freeform 231"/>
          <p:cNvSpPr>
            <a:spLocks noEditPoints="1"/>
          </p:cNvSpPr>
          <p:nvPr/>
        </p:nvSpPr>
        <p:spPr>
          <a:xfrm>
            <a:off x="3033789" y="4938191"/>
            <a:ext cx="292100" cy="220134"/>
          </a:xfrm>
          <a:custGeom>
            <a:avLst/>
            <a:gdLst/>
            <a:ahLst/>
            <a:cxnLst>
              <a:cxn ang="0">
                <a:pos x="127932" y="0"/>
              </a:cxn>
              <a:cxn ang="0">
                <a:pos x="219710" y="50156"/>
              </a:cxn>
              <a:cxn ang="0">
                <a:pos x="120979" y="139324"/>
              </a:cxn>
              <a:cxn ang="0">
                <a:pos x="133494" y="109370"/>
              </a:cxn>
              <a:cxn ang="0">
                <a:pos x="154353" y="120516"/>
              </a:cxn>
              <a:cxn ang="0">
                <a:pos x="136275" y="86381"/>
              </a:cxn>
              <a:cxn ang="0">
                <a:pos x="135580" y="55729"/>
              </a:cxn>
              <a:cxn ang="0">
                <a:pos x="146705" y="57819"/>
              </a:cxn>
              <a:cxn ang="0">
                <a:pos x="133494" y="36921"/>
              </a:cxn>
              <a:cxn ang="0">
                <a:pos x="132104" y="32741"/>
              </a:cxn>
              <a:cxn ang="0">
                <a:pos x="130018" y="18112"/>
              </a:cxn>
              <a:cxn ang="0">
                <a:pos x="115417" y="20898"/>
              </a:cxn>
              <a:cxn ang="0">
                <a:pos x="112636" y="21595"/>
              </a:cxn>
              <a:cxn ang="0">
                <a:pos x="127932" y="0"/>
              </a:cxn>
              <a:cxn ang="0">
                <a:pos x="11124" y="36921"/>
              </a:cxn>
              <a:cxn ang="0">
                <a:pos x="63270" y="165100"/>
              </a:cxn>
              <a:cxn ang="0">
                <a:pos x="115417" y="36921"/>
              </a:cxn>
              <a:cxn ang="0">
                <a:pos x="11124" y="36921"/>
              </a:cxn>
              <a:cxn ang="0">
                <a:pos x="36154" y="114943"/>
              </a:cxn>
              <a:cxn ang="0">
                <a:pos x="91082" y="114943"/>
              </a:cxn>
              <a:cxn ang="0">
                <a:pos x="36154" y="114943"/>
              </a:cxn>
              <a:cxn ang="0">
                <a:pos x="52841" y="82201"/>
              </a:cxn>
              <a:cxn ang="0">
                <a:pos x="25030" y="76628"/>
              </a:cxn>
              <a:cxn ang="0">
                <a:pos x="52841" y="82201"/>
              </a:cxn>
              <a:cxn ang="0">
                <a:pos x="74395" y="82201"/>
              </a:cxn>
              <a:cxn ang="0">
                <a:pos x="102902" y="76628"/>
              </a:cxn>
              <a:cxn ang="0">
                <a:pos x="74395" y="82201"/>
              </a:cxn>
              <a:cxn ang="0">
                <a:pos x="162001" y="65482"/>
              </a:cxn>
              <a:cxn ang="0">
                <a:pos x="186336" y="81505"/>
              </a:cxn>
              <a:cxn ang="0">
                <a:pos x="162001" y="65482"/>
              </a:cxn>
            </a:cxnLst>
            <a:rect l="0" t="0" r="0" b="0"/>
            <a:pathLst>
              <a:path w="316" h="237">
                <a:moveTo>
                  <a:pt x="184" y="0"/>
                </a:moveTo>
                <a:cubicBezTo>
                  <a:pt x="223" y="31"/>
                  <a:pt x="269" y="56"/>
                  <a:pt x="316" y="72"/>
                </a:cubicBezTo>
                <a:cubicBezTo>
                  <a:pt x="291" y="148"/>
                  <a:pt x="251" y="206"/>
                  <a:pt x="174" y="200"/>
                </a:cubicBezTo>
                <a:cubicBezTo>
                  <a:pt x="182" y="187"/>
                  <a:pt x="188" y="172"/>
                  <a:pt x="192" y="157"/>
                </a:cubicBezTo>
                <a:cubicBezTo>
                  <a:pt x="222" y="173"/>
                  <a:pt x="222" y="173"/>
                  <a:pt x="222" y="173"/>
                </a:cubicBezTo>
                <a:cubicBezTo>
                  <a:pt x="233" y="153"/>
                  <a:pt x="217" y="132"/>
                  <a:pt x="196" y="124"/>
                </a:cubicBezTo>
                <a:cubicBezTo>
                  <a:pt x="197" y="109"/>
                  <a:pt x="197" y="95"/>
                  <a:pt x="195" y="80"/>
                </a:cubicBezTo>
                <a:cubicBezTo>
                  <a:pt x="200" y="81"/>
                  <a:pt x="205" y="82"/>
                  <a:pt x="211" y="83"/>
                </a:cubicBezTo>
                <a:cubicBezTo>
                  <a:pt x="215" y="69"/>
                  <a:pt x="205" y="52"/>
                  <a:pt x="192" y="53"/>
                </a:cubicBezTo>
                <a:cubicBezTo>
                  <a:pt x="191" y="51"/>
                  <a:pt x="191" y="49"/>
                  <a:pt x="190" y="47"/>
                </a:cubicBezTo>
                <a:cubicBezTo>
                  <a:pt x="187" y="26"/>
                  <a:pt x="187" y="26"/>
                  <a:pt x="187" y="26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5" y="30"/>
                  <a:pt x="163" y="31"/>
                  <a:pt x="162" y="31"/>
                </a:cubicBezTo>
                <a:cubicBezTo>
                  <a:pt x="169" y="21"/>
                  <a:pt x="176" y="10"/>
                  <a:pt x="184" y="0"/>
                </a:cubicBezTo>
                <a:close/>
                <a:moveTo>
                  <a:pt x="16" y="53"/>
                </a:moveTo>
                <a:cubicBezTo>
                  <a:pt x="0" y="135"/>
                  <a:pt x="10" y="208"/>
                  <a:pt x="91" y="237"/>
                </a:cubicBezTo>
                <a:cubicBezTo>
                  <a:pt x="172" y="208"/>
                  <a:pt x="181" y="135"/>
                  <a:pt x="166" y="53"/>
                </a:cubicBezTo>
                <a:cubicBezTo>
                  <a:pt x="117" y="62"/>
                  <a:pt x="65" y="61"/>
                  <a:pt x="16" y="53"/>
                </a:cubicBezTo>
                <a:close/>
                <a:moveTo>
                  <a:pt x="52" y="165"/>
                </a:moveTo>
                <a:cubicBezTo>
                  <a:pt x="131" y="165"/>
                  <a:pt x="131" y="165"/>
                  <a:pt x="131" y="165"/>
                </a:cubicBezTo>
                <a:cubicBezTo>
                  <a:pt x="131" y="207"/>
                  <a:pt x="52" y="207"/>
                  <a:pt x="52" y="165"/>
                </a:cubicBezTo>
                <a:close/>
                <a:moveTo>
                  <a:pt x="76" y="118"/>
                </a:moveTo>
                <a:cubicBezTo>
                  <a:pt x="59" y="121"/>
                  <a:pt x="46" y="118"/>
                  <a:pt x="36" y="110"/>
                </a:cubicBezTo>
                <a:cubicBezTo>
                  <a:pt x="50" y="77"/>
                  <a:pt x="78" y="99"/>
                  <a:pt x="76" y="118"/>
                </a:cubicBezTo>
                <a:close/>
                <a:moveTo>
                  <a:pt x="107" y="118"/>
                </a:moveTo>
                <a:cubicBezTo>
                  <a:pt x="106" y="99"/>
                  <a:pt x="133" y="77"/>
                  <a:pt x="148" y="110"/>
                </a:cubicBezTo>
                <a:cubicBezTo>
                  <a:pt x="138" y="118"/>
                  <a:pt x="124" y="121"/>
                  <a:pt x="107" y="118"/>
                </a:cubicBezTo>
                <a:close/>
                <a:moveTo>
                  <a:pt x="233" y="94"/>
                </a:moveTo>
                <a:cubicBezTo>
                  <a:pt x="244" y="108"/>
                  <a:pt x="255" y="116"/>
                  <a:pt x="268" y="117"/>
                </a:cubicBezTo>
                <a:cubicBezTo>
                  <a:pt x="281" y="84"/>
                  <a:pt x="246" y="80"/>
                  <a:pt x="233" y="9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92" name="Freeform 232"/>
          <p:cNvSpPr>
            <a:spLocks noEditPoints="1"/>
          </p:cNvSpPr>
          <p:nvPr/>
        </p:nvSpPr>
        <p:spPr>
          <a:xfrm>
            <a:off x="3734406" y="4936074"/>
            <a:ext cx="188384" cy="22648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5693" y="37522"/>
              </a:cxn>
              <a:cxn ang="0">
                <a:pos x="122914" y="37522"/>
              </a:cxn>
              <a:cxn ang="0">
                <a:pos x="122914" y="72265"/>
              </a:cxn>
              <a:cxn ang="0">
                <a:pos x="107637" y="72265"/>
              </a:cxn>
              <a:cxn ang="0">
                <a:pos x="107637" y="91721"/>
              </a:cxn>
              <a:cxn ang="0">
                <a:pos x="102776" y="91721"/>
              </a:cxn>
              <a:cxn ang="0">
                <a:pos x="102776" y="105618"/>
              </a:cxn>
              <a:cxn ang="0">
                <a:pos x="140970" y="169545"/>
              </a:cxn>
              <a:cxn ang="0">
                <a:pos x="129164" y="169545"/>
              </a:cxn>
              <a:cxn ang="0">
                <a:pos x="116664" y="148699"/>
              </a:cxn>
              <a:cxn ang="0">
                <a:pos x="105553" y="159817"/>
              </a:cxn>
              <a:cxn ang="0">
                <a:pos x="104165" y="160511"/>
              </a:cxn>
              <a:cxn ang="0">
                <a:pos x="102776" y="160511"/>
              </a:cxn>
              <a:cxn ang="0">
                <a:pos x="88887" y="160511"/>
              </a:cxn>
              <a:cxn ang="0">
                <a:pos x="88193" y="160511"/>
              </a:cxn>
              <a:cxn ang="0">
                <a:pos x="86804" y="159817"/>
              </a:cxn>
              <a:cxn ang="0">
                <a:pos x="74304" y="150783"/>
              </a:cxn>
              <a:cxn ang="0">
                <a:pos x="63193" y="169545"/>
              </a:cxn>
              <a:cxn ang="0">
                <a:pos x="51388" y="169545"/>
              </a:cxn>
              <a:cxn ang="0">
                <a:pos x="88887" y="106313"/>
              </a:cxn>
              <a:cxn ang="0">
                <a:pos x="88887" y="91721"/>
              </a:cxn>
              <a:cxn ang="0">
                <a:pos x="84026" y="91721"/>
              </a:cxn>
              <a:cxn ang="0">
                <a:pos x="84026" y="72265"/>
              </a:cxn>
              <a:cxn ang="0">
                <a:pos x="74998" y="72265"/>
              </a:cxn>
              <a:cxn ang="0">
                <a:pos x="0" y="113261"/>
              </a:cxn>
              <a:cxn ang="0">
                <a:pos x="0" y="0"/>
              </a:cxn>
              <a:cxn ang="0">
                <a:pos x="9722" y="15981"/>
              </a:cxn>
              <a:cxn ang="0">
                <a:pos x="9722" y="30573"/>
              </a:cxn>
              <a:cxn ang="0">
                <a:pos x="56943" y="34047"/>
              </a:cxn>
              <a:cxn ang="0">
                <a:pos x="9722" y="15981"/>
              </a:cxn>
              <a:cxn ang="0">
                <a:pos x="113192" y="141750"/>
              </a:cxn>
              <a:cxn ang="0">
                <a:pos x="102776" y="125074"/>
              </a:cxn>
              <a:cxn ang="0">
                <a:pos x="102776" y="151478"/>
              </a:cxn>
              <a:cxn ang="0">
                <a:pos x="113192" y="141750"/>
              </a:cxn>
              <a:cxn ang="0">
                <a:pos x="88887" y="152173"/>
              </a:cxn>
              <a:cxn ang="0">
                <a:pos x="88887" y="125769"/>
              </a:cxn>
              <a:cxn ang="0">
                <a:pos x="77776" y="144530"/>
              </a:cxn>
              <a:cxn ang="0">
                <a:pos x="88887" y="152173"/>
              </a:cxn>
            </a:cxnLst>
            <a:rect l="0" t="0" r="0" b="0"/>
            <a:pathLst>
              <a:path w="203" h="244">
                <a:moveTo>
                  <a:pt x="0" y="0"/>
                </a:moveTo>
                <a:cubicBezTo>
                  <a:pt x="41" y="11"/>
                  <a:pt x="79" y="27"/>
                  <a:pt x="109" y="54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77" y="104"/>
                  <a:pt x="177" y="104"/>
                  <a:pt x="177" y="104"/>
                </a:cubicBezTo>
                <a:cubicBezTo>
                  <a:pt x="155" y="104"/>
                  <a:pt x="155" y="104"/>
                  <a:pt x="155" y="104"/>
                </a:cubicBezTo>
                <a:cubicBezTo>
                  <a:pt x="155" y="132"/>
                  <a:pt x="155" y="132"/>
                  <a:pt x="155" y="132"/>
                </a:cubicBezTo>
                <a:cubicBezTo>
                  <a:pt x="148" y="132"/>
                  <a:pt x="148" y="132"/>
                  <a:pt x="148" y="132"/>
                </a:cubicBezTo>
                <a:cubicBezTo>
                  <a:pt x="148" y="152"/>
                  <a:pt x="148" y="152"/>
                  <a:pt x="148" y="152"/>
                </a:cubicBezTo>
                <a:cubicBezTo>
                  <a:pt x="203" y="244"/>
                  <a:pt x="203" y="244"/>
                  <a:pt x="203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68" y="214"/>
                  <a:pt x="168" y="214"/>
                  <a:pt x="168" y="214"/>
                </a:cubicBezTo>
                <a:cubicBezTo>
                  <a:pt x="152" y="230"/>
                  <a:pt x="152" y="230"/>
                  <a:pt x="152" y="230"/>
                </a:cubicBezTo>
                <a:cubicBezTo>
                  <a:pt x="150" y="231"/>
                  <a:pt x="150" y="231"/>
                  <a:pt x="150" y="231"/>
                </a:cubicBezTo>
                <a:cubicBezTo>
                  <a:pt x="148" y="231"/>
                  <a:pt x="148" y="231"/>
                  <a:pt x="148" y="231"/>
                </a:cubicBezTo>
                <a:cubicBezTo>
                  <a:pt x="128" y="231"/>
                  <a:pt x="128" y="231"/>
                  <a:pt x="128" y="231"/>
                </a:cubicBezTo>
                <a:cubicBezTo>
                  <a:pt x="127" y="231"/>
                  <a:pt x="127" y="231"/>
                  <a:pt x="127" y="231"/>
                </a:cubicBezTo>
                <a:cubicBezTo>
                  <a:pt x="125" y="230"/>
                  <a:pt x="125" y="230"/>
                  <a:pt x="125" y="230"/>
                </a:cubicBezTo>
                <a:cubicBezTo>
                  <a:pt x="107" y="217"/>
                  <a:pt x="107" y="217"/>
                  <a:pt x="107" y="217"/>
                </a:cubicBezTo>
                <a:cubicBezTo>
                  <a:pt x="91" y="244"/>
                  <a:pt x="91" y="244"/>
                  <a:pt x="91" y="244"/>
                </a:cubicBezTo>
                <a:cubicBezTo>
                  <a:pt x="74" y="244"/>
                  <a:pt x="74" y="244"/>
                  <a:pt x="74" y="244"/>
                </a:cubicBezTo>
                <a:cubicBezTo>
                  <a:pt x="128" y="153"/>
                  <a:pt x="128" y="153"/>
                  <a:pt x="128" y="153"/>
                </a:cubicBezTo>
                <a:cubicBezTo>
                  <a:pt x="128" y="132"/>
                  <a:pt x="128" y="132"/>
                  <a:pt x="128" y="132"/>
                </a:cubicBezTo>
                <a:cubicBezTo>
                  <a:pt x="121" y="132"/>
                  <a:pt x="121" y="132"/>
                  <a:pt x="121" y="132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08" y="104"/>
                  <a:pt x="108" y="104"/>
                  <a:pt x="108" y="104"/>
                </a:cubicBezTo>
                <a:cubicBezTo>
                  <a:pt x="78" y="136"/>
                  <a:pt x="40" y="152"/>
                  <a:pt x="0" y="163"/>
                </a:cubicBezTo>
                <a:cubicBezTo>
                  <a:pt x="0" y="109"/>
                  <a:pt x="0" y="54"/>
                  <a:pt x="0" y="0"/>
                </a:cubicBezTo>
                <a:close/>
                <a:moveTo>
                  <a:pt x="14" y="23"/>
                </a:moveTo>
                <a:cubicBezTo>
                  <a:pt x="14" y="30"/>
                  <a:pt x="14" y="37"/>
                  <a:pt x="14" y="44"/>
                </a:cubicBezTo>
                <a:cubicBezTo>
                  <a:pt x="37" y="46"/>
                  <a:pt x="59" y="47"/>
                  <a:pt x="82" y="49"/>
                </a:cubicBezTo>
                <a:cubicBezTo>
                  <a:pt x="63" y="39"/>
                  <a:pt x="46" y="27"/>
                  <a:pt x="14" y="23"/>
                </a:cubicBezTo>
                <a:close/>
                <a:moveTo>
                  <a:pt x="163" y="204"/>
                </a:moveTo>
                <a:cubicBezTo>
                  <a:pt x="148" y="180"/>
                  <a:pt x="148" y="180"/>
                  <a:pt x="148" y="180"/>
                </a:cubicBezTo>
                <a:cubicBezTo>
                  <a:pt x="148" y="218"/>
                  <a:pt x="148" y="218"/>
                  <a:pt x="148" y="218"/>
                </a:cubicBezTo>
                <a:cubicBezTo>
                  <a:pt x="163" y="204"/>
                  <a:pt x="163" y="204"/>
                  <a:pt x="163" y="204"/>
                </a:cubicBezTo>
                <a:close/>
                <a:moveTo>
                  <a:pt x="128" y="219"/>
                </a:moveTo>
                <a:cubicBezTo>
                  <a:pt x="128" y="181"/>
                  <a:pt x="128" y="181"/>
                  <a:pt x="128" y="181"/>
                </a:cubicBezTo>
                <a:cubicBezTo>
                  <a:pt x="112" y="208"/>
                  <a:pt x="112" y="208"/>
                  <a:pt x="112" y="208"/>
                </a:cubicBezTo>
                <a:lnTo>
                  <a:pt x="128" y="21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93" name="Freeform 233"/>
          <p:cNvSpPr>
            <a:spLocks noEditPoints="1"/>
          </p:cNvSpPr>
          <p:nvPr/>
        </p:nvSpPr>
        <p:spPr>
          <a:xfrm>
            <a:off x="1765903" y="4902207"/>
            <a:ext cx="186267" cy="292100"/>
          </a:xfrm>
          <a:custGeom>
            <a:avLst/>
            <a:gdLst/>
            <a:ahLst/>
            <a:cxnLst>
              <a:cxn ang="0">
                <a:pos x="123048" y="209338"/>
              </a:cxn>
              <a:cxn ang="0">
                <a:pos x="130739" y="219075"/>
              </a:cxn>
              <a:cxn ang="0">
                <a:pos x="114659" y="210729"/>
              </a:cxn>
              <a:cxn ang="0">
                <a:pos x="96481" y="177346"/>
              </a:cxn>
              <a:cxn ang="0">
                <a:pos x="52435" y="131445"/>
              </a:cxn>
              <a:cxn ang="0">
                <a:pos x="28664" y="177346"/>
              </a:cxn>
              <a:cxn ang="0">
                <a:pos x="16080" y="219075"/>
              </a:cxn>
              <a:cxn ang="0">
                <a:pos x="0" y="209338"/>
              </a:cxn>
              <a:cxn ang="0">
                <a:pos x="38452" y="118230"/>
              </a:cxn>
              <a:cxn ang="0">
                <a:pos x="125845" y="60506"/>
              </a:cxn>
              <a:cxn ang="0">
                <a:pos x="138430" y="97366"/>
              </a:cxn>
              <a:cxn ang="0">
                <a:pos x="125845" y="93889"/>
              </a:cxn>
              <a:cxn ang="0">
                <a:pos x="109066" y="84152"/>
              </a:cxn>
              <a:cxn ang="0">
                <a:pos x="98578" y="107798"/>
              </a:cxn>
              <a:cxn ang="0">
                <a:pos x="21673" y="97366"/>
              </a:cxn>
              <a:cxn ang="0">
                <a:pos x="9787" y="73025"/>
              </a:cxn>
              <a:cxn ang="0">
                <a:pos x="21673" y="60506"/>
              </a:cxn>
              <a:cxn ang="0">
                <a:pos x="14681" y="54247"/>
              </a:cxn>
              <a:cxn ang="0">
                <a:pos x="14681" y="9736"/>
              </a:cxn>
              <a:cxn ang="0">
                <a:pos x="59427" y="9736"/>
              </a:cxn>
              <a:cxn ang="0">
                <a:pos x="72710" y="9736"/>
              </a:cxn>
              <a:cxn ang="0">
                <a:pos x="117455" y="9736"/>
              </a:cxn>
              <a:cxn ang="0">
                <a:pos x="117455" y="54247"/>
              </a:cxn>
              <a:cxn ang="0">
                <a:pos x="109066" y="73025"/>
              </a:cxn>
              <a:cxn ang="0">
                <a:pos x="125845" y="63288"/>
              </a:cxn>
              <a:cxn ang="0">
                <a:pos x="102773" y="24341"/>
              </a:cxn>
              <a:cxn ang="0">
                <a:pos x="87392" y="24341"/>
              </a:cxn>
              <a:cxn ang="0">
                <a:pos x="87392" y="39642"/>
              </a:cxn>
              <a:cxn ang="0">
                <a:pos x="102773" y="39642"/>
              </a:cxn>
              <a:cxn ang="0">
                <a:pos x="102773" y="24341"/>
              </a:cxn>
              <a:cxn ang="0">
                <a:pos x="37054" y="20864"/>
              </a:cxn>
              <a:cxn ang="0">
                <a:pos x="26567" y="31991"/>
              </a:cxn>
              <a:cxn ang="0">
                <a:pos x="37054" y="42424"/>
              </a:cxn>
              <a:cxn ang="0">
                <a:pos x="48240" y="31991"/>
              </a:cxn>
              <a:cxn ang="0">
                <a:pos x="55931" y="138399"/>
              </a:cxn>
              <a:cxn ang="0">
                <a:pos x="61524" y="177346"/>
              </a:cxn>
              <a:cxn ang="0">
                <a:pos x="67816" y="209338"/>
              </a:cxn>
              <a:cxn ang="0">
                <a:pos x="72710" y="177346"/>
              </a:cxn>
              <a:cxn ang="0">
                <a:pos x="55931" y="138399"/>
              </a:cxn>
            </a:cxnLst>
            <a:rect l="0" t="0" r="0" b="0"/>
            <a:pathLst>
              <a:path w="198" h="315">
                <a:moveTo>
                  <a:pt x="132" y="170"/>
                </a:moveTo>
                <a:cubicBezTo>
                  <a:pt x="176" y="301"/>
                  <a:pt x="176" y="301"/>
                  <a:pt x="176" y="301"/>
                </a:cubicBezTo>
                <a:cubicBezTo>
                  <a:pt x="187" y="301"/>
                  <a:pt x="187" y="301"/>
                  <a:pt x="187" y="301"/>
                </a:cubicBezTo>
                <a:cubicBezTo>
                  <a:pt x="187" y="315"/>
                  <a:pt x="187" y="315"/>
                  <a:pt x="187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03"/>
                  <a:pt x="164" y="303"/>
                  <a:pt x="164" y="303"/>
                </a:cubicBezTo>
                <a:cubicBezTo>
                  <a:pt x="146" y="255"/>
                  <a:pt x="146" y="255"/>
                  <a:pt x="146" y="255"/>
                </a:cubicBezTo>
                <a:cubicBezTo>
                  <a:pt x="138" y="255"/>
                  <a:pt x="138" y="255"/>
                  <a:pt x="138" y="255"/>
                </a:cubicBezTo>
                <a:cubicBezTo>
                  <a:pt x="112" y="189"/>
                  <a:pt x="112" y="189"/>
                  <a:pt x="112" y="189"/>
                </a:cubicBezTo>
                <a:cubicBezTo>
                  <a:pt x="75" y="189"/>
                  <a:pt x="75" y="189"/>
                  <a:pt x="75" y="189"/>
                </a:cubicBezTo>
                <a:cubicBezTo>
                  <a:pt x="49" y="255"/>
                  <a:pt x="49" y="255"/>
                  <a:pt x="49" y="255"/>
                </a:cubicBezTo>
                <a:cubicBezTo>
                  <a:pt x="41" y="255"/>
                  <a:pt x="41" y="255"/>
                  <a:pt x="41" y="255"/>
                </a:cubicBezTo>
                <a:cubicBezTo>
                  <a:pt x="23" y="303"/>
                  <a:pt x="23" y="303"/>
                  <a:pt x="23" y="303"/>
                </a:cubicBezTo>
                <a:cubicBezTo>
                  <a:pt x="23" y="315"/>
                  <a:pt x="23" y="315"/>
                  <a:pt x="23" y="315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01"/>
                  <a:pt x="0" y="301"/>
                  <a:pt x="0" y="301"/>
                </a:cubicBezTo>
                <a:cubicBezTo>
                  <a:pt x="11" y="301"/>
                  <a:pt x="11" y="301"/>
                  <a:pt x="11" y="301"/>
                </a:cubicBezTo>
                <a:cubicBezTo>
                  <a:pt x="55" y="170"/>
                  <a:pt x="55" y="170"/>
                  <a:pt x="55" y="170"/>
                </a:cubicBezTo>
                <a:cubicBezTo>
                  <a:pt x="132" y="170"/>
                  <a:pt x="132" y="170"/>
                  <a:pt x="132" y="170"/>
                </a:cubicBezTo>
                <a:close/>
                <a:moveTo>
                  <a:pt x="180" y="87"/>
                </a:moveTo>
                <a:cubicBezTo>
                  <a:pt x="198" y="87"/>
                  <a:pt x="198" y="87"/>
                  <a:pt x="198" y="87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80" y="140"/>
                  <a:pt x="180" y="140"/>
                  <a:pt x="180" y="140"/>
                </a:cubicBezTo>
                <a:cubicBezTo>
                  <a:pt x="180" y="135"/>
                  <a:pt x="180" y="135"/>
                  <a:pt x="180" y="135"/>
                </a:cubicBezTo>
                <a:cubicBezTo>
                  <a:pt x="162" y="124"/>
                  <a:pt x="162" y="124"/>
                  <a:pt x="162" y="124"/>
                </a:cubicBezTo>
                <a:cubicBezTo>
                  <a:pt x="156" y="121"/>
                  <a:pt x="156" y="121"/>
                  <a:pt x="156" y="121"/>
                </a:cubicBezTo>
                <a:cubicBezTo>
                  <a:pt x="156" y="140"/>
                  <a:pt x="156" y="140"/>
                  <a:pt x="156" y="140"/>
                </a:cubicBezTo>
                <a:cubicBezTo>
                  <a:pt x="156" y="148"/>
                  <a:pt x="149" y="155"/>
                  <a:pt x="141" y="155"/>
                </a:cubicBezTo>
                <a:cubicBezTo>
                  <a:pt x="46" y="155"/>
                  <a:pt x="46" y="155"/>
                  <a:pt x="46" y="155"/>
                </a:cubicBezTo>
                <a:cubicBezTo>
                  <a:pt x="38" y="155"/>
                  <a:pt x="31" y="148"/>
                  <a:pt x="31" y="140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87"/>
                  <a:pt x="14" y="87"/>
                  <a:pt x="14" y="87"/>
                </a:cubicBezTo>
                <a:cubicBezTo>
                  <a:pt x="31" y="87"/>
                  <a:pt x="31" y="87"/>
                  <a:pt x="31" y="87"/>
                </a:cubicBezTo>
                <a:cubicBezTo>
                  <a:pt x="31" y="86"/>
                  <a:pt x="31" y="86"/>
                  <a:pt x="31" y="86"/>
                </a:cubicBezTo>
                <a:cubicBezTo>
                  <a:pt x="28" y="84"/>
                  <a:pt x="24" y="81"/>
                  <a:pt x="21" y="78"/>
                </a:cubicBezTo>
                <a:cubicBezTo>
                  <a:pt x="13" y="70"/>
                  <a:pt x="8" y="59"/>
                  <a:pt x="8" y="46"/>
                </a:cubicBezTo>
                <a:cubicBezTo>
                  <a:pt x="8" y="33"/>
                  <a:pt x="13" y="22"/>
                  <a:pt x="21" y="14"/>
                </a:cubicBezTo>
                <a:cubicBezTo>
                  <a:pt x="29" y="5"/>
                  <a:pt x="41" y="0"/>
                  <a:pt x="53" y="0"/>
                </a:cubicBezTo>
                <a:cubicBezTo>
                  <a:pt x="66" y="0"/>
                  <a:pt x="77" y="5"/>
                  <a:pt x="85" y="14"/>
                </a:cubicBezTo>
                <a:cubicBezTo>
                  <a:pt x="89" y="18"/>
                  <a:pt x="92" y="22"/>
                  <a:pt x="94" y="27"/>
                </a:cubicBezTo>
                <a:cubicBezTo>
                  <a:pt x="97" y="22"/>
                  <a:pt x="100" y="18"/>
                  <a:pt x="104" y="14"/>
                </a:cubicBezTo>
                <a:cubicBezTo>
                  <a:pt x="112" y="5"/>
                  <a:pt x="123" y="0"/>
                  <a:pt x="136" y="0"/>
                </a:cubicBezTo>
                <a:cubicBezTo>
                  <a:pt x="148" y="0"/>
                  <a:pt x="160" y="5"/>
                  <a:pt x="168" y="14"/>
                </a:cubicBezTo>
                <a:cubicBezTo>
                  <a:pt x="176" y="22"/>
                  <a:pt x="181" y="33"/>
                  <a:pt x="181" y="46"/>
                </a:cubicBezTo>
                <a:cubicBezTo>
                  <a:pt x="181" y="59"/>
                  <a:pt x="176" y="70"/>
                  <a:pt x="168" y="78"/>
                </a:cubicBezTo>
                <a:cubicBezTo>
                  <a:pt x="165" y="82"/>
                  <a:pt x="161" y="85"/>
                  <a:pt x="156" y="87"/>
                </a:cubicBezTo>
                <a:cubicBezTo>
                  <a:pt x="156" y="105"/>
                  <a:pt x="156" y="105"/>
                  <a:pt x="156" y="105"/>
                </a:cubicBezTo>
                <a:cubicBezTo>
                  <a:pt x="162" y="102"/>
                  <a:pt x="162" y="102"/>
                  <a:pt x="162" y="102"/>
                </a:cubicBezTo>
                <a:cubicBezTo>
                  <a:pt x="180" y="91"/>
                  <a:pt x="180" y="91"/>
                  <a:pt x="180" y="91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7" y="35"/>
                </a:moveTo>
                <a:cubicBezTo>
                  <a:pt x="144" y="32"/>
                  <a:pt x="140" y="30"/>
                  <a:pt x="136" y="30"/>
                </a:cubicBezTo>
                <a:cubicBezTo>
                  <a:pt x="132" y="30"/>
                  <a:pt x="128" y="32"/>
                  <a:pt x="125" y="35"/>
                </a:cubicBezTo>
                <a:cubicBezTo>
                  <a:pt x="122" y="38"/>
                  <a:pt x="120" y="42"/>
                  <a:pt x="120" y="46"/>
                </a:cubicBezTo>
                <a:cubicBezTo>
                  <a:pt x="120" y="50"/>
                  <a:pt x="122" y="54"/>
                  <a:pt x="125" y="57"/>
                </a:cubicBezTo>
                <a:cubicBezTo>
                  <a:pt x="128" y="60"/>
                  <a:pt x="132" y="61"/>
                  <a:pt x="136" y="61"/>
                </a:cubicBezTo>
                <a:cubicBezTo>
                  <a:pt x="140" y="61"/>
                  <a:pt x="144" y="60"/>
                  <a:pt x="147" y="57"/>
                </a:cubicBezTo>
                <a:cubicBezTo>
                  <a:pt x="150" y="54"/>
                  <a:pt x="151" y="50"/>
                  <a:pt x="151" y="46"/>
                </a:cubicBezTo>
                <a:cubicBezTo>
                  <a:pt x="151" y="42"/>
                  <a:pt x="150" y="38"/>
                  <a:pt x="147" y="35"/>
                </a:cubicBezTo>
                <a:close/>
                <a:moveTo>
                  <a:pt x="64" y="35"/>
                </a:moveTo>
                <a:cubicBezTo>
                  <a:pt x="61" y="32"/>
                  <a:pt x="57" y="30"/>
                  <a:pt x="53" y="30"/>
                </a:cubicBezTo>
                <a:cubicBezTo>
                  <a:pt x="49" y="30"/>
                  <a:pt x="45" y="32"/>
                  <a:pt x="42" y="35"/>
                </a:cubicBezTo>
                <a:cubicBezTo>
                  <a:pt x="39" y="38"/>
                  <a:pt x="38" y="42"/>
                  <a:pt x="38" y="46"/>
                </a:cubicBezTo>
                <a:cubicBezTo>
                  <a:pt x="38" y="50"/>
                  <a:pt x="39" y="54"/>
                  <a:pt x="42" y="57"/>
                </a:cubicBezTo>
                <a:cubicBezTo>
                  <a:pt x="45" y="60"/>
                  <a:pt x="49" y="61"/>
                  <a:pt x="53" y="61"/>
                </a:cubicBezTo>
                <a:cubicBezTo>
                  <a:pt x="57" y="61"/>
                  <a:pt x="61" y="60"/>
                  <a:pt x="64" y="57"/>
                </a:cubicBezTo>
                <a:cubicBezTo>
                  <a:pt x="67" y="54"/>
                  <a:pt x="69" y="50"/>
                  <a:pt x="69" y="46"/>
                </a:cubicBezTo>
                <a:cubicBezTo>
                  <a:pt x="69" y="42"/>
                  <a:pt x="67" y="38"/>
                  <a:pt x="64" y="35"/>
                </a:cubicBezTo>
                <a:close/>
                <a:moveTo>
                  <a:pt x="80" y="199"/>
                </a:moveTo>
                <a:cubicBezTo>
                  <a:pt x="83" y="255"/>
                  <a:pt x="83" y="255"/>
                  <a:pt x="83" y="255"/>
                </a:cubicBezTo>
                <a:cubicBezTo>
                  <a:pt x="88" y="255"/>
                  <a:pt x="88" y="255"/>
                  <a:pt x="88" y="255"/>
                </a:cubicBezTo>
                <a:cubicBezTo>
                  <a:pt x="89" y="301"/>
                  <a:pt x="89" y="301"/>
                  <a:pt x="89" y="301"/>
                </a:cubicBezTo>
                <a:cubicBezTo>
                  <a:pt x="97" y="301"/>
                  <a:pt x="97" y="301"/>
                  <a:pt x="97" y="301"/>
                </a:cubicBezTo>
                <a:cubicBezTo>
                  <a:pt x="99" y="255"/>
                  <a:pt x="99" y="255"/>
                  <a:pt x="99" y="255"/>
                </a:cubicBezTo>
                <a:cubicBezTo>
                  <a:pt x="104" y="255"/>
                  <a:pt x="104" y="255"/>
                  <a:pt x="104" y="255"/>
                </a:cubicBezTo>
                <a:cubicBezTo>
                  <a:pt x="106" y="199"/>
                  <a:pt x="106" y="199"/>
                  <a:pt x="106" y="199"/>
                </a:cubicBezTo>
                <a:lnTo>
                  <a:pt x="80" y="19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94" name="Freeform 234"/>
          <p:cNvSpPr>
            <a:spLocks noEditPoints="1"/>
          </p:cNvSpPr>
          <p:nvPr/>
        </p:nvSpPr>
        <p:spPr>
          <a:xfrm>
            <a:off x="2409370" y="5585892"/>
            <a:ext cx="226484" cy="226483"/>
          </a:xfrm>
          <a:custGeom>
            <a:avLst/>
            <a:gdLst/>
            <a:ahLst/>
            <a:cxnLst>
              <a:cxn ang="0">
                <a:pos x="85090" y="0"/>
              </a:cxn>
              <a:cxn ang="0">
                <a:pos x="145071" y="24420"/>
              </a:cxn>
              <a:cxn ang="0">
                <a:pos x="170180" y="84423"/>
              </a:cxn>
              <a:cxn ang="0">
                <a:pos x="145071" y="145124"/>
              </a:cxn>
              <a:cxn ang="0">
                <a:pos x="85090" y="169545"/>
              </a:cxn>
              <a:cxn ang="0">
                <a:pos x="25108" y="145124"/>
              </a:cxn>
              <a:cxn ang="0">
                <a:pos x="0" y="84423"/>
              </a:cxn>
              <a:cxn ang="0">
                <a:pos x="25108" y="24420"/>
              </a:cxn>
              <a:cxn ang="0">
                <a:pos x="85090" y="0"/>
              </a:cxn>
              <a:cxn ang="0">
                <a:pos x="118568" y="94191"/>
              </a:cxn>
              <a:cxn ang="0">
                <a:pos x="119962" y="76051"/>
              </a:cxn>
              <a:cxn ang="0">
                <a:pos x="96946" y="62794"/>
              </a:cxn>
              <a:cxn ang="0">
                <a:pos x="76023" y="50235"/>
              </a:cxn>
              <a:cxn ang="0">
                <a:pos x="59284" y="58608"/>
              </a:cxn>
              <a:cxn ang="0">
                <a:pos x="59284" y="84423"/>
              </a:cxn>
              <a:cxn ang="0">
                <a:pos x="59284" y="109541"/>
              </a:cxn>
              <a:cxn ang="0">
                <a:pos x="74628" y="120007"/>
              </a:cxn>
              <a:cxn ang="0">
                <a:pos x="96946" y="106750"/>
              </a:cxn>
              <a:cxn ang="0">
                <a:pos x="118568" y="94191"/>
              </a:cxn>
              <a:cxn ang="0">
                <a:pos x="124147" y="46049"/>
              </a:cxn>
              <a:cxn ang="0">
                <a:pos x="85090" y="30001"/>
              </a:cxn>
              <a:cxn ang="0">
                <a:pos x="46729" y="46049"/>
              </a:cxn>
              <a:cxn ang="0">
                <a:pos x="30688" y="84423"/>
              </a:cxn>
              <a:cxn ang="0">
                <a:pos x="46729" y="123495"/>
              </a:cxn>
              <a:cxn ang="0">
                <a:pos x="85090" y="139543"/>
              </a:cxn>
              <a:cxn ang="0">
                <a:pos x="124147" y="123495"/>
              </a:cxn>
              <a:cxn ang="0">
                <a:pos x="140189" y="84423"/>
              </a:cxn>
              <a:cxn ang="0">
                <a:pos x="124147" y="46049"/>
              </a:cxn>
            </a:cxnLst>
            <a:rect l="0" t="0" r="0" b="0"/>
            <a:pathLst>
              <a:path w="244" h="243">
                <a:moveTo>
                  <a:pt x="122" y="0"/>
                </a:moveTo>
                <a:cubicBezTo>
                  <a:pt x="156" y="0"/>
                  <a:pt x="186" y="13"/>
                  <a:pt x="208" y="35"/>
                </a:cubicBezTo>
                <a:cubicBezTo>
                  <a:pt x="231" y="57"/>
                  <a:pt x="244" y="88"/>
                  <a:pt x="244" y="121"/>
                </a:cubicBezTo>
                <a:cubicBezTo>
                  <a:pt x="244" y="155"/>
                  <a:pt x="231" y="186"/>
                  <a:pt x="208" y="208"/>
                </a:cubicBezTo>
                <a:cubicBezTo>
                  <a:pt x="186" y="230"/>
                  <a:pt x="156" y="243"/>
                  <a:pt x="122" y="243"/>
                </a:cubicBezTo>
                <a:cubicBezTo>
                  <a:pt x="89" y="243"/>
                  <a:pt x="58" y="230"/>
                  <a:pt x="36" y="208"/>
                </a:cubicBezTo>
                <a:cubicBezTo>
                  <a:pt x="14" y="186"/>
                  <a:pt x="0" y="155"/>
                  <a:pt x="0" y="121"/>
                </a:cubicBezTo>
                <a:cubicBezTo>
                  <a:pt x="0" y="88"/>
                  <a:pt x="14" y="57"/>
                  <a:pt x="36" y="35"/>
                </a:cubicBezTo>
                <a:cubicBezTo>
                  <a:pt x="58" y="13"/>
                  <a:pt x="89" y="0"/>
                  <a:pt x="122" y="0"/>
                </a:cubicBezTo>
                <a:close/>
                <a:moveTo>
                  <a:pt x="170" y="135"/>
                </a:moveTo>
                <a:cubicBezTo>
                  <a:pt x="182" y="128"/>
                  <a:pt x="184" y="117"/>
                  <a:pt x="172" y="109"/>
                </a:cubicBezTo>
                <a:cubicBezTo>
                  <a:pt x="161" y="102"/>
                  <a:pt x="150" y="96"/>
                  <a:pt x="139" y="90"/>
                </a:cubicBezTo>
                <a:cubicBezTo>
                  <a:pt x="129" y="84"/>
                  <a:pt x="119" y="78"/>
                  <a:pt x="109" y="72"/>
                </a:cubicBezTo>
                <a:cubicBezTo>
                  <a:pt x="96" y="65"/>
                  <a:pt x="85" y="69"/>
                  <a:pt x="85" y="84"/>
                </a:cubicBezTo>
                <a:cubicBezTo>
                  <a:pt x="85" y="96"/>
                  <a:pt x="85" y="109"/>
                  <a:pt x="85" y="121"/>
                </a:cubicBezTo>
                <a:cubicBezTo>
                  <a:pt x="85" y="133"/>
                  <a:pt x="85" y="145"/>
                  <a:pt x="85" y="157"/>
                </a:cubicBezTo>
                <a:cubicBezTo>
                  <a:pt x="85" y="171"/>
                  <a:pt x="94" y="178"/>
                  <a:pt x="107" y="172"/>
                </a:cubicBezTo>
                <a:cubicBezTo>
                  <a:pt x="118" y="165"/>
                  <a:pt x="128" y="159"/>
                  <a:pt x="139" y="153"/>
                </a:cubicBezTo>
                <a:cubicBezTo>
                  <a:pt x="150" y="147"/>
                  <a:pt x="160" y="141"/>
                  <a:pt x="170" y="135"/>
                </a:cubicBezTo>
                <a:close/>
                <a:moveTo>
                  <a:pt x="178" y="66"/>
                </a:moveTo>
                <a:cubicBezTo>
                  <a:pt x="164" y="52"/>
                  <a:pt x="144" y="43"/>
                  <a:pt x="122" y="43"/>
                </a:cubicBezTo>
                <a:cubicBezTo>
                  <a:pt x="101" y="43"/>
                  <a:pt x="81" y="52"/>
                  <a:pt x="67" y="66"/>
                </a:cubicBezTo>
                <a:cubicBezTo>
                  <a:pt x="52" y="80"/>
                  <a:pt x="44" y="100"/>
                  <a:pt x="44" y="121"/>
                </a:cubicBezTo>
                <a:cubicBezTo>
                  <a:pt x="44" y="143"/>
                  <a:pt x="52" y="163"/>
                  <a:pt x="67" y="177"/>
                </a:cubicBezTo>
                <a:cubicBezTo>
                  <a:pt x="81" y="191"/>
                  <a:pt x="101" y="200"/>
                  <a:pt x="122" y="200"/>
                </a:cubicBezTo>
                <a:cubicBezTo>
                  <a:pt x="144" y="200"/>
                  <a:pt x="164" y="191"/>
                  <a:pt x="178" y="177"/>
                </a:cubicBezTo>
                <a:cubicBezTo>
                  <a:pt x="192" y="163"/>
                  <a:pt x="201" y="143"/>
                  <a:pt x="201" y="121"/>
                </a:cubicBezTo>
                <a:cubicBezTo>
                  <a:pt x="201" y="100"/>
                  <a:pt x="192" y="80"/>
                  <a:pt x="178" y="6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95" name="Freeform 235"/>
          <p:cNvSpPr>
            <a:spLocks noEditPoints="1"/>
          </p:cNvSpPr>
          <p:nvPr/>
        </p:nvSpPr>
        <p:spPr>
          <a:xfrm>
            <a:off x="3042255" y="5602825"/>
            <a:ext cx="264583" cy="215900"/>
          </a:xfrm>
          <a:custGeom>
            <a:avLst/>
            <a:gdLst/>
            <a:ahLst/>
            <a:cxnLst>
              <a:cxn ang="0">
                <a:pos x="198120" y="0"/>
              </a:cxn>
              <a:cxn ang="0">
                <a:pos x="198120" y="161290"/>
              </a:cxn>
              <a:cxn ang="0">
                <a:pos x="155170" y="161290"/>
              </a:cxn>
              <a:cxn ang="0">
                <a:pos x="170410" y="125293"/>
              </a:cxn>
              <a:cxn ang="0">
                <a:pos x="142009" y="47071"/>
              </a:cxn>
              <a:cxn ang="0">
                <a:pos x="96289" y="25612"/>
              </a:cxn>
              <a:cxn ang="0">
                <a:pos x="56110" y="47071"/>
              </a:cxn>
              <a:cxn ang="0">
                <a:pos x="27709" y="125293"/>
              </a:cxn>
              <a:cxn ang="0">
                <a:pos x="42949" y="161290"/>
              </a:cxn>
              <a:cxn ang="0">
                <a:pos x="0" y="161290"/>
              </a:cxn>
              <a:cxn ang="0">
                <a:pos x="0" y="0"/>
              </a:cxn>
              <a:cxn ang="0">
                <a:pos x="198120" y="0"/>
              </a:cxn>
              <a:cxn ang="0">
                <a:pos x="152400" y="44995"/>
              </a:cxn>
              <a:cxn ang="0">
                <a:pos x="171103" y="98989"/>
              </a:cxn>
              <a:cxn ang="0">
                <a:pos x="167640" y="38072"/>
              </a:cxn>
              <a:cxn ang="0">
                <a:pos x="152400" y="44995"/>
              </a:cxn>
              <a:cxn ang="0">
                <a:pos x="44334" y="44995"/>
              </a:cxn>
              <a:cxn ang="0">
                <a:pos x="29787" y="38072"/>
              </a:cxn>
              <a:cxn ang="0">
                <a:pos x="25630" y="98989"/>
              </a:cxn>
              <a:cxn ang="0">
                <a:pos x="44334" y="44995"/>
              </a:cxn>
            </a:cxnLst>
            <a:rect l="0" t="0" r="0" b="0"/>
            <a:pathLst>
              <a:path w="286" h="233">
                <a:moveTo>
                  <a:pt x="286" y="0"/>
                </a:moveTo>
                <a:cubicBezTo>
                  <a:pt x="286" y="233"/>
                  <a:pt x="286" y="233"/>
                  <a:pt x="286" y="233"/>
                </a:cubicBezTo>
                <a:cubicBezTo>
                  <a:pt x="224" y="233"/>
                  <a:pt x="224" y="233"/>
                  <a:pt x="224" y="233"/>
                </a:cubicBezTo>
                <a:cubicBezTo>
                  <a:pt x="222" y="218"/>
                  <a:pt x="220" y="195"/>
                  <a:pt x="246" y="181"/>
                </a:cubicBezTo>
                <a:cubicBezTo>
                  <a:pt x="221" y="148"/>
                  <a:pt x="208" y="110"/>
                  <a:pt x="205" y="68"/>
                </a:cubicBezTo>
                <a:cubicBezTo>
                  <a:pt x="180" y="72"/>
                  <a:pt x="153" y="62"/>
                  <a:pt x="139" y="37"/>
                </a:cubicBezTo>
                <a:cubicBezTo>
                  <a:pt x="127" y="59"/>
                  <a:pt x="104" y="70"/>
                  <a:pt x="81" y="68"/>
                </a:cubicBezTo>
                <a:cubicBezTo>
                  <a:pt x="78" y="111"/>
                  <a:pt x="65" y="149"/>
                  <a:pt x="40" y="181"/>
                </a:cubicBezTo>
                <a:cubicBezTo>
                  <a:pt x="66" y="195"/>
                  <a:pt x="64" y="218"/>
                  <a:pt x="62" y="233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0"/>
                  <a:pt x="0" y="0"/>
                  <a:pt x="0" y="0"/>
                </a:cubicBezTo>
                <a:cubicBezTo>
                  <a:pt x="95" y="0"/>
                  <a:pt x="191" y="0"/>
                  <a:pt x="286" y="0"/>
                </a:cubicBezTo>
                <a:close/>
                <a:moveTo>
                  <a:pt x="220" y="65"/>
                </a:moveTo>
                <a:cubicBezTo>
                  <a:pt x="224" y="103"/>
                  <a:pt x="234" y="127"/>
                  <a:pt x="247" y="143"/>
                </a:cubicBezTo>
                <a:cubicBezTo>
                  <a:pt x="245" y="113"/>
                  <a:pt x="244" y="84"/>
                  <a:pt x="242" y="55"/>
                </a:cubicBezTo>
                <a:cubicBezTo>
                  <a:pt x="235" y="58"/>
                  <a:pt x="228" y="62"/>
                  <a:pt x="220" y="65"/>
                </a:cubicBezTo>
                <a:close/>
                <a:moveTo>
                  <a:pt x="64" y="65"/>
                </a:moveTo>
                <a:cubicBezTo>
                  <a:pt x="57" y="62"/>
                  <a:pt x="50" y="58"/>
                  <a:pt x="43" y="55"/>
                </a:cubicBezTo>
                <a:cubicBezTo>
                  <a:pt x="41" y="84"/>
                  <a:pt x="39" y="113"/>
                  <a:pt x="37" y="143"/>
                </a:cubicBezTo>
                <a:cubicBezTo>
                  <a:pt x="50" y="127"/>
                  <a:pt x="61" y="103"/>
                  <a:pt x="64" y="6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96" name="Freeform 236"/>
          <p:cNvSpPr>
            <a:spLocks noEditPoints="1"/>
          </p:cNvSpPr>
          <p:nvPr/>
        </p:nvSpPr>
        <p:spPr>
          <a:xfrm>
            <a:off x="3723823" y="5575308"/>
            <a:ext cx="196850" cy="237067"/>
          </a:xfrm>
          <a:custGeom>
            <a:avLst/>
            <a:gdLst/>
            <a:ahLst/>
            <a:cxnLst>
              <a:cxn ang="0">
                <a:pos x="12449" y="37370"/>
              </a:cxn>
              <a:cxn ang="0">
                <a:pos x="29049" y="20761"/>
              </a:cxn>
              <a:cxn ang="0">
                <a:pos x="55331" y="17993"/>
              </a:cxn>
              <a:cxn ang="0">
                <a:pos x="77464" y="0"/>
              </a:cxn>
              <a:cxn ang="0">
                <a:pos x="93371" y="6920"/>
              </a:cxn>
              <a:cxn ang="0">
                <a:pos x="105821" y="14533"/>
              </a:cxn>
              <a:cxn ang="0">
                <a:pos x="141095" y="52595"/>
              </a:cxn>
              <a:cxn ang="0">
                <a:pos x="24207" y="177165"/>
              </a:cxn>
              <a:cxn ang="0">
                <a:pos x="61556" y="105883"/>
              </a:cxn>
              <a:cxn ang="0">
                <a:pos x="60864" y="96195"/>
              </a:cxn>
              <a:cxn ang="0">
                <a:pos x="53256" y="113496"/>
              </a:cxn>
              <a:cxn ang="0">
                <a:pos x="58098" y="103115"/>
              </a:cxn>
              <a:cxn ang="0">
                <a:pos x="57406" y="104499"/>
              </a:cxn>
              <a:cxn ang="0">
                <a:pos x="73314" y="113496"/>
              </a:cxn>
              <a:cxn ang="0">
                <a:pos x="78155" y="98963"/>
              </a:cxn>
              <a:cxn ang="0">
                <a:pos x="68472" y="110728"/>
              </a:cxn>
              <a:cxn ang="0">
                <a:pos x="73314" y="97579"/>
              </a:cxn>
              <a:cxn ang="0">
                <a:pos x="73314" y="111420"/>
              </a:cxn>
              <a:cxn ang="0">
                <a:pos x="92680" y="105883"/>
              </a:cxn>
              <a:cxn ang="0">
                <a:pos x="92680" y="96195"/>
              </a:cxn>
              <a:cxn ang="0">
                <a:pos x="84380" y="113496"/>
              </a:cxn>
              <a:cxn ang="0">
                <a:pos x="89913" y="103115"/>
              </a:cxn>
              <a:cxn ang="0">
                <a:pos x="88530" y="104499"/>
              </a:cxn>
              <a:cxn ang="0">
                <a:pos x="62247" y="119724"/>
              </a:cxn>
              <a:cxn ang="0">
                <a:pos x="53256" y="131489"/>
              </a:cxn>
              <a:cxn ang="0">
                <a:pos x="62247" y="132181"/>
              </a:cxn>
              <a:cxn ang="0">
                <a:pos x="58098" y="132181"/>
              </a:cxn>
              <a:cxn ang="0">
                <a:pos x="57406" y="119724"/>
              </a:cxn>
              <a:cxn ang="0">
                <a:pos x="58098" y="123185"/>
              </a:cxn>
              <a:cxn ang="0">
                <a:pos x="67089" y="134949"/>
              </a:cxn>
              <a:cxn ang="0">
                <a:pos x="71930" y="119724"/>
              </a:cxn>
              <a:cxn ang="0">
                <a:pos x="62939" y="131489"/>
              </a:cxn>
              <a:cxn ang="0">
                <a:pos x="67089" y="119032"/>
              </a:cxn>
              <a:cxn ang="0">
                <a:pos x="67089" y="132873"/>
              </a:cxn>
              <a:cxn ang="0">
                <a:pos x="81613" y="130105"/>
              </a:cxn>
              <a:cxn ang="0">
                <a:pos x="82305" y="121800"/>
              </a:cxn>
              <a:cxn ang="0">
                <a:pos x="77464" y="116956"/>
              </a:cxn>
              <a:cxn ang="0">
                <a:pos x="76772" y="134949"/>
              </a:cxn>
              <a:cxn ang="0">
                <a:pos x="78155" y="129413"/>
              </a:cxn>
              <a:cxn ang="0">
                <a:pos x="78847" y="134949"/>
              </a:cxn>
              <a:cxn ang="0">
                <a:pos x="78155" y="119724"/>
              </a:cxn>
              <a:cxn ang="0">
                <a:pos x="78155" y="123185"/>
              </a:cxn>
              <a:cxn ang="0">
                <a:pos x="89913" y="116956"/>
              </a:cxn>
              <a:cxn ang="0">
                <a:pos x="82997" y="116956"/>
              </a:cxn>
              <a:cxn ang="0">
                <a:pos x="86455" y="125261"/>
              </a:cxn>
              <a:cxn ang="0">
                <a:pos x="20057" y="52595"/>
              </a:cxn>
              <a:cxn ang="0">
                <a:pos x="120345" y="35294"/>
              </a:cxn>
              <a:cxn ang="0">
                <a:pos x="96138" y="31142"/>
              </a:cxn>
              <a:cxn ang="0">
                <a:pos x="85763" y="23529"/>
              </a:cxn>
              <a:cxn ang="0">
                <a:pos x="82997" y="16609"/>
              </a:cxn>
              <a:cxn ang="0">
                <a:pos x="71239" y="16609"/>
              </a:cxn>
              <a:cxn ang="0">
                <a:pos x="69855" y="26297"/>
              </a:cxn>
              <a:cxn ang="0">
                <a:pos x="66397" y="35986"/>
              </a:cxn>
              <a:cxn ang="0">
                <a:pos x="62247" y="38062"/>
              </a:cxn>
              <a:cxn ang="0">
                <a:pos x="47723" y="30450"/>
              </a:cxn>
              <a:cxn ang="0">
                <a:pos x="38732" y="31142"/>
              </a:cxn>
              <a:cxn ang="0">
                <a:pos x="30432" y="42907"/>
              </a:cxn>
              <a:cxn ang="0">
                <a:pos x="123804" y="90658"/>
              </a:cxn>
              <a:cxn ang="0">
                <a:pos x="115504" y="138410"/>
              </a:cxn>
            </a:cxnLst>
            <a:rect l="0" t="0" r="0" b="0"/>
            <a:pathLst>
              <a:path w="213" h="256">
                <a:moveTo>
                  <a:pt x="0" y="76"/>
                </a:moveTo>
                <a:cubicBezTo>
                  <a:pt x="8" y="76"/>
                  <a:pt x="8" y="76"/>
                  <a:pt x="8" y="76"/>
                </a:cubicBezTo>
                <a:cubicBezTo>
                  <a:pt x="9" y="68"/>
                  <a:pt x="13" y="60"/>
                  <a:pt x="18" y="54"/>
                </a:cubicBezTo>
                <a:cubicBezTo>
                  <a:pt x="22" y="49"/>
                  <a:pt x="28" y="46"/>
                  <a:pt x="34" y="43"/>
                </a:cubicBezTo>
                <a:cubicBezTo>
                  <a:pt x="35" y="38"/>
                  <a:pt x="38" y="34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7" y="24"/>
                  <a:pt x="55" y="21"/>
                  <a:pt x="63" y="21"/>
                </a:cubicBezTo>
                <a:cubicBezTo>
                  <a:pt x="69" y="21"/>
                  <a:pt x="75" y="23"/>
                  <a:pt x="80" y="26"/>
                </a:cubicBezTo>
                <a:cubicBezTo>
                  <a:pt x="81" y="20"/>
                  <a:pt x="84" y="14"/>
                  <a:pt x="89" y="10"/>
                </a:cubicBezTo>
                <a:cubicBezTo>
                  <a:pt x="89" y="10"/>
                  <a:pt x="89" y="10"/>
                  <a:pt x="89" y="10"/>
                </a:cubicBezTo>
                <a:cubicBezTo>
                  <a:pt x="95" y="4"/>
                  <a:pt x="103" y="0"/>
                  <a:pt x="112" y="0"/>
                </a:cubicBezTo>
                <a:cubicBezTo>
                  <a:pt x="121" y="0"/>
                  <a:pt x="129" y="4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8" y="13"/>
                  <a:pt x="141" y="17"/>
                  <a:pt x="143" y="22"/>
                </a:cubicBezTo>
                <a:cubicBezTo>
                  <a:pt x="146" y="21"/>
                  <a:pt x="149" y="21"/>
                  <a:pt x="153" y="21"/>
                </a:cubicBezTo>
                <a:cubicBezTo>
                  <a:pt x="167" y="21"/>
                  <a:pt x="180" y="27"/>
                  <a:pt x="189" y="36"/>
                </a:cubicBezTo>
                <a:cubicBezTo>
                  <a:pt x="198" y="45"/>
                  <a:pt x="204" y="58"/>
                  <a:pt x="204" y="72"/>
                </a:cubicBezTo>
                <a:cubicBezTo>
                  <a:pt x="204" y="73"/>
                  <a:pt x="204" y="75"/>
                  <a:pt x="204" y="76"/>
                </a:cubicBezTo>
                <a:cubicBezTo>
                  <a:pt x="213" y="76"/>
                  <a:pt x="213" y="76"/>
                  <a:pt x="213" y="76"/>
                </a:cubicBezTo>
                <a:cubicBezTo>
                  <a:pt x="182" y="256"/>
                  <a:pt x="182" y="256"/>
                  <a:pt x="182" y="256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0" y="76"/>
                  <a:pt x="0" y="76"/>
                  <a:pt x="0" y="76"/>
                </a:cubicBezTo>
                <a:close/>
                <a:moveTo>
                  <a:pt x="83" y="154"/>
                </a:moveTo>
                <a:cubicBezTo>
                  <a:pt x="86" y="154"/>
                  <a:pt x="88" y="154"/>
                  <a:pt x="89" y="153"/>
                </a:cubicBezTo>
                <a:cubicBezTo>
                  <a:pt x="90" y="153"/>
                  <a:pt x="90" y="151"/>
                  <a:pt x="90" y="150"/>
                </a:cubicBezTo>
                <a:cubicBezTo>
                  <a:pt x="90" y="142"/>
                  <a:pt x="90" y="142"/>
                  <a:pt x="90" y="142"/>
                </a:cubicBezTo>
                <a:cubicBezTo>
                  <a:pt x="90" y="141"/>
                  <a:pt x="90" y="139"/>
                  <a:pt x="88" y="139"/>
                </a:cubicBezTo>
                <a:cubicBezTo>
                  <a:pt x="87" y="138"/>
                  <a:pt x="85" y="138"/>
                  <a:pt x="83" y="138"/>
                </a:cubicBezTo>
                <a:cubicBezTo>
                  <a:pt x="77" y="138"/>
                  <a:pt x="77" y="138"/>
                  <a:pt x="77" y="138"/>
                </a:cubicBezTo>
                <a:cubicBezTo>
                  <a:pt x="77" y="164"/>
                  <a:pt x="77" y="164"/>
                  <a:pt x="77" y="164"/>
                </a:cubicBezTo>
                <a:cubicBezTo>
                  <a:pt x="83" y="164"/>
                  <a:pt x="83" y="164"/>
                  <a:pt x="83" y="164"/>
                </a:cubicBezTo>
                <a:cubicBezTo>
                  <a:pt x="83" y="154"/>
                  <a:pt x="83" y="154"/>
                  <a:pt x="83" y="154"/>
                </a:cubicBezTo>
                <a:close/>
                <a:moveTo>
                  <a:pt x="84" y="149"/>
                </a:moveTo>
                <a:cubicBezTo>
                  <a:pt x="84" y="143"/>
                  <a:pt x="84" y="143"/>
                  <a:pt x="84" y="143"/>
                </a:cubicBezTo>
                <a:cubicBezTo>
                  <a:pt x="84" y="142"/>
                  <a:pt x="84" y="142"/>
                  <a:pt x="83" y="142"/>
                </a:cubicBezTo>
                <a:cubicBezTo>
                  <a:pt x="83" y="151"/>
                  <a:pt x="83" y="151"/>
                  <a:pt x="83" y="151"/>
                </a:cubicBezTo>
                <a:cubicBezTo>
                  <a:pt x="84" y="151"/>
                  <a:pt x="84" y="150"/>
                  <a:pt x="84" y="149"/>
                </a:cubicBezTo>
                <a:close/>
                <a:moveTo>
                  <a:pt x="99" y="160"/>
                </a:moveTo>
                <a:cubicBezTo>
                  <a:pt x="99" y="163"/>
                  <a:pt x="102" y="164"/>
                  <a:pt x="106" y="164"/>
                </a:cubicBezTo>
                <a:cubicBezTo>
                  <a:pt x="108" y="164"/>
                  <a:pt x="110" y="164"/>
                  <a:pt x="111" y="163"/>
                </a:cubicBezTo>
                <a:cubicBezTo>
                  <a:pt x="112" y="162"/>
                  <a:pt x="113" y="161"/>
                  <a:pt x="113" y="160"/>
                </a:cubicBezTo>
                <a:cubicBezTo>
                  <a:pt x="113" y="143"/>
                  <a:pt x="113" y="143"/>
                  <a:pt x="113" y="143"/>
                </a:cubicBezTo>
                <a:cubicBezTo>
                  <a:pt x="113" y="139"/>
                  <a:pt x="110" y="138"/>
                  <a:pt x="106" y="138"/>
                </a:cubicBezTo>
                <a:cubicBezTo>
                  <a:pt x="102" y="138"/>
                  <a:pt x="99" y="139"/>
                  <a:pt x="99" y="143"/>
                </a:cubicBezTo>
                <a:cubicBezTo>
                  <a:pt x="99" y="160"/>
                  <a:pt x="99" y="160"/>
                  <a:pt x="99" y="160"/>
                </a:cubicBezTo>
                <a:close/>
                <a:moveTo>
                  <a:pt x="107" y="160"/>
                </a:moveTo>
                <a:cubicBezTo>
                  <a:pt x="107" y="142"/>
                  <a:pt x="107" y="142"/>
                  <a:pt x="107" y="142"/>
                </a:cubicBezTo>
                <a:cubicBezTo>
                  <a:pt x="107" y="141"/>
                  <a:pt x="107" y="141"/>
                  <a:pt x="106" y="141"/>
                </a:cubicBezTo>
                <a:cubicBezTo>
                  <a:pt x="105" y="141"/>
                  <a:pt x="105" y="141"/>
                  <a:pt x="105" y="142"/>
                </a:cubicBezTo>
                <a:cubicBezTo>
                  <a:pt x="105" y="160"/>
                  <a:pt x="105" y="160"/>
                  <a:pt x="105" y="160"/>
                </a:cubicBezTo>
                <a:cubicBezTo>
                  <a:pt x="105" y="160"/>
                  <a:pt x="105" y="161"/>
                  <a:pt x="106" y="161"/>
                </a:cubicBezTo>
                <a:cubicBezTo>
                  <a:pt x="107" y="161"/>
                  <a:pt x="107" y="160"/>
                  <a:pt x="107" y="160"/>
                </a:cubicBezTo>
                <a:close/>
                <a:moveTo>
                  <a:pt x="128" y="154"/>
                </a:moveTo>
                <a:cubicBezTo>
                  <a:pt x="131" y="154"/>
                  <a:pt x="133" y="154"/>
                  <a:pt x="134" y="153"/>
                </a:cubicBezTo>
                <a:cubicBezTo>
                  <a:pt x="135" y="153"/>
                  <a:pt x="135" y="151"/>
                  <a:pt x="135" y="150"/>
                </a:cubicBezTo>
                <a:cubicBezTo>
                  <a:pt x="135" y="142"/>
                  <a:pt x="135" y="142"/>
                  <a:pt x="135" y="142"/>
                </a:cubicBezTo>
                <a:cubicBezTo>
                  <a:pt x="135" y="141"/>
                  <a:pt x="135" y="139"/>
                  <a:pt x="134" y="139"/>
                </a:cubicBezTo>
                <a:cubicBezTo>
                  <a:pt x="132" y="138"/>
                  <a:pt x="131" y="138"/>
                  <a:pt x="128" y="138"/>
                </a:cubicBezTo>
                <a:cubicBezTo>
                  <a:pt x="122" y="138"/>
                  <a:pt x="122" y="138"/>
                  <a:pt x="122" y="138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28" y="154"/>
                  <a:pt x="128" y="154"/>
                  <a:pt x="128" y="154"/>
                </a:cubicBezTo>
                <a:close/>
                <a:moveTo>
                  <a:pt x="130" y="149"/>
                </a:moveTo>
                <a:cubicBezTo>
                  <a:pt x="130" y="143"/>
                  <a:pt x="130" y="143"/>
                  <a:pt x="130" y="143"/>
                </a:cubicBezTo>
                <a:cubicBezTo>
                  <a:pt x="130" y="142"/>
                  <a:pt x="129" y="142"/>
                  <a:pt x="128" y="142"/>
                </a:cubicBezTo>
                <a:cubicBezTo>
                  <a:pt x="128" y="151"/>
                  <a:pt x="128" y="151"/>
                  <a:pt x="128" y="151"/>
                </a:cubicBezTo>
                <a:cubicBezTo>
                  <a:pt x="129" y="151"/>
                  <a:pt x="130" y="150"/>
                  <a:pt x="130" y="149"/>
                </a:cubicBezTo>
                <a:close/>
                <a:moveTo>
                  <a:pt x="90" y="178"/>
                </a:moveTo>
                <a:cubicBezTo>
                  <a:pt x="90" y="173"/>
                  <a:pt x="90" y="173"/>
                  <a:pt x="90" y="173"/>
                </a:cubicBezTo>
                <a:cubicBezTo>
                  <a:pt x="90" y="170"/>
                  <a:pt x="88" y="168"/>
                  <a:pt x="84" y="168"/>
                </a:cubicBezTo>
                <a:cubicBezTo>
                  <a:pt x="79" y="168"/>
                  <a:pt x="77" y="170"/>
                  <a:pt x="77" y="173"/>
                </a:cubicBezTo>
                <a:cubicBezTo>
                  <a:pt x="77" y="190"/>
                  <a:pt x="77" y="190"/>
                  <a:pt x="77" y="190"/>
                </a:cubicBezTo>
                <a:cubicBezTo>
                  <a:pt x="77" y="194"/>
                  <a:pt x="79" y="195"/>
                  <a:pt x="84" y="195"/>
                </a:cubicBezTo>
                <a:cubicBezTo>
                  <a:pt x="85" y="195"/>
                  <a:pt x="87" y="195"/>
                  <a:pt x="88" y="194"/>
                </a:cubicBezTo>
                <a:cubicBezTo>
                  <a:pt x="89" y="193"/>
                  <a:pt x="90" y="192"/>
                  <a:pt x="90" y="191"/>
                </a:cubicBezTo>
                <a:cubicBezTo>
                  <a:pt x="90" y="184"/>
                  <a:pt x="90" y="184"/>
                  <a:pt x="90" y="184"/>
                </a:cubicBezTo>
                <a:cubicBezTo>
                  <a:pt x="84" y="184"/>
                  <a:pt x="84" y="184"/>
                  <a:pt x="84" y="184"/>
                </a:cubicBezTo>
                <a:cubicBezTo>
                  <a:pt x="84" y="191"/>
                  <a:pt x="84" y="191"/>
                  <a:pt x="84" y="191"/>
                </a:cubicBezTo>
                <a:cubicBezTo>
                  <a:pt x="84" y="191"/>
                  <a:pt x="84" y="192"/>
                  <a:pt x="84" y="192"/>
                </a:cubicBezTo>
                <a:cubicBezTo>
                  <a:pt x="83" y="192"/>
                  <a:pt x="83" y="191"/>
                  <a:pt x="83" y="191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3" y="172"/>
                  <a:pt x="83" y="172"/>
                  <a:pt x="84" y="172"/>
                </a:cubicBezTo>
                <a:cubicBezTo>
                  <a:pt x="84" y="172"/>
                  <a:pt x="84" y="172"/>
                  <a:pt x="84" y="173"/>
                </a:cubicBezTo>
                <a:cubicBezTo>
                  <a:pt x="84" y="178"/>
                  <a:pt x="84" y="178"/>
                  <a:pt x="84" y="178"/>
                </a:cubicBezTo>
                <a:cubicBezTo>
                  <a:pt x="90" y="178"/>
                  <a:pt x="90" y="178"/>
                  <a:pt x="90" y="178"/>
                </a:cubicBezTo>
                <a:close/>
                <a:moveTo>
                  <a:pt x="91" y="190"/>
                </a:moveTo>
                <a:cubicBezTo>
                  <a:pt x="91" y="194"/>
                  <a:pt x="93" y="195"/>
                  <a:pt x="97" y="195"/>
                </a:cubicBezTo>
                <a:cubicBezTo>
                  <a:pt x="99" y="195"/>
                  <a:pt x="101" y="195"/>
                  <a:pt x="102" y="194"/>
                </a:cubicBezTo>
                <a:cubicBezTo>
                  <a:pt x="103" y="193"/>
                  <a:pt x="104" y="192"/>
                  <a:pt x="104" y="190"/>
                </a:cubicBezTo>
                <a:cubicBezTo>
                  <a:pt x="104" y="173"/>
                  <a:pt x="104" y="173"/>
                  <a:pt x="104" y="173"/>
                </a:cubicBezTo>
                <a:cubicBezTo>
                  <a:pt x="104" y="170"/>
                  <a:pt x="102" y="168"/>
                  <a:pt x="97" y="168"/>
                </a:cubicBezTo>
                <a:cubicBezTo>
                  <a:pt x="93" y="168"/>
                  <a:pt x="91" y="170"/>
                  <a:pt x="91" y="173"/>
                </a:cubicBezTo>
                <a:cubicBezTo>
                  <a:pt x="91" y="190"/>
                  <a:pt x="91" y="190"/>
                  <a:pt x="91" y="190"/>
                </a:cubicBezTo>
                <a:close/>
                <a:moveTo>
                  <a:pt x="98" y="191"/>
                </a:moveTo>
                <a:cubicBezTo>
                  <a:pt x="98" y="173"/>
                  <a:pt x="98" y="173"/>
                  <a:pt x="98" y="173"/>
                </a:cubicBezTo>
                <a:cubicBezTo>
                  <a:pt x="98" y="172"/>
                  <a:pt x="98" y="172"/>
                  <a:pt x="97" y="172"/>
                </a:cubicBezTo>
                <a:cubicBezTo>
                  <a:pt x="97" y="172"/>
                  <a:pt x="96" y="172"/>
                  <a:pt x="96" y="173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6" y="191"/>
                  <a:pt x="97" y="192"/>
                  <a:pt x="97" y="192"/>
                </a:cubicBezTo>
                <a:cubicBezTo>
                  <a:pt x="98" y="192"/>
                  <a:pt x="98" y="191"/>
                  <a:pt x="98" y="191"/>
                </a:cubicBezTo>
                <a:close/>
                <a:moveTo>
                  <a:pt x="120" y="195"/>
                </a:moveTo>
                <a:cubicBezTo>
                  <a:pt x="119" y="194"/>
                  <a:pt x="118" y="192"/>
                  <a:pt x="118" y="188"/>
                </a:cubicBezTo>
                <a:cubicBezTo>
                  <a:pt x="119" y="185"/>
                  <a:pt x="119" y="185"/>
                  <a:pt x="119" y="185"/>
                </a:cubicBezTo>
                <a:cubicBezTo>
                  <a:pt x="119" y="183"/>
                  <a:pt x="117" y="181"/>
                  <a:pt x="115" y="181"/>
                </a:cubicBezTo>
                <a:cubicBezTo>
                  <a:pt x="117" y="180"/>
                  <a:pt x="119" y="178"/>
                  <a:pt x="119" y="176"/>
                </a:cubicBezTo>
                <a:cubicBezTo>
                  <a:pt x="119" y="173"/>
                  <a:pt x="119" y="173"/>
                  <a:pt x="119" y="173"/>
                </a:cubicBezTo>
                <a:cubicBezTo>
                  <a:pt x="119" y="172"/>
                  <a:pt x="118" y="170"/>
                  <a:pt x="117" y="170"/>
                </a:cubicBezTo>
                <a:cubicBezTo>
                  <a:pt x="116" y="169"/>
                  <a:pt x="114" y="169"/>
                  <a:pt x="112" y="169"/>
                </a:cubicBezTo>
                <a:cubicBezTo>
                  <a:pt x="105" y="169"/>
                  <a:pt x="105" y="169"/>
                  <a:pt x="105" y="169"/>
                </a:cubicBezTo>
                <a:cubicBezTo>
                  <a:pt x="105" y="195"/>
                  <a:pt x="105" y="195"/>
                  <a:pt x="105" y="195"/>
                </a:cubicBezTo>
                <a:cubicBezTo>
                  <a:pt x="111" y="195"/>
                  <a:pt x="111" y="195"/>
                  <a:pt x="111" y="195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12" y="182"/>
                  <a:pt x="113" y="183"/>
                  <a:pt x="113" y="184"/>
                </a:cubicBezTo>
                <a:cubicBezTo>
                  <a:pt x="113" y="184"/>
                  <a:pt x="113" y="185"/>
                  <a:pt x="113" y="187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13" y="192"/>
                  <a:pt x="113" y="194"/>
                  <a:pt x="114" y="195"/>
                </a:cubicBezTo>
                <a:cubicBezTo>
                  <a:pt x="120" y="195"/>
                  <a:pt x="120" y="195"/>
                  <a:pt x="120" y="195"/>
                </a:cubicBezTo>
                <a:close/>
                <a:moveTo>
                  <a:pt x="113" y="178"/>
                </a:moveTo>
                <a:cubicBezTo>
                  <a:pt x="113" y="173"/>
                  <a:pt x="113" y="173"/>
                  <a:pt x="113" y="173"/>
                </a:cubicBezTo>
                <a:cubicBezTo>
                  <a:pt x="113" y="172"/>
                  <a:pt x="112" y="172"/>
                  <a:pt x="111" y="172"/>
                </a:cubicBezTo>
                <a:cubicBezTo>
                  <a:pt x="111" y="179"/>
                  <a:pt x="111" y="179"/>
                  <a:pt x="111" y="179"/>
                </a:cubicBezTo>
                <a:cubicBezTo>
                  <a:pt x="112" y="179"/>
                  <a:pt x="113" y="179"/>
                  <a:pt x="113" y="178"/>
                </a:cubicBezTo>
                <a:close/>
                <a:moveTo>
                  <a:pt x="135" y="195"/>
                </a:moveTo>
                <a:cubicBezTo>
                  <a:pt x="135" y="169"/>
                  <a:pt x="135" y="169"/>
                  <a:pt x="135" y="169"/>
                </a:cubicBezTo>
                <a:cubicBezTo>
                  <a:pt x="130" y="169"/>
                  <a:pt x="130" y="169"/>
                  <a:pt x="130" y="169"/>
                </a:cubicBezTo>
                <a:cubicBezTo>
                  <a:pt x="130" y="181"/>
                  <a:pt x="130" y="181"/>
                  <a:pt x="130" y="181"/>
                </a:cubicBezTo>
                <a:cubicBezTo>
                  <a:pt x="127" y="169"/>
                  <a:pt x="127" y="169"/>
                  <a:pt x="127" y="169"/>
                </a:cubicBezTo>
                <a:cubicBezTo>
                  <a:pt x="120" y="169"/>
                  <a:pt x="120" y="169"/>
                  <a:pt x="120" y="169"/>
                </a:cubicBezTo>
                <a:cubicBezTo>
                  <a:pt x="120" y="195"/>
                  <a:pt x="120" y="195"/>
                  <a:pt x="120" y="195"/>
                </a:cubicBezTo>
                <a:cubicBezTo>
                  <a:pt x="125" y="195"/>
                  <a:pt x="125" y="195"/>
                  <a:pt x="125" y="195"/>
                </a:cubicBezTo>
                <a:cubicBezTo>
                  <a:pt x="125" y="181"/>
                  <a:pt x="125" y="181"/>
                  <a:pt x="125" y="181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5" y="195"/>
                  <a:pt x="135" y="195"/>
                  <a:pt x="135" y="195"/>
                </a:cubicBezTo>
                <a:close/>
                <a:moveTo>
                  <a:pt x="29" y="76"/>
                </a:moveTo>
                <a:cubicBezTo>
                  <a:pt x="183" y="76"/>
                  <a:pt x="183" y="76"/>
                  <a:pt x="183" y="76"/>
                </a:cubicBezTo>
                <a:cubicBezTo>
                  <a:pt x="183" y="75"/>
                  <a:pt x="183" y="73"/>
                  <a:pt x="183" y="72"/>
                </a:cubicBezTo>
                <a:cubicBezTo>
                  <a:pt x="183" y="64"/>
                  <a:pt x="180" y="56"/>
                  <a:pt x="174" y="51"/>
                </a:cubicBezTo>
                <a:cubicBezTo>
                  <a:pt x="169" y="45"/>
                  <a:pt x="161" y="42"/>
                  <a:pt x="153" y="42"/>
                </a:cubicBezTo>
                <a:cubicBezTo>
                  <a:pt x="150" y="42"/>
                  <a:pt x="148" y="42"/>
                  <a:pt x="145" y="43"/>
                </a:cubicBezTo>
                <a:cubicBezTo>
                  <a:pt x="143" y="43"/>
                  <a:pt x="141" y="44"/>
                  <a:pt x="139" y="45"/>
                </a:cubicBezTo>
                <a:cubicBezTo>
                  <a:pt x="137" y="46"/>
                  <a:pt x="135" y="47"/>
                  <a:pt x="132" y="46"/>
                </a:cubicBezTo>
                <a:cubicBezTo>
                  <a:pt x="127" y="45"/>
                  <a:pt x="123" y="40"/>
                  <a:pt x="124" y="34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3"/>
                  <a:pt x="124" y="33"/>
                  <a:pt x="124" y="33"/>
                </a:cubicBezTo>
                <a:cubicBezTo>
                  <a:pt x="124" y="29"/>
                  <a:pt x="122" y="26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18" y="22"/>
                  <a:pt x="115" y="21"/>
                  <a:pt x="112" y="21"/>
                </a:cubicBezTo>
                <a:cubicBezTo>
                  <a:pt x="109" y="21"/>
                  <a:pt x="106" y="22"/>
                  <a:pt x="104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1" y="26"/>
                  <a:pt x="100" y="29"/>
                  <a:pt x="100" y="33"/>
                </a:cubicBezTo>
                <a:cubicBezTo>
                  <a:pt x="100" y="34"/>
                  <a:pt x="100" y="34"/>
                  <a:pt x="100" y="35"/>
                </a:cubicBezTo>
                <a:cubicBezTo>
                  <a:pt x="101" y="36"/>
                  <a:pt x="101" y="37"/>
                  <a:pt x="101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3" y="43"/>
                  <a:pt x="101" y="49"/>
                  <a:pt x="96" y="52"/>
                </a:cubicBezTo>
                <a:cubicBezTo>
                  <a:pt x="95" y="52"/>
                  <a:pt x="94" y="53"/>
                  <a:pt x="92" y="53"/>
                </a:cubicBezTo>
                <a:cubicBezTo>
                  <a:pt x="91" y="54"/>
                  <a:pt x="91" y="55"/>
                  <a:pt x="90" y="55"/>
                </a:cubicBezTo>
                <a:cubicBezTo>
                  <a:pt x="90" y="55"/>
                  <a:pt x="90" y="55"/>
                  <a:pt x="90" y="55"/>
                </a:cubicBezTo>
                <a:cubicBezTo>
                  <a:pt x="88" y="56"/>
                  <a:pt x="87" y="57"/>
                  <a:pt x="85" y="58"/>
                </a:cubicBezTo>
                <a:cubicBezTo>
                  <a:pt x="79" y="59"/>
                  <a:pt x="74" y="55"/>
                  <a:pt x="73" y="49"/>
                </a:cubicBezTo>
                <a:cubicBezTo>
                  <a:pt x="72" y="47"/>
                  <a:pt x="71" y="45"/>
                  <a:pt x="69" y="44"/>
                </a:cubicBezTo>
                <a:cubicBezTo>
                  <a:pt x="68" y="43"/>
                  <a:pt x="66" y="42"/>
                  <a:pt x="63" y="42"/>
                </a:cubicBezTo>
                <a:cubicBezTo>
                  <a:pt x="61" y="42"/>
                  <a:pt x="58" y="43"/>
                  <a:pt x="56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5" y="46"/>
                  <a:pt x="54" y="49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7"/>
                  <a:pt x="50" y="62"/>
                  <a:pt x="44" y="62"/>
                </a:cubicBezTo>
                <a:cubicBezTo>
                  <a:pt x="40" y="63"/>
                  <a:pt x="36" y="65"/>
                  <a:pt x="33" y="68"/>
                </a:cubicBezTo>
                <a:cubicBezTo>
                  <a:pt x="31" y="70"/>
                  <a:pt x="30" y="73"/>
                  <a:pt x="29" y="76"/>
                </a:cubicBezTo>
                <a:close/>
                <a:moveTo>
                  <a:pt x="179" y="131"/>
                </a:moveTo>
                <a:cubicBezTo>
                  <a:pt x="35" y="131"/>
                  <a:pt x="35" y="131"/>
                  <a:pt x="35" y="131"/>
                </a:cubicBezTo>
                <a:cubicBezTo>
                  <a:pt x="48" y="200"/>
                  <a:pt x="48" y="200"/>
                  <a:pt x="48" y="200"/>
                </a:cubicBezTo>
                <a:cubicBezTo>
                  <a:pt x="167" y="200"/>
                  <a:pt x="167" y="200"/>
                  <a:pt x="167" y="200"/>
                </a:cubicBezTo>
                <a:lnTo>
                  <a:pt x="179" y="13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97" name="Freeform 237"/>
          <p:cNvSpPr>
            <a:spLocks noEditPoints="1"/>
          </p:cNvSpPr>
          <p:nvPr/>
        </p:nvSpPr>
        <p:spPr>
          <a:xfrm>
            <a:off x="1753203" y="2997204"/>
            <a:ext cx="234951" cy="228600"/>
          </a:xfrm>
          <a:custGeom>
            <a:avLst/>
            <a:gdLst/>
            <a:ahLst/>
            <a:cxnLst>
              <a:cxn ang="0">
                <a:pos x="23740" y="34150"/>
              </a:cxn>
              <a:cxn ang="0">
                <a:pos x="32817" y="43210"/>
              </a:cxn>
              <a:cxn ang="0">
                <a:pos x="14663" y="52271"/>
              </a:cxn>
              <a:cxn ang="0">
                <a:pos x="4887" y="43210"/>
              </a:cxn>
              <a:cxn ang="0">
                <a:pos x="117305" y="94088"/>
              </a:cxn>
              <a:cxn ang="0">
                <a:pos x="73315" y="119875"/>
              </a:cxn>
              <a:cxn ang="0">
                <a:pos x="57954" y="84331"/>
              </a:cxn>
              <a:cxn ang="0">
                <a:pos x="74712" y="50180"/>
              </a:cxn>
              <a:cxn ang="0">
                <a:pos x="119400" y="75967"/>
              </a:cxn>
              <a:cxn ang="0">
                <a:pos x="37007" y="133814"/>
              </a:cxn>
              <a:cxn ang="0">
                <a:pos x="138252" y="33453"/>
              </a:cxn>
              <a:cxn ang="0">
                <a:pos x="37007" y="133814"/>
              </a:cxn>
              <a:cxn ang="0">
                <a:pos x="138252" y="171450"/>
              </a:cxn>
              <a:cxn ang="0">
                <a:pos x="143140" y="171450"/>
              </a:cxn>
              <a:cxn ang="0">
                <a:pos x="161295" y="162389"/>
              </a:cxn>
              <a:cxn ang="0">
                <a:pos x="170372" y="171450"/>
              </a:cxn>
              <a:cxn ang="0">
                <a:pos x="175260" y="0"/>
              </a:cxn>
              <a:cxn ang="0">
                <a:pos x="170372" y="696"/>
              </a:cxn>
              <a:cxn ang="0">
                <a:pos x="161295" y="9757"/>
              </a:cxn>
              <a:cxn ang="0">
                <a:pos x="143140" y="696"/>
              </a:cxn>
              <a:cxn ang="0">
                <a:pos x="143140" y="0"/>
              </a:cxn>
              <a:cxn ang="0">
                <a:pos x="138252" y="26484"/>
              </a:cxn>
              <a:cxn ang="0">
                <a:pos x="37007" y="0"/>
              </a:cxn>
              <a:cxn ang="0">
                <a:pos x="32817" y="696"/>
              </a:cxn>
              <a:cxn ang="0">
                <a:pos x="23740" y="9757"/>
              </a:cxn>
              <a:cxn ang="0">
                <a:pos x="4887" y="696"/>
              </a:cxn>
              <a:cxn ang="0">
                <a:pos x="4887" y="0"/>
              </a:cxn>
              <a:cxn ang="0">
                <a:pos x="0" y="171450"/>
              </a:cxn>
              <a:cxn ang="0">
                <a:pos x="4887" y="171450"/>
              </a:cxn>
              <a:cxn ang="0">
                <a:pos x="23740" y="162389"/>
              </a:cxn>
              <a:cxn ang="0">
                <a:pos x="32817" y="171450"/>
              </a:cxn>
              <a:cxn ang="0">
                <a:pos x="37007" y="140784"/>
              </a:cxn>
              <a:cxn ang="0">
                <a:pos x="152217" y="34150"/>
              </a:cxn>
              <a:cxn ang="0">
                <a:pos x="170372" y="43210"/>
              </a:cxn>
              <a:cxn ang="0">
                <a:pos x="161295" y="52271"/>
              </a:cxn>
              <a:cxn ang="0">
                <a:pos x="143140" y="43210"/>
              </a:cxn>
              <a:cxn ang="0">
                <a:pos x="152217" y="34150"/>
              </a:cxn>
              <a:cxn ang="0">
                <a:pos x="161295" y="76664"/>
              </a:cxn>
              <a:cxn ang="0">
                <a:pos x="170372" y="85725"/>
              </a:cxn>
              <a:cxn ang="0">
                <a:pos x="152217" y="95482"/>
              </a:cxn>
              <a:cxn ang="0">
                <a:pos x="143140" y="85725"/>
              </a:cxn>
              <a:cxn ang="0">
                <a:pos x="152217" y="119875"/>
              </a:cxn>
              <a:cxn ang="0">
                <a:pos x="170372" y="128935"/>
              </a:cxn>
              <a:cxn ang="0">
                <a:pos x="161295" y="137996"/>
              </a:cxn>
              <a:cxn ang="0">
                <a:pos x="143140" y="128935"/>
              </a:cxn>
              <a:cxn ang="0">
                <a:pos x="152217" y="119875"/>
              </a:cxn>
              <a:cxn ang="0">
                <a:pos x="23740" y="76664"/>
              </a:cxn>
              <a:cxn ang="0">
                <a:pos x="32817" y="85725"/>
              </a:cxn>
              <a:cxn ang="0">
                <a:pos x="14663" y="95482"/>
              </a:cxn>
              <a:cxn ang="0">
                <a:pos x="4887" y="85725"/>
              </a:cxn>
              <a:cxn ang="0">
                <a:pos x="14663" y="119875"/>
              </a:cxn>
              <a:cxn ang="0">
                <a:pos x="32817" y="128935"/>
              </a:cxn>
              <a:cxn ang="0">
                <a:pos x="23740" y="137996"/>
              </a:cxn>
              <a:cxn ang="0">
                <a:pos x="4887" y="128935"/>
              </a:cxn>
              <a:cxn ang="0">
                <a:pos x="14663" y="119875"/>
              </a:cxn>
            </a:cxnLst>
            <a:rect l="0" t="0" r="0" b="0"/>
            <a:pathLst>
              <a:path w="251" h="246">
                <a:moveTo>
                  <a:pt x="21" y="49"/>
                </a:moveTo>
                <a:cubicBezTo>
                  <a:pt x="25" y="49"/>
                  <a:pt x="29" y="49"/>
                  <a:pt x="34" y="49"/>
                </a:cubicBezTo>
                <a:cubicBezTo>
                  <a:pt x="41" y="49"/>
                  <a:pt x="47" y="55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9"/>
                  <a:pt x="41" y="75"/>
                  <a:pt x="34" y="75"/>
                </a:cubicBezTo>
                <a:cubicBezTo>
                  <a:pt x="29" y="75"/>
                  <a:pt x="25" y="75"/>
                  <a:pt x="21" y="75"/>
                </a:cubicBezTo>
                <a:cubicBezTo>
                  <a:pt x="13" y="75"/>
                  <a:pt x="7" y="69"/>
                  <a:pt x="7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7" y="55"/>
                  <a:pt x="13" y="49"/>
                  <a:pt x="21" y="49"/>
                </a:cubicBezTo>
                <a:close/>
                <a:moveTo>
                  <a:pt x="168" y="135"/>
                </a:moveTo>
                <a:cubicBezTo>
                  <a:pt x="158" y="141"/>
                  <a:pt x="148" y="147"/>
                  <a:pt x="138" y="153"/>
                </a:cubicBezTo>
                <a:cubicBezTo>
                  <a:pt x="127" y="159"/>
                  <a:pt x="116" y="165"/>
                  <a:pt x="105" y="172"/>
                </a:cubicBezTo>
                <a:cubicBezTo>
                  <a:pt x="92" y="178"/>
                  <a:pt x="84" y="171"/>
                  <a:pt x="83" y="157"/>
                </a:cubicBezTo>
                <a:cubicBezTo>
                  <a:pt x="83" y="145"/>
                  <a:pt x="83" y="133"/>
                  <a:pt x="83" y="121"/>
                </a:cubicBezTo>
                <a:cubicBezTo>
                  <a:pt x="83" y="109"/>
                  <a:pt x="83" y="96"/>
                  <a:pt x="83" y="84"/>
                </a:cubicBezTo>
                <a:cubicBezTo>
                  <a:pt x="84" y="69"/>
                  <a:pt x="95" y="65"/>
                  <a:pt x="107" y="72"/>
                </a:cubicBezTo>
                <a:cubicBezTo>
                  <a:pt x="118" y="78"/>
                  <a:pt x="128" y="84"/>
                  <a:pt x="138" y="90"/>
                </a:cubicBezTo>
                <a:cubicBezTo>
                  <a:pt x="149" y="96"/>
                  <a:pt x="160" y="102"/>
                  <a:pt x="171" y="109"/>
                </a:cubicBezTo>
                <a:cubicBezTo>
                  <a:pt x="183" y="116"/>
                  <a:pt x="180" y="128"/>
                  <a:pt x="168" y="135"/>
                </a:cubicBezTo>
                <a:close/>
                <a:moveTo>
                  <a:pt x="53" y="192"/>
                </a:moveTo>
                <a:cubicBezTo>
                  <a:pt x="198" y="192"/>
                  <a:pt x="198" y="192"/>
                  <a:pt x="198" y="192"/>
                </a:cubicBezTo>
                <a:cubicBezTo>
                  <a:pt x="198" y="48"/>
                  <a:pt x="198" y="48"/>
                  <a:pt x="198" y="48"/>
                </a:cubicBezTo>
                <a:cubicBezTo>
                  <a:pt x="53" y="48"/>
                  <a:pt x="53" y="48"/>
                  <a:pt x="53" y="48"/>
                </a:cubicBezTo>
                <a:cubicBezTo>
                  <a:pt x="53" y="192"/>
                  <a:pt x="53" y="192"/>
                  <a:pt x="53" y="192"/>
                </a:cubicBezTo>
                <a:close/>
                <a:moveTo>
                  <a:pt x="198" y="202"/>
                </a:moveTo>
                <a:cubicBezTo>
                  <a:pt x="198" y="246"/>
                  <a:pt x="198" y="246"/>
                  <a:pt x="198" y="246"/>
                </a:cubicBezTo>
                <a:cubicBezTo>
                  <a:pt x="205" y="246"/>
                  <a:pt x="205" y="246"/>
                  <a:pt x="205" y="246"/>
                </a:cubicBezTo>
                <a:cubicBezTo>
                  <a:pt x="205" y="246"/>
                  <a:pt x="205" y="246"/>
                  <a:pt x="205" y="246"/>
                </a:cubicBezTo>
                <a:cubicBezTo>
                  <a:pt x="205" y="239"/>
                  <a:pt x="211" y="233"/>
                  <a:pt x="218" y="233"/>
                </a:cubicBezTo>
                <a:cubicBezTo>
                  <a:pt x="231" y="233"/>
                  <a:pt x="231" y="233"/>
                  <a:pt x="231" y="233"/>
                </a:cubicBezTo>
                <a:cubicBezTo>
                  <a:pt x="238" y="233"/>
                  <a:pt x="244" y="239"/>
                  <a:pt x="244" y="246"/>
                </a:cubicBezTo>
                <a:cubicBezTo>
                  <a:pt x="244" y="246"/>
                  <a:pt x="244" y="246"/>
                  <a:pt x="244" y="246"/>
                </a:cubicBezTo>
                <a:cubicBezTo>
                  <a:pt x="251" y="246"/>
                  <a:pt x="251" y="246"/>
                  <a:pt x="251" y="246"/>
                </a:cubicBezTo>
                <a:cubicBezTo>
                  <a:pt x="251" y="0"/>
                  <a:pt x="251" y="0"/>
                  <a:pt x="251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8"/>
                  <a:pt x="238" y="14"/>
                  <a:pt x="231" y="14"/>
                </a:cubicBezTo>
                <a:cubicBezTo>
                  <a:pt x="218" y="14"/>
                  <a:pt x="218" y="14"/>
                  <a:pt x="218" y="14"/>
                </a:cubicBezTo>
                <a:cubicBezTo>
                  <a:pt x="211" y="14"/>
                  <a:pt x="205" y="8"/>
                  <a:pt x="205" y="1"/>
                </a:cubicBezTo>
                <a:cubicBezTo>
                  <a:pt x="205" y="1"/>
                  <a:pt x="205" y="1"/>
                  <a:pt x="205" y="1"/>
                </a:cubicBezTo>
                <a:cubicBezTo>
                  <a:pt x="205" y="0"/>
                  <a:pt x="205" y="0"/>
                  <a:pt x="205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198" y="38"/>
                  <a:pt x="198" y="38"/>
                  <a:pt x="198" y="38"/>
                </a:cubicBezTo>
                <a:cubicBezTo>
                  <a:pt x="53" y="38"/>
                  <a:pt x="53" y="38"/>
                  <a:pt x="53" y="38"/>
                </a:cubicBezTo>
                <a:cubicBezTo>
                  <a:pt x="53" y="0"/>
                  <a:pt x="53" y="0"/>
                  <a:pt x="53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8"/>
                  <a:pt x="41" y="14"/>
                  <a:pt x="34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13" y="14"/>
                  <a:pt x="7" y="8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7" y="0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6"/>
                  <a:pt x="0" y="246"/>
                  <a:pt x="0" y="246"/>
                </a:cubicBezTo>
                <a:cubicBezTo>
                  <a:pt x="7" y="246"/>
                  <a:pt x="7" y="246"/>
                  <a:pt x="7" y="246"/>
                </a:cubicBezTo>
                <a:cubicBezTo>
                  <a:pt x="7" y="246"/>
                  <a:pt x="7" y="246"/>
                  <a:pt x="7" y="246"/>
                </a:cubicBezTo>
                <a:cubicBezTo>
                  <a:pt x="7" y="239"/>
                  <a:pt x="13" y="233"/>
                  <a:pt x="21" y="233"/>
                </a:cubicBezTo>
                <a:cubicBezTo>
                  <a:pt x="34" y="233"/>
                  <a:pt x="34" y="233"/>
                  <a:pt x="34" y="233"/>
                </a:cubicBezTo>
                <a:cubicBezTo>
                  <a:pt x="41" y="233"/>
                  <a:pt x="47" y="239"/>
                  <a:pt x="47" y="246"/>
                </a:cubicBezTo>
                <a:cubicBezTo>
                  <a:pt x="47" y="246"/>
                  <a:pt x="47" y="246"/>
                  <a:pt x="47" y="246"/>
                </a:cubicBezTo>
                <a:cubicBezTo>
                  <a:pt x="53" y="246"/>
                  <a:pt x="53" y="246"/>
                  <a:pt x="53" y="246"/>
                </a:cubicBezTo>
                <a:cubicBezTo>
                  <a:pt x="53" y="202"/>
                  <a:pt x="53" y="202"/>
                  <a:pt x="53" y="202"/>
                </a:cubicBezTo>
                <a:cubicBezTo>
                  <a:pt x="198" y="202"/>
                  <a:pt x="198" y="202"/>
                  <a:pt x="198" y="202"/>
                </a:cubicBezTo>
                <a:close/>
                <a:moveTo>
                  <a:pt x="218" y="49"/>
                </a:moveTo>
                <a:cubicBezTo>
                  <a:pt x="222" y="49"/>
                  <a:pt x="227" y="49"/>
                  <a:pt x="231" y="49"/>
                </a:cubicBezTo>
                <a:cubicBezTo>
                  <a:pt x="238" y="49"/>
                  <a:pt x="244" y="55"/>
                  <a:pt x="244" y="62"/>
                </a:cubicBezTo>
                <a:cubicBezTo>
                  <a:pt x="244" y="62"/>
                  <a:pt x="244" y="62"/>
                  <a:pt x="244" y="62"/>
                </a:cubicBezTo>
                <a:cubicBezTo>
                  <a:pt x="244" y="69"/>
                  <a:pt x="238" y="75"/>
                  <a:pt x="231" y="75"/>
                </a:cubicBezTo>
                <a:cubicBezTo>
                  <a:pt x="227" y="75"/>
                  <a:pt x="222" y="75"/>
                  <a:pt x="218" y="75"/>
                </a:cubicBezTo>
                <a:cubicBezTo>
                  <a:pt x="211" y="75"/>
                  <a:pt x="205" y="69"/>
                  <a:pt x="205" y="62"/>
                </a:cubicBezTo>
                <a:cubicBezTo>
                  <a:pt x="205" y="62"/>
                  <a:pt x="205" y="62"/>
                  <a:pt x="205" y="62"/>
                </a:cubicBezTo>
                <a:cubicBezTo>
                  <a:pt x="205" y="55"/>
                  <a:pt x="211" y="49"/>
                  <a:pt x="218" y="49"/>
                </a:cubicBezTo>
                <a:close/>
                <a:moveTo>
                  <a:pt x="218" y="110"/>
                </a:moveTo>
                <a:cubicBezTo>
                  <a:pt x="222" y="110"/>
                  <a:pt x="227" y="110"/>
                  <a:pt x="231" y="110"/>
                </a:cubicBezTo>
                <a:cubicBezTo>
                  <a:pt x="238" y="110"/>
                  <a:pt x="244" y="116"/>
                  <a:pt x="244" y="123"/>
                </a:cubicBezTo>
                <a:cubicBezTo>
                  <a:pt x="244" y="123"/>
                  <a:pt x="244" y="123"/>
                  <a:pt x="244" y="123"/>
                </a:cubicBezTo>
                <a:cubicBezTo>
                  <a:pt x="244" y="131"/>
                  <a:pt x="238" y="137"/>
                  <a:pt x="231" y="137"/>
                </a:cubicBezTo>
                <a:cubicBezTo>
                  <a:pt x="227" y="137"/>
                  <a:pt x="222" y="137"/>
                  <a:pt x="218" y="137"/>
                </a:cubicBezTo>
                <a:cubicBezTo>
                  <a:pt x="211" y="137"/>
                  <a:pt x="205" y="131"/>
                  <a:pt x="205" y="123"/>
                </a:cubicBezTo>
                <a:cubicBezTo>
                  <a:pt x="205" y="123"/>
                  <a:pt x="205" y="123"/>
                  <a:pt x="205" y="123"/>
                </a:cubicBezTo>
                <a:cubicBezTo>
                  <a:pt x="205" y="116"/>
                  <a:pt x="211" y="110"/>
                  <a:pt x="218" y="110"/>
                </a:cubicBezTo>
                <a:close/>
                <a:moveTo>
                  <a:pt x="218" y="172"/>
                </a:moveTo>
                <a:cubicBezTo>
                  <a:pt x="222" y="172"/>
                  <a:pt x="227" y="172"/>
                  <a:pt x="231" y="172"/>
                </a:cubicBezTo>
                <a:cubicBezTo>
                  <a:pt x="238" y="172"/>
                  <a:pt x="244" y="177"/>
                  <a:pt x="244" y="185"/>
                </a:cubicBezTo>
                <a:cubicBezTo>
                  <a:pt x="244" y="185"/>
                  <a:pt x="244" y="185"/>
                  <a:pt x="244" y="185"/>
                </a:cubicBezTo>
                <a:cubicBezTo>
                  <a:pt x="244" y="192"/>
                  <a:pt x="238" y="198"/>
                  <a:pt x="231" y="198"/>
                </a:cubicBezTo>
                <a:cubicBezTo>
                  <a:pt x="227" y="198"/>
                  <a:pt x="222" y="198"/>
                  <a:pt x="218" y="198"/>
                </a:cubicBezTo>
                <a:cubicBezTo>
                  <a:pt x="211" y="198"/>
                  <a:pt x="205" y="192"/>
                  <a:pt x="205" y="185"/>
                </a:cubicBezTo>
                <a:cubicBezTo>
                  <a:pt x="205" y="185"/>
                  <a:pt x="205" y="185"/>
                  <a:pt x="205" y="185"/>
                </a:cubicBezTo>
                <a:cubicBezTo>
                  <a:pt x="205" y="177"/>
                  <a:pt x="211" y="172"/>
                  <a:pt x="218" y="172"/>
                </a:cubicBezTo>
                <a:close/>
                <a:moveTo>
                  <a:pt x="21" y="110"/>
                </a:moveTo>
                <a:cubicBezTo>
                  <a:pt x="25" y="110"/>
                  <a:pt x="29" y="110"/>
                  <a:pt x="34" y="110"/>
                </a:cubicBezTo>
                <a:cubicBezTo>
                  <a:pt x="41" y="110"/>
                  <a:pt x="47" y="116"/>
                  <a:pt x="47" y="123"/>
                </a:cubicBezTo>
                <a:cubicBezTo>
                  <a:pt x="47" y="123"/>
                  <a:pt x="47" y="123"/>
                  <a:pt x="47" y="123"/>
                </a:cubicBezTo>
                <a:cubicBezTo>
                  <a:pt x="47" y="131"/>
                  <a:pt x="41" y="137"/>
                  <a:pt x="34" y="137"/>
                </a:cubicBezTo>
                <a:cubicBezTo>
                  <a:pt x="29" y="137"/>
                  <a:pt x="25" y="137"/>
                  <a:pt x="21" y="137"/>
                </a:cubicBezTo>
                <a:cubicBezTo>
                  <a:pt x="13" y="137"/>
                  <a:pt x="7" y="131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16"/>
                  <a:pt x="13" y="110"/>
                  <a:pt x="21" y="110"/>
                </a:cubicBezTo>
                <a:close/>
                <a:moveTo>
                  <a:pt x="21" y="172"/>
                </a:moveTo>
                <a:cubicBezTo>
                  <a:pt x="25" y="172"/>
                  <a:pt x="29" y="172"/>
                  <a:pt x="34" y="172"/>
                </a:cubicBezTo>
                <a:cubicBezTo>
                  <a:pt x="41" y="172"/>
                  <a:pt x="47" y="177"/>
                  <a:pt x="47" y="185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47" y="192"/>
                  <a:pt x="41" y="198"/>
                  <a:pt x="34" y="198"/>
                </a:cubicBezTo>
                <a:cubicBezTo>
                  <a:pt x="29" y="198"/>
                  <a:pt x="25" y="198"/>
                  <a:pt x="21" y="198"/>
                </a:cubicBezTo>
                <a:cubicBezTo>
                  <a:pt x="13" y="198"/>
                  <a:pt x="7" y="192"/>
                  <a:pt x="7" y="185"/>
                </a:cubicBezTo>
                <a:cubicBezTo>
                  <a:pt x="7" y="185"/>
                  <a:pt x="7" y="185"/>
                  <a:pt x="7" y="185"/>
                </a:cubicBezTo>
                <a:cubicBezTo>
                  <a:pt x="7" y="177"/>
                  <a:pt x="13" y="172"/>
                  <a:pt x="21" y="17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98" name="Freeform 238"/>
          <p:cNvSpPr>
            <a:spLocks noEditPoints="1"/>
          </p:cNvSpPr>
          <p:nvPr/>
        </p:nvSpPr>
        <p:spPr>
          <a:xfrm>
            <a:off x="1725687" y="5583775"/>
            <a:ext cx="277283" cy="228600"/>
          </a:xfrm>
          <a:custGeom>
            <a:avLst/>
            <a:gdLst/>
            <a:ahLst/>
            <a:cxnLst>
              <a:cxn ang="0">
                <a:pos x="84700" y="0"/>
              </a:cxn>
              <a:cxn ang="0">
                <a:pos x="144407" y="25081"/>
              </a:cxn>
              <a:cxn ang="0">
                <a:pos x="169401" y="84997"/>
              </a:cxn>
              <a:cxn ang="0">
                <a:pos x="144407" y="144913"/>
              </a:cxn>
              <a:cxn ang="0">
                <a:pos x="84700" y="169994"/>
              </a:cxn>
              <a:cxn ang="0">
                <a:pos x="24299" y="144913"/>
              </a:cxn>
              <a:cxn ang="0">
                <a:pos x="0" y="84997"/>
              </a:cxn>
              <a:cxn ang="0">
                <a:pos x="24299" y="25081"/>
              </a:cxn>
              <a:cxn ang="0">
                <a:pos x="84700" y="0"/>
              </a:cxn>
              <a:cxn ang="0">
                <a:pos x="121496" y="170691"/>
              </a:cxn>
              <a:cxn ang="0">
                <a:pos x="208280" y="110078"/>
              </a:cxn>
              <a:cxn ang="0">
                <a:pos x="206891" y="87784"/>
              </a:cxn>
              <a:cxn ang="0">
                <a:pos x="121496" y="170691"/>
              </a:cxn>
              <a:cxn ang="0">
                <a:pos x="90254" y="55736"/>
              </a:cxn>
              <a:cxn ang="0">
                <a:pos x="104834" y="63399"/>
              </a:cxn>
              <a:cxn ang="0">
                <a:pos x="125662" y="49465"/>
              </a:cxn>
              <a:cxn ang="0">
                <a:pos x="122885" y="45982"/>
              </a:cxn>
              <a:cxn ang="0">
                <a:pos x="90254" y="30654"/>
              </a:cxn>
              <a:cxn ang="0">
                <a:pos x="90254" y="55736"/>
              </a:cxn>
              <a:cxn ang="0">
                <a:pos x="112471" y="75243"/>
              </a:cxn>
              <a:cxn ang="0">
                <a:pos x="113859" y="84997"/>
              </a:cxn>
              <a:cxn ang="0">
                <a:pos x="111776" y="96144"/>
              </a:cxn>
              <a:cxn ang="0">
                <a:pos x="133299" y="109381"/>
              </a:cxn>
              <a:cxn ang="0">
                <a:pos x="138853" y="84997"/>
              </a:cxn>
              <a:cxn ang="0">
                <a:pos x="133299" y="60612"/>
              </a:cxn>
              <a:cxn ang="0">
                <a:pos x="112471" y="75243"/>
              </a:cxn>
              <a:cxn ang="0">
                <a:pos x="103445" y="107291"/>
              </a:cxn>
              <a:cxn ang="0">
                <a:pos x="90254" y="114258"/>
              </a:cxn>
              <a:cxn ang="0">
                <a:pos x="90254" y="139340"/>
              </a:cxn>
              <a:cxn ang="0">
                <a:pos x="122885" y="124012"/>
              </a:cxn>
              <a:cxn ang="0">
                <a:pos x="125662" y="121225"/>
              </a:cxn>
              <a:cxn ang="0">
                <a:pos x="103445" y="107291"/>
              </a:cxn>
              <a:cxn ang="0">
                <a:pos x="76369" y="113562"/>
              </a:cxn>
              <a:cxn ang="0">
                <a:pos x="65261" y="107988"/>
              </a:cxn>
              <a:cxn ang="0">
                <a:pos x="44433" y="122619"/>
              </a:cxn>
              <a:cxn ang="0">
                <a:pos x="45821" y="124012"/>
              </a:cxn>
              <a:cxn ang="0">
                <a:pos x="76369" y="139340"/>
              </a:cxn>
              <a:cxn ang="0">
                <a:pos x="76369" y="113562"/>
              </a:cxn>
              <a:cxn ang="0">
                <a:pos x="56929" y="96841"/>
              </a:cxn>
              <a:cxn ang="0">
                <a:pos x="54847" y="84997"/>
              </a:cxn>
              <a:cxn ang="0">
                <a:pos x="55541" y="77333"/>
              </a:cxn>
              <a:cxn ang="0">
                <a:pos x="34019" y="64096"/>
              </a:cxn>
              <a:cxn ang="0">
                <a:pos x="29853" y="84997"/>
              </a:cxn>
              <a:cxn ang="0">
                <a:pos x="36101" y="110775"/>
              </a:cxn>
              <a:cxn ang="0">
                <a:pos x="56929" y="96841"/>
              </a:cxn>
              <a:cxn ang="0">
                <a:pos x="62484" y="65489"/>
              </a:cxn>
              <a:cxn ang="0">
                <a:pos x="63178" y="64096"/>
              </a:cxn>
              <a:cxn ang="0">
                <a:pos x="76369" y="56432"/>
              </a:cxn>
              <a:cxn ang="0">
                <a:pos x="76369" y="30654"/>
              </a:cxn>
              <a:cxn ang="0">
                <a:pos x="45821" y="45982"/>
              </a:cxn>
              <a:cxn ang="0">
                <a:pos x="40961" y="51555"/>
              </a:cxn>
              <a:cxn ang="0">
                <a:pos x="62484" y="65489"/>
              </a:cxn>
            </a:cxnLst>
            <a:rect l="0" t="0" r="0" b="0"/>
            <a:pathLst>
              <a:path w="300" h="247">
                <a:moveTo>
                  <a:pt x="122" y="0"/>
                </a:moveTo>
                <a:cubicBezTo>
                  <a:pt x="155" y="0"/>
                  <a:pt x="186" y="14"/>
                  <a:pt x="208" y="36"/>
                </a:cubicBezTo>
                <a:cubicBezTo>
                  <a:pt x="230" y="58"/>
                  <a:pt x="244" y="88"/>
                  <a:pt x="244" y="122"/>
                </a:cubicBezTo>
                <a:cubicBezTo>
                  <a:pt x="244" y="156"/>
                  <a:pt x="230" y="186"/>
                  <a:pt x="208" y="208"/>
                </a:cubicBezTo>
                <a:cubicBezTo>
                  <a:pt x="186" y="230"/>
                  <a:pt x="155" y="244"/>
                  <a:pt x="122" y="244"/>
                </a:cubicBezTo>
                <a:cubicBezTo>
                  <a:pt x="88" y="244"/>
                  <a:pt x="57" y="230"/>
                  <a:pt x="35" y="208"/>
                </a:cubicBezTo>
                <a:cubicBezTo>
                  <a:pt x="13" y="186"/>
                  <a:pt x="0" y="156"/>
                  <a:pt x="0" y="122"/>
                </a:cubicBezTo>
                <a:cubicBezTo>
                  <a:pt x="0" y="88"/>
                  <a:pt x="13" y="58"/>
                  <a:pt x="35" y="36"/>
                </a:cubicBezTo>
                <a:cubicBezTo>
                  <a:pt x="57" y="14"/>
                  <a:pt x="88" y="0"/>
                  <a:pt x="122" y="0"/>
                </a:cubicBezTo>
                <a:close/>
                <a:moveTo>
                  <a:pt x="175" y="245"/>
                </a:moveTo>
                <a:cubicBezTo>
                  <a:pt x="292" y="247"/>
                  <a:pt x="257" y="150"/>
                  <a:pt x="300" y="158"/>
                </a:cubicBezTo>
                <a:cubicBezTo>
                  <a:pt x="298" y="126"/>
                  <a:pt x="298" y="126"/>
                  <a:pt x="298" y="126"/>
                </a:cubicBezTo>
                <a:cubicBezTo>
                  <a:pt x="230" y="122"/>
                  <a:pt x="286" y="229"/>
                  <a:pt x="175" y="245"/>
                </a:cubicBezTo>
                <a:close/>
                <a:moveTo>
                  <a:pt x="130" y="80"/>
                </a:moveTo>
                <a:cubicBezTo>
                  <a:pt x="139" y="82"/>
                  <a:pt x="146" y="86"/>
                  <a:pt x="151" y="91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0" y="69"/>
                  <a:pt x="179" y="68"/>
                  <a:pt x="177" y="66"/>
                </a:cubicBezTo>
                <a:cubicBezTo>
                  <a:pt x="165" y="54"/>
                  <a:pt x="149" y="46"/>
                  <a:pt x="130" y="44"/>
                </a:cubicBezTo>
                <a:cubicBezTo>
                  <a:pt x="130" y="80"/>
                  <a:pt x="130" y="80"/>
                  <a:pt x="130" y="80"/>
                </a:cubicBezTo>
                <a:close/>
                <a:moveTo>
                  <a:pt x="162" y="108"/>
                </a:moveTo>
                <a:cubicBezTo>
                  <a:pt x="164" y="112"/>
                  <a:pt x="164" y="117"/>
                  <a:pt x="164" y="122"/>
                </a:cubicBezTo>
                <a:cubicBezTo>
                  <a:pt x="164" y="128"/>
                  <a:pt x="163" y="133"/>
                  <a:pt x="161" y="138"/>
                </a:cubicBezTo>
                <a:cubicBezTo>
                  <a:pt x="192" y="157"/>
                  <a:pt x="192" y="157"/>
                  <a:pt x="192" y="157"/>
                </a:cubicBezTo>
                <a:cubicBezTo>
                  <a:pt x="197" y="147"/>
                  <a:pt x="200" y="135"/>
                  <a:pt x="200" y="122"/>
                </a:cubicBezTo>
                <a:cubicBezTo>
                  <a:pt x="200" y="110"/>
                  <a:pt x="197" y="98"/>
                  <a:pt x="192" y="87"/>
                </a:cubicBezTo>
                <a:cubicBezTo>
                  <a:pt x="162" y="108"/>
                  <a:pt x="162" y="108"/>
                  <a:pt x="162" y="108"/>
                </a:cubicBezTo>
                <a:close/>
                <a:moveTo>
                  <a:pt x="149" y="154"/>
                </a:moveTo>
                <a:cubicBezTo>
                  <a:pt x="144" y="159"/>
                  <a:pt x="138" y="162"/>
                  <a:pt x="130" y="164"/>
                </a:cubicBezTo>
                <a:cubicBezTo>
                  <a:pt x="130" y="200"/>
                  <a:pt x="130" y="200"/>
                  <a:pt x="130" y="200"/>
                </a:cubicBezTo>
                <a:cubicBezTo>
                  <a:pt x="149" y="198"/>
                  <a:pt x="165" y="190"/>
                  <a:pt x="177" y="178"/>
                </a:cubicBezTo>
                <a:cubicBezTo>
                  <a:pt x="178" y="176"/>
                  <a:pt x="180" y="175"/>
                  <a:pt x="181" y="174"/>
                </a:cubicBezTo>
                <a:cubicBezTo>
                  <a:pt x="149" y="154"/>
                  <a:pt x="149" y="154"/>
                  <a:pt x="149" y="154"/>
                </a:cubicBezTo>
                <a:close/>
                <a:moveTo>
                  <a:pt x="110" y="163"/>
                </a:moveTo>
                <a:cubicBezTo>
                  <a:pt x="104" y="162"/>
                  <a:pt x="99" y="159"/>
                  <a:pt x="94" y="155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5" y="176"/>
                  <a:pt x="65" y="177"/>
                  <a:pt x="66" y="178"/>
                </a:cubicBezTo>
                <a:cubicBezTo>
                  <a:pt x="78" y="189"/>
                  <a:pt x="93" y="197"/>
                  <a:pt x="110" y="200"/>
                </a:cubicBezTo>
                <a:cubicBezTo>
                  <a:pt x="110" y="163"/>
                  <a:pt x="110" y="163"/>
                  <a:pt x="110" y="163"/>
                </a:cubicBezTo>
                <a:close/>
                <a:moveTo>
                  <a:pt x="82" y="139"/>
                </a:moveTo>
                <a:cubicBezTo>
                  <a:pt x="80" y="134"/>
                  <a:pt x="79" y="128"/>
                  <a:pt x="79" y="122"/>
                </a:cubicBezTo>
                <a:cubicBezTo>
                  <a:pt x="79" y="118"/>
                  <a:pt x="79" y="115"/>
                  <a:pt x="80" y="111"/>
                </a:cubicBezTo>
                <a:cubicBezTo>
                  <a:pt x="49" y="92"/>
                  <a:pt x="49" y="92"/>
                  <a:pt x="49" y="92"/>
                </a:cubicBezTo>
                <a:cubicBezTo>
                  <a:pt x="45" y="101"/>
                  <a:pt x="43" y="111"/>
                  <a:pt x="43" y="122"/>
                </a:cubicBezTo>
                <a:cubicBezTo>
                  <a:pt x="43" y="135"/>
                  <a:pt x="46" y="148"/>
                  <a:pt x="52" y="159"/>
                </a:cubicBezTo>
                <a:cubicBezTo>
                  <a:pt x="82" y="139"/>
                  <a:pt x="82" y="139"/>
                  <a:pt x="82" y="139"/>
                </a:cubicBezTo>
                <a:close/>
                <a:moveTo>
                  <a:pt x="90" y="94"/>
                </a:moveTo>
                <a:cubicBezTo>
                  <a:pt x="90" y="93"/>
                  <a:pt x="91" y="92"/>
                  <a:pt x="91" y="92"/>
                </a:cubicBezTo>
                <a:cubicBezTo>
                  <a:pt x="97" y="86"/>
                  <a:pt x="103" y="83"/>
                  <a:pt x="110" y="81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93" y="46"/>
                  <a:pt x="78" y="55"/>
                  <a:pt x="66" y="66"/>
                </a:cubicBezTo>
                <a:cubicBezTo>
                  <a:pt x="63" y="69"/>
                  <a:pt x="61" y="72"/>
                  <a:pt x="59" y="74"/>
                </a:cubicBezTo>
                <a:lnTo>
                  <a:pt x="90" y="9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7999" name="Freeform 242"/>
          <p:cNvSpPr>
            <a:spLocks noEditPoints="1"/>
          </p:cNvSpPr>
          <p:nvPr/>
        </p:nvSpPr>
        <p:spPr>
          <a:xfrm>
            <a:off x="1753203" y="4343406"/>
            <a:ext cx="230718" cy="148167"/>
          </a:xfrm>
          <a:custGeom>
            <a:avLst/>
            <a:gdLst/>
            <a:ahLst/>
            <a:cxnLst>
              <a:cxn ang="0">
                <a:pos x="0" y="27924"/>
              </a:cxn>
              <a:cxn ang="0">
                <a:pos x="88034" y="21641"/>
              </a:cxn>
              <a:cxn ang="0">
                <a:pos x="94273" y="13264"/>
              </a:cxn>
              <a:cxn ang="0">
                <a:pos x="126853" y="0"/>
              </a:cxn>
              <a:cxn ang="0">
                <a:pos x="158739" y="13264"/>
              </a:cxn>
              <a:cxn ang="0">
                <a:pos x="168444" y="27226"/>
              </a:cxn>
              <a:cxn ang="0">
                <a:pos x="173990" y="27924"/>
              </a:cxn>
              <a:cxn ang="0">
                <a:pos x="173990" y="90753"/>
              </a:cxn>
              <a:cxn ang="0">
                <a:pos x="160126" y="92149"/>
              </a:cxn>
              <a:cxn ang="0">
                <a:pos x="160126" y="112395"/>
              </a:cxn>
              <a:cxn ang="0">
                <a:pos x="147648" y="112395"/>
              </a:cxn>
              <a:cxn ang="0">
                <a:pos x="141410" y="94244"/>
              </a:cxn>
              <a:cxn ang="0">
                <a:pos x="32579" y="94942"/>
              </a:cxn>
              <a:cxn ang="0">
                <a:pos x="26341" y="112395"/>
              </a:cxn>
              <a:cxn ang="0">
                <a:pos x="13863" y="112395"/>
              </a:cxn>
              <a:cxn ang="0">
                <a:pos x="13863" y="92149"/>
              </a:cxn>
              <a:cxn ang="0">
                <a:pos x="0" y="90753"/>
              </a:cxn>
              <a:cxn ang="0">
                <a:pos x="0" y="27924"/>
              </a:cxn>
              <a:cxn ang="0">
                <a:pos x="126853" y="29320"/>
              </a:cxn>
              <a:cxn ang="0">
                <a:pos x="108830" y="36999"/>
              </a:cxn>
              <a:cxn ang="0">
                <a:pos x="111603" y="56546"/>
              </a:cxn>
              <a:cxn ang="0">
                <a:pos x="124080" y="45376"/>
              </a:cxn>
              <a:cxn ang="0">
                <a:pos x="126853" y="29320"/>
              </a:cxn>
              <a:cxn ang="0">
                <a:pos x="146262" y="26528"/>
              </a:cxn>
              <a:cxn ang="0">
                <a:pos x="126853" y="18150"/>
              </a:cxn>
              <a:cxn ang="0">
                <a:pos x="107444" y="26528"/>
              </a:cxn>
              <a:cxn ang="0">
                <a:pos x="99125" y="46074"/>
              </a:cxn>
              <a:cxn ang="0">
                <a:pos x="107444" y="65621"/>
              </a:cxn>
              <a:cxn ang="0">
                <a:pos x="126853" y="73999"/>
              </a:cxn>
              <a:cxn ang="0">
                <a:pos x="146262" y="65621"/>
              </a:cxn>
              <a:cxn ang="0">
                <a:pos x="153887" y="46074"/>
              </a:cxn>
              <a:cxn ang="0">
                <a:pos x="146262" y="26528"/>
              </a:cxn>
              <a:cxn ang="0">
                <a:pos x="20795" y="67716"/>
              </a:cxn>
              <a:cxn ang="0">
                <a:pos x="20795" y="73999"/>
              </a:cxn>
              <a:cxn ang="0">
                <a:pos x="69318" y="73999"/>
              </a:cxn>
              <a:cxn ang="0">
                <a:pos x="69318" y="67716"/>
              </a:cxn>
              <a:cxn ang="0">
                <a:pos x="20795" y="67716"/>
              </a:cxn>
              <a:cxn ang="0">
                <a:pos x="20795" y="39792"/>
              </a:cxn>
              <a:cxn ang="0">
                <a:pos x="20795" y="46773"/>
              </a:cxn>
              <a:cxn ang="0">
                <a:pos x="69318" y="46773"/>
              </a:cxn>
              <a:cxn ang="0">
                <a:pos x="69318" y="39792"/>
              </a:cxn>
              <a:cxn ang="0">
                <a:pos x="20795" y="39792"/>
              </a:cxn>
              <a:cxn ang="0">
                <a:pos x="20795" y="53754"/>
              </a:cxn>
              <a:cxn ang="0">
                <a:pos x="20795" y="60037"/>
              </a:cxn>
              <a:cxn ang="0">
                <a:pos x="69318" y="60037"/>
              </a:cxn>
              <a:cxn ang="0">
                <a:pos x="69318" y="53754"/>
              </a:cxn>
              <a:cxn ang="0">
                <a:pos x="20795" y="53754"/>
              </a:cxn>
            </a:cxnLst>
            <a:rect l="0" t="0" r="0" b="0"/>
            <a:pathLst>
              <a:path w="251" h="161">
                <a:moveTo>
                  <a:pt x="0" y="40"/>
                </a:moveTo>
                <a:cubicBezTo>
                  <a:pt x="43" y="34"/>
                  <a:pt x="85" y="31"/>
                  <a:pt x="127" y="31"/>
                </a:cubicBezTo>
                <a:cubicBezTo>
                  <a:pt x="129" y="27"/>
                  <a:pt x="132" y="23"/>
                  <a:pt x="136" y="19"/>
                </a:cubicBezTo>
                <a:cubicBezTo>
                  <a:pt x="148" y="7"/>
                  <a:pt x="164" y="0"/>
                  <a:pt x="183" y="0"/>
                </a:cubicBezTo>
                <a:cubicBezTo>
                  <a:pt x="201" y="0"/>
                  <a:pt x="217" y="7"/>
                  <a:pt x="229" y="19"/>
                </a:cubicBezTo>
                <a:cubicBezTo>
                  <a:pt x="235" y="25"/>
                  <a:pt x="239" y="31"/>
                  <a:pt x="243" y="39"/>
                </a:cubicBezTo>
                <a:cubicBezTo>
                  <a:pt x="245" y="39"/>
                  <a:pt x="248" y="39"/>
                  <a:pt x="251" y="40"/>
                </a:cubicBezTo>
                <a:cubicBezTo>
                  <a:pt x="251" y="70"/>
                  <a:pt x="251" y="100"/>
                  <a:pt x="251" y="130"/>
                </a:cubicBezTo>
                <a:cubicBezTo>
                  <a:pt x="244" y="131"/>
                  <a:pt x="238" y="131"/>
                  <a:pt x="231" y="132"/>
                </a:cubicBezTo>
                <a:cubicBezTo>
                  <a:pt x="231" y="161"/>
                  <a:pt x="231" y="161"/>
                  <a:pt x="231" y="161"/>
                </a:cubicBezTo>
                <a:cubicBezTo>
                  <a:pt x="213" y="161"/>
                  <a:pt x="213" y="161"/>
                  <a:pt x="213" y="161"/>
                </a:cubicBezTo>
                <a:cubicBezTo>
                  <a:pt x="204" y="135"/>
                  <a:pt x="204" y="135"/>
                  <a:pt x="204" y="135"/>
                </a:cubicBezTo>
                <a:cubicBezTo>
                  <a:pt x="151" y="140"/>
                  <a:pt x="99" y="141"/>
                  <a:pt x="47" y="136"/>
                </a:cubicBezTo>
                <a:cubicBezTo>
                  <a:pt x="38" y="161"/>
                  <a:pt x="38" y="161"/>
                  <a:pt x="38" y="161"/>
                </a:cubicBezTo>
                <a:cubicBezTo>
                  <a:pt x="20" y="161"/>
                  <a:pt x="20" y="161"/>
                  <a:pt x="20" y="161"/>
                </a:cubicBezTo>
                <a:cubicBezTo>
                  <a:pt x="20" y="132"/>
                  <a:pt x="20" y="132"/>
                  <a:pt x="20" y="132"/>
                </a:cubicBezTo>
                <a:cubicBezTo>
                  <a:pt x="13" y="132"/>
                  <a:pt x="7" y="131"/>
                  <a:pt x="0" y="130"/>
                </a:cubicBezTo>
                <a:cubicBezTo>
                  <a:pt x="0" y="100"/>
                  <a:pt x="0" y="70"/>
                  <a:pt x="0" y="40"/>
                </a:cubicBezTo>
                <a:close/>
                <a:moveTo>
                  <a:pt x="183" y="42"/>
                </a:moveTo>
                <a:cubicBezTo>
                  <a:pt x="175" y="37"/>
                  <a:pt x="163" y="42"/>
                  <a:pt x="157" y="53"/>
                </a:cubicBezTo>
                <a:cubicBezTo>
                  <a:pt x="151" y="63"/>
                  <a:pt x="153" y="76"/>
                  <a:pt x="161" y="81"/>
                </a:cubicBezTo>
                <a:cubicBezTo>
                  <a:pt x="169" y="85"/>
                  <a:pt x="173" y="76"/>
                  <a:pt x="179" y="65"/>
                </a:cubicBezTo>
                <a:cubicBezTo>
                  <a:pt x="185" y="55"/>
                  <a:pt x="191" y="47"/>
                  <a:pt x="183" y="42"/>
                </a:cubicBezTo>
                <a:close/>
                <a:moveTo>
                  <a:pt x="211" y="38"/>
                </a:moveTo>
                <a:cubicBezTo>
                  <a:pt x="204" y="31"/>
                  <a:pt x="194" y="26"/>
                  <a:pt x="183" y="26"/>
                </a:cubicBezTo>
                <a:cubicBezTo>
                  <a:pt x="172" y="26"/>
                  <a:pt x="162" y="31"/>
                  <a:pt x="155" y="38"/>
                </a:cubicBezTo>
                <a:cubicBezTo>
                  <a:pt x="147" y="45"/>
                  <a:pt x="143" y="55"/>
                  <a:pt x="143" y="66"/>
                </a:cubicBezTo>
                <a:cubicBezTo>
                  <a:pt x="143" y="77"/>
                  <a:pt x="147" y="87"/>
                  <a:pt x="155" y="94"/>
                </a:cubicBezTo>
                <a:cubicBezTo>
                  <a:pt x="162" y="101"/>
                  <a:pt x="172" y="106"/>
                  <a:pt x="183" y="106"/>
                </a:cubicBezTo>
                <a:cubicBezTo>
                  <a:pt x="194" y="106"/>
                  <a:pt x="204" y="101"/>
                  <a:pt x="211" y="94"/>
                </a:cubicBezTo>
                <a:cubicBezTo>
                  <a:pt x="218" y="87"/>
                  <a:pt x="222" y="77"/>
                  <a:pt x="222" y="66"/>
                </a:cubicBezTo>
                <a:cubicBezTo>
                  <a:pt x="222" y="55"/>
                  <a:pt x="218" y="45"/>
                  <a:pt x="211" y="38"/>
                </a:cubicBezTo>
                <a:close/>
                <a:moveTo>
                  <a:pt x="30" y="97"/>
                </a:moveTo>
                <a:cubicBezTo>
                  <a:pt x="30" y="106"/>
                  <a:pt x="30" y="106"/>
                  <a:pt x="30" y="106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100" y="97"/>
                  <a:pt x="100" y="97"/>
                  <a:pt x="100" y="97"/>
                </a:cubicBezTo>
                <a:cubicBezTo>
                  <a:pt x="30" y="97"/>
                  <a:pt x="30" y="97"/>
                  <a:pt x="30" y="97"/>
                </a:cubicBezTo>
                <a:close/>
                <a:moveTo>
                  <a:pt x="30" y="57"/>
                </a:moveTo>
                <a:cubicBezTo>
                  <a:pt x="30" y="67"/>
                  <a:pt x="30" y="67"/>
                  <a:pt x="30" y="67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0" y="57"/>
                  <a:pt x="100" y="57"/>
                  <a:pt x="100" y="57"/>
                </a:cubicBezTo>
                <a:cubicBezTo>
                  <a:pt x="30" y="57"/>
                  <a:pt x="30" y="57"/>
                  <a:pt x="30" y="57"/>
                </a:cubicBezTo>
                <a:close/>
                <a:moveTo>
                  <a:pt x="30" y="77"/>
                </a:moveTo>
                <a:cubicBezTo>
                  <a:pt x="30" y="86"/>
                  <a:pt x="30" y="86"/>
                  <a:pt x="30" y="86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100" y="77"/>
                  <a:pt x="100" y="77"/>
                  <a:pt x="100" y="77"/>
                </a:cubicBezTo>
                <a:lnTo>
                  <a:pt x="30" y="7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8000" name="Freeform 243"/>
          <p:cNvSpPr>
            <a:spLocks noEditPoints="1"/>
          </p:cNvSpPr>
          <p:nvPr/>
        </p:nvSpPr>
        <p:spPr>
          <a:xfrm>
            <a:off x="2413604" y="4914907"/>
            <a:ext cx="218018" cy="251884"/>
          </a:xfrm>
          <a:custGeom>
            <a:avLst/>
            <a:gdLst/>
            <a:ahLst/>
            <a:cxnLst>
              <a:cxn ang="0">
                <a:pos x="162560" y="82395"/>
              </a:cxn>
              <a:cxn ang="0">
                <a:pos x="143024" y="182945"/>
              </a:cxn>
              <a:cxn ang="0">
                <a:pos x="139536" y="189230"/>
              </a:cxn>
              <a:cxn ang="0">
                <a:pos x="122094" y="182945"/>
              </a:cxn>
              <a:cxn ang="0">
                <a:pos x="39767" y="189230"/>
              </a:cxn>
              <a:cxn ang="0">
                <a:pos x="22325" y="182945"/>
              </a:cxn>
              <a:cxn ang="0">
                <a:pos x="0" y="163394"/>
              </a:cxn>
              <a:cxn ang="0">
                <a:pos x="19535" y="62843"/>
              </a:cxn>
              <a:cxn ang="0">
                <a:pos x="39070" y="13965"/>
              </a:cxn>
              <a:cxn ang="0">
                <a:pos x="85117" y="0"/>
              </a:cxn>
              <a:cxn ang="0">
                <a:pos x="71861" y="45387"/>
              </a:cxn>
              <a:cxn ang="0">
                <a:pos x="42558" y="58654"/>
              </a:cxn>
              <a:cxn ang="0">
                <a:pos x="30000" y="21646"/>
              </a:cxn>
              <a:cxn ang="0">
                <a:pos x="55814" y="95662"/>
              </a:cxn>
              <a:cxn ang="0">
                <a:pos x="38372" y="126386"/>
              </a:cxn>
              <a:cxn ang="0">
                <a:pos x="55814" y="95662"/>
              </a:cxn>
              <a:cxn ang="0">
                <a:pos x="125582" y="87981"/>
              </a:cxn>
              <a:cxn ang="0">
                <a:pos x="149304" y="83093"/>
              </a:cxn>
              <a:cxn ang="0">
                <a:pos x="136745" y="143144"/>
              </a:cxn>
              <a:cxn ang="0">
                <a:pos x="136745" y="157109"/>
              </a:cxn>
              <a:cxn ang="0">
                <a:pos x="136745" y="143144"/>
              </a:cxn>
              <a:cxn ang="0">
                <a:pos x="130466" y="129179"/>
              </a:cxn>
              <a:cxn ang="0">
                <a:pos x="143722" y="129179"/>
              </a:cxn>
              <a:cxn ang="0">
                <a:pos x="125582" y="105438"/>
              </a:cxn>
              <a:cxn ang="0">
                <a:pos x="149304" y="110325"/>
              </a:cxn>
              <a:cxn ang="0">
                <a:pos x="125582" y="105438"/>
              </a:cxn>
              <a:cxn ang="0">
                <a:pos x="125582" y="102645"/>
              </a:cxn>
              <a:cxn ang="0">
                <a:pos x="149304" y="98455"/>
              </a:cxn>
              <a:cxn ang="0">
                <a:pos x="125582" y="90774"/>
              </a:cxn>
              <a:cxn ang="0">
                <a:pos x="149304" y="94964"/>
              </a:cxn>
              <a:cxn ang="0">
                <a:pos x="125582" y="90774"/>
              </a:cxn>
              <a:cxn ang="0">
                <a:pos x="23721" y="111024"/>
              </a:cxn>
              <a:cxn ang="0">
                <a:pos x="49535" y="157808"/>
              </a:cxn>
              <a:cxn ang="0">
                <a:pos x="118606" y="131972"/>
              </a:cxn>
              <a:cxn ang="0">
                <a:pos x="92791" y="85188"/>
              </a:cxn>
            </a:cxnLst>
            <a:rect l="0" t="0" r="0" b="0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</p:spTree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8110" y="154940"/>
            <a:ext cx="11929110" cy="6490970"/>
            <a:chOff x="224" y="187"/>
            <a:chExt cx="18786" cy="10222"/>
          </a:xfrm>
        </p:grpSpPr>
        <p:sp>
          <p:nvSpPr>
            <p:cNvPr id="2" name="矩形 1"/>
            <p:cNvSpPr/>
            <p:nvPr/>
          </p:nvSpPr>
          <p:spPr>
            <a:xfrm>
              <a:off x="441" y="1880"/>
              <a:ext cx="3057" cy="473"/>
            </a:xfrm>
            <a:prstGeom prst="rect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" name="矩形 3"/>
            <p:cNvSpPr/>
            <p:nvPr/>
          </p:nvSpPr>
          <p:spPr>
            <a:xfrm>
              <a:off x="441" y="2517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" name="矩形 4"/>
            <p:cNvSpPr/>
            <p:nvPr/>
          </p:nvSpPr>
          <p:spPr>
            <a:xfrm>
              <a:off x="4244" y="1880"/>
              <a:ext cx="3057" cy="473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8" name="矩形 7"/>
            <p:cNvSpPr/>
            <p:nvPr/>
          </p:nvSpPr>
          <p:spPr>
            <a:xfrm>
              <a:off x="4244" y="2517"/>
              <a:ext cx="3057" cy="47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9" name="矩形 8"/>
            <p:cNvSpPr/>
            <p:nvPr/>
          </p:nvSpPr>
          <p:spPr>
            <a:xfrm>
              <a:off x="8028" y="1880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0" name="矩形 9"/>
            <p:cNvSpPr/>
            <p:nvPr/>
          </p:nvSpPr>
          <p:spPr>
            <a:xfrm>
              <a:off x="8028" y="2517"/>
              <a:ext cx="3057" cy="47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1" name="矩形 10"/>
            <p:cNvSpPr/>
            <p:nvPr/>
          </p:nvSpPr>
          <p:spPr>
            <a:xfrm>
              <a:off x="11921" y="1880"/>
              <a:ext cx="3053" cy="47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2" name="矩形 11"/>
            <p:cNvSpPr/>
            <p:nvPr/>
          </p:nvSpPr>
          <p:spPr>
            <a:xfrm>
              <a:off x="11921" y="2517"/>
              <a:ext cx="3053" cy="47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3" name="矩形 12"/>
            <p:cNvSpPr/>
            <p:nvPr/>
          </p:nvSpPr>
          <p:spPr>
            <a:xfrm>
              <a:off x="15694" y="1880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4" name="矩形 13"/>
            <p:cNvSpPr/>
            <p:nvPr/>
          </p:nvSpPr>
          <p:spPr>
            <a:xfrm>
              <a:off x="15694" y="2517"/>
              <a:ext cx="3057" cy="47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5" name="矩形 14"/>
            <p:cNvSpPr/>
            <p:nvPr/>
          </p:nvSpPr>
          <p:spPr>
            <a:xfrm>
              <a:off x="441" y="3363"/>
              <a:ext cx="3057" cy="4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6" name="矩形 15"/>
            <p:cNvSpPr/>
            <p:nvPr/>
          </p:nvSpPr>
          <p:spPr>
            <a:xfrm>
              <a:off x="441" y="4000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7" name="矩形 16"/>
            <p:cNvSpPr/>
            <p:nvPr/>
          </p:nvSpPr>
          <p:spPr>
            <a:xfrm>
              <a:off x="4278" y="3363"/>
              <a:ext cx="3053" cy="47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4278" y="4000"/>
              <a:ext cx="3053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8028" y="3363"/>
              <a:ext cx="3057" cy="473"/>
            </a:xfrm>
            <a:prstGeom prst="rect">
              <a:avLst/>
            </a:prstGeom>
            <a:solidFill>
              <a:srgbClr val="0A83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21" name="矩形 20"/>
            <p:cNvSpPr/>
            <p:nvPr/>
          </p:nvSpPr>
          <p:spPr>
            <a:xfrm>
              <a:off x="8028" y="4000"/>
              <a:ext cx="3057" cy="473"/>
            </a:xfrm>
            <a:prstGeom prst="rect">
              <a:avLst/>
            </a:prstGeom>
            <a:solidFill>
              <a:srgbClr val="B499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23" name="矩形 22"/>
            <p:cNvSpPr/>
            <p:nvPr/>
          </p:nvSpPr>
          <p:spPr>
            <a:xfrm>
              <a:off x="11921" y="3363"/>
              <a:ext cx="3053" cy="473"/>
            </a:xfrm>
            <a:prstGeom prst="rect">
              <a:avLst/>
            </a:prstGeom>
            <a:solidFill>
              <a:srgbClr val="4059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24" name="矩形 23"/>
            <p:cNvSpPr/>
            <p:nvPr/>
          </p:nvSpPr>
          <p:spPr>
            <a:xfrm>
              <a:off x="11921" y="4000"/>
              <a:ext cx="3053" cy="473"/>
            </a:xfrm>
            <a:prstGeom prst="rect">
              <a:avLst/>
            </a:prstGeom>
            <a:solidFill>
              <a:srgbClr val="9FAE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26" name="矩形 25"/>
            <p:cNvSpPr/>
            <p:nvPr/>
          </p:nvSpPr>
          <p:spPr>
            <a:xfrm>
              <a:off x="15728" y="3363"/>
              <a:ext cx="3057" cy="473"/>
            </a:xfrm>
            <a:prstGeom prst="rect">
              <a:avLst/>
            </a:prstGeom>
            <a:solidFill>
              <a:srgbClr val="6972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27" name="矩形 26"/>
            <p:cNvSpPr/>
            <p:nvPr/>
          </p:nvSpPr>
          <p:spPr>
            <a:xfrm>
              <a:off x="15728" y="4000"/>
              <a:ext cx="3057" cy="473"/>
            </a:xfrm>
            <a:prstGeom prst="rect">
              <a:avLst/>
            </a:prstGeom>
            <a:solidFill>
              <a:srgbClr val="FA63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29" name="矩形 28"/>
            <p:cNvSpPr/>
            <p:nvPr/>
          </p:nvSpPr>
          <p:spPr>
            <a:xfrm>
              <a:off x="441" y="4867"/>
              <a:ext cx="3057" cy="473"/>
            </a:xfrm>
            <a:prstGeom prst="rect">
              <a:avLst/>
            </a:prstGeom>
            <a:solidFill>
              <a:srgbClr val="798F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30" name="矩形 29"/>
            <p:cNvSpPr/>
            <p:nvPr/>
          </p:nvSpPr>
          <p:spPr>
            <a:xfrm>
              <a:off x="441" y="5503"/>
              <a:ext cx="3057" cy="473"/>
            </a:xfrm>
            <a:prstGeom prst="rect">
              <a:avLst/>
            </a:prstGeom>
            <a:solidFill>
              <a:srgbClr val="7FBA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31" name="矩形 30"/>
            <p:cNvSpPr/>
            <p:nvPr/>
          </p:nvSpPr>
          <p:spPr>
            <a:xfrm>
              <a:off x="4278" y="4867"/>
              <a:ext cx="3053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32" name="矩形 31"/>
            <p:cNvSpPr/>
            <p:nvPr/>
          </p:nvSpPr>
          <p:spPr>
            <a:xfrm>
              <a:off x="4278" y="5503"/>
              <a:ext cx="3053" cy="473"/>
            </a:xfrm>
            <a:prstGeom prst="rect">
              <a:avLst/>
            </a:prstGeom>
            <a:solidFill>
              <a:srgbClr val="7FBA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35" name="矩形 34"/>
            <p:cNvSpPr/>
            <p:nvPr/>
          </p:nvSpPr>
          <p:spPr>
            <a:xfrm>
              <a:off x="8031" y="4867"/>
              <a:ext cx="3057" cy="473"/>
            </a:xfrm>
            <a:prstGeom prst="rect">
              <a:avLst/>
            </a:prstGeom>
            <a:solidFill>
              <a:srgbClr val="798F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36" name="矩形 35"/>
            <p:cNvSpPr/>
            <p:nvPr/>
          </p:nvSpPr>
          <p:spPr>
            <a:xfrm>
              <a:off x="8031" y="5503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37" name="矩形 36"/>
            <p:cNvSpPr/>
            <p:nvPr/>
          </p:nvSpPr>
          <p:spPr>
            <a:xfrm>
              <a:off x="11888" y="4867"/>
              <a:ext cx="3057" cy="4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38" name="矩形 37"/>
            <p:cNvSpPr/>
            <p:nvPr/>
          </p:nvSpPr>
          <p:spPr>
            <a:xfrm>
              <a:off x="11888" y="5503"/>
              <a:ext cx="3057" cy="473"/>
            </a:xfrm>
            <a:prstGeom prst="rect">
              <a:avLst/>
            </a:prstGeom>
            <a:solidFill>
              <a:srgbClr val="FA63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39" name="矩形 38"/>
            <p:cNvSpPr/>
            <p:nvPr/>
          </p:nvSpPr>
          <p:spPr>
            <a:xfrm>
              <a:off x="15731" y="4867"/>
              <a:ext cx="3057" cy="473"/>
            </a:xfrm>
            <a:prstGeom prst="rect">
              <a:avLst/>
            </a:prstGeom>
            <a:solidFill>
              <a:schemeClr val="accent5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0" name="矩形 39"/>
            <p:cNvSpPr/>
            <p:nvPr/>
          </p:nvSpPr>
          <p:spPr>
            <a:xfrm>
              <a:off x="15731" y="5503"/>
              <a:ext cx="3057" cy="47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1" name="矩形 40"/>
            <p:cNvSpPr/>
            <p:nvPr/>
          </p:nvSpPr>
          <p:spPr>
            <a:xfrm>
              <a:off x="441" y="6313"/>
              <a:ext cx="3057" cy="473"/>
            </a:xfrm>
            <a:prstGeom prst="rect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2" name="矩形 41"/>
            <p:cNvSpPr/>
            <p:nvPr/>
          </p:nvSpPr>
          <p:spPr>
            <a:xfrm>
              <a:off x="441" y="6950"/>
              <a:ext cx="3057" cy="47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3" name="矩形 42"/>
            <p:cNvSpPr/>
            <p:nvPr/>
          </p:nvSpPr>
          <p:spPr>
            <a:xfrm>
              <a:off x="4244" y="6313"/>
              <a:ext cx="3057" cy="4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4" name="矩形 43"/>
            <p:cNvSpPr/>
            <p:nvPr/>
          </p:nvSpPr>
          <p:spPr>
            <a:xfrm>
              <a:off x="4244" y="6950"/>
              <a:ext cx="3057" cy="47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5" name="矩形 44"/>
            <p:cNvSpPr/>
            <p:nvPr/>
          </p:nvSpPr>
          <p:spPr>
            <a:xfrm>
              <a:off x="8028" y="6313"/>
              <a:ext cx="3057" cy="47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6" name="矩形 45"/>
            <p:cNvSpPr/>
            <p:nvPr/>
          </p:nvSpPr>
          <p:spPr>
            <a:xfrm>
              <a:off x="8028" y="6950"/>
              <a:ext cx="3057" cy="47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7" name="矩形 46"/>
            <p:cNvSpPr/>
            <p:nvPr/>
          </p:nvSpPr>
          <p:spPr>
            <a:xfrm>
              <a:off x="11921" y="6313"/>
              <a:ext cx="3053" cy="47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8" name="矩形 47"/>
            <p:cNvSpPr/>
            <p:nvPr/>
          </p:nvSpPr>
          <p:spPr>
            <a:xfrm>
              <a:off x="11921" y="6950"/>
              <a:ext cx="3053" cy="473"/>
            </a:xfrm>
            <a:prstGeom prst="rect">
              <a:avLst/>
            </a:prstGeom>
            <a:solidFill>
              <a:srgbClr val="FA63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49" name="矩形 48"/>
            <p:cNvSpPr/>
            <p:nvPr/>
          </p:nvSpPr>
          <p:spPr>
            <a:xfrm>
              <a:off x="15694" y="6313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0" name="矩形 49"/>
            <p:cNvSpPr/>
            <p:nvPr/>
          </p:nvSpPr>
          <p:spPr>
            <a:xfrm>
              <a:off x="15694" y="6950"/>
              <a:ext cx="3057" cy="47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1" name="矩形 50"/>
            <p:cNvSpPr/>
            <p:nvPr/>
          </p:nvSpPr>
          <p:spPr>
            <a:xfrm>
              <a:off x="441" y="7797"/>
              <a:ext cx="3057" cy="473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2" name="矩形 51"/>
            <p:cNvSpPr/>
            <p:nvPr/>
          </p:nvSpPr>
          <p:spPr>
            <a:xfrm>
              <a:off x="441" y="8433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3" name="矩形 52"/>
            <p:cNvSpPr/>
            <p:nvPr/>
          </p:nvSpPr>
          <p:spPr>
            <a:xfrm>
              <a:off x="4278" y="7797"/>
              <a:ext cx="3053" cy="473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4" name="矩形 53"/>
            <p:cNvSpPr/>
            <p:nvPr/>
          </p:nvSpPr>
          <p:spPr>
            <a:xfrm>
              <a:off x="4278" y="8433"/>
              <a:ext cx="3053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5" name="矩形 54"/>
            <p:cNvSpPr/>
            <p:nvPr/>
          </p:nvSpPr>
          <p:spPr>
            <a:xfrm>
              <a:off x="8028" y="7797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6" name="矩形 55"/>
            <p:cNvSpPr/>
            <p:nvPr/>
          </p:nvSpPr>
          <p:spPr>
            <a:xfrm>
              <a:off x="8028" y="8433"/>
              <a:ext cx="3057" cy="473"/>
            </a:xfrm>
            <a:prstGeom prst="rect">
              <a:avLst/>
            </a:prstGeom>
            <a:solidFill>
              <a:srgbClr val="B499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7" name="矩形 56"/>
            <p:cNvSpPr/>
            <p:nvPr/>
          </p:nvSpPr>
          <p:spPr>
            <a:xfrm>
              <a:off x="11921" y="7797"/>
              <a:ext cx="3053" cy="473"/>
            </a:xfrm>
            <a:prstGeom prst="rect">
              <a:avLst/>
            </a:prstGeom>
            <a:solidFill>
              <a:srgbClr val="CCF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8" name="矩形 57"/>
            <p:cNvSpPr/>
            <p:nvPr/>
          </p:nvSpPr>
          <p:spPr>
            <a:xfrm>
              <a:off x="11921" y="8433"/>
              <a:ext cx="3053" cy="473"/>
            </a:xfrm>
            <a:prstGeom prst="rect">
              <a:avLst/>
            </a:prstGeom>
            <a:solidFill>
              <a:srgbClr val="9FAE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59" name="矩形 58"/>
            <p:cNvSpPr/>
            <p:nvPr/>
          </p:nvSpPr>
          <p:spPr>
            <a:xfrm>
              <a:off x="15728" y="7797"/>
              <a:ext cx="3057" cy="47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0" name="矩形 59"/>
            <p:cNvSpPr/>
            <p:nvPr/>
          </p:nvSpPr>
          <p:spPr>
            <a:xfrm>
              <a:off x="15728" y="8433"/>
              <a:ext cx="3057" cy="473"/>
            </a:xfrm>
            <a:prstGeom prst="rect">
              <a:avLst/>
            </a:prstGeom>
            <a:solidFill>
              <a:srgbClr val="FA63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1" name="矩形 60"/>
            <p:cNvSpPr/>
            <p:nvPr/>
          </p:nvSpPr>
          <p:spPr>
            <a:xfrm>
              <a:off x="441" y="9300"/>
              <a:ext cx="3057" cy="473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2" name="矩形 61"/>
            <p:cNvSpPr/>
            <p:nvPr/>
          </p:nvSpPr>
          <p:spPr>
            <a:xfrm>
              <a:off x="441" y="9937"/>
              <a:ext cx="3057" cy="473"/>
            </a:xfrm>
            <a:prstGeom prst="rect">
              <a:avLst/>
            </a:prstGeom>
            <a:solidFill>
              <a:srgbClr val="7FBA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3" name="矩形 62"/>
            <p:cNvSpPr/>
            <p:nvPr/>
          </p:nvSpPr>
          <p:spPr>
            <a:xfrm>
              <a:off x="4278" y="9300"/>
              <a:ext cx="3053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4" name="矩形 63"/>
            <p:cNvSpPr/>
            <p:nvPr/>
          </p:nvSpPr>
          <p:spPr>
            <a:xfrm>
              <a:off x="4278" y="9937"/>
              <a:ext cx="3053" cy="473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5" name="矩形 64"/>
            <p:cNvSpPr/>
            <p:nvPr/>
          </p:nvSpPr>
          <p:spPr>
            <a:xfrm>
              <a:off x="8031" y="9300"/>
              <a:ext cx="3057" cy="473"/>
            </a:xfrm>
            <a:prstGeom prst="rect">
              <a:avLst/>
            </a:prstGeom>
            <a:solidFill>
              <a:srgbClr val="CC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6" name="矩形 65"/>
            <p:cNvSpPr/>
            <p:nvPr/>
          </p:nvSpPr>
          <p:spPr>
            <a:xfrm>
              <a:off x="8031" y="9937"/>
              <a:ext cx="3057" cy="47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7" name="矩形 66"/>
            <p:cNvSpPr/>
            <p:nvPr/>
          </p:nvSpPr>
          <p:spPr>
            <a:xfrm>
              <a:off x="11888" y="9300"/>
              <a:ext cx="3057" cy="473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8" name="矩形 67"/>
            <p:cNvSpPr/>
            <p:nvPr/>
          </p:nvSpPr>
          <p:spPr>
            <a:xfrm>
              <a:off x="11888" y="9937"/>
              <a:ext cx="3057" cy="473"/>
            </a:xfrm>
            <a:prstGeom prst="rect">
              <a:avLst/>
            </a:prstGeom>
            <a:solidFill>
              <a:srgbClr val="FA63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9" name="矩形 68"/>
            <p:cNvSpPr/>
            <p:nvPr/>
          </p:nvSpPr>
          <p:spPr>
            <a:xfrm>
              <a:off x="15731" y="9300"/>
              <a:ext cx="3057" cy="47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70" name="矩形 69"/>
            <p:cNvSpPr/>
            <p:nvPr/>
          </p:nvSpPr>
          <p:spPr>
            <a:xfrm>
              <a:off x="15731" y="9937"/>
              <a:ext cx="3057" cy="47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" name="文本框 2"/>
            <p:cNvSpPr txBox="1"/>
            <p:nvPr/>
          </p:nvSpPr>
          <p:spPr>
            <a:xfrm>
              <a:off x="224" y="187"/>
              <a:ext cx="8157" cy="143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algn="dist"/>
              <a:r>
                <a:rPr lang="en-US" altLang="en-US" sz="5335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2" charset="0"/>
                  <a:ea typeface="微软雅黑" panose="020B0503020204020204" charset="-122"/>
                  <a:sym typeface="Arial" panose="020B0604020202020204" pitchFamily="34" charset="0"/>
                </a:rPr>
                <a:t>LEOPARD</a:t>
              </a:r>
              <a:r>
                <a:rPr lang="en-US" altLang="en-US" sz="5335" dirty="0">
                  <a:solidFill>
                    <a:srgbClr val="262626"/>
                  </a:solidFill>
                  <a:latin typeface="Impact" panose="020B0806030902050204" pitchFamily="2" charset="0"/>
                  <a:ea typeface="微软雅黑" panose="020B0503020204020204" charset="-122"/>
                  <a:sym typeface="Arial" panose="020B0604020202020204" pitchFamily="34" charset="0"/>
                </a:rPr>
                <a:t> </a:t>
              </a:r>
              <a:r>
                <a:rPr lang="en-US" altLang="en-US" sz="5335" dirty="0">
                  <a:solidFill>
                    <a:srgbClr val="C00000"/>
                  </a:solidFill>
                  <a:latin typeface="Impact" panose="020B0806030902050204" pitchFamily="2" charset="0"/>
                  <a:ea typeface="微软雅黑" panose="020B0503020204020204" charset="-122"/>
                  <a:sym typeface="Arial" panose="020B0604020202020204" pitchFamily="34" charset="0"/>
                </a:rPr>
                <a:t>COLOURS </a:t>
              </a:r>
            </a:p>
          </p:txBody>
        </p:sp>
        <p:sp>
          <p:nvSpPr>
            <p:cNvPr id="7" name="文本框 2"/>
            <p:cNvSpPr txBox="1"/>
            <p:nvPr/>
          </p:nvSpPr>
          <p:spPr>
            <a:xfrm>
              <a:off x="8348" y="893"/>
              <a:ext cx="10663" cy="55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algn="dist"/>
              <a:r>
                <a:rPr lang="en-US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YOU CAN CHANGE THE COLORS BY YOURSELF AS YOU LIKE</a:t>
              </a:r>
            </a:p>
          </p:txBody>
        </p:sp>
        <p:sp>
          <p:nvSpPr>
            <p:cNvPr id="19" name="文本框 2"/>
            <p:cNvSpPr txBox="1"/>
            <p:nvPr/>
          </p:nvSpPr>
          <p:spPr>
            <a:xfrm>
              <a:off x="8348" y="380"/>
              <a:ext cx="10663" cy="55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algn="dist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使用取色器进行取色更换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文本框 9"/>
          <p:cNvSpPr txBox="1"/>
          <p:nvPr/>
        </p:nvSpPr>
        <p:spPr>
          <a:xfrm>
            <a:off x="8690293" y="2525713"/>
            <a:ext cx="3144520" cy="2111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l"/>
            <a:r>
              <a:rPr lang="en-US" altLang="x-none" sz="6600" dirty="0">
                <a:solidFill>
                  <a:schemeClr val="bg1"/>
                </a:solidFill>
                <a:latin typeface="Impact" panose="020B0806030902050204" pitchFamily="2" charset="0"/>
                <a:ea typeface="微软雅黑" panose="020B0503020204020204" charset="-122"/>
              </a:rPr>
              <a:t>CHAPTER</a:t>
            </a:r>
          </a:p>
          <a:p>
            <a:pPr lvl="0" algn="l"/>
            <a:r>
              <a:rPr lang="en-US" altLang="x-none" sz="6600" dirty="0">
                <a:solidFill>
                  <a:srgbClr val="C00000"/>
                </a:solidFill>
                <a:latin typeface="Impact" panose="020B0806030902050204" pitchFamily="2" charset="0"/>
                <a:ea typeface="微软雅黑" panose="020B0503020204020204" charset="-122"/>
              </a:rPr>
              <a:t>1-8</a:t>
            </a:r>
          </a:p>
        </p:txBody>
      </p:sp>
      <p:sp>
        <p:nvSpPr>
          <p:cNvPr id="73731" name="文本框 5"/>
          <p:cNvSpPr txBox="1"/>
          <p:nvPr/>
        </p:nvSpPr>
        <p:spPr>
          <a:xfrm>
            <a:off x="590550" y="3076893"/>
            <a:ext cx="731837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此处文字通过TXT文档或者QQ聊天窗口复制进入，无需调整格式，简单快捷，LEOPARD祝愿您汇报顺利！此处文字通过TXT文档或者QQ聊天窗口复制进入，无需调整格式，简单快捷，LEOPARD祝愿您汇报顺利！</a:t>
            </a:r>
          </a:p>
        </p:txBody>
      </p:sp>
      <p:sp>
        <p:nvSpPr>
          <p:cNvPr id="2050" name="团队"/>
          <p:cNvSpPr/>
          <p:nvPr/>
        </p:nvSpPr>
        <p:spPr bwMode="auto">
          <a:xfrm>
            <a:off x="7205663" y="2553018"/>
            <a:ext cx="566738" cy="412750"/>
          </a:xfrm>
          <a:custGeom>
            <a:avLst/>
            <a:gdLst/>
            <a:ahLst/>
            <a:cxnLst/>
            <a:rect l="0" t="0" r="r" b="b"/>
            <a:pathLst>
              <a:path w="2608263" h="1778000">
                <a:moveTo>
                  <a:pt x="1956693" y="381000"/>
                </a:moveTo>
                <a:lnTo>
                  <a:pt x="1966217" y="381397"/>
                </a:lnTo>
                <a:lnTo>
                  <a:pt x="1975740" y="382192"/>
                </a:lnTo>
                <a:lnTo>
                  <a:pt x="1986057" y="382986"/>
                </a:lnTo>
                <a:lnTo>
                  <a:pt x="1995581" y="384575"/>
                </a:lnTo>
                <a:lnTo>
                  <a:pt x="2005501" y="386562"/>
                </a:lnTo>
                <a:lnTo>
                  <a:pt x="2015819" y="388548"/>
                </a:lnTo>
                <a:lnTo>
                  <a:pt x="2025739" y="391726"/>
                </a:lnTo>
                <a:lnTo>
                  <a:pt x="2035263" y="394904"/>
                </a:lnTo>
                <a:lnTo>
                  <a:pt x="2045580" y="398876"/>
                </a:lnTo>
                <a:lnTo>
                  <a:pt x="2055500" y="403246"/>
                </a:lnTo>
                <a:lnTo>
                  <a:pt x="2065421" y="408807"/>
                </a:lnTo>
                <a:lnTo>
                  <a:pt x="2075738" y="414766"/>
                </a:lnTo>
                <a:lnTo>
                  <a:pt x="2101927" y="438998"/>
                </a:lnTo>
                <a:lnTo>
                  <a:pt x="2143990" y="446149"/>
                </a:lnTo>
                <a:lnTo>
                  <a:pt x="2147958" y="448929"/>
                </a:lnTo>
                <a:lnTo>
                  <a:pt x="2151926" y="452107"/>
                </a:lnTo>
                <a:lnTo>
                  <a:pt x="2155497" y="455683"/>
                </a:lnTo>
                <a:lnTo>
                  <a:pt x="2158672" y="459655"/>
                </a:lnTo>
                <a:lnTo>
                  <a:pt x="2161847" y="464025"/>
                </a:lnTo>
                <a:lnTo>
                  <a:pt x="2164624" y="468395"/>
                </a:lnTo>
                <a:lnTo>
                  <a:pt x="2169783" y="477531"/>
                </a:lnTo>
                <a:lnTo>
                  <a:pt x="2173751" y="485874"/>
                </a:lnTo>
                <a:lnTo>
                  <a:pt x="2176529" y="493024"/>
                </a:lnTo>
                <a:lnTo>
                  <a:pt x="2179306" y="499380"/>
                </a:lnTo>
                <a:lnTo>
                  <a:pt x="2182878" y="516064"/>
                </a:lnTo>
                <a:lnTo>
                  <a:pt x="2186052" y="532749"/>
                </a:lnTo>
                <a:lnTo>
                  <a:pt x="2188036" y="549433"/>
                </a:lnTo>
                <a:lnTo>
                  <a:pt x="2189623" y="565720"/>
                </a:lnTo>
                <a:lnTo>
                  <a:pt x="2190417" y="582008"/>
                </a:lnTo>
                <a:lnTo>
                  <a:pt x="2190814" y="598692"/>
                </a:lnTo>
                <a:lnTo>
                  <a:pt x="2190814" y="615376"/>
                </a:lnTo>
                <a:lnTo>
                  <a:pt x="2190417" y="632855"/>
                </a:lnTo>
                <a:lnTo>
                  <a:pt x="2190020" y="642389"/>
                </a:lnTo>
                <a:lnTo>
                  <a:pt x="2188830" y="656293"/>
                </a:lnTo>
                <a:lnTo>
                  <a:pt x="2185259" y="692840"/>
                </a:lnTo>
                <a:lnTo>
                  <a:pt x="2183671" y="711908"/>
                </a:lnTo>
                <a:lnTo>
                  <a:pt x="2182878" y="730578"/>
                </a:lnTo>
                <a:lnTo>
                  <a:pt x="2182084" y="746468"/>
                </a:lnTo>
                <a:lnTo>
                  <a:pt x="2182481" y="753221"/>
                </a:lnTo>
                <a:lnTo>
                  <a:pt x="2182878" y="758386"/>
                </a:lnTo>
                <a:lnTo>
                  <a:pt x="2183671" y="765139"/>
                </a:lnTo>
                <a:lnTo>
                  <a:pt x="2184862" y="771098"/>
                </a:lnTo>
                <a:lnTo>
                  <a:pt x="2186449" y="775865"/>
                </a:lnTo>
                <a:lnTo>
                  <a:pt x="2188433" y="779837"/>
                </a:lnTo>
                <a:lnTo>
                  <a:pt x="2192798" y="787782"/>
                </a:lnTo>
                <a:lnTo>
                  <a:pt x="2195179" y="792152"/>
                </a:lnTo>
                <a:lnTo>
                  <a:pt x="2198353" y="798508"/>
                </a:lnTo>
                <a:lnTo>
                  <a:pt x="2200734" y="804069"/>
                </a:lnTo>
                <a:lnTo>
                  <a:pt x="2202719" y="810028"/>
                </a:lnTo>
                <a:lnTo>
                  <a:pt x="2204306" y="815987"/>
                </a:lnTo>
                <a:lnTo>
                  <a:pt x="2205496" y="822343"/>
                </a:lnTo>
                <a:lnTo>
                  <a:pt x="2206687" y="829096"/>
                </a:lnTo>
                <a:lnTo>
                  <a:pt x="2207480" y="835452"/>
                </a:lnTo>
                <a:lnTo>
                  <a:pt x="2207877" y="842205"/>
                </a:lnTo>
                <a:lnTo>
                  <a:pt x="2207877" y="848561"/>
                </a:lnTo>
                <a:lnTo>
                  <a:pt x="2207480" y="862465"/>
                </a:lnTo>
                <a:lnTo>
                  <a:pt x="2206290" y="875177"/>
                </a:lnTo>
                <a:lnTo>
                  <a:pt x="2204306" y="887889"/>
                </a:lnTo>
                <a:lnTo>
                  <a:pt x="2202321" y="899806"/>
                </a:lnTo>
                <a:lnTo>
                  <a:pt x="2199544" y="913312"/>
                </a:lnTo>
                <a:lnTo>
                  <a:pt x="2197560" y="920463"/>
                </a:lnTo>
                <a:lnTo>
                  <a:pt x="2195179" y="927613"/>
                </a:lnTo>
                <a:lnTo>
                  <a:pt x="2192798" y="934367"/>
                </a:lnTo>
                <a:lnTo>
                  <a:pt x="2190020" y="941517"/>
                </a:lnTo>
                <a:lnTo>
                  <a:pt x="2186846" y="947873"/>
                </a:lnTo>
                <a:lnTo>
                  <a:pt x="2183275" y="953037"/>
                </a:lnTo>
                <a:lnTo>
                  <a:pt x="2181291" y="955818"/>
                </a:lnTo>
                <a:lnTo>
                  <a:pt x="2178909" y="958201"/>
                </a:lnTo>
                <a:lnTo>
                  <a:pt x="2176132" y="960188"/>
                </a:lnTo>
                <a:lnTo>
                  <a:pt x="2173354" y="961777"/>
                </a:lnTo>
                <a:lnTo>
                  <a:pt x="2167799" y="965749"/>
                </a:lnTo>
                <a:lnTo>
                  <a:pt x="2162243" y="968530"/>
                </a:lnTo>
                <a:lnTo>
                  <a:pt x="2156291" y="971708"/>
                </a:lnTo>
                <a:lnTo>
                  <a:pt x="2151133" y="975283"/>
                </a:lnTo>
                <a:lnTo>
                  <a:pt x="2147958" y="977269"/>
                </a:lnTo>
                <a:lnTo>
                  <a:pt x="2145974" y="979653"/>
                </a:lnTo>
                <a:lnTo>
                  <a:pt x="2143593" y="982434"/>
                </a:lnTo>
                <a:lnTo>
                  <a:pt x="2142006" y="985612"/>
                </a:lnTo>
                <a:lnTo>
                  <a:pt x="2139625" y="990379"/>
                </a:lnTo>
                <a:lnTo>
                  <a:pt x="2137641" y="995543"/>
                </a:lnTo>
                <a:lnTo>
                  <a:pt x="2136450" y="1000707"/>
                </a:lnTo>
                <a:lnTo>
                  <a:pt x="2135260" y="1005871"/>
                </a:lnTo>
                <a:lnTo>
                  <a:pt x="2134466" y="1011433"/>
                </a:lnTo>
                <a:lnTo>
                  <a:pt x="2133673" y="1016597"/>
                </a:lnTo>
                <a:lnTo>
                  <a:pt x="2132879" y="1028514"/>
                </a:lnTo>
                <a:lnTo>
                  <a:pt x="2132085" y="1039637"/>
                </a:lnTo>
                <a:lnTo>
                  <a:pt x="2131292" y="1051158"/>
                </a:lnTo>
                <a:lnTo>
                  <a:pt x="2130895" y="1056719"/>
                </a:lnTo>
                <a:lnTo>
                  <a:pt x="2130101" y="1061883"/>
                </a:lnTo>
                <a:lnTo>
                  <a:pt x="2128911" y="1067445"/>
                </a:lnTo>
                <a:lnTo>
                  <a:pt x="2127721" y="1072212"/>
                </a:lnTo>
                <a:lnTo>
                  <a:pt x="2125736" y="1078170"/>
                </a:lnTo>
                <a:lnTo>
                  <a:pt x="2123355" y="1082937"/>
                </a:lnTo>
                <a:lnTo>
                  <a:pt x="2120578" y="1087307"/>
                </a:lnTo>
                <a:lnTo>
                  <a:pt x="2117800" y="1091280"/>
                </a:lnTo>
                <a:lnTo>
                  <a:pt x="2112245" y="1098430"/>
                </a:lnTo>
                <a:lnTo>
                  <a:pt x="2106293" y="1105183"/>
                </a:lnTo>
                <a:lnTo>
                  <a:pt x="2103515" y="1109156"/>
                </a:lnTo>
                <a:lnTo>
                  <a:pt x="2101134" y="1112731"/>
                </a:lnTo>
                <a:lnTo>
                  <a:pt x="2098356" y="1116703"/>
                </a:lnTo>
                <a:lnTo>
                  <a:pt x="2096372" y="1121470"/>
                </a:lnTo>
                <a:lnTo>
                  <a:pt x="2093991" y="1126237"/>
                </a:lnTo>
                <a:lnTo>
                  <a:pt x="2092801" y="1131799"/>
                </a:lnTo>
                <a:lnTo>
                  <a:pt x="2091610" y="1138155"/>
                </a:lnTo>
                <a:lnTo>
                  <a:pt x="2090817" y="1145305"/>
                </a:lnTo>
                <a:lnTo>
                  <a:pt x="2127721" y="1150470"/>
                </a:lnTo>
                <a:lnTo>
                  <a:pt x="2138435" y="1173907"/>
                </a:lnTo>
                <a:lnTo>
                  <a:pt x="2144783" y="1187016"/>
                </a:lnTo>
                <a:lnTo>
                  <a:pt x="2152323" y="1201317"/>
                </a:lnTo>
                <a:lnTo>
                  <a:pt x="2159863" y="1214426"/>
                </a:lnTo>
                <a:lnTo>
                  <a:pt x="2163831" y="1220782"/>
                </a:lnTo>
                <a:lnTo>
                  <a:pt x="2167799" y="1226741"/>
                </a:lnTo>
                <a:lnTo>
                  <a:pt x="2171767" y="1231905"/>
                </a:lnTo>
                <a:lnTo>
                  <a:pt x="2175735" y="1236672"/>
                </a:lnTo>
                <a:lnTo>
                  <a:pt x="2180497" y="1240645"/>
                </a:lnTo>
                <a:lnTo>
                  <a:pt x="2184862" y="1243823"/>
                </a:lnTo>
                <a:lnTo>
                  <a:pt x="2241606" y="1259713"/>
                </a:lnTo>
                <a:lnTo>
                  <a:pt x="2293192" y="1281164"/>
                </a:lnTo>
                <a:lnTo>
                  <a:pt x="2345572" y="1303807"/>
                </a:lnTo>
                <a:lnTo>
                  <a:pt x="2397951" y="1326053"/>
                </a:lnTo>
                <a:lnTo>
                  <a:pt x="2449140" y="1347902"/>
                </a:lnTo>
                <a:lnTo>
                  <a:pt x="2461045" y="1352669"/>
                </a:lnTo>
                <a:lnTo>
                  <a:pt x="2472552" y="1356641"/>
                </a:lnTo>
                <a:lnTo>
                  <a:pt x="2496361" y="1365381"/>
                </a:lnTo>
                <a:lnTo>
                  <a:pt x="2519773" y="1373723"/>
                </a:lnTo>
                <a:lnTo>
                  <a:pt x="2530884" y="1378093"/>
                </a:lnTo>
                <a:lnTo>
                  <a:pt x="2541995" y="1382860"/>
                </a:lnTo>
                <a:lnTo>
                  <a:pt x="2552312" y="1388421"/>
                </a:lnTo>
                <a:lnTo>
                  <a:pt x="2562233" y="1394380"/>
                </a:lnTo>
                <a:lnTo>
                  <a:pt x="2566597" y="1397558"/>
                </a:lnTo>
                <a:lnTo>
                  <a:pt x="2571756" y="1400736"/>
                </a:lnTo>
                <a:lnTo>
                  <a:pt x="2576121" y="1404311"/>
                </a:lnTo>
                <a:lnTo>
                  <a:pt x="2580089" y="1407886"/>
                </a:lnTo>
                <a:lnTo>
                  <a:pt x="2584057" y="1411859"/>
                </a:lnTo>
                <a:lnTo>
                  <a:pt x="2587629" y="1416228"/>
                </a:lnTo>
                <a:lnTo>
                  <a:pt x="2591200" y="1420598"/>
                </a:lnTo>
                <a:lnTo>
                  <a:pt x="2594375" y="1425365"/>
                </a:lnTo>
                <a:lnTo>
                  <a:pt x="2597946" y="1430132"/>
                </a:lnTo>
                <a:lnTo>
                  <a:pt x="2600723" y="1435296"/>
                </a:lnTo>
                <a:lnTo>
                  <a:pt x="2603105" y="1440858"/>
                </a:lnTo>
                <a:lnTo>
                  <a:pt x="2605089" y="1446817"/>
                </a:lnTo>
                <a:lnTo>
                  <a:pt x="2605485" y="1465487"/>
                </a:lnTo>
                <a:lnTo>
                  <a:pt x="2605882" y="1488528"/>
                </a:lnTo>
                <a:lnTo>
                  <a:pt x="2607073" y="1542951"/>
                </a:lnTo>
                <a:lnTo>
                  <a:pt x="2608263" y="1599757"/>
                </a:lnTo>
                <a:lnTo>
                  <a:pt x="2608263" y="1625975"/>
                </a:lnTo>
                <a:lnTo>
                  <a:pt x="2608263" y="1649413"/>
                </a:lnTo>
                <a:lnTo>
                  <a:pt x="2308271" y="1649413"/>
                </a:lnTo>
                <a:lnTo>
                  <a:pt x="2307081" y="1594196"/>
                </a:lnTo>
                <a:lnTo>
                  <a:pt x="2305493" y="1538581"/>
                </a:lnTo>
                <a:lnTo>
                  <a:pt x="2305097" y="1494486"/>
                </a:lnTo>
                <a:lnTo>
                  <a:pt x="2305097" y="1482172"/>
                </a:lnTo>
                <a:lnTo>
                  <a:pt x="2301129" y="1470651"/>
                </a:lnTo>
                <a:lnTo>
                  <a:pt x="2297557" y="1461117"/>
                </a:lnTo>
                <a:lnTo>
                  <a:pt x="2293986" y="1451981"/>
                </a:lnTo>
                <a:lnTo>
                  <a:pt x="2289224" y="1443241"/>
                </a:lnTo>
                <a:lnTo>
                  <a:pt x="2284859" y="1434899"/>
                </a:lnTo>
                <a:lnTo>
                  <a:pt x="2280097" y="1426954"/>
                </a:lnTo>
                <a:lnTo>
                  <a:pt x="2275335" y="1419406"/>
                </a:lnTo>
                <a:lnTo>
                  <a:pt x="2270177" y="1411859"/>
                </a:lnTo>
                <a:lnTo>
                  <a:pt x="2264621" y="1405106"/>
                </a:lnTo>
                <a:lnTo>
                  <a:pt x="2258669" y="1398352"/>
                </a:lnTo>
                <a:lnTo>
                  <a:pt x="2252717" y="1391996"/>
                </a:lnTo>
                <a:lnTo>
                  <a:pt x="2246765" y="1386435"/>
                </a:lnTo>
                <a:lnTo>
                  <a:pt x="2240416" y="1380079"/>
                </a:lnTo>
                <a:lnTo>
                  <a:pt x="2234067" y="1374915"/>
                </a:lnTo>
                <a:lnTo>
                  <a:pt x="2226924" y="1369750"/>
                </a:lnTo>
                <a:lnTo>
                  <a:pt x="2220178" y="1364983"/>
                </a:lnTo>
                <a:lnTo>
                  <a:pt x="2213433" y="1360217"/>
                </a:lnTo>
                <a:lnTo>
                  <a:pt x="2206290" y="1355450"/>
                </a:lnTo>
                <a:lnTo>
                  <a:pt x="2198750" y="1351080"/>
                </a:lnTo>
                <a:lnTo>
                  <a:pt x="2184465" y="1343532"/>
                </a:lnTo>
                <a:lnTo>
                  <a:pt x="2169386" y="1336382"/>
                </a:lnTo>
                <a:lnTo>
                  <a:pt x="2154307" y="1330026"/>
                </a:lnTo>
                <a:lnTo>
                  <a:pt x="2139228" y="1323670"/>
                </a:lnTo>
                <a:lnTo>
                  <a:pt x="2124546" y="1318108"/>
                </a:lnTo>
                <a:lnTo>
                  <a:pt x="2095578" y="1307780"/>
                </a:lnTo>
                <a:lnTo>
                  <a:pt x="2067405" y="1297849"/>
                </a:lnTo>
                <a:lnTo>
                  <a:pt x="2053913" y="1293082"/>
                </a:lnTo>
                <a:lnTo>
                  <a:pt x="2041215" y="1287917"/>
                </a:lnTo>
                <a:lnTo>
                  <a:pt x="1985264" y="1263685"/>
                </a:lnTo>
                <a:lnTo>
                  <a:pt x="1926932" y="1239056"/>
                </a:lnTo>
                <a:lnTo>
                  <a:pt x="1840427" y="1202112"/>
                </a:lnTo>
                <a:lnTo>
                  <a:pt x="1797571" y="1183441"/>
                </a:lnTo>
                <a:lnTo>
                  <a:pt x="1755111" y="1166359"/>
                </a:lnTo>
                <a:lnTo>
                  <a:pt x="1762651" y="1150470"/>
                </a:lnTo>
                <a:lnTo>
                  <a:pt x="1790031" y="1143716"/>
                </a:lnTo>
                <a:lnTo>
                  <a:pt x="1788047" y="1138155"/>
                </a:lnTo>
                <a:lnTo>
                  <a:pt x="1786460" y="1132196"/>
                </a:lnTo>
                <a:lnTo>
                  <a:pt x="1784873" y="1127429"/>
                </a:lnTo>
                <a:lnTo>
                  <a:pt x="1782492" y="1123457"/>
                </a:lnTo>
                <a:lnTo>
                  <a:pt x="1780111" y="1119484"/>
                </a:lnTo>
                <a:lnTo>
                  <a:pt x="1777730" y="1115909"/>
                </a:lnTo>
                <a:lnTo>
                  <a:pt x="1772571" y="1109950"/>
                </a:lnTo>
                <a:lnTo>
                  <a:pt x="1767413" y="1103594"/>
                </a:lnTo>
                <a:lnTo>
                  <a:pt x="1762254" y="1097636"/>
                </a:lnTo>
                <a:lnTo>
                  <a:pt x="1759476" y="1094458"/>
                </a:lnTo>
                <a:lnTo>
                  <a:pt x="1757095" y="1091280"/>
                </a:lnTo>
                <a:lnTo>
                  <a:pt x="1755111" y="1087307"/>
                </a:lnTo>
                <a:lnTo>
                  <a:pt x="1753524" y="1082937"/>
                </a:lnTo>
                <a:lnTo>
                  <a:pt x="1743207" y="973694"/>
                </a:lnTo>
                <a:lnTo>
                  <a:pt x="1743207" y="974091"/>
                </a:lnTo>
                <a:lnTo>
                  <a:pt x="1742413" y="974091"/>
                </a:lnTo>
                <a:lnTo>
                  <a:pt x="1739636" y="973694"/>
                </a:lnTo>
                <a:lnTo>
                  <a:pt x="1730112" y="972105"/>
                </a:lnTo>
                <a:lnTo>
                  <a:pt x="1720985" y="969324"/>
                </a:lnTo>
                <a:lnTo>
                  <a:pt x="1717414" y="968133"/>
                </a:lnTo>
                <a:lnTo>
                  <a:pt x="1715033" y="967338"/>
                </a:lnTo>
                <a:lnTo>
                  <a:pt x="1711065" y="963763"/>
                </a:lnTo>
                <a:lnTo>
                  <a:pt x="1707097" y="960188"/>
                </a:lnTo>
                <a:lnTo>
                  <a:pt x="1703129" y="955818"/>
                </a:lnTo>
                <a:lnTo>
                  <a:pt x="1699954" y="950654"/>
                </a:lnTo>
                <a:lnTo>
                  <a:pt x="1697177" y="945490"/>
                </a:lnTo>
                <a:lnTo>
                  <a:pt x="1694399" y="939531"/>
                </a:lnTo>
                <a:lnTo>
                  <a:pt x="1692018" y="932778"/>
                </a:lnTo>
                <a:lnTo>
                  <a:pt x="1689637" y="926422"/>
                </a:lnTo>
                <a:lnTo>
                  <a:pt x="1688050" y="919668"/>
                </a:lnTo>
                <a:lnTo>
                  <a:pt x="1686066" y="912518"/>
                </a:lnTo>
                <a:lnTo>
                  <a:pt x="1683288" y="897423"/>
                </a:lnTo>
                <a:lnTo>
                  <a:pt x="1681304" y="882327"/>
                </a:lnTo>
                <a:lnTo>
                  <a:pt x="1679717" y="867232"/>
                </a:lnTo>
                <a:lnTo>
                  <a:pt x="1684875" y="862465"/>
                </a:lnTo>
                <a:lnTo>
                  <a:pt x="1689637" y="857698"/>
                </a:lnTo>
                <a:lnTo>
                  <a:pt x="1694796" y="851739"/>
                </a:lnTo>
                <a:lnTo>
                  <a:pt x="1699161" y="845780"/>
                </a:lnTo>
                <a:lnTo>
                  <a:pt x="1703525" y="839424"/>
                </a:lnTo>
                <a:lnTo>
                  <a:pt x="1707891" y="832671"/>
                </a:lnTo>
                <a:lnTo>
                  <a:pt x="1711462" y="825918"/>
                </a:lnTo>
                <a:lnTo>
                  <a:pt x="1715033" y="818767"/>
                </a:lnTo>
                <a:lnTo>
                  <a:pt x="1718208" y="811617"/>
                </a:lnTo>
                <a:lnTo>
                  <a:pt x="1720985" y="804466"/>
                </a:lnTo>
                <a:lnTo>
                  <a:pt x="1726144" y="790166"/>
                </a:lnTo>
                <a:lnTo>
                  <a:pt x="1730509" y="776262"/>
                </a:lnTo>
                <a:lnTo>
                  <a:pt x="1734080" y="762755"/>
                </a:lnTo>
                <a:lnTo>
                  <a:pt x="1736858" y="750838"/>
                </a:lnTo>
                <a:lnTo>
                  <a:pt x="1738842" y="740510"/>
                </a:lnTo>
                <a:lnTo>
                  <a:pt x="1742413" y="720647"/>
                </a:lnTo>
                <a:lnTo>
                  <a:pt x="1743604" y="709524"/>
                </a:lnTo>
                <a:lnTo>
                  <a:pt x="1745191" y="698798"/>
                </a:lnTo>
                <a:lnTo>
                  <a:pt x="1746381" y="687278"/>
                </a:lnTo>
                <a:lnTo>
                  <a:pt x="1747175" y="675361"/>
                </a:lnTo>
                <a:lnTo>
                  <a:pt x="1747572" y="663443"/>
                </a:lnTo>
                <a:lnTo>
                  <a:pt x="1747572" y="651129"/>
                </a:lnTo>
                <a:lnTo>
                  <a:pt x="1747175" y="638814"/>
                </a:lnTo>
                <a:lnTo>
                  <a:pt x="1746381" y="626102"/>
                </a:lnTo>
                <a:lnTo>
                  <a:pt x="1744794" y="613787"/>
                </a:lnTo>
                <a:lnTo>
                  <a:pt x="1742810" y="601473"/>
                </a:lnTo>
                <a:lnTo>
                  <a:pt x="1740033" y="589158"/>
                </a:lnTo>
                <a:lnTo>
                  <a:pt x="1736461" y="576843"/>
                </a:lnTo>
                <a:lnTo>
                  <a:pt x="1732096" y="564529"/>
                </a:lnTo>
                <a:lnTo>
                  <a:pt x="1726937" y="553008"/>
                </a:lnTo>
                <a:lnTo>
                  <a:pt x="1723366" y="546255"/>
                </a:lnTo>
                <a:lnTo>
                  <a:pt x="1720192" y="539899"/>
                </a:lnTo>
                <a:lnTo>
                  <a:pt x="1715033" y="530365"/>
                </a:lnTo>
                <a:lnTo>
                  <a:pt x="1712652" y="526393"/>
                </a:lnTo>
                <a:lnTo>
                  <a:pt x="1711859" y="521229"/>
                </a:lnTo>
                <a:lnTo>
                  <a:pt x="1711859" y="516064"/>
                </a:lnTo>
                <a:lnTo>
                  <a:pt x="1711462" y="509708"/>
                </a:lnTo>
                <a:lnTo>
                  <a:pt x="1712255" y="493421"/>
                </a:lnTo>
                <a:lnTo>
                  <a:pt x="1716223" y="486271"/>
                </a:lnTo>
                <a:lnTo>
                  <a:pt x="1720192" y="479915"/>
                </a:lnTo>
                <a:lnTo>
                  <a:pt x="1724557" y="473559"/>
                </a:lnTo>
                <a:lnTo>
                  <a:pt x="1728922" y="467600"/>
                </a:lnTo>
                <a:lnTo>
                  <a:pt x="1734080" y="462039"/>
                </a:lnTo>
                <a:lnTo>
                  <a:pt x="1738842" y="456477"/>
                </a:lnTo>
                <a:lnTo>
                  <a:pt x="1743604" y="451313"/>
                </a:lnTo>
                <a:lnTo>
                  <a:pt x="1748762" y="446546"/>
                </a:lnTo>
                <a:lnTo>
                  <a:pt x="1754318" y="442176"/>
                </a:lnTo>
                <a:lnTo>
                  <a:pt x="1759476" y="438204"/>
                </a:lnTo>
                <a:lnTo>
                  <a:pt x="1765429" y="434231"/>
                </a:lnTo>
                <a:lnTo>
                  <a:pt x="1771381" y="430259"/>
                </a:lnTo>
                <a:lnTo>
                  <a:pt x="1776936" y="427081"/>
                </a:lnTo>
                <a:lnTo>
                  <a:pt x="1782888" y="424300"/>
                </a:lnTo>
                <a:lnTo>
                  <a:pt x="1789634" y="421917"/>
                </a:lnTo>
                <a:lnTo>
                  <a:pt x="1795587" y="419533"/>
                </a:lnTo>
                <a:lnTo>
                  <a:pt x="1820983" y="409999"/>
                </a:lnTo>
                <a:lnTo>
                  <a:pt x="1834871" y="404438"/>
                </a:lnTo>
                <a:lnTo>
                  <a:pt x="1849950" y="399273"/>
                </a:lnTo>
                <a:lnTo>
                  <a:pt x="1865823" y="394506"/>
                </a:lnTo>
                <a:lnTo>
                  <a:pt x="1882886" y="390137"/>
                </a:lnTo>
                <a:lnTo>
                  <a:pt x="1900742" y="386562"/>
                </a:lnTo>
                <a:lnTo>
                  <a:pt x="1909472" y="384973"/>
                </a:lnTo>
                <a:lnTo>
                  <a:pt x="1918599" y="383384"/>
                </a:lnTo>
                <a:lnTo>
                  <a:pt x="1927726" y="382589"/>
                </a:lnTo>
                <a:lnTo>
                  <a:pt x="1937249" y="381795"/>
                </a:lnTo>
                <a:lnTo>
                  <a:pt x="1946773" y="381397"/>
                </a:lnTo>
                <a:lnTo>
                  <a:pt x="1956693" y="381000"/>
                </a:lnTo>
                <a:close/>
                <a:moveTo>
                  <a:pt x="674585" y="381000"/>
                </a:moveTo>
                <a:lnTo>
                  <a:pt x="684505" y="381397"/>
                </a:lnTo>
                <a:lnTo>
                  <a:pt x="694029" y="382192"/>
                </a:lnTo>
                <a:lnTo>
                  <a:pt x="703552" y="382986"/>
                </a:lnTo>
                <a:lnTo>
                  <a:pt x="713870" y="384575"/>
                </a:lnTo>
                <a:lnTo>
                  <a:pt x="723790" y="386562"/>
                </a:lnTo>
                <a:lnTo>
                  <a:pt x="733710" y="388548"/>
                </a:lnTo>
                <a:lnTo>
                  <a:pt x="743631" y="391726"/>
                </a:lnTo>
                <a:lnTo>
                  <a:pt x="753551" y="394904"/>
                </a:lnTo>
                <a:lnTo>
                  <a:pt x="763868" y="398876"/>
                </a:lnTo>
                <a:lnTo>
                  <a:pt x="773789" y="403246"/>
                </a:lnTo>
                <a:lnTo>
                  <a:pt x="783709" y="408807"/>
                </a:lnTo>
                <a:lnTo>
                  <a:pt x="793629" y="414766"/>
                </a:lnTo>
                <a:lnTo>
                  <a:pt x="820216" y="438998"/>
                </a:lnTo>
                <a:lnTo>
                  <a:pt x="861088" y="446149"/>
                </a:lnTo>
                <a:lnTo>
                  <a:pt x="863866" y="468792"/>
                </a:lnTo>
                <a:lnTo>
                  <a:pt x="867040" y="491832"/>
                </a:lnTo>
                <a:lnTo>
                  <a:pt x="871008" y="514873"/>
                </a:lnTo>
                <a:lnTo>
                  <a:pt x="876167" y="539105"/>
                </a:lnTo>
                <a:lnTo>
                  <a:pt x="871405" y="548241"/>
                </a:lnTo>
                <a:lnTo>
                  <a:pt x="868231" y="554200"/>
                </a:lnTo>
                <a:lnTo>
                  <a:pt x="864659" y="560556"/>
                </a:lnTo>
                <a:lnTo>
                  <a:pt x="861088" y="568501"/>
                </a:lnTo>
                <a:lnTo>
                  <a:pt x="858310" y="577241"/>
                </a:lnTo>
                <a:lnTo>
                  <a:pt x="855533" y="586377"/>
                </a:lnTo>
                <a:lnTo>
                  <a:pt x="854342" y="591144"/>
                </a:lnTo>
                <a:lnTo>
                  <a:pt x="853548" y="596309"/>
                </a:lnTo>
                <a:lnTo>
                  <a:pt x="853152" y="602267"/>
                </a:lnTo>
                <a:lnTo>
                  <a:pt x="852755" y="607431"/>
                </a:lnTo>
                <a:lnTo>
                  <a:pt x="852755" y="613390"/>
                </a:lnTo>
                <a:lnTo>
                  <a:pt x="853152" y="619349"/>
                </a:lnTo>
                <a:lnTo>
                  <a:pt x="854739" y="642786"/>
                </a:lnTo>
                <a:lnTo>
                  <a:pt x="856723" y="670991"/>
                </a:lnTo>
                <a:lnTo>
                  <a:pt x="857913" y="686087"/>
                </a:lnTo>
                <a:lnTo>
                  <a:pt x="859501" y="700785"/>
                </a:lnTo>
                <a:lnTo>
                  <a:pt x="861485" y="716675"/>
                </a:lnTo>
                <a:lnTo>
                  <a:pt x="863469" y="732167"/>
                </a:lnTo>
                <a:lnTo>
                  <a:pt x="866247" y="748057"/>
                </a:lnTo>
                <a:lnTo>
                  <a:pt x="869818" y="763153"/>
                </a:lnTo>
                <a:lnTo>
                  <a:pt x="873786" y="779043"/>
                </a:lnTo>
                <a:lnTo>
                  <a:pt x="878548" y="793741"/>
                </a:lnTo>
                <a:lnTo>
                  <a:pt x="883706" y="808439"/>
                </a:lnTo>
                <a:lnTo>
                  <a:pt x="886881" y="815589"/>
                </a:lnTo>
                <a:lnTo>
                  <a:pt x="890055" y="822343"/>
                </a:lnTo>
                <a:lnTo>
                  <a:pt x="893230" y="829493"/>
                </a:lnTo>
                <a:lnTo>
                  <a:pt x="896801" y="835849"/>
                </a:lnTo>
                <a:lnTo>
                  <a:pt x="901166" y="842205"/>
                </a:lnTo>
                <a:lnTo>
                  <a:pt x="905134" y="848561"/>
                </a:lnTo>
                <a:lnTo>
                  <a:pt x="909896" y="854520"/>
                </a:lnTo>
                <a:lnTo>
                  <a:pt x="914261" y="860081"/>
                </a:lnTo>
                <a:lnTo>
                  <a:pt x="919420" y="865643"/>
                </a:lnTo>
                <a:lnTo>
                  <a:pt x="924578" y="870807"/>
                </a:lnTo>
                <a:lnTo>
                  <a:pt x="922594" y="885902"/>
                </a:lnTo>
                <a:lnTo>
                  <a:pt x="920213" y="899806"/>
                </a:lnTo>
                <a:lnTo>
                  <a:pt x="917436" y="913312"/>
                </a:lnTo>
                <a:lnTo>
                  <a:pt x="915451" y="920463"/>
                </a:lnTo>
                <a:lnTo>
                  <a:pt x="913467" y="927613"/>
                </a:lnTo>
                <a:lnTo>
                  <a:pt x="911087" y="934367"/>
                </a:lnTo>
                <a:lnTo>
                  <a:pt x="908309" y="941517"/>
                </a:lnTo>
                <a:lnTo>
                  <a:pt x="905134" y="947873"/>
                </a:lnTo>
                <a:lnTo>
                  <a:pt x="901563" y="953037"/>
                </a:lnTo>
                <a:lnTo>
                  <a:pt x="899182" y="955818"/>
                </a:lnTo>
                <a:lnTo>
                  <a:pt x="896801" y="958201"/>
                </a:lnTo>
                <a:lnTo>
                  <a:pt x="894420" y="960188"/>
                </a:lnTo>
                <a:lnTo>
                  <a:pt x="891643" y="961777"/>
                </a:lnTo>
                <a:lnTo>
                  <a:pt x="886087" y="965749"/>
                </a:lnTo>
                <a:lnTo>
                  <a:pt x="880532" y="968530"/>
                </a:lnTo>
                <a:lnTo>
                  <a:pt x="874580" y="971708"/>
                </a:lnTo>
                <a:lnTo>
                  <a:pt x="869024" y="975283"/>
                </a:lnTo>
                <a:lnTo>
                  <a:pt x="866247" y="977269"/>
                </a:lnTo>
                <a:lnTo>
                  <a:pt x="863866" y="979653"/>
                </a:lnTo>
                <a:lnTo>
                  <a:pt x="861881" y="982434"/>
                </a:lnTo>
                <a:lnTo>
                  <a:pt x="859897" y="985612"/>
                </a:lnTo>
                <a:lnTo>
                  <a:pt x="857913" y="990379"/>
                </a:lnTo>
                <a:lnTo>
                  <a:pt x="855929" y="995543"/>
                </a:lnTo>
                <a:lnTo>
                  <a:pt x="854342" y="1000707"/>
                </a:lnTo>
                <a:lnTo>
                  <a:pt x="853152" y="1005871"/>
                </a:lnTo>
                <a:lnTo>
                  <a:pt x="852358" y="1011433"/>
                </a:lnTo>
                <a:lnTo>
                  <a:pt x="851961" y="1016597"/>
                </a:lnTo>
                <a:lnTo>
                  <a:pt x="851167" y="1028514"/>
                </a:lnTo>
                <a:lnTo>
                  <a:pt x="850374" y="1039637"/>
                </a:lnTo>
                <a:lnTo>
                  <a:pt x="849580" y="1051158"/>
                </a:lnTo>
                <a:lnTo>
                  <a:pt x="849183" y="1056719"/>
                </a:lnTo>
                <a:lnTo>
                  <a:pt x="848390" y="1061883"/>
                </a:lnTo>
                <a:lnTo>
                  <a:pt x="847199" y="1067445"/>
                </a:lnTo>
                <a:lnTo>
                  <a:pt x="845612" y="1072212"/>
                </a:lnTo>
                <a:lnTo>
                  <a:pt x="843231" y="1078170"/>
                </a:lnTo>
                <a:lnTo>
                  <a:pt x="841247" y="1082937"/>
                </a:lnTo>
                <a:lnTo>
                  <a:pt x="838469" y="1087307"/>
                </a:lnTo>
                <a:lnTo>
                  <a:pt x="836089" y="1091280"/>
                </a:lnTo>
                <a:lnTo>
                  <a:pt x="830136" y="1098430"/>
                </a:lnTo>
                <a:lnTo>
                  <a:pt x="824581" y="1105183"/>
                </a:lnTo>
                <a:lnTo>
                  <a:pt x="821803" y="1109156"/>
                </a:lnTo>
                <a:lnTo>
                  <a:pt x="819026" y="1112731"/>
                </a:lnTo>
                <a:lnTo>
                  <a:pt x="816248" y="1116703"/>
                </a:lnTo>
                <a:lnTo>
                  <a:pt x="814264" y="1121470"/>
                </a:lnTo>
                <a:lnTo>
                  <a:pt x="812280" y="1126237"/>
                </a:lnTo>
                <a:lnTo>
                  <a:pt x="810692" y="1131799"/>
                </a:lnTo>
                <a:lnTo>
                  <a:pt x="809899" y="1138155"/>
                </a:lnTo>
                <a:lnTo>
                  <a:pt x="809105" y="1145305"/>
                </a:lnTo>
                <a:lnTo>
                  <a:pt x="845612" y="1150470"/>
                </a:lnTo>
                <a:lnTo>
                  <a:pt x="853152" y="1166757"/>
                </a:lnTo>
                <a:lnTo>
                  <a:pt x="811089" y="1183838"/>
                </a:lnTo>
                <a:lnTo>
                  <a:pt x="768233" y="1202112"/>
                </a:lnTo>
                <a:lnTo>
                  <a:pt x="682521" y="1239056"/>
                </a:lnTo>
                <a:lnTo>
                  <a:pt x="624586" y="1263685"/>
                </a:lnTo>
                <a:lnTo>
                  <a:pt x="568635" y="1287917"/>
                </a:lnTo>
                <a:lnTo>
                  <a:pt x="555541" y="1293082"/>
                </a:lnTo>
                <a:lnTo>
                  <a:pt x="542446" y="1297849"/>
                </a:lnTo>
                <a:lnTo>
                  <a:pt x="514669" y="1307780"/>
                </a:lnTo>
                <a:lnTo>
                  <a:pt x="485304" y="1318108"/>
                </a:lnTo>
                <a:lnTo>
                  <a:pt x="470225" y="1323670"/>
                </a:lnTo>
                <a:lnTo>
                  <a:pt x="455146" y="1330026"/>
                </a:lnTo>
                <a:lnTo>
                  <a:pt x="440464" y="1336382"/>
                </a:lnTo>
                <a:lnTo>
                  <a:pt x="425385" y="1343532"/>
                </a:lnTo>
                <a:lnTo>
                  <a:pt x="410703" y="1351080"/>
                </a:lnTo>
                <a:lnTo>
                  <a:pt x="403561" y="1355450"/>
                </a:lnTo>
                <a:lnTo>
                  <a:pt x="396418" y="1360217"/>
                </a:lnTo>
                <a:lnTo>
                  <a:pt x="389275" y="1364983"/>
                </a:lnTo>
                <a:lnTo>
                  <a:pt x="382529" y="1369750"/>
                </a:lnTo>
                <a:lnTo>
                  <a:pt x="376180" y="1374915"/>
                </a:lnTo>
                <a:lnTo>
                  <a:pt x="369038" y="1380079"/>
                </a:lnTo>
                <a:lnTo>
                  <a:pt x="363085" y="1386435"/>
                </a:lnTo>
                <a:lnTo>
                  <a:pt x="356736" y="1391996"/>
                </a:lnTo>
                <a:lnTo>
                  <a:pt x="350784" y="1398352"/>
                </a:lnTo>
                <a:lnTo>
                  <a:pt x="345229" y="1405106"/>
                </a:lnTo>
                <a:lnTo>
                  <a:pt x="339277" y="1411859"/>
                </a:lnTo>
                <a:lnTo>
                  <a:pt x="334118" y="1419406"/>
                </a:lnTo>
                <a:lnTo>
                  <a:pt x="329356" y="1426954"/>
                </a:lnTo>
                <a:lnTo>
                  <a:pt x="324594" y="1434899"/>
                </a:lnTo>
                <a:lnTo>
                  <a:pt x="320229" y="1443241"/>
                </a:lnTo>
                <a:lnTo>
                  <a:pt x="315865" y="1451981"/>
                </a:lnTo>
                <a:lnTo>
                  <a:pt x="311896" y="1461117"/>
                </a:lnTo>
                <a:lnTo>
                  <a:pt x="308325" y="1470651"/>
                </a:lnTo>
                <a:lnTo>
                  <a:pt x="304357" y="1482172"/>
                </a:lnTo>
                <a:lnTo>
                  <a:pt x="304357" y="1494486"/>
                </a:lnTo>
                <a:lnTo>
                  <a:pt x="303960" y="1538581"/>
                </a:lnTo>
                <a:lnTo>
                  <a:pt x="302770" y="1594196"/>
                </a:lnTo>
                <a:lnTo>
                  <a:pt x="301182" y="1649413"/>
                </a:lnTo>
                <a:lnTo>
                  <a:pt x="0" y="1649413"/>
                </a:lnTo>
                <a:lnTo>
                  <a:pt x="0" y="1625975"/>
                </a:lnTo>
                <a:lnTo>
                  <a:pt x="0" y="1599757"/>
                </a:lnTo>
                <a:lnTo>
                  <a:pt x="1190" y="1542951"/>
                </a:lnTo>
                <a:lnTo>
                  <a:pt x="2381" y="1488528"/>
                </a:lnTo>
                <a:lnTo>
                  <a:pt x="2778" y="1465487"/>
                </a:lnTo>
                <a:lnTo>
                  <a:pt x="2778" y="1446817"/>
                </a:lnTo>
                <a:lnTo>
                  <a:pt x="5159" y="1440858"/>
                </a:lnTo>
                <a:lnTo>
                  <a:pt x="7539" y="1435296"/>
                </a:lnTo>
                <a:lnTo>
                  <a:pt x="10317" y="1430132"/>
                </a:lnTo>
                <a:lnTo>
                  <a:pt x="13889" y="1425365"/>
                </a:lnTo>
                <a:lnTo>
                  <a:pt x="17063" y="1420598"/>
                </a:lnTo>
                <a:lnTo>
                  <a:pt x="20634" y="1416228"/>
                </a:lnTo>
                <a:lnTo>
                  <a:pt x="24206" y="1411859"/>
                </a:lnTo>
                <a:lnTo>
                  <a:pt x="28174" y="1407886"/>
                </a:lnTo>
                <a:lnTo>
                  <a:pt x="32142" y="1404311"/>
                </a:lnTo>
                <a:lnTo>
                  <a:pt x="36507" y="1400736"/>
                </a:lnTo>
                <a:lnTo>
                  <a:pt x="41269" y="1397558"/>
                </a:lnTo>
                <a:lnTo>
                  <a:pt x="46031" y="1394380"/>
                </a:lnTo>
                <a:lnTo>
                  <a:pt x="55951" y="1388421"/>
                </a:lnTo>
                <a:lnTo>
                  <a:pt x="66665" y="1382860"/>
                </a:lnTo>
                <a:lnTo>
                  <a:pt x="77379" y="1378093"/>
                </a:lnTo>
                <a:lnTo>
                  <a:pt x="88490" y="1373723"/>
                </a:lnTo>
                <a:lnTo>
                  <a:pt x="111902" y="1365381"/>
                </a:lnTo>
                <a:lnTo>
                  <a:pt x="135711" y="1356641"/>
                </a:lnTo>
                <a:lnTo>
                  <a:pt x="147218" y="1352669"/>
                </a:lnTo>
                <a:lnTo>
                  <a:pt x="158726" y="1347902"/>
                </a:lnTo>
                <a:lnTo>
                  <a:pt x="210312" y="1326053"/>
                </a:lnTo>
                <a:lnTo>
                  <a:pt x="263088" y="1303807"/>
                </a:lnTo>
                <a:lnTo>
                  <a:pt x="315071" y="1281164"/>
                </a:lnTo>
                <a:lnTo>
                  <a:pt x="366260" y="1259713"/>
                </a:lnTo>
                <a:lnTo>
                  <a:pt x="423401" y="1243823"/>
                </a:lnTo>
                <a:lnTo>
                  <a:pt x="428163" y="1240645"/>
                </a:lnTo>
                <a:lnTo>
                  <a:pt x="432131" y="1236672"/>
                </a:lnTo>
                <a:lnTo>
                  <a:pt x="436496" y="1231905"/>
                </a:lnTo>
                <a:lnTo>
                  <a:pt x="440464" y="1226741"/>
                </a:lnTo>
                <a:lnTo>
                  <a:pt x="444432" y="1220782"/>
                </a:lnTo>
                <a:lnTo>
                  <a:pt x="448401" y="1214426"/>
                </a:lnTo>
                <a:lnTo>
                  <a:pt x="456337" y="1201317"/>
                </a:lnTo>
                <a:lnTo>
                  <a:pt x="463480" y="1187016"/>
                </a:lnTo>
                <a:lnTo>
                  <a:pt x="469829" y="1173907"/>
                </a:lnTo>
                <a:lnTo>
                  <a:pt x="480543" y="1150470"/>
                </a:lnTo>
                <a:lnTo>
                  <a:pt x="507526" y="1143716"/>
                </a:lnTo>
                <a:lnTo>
                  <a:pt x="506336" y="1138155"/>
                </a:lnTo>
                <a:lnTo>
                  <a:pt x="504748" y="1132196"/>
                </a:lnTo>
                <a:lnTo>
                  <a:pt x="502764" y="1127429"/>
                </a:lnTo>
                <a:lnTo>
                  <a:pt x="500780" y="1123457"/>
                </a:lnTo>
                <a:lnTo>
                  <a:pt x="498399" y="1119484"/>
                </a:lnTo>
                <a:lnTo>
                  <a:pt x="496018" y="1115909"/>
                </a:lnTo>
                <a:lnTo>
                  <a:pt x="490860" y="1109950"/>
                </a:lnTo>
                <a:lnTo>
                  <a:pt x="485701" y="1103594"/>
                </a:lnTo>
                <a:lnTo>
                  <a:pt x="480146" y="1097636"/>
                </a:lnTo>
                <a:lnTo>
                  <a:pt x="477765" y="1094458"/>
                </a:lnTo>
                <a:lnTo>
                  <a:pt x="475384" y="1091280"/>
                </a:lnTo>
                <a:lnTo>
                  <a:pt x="473400" y="1087307"/>
                </a:lnTo>
                <a:lnTo>
                  <a:pt x="471813" y="1082937"/>
                </a:lnTo>
                <a:lnTo>
                  <a:pt x="461495" y="973694"/>
                </a:lnTo>
                <a:lnTo>
                  <a:pt x="461099" y="974091"/>
                </a:lnTo>
                <a:lnTo>
                  <a:pt x="460305" y="974091"/>
                </a:lnTo>
                <a:lnTo>
                  <a:pt x="457527" y="973694"/>
                </a:lnTo>
                <a:lnTo>
                  <a:pt x="448401" y="972105"/>
                </a:lnTo>
                <a:lnTo>
                  <a:pt x="438877" y="969324"/>
                </a:lnTo>
                <a:lnTo>
                  <a:pt x="435306" y="968133"/>
                </a:lnTo>
                <a:lnTo>
                  <a:pt x="433322" y="967338"/>
                </a:lnTo>
                <a:lnTo>
                  <a:pt x="430147" y="964557"/>
                </a:lnTo>
                <a:lnTo>
                  <a:pt x="426973" y="962174"/>
                </a:lnTo>
                <a:lnTo>
                  <a:pt x="424195" y="958996"/>
                </a:lnTo>
                <a:lnTo>
                  <a:pt x="421417" y="955818"/>
                </a:lnTo>
                <a:lnTo>
                  <a:pt x="419036" y="952243"/>
                </a:lnTo>
                <a:lnTo>
                  <a:pt x="416655" y="948270"/>
                </a:lnTo>
                <a:lnTo>
                  <a:pt x="414671" y="944298"/>
                </a:lnTo>
                <a:lnTo>
                  <a:pt x="412687" y="939928"/>
                </a:lnTo>
                <a:lnTo>
                  <a:pt x="409116" y="929997"/>
                </a:lnTo>
                <a:lnTo>
                  <a:pt x="406338" y="920066"/>
                </a:lnTo>
                <a:lnTo>
                  <a:pt x="403957" y="908943"/>
                </a:lnTo>
                <a:lnTo>
                  <a:pt x="401576" y="898217"/>
                </a:lnTo>
                <a:lnTo>
                  <a:pt x="399989" y="887094"/>
                </a:lnTo>
                <a:lnTo>
                  <a:pt x="398402" y="875574"/>
                </a:lnTo>
                <a:lnTo>
                  <a:pt x="396418" y="854122"/>
                </a:lnTo>
                <a:lnTo>
                  <a:pt x="394831" y="834260"/>
                </a:lnTo>
                <a:lnTo>
                  <a:pt x="393640" y="817576"/>
                </a:lnTo>
                <a:lnTo>
                  <a:pt x="393640" y="814795"/>
                </a:lnTo>
                <a:lnTo>
                  <a:pt x="394037" y="811617"/>
                </a:lnTo>
                <a:lnTo>
                  <a:pt x="395227" y="808439"/>
                </a:lnTo>
                <a:lnTo>
                  <a:pt x="396418" y="805261"/>
                </a:lnTo>
                <a:lnTo>
                  <a:pt x="399989" y="798905"/>
                </a:lnTo>
                <a:lnTo>
                  <a:pt x="403561" y="791755"/>
                </a:lnTo>
                <a:lnTo>
                  <a:pt x="407132" y="784604"/>
                </a:lnTo>
                <a:lnTo>
                  <a:pt x="408322" y="780234"/>
                </a:lnTo>
                <a:lnTo>
                  <a:pt x="409513" y="776262"/>
                </a:lnTo>
                <a:lnTo>
                  <a:pt x="410306" y="771495"/>
                </a:lnTo>
                <a:lnTo>
                  <a:pt x="410703" y="766331"/>
                </a:lnTo>
                <a:lnTo>
                  <a:pt x="410306" y="761166"/>
                </a:lnTo>
                <a:lnTo>
                  <a:pt x="409513" y="755605"/>
                </a:lnTo>
                <a:lnTo>
                  <a:pt x="406338" y="738126"/>
                </a:lnTo>
                <a:lnTo>
                  <a:pt x="403561" y="721839"/>
                </a:lnTo>
                <a:lnTo>
                  <a:pt x="401180" y="705552"/>
                </a:lnTo>
                <a:lnTo>
                  <a:pt x="399196" y="689662"/>
                </a:lnTo>
                <a:lnTo>
                  <a:pt x="397608" y="673772"/>
                </a:lnTo>
                <a:lnTo>
                  <a:pt x="397211" y="659074"/>
                </a:lnTo>
                <a:lnTo>
                  <a:pt x="396815" y="643978"/>
                </a:lnTo>
                <a:lnTo>
                  <a:pt x="396815" y="629677"/>
                </a:lnTo>
                <a:lnTo>
                  <a:pt x="397608" y="615774"/>
                </a:lnTo>
                <a:lnTo>
                  <a:pt x="398799" y="602267"/>
                </a:lnTo>
                <a:lnTo>
                  <a:pt x="400386" y="588761"/>
                </a:lnTo>
                <a:lnTo>
                  <a:pt x="402370" y="576446"/>
                </a:lnTo>
                <a:lnTo>
                  <a:pt x="404751" y="563734"/>
                </a:lnTo>
                <a:lnTo>
                  <a:pt x="407529" y="552214"/>
                </a:lnTo>
                <a:lnTo>
                  <a:pt x="410703" y="540297"/>
                </a:lnTo>
                <a:lnTo>
                  <a:pt x="414275" y="529571"/>
                </a:lnTo>
                <a:lnTo>
                  <a:pt x="418243" y="519242"/>
                </a:lnTo>
                <a:lnTo>
                  <a:pt x="422211" y="508914"/>
                </a:lnTo>
                <a:lnTo>
                  <a:pt x="426973" y="499380"/>
                </a:lnTo>
                <a:lnTo>
                  <a:pt x="432131" y="490243"/>
                </a:lnTo>
                <a:lnTo>
                  <a:pt x="437290" y="481504"/>
                </a:lnTo>
                <a:lnTo>
                  <a:pt x="442845" y="473162"/>
                </a:lnTo>
                <a:lnTo>
                  <a:pt x="448797" y="465614"/>
                </a:lnTo>
                <a:lnTo>
                  <a:pt x="454750" y="458066"/>
                </a:lnTo>
                <a:lnTo>
                  <a:pt x="461495" y="451710"/>
                </a:lnTo>
                <a:lnTo>
                  <a:pt x="468241" y="445752"/>
                </a:lnTo>
                <a:lnTo>
                  <a:pt x="474987" y="440190"/>
                </a:lnTo>
                <a:lnTo>
                  <a:pt x="482130" y="435026"/>
                </a:lnTo>
                <a:lnTo>
                  <a:pt x="490066" y="429862"/>
                </a:lnTo>
                <a:lnTo>
                  <a:pt x="497606" y="425889"/>
                </a:lnTo>
                <a:lnTo>
                  <a:pt x="505542" y="422711"/>
                </a:lnTo>
                <a:lnTo>
                  <a:pt x="513875" y="419533"/>
                </a:lnTo>
                <a:lnTo>
                  <a:pt x="538478" y="409999"/>
                </a:lnTo>
                <a:lnTo>
                  <a:pt x="553160" y="404438"/>
                </a:lnTo>
                <a:lnTo>
                  <a:pt x="568239" y="399273"/>
                </a:lnTo>
                <a:lnTo>
                  <a:pt x="584111" y="394506"/>
                </a:lnTo>
                <a:lnTo>
                  <a:pt x="601174" y="390137"/>
                </a:lnTo>
                <a:lnTo>
                  <a:pt x="618634" y="386562"/>
                </a:lnTo>
                <a:lnTo>
                  <a:pt x="627761" y="384973"/>
                </a:lnTo>
                <a:lnTo>
                  <a:pt x="636888" y="383384"/>
                </a:lnTo>
                <a:lnTo>
                  <a:pt x="646014" y="382589"/>
                </a:lnTo>
                <a:lnTo>
                  <a:pt x="655538" y="381795"/>
                </a:lnTo>
                <a:lnTo>
                  <a:pt x="665061" y="381397"/>
                </a:lnTo>
                <a:lnTo>
                  <a:pt x="674585" y="381000"/>
                </a:lnTo>
                <a:close/>
                <a:moveTo>
                  <a:pt x="1307704" y="0"/>
                </a:moveTo>
                <a:lnTo>
                  <a:pt x="1321601" y="0"/>
                </a:lnTo>
                <a:lnTo>
                  <a:pt x="1335100" y="0"/>
                </a:lnTo>
                <a:lnTo>
                  <a:pt x="1348997" y="1191"/>
                </a:lnTo>
                <a:lnTo>
                  <a:pt x="1362496" y="2381"/>
                </a:lnTo>
                <a:lnTo>
                  <a:pt x="1376790" y="4366"/>
                </a:lnTo>
                <a:lnTo>
                  <a:pt x="1390289" y="7144"/>
                </a:lnTo>
                <a:lnTo>
                  <a:pt x="1404583" y="10319"/>
                </a:lnTo>
                <a:lnTo>
                  <a:pt x="1418480" y="14684"/>
                </a:lnTo>
                <a:lnTo>
                  <a:pt x="1432773" y="19447"/>
                </a:lnTo>
                <a:lnTo>
                  <a:pt x="1446670" y="25003"/>
                </a:lnTo>
                <a:lnTo>
                  <a:pt x="1460566" y="31353"/>
                </a:lnTo>
                <a:lnTo>
                  <a:pt x="1474463" y="38497"/>
                </a:lnTo>
                <a:lnTo>
                  <a:pt x="1488757" y="46831"/>
                </a:lnTo>
                <a:lnTo>
                  <a:pt x="1525285" y="80963"/>
                </a:lnTo>
                <a:lnTo>
                  <a:pt x="1584841" y="90884"/>
                </a:lnTo>
                <a:lnTo>
                  <a:pt x="1590400" y="94853"/>
                </a:lnTo>
                <a:lnTo>
                  <a:pt x="1595958" y="99616"/>
                </a:lnTo>
                <a:lnTo>
                  <a:pt x="1600723" y="104775"/>
                </a:lnTo>
                <a:lnTo>
                  <a:pt x="1605487" y="110331"/>
                </a:lnTo>
                <a:lnTo>
                  <a:pt x="1609855" y="115888"/>
                </a:lnTo>
                <a:lnTo>
                  <a:pt x="1613825" y="122238"/>
                </a:lnTo>
                <a:lnTo>
                  <a:pt x="1617399" y="128984"/>
                </a:lnTo>
                <a:lnTo>
                  <a:pt x="1620575" y="134938"/>
                </a:lnTo>
                <a:lnTo>
                  <a:pt x="1626531" y="146447"/>
                </a:lnTo>
                <a:lnTo>
                  <a:pt x="1630898" y="156766"/>
                </a:lnTo>
                <a:lnTo>
                  <a:pt x="1634075" y="165894"/>
                </a:lnTo>
                <a:lnTo>
                  <a:pt x="1636854" y="177403"/>
                </a:lnTo>
                <a:lnTo>
                  <a:pt x="1639236" y="189309"/>
                </a:lnTo>
                <a:lnTo>
                  <a:pt x="1641619" y="200819"/>
                </a:lnTo>
                <a:lnTo>
                  <a:pt x="1643207" y="212725"/>
                </a:lnTo>
                <a:lnTo>
                  <a:pt x="1644795" y="223838"/>
                </a:lnTo>
                <a:lnTo>
                  <a:pt x="1646383" y="235347"/>
                </a:lnTo>
                <a:lnTo>
                  <a:pt x="1648368" y="258366"/>
                </a:lnTo>
                <a:lnTo>
                  <a:pt x="1649559" y="281781"/>
                </a:lnTo>
                <a:lnTo>
                  <a:pt x="1649957" y="304800"/>
                </a:lnTo>
                <a:lnTo>
                  <a:pt x="1649957" y="328613"/>
                </a:lnTo>
                <a:lnTo>
                  <a:pt x="1649559" y="352822"/>
                </a:lnTo>
                <a:lnTo>
                  <a:pt x="1648765" y="365919"/>
                </a:lnTo>
                <a:lnTo>
                  <a:pt x="1647177" y="385763"/>
                </a:lnTo>
                <a:lnTo>
                  <a:pt x="1642413" y="436959"/>
                </a:lnTo>
                <a:lnTo>
                  <a:pt x="1640427" y="464344"/>
                </a:lnTo>
                <a:lnTo>
                  <a:pt x="1638839" y="490141"/>
                </a:lnTo>
                <a:lnTo>
                  <a:pt x="1638442" y="501650"/>
                </a:lnTo>
                <a:lnTo>
                  <a:pt x="1638045" y="511969"/>
                </a:lnTo>
                <a:lnTo>
                  <a:pt x="1638442" y="521494"/>
                </a:lnTo>
                <a:lnTo>
                  <a:pt x="1638839" y="529034"/>
                </a:lnTo>
                <a:lnTo>
                  <a:pt x="1640030" y="538559"/>
                </a:lnTo>
                <a:lnTo>
                  <a:pt x="1642016" y="546497"/>
                </a:lnTo>
                <a:lnTo>
                  <a:pt x="1644001" y="553244"/>
                </a:lnTo>
                <a:lnTo>
                  <a:pt x="1646780" y="558800"/>
                </a:lnTo>
                <a:lnTo>
                  <a:pt x="1649559" y="563959"/>
                </a:lnTo>
                <a:lnTo>
                  <a:pt x="1653133" y="569516"/>
                </a:lnTo>
                <a:lnTo>
                  <a:pt x="1656706" y="576659"/>
                </a:lnTo>
                <a:lnTo>
                  <a:pt x="1661074" y="584597"/>
                </a:lnTo>
                <a:lnTo>
                  <a:pt x="1664250" y="592534"/>
                </a:lnTo>
                <a:lnTo>
                  <a:pt x="1667029" y="600869"/>
                </a:lnTo>
                <a:lnTo>
                  <a:pt x="1669412" y="609600"/>
                </a:lnTo>
                <a:lnTo>
                  <a:pt x="1671397" y="618331"/>
                </a:lnTo>
                <a:lnTo>
                  <a:pt x="1672588" y="627459"/>
                </a:lnTo>
                <a:lnTo>
                  <a:pt x="1673382" y="636984"/>
                </a:lnTo>
                <a:lnTo>
                  <a:pt x="1673779" y="646113"/>
                </a:lnTo>
                <a:lnTo>
                  <a:pt x="1674176" y="655241"/>
                </a:lnTo>
                <a:lnTo>
                  <a:pt x="1673779" y="665163"/>
                </a:lnTo>
                <a:lnTo>
                  <a:pt x="1673382" y="674291"/>
                </a:lnTo>
                <a:lnTo>
                  <a:pt x="1671794" y="692547"/>
                </a:lnTo>
                <a:lnTo>
                  <a:pt x="1669412" y="710009"/>
                </a:lnTo>
                <a:lnTo>
                  <a:pt x="1666632" y="726678"/>
                </a:lnTo>
                <a:lnTo>
                  <a:pt x="1664647" y="735806"/>
                </a:lnTo>
                <a:lnTo>
                  <a:pt x="1662662" y="745728"/>
                </a:lnTo>
                <a:lnTo>
                  <a:pt x="1659883" y="755650"/>
                </a:lnTo>
                <a:lnTo>
                  <a:pt x="1656706" y="765572"/>
                </a:lnTo>
                <a:lnTo>
                  <a:pt x="1653133" y="775891"/>
                </a:lnTo>
                <a:lnTo>
                  <a:pt x="1649162" y="785416"/>
                </a:lnTo>
                <a:lnTo>
                  <a:pt x="1644795" y="793750"/>
                </a:lnTo>
                <a:lnTo>
                  <a:pt x="1642413" y="798116"/>
                </a:lnTo>
                <a:lnTo>
                  <a:pt x="1639633" y="802084"/>
                </a:lnTo>
                <a:lnTo>
                  <a:pt x="1636854" y="805656"/>
                </a:lnTo>
                <a:lnTo>
                  <a:pt x="1633678" y="808831"/>
                </a:lnTo>
                <a:lnTo>
                  <a:pt x="1630104" y="811609"/>
                </a:lnTo>
                <a:lnTo>
                  <a:pt x="1626531" y="814388"/>
                </a:lnTo>
                <a:lnTo>
                  <a:pt x="1618193" y="818753"/>
                </a:lnTo>
                <a:lnTo>
                  <a:pt x="1610252" y="823119"/>
                </a:lnTo>
                <a:lnTo>
                  <a:pt x="1602311" y="827881"/>
                </a:lnTo>
                <a:lnTo>
                  <a:pt x="1598341" y="830263"/>
                </a:lnTo>
                <a:lnTo>
                  <a:pt x="1593973" y="832644"/>
                </a:lnTo>
                <a:lnTo>
                  <a:pt x="1590797" y="835819"/>
                </a:lnTo>
                <a:lnTo>
                  <a:pt x="1587223" y="838994"/>
                </a:lnTo>
                <a:lnTo>
                  <a:pt x="1584444" y="842963"/>
                </a:lnTo>
                <a:lnTo>
                  <a:pt x="1581665" y="846931"/>
                </a:lnTo>
                <a:lnTo>
                  <a:pt x="1578489" y="854075"/>
                </a:lnTo>
                <a:lnTo>
                  <a:pt x="1576106" y="860822"/>
                </a:lnTo>
                <a:lnTo>
                  <a:pt x="1574121" y="867966"/>
                </a:lnTo>
                <a:lnTo>
                  <a:pt x="1572533" y="875506"/>
                </a:lnTo>
                <a:lnTo>
                  <a:pt x="1571342" y="883444"/>
                </a:lnTo>
                <a:lnTo>
                  <a:pt x="1570151" y="890984"/>
                </a:lnTo>
                <a:lnTo>
                  <a:pt x="1568959" y="906859"/>
                </a:lnTo>
                <a:lnTo>
                  <a:pt x="1568165" y="923131"/>
                </a:lnTo>
                <a:lnTo>
                  <a:pt x="1566974" y="939006"/>
                </a:lnTo>
                <a:lnTo>
                  <a:pt x="1565783" y="946944"/>
                </a:lnTo>
                <a:lnTo>
                  <a:pt x="1564989" y="954484"/>
                </a:lnTo>
                <a:lnTo>
                  <a:pt x="1563401" y="961628"/>
                </a:lnTo>
                <a:lnTo>
                  <a:pt x="1561415" y="969169"/>
                </a:lnTo>
                <a:lnTo>
                  <a:pt x="1558636" y="976709"/>
                </a:lnTo>
                <a:lnTo>
                  <a:pt x="1555460" y="983456"/>
                </a:lnTo>
                <a:lnTo>
                  <a:pt x="1551887" y="989409"/>
                </a:lnTo>
                <a:lnTo>
                  <a:pt x="1548313" y="995363"/>
                </a:lnTo>
                <a:lnTo>
                  <a:pt x="1544343" y="1000522"/>
                </a:lnTo>
                <a:lnTo>
                  <a:pt x="1539578" y="1005284"/>
                </a:lnTo>
                <a:lnTo>
                  <a:pt x="1531637" y="1014809"/>
                </a:lnTo>
                <a:lnTo>
                  <a:pt x="1527667" y="1019969"/>
                </a:lnTo>
                <a:lnTo>
                  <a:pt x="1524093" y="1025525"/>
                </a:lnTo>
                <a:lnTo>
                  <a:pt x="1520520" y="1031081"/>
                </a:lnTo>
                <a:lnTo>
                  <a:pt x="1517741" y="1037431"/>
                </a:lnTo>
                <a:lnTo>
                  <a:pt x="1514961" y="1044178"/>
                </a:lnTo>
                <a:lnTo>
                  <a:pt x="1512976" y="1052513"/>
                </a:lnTo>
                <a:lnTo>
                  <a:pt x="1510991" y="1061244"/>
                </a:lnTo>
                <a:lnTo>
                  <a:pt x="1510197" y="1070769"/>
                </a:lnTo>
                <a:lnTo>
                  <a:pt x="1561415" y="1078309"/>
                </a:lnTo>
                <a:lnTo>
                  <a:pt x="1576900" y="1111250"/>
                </a:lnTo>
                <a:lnTo>
                  <a:pt x="1585635" y="1129903"/>
                </a:lnTo>
                <a:lnTo>
                  <a:pt x="1596355" y="1149350"/>
                </a:lnTo>
                <a:lnTo>
                  <a:pt x="1601517" y="1158478"/>
                </a:lnTo>
                <a:lnTo>
                  <a:pt x="1606679" y="1168003"/>
                </a:lnTo>
                <a:lnTo>
                  <a:pt x="1612237" y="1176734"/>
                </a:lnTo>
                <a:lnTo>
                  <a:pt x="1617796" y="1184672"/>
                </a:lnTo>
                <a:lnTo>
                  <a:pt x="1624149" y="1192609"/>
                </a:lnTo>
                <a:lnTo>
                  <a:pt x="1629707" y="1198959"/>
                </a:lnTo>
                <a:lnTo>
                  <a:pt x="1635663" y="1204516"/>
                </a:lnTo>
                <a:lnTo>
                  <a:pt x="1641619" y="1209278"/>
                </a:lnTo>
                <a:lnTo>
                  <a:pt x="1721821" y="1231106"/>
                </a:lnTo>
                <a:lnTo>
                  <a:pt x="1793687" y="1261269"/>
                </a:lnTo>
                <a:lnTo>
                  <a:pt x="1867537" y="1292622"/>
                </a:lnTo>
                <a:lnTo>
                  <a:pt x="1941387" y="1324372"/>
                </a:lnTo>
                <a:lnTo>
                  <a:pt x="2013649" y="1354931"/>
                </a:lnTo>
                <a:lnTo>
                  <a:pt x="2029531" y="1361678"/>
                </a:lnTo>
                <a:lnTo>
                  <a:pt x="2046207" y="1367631"/>
                </a:lnTo>
                <a:lnTo>
                  <a:pt x="2079161" y="1379141"/>
                </a:lnTo>
                <a:lnTo>
                  <a:pt x="2095440" y="1385094"/>
                </a:lnTo>
                <a:lnTo>
                  <a:pt x="2112116" y="1391444"/>
                </a:lnTo>
                <a:lnTo>
                  <a:pt x="2127998" y="1397397"/>
                </a:lnTo>
                <a:lnTo>
                  <a:pt x="2143085" y="1404144"/>
                </a:lnTo>
                <a:lnTo>
                  <a:pt x="2150232" y="1407716"/>
                </a:lnTo>
                <a:lnTo>
                  <a:pt x="2157776" y="1411684"/>
                </a:lnTo>
                <a:lnTo>
                  <a:pt x="2164923" y="1416050"/>
                </a:lnTo>
                <a:lnTo>
                  <a:pt x="2171673" y="1420019"/>
                </a:lnTo>
                <a:lnTo>
                  <a:pt x="2178423" y="1424384"/>
                </a:lnTo>
                <a:lnTo>
                  <a:pt x="2184775" y="1429147"/>
                </a:lnTo>
                <a:lnTo>
                  <a:pt x="2191128" y="1433909"/>
                </a:lnTo>
                <a:lnTo>
                  <a:pt x="2196687" y="1439069"/>
                </a:lnTo>
                <a:lnTo>
                  <a:pt x="2202245" y="1445022"/>
                </a:lnTo>
                <a:lnTo>
                  <a:pt x="2207804" y="1450578"/>
                </a:lnTo>
                <a:lnTo>
                  <a:pt x="2212965" y="1456928"/>
                </a:lnTo>
                <a:lnTo>
                  <a:pt x="2217333" y="1463278"/>
                </a:lnTo>
                <a:lnTo>
                  <a:pt x="2221700" y="1470422"/>
                </a:lnTo>
                <a:lnTo>
                  <a:pt x="2225274" y="1477566"/>
                </a:lnTo>
                <a:lnTo>
                  <a:pt x="2228847" y="1485503"/>
                </a:lnTo>
                <a:lnTo>
                  <a:pt x="2232023" y="1493441"/>
                </a:lnTo>
                <a:lnTo>
                  <a:pt x="2232023" y="1519634"/>
                </a:lnTo>
                <a:lnTo>
                  <a:pt x="2232817" y="1552178"/>
                </a:lnTo>
                <a:lnTo>
                  <a:pt x="2234406" y="1628378"/>
                </a:lnTo>
                <a:lnTo>
                  <a:pt x="2235597" y="1668859"/>
                </a:lnTo>
                <a:lnTo>
                  <a:pt x="2236391" y="1708150"/>
                </a:lnTo>
                <a:lnTo>
                  <a:pt x="2236788" y="1745059"/>
                </a:lnTo>
                <a:lnTo>
                  <a:pt x="2236391" y="1778000"/>
                </a:lnTo>
                <a:lnTo>
                  <a:pt x="374650" y="1778000"/>
                </a:lnTo>
                <a:lnTo>
                  <a:pt x="374650" y="1745059"/>
                </a:lnTo>
                <a:lnTo>
                  <a:pt x="374650" y="1708150"/>
                </a:lnTo>
                <a:lnTo>
                  <a:pt x="375444" y="1668859"/>
                </a:lnTo>
                <a:lnTo>
                  <a:pt x="376238" y="1628378"/>
                </a:lnTo>
                <a:lnTo>
                  <a:pt x="377826" y="1552178"/>
                </a:lnTo>
                <a:lnTo>
                  <a:pt x="378620" y="1519634"/>
                </a:lnTo>
                <a:lnTo>
                  <a:pt x="379017" y="1493441"/>
                </a:lnTo>
                <a:lnTo>
                  <a:pt x="381797" y="1485503"/>
                </a:lnTo>
                <a:lnTo>
                  <a:pt x="385370" y="1477566"/>
                </a:lnTo>
                <a:lnTo>
                  <a:pt x="389341" y="1470422"/>
                </a:lnTo>
                <a:lnTo>
                  <a:pt x="393311" y="1463278"/>
                </a:lnTo>
                <a:lnTo>
                  <a:pt x="398076" y="1456928"/>
                </a:lnTo>
                <a:lnTo>
                  <a:pt x="403237" y="1450578"/>
                </a:lnTo>
                <a:lnTo>
                  <a:pt x="408399" y="1445022"/>
                </a:lnTo>
                <a:lnTo>
                  <a:pt x="413957" y="1439069"/>
                </a:lnTo>
                <a:lnTo>
                  <a:pt x="419516" y="1433909"/>
                </a:lnTo>
                <a:lnTo>
                  <a:pt x="425869" y="1429147"/>
                </a:lnTo>
                <a:lnTo>
                  <a:pt x="432618" y="1424384"/>
                </a:lnTo>
                <a:lnTo>
                  <a:pt x="438971" y="1420019"/>
                </a:lnTo>
                <a:lnTo>
                  <a:pt x="445721" y="1416050"/>
                </a:lnTo>
                <a:lnTo>
                  <a:pt x="452868" y="1411684"/>
                </a:lnTo>
                <a:lnTo>
                  <a:pt x="460412" y="1407716"/>
                </a:lnTo>
                <a:lnTo>
                  <a:pt x="467558" y="1404144"/>
                </a:lnTo>
                <a:lnTo>
                  <a:pt x="482646" y="1397397"/>
                </a:lnTo>
                <a:lnTo>
                  <a:pt x="498925" y="1391444"/>
                </a:lnTo>
                <a:lnTo>
                  <a:pt x="515204" y="1385094"/>
                </a:lnTo>
                <a:lnTo>
                  <a:pt x="531483" y="1379141"/>
                </a:lnTo>
                <a:lnTo>
                  <a:pt x="564437" y="1367631"/>
                </a:lnTo>
                <a:lnTo>
                  <a:pt x="581113" y="1361678"/>
                </a:lnTo>
                <a:lnTo>
                  <a:pt x="597392" y="1354931"/>
                </a:lnTo>
                <a:lnTo>
                  <a:pt x="669257" y="1324372"/>
                </a:lnTo>
                <a:lnTo>
                  <a:pt x="743504" y="1292622"/>
                </a:lnTo>
                <a:lnTo>
                  <a:pt x="817354" y="1261269"/>
                </a:lnTo>
                <a:lnTo>
                  <a:pt x="888822" y="1231106"/>
                </a:lnTo>
                <a:lnTo>
                  <a:pt x="969025" y="1209278"/>
                </a:lnTo>
                <a:lnTo>
                  <a:pt x="974981" y="1204516"/>
                </a:lnTo>
                <a:lnTo>
                  <a:pt x="980937" y="1198959"/>
                </a:lnTo>
                <a:lnTo>
                  <a:pt x="986892" y="1192609"/>
                </a:lnTo>
                <a:lnTo>
                  <a:pt x="992848" y="1184672"/>
                </a:lnTo>
                <a:lnTo>
                  <a:pt x="998407" y="1176734"/>
                </a:lnTo>
                <a:lnTo>
                  <a:pt x="1003965" y="1168003"/>
                </a:lnTo>
                <a:lnTo>
                  <a:pt x="1009524" y="1158478"/>
                </a:lnTo>
                <a:lnTo>
                  <a:pt x="1015083" y="1149350"/>
                </a:lnTo>
                <a:lnTo>
                  <a:pt x="1025009" y="1129903"/>
                </a:lnTo>
                <a:lnTo>
                  <a:pt x="1034141" y="1111250"/>
                </a:lnTo>
                <a:lnTo>
                  <a:pt x="1049228" y="1078309"/>
                </a:lnTo>
                <a:lnTo>
                  <a:pt x="1087345" y="1068784"/>
                </a:lnTo>
                <a:lnTo>
                  <a:pt x="1085359" y="1060450"/>
                </a:lnTo>
                <a:lnTo>
                  <a:pt x="1082977" y="1053306"/>
                </a:lnTo>
                <a:lnTo>
                  <a:pt x="1080595" y="1046163"/>
                </a:lnTo>
                <a:lnTo>
                  <a:pt x="1077419" y="1040209"/>
                </a:lnTo>
                <a:lnTo>
                  <a:pt x="1074242" y="1034653"/>
                </a:lnTo>
                <a:lnTo>
                  <a:pt x="1071066" y="1029891"/>
                </a:lnTo>
                <a:lnTo>
                  <a:pt x="1067492" y="1025525"/>
                </a:lnTo>
                <a:lnTo>
                  <a:pt x="1063125" y="1020763"/>
                </a:lnTo>
                <a:lnTo>
                  <a:pt x="1055978" y="1012825"/>
                </a:lnTo>
                <a:lnTo>
                  <a:pt x="1048434" y="1004491"/>
                </a:lnTo>
                <a:lnTo>
                  <a:pt x="1045258" y="1000125"/>
                </a:lnTo>
                <a:lnTo>
                  <a:pt x="1042082" y="995363"/>
                </a:lnTo>
                <a:lnTo>
                  <a:pt x="1038905" y="989409"/>
                </a:lnTo>
                <a:lnTo>
                  <a:pt x="1036523" y="983456"/>
                </a:lnTo>
                <a:lnTo>
                  <a:pt x="1022229" y="830659"/>
                </a:lnTo>
                <a:lnTo>
                  <a:pt x="1021832" y="831056"/>
                </a:lnTo>
                <a:lnTo>
                  <a:pt x="1020641" y="831056"/>
                </a:lnTo>
                <a:lnTo>
                  <a:pt x="1016671" y="830659"/>
                </a:lnTo>
                <a:lnTo>
                  <a:pt x="1010715" y="829469"/>
                </a:lnTo>
                <a:lnTo>
                  <a:pt x="1003965" y="828278"/>
                </a:lnTo>
                <a:lnTo>
                  <a:pt x="990863" y="824309"/>
                </a:lnTo>
                <a:lnTo>
                  <a:pt x="985701" y="822325"/>
                </a:lnTo>
                <a:lnTo>
                  <a:pt x="982525" y="821134"/>
                </a:lnTo>
                <a:lnTo>
                  <a:pt x="978157" y="817959"/>
                </a:lnTo>
                <a:lnTo>
                  <a:pt x="973790" y="814388"/>
                </a:lnTo>
                <a:lnTo>
                  <a:pt x="969819" y="810419"/>
                </a:lnTo>
                <a:lnTo>
                  <a:pt x="966246" y="805656"/>
                </a:lnTo>
                <a:lnTo>
                  <a:pt x="962673" y="800497"/>
                </a:lnTo>
                <a:lnTo>
                  <a:pt x="959496" y="794941"/>
                </a:lnTo>
                <a:lnTo>
                  <a:pt x="956717" y="788988"/>
                </a:lnTo>
                <a:lnTo>
                  <a:pt x="953541" y="783034"/>
                </a:lnTo>
                <a:lnTo>
                  <a:pt x="951158" y="776684"/>
                </a:lnTo>
                <a:lnTo>
                  <a:pt x="948776" y="769541"/>
                </a:lnTo>
                <a:lnTo>
                  <a:pt x="944409" y="755253"/>
                </a:lnTo>
                <a:lnTo>
                  <a:pt x="941232" y="740172"/>
                </a:lnTo>
                <a:lnTo>
                  <a:pt x="938056" y="724694"/>
                </a:lnTo>
                <a:lnTo>
                  <a:pt x="935674" y="708819"/>
                </a:lnTo>
                <a:lnTo>
                  <a:pt x="934085" y="693341"/>
                </a:lnTo>
                <a:lnTo>
                  <a:pt x="932497" y="677466"/>
                </a:lnTo>
                <a:lnTo>
                  <a:pt x="931306" y="662781"/>
                </a:lnTo>
                <a:lnTo>
                  <a:pt x="929321" y="635000"/>
                </a:lnTo>
                <a:lnTo>
                  <a:pt x="926939" y="611981"/>
                </a:lnTo>
                <a:lnTo>
                  <a:pt x="926939" y="607616"/>
                </a:lnTo>
                <a:lnTo>
                  <a:pt x="927733" y="603250"/>
                </a:lnTo>
                <a:lnTo>
                  <a:pt x="929321" y="598884"/>
                </a:lnTo>
                <a:lnTo>
                  <a:pt x="931306" y="594519"/>
                </a:lnTo>
                <a:lnTo>
                  <a:pt x="935674" y="585391"/>
                </a:lnTo>
                <a:lnTo>
                  <a:pt x="940835" y="575866"/>
                </a:lnTo>
                <a:lnTo>
                  <a:pt x="943217" y="570706"/>
                </a:lnTo>
                <a:lnTo>
                  <a:pt x="945600" y="565150"/>
                </a:lnTo>
                <a:lnTo>
                  <a:pt x="947585" y="559594"/>
                </a:lnTo>
                <a:lnTo>
                  <a:pt x="949173" y="553641"/>
                </a:lnTo>
                <a:lnTo>
                  <a:pt x="950364" y="547291"/>
                </a:lnTo>
                <a:lnTo>
                  <a:pt x="950761" y="539750"/>
                </a:lnTo>
                <a:lnTo>
                  <a:pt x="950364" y="532606"/>
                </a:lnTo>
                <a:lnTo>
                  <a:pt x="949173" y="524669"/>
                </a:lnTo>
                <a:lnTo>
                  <a:pt x="944409" y="500856"/>
                </a:lnTo>
                <a:lnTo>
                  <a:pt x="940438" y="477441"/>
                </a:lnTo>
                <a:lnTo>
                  <a:pt x="937262" y="454422"/>
                </a:lnTo>
                <a:lnTo>
                  <a:pt x="934880" y="432197"/>
                </a:lnTo>
                <a:lnTo>
                  <a:pt x="933291" y="410766"/>
                </a:lnTo>
                <a:lnTo>
                  <a:pt x="932100" y="389334"/>
                </a:lnTo>
                <a:lnTo>
                  <a:pt x="931703" y="368300"/>
                </a:lnTo>
                <a:lnTo>
                  <a:pt x="932100" y="348059"/>
                </a:lnTo>
                <a:lnTo>
                  <a:pt x="932894" y="328613"/>
                </a:lnTo>
                <a:lnTo>
                  <a:pt x="934483" y="309563"/>
                </a:lnTo>
                <a:lnTo>
                  <a:pt x="936468" y="290909"/>
                </a:lnTo>
                <a:lnTo>
                  <a:pt x="939247" y="273447"/>
                </a:lnTo>
                <a:lnTo>
                  <a:pt x="942423" y="255984"/>
                </a:lnTo>
                <a:lnTo>
                  <a:pt x="946394" y="239713"/>
                </a:lnTo>
                <a:lnTo>
                  <a:pt x="950761" y="223441"/>
                </a:lnTo>
                <a:lnTo>
                  <a:pt x="956320" y="207566"/>
                </a:lnTo>
                <a:lnTo>
                  <a:pt x="961482" y="193278"/>
                </a:lnTo>
                <a:lnTo>
                  <a:pt x="967437" y="178991"/>
                </a:lnTo>
                <a:lnTo>
                  <a:pt x="973790" y="165497"/>
                </a:lnTo>
                <a:lnTo>
                  <a:pt x="980937" y="152400"/>
                </a:lnTo>
                <a:lnTo>
                  <a:pt x="988481" y="140494"/>
                </a:lnTo>
                <a:lnTo>
                  <a:pt x="996421" y="129381"/>
                </a:lnTo>
                <a:lnTo>
                  <a:pt x="1004362" y="118269"/>
                </a:lnTo>
                <a:lnTo>
                  <a:pt x="1013494" y="108347"/>
                </a:lnTo>
                <a:lnTo>
                  <a:pt x="1022229" y="99219"/>
                </a:lnTo>
                <a:lnTo>
                  <a:pt x="1031758" y="90091"/>
                </a:lnTo>
                <a:lnTo>
                  <a:pt x="1041685" y="82550"/>
                </a:lnTo>
                <a:lnTo>
                  <a:pt x="1051611" y="75406"/>
                </a:lnTo>
                <a:lnTo>
                  <a:pt x="1061934" y="68659"/>
                </a:lnTo>
                <a:lnTo>
                  <a:pt x="1073051" y="63103"/>
                </a:lnTo>
                <a:lnTo>
                  <a:pt x="1084168" y="58341"/>
                </a:lnTo>
                <a:lnTo>
                  <a:pt x="1095683" y="53975"/>
                </a:lnTo>
                <a:lnTo>
                  <a:pt x="1112358" y="47228"/>
                </a:lnTo>
                <a:lnTo>
                  <a:pt x="1131019" y="40084"/>
                </a:lnTo>
                <a:lnTo>
                  <a:pt x="1150872" y="32544"/>
                </a:lnTo>
                <a:lnTo>
                  <a:pt x="1171915" y="25400"/>
                </a:lnTo>
                <a:lnTo>
                  <a:pt x="1194547" y="18653"/>
                </a:lnTo>
                <a:lnTo>
                  <a:pt x="1206458" y="15875"/>
                </a:lnTo>
                <a:lnTo>
                  <a:pt x="1218369" y="12303"/>
                </a:lnTo>
                <a:lnTo>
                  <a:pt x="1230281" y="9525"/>
                </a:lnTo>
                <a:lnTo>
                  <a:pt x="1242986" y="7144"/>
                </a:lnTo>
                <a:lnTo>
                  <a:pt x="1255294" y="5159"/>
                </a:lnTo>
                <a:lnTo>
                  <a:pt x="1268397" y="3175"/>
                </a:lnTo>
                <a:lnTo>
                  <a:pt x="1281102" y="1588"/>
                </a:lnTo>
                <a:lnTo>
                  <a:pt x="1294602" y="794"/>
                </a:lnTo>
                <a:lnTo>
                  <a:pt x="130770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fontAlgn="base">
              <a:defRPr/>
            </a:pPr>
            <a:endParaRPr lang="zh-CN" altLang="en-US" sz="2400" strike="noStrike" noProof="1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17" name="椭圆 16"/>
          <p:cNvSpPr/>
          <p:nvPr/>
        </p:nvSpPr>
        <p:spPr>
          <a:xfrm>
            <a:off x="2200275" y="2319338"/>
            <a:ext cx="1416050" cy="1414463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327275" y="2449513"/>
            <a:ext cx="1162050" cy="1157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Impact" panose="020B0806030902050204" pitchFamily="2" charset="0"/>
                <a:ea typeface="+mn-ea"/>
                <a:cs typeface="+mn-cs"/>
              </a:rPr>
              <a:t>15%</a:t>
            </a:r>
          </a:p>
        </p:txBody>
      </p:sp>
      <p:sp>
        <p:nvSpPr>
          <p:cNvPr id="14" name="空心弧 13"/>
          <p:cNvSpPr/>
          <p:nvPr/>
        </p:nvSpPr>
        <p:spPr>
          <a:xfrm rot="9000000">
            <a:off x="2144713" y="2265363"/>
            <a:ext cx="1524000" cy="1524000"/>
          </a:xfrm>
          <a:prstGeom prst="blockArc">
            <a:avLst>
              <a:gd name="adj1" fmla="val 10800000"/>
              <a:gd name="adj2" fmla="val 14261531"/>
              <a:gd name="adj3" fmla="val 8185"/>
            </a:avLst>
          </a:prstGeom>
          <a:solidFill>
            <a:srgbClr val="C00000"/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26063" y="2319338"/>
            <a:ext cx="1417638" cy="1414463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453063" y="2449513"/>
            <a:ext cx="1163638" cy="1157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Impact" panose="020B0806030902050204" pitchFamily="2" charset="0"/>
                <a:ea typeface="+mn-ea"/>
                <a:cs typeface="+mn-cs"/>
              </a:rPr>
              <a:t>25%</a:t>
            </a:r>
          </a:p>
        </p:txBody>
      </p:sp>
      <p:sp>
        <p:nvSpPr>
          <p:cNvPr id="19" name="空心弧 18"/>
          <p:cNvSpPr/>
          <p:nvPr/>
        </p:nvSpPr>
        <p:spPr>
          <a:xfrm rot="9000000">
            <a:off x="5273675" y="2265363"/>
            <a:ext cx="1524000" cy="1524000"/>
          </a:xfrm>
          <a:prstGeom prst="blockArc">
            <a:avLst>
              <a:gd name="adj1" fmla="val 10800000"/>
              <a:gd name="adj2" fmla="val 18643500"/>
              <a:gd name="adj3" fmla="val 7309"/>
            </a:avLst>
          </a:prstGeom>
          <a:solidFill>
            <a:srgbClr val="C00000"/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455025" y="2319338"/>
            <a:ext cx="1416050" cy="1414463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8582025" y="2449513"/>
            <a:ext cx="1163638" cy="1157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Impact" panose="020B0806030902050204" pitchFamily="2" charset="0"/>
                <a:ea typeface="+mn-ea"/>
                <a:cs typeface="+mn-cs"/>
              </a:rPr>
              <a:t>75%</a:t>
            </a:r>
          </a:p>
        </p:txBody>
      </p:sp>
      <p:sp>
        <p:nvSpPr>
          <p:cNvPr id="24" name="空心弧 23"/>
          <p:cNvSpPr/>
          <p:nvPr/>
        </p:nvSpPr>
        <p:spPr>
          <a:xfrm rot="9000000">
            <a:off x="8399463" y="2265363"/>
            <a:ext cx="1524000" cy="1524000"/>
          </a:xfrm>
          <a:prstGeom prst="blockArc">
            <a:avLst>
              <a:gd name="adj1" fmla="val 10800000"/>
              <a:gd name="adj2" fmla="val 4766322"/>
              <a:gd name="adj3" fmla="val 6854"/>
            </a:avLst>
          </a:prstGeom>
          <a:solidFill>
            <a:srgbClr val="C00000"/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75786" name="矩形 57"/>
          <p:cNvSpPr/>
          <p:nvPr/>
        </p:nvSpPr>
        <p:spPr>
          <a:xfrm>
            <a:off x="2012950" y="403066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4763" name="文本框 25"/>
          <p:cNvSpPr txBox="1"/>
          <p:nvPr/>
        </p:nvSpPr>
        <p:spPr>
          <a:xfrm>
            <a:off x="1689100" y="4475163"/>
            <a:ext cx="2447925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5788" name="矩形 57"/>
          <p:cNvSpPr/>
          <p:nvPr/>
        </p:nvSpPr>
        <p:spPr>
          <a:xfrm>
            <a:off x="5146675" y="4030663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4765" name="文本框 27"/>
          <p:cNvSpPr txBox="1"/>
          <p:nvPr/>
        </p:nvSpPr>
        <p:spPr>
          <a:xfrm>
            <a:off x="4822825" y="4475163"/>
            <a:ext cx="2446338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5790" name="矩形 57"/>
          <p:cNvSpPr/>
          <p:nvPr/>
        </p:nvSpPr>
        <p:spPr>
          <a:xfrm>
            <a:off x="8278813" y="4030663"/>
            <a:ext cx="1803400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4767" name="文本框 29"/>
          <p:cNvSpPr txBox="1"/>
          <p:nvPr/>
        </p:nvSpPr>
        <p:spPr>
          <a:xfrm>
            <a:off x="7956550" y="4475163"/>
            <a:ext cx="2447925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2" name="椭圆 1"/>
          <p:cNvSpPr/>
          <p:nvPr/>
        </p:nvSpPr>
        <p:spPr>
          <a:xfrm>
            <a:off x="5234305" y="2749233"/>
            <a:ext cx="1722438" cy="1722438"/>
          </a:xfrm>
          <a:prstGeom prst="ellipse">
            <a:avLst/>
          </a:prstGeom>
          <a:noFill/>
          <a:ln w="1270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6753543" y="3771583"/>
            <a:ext cx="285750" cy="282575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818630" y="3836670"/>
            <a:ext cx="155575" cy="1524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288405" y="2687320"/>
            <a:ext cx="249238" cy="249238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345555" y="2744470"/>
            <a:ext cx="134938" cy="13493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686743" y="4285933"/>
            <a:ext cx="246063" cy="247650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743893" y="4343083"/>
            <a:ext cx="131763" cy="1333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151755" y="3235008"/>
            <a:ext cx="244475" cy="246063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208905" y="3292158"/>
            <a:ext cx="130175" cy="13176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453380" y="2968308"/>
            <a:ext cx="1282700" cy="1282700"/>
          </a:xfrm>
          <a:prstGeom prst="ellipse">
            <a:avLst/>
          </a:prstGeom>
          <a:noFill/>
          <a:ln w="127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6811" name="矩形 57"/>
          <p:cNvSpPr/>
          <p:nvPr/>
        </p:nvSpPr>
        <p:spPr>
          <a:xfrm>
            <a:off x="7821930" y="2053908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5788" name="文本框 17"/>
          <p:cNvSpPr txBox="1"/>
          <p:nvPr/>
        </p:nvSpPr>
        <p:spPr>
          <a:xfrm>
            <a:off x="7415530" y="2466658"/>
            <a:ext cx="390207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6813" name="矩形 57"/>
          <p:cNvSpPr/>
          <p:nvPr/>
        </p:nvSpPr>
        <p:spPr>
          <a:xfrm>
            <a:off x="7821930" y="4382770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5790" name="文本框 19"/>
          <p:cNvSpPr txBox="1"/>
          <p:nvPr/>
        </p:nvSpPr>
        <p:spPr>
          <a:xfrm>
            <a:off x="7415530" y="4795520"/>
            <a:ext cx="390207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6815" name="矩形 57"/>
          <p:cNvSpPr/>
          <p:nvPr/>
        </p:nvSpPr>
        <p:spPr>
          <a:xfrm>
            <a:off x="2522855" y="4382770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5792" name="文本框 21"/>
          <p:cNvSpPr txBox="1"/>
          <p:nvPr/>
        </p:nvSpPr>
        <p:spPr>
          <a:xfrm>
            <a:off x="884555" y="4795520"/>
            <a:ext cx="390048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6817" name="矩形 57"/>
          <p:cNvSpPr/>
          <p:nvPr/>
        </p:nvSpPr>
        <p:spPr>
          <a:xfrm>
            <a:off x="2522855" y="2069783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5794" name="文本框 23"/>
          <p:cNvSpPr txBox="1"/>
          <p:nvPr/>
        </p:nvSpPr>
        <p:spPr>
          <a:xfrm>
            <a:off x="884555" y="2482533"/>
            <a:ext cx="3900488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33" name="椭圆 32"/>
          <p:cNvSpPr/>
          <p:nvPr/>
        </p:nvSpPr>
        <p:spPr>
          <a:xfrm>
            <a:off x="5756593" y="3271520"/>
            <a:ext cx="677863" cy="677863"/>
          </a:xfrm>
          <a:prstGeom prst="ellipse">
            <a:avLst/>
          </a:prstGeom>
          <a:solidFill>
            <a:schemeClr val="bg1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321493" y="2133283"/>
            <a:ext cx="249238" cy="249238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4378643" y="2190433"/>
            <a:ext cx="134938" cy="13493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7553643" y="2133283"/>
            <a:ext cx="249238" cy="249238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7610793" y="2190433"/>
            <a:ext cx="134938" cy="13493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7553643" y="4460558"/>
            <a:ext cx="249238" cy="2508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610793" y="4517708"/>
            <a:ext cx="134938" cy="13652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321493" y="4460558"/>
            <a:ext cx="252413" cy="2508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4380230" y="4517708"/>
            <a:ext cx="136525" cy="13652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1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pic>
        <p:nvPicPr>
          <p:cNvPr id="77825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5263" y="1301750"/>
            <a:ext cx="4398962" cy="4808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7826" name="AutoShape 109"/>
          <p:cNvSpPr/>
          <p:nvPr/>
        </p:nvSpPr>
        <p:spPr>
          <a:xfrm rot="11700000">
            <a:off x="7078663" y="1973898"/>
            <a:ext cx="419100" cy="419100"/>
          </a:xfrm>
          <a:custGeom>
            <a:avLst/>
            <a:gdLst/>
            <a:ahLst/>
            <a:cxnLst>
              <a:cxn ang="0">
                <a:pos x="353180" y="0"/>
              </a:cxn>
              <a:cxn ang="0">
                <a:pos x="2778633" y="587728"/>
              </a:cxn>
              <a:cxn ang="0">
                <a:pos x="4765750" y="1958869"/>
              </a:cxn>
              <a:cxn ang="0">
                <a:pos x="6137597" y="3944514"/>
              </a:cxn>
              <a:cxn ang="0">
                <a:pos x="6727573" y="6367604"/>
              </a:cxn>
              <a:cxn ang="0">
                <a:pos x="6628994" y="6612149"/>
              </a:cxn>
              <a:cxn ang="0">
                <a:pos x="6392180" y="6719482"/>
              </a:cxn>
              <a:cxn ang="0">
                <a:pos x="5714223" y="6719482"/>
              </a:cxn>
              <a:cxn ang="0">
                <a:pos x="5484581" y="6626454"/>
              </a:cxn>
              <a:cxn ang="0">
                <a:pos x="5379748" y="6401506"/>
              </a:cxn>
              <a:cxn ang="0">
                <a:pos x="4907393" y="4487439"/>
              </a:cxn>
              <a:cxn ang="0">
                <a:pos x="3812597" y="2910928"/>
              </a:cxn>
              <a:cxn ang="0">
                <a:pos x="2232639" y="1817317"/>
              </a:cxn>
              <a:cxn ang="0">
                <a:pos x="318242" y="1346253"/>
              </a:cxn>
              <a:cxn ang="0">
                <a:pos x="93281" y="1241407"/>
              </a:cxn>
              <a:cxn ang="0">
                <a:pos x="0" y="1012102"/>
              </a:cxn>
              <a:cxn ang="0">
                <a:pos x="0" y="334151"/>
              </a:cxn>
              <a:cxn ang="0">
                <a:pos x="107641" y="98637"/>
              </a:cxn>
              <a:cxn ang="0">
                <a:pos x="335393" y="0"/>
              </a:cxn>
              <a:cxn ang="0">
                <a:pos x="353180" y="0"/>
              </a:cxn>
              <a:cxn ang="0">
                <a:pos x="362224" y="2196271"/>
              </a:cxn>
              <a:cxn ang="0">
                <a:pos x="1917841" y="2603853"/>
              </a:cxn>
              <a:cxn ang="0">
                <a:pos x="3209815" y="3514848"/>
              </a:cxn>
              <a:cxn ang="0">
                <a:pos x="4119905" y="4807268"/>
              </a:cxn>
              <a:cxn ang="0">
                <a:pos x="4529873" y="6360442"/>
              </a:cxn>
              <a:cxn ang="0">
                <a:pos x="4439401" y="6613084"/>
              </a:cxn>
              <a:cxn ang="0">
                <a:pos x="4195416" y="6720417"/>
              </a:cxn>
              <a:cxn ang="0">
                <a:pos x="3516505" y="6720417"/>
              </a:cxn>
              <a:cxn ang="0">
                <a:pos x="3295924" y="6631746"/>
              </a:cxn>
              <a:cxn ang="0">
                <a:pos x="3182048" y="6410537"/>
              </a:cxn>
              <a:cxn ang="0">
                <a:pos x="2888146" y="5341796"/>
              </a:cxn>
              <a:cxn ang="0">
                <a:pos x="2264786" y="4459746"/>
              </a:cxn>
              <a:cxn ang="0">
                <a:pos x="1381827" y="3836247"/>
              </a:cxn>
              <a:cxn ang="0">
                <a:pos x="311053" y="3542524"/>
              </a:cxn>
              <a:cxn ang="0">
                <a:pos x="90472" y="3426795"/>
              </a:cxn>
              <a:cxn ang="0">
                <a:pos x="1872" y="3208373"/>
              </a:cxn>
              <a:cxn ang="0">
                <a:pos x="1872" y="2530422"/>
              </a:cxn>
              <a:cxn ang="0">
                <a:pos x="109513" y="2286811"/>
              </a:cxn>
              <a:cxn ang="0">
                <a:pos x="337265" y="2187240"/>
              </a:cxn>
              <a:cxn ang="0">
                <a:pos x="349753" y="2191597"/>
              </a:cxn>
              <a:cxn ang="0">
                <a:pos x="362224" y="2196271"/>
              </a:cxn>
              <a:cxn ang="0">
                <a:pos x="1013986" y="4698700"/>
              </a:cxn>
              <a:cxn ang="0">
                <a:pos x="1404913" y="4779592"/>
              </a:cxn>
              <a:cxn ang="0">
                <a:pos x="1724091" y="4997997"/>
              </a:cxn>
              <a:cxn ang="0">
                <a:pos x="1943118" y="5315973"/>
              </a:cxn>
              <a:cxn ang="0">
                <a:pos x="2022674" y="5706445"/>
              </a:cxn>
              <a:cxn ang="0">
                <a:pos x="1943118" y="6103126"/>
              </a:cxn>
              <a:cxn ang="0">
                <a:pos x="1724091" y="6425777"/>
              </a:cxn>
              <a:cxn ang="0">
                <a:pos x="1404913" y="6639842"/>
              </a:cxn>
              <a:cxn ang="0">
                <a:pos x="1013986" y="6719482"/>
              </a:cxn>
              <a:cxn ang="0">
                <a:pos x="617761" y="6639842"/>
              </a:cxn>
              <a:cxn ang="0">
                <a:pos x="295774" y="6425777"/>
              </a:cxn>
              <a:cxn ang="0">
                <a:pos x="81428" y="6104996"/>
              </a:cxn>
              <a:cxn ang="0">
                <a:pos x="1872" y="5706445"/>
              </a:cxn>
              <a:cxn ang="0">
                <a:pos x="81428" y="5315973"/>
              </a:cxn>
              <a:cxn ang="0">
                <a:pos x="295774" y="4997997"/>
              </a:cxn>
              <a:cxn ang="0">
                <a:pos x="617761" y="4779592"/>
              </a:cxn>
              <a:cxn ang="0">
                <a:pos x="1013986" y="4698700"/>
              </a:cxn>
            </a:cxnLst>
            <a:rect l="0" t="0" r="0" b="0"/>
            <a:pathLst>
              <a:path w="21570" h="21600">
                <a:moveTo>
                  <a:pt x="1132" y="0"/>
                </a:moveTo>
                <a:cubicBezTo>
                  <a:pt x="3894" y="147"/>
                  <a:pt x="6483" y="774"/>
                  <a:pt x="8906" y="1889"/>
                </a:cubicBezTo>
                <a:cubicBezTo>
                  <a:pt x="11329" y="3000"/>
                  <a:pt x="13450" y="4471"/>
                  <a:pt x="15275" y="6296"/>
                </a:cubicBezTo>
                <a:cubicBezTo>
                  <a:pt x="17102" y="8124"/>
                  <a:pt x="18568" y="10252"/>
                  <a:pt x="19672" y="12678"/>
                </a:cubicBezTo>
                <a:cubicBezTo>
                  <a:pt x="20778" y="15102"/>
                  <a:pt x="21407" y="17699"/>
                  <a:pt x="21563" y="20466"/>
                </a:cubicBezTo>
                <a:cubicBezTo>
                  <a:pt x="21600" y="20751"/>
                  <a:pt x="21494" y="21013"/>
                  <a:pt x="21247" y="21252"/>
                </a:cubicBezTo>
                <a:cubicBezTo>
                  <a:pt x="21037" y="21482"/>
                  <a:pt x="20784" y="21597"/>
                  <a:pt x="20488" y="21597"/>
                </a:cubicBezTo>
                <a:lnTo>
                  <a:pt x="18315" y="21597"/>
                </a:lnTo>
                <a:cubicBezTo>
                  <a:pt x="18034" y="21597"/>
                  <a:pt x="17784" y="21497"/>
                  <a:pt x="17579" y="21298"/>
                </a:cubicBezTo>
                <a:cubicBezTo>
                  <a:pt x="17373" y="21102"/>
                  <a:pt x="17260" y="20860"/>
                  <a:pt x="17243" y="20575"/>
                </a:cubicBezTo>
                <a:cubicBezTo>
                  <a:pt x="17114" y="18390"/>
                  <a:pt x="16608" y="16340"/>
                  <a:pt x="15729" y="14423"/>
                </a:cubicBezTo>
                <a:cubicBezTo>
                  <a:pt x="14849" y="12506"/>
                  <a:pt x="13680" y="10819"/>
                  <a:pt x="12220" y="9356"/>
                </a:cubicBezTo>
                <a:cubicBezTo>
                  <a:pt x="10763" y="7897"/>
                  <a:pt x="9073" y="6725"/>
                  <a:pt x="7156" y="5841"/>
                </a:cubicBezTo>
                <a:cubicBezTo>
                  <a:pt x="5239" y="4963"/>
                  <a:pt x="3193" y="4456"/>
                  <a:pt x="1020" y="4327"/>
                </a:cubicBezTo>
                <a:cubicBezTo>
                  <a:pt x="736" y="4310"/>
                  <a:pt x="494" y="4194"/>
                  <a:pt x="299" y="3990"/>
                </a:cubicBezTo>
                <a:cubicBezTo>
                  <a:pt x="101" y="3783"/>
                  <a:pt x="0" y="3535"/>
                  <a:pt x="0" y="3253"/>
                </a:cubicBezTo>
                <a:lnTo>
                  <a:pt x="0" y="1074"/>
                </a:lnTo>
                <a:cubicBezTo>
                  <a:pt x="0" y="769"/>
                  <a:pt x="115" y="521"/>
                  <a:pt x="345" y="317"/>
                </a:cubicBezTo>
                <a:cubicBezTo>
                  <a:pt x="555" y="106"/>
                  <a:pt x="796" y="0"/>
                  <a:pt x="1075" y="0"/>
                </a:cubicBezTo>
                <a:lnTo>
                  <a:pt x="1132" y="0"/>
                </a:lnTo>
                <a:close/>
                <a:moveTo>
                  <a:pt x="1161" y="7059"/>
                </a:moveTo>
                <a:cubicBezTo>
                  <a:pt x="2931" y="7188"/>
                  <a:pt x="4592" y="7623"/>
                  <a:pt x="6147" y="8369"/>
                </a:cubicBezTo>
                <a:cubicBezTo>
                  <a:pt x="7702" y="9112"/>
                  <a:pt x="9081" y="10090"/>
                  <a:pt x="10288" y="11297"/>
                </a:cubicBezTo>
                <a:cubicBezTo>
                  <a:pt x="11493" y="12506"/>
                  <a:pt x="12467" y="13890"/>
                  <a:pt x="13205" y="15451"/>
                </a:cubicBezTo>
                <a:cubicBezTo>
                  <a:pt x="13944" y="17014"/>
                  <a:pt x="14381" y="18675"/>
                  <a:pt x="14519" y="20443"/>
                </a:cubicBezTo>
                <a:cubicBezTo>
                  <a:pt x="14556" y="20762"/>
                  <a:pt x="14458" y="21033"/>
                  <a:pt x="14229" y="21255"/>
                </a:cubicBezTo>
                <a:cubicBezTo>
                  <a:pt x="14019" y="21485"/>
                  <a:pt x="13757" y="21600"/>
                  <a:pt x="13447" y="21600"/>
                </a:cubicBezTo>
                <a:lnTo>
                  <a:pt x="11271" y="21600"/>
                </a:lnTo>
                <a:cubicBezTo>
                  <a:pt x="11004" y="21600"/>
                  <a:pt x="10768" y="21505"/>
                  <a:pt x="10564" y="21315"/>
                </a:cubicBezTo>
                <a:cubicBezTo>
                  <a:pt x="10357" y="21128"/>
                  <a:pt x="10237" y="20892"/>
                  <a:pt x="10199" y="20604"/>
                </a:cubicBezTo>
                <a:cubicBezTo>
                  <a:pt x="10087" y="19383"/>
                  <a:pt x="9774" y="18237"/>
                  <a:pt x="9257" y="17169"/>
                </a:cubicBezTo>
                <a:cubicBezTo>
                  <a:pt x="8737" y="16098"/>
                  <a:pt x="8070" y="15154"/>
                  <a:pt x="7259" y="14334"/>
                </a:cubicBezTo>
                <a:cubicBezTo>
                  <a:pt x="6440" y="13519"/>
                  <a:pt x="5498" y="12851"/>
                  <a:pt x="4429" y="12330"/>
                </a:cubicBezTo>
                <a:cubicBezTo>
                  <a:pt x="3360" y="11809"/>
                  <a:pt x="2216" y="11495"/>
                  <a:pt x="997" y="11386"/>
                </a:cubicBezTo>
                <a:cubicBezTo>
                  <a:pt x="713" y="11348"/>
                  <a:pt x="477" y="11225"/>
                  <a:pt x="290" y="11014"/>
                </a:cubicBezTo>
                <a:cubicBezTo>
                  <a:pt x="103" y="10804"/>
                  <a:pt x="6" y="10568"/>
                  <a:pt x="6" y="10312"/>
                </a:cubicBezTo>
                <a:lnTo>
                  <a:pt x="6" y="8133"/>
                </a:lnTo>
                <a:cubicBezTo>
                  <a:pt x="6" y="7813"/>
                  <a:pt x="121" y="7551"/>
                  <a:pt x="351" y="7350"/>
                </a:cubicBezTo>
                <a:cubicBezTo>
                  <a:pt x="560" y="7137"/>
                  <a:pt x="802" y="7030"/>
                  <a:pt x="1081" y="7030"/>
                </a:cubicBezTo>
                <a:cubicBezTo>
                  <a:pt x="1098" y="7030"/>
                  <a:pt x="1112" y="7036"/>
                  <a:pt x="1121" y="7044"/>
                </a:cubicBezTo>
                <a:cubicBezTo>
                  <a:pt x="1129" y="7053"/>
                  <a:pt x="1141" y="7059"/>
                  <a:pt x="1161" y="7059"/>
                </a:cubicBezTo>
                <a:moveTo>
                  <a:pt x="3250" y="15102"/>
                </a:moveTo>
                <a:cubicBezTo>
                  <a:pt x="3699" y="15102"/>
                  <a:pt x="4118" y="15189"/>
                  <a:pt x="4503" y="15362"/>
                </a:cubicBezTo>
                <a:cubicBezTo>
                  <a:pt x="4888" y="15528"/>
                  <a:pt x="5230" y="15762"/>
                  <a:pt x="5526" y="16064"/>
                </a:cubicBezTo>
                <a:cubicBezTo>
                  <a:pt x="5825" y="16363"/>
                  <a:pt x="6064" y="16706"/>
                  <a:pt x="6228" y="17086"/>
                </a:cubicBezTo>
                <a:cubicBezTo>
                  <a:pt x="6400" y="17475"/>
                  <a:pt x="6483" y="17892"/>
                  <a:pt x="6483" y="18341"/>
                </a:cubicBezTo>
                <a:cubicBezTo>
                  <a:pt x="6483" y="18793"/>
                  <a:pt x="6400" y="19219"/>
                  <a:pt x="6228" y="19616"/>
                </a:cubicBezTo>
                <a:cubicBezTo>
                  <a:pt x="6061" y="20016"/>
                  <a:pt x="5825" y="20362"/>
                  <a:pt x="5526" y="20653"/>
                </a:cubicBezTo>
                <a:cubicBezTo>
                  <a:pt x="5228" y="20941"/>
                  <a:pt x="4886" y="21168"/>
                  <a:pt x="4503" y="21341"/>
                </a:cubicBezTo>
                <a:cubicBezTo>
                  <a:pt x="4121" y="21514"/>
                  <a:pt x="3702" y="21597"/>
                  <a:pt x="3250" y="21597"/>
                </a:cubicBezTo>
                <a:cubicBezTo>
                  <a:pt x="2799" y="21597"/>
                  <a:pt x="2377" y="21514"/>
                  <a:pt x="1980" y="21341"/>
                </a:cubicBezTo>
                <a:cubicBezTo>
                  <a:pt x="1578" y="21168"/>
                  <a:pt x="1236" y="20941"/>
                  <a:pt x="948" y="20653"/>
                </a:cubicBezTo>
                <a:cubicBezTo>
                  <a:pt x="658" y="20362"/>
                  <a:pt x="428" y="20019"/>
                  <a:pt x="261" y="19622"/>
                </a:cubicBezTo>
                <a:cubicBezTo>
                  <a:pt x="89" y="19231"/>
                  <a:pt x="6" y="18802"/>
                  <a:pt x="6" y="18341"/>
                </a:cubicBezTo>
                <a:cubicBezTo>
                  <a:pt x="6" y="17892"/>
                  <a:pt x="89" y="17474"/>
                  <a:pt x="261" y="17086"/>
                </a:cubicBezTo>
                <a:cubicBezTo>
                  <a:pt x="431" y="16706"/>
                  <a:pt x="661" y="16363"/>
                  <a:pt x="948" y="16064"/>
                </a:cubicBezTo>
                <a:cubicBezTo>
                  <a:pt x="1239" y="15762"/>
                  <a:pt x="1581" y="15529"/>
                  <a:pt x="1980" y="15362"/>
                </a:cubicBezTo>
                <a:cubicBezTo>
                  <a:pt x="2380" y="15192"/>
                  <a:pt x="2802" y="15102"/>
                  <a:pt x="3250" y="15102"/>
                </a:cubicBezTo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6803" name="文本框 6"/>
          <p:cNvSpPr txBox="1"/>
          <p:nvPr/>
        </p:nvSpPr>
        <p:spPr>
          <a:xfrm>
            <a:off x="539750" y="4237038"/>
            <a:ext cx="731837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此处文字通过TXT文档或者QQ聊天窗口复制进入，无需调整格式，简单快捷，LEOPARD祝愿您汇报顺利！此处文字通过TXT文档或者QQ聊天窗口复制进入，无需调整格式，简单快捷，LEOPARD祝愿您汇报顺利！</a:t>
            </a:r>
          </a:p>
        </p:txBody>
      </p:sp>
      <p:sp>
        <p:nvSpPr>
          <p:cNvPr id="77828" name="矩形 57"/>
          <p:cNvSpPr/>
          <p:nvPr/>
        </p:nvSpPr>
        <p:spPr>
          <a:xfrm>
            <a:off x="1231900" y="3849688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10" name="卫星接收器"/>
          <p:cNvSpPr/>
          <p:nvPr/>
        </p:nvSpPr>
        <p:spPr bwMode="auto">
          <a:xfrm>
            <a:off x="696913" y="3751263"/>
            <a:ext cx="393700" cy="395288"/>
          </a:xfrm>
          <a:custGeom>
            <a:avLst/>
            <a:gdLst>
              <a:gd name="T0" fmla="*/ 1478682 w 5929"/>
              <a:gd name="T1" fmla="*/ 292493 h 6526"/>
              <a:gd name="T2" fmla="*/ 1443934 w 5929"/>
              <a:gd name="T3" fmla="*/ 257756 h 6526"/>
              <a:gd name="T4" fmla="*/ 395074 w 5929"/>
              <a:gd name="T5" fmla="*/ 34445 h 6526"/>
              <a:gd name="T6" fmla="*/ 274187 w 5929"/>
              <a:gd name="T7" fmla="*/ 203169 h 6526"/>
              <a:gd name="T8" fmla="*/ 195931 w 5929"/>
              <a:gd name="T9" fmla="*/ 389115 h 6526"/>
              <a:gd name="T10" fmla="*/ 160307 w 5929"/>
              <a:gd name="T11" fmla="*/ 585570 h 6526"/>
              <a:gd name="T12" fmla="*/ 167315 w 5929"/>
              <a:gd name="T13" fmla="*/ 784068 h 6526"/>
              <a:gd name="T14" fmla="*/ 217247 w 5929"/>
              <a:gd name="T15" fmla="*/ 977896 h 6526"/>
              <a:gd name="T16" fmla="*/ 309811 w 5929"/>
              <a:gd name="T17" fmla="*/ 1158880 h 6526"/>
              <a:gd name="T18" fmla="*/ 427778 w 5929"/>
              <a:gd name="T19" fmla="*/ 1303667 h 6526"/>
              <a:gd name="T20" fmla="*/ 591882 w 5929"/>
              <a:gd name="T21" fmla="*/ 1434150 h 6526"/>
              <a:gd name="T22" fmla="*/ 774673 w 5929"/>
              <a:gd name="T23" fmla="*/ 1521723 h 6526"/>
              <a:gd name="T24" fmla="*/ 969436 w 5929"/>
              <a:gd name="T25" fmla="*/ 1566677 h 6526"/>
              <a:gd name="T26" fmla="*/ 1167995 w 5929"/>
              <a:gd name="T27" fmla="*/ 1569012 h 6526"/>
              <a:gd name="T28" fmla="*/ 1363342 w 5929"/>
              <a:gd name="T29" fmla="*/ 1528729 h 6526"/>
              <a:gd name="T30" fmla="*/ 1548178 w 5929"/>
              <a:gd name="T31" fmla="*/ 1445827 h 6526"/>
              <a:gd name="T32" fmla="*/ 1714617 w 5929"/>
              <a:gd name="T33" fmla="*/ 1320014 h 6526"/>
              <a:gd name="T34" fmla="*/ 284991 w 5929"/>
              <a:gd name="T35" fmla="*/ 957754 h 6526"/>
              <a:gd name="T36" fmla="*/ 228635 w 5929"/>
              <a:gd name="T37" fmla="*/ 742033 h 6526"/>
              <a:gd name="T38" fmla="*/ 228051 w 5929"/>
              <a:gd name="T39" fmla="*/ 552292 h 6526"/>
              <a:gd name="T40" fmla="*/ 264843 w 5929"/>
              <a:gd name="T41" fmla="*/ 392326 h 6526"/>
              <a:gd name="T42" fmla="*/ 320323 w 5929"/>
              <a:gd name="T43" fmla="*/ 266221 h 6526"/>
              <a:gd name="T44" fmla="*/ 405002 w 5929"/>
              <a:gd name="T45" fmla="*/ 140992 h 6526"/>
              <a:gd name="T46" fmla="*/ 467782 w 5929"/>
              <a:gd name="T47" fmla="*/ 237030 h 6526"/>
              <a:gd name="T48" fmla="*/ 387190 w 5929"/>
              <a:gd name="T49" fmla="*/ 363719 h 6526"/>
              <a:gd name="T50" fmla="*/ 338427 w 5929"/>
              <a:gd name="T51" fmla="*/ 486029 h 6526"/>
              <a:gd name="T52" fmla="*/ 305723 w 5929"/>
              <a:gd name="T53" fmla="*/ 643076 h 6526"/>
              <a:gd name="T54" fmla="*/ 301635 w 5929"/>
              <a:gd name="T55" fmla="*/ 834569 h 6526"/>
              <a:gd name="T56" fmla="*/ 339887 w 5929"/>
              <a:gd name="T57" fmla="*/ 1060215 h 6526"/>
              <a:gd name="T58" fmla="*/ 566186 w 5929"/>
              <a:gd name="T59" fmla="*/ 1663591 h 6526"/>
              <a:gd name="T60" fmla="*/ 553922 w 5929"/>
              <a:gd name="T61" fmla="*/ 1538946 h 6526"/>
              <a:gd name="T62" fmla="*/ 519466 w 5929"/>
              <a:gd name="T63" fmla="*/ 1472099 h 6526"/>
              <a:gd name="T64" fmla="*/ 482966 w 5929"/>
              <a:gd name="T65" fmla="*/ 1447870 h 6526"/>
              <a:gd name="T66" fmla="*/ 430406 w 5929"/>
              <a:gd name="T67" fmla="*/ 1436778 h 6526"/>
              <a:gd name="T68" fmla="*/ 375802 w 5929"/>
              <a:gd name="T69" fmla="*/ 1439989 h 6526"/>
              <a:gd name="T70" fmla="*/ 330251 w 5929"/>
              <a:gd name="T71" fmla="*/ 1457503 h 6526"/>
              <a:gd name="T72" fmla="*/ 294919 w 5929"/>
              <a:gd name="T73" fmla="*/ 1494576 h 6526"/>
              <a:gd name="T74" fmla="*/ 270683 w 5929"/>
              <a:gd name="T75" fmla="*/ 1579229 h 6526"/>
              <a:gd name="T76" fmla="*/ 256083 w 5929"/>
              <a:gd name="T77" fmla="*/ 1702123 h 6526"/>
              <a:gd name="T78" fmla="*/ 212283 w 5929"/>
              <a:gd name="T79" fmla="*/ 1758462 h 6526"/>
              <a:gd name="T80" fmla="*/ 163811 w 5929"/>
              <a:gd name="T81" fmla="*/ 1784150 h 6526"/>
              <a:gd name="T82" fmla="*/ 70956 w 5929"/>
              <a:gd name="T83" fmla="*/ 1795826 h 6526"/>
              <a:gd name="T84" fmla="*/ 27448 w 5929"/>
              <a:gd name="T85" fmla="*/ 1814216 h 6526"/>
              <a:gd name="T86" fmla="*/ 5840 w 5929"/>
              <a:gd name="T87" fmla="*/ 1856251 h 6526"/>
              <a:gd name="T88" fmla="*/ 831905 w 5929"/>
              <a:gd name="T89" fmla="*/ 1895367 h 6526"/>
              <a:gd name="T90" fmla="*/ 818765 w 5929"/>
              <a:gd name="T91" fmla="*/ 1833190 h 6526"/>
              <a:gd name="T92" fmla="*/ 790733 w 5929"/>
              <a:gd name="T93" fmla="*/ 1804291 h 6526"/>
              <a:gd name="T94" fmla="*/ 711601 w 5929"/>
              <a:gd name="T95" fmla="*/ 1791739 h 6526"/>
              <a:gd name="T96" fmla="*/ 646485 w 5929"/>
              <a:gd name="T97" fmla="*/ 1775976 h 6526"/>
              <a:gd name="T98" fmla="*/ 599766 w 5929"/>
              <a:gd name="T99" fmla="*/ 1738028 h 6526"/>
              <a:gd name="T100" fmla="*/ 299299 w 5929"/>
              <a:gd name="T101" fmla="*/ 1676727 h 6526"/>
              <a:gd name="T102" fmla="*/ 297255 w 5929"/>
              <a:gd name="T103" fmla="*/ 1599663 h 6526"/>
              <a:gd name="T104" fmla="*/ 311563 w 5929"/>
              <a:gd name="T105" fmla="*/ 1537486 h 6526"/>
              <a:gd name="T106" fmla="*/ 336967 w 5929"/>
              <a:gd name="T107" fmla="*/ 1496619 h 6526"/>
              <a:gd name="T108" fmla="*/ 397702 w 5929"/>
              <a:gd name="T109" fmla="*/ 1461590 h 6526"/>
              <a:gd name="T110" fmla="*/ 430990 w 5929"/>
              <a:gd name="T111" fmla="*/ 1461006 h 6526"/>
              <a:gd name="T112" fmla="*/ 366751 w 5929"/>
              <a:gd name="T113" fmla="*/ 1534859 h 6526"/>
              <a:gd name="T114" fmla="*/ 315359 w 5929"/>
              <a:gd name="T115" fmla="*/ 1632941 h 652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929" h="6526">
                <a:moveTo>
                  <a:pt x="5068" y="3604"/>
                </a:moveTo>
                <a:lnTo>
                  <a:pt x="5081" y="1083"/>
                </a:lnTo>
                <a:lnTo>
                  <a:pt x="5080" y="1071"/>
                </a:lnTo>
                <a:lnTo>
                  <a:pt x="5079" y="1061"/>
                </a:lnTo>
                <a:lnTo>
                  <a:pt x="5075" y="1041"/>
                </a:lnTo>
                <a:lnTo>
                  <a:pt x="5071" y="1022"/>
                </a:lnTo>
                <a:lnTo>
                  <a:pt x="5064" y="1002"/>
                </a:lnTo>
                <a:lnTo>
                  <a:pt x="5056" y="986"/>
                </a:lnTo>
                <a:lnTo>
                  <a:pt x="5047" y="969"/>
                </a:lnTo>
                <a:lnTo>
                  <a:pt x="5036" y="953"/>
                </a:lnTo>
                <a:lnTo>
                  <a:pt x="5024" y="937"/>
                </a:lnTo>
                <a:lnTo>
                  <a:pt x="5010" y="923"/>
                </a:lnTo>
                <a:lnTo>
                  <a:pt x="4995" y="911"/>
                </a:lnTo>
                <a:lnTo>
                  <a:pt x="4980" y="901"/>
                </a:lnTo>
                <a:lnTo>
                  <a:pt x="4963" y="891"/>
                </a:lnTo>
                <a:lnTo>
                  <a:pt x="4945" y="883"/>
                </a:lnTo>
                <a:lnTo>
                  <a:pt x="4925" y="876"/>
                </a:lnTo>
                <a:lnTo>
                  <a:pt x="4906" y="872"/>
                </a:lnTo>
                <a:lnTo>
                  <a:pt x="4887" y="869"/>
                </a:lnTo>
                <a:lnTo>
                  <a:pt x="4866" y="868"/>
                </a:lnTo>
                <a:lnTo>
                  <a:pt x="2333" y="868"/>
                </a:lnTo>
                <a:lnTo>
                  <a:pt x="1465" y="0"/>
                </a:lnTo>
                <a:lnTo>
                  <a:pt x="1409" y="58"/>
                </a:lnTo>
                <a:lnTo>
                  <a:pt x="1353" y="118"/>
                </a:lnTo>
                <a:lnTo>
                  <a:pt x="1300" y="179"/>
                </a:lnTo>
                <a:lnTo>
                  <a:pt x="1249" y="240"/>
                </a:lnTo>
                <a:lnTo>
                  <a:pt x="1199" y="302"/>
                </a:lnTo>
                <a:lnTo>
                  <a:pt x="1152" y="366"/>
                </a:lnTo>
                <a:lnTo>
                  <a:pt x="1105" y="430"/>
                </a:lnTo>
                <a:lnTo>
                  <a:pt x="1061" y="495"/>
                </a:lnTo>
                <a:lnTo>
                  <a:pt x="1018" y="561"/>
                </a:lnTo>
                <a:lnTo>
                  <a:pt x="978" y="628"/>
                </a:lnTo>
                <a:lnTo>
                  <a:pt x="939" y="696"/>
                </a:lnTo>
                <a:lnTo>
                  <a:pt x="902" y="764"/>
                </a:lnTo>
                <a:lnTo>
                  <a:pt x="867" y="833"/>
                </a:lnTo>
                <a:lnTo>
                  <a:pt x="833" y="903"/>
                </a:lnTo>
                <a:lnTo>
                  <a:pt x="802" y="973"/>
                </a:lnTo>
                <a:lnTo>
                  <a:pt x="772" y="1044"/>
                </a:lnTo>
                <a:lnTo>
                  <a:pt x="744" y="1116"/>
                </a:lnTo>
                <a:lnTo>
                  <a:pt x="718" y="1188"/>
                </a:lnTo>
                <a:lnTo>
                  <a:pt x="693" y="1261"/>
                </a:lnTo>
                <a:lnTo>
                  <a:pt x="671" y="1333"/>
                </a:lnTo>
                <a:lnTo>
                  <a:pt x="651" y="1406"/>
                </a:lnTo>
                <a:lnTo>
                  <a:pt x="631" y="1481"/>
                </a:lnTo>
                <a:lnTo>
                  <a:pt x="614" y="1555"/>
                </a:lnTo>
                <a:lnTo>
                  <a:pt x="599" y="1630"/>
                </a:lnTo>
                <a:lnTo>
                  <a:pt x="585" y="1704"/>
                </a:lnTo>
                <a:lnTo>
                  <a:pt x="573" y="1779"/>
                </a:lnTo>
                <a:lnTo>
                  <a:pt x="564" y="1854"/>
                </a:lnTo>
                <a:lnTo>
                  <a:pt x="555" y="1930"/>
                </a:lnTo>
                <a:lnTo>
                  <a:pt x="549" y="2006"/>
                </a:lnTo>
                <a:lnTo>
                  <a:pt x="545" y="2081"/>
                </a:lnTo>
                <a:lnTo>
                  <a:pt x="541" y="2157"/>
                </a:lnTo>
                <a:lnTo>
                  <a:pt x="541" y="2232"/>
                </a:lnTo>
                <a:lnTo>
                  <a:pt x="541" y="2308"/>
                </a:lnTo>
                <a:lnTo>
                  <a:pt x="545" y="2384"/>
                </a:lnTo>
                <a:lnTo>
                  <a:pt x="549" y="2459"/>
                </a:lnTo>
                <a:lnTo>
                  <a:pt x="555" y="2535"/>
                </a:lnTo>
                <a:lnTo>
                  <a:pt x="564" y="2610"/>
                </a:lnTo>
                <a:lnTo>
                  <a:pt x="573" y="2686"/>
                </a:lnTo>
                <a:lnTo>
                  <a:pt x="585" y="2761"/>
                </a:lnTo>
                <a:lnTo>
                  <a:pt x="599" y="2835"/>
                </a:lnTo>
                <a:lnTo>
                  <a:pt x="614" y="2910"/>
                </a:lnTo>
                <a:lnTo>
                  <a:pt x="631" y="2984"/>
                </a:lnTo>
                <a:lnTo>
                  <a:pt x="651" y="3058"/>
                </a:lnTo>
                <a:lnTo>
                  <a:pt x="671" y="3132"/>
                </a:lnTo>
                <a:lnTo>
                  <a:pt x="693" y="3204"/>
                </a:lnTo>
                <a:lnTo>
                  <a:pt x="718" y="3277"/>
                </a:lnTo>
                <a:lnTo>
                  <a:pt x="744" y="3350"/>
                </a:lnTo>
                <a:lnTo>
                  <a:pt x="772" y="3421"/>
                </a:lnTo>
                <a:lnTo>
                  <a:pt x="802" y="3492"/>
                </a:lnTo>
                <a:lnTo>
                  <a:pt x="833" y="3562"/>
                </a:lnTo>
                <a:lnTo>
                  <a:pt x="867" y="3632"/>
                </a:lnTo>
                <a:lnTo>
                  <a:pt x="902" y="3701"/>
                </a:lnTo>
                <a:lnTo>
                  <a:pt x="939" y="3769"/>
                </a:lnTo>
                <a:lnTo>
                  <a:pt x="978" y="3837"/>
                </a:lnTo>
                <a:lnTo>
                  <a:pt x="1018" y="3904"/>
                </a:lnTo>
                <a:lnTo>
                  <a:pt x="1061" y="3970"/>
                </a:lnTo>
                <a:lnTo>
                  <a:pt x="1105" y="4036"/>
                </a:lnTo>
                <a:lnTo>
                  <a:pt x="1152" y="4100"/>
                </a:lnTo>
                <a:lnTo>
                  <a:pt x="1199" y="4163"/>
                </a:lnTo>
                <a:lnTo>
                  <a:pt x="1249" y="4225"/>
                </a:lnTo>
                <a:lnTo>
                  <a:pt x="1300" y="4287"/>
                </a:lnTo>
                <a:lnTo>
                  <a:pt x="1353" y="4347"/>
                </a:lnTo>
                <a:lnTo>
                  <a:pt x="1409" y="4407"/>
                </a:lnTo>
                <a:lnTo>
                  <a:pt x="1465" y="4466"/>
                </a:lnTo>
                <a:lnTo>
                  <a:pt x="1524" y="4522"/>
                </a:lnTo>
                <a:lnTo>
                  <a:pt x="1584" y="4577"/>
                </a:lnTo>
                <a:lnTo>
                  <a:pt x="1643" y="4630"/>
                </a:lnTo>
                <a:lnTo>
                  <a:pt x="1705" y="4682"/>
                </a:lnTo>
                <a:lnTo>
                  <a:pt x="1768" y="4732"/>
                </a:lnTo>
                <a:lnTo>
                  <a:pt x="1831" y="4779"/>
                </a:lnTo>
                <a:lnTo>
                  <a:pt x="1895" y="4826"/>
                </a:lnTo>
                <a:lnTo>
                  <a:pt x="1960" y="4870"/>
                </a:lnTo>
                <a:lnTo>
                  <a:pt x="2027" y="4913"/>
                </a:lnTo>
                <a:lnTo>
                  <a:pt x="2094" y="4953"/>
                </a:lnTo>
                <a:lnTo>
                  <a:pt x="2161" y="4991"/>
                </a:lnTo>
                <a:lnTo>
                  <a:pt x="2230" y="5029"/>
                </a:lnTo>
                <a:lnTo>
                  <a:pt x="2299" y="5064"/>
                </a:lnTo>
                <a:lnTo>
                  <a:pt x="2369" y="5098"/>
                </a:lnTo>
                <a:lnTo>
                  <a:pt x="2439" y="5129"/>
                </a:lnTo>
                <a:lnTo>
                  <a:pt x="2510" y="5159"/>
                </a:lnTo>
                <a:lnTo>
                  <a:pt x="2581" y="5187"/>
                </a:lnTo>
                <a:lnTo>
                  <a:pt x="2653" y="5213"/>
                </a:lnTo>
                <a:lnTo>
                  <a:pt x="2725" y="5237"/>
                </a:lnTo>
                <a:lnTo>
                  <a:pt x="2799" y="5260"/>
                </a:lnTo>
                <a:lnTo>
                  <a:pt x="2872" y="5280"/>
                </a:lnTo>
                <a:lnTo>
                  <a:pt x="2947" y="5300"/>
                </a:lnTo>
                <a:lnTo>
                  <a:pt x="3020" y="5316"/>
                </a:lnTo>
                <a:lnTo>
                  <a:pt x="3094" y="5332"/>
                </a:lnTo>
                <a:lnTo>
                  <a:pt x="3170" y="5346"/>
                </a:lnTo>
                <a:lnTo>
                  <a:pt x="3244" y="5357"/>
                </a:lnTo>
                <a:lnTo>
                  <a:pt x="3320" y="5367"/>
                </a:lnTo>
                <a:lnTo>
                  <a:pt x="3396" y="5375"/>
                </a:lnTo>
                <a:lnTo>
                  <a:pt x="3471" y="5382"/>
                </a:lnTo>
                <a:lnTo>
                  <a:pt x="3547" y="5386"/>
                </a:lnTo>
                <a:lnTo>
                  <a:pt x="3622" y="5389"/>
                </a:lnTo>
                <a:lnTo>
                  <a:pt x="3698" y="5390"/>
                </a:lnTo>
                <a:lnTo>
                  <a:pt x="3773" y="5389"/>
                </a:lnTo>
                <a:lnTo>
                  <a:pt x="3849" y="5386"/>
                </a:lnTo>
                <a:lnTo>
                  <a:pt x="3925" y="5382"/>
                </a:lnTo>
                <a:lnTo>
                  <a:pt x="4000" y="5375"/>
                </a:lnTo>
                <a:lnTo>
                  <a:pt x="4076" y="5367"/>
                </a:lnTo>
                <a:lnTo>
                  <a:pt x="4151" y="5357"/>
                </a:lnTo>
                <a:lnTo>
                  <a:pt x="4226" y="5346"/>
                </a:lnTo>
                <a:lnTo>
                  <a:pt x="4300" y="5332"/>
                </a:lnTo>
                <a:lnTo>
                  <a:pt x="4375" y="5316"/>
                </a:lnTo>
                <a:lnTo>
                  <a:pt x="4449" y="5300"/>
                </a:lnTo>
                <a:lnTo>
                  <a:pt x="4523" y="5280"/>
                </a:lnTo>
                <a:lnTo>
                  <a:pt x="4596" y="5260"/>
                </a:lnTo>
                <a:lnTo>
                  <a:pt x="4669" y="5237"/>
                </a:lnTo>
                <a:lnTo>
                  <a:pt x="4741" y="5213"/>
                </a:lnTo>
                <a:lnTo>
                  <a:pt x="4814" y="5187"/>
                </a:lnTo>
                <a:lnTo>
                  <a:pt x="4886" y="5159"/>
                </a:lnTo>
                <a:lnTo>
                  <a:pt x="4957" y="5129"/>
                </a:lnTo>
                <a:lnTo>
                  <a:pt x="5027" y="5098"/>
                </a:lnTo>
                <a:lnTo>
                  <a:pt x="5097" y="5064"/>
                </a:lnTo>
                <a:lnTo>
                  <a:pt x="5166" y="5029"/>
                </a:lnTo>
                <a:lnTo>
                  <a:pt x="5235" y="4991"/>
                </a:lnTo>
                <a:lnTo>
                  <a:pt x="5302" y="4953"/>
                </a:lnTo>
                <a:lnTo>
                  <a:pt x="5369" y="4913"/>
                </a:lnTo>
                <a:lnTo>
                  <a:pt x="5434" y="4870"/>
                </a:lnTo>
                <a:lnTo>
                  <a:pt x="5500" y="4826"/>
                </a:lnTo>
                <a:lnTo>
                  <a:pt x="5564" y="4779"/>
                </a:lnTo>
                <a:lnTo>
                  <a:pt x="5627" y="4732"/>
                </a:lnTo>
                <a:lnTo>
                  <a:pt x="5690" y="4682"/>
                </a:lnTo>
                <a:lnTo>
                  <a:pt x="5751" y="4630"/>
                </a:lnTo>
                <a:lnTo>
                  <a:pt x="5812" y="4577"/>
                </a:lnTo>
                <a:lnTo>
                  <a:pt x="5872" y="4522"/>
                </a:lnTo>
                <a:lnTo>
                  <a:pt x="5929" y="4466"/>
                </a:lnTo>
                <a:lnTo>
                  <a:pt x="5068" y="3604"/>
                </a:lnTo>
                <a:close/>
                <a:moveTo>
                  <a:pt x="1189" y="3725"/>
                </a:moveTo>
                <a:lnTo>
                  <a:pt x="1189" y="3725"/>
                </a:lnTo>
                <a:lnTo>
                  <a:pt x="1139" y="3634"/>
                </a:lnTo>
                <a:lnTo>
                  <a:pt x="1094" y="3545"/>
                </a:lnTo>
                <a:lnTo>
                  <a:pt x="1051" y="3456"/>
                </a:lnTo>
                <a:lnTo>
                  <a:pt x="1012" y="3368"/>
                </a:lnTo>
                <a:lnTo>
                  <a:pt x="976" y="3281"/>
                </a:lnTo>
                <a:lnTo>
                  <a:pt x="943" y="3195"/>
                </a:lnTo>
                <a:lnTo>
                  <a:pt x="913" y="3109"/>
                </a:lnTo>
                <a:lnTo>
                  <a:pt x="886" y="3026"/>
                </a:lnTo>
                <a:lnTo>
                  <a:pt x="863" y="2942"/>
                </a:lnTo>
                <a:lnTo>
                  <a:pt x="841" y="2860"/>
                </a:lnTo>
                <a:lnTo>
                  <a:pt x="823" y="2779"/>
                </a:lnTo>
                <a:lnTo>
                  <a:pt x="807" y="2698"/>
                </a:lnTo>
                <a:lnTo>
                  <a:pt x="794" y="2620"/>
                </a:lnTo>
                <a:lnTo>
                  <a:pt x="783" y="2542"/>
                </a:lnTo>
                <a:lnTo>
                  <a:pt x="775" y="2465"/>
                </a:lnTo>
                <a:lnTo>
                  <a:pt x="768" y="2389"/>
                </a:lnTo>
                <a:lnTo>
                  <a:pt x="765" y="2315"/>
                </a:lnTo>
                <a:lnTo>
                  <a:pt x="762" y="2241"/>
                </a:lnTo>
                <a:lnTo>
                  <a:pt x="762" y="2169"/>
                </a:lnTo>
                <a:lnTo>
                  <a:pt x="765" y="2098"/>
                </a:lnTo>
                <a:lnTo>
                  <a:pt x="768" y="2028"/>
                </a:lnTo>
                <a:lnTo>
                  <a:pt x="774" y="1959"/>
                </a:lnTo>
                <a:lnTo>
                  <a:pt x="781" y="1892"/>
                </a:lnTo>
                <a:lnTo>
                  <a:pt x="789" y="1826"/>
                </a:lnTo>
                <a:lnTo>
                  <a:pt x="801" y="1761"/>
                </a:lnTo>
                <a:lnTo>
                  <a:pt x="812" y="1698"/>
                </a:lnTo>
                <a:lnTo>
                  <a:pt x="824" y="1636"/>
                </a:lnTo>
                <a:lnTo>
                  <a:pt x="839" y="1575"/>
                </a:lnTo>
                <a:lnTo>
                  <a:pt x="855" y="1515"/>
                </a:lnTo>
                <a:lnTo>
                  <a:pt x="871" y="1456"/>
                </a:lnTo>
                <a:lnTo>
                  <a:pt x="889" y="1400"/>
                </a:lnTo>
                <a:lnTo>
                  <a:pt x="907" y="1344"/>
                </a:lnTo>
                <a:lnTo>
                  <a:pt x="926" y="1290"/>
                </a:lnTo>
                <a:lnTo>
                  <a:pt x="946" y="1238"/>
                </a:lnTo>
                <a:lnTo>
                  <a:pt x="966" y="1186"/>
                </a:lnTo>
                <a:lnTo>
                  <a:pt x="987" y="1137"/>
                </a:lnTo>
                <a:lnTo>
                  <a:pt x="1008" y="1089"/>
                </a:lnTo>
                <a:lnTo>
                  <a:pt x="1031" y="1043"/>
                </a:lnTo>
                <a:lnTo>
                  <a:pt x="1052" y="998"/>
                </a:lnTo>
                <a:lnTo>
                  <a:pt x="1075" y="954"/>
                </a:lnTo>
                <a:lnTo>
                  <a:pt x="1097" y="912"/>
                </a:lnTo>
                <a:lnTo>
                  <a:pt x="1120" y="872"/>
                </a:lnTo>
                <a:lnTo>
                  <a:pt x="1142" y="833"/>
                </a:lnTo>
                <a:lnTo>
                  <a:pt x="1164" y="796"/>
                </a:lnTo>
                <a:lnTo>
                  <a:pt x="1208" y="727"/>
                </a:lnTo>
                <a:lnTo>
                  <a:pt x="1250" y="664"/>
                </a:lnTo>
                <a:lnTo>
                  <a:pt x="1289" y="609"/>
                </a:lnTo>
                <a:lnTo>
                  <a:pt x="1326" y="559"/>
                </a:lnTo>
                <a:lnTo>
                  <a:pt x="1359" y="517"/>
                </a:lnTo>
                <a:lnTo>
                  <a:pt x="1387" y="483"/>
                </a:lnTo>
                <a:lnTo>
                  <a:pt x="1411" y="456"/>
                </a:lnTo>
                <a:lnTo>
                  <a:pt x="1428" y="437"/>
                </a:lnTo>
                <a:lnTo>
                  <a:pt x="1443" y="421"/>
                </a:lnTo>
                <a:lnTo>
                  <a:pt x="1698" y="705"/>
                </a:lnTo>
                <a:lnTo>
                  <a:pt x="1685" y="717"/>
                </a:lnTo>
                <a:lnTo>
                  <a:pt x="1652" y="753"/>
                </a:lnTo>
                <a:lnTo>
                  <a:pt x="1629" y="779"/>
                </a:lnTo>
                <a:lnTo>
                  <a:pt x="1602" y="812"/>
                </a:lnTo>
                <a:lnTo>
                  <a:pt x="1571" y="850"/>
                </a:lnTo>
                <a:lnTo>
                  <a:pt x="1537" y="895"/>
                </a:lnTo>
                <a:lnTo>
                  <a:pt x="1502" y="946"/>
                </a:lnTo>
                <a:lnTo>
                  <a:pt x="1465" y="1002"/>
                </a:lnTo>
                <a:lnTo>
                  <a:pt x="1426" y="1065"/>
                </a:lnTo>
                <a:lnTo>
                  <a:pt x="1386" y="1132"/>
                </a:lnTo>
                <a:lnTo>
                  <a:pt x="1367" y="1168"/>
                </a:lnTo>
                <a:lnTo>
                  <a:pt x="1347" y="1207"/>
                </a:lnTo>
                <a:lnTo>
                  <a:pt x="1326" y="1246"/>
                </a:lnTo>
                <a:lnTo>
                  <a:pt x="1307" y="1287"/>
                </a:lnTo>
                <a:lnTo>
                  <a:pt x="1287" y="1329"/>
                </a:lnTo>
                <a:lnTo>
                  <a:pt x="1268" y="1373"/>
                </a:lnTo>
                <a:lnTo>
                  <a:pt x="1249" y="1418"/>
                </a:lnTo>
                <a:lnTo>
                  <a:pt x="1230" y="1464"/>
                </a:lnTo>
                <a:lnTo>
                  <a:pt x="1211" y="1511"/>
                </a:lnTo>
                <a:lnTo>
                  <a:pt x="1194" y="1561"/>
                </a:lnTo>
                <a:lnTo>
                  <a:pt x="1176" y="1612"/>
                </a:lnTo>
                <a:lnTo>
                  <a:pt x="1159" y="1665"/>
                </a:lnTo>
                <a:lnTo>
                  <a:pt x="1144" y="1719"/>
                </a:lnTo>
                <a:lnTo>
                  <a:pt x="1128" y="1774"/>
                </a:lnTo>
                <a:lnTo>
                  <a:pt x="1114" y="1831"/>
                </a:lnTo>
                <a:lnTo>
                  <a:pt x="1100" y="1889"/>
                </a:lnTo>
                <a:lnTo>
                  <a:pt x="1087" y="1949"/>
                </a:lnTo>
                <a:lnTo>
                  <a:pt x="1076" y="2010"/>
                </a:lnTo>
                <a:lnTo>
                  <a:pt x="1065" y="2073"/>
                </a:lnTo>
                <a:lnTo>
                  <a:pt x="1056" y="2137"/>
                </a:lnTo>
                <a:lnTo>
                  <a:pt x="1047" y="2203"/>
                </a:lnTo>
                <a:lnTo>
                  <a:pt x="1040" y="2270"/>
                </a:lnTo>
                <a:lnTo>
                  <a:pt x="1033" y="2339"/>
                </a:lnTo>
                <a:lnTo>
                  <a:pt x="1029" y="2408"/>
                </a:lnTo>
                <a:lnTo>
                  <a:pt x="1025" y="2480"/>
                </a:lnTo>
                <a:lnTo>
                  <a:pt x="1024" y="2553"/>
                </a:lnTo>
                <a:lnTo>
                  <a:pt x="1024" y="2626"/>
                </a:lnTo>
                <a:lnTo>
                  <a:pt x="1025" y="2703"/>
                </a:lnTo>
                <a:lnTo>
                  <a:pt x="1029" y="2780"/>
                </a:lnTo>
                <a:lnTo>
                  <a:pt x="1033" y="2859"/>
                </a:lnTo>
                <a:lnTo>
                  <a:pt x="1040" y="2939"/>
                </a:lnTo>
                <a:lnTo>
                  <a:pt x="1048" y="3020"/>
                </a:lnTo>
                <a:lnTo>
                  <a:pt x="1058" y="3104"/>
                </a:lnTo>
                <a:lnTo>
                  <a:pt x="1070" y="3188"/>
                </a:lnTo>
                <a:lnTo>
                  <a:pt x="1085" y="3274"/>
                </a:lnTo>
                <a:lnTo>
                  <a:pt x="1101" y="3361"/>
                </a:lnTo>
                <a:lnTo>
                  <a:pt x="1120" y="3450"/>
                </a:lnTo>
                <a:lnTo>
                  <a:pt x="1140" y="3540"/>
                </a:lnTo>
                <a:lnTo>
                  <a:pt x="1164" y="3632"/>
                </a:lnTo>
                <a:lnTo>
                  <a:pt x="1189" y="3725"/>
                </a:lnTo>
                <a:close/>
                <a:moveTo>
                  <a:pt x="4632" y="3167"/>
                </a:moveTo>
                <a:lnTo>
                  <a:pt x="2763" y="1298"/>
                </a:lnTo>
                <a:lnTo>
                  <a:pt x="4632" y="1298"/>
                </a:lnTo>
                <a:lnTo>
                  <a:pt x="4632" y="3167"/>
                </a:lnTo>
                <a:close/>
                <a:moveTo>
                  <a:pt x="1942" y="5769"/>
                </a:moveTo>
                <a:lnTo>
                  <a:pt x="1942" y="5769"/>
                </a:lnTo>
                <a:lnTo>
                  <a:pt x="1939" y="5699"/>
                </a:lnTo>
                <a:lnTo>
                  <a:pt x="1937" y="5628"/>
                </a:lnTo>
                <a:lnTo>
                  <a:pt x="1933" y="5555"/>
                </a:lnTo>
                <a:lnTo>
                  <a:pt x="1929" y="5482"/>
                </a:lnTo>
                <a:lnTo>
                  <a:pt x="1925" y="5446"/>
                </a:lnTo>
                <a:lnTo>
                  <a:pt x="1921" y="5410"/>
                </a:lnTo>
                <a:lnTo>
                  <a:pt x="1916" y="5375"/>
                </a:lnTo>
                <a:lnTo>
                  <a:pt x="1911" y="5340"/>
                </a:lnTo>
                <a:lnTo>
                  <a:pt x="1904" y="5306"/>
                </a:lnTo>
                <a:lnTo>
                  <a:pt x="1897" y="5272"/>
                </a:lnTo>
                <a:lnTo>
                  <a:pt x="1887" y="5240"/>
                </a:lnTo>
                <a:lnTo>
                  <a:pt x="1877" y="5208"/>
                </a:lnTo>
                <a:lnTo>
                  <a:pt x="1866" y="5178"/>
                </a:lnTo>
                <a:lnTo>
                  <a:pt x="1852" y="5148"/>
                </a:lnTo>
                <a:lnTo>
                  <a:pt x="1836" y="5120"/>
                </a:lnTo>
                <a:lnTo>
                  <a:pt x="1819" y="5093"/>
                </a:lnTo>
                <a:lnTo>
                  <a:pt x="1800" y="5067"/>
                </a:lnTo>
                <a:lnTo>
                  <a:pt x="1789" y="5056"/>
                </a:lnTo>
                <a:lnTo>
                  <a:pt x="1779" y="5043"/>
                </a:lnTo>
                <a:lnTo>
                  <a:pt x="1768" y="5033"/>
                </a:lnTo>
                <a:lnTo>
                  <a:pt x="1755" y="5022"/>
                </a:lnTo>
                <a:lnTo>
                  <a:pt x="1743" y="5012"/>
                </a:lnTo>
                <a:lnTo>
                  <a:pt x="1729" y="5002"/>
                </a:lnTo>
                <a:lnTo>
                  <a:pt x="1716" y="4993"/>
                </a:lnTo>
                <a:lnTo>
                  <a:pt x="1701" y="4984"/>
                </a:lnTo>
                <a:lnTo>
                  <a:pt x="1686" y="4976"/>
                </a:lnTo>
                <a:lnTo>
                  <a:pt x="1670" y="4968"/>
                </a:lnTo>
                <a:lnTo>
                  <a:pt x="1654" y="4960"/>
                </a:lnTo>
                <a:lnTo>
                  <a:pt x="1637" y="4954"/>
                </a:lnTo>
                <a:lnTo>
                  <a:pt x="1619" y="4947"/>
                </a:lnTo>
                <a:lnTo>
                  <a:pt x="1601" y="4942"/>
                </a:lnTo>
                <a:lnTo>
                  <a:pt x="1581" y="4937"/>
                </a:lnTo>
                <a:lnTo>
                  <a:pt x="1561" y="4933"/>
                </a:lnTo>
                <a:lnTo>
                  <a:pt x="1541" y="4929"/>
                </a:lnTo>
                <a:lnTo>
                  <a:pt x="1519" y="4926"/>
                </a:lnTo>
                <a:lnTo>
                  <a:pt x="1497" y="4924"/>
                </a:lnTo>
                <a:lnTo>
                  <a:pt x="1474" y="4922"/>
                </a:lnTo>
                <a:lnTo>
                  <a:pt x="1450" y="4922"/>
                </a:lnTo>
                <a:lnTo>
                  <a:pt x="1426" y="4920"/>
                </a:lnTo>
                <a:lnTo>
                  <a:pt x="1400" y="4922"/>
                </a:lnTo>
                <a:lnTo>
                  <a:pt x="1376" y="4922"/>
                </a:lnTo>
                <a:lnTo>
                  <a:pt x="1352" y="4924"/>
                </a:lnTo>
                <a:lnTo>
                  <a:pt x="1330" y="4926"/>
                </a:lnTo>
                <a:lnTo>
                  <a:pt x="1308" y="4929"/>
                </a:lnTo>
                <a:lnTo>
                  <a:pt x="1287" y="4933"/>
                </a:lnTo>
                <a:lnTo>
                  <a:pt x="1267" y="4937"/>
                </a:lnTo>
                <a:lnTo>
                  <a:pt x="1247" y="4942"/>
                </a:lnTo>
                <a:lnTo>
                  <a:pt x="1228" y="4947"/>
                </a:lnTo>
                <a:lnTo>
                  <a:pt x="1210" y="4954"/>
                </a:lnTo>
                <a:lnTo>
                  <a:pt x="1193" y="4960"/>
                </a:lnTo>
                <a:lnTo>
                  <a:pt x="1176" y="4968"/>
                </a:lnTo>
                <a:lnTo>
                  <a:pt x="1161" y="4976"/>
                </a:lnTo>
                <a:lnTo>
                  <a:pt x="1146" y="4984"/>
                </a:lnTo>
                <a:lnTo>
                  <a:pt x="1131" y="4993"/>
                </a:lnTo>
                <a:lnTo>
                  <a:pt x="1118" y="5002"/>
                </a:lnTo>
                <a:lnTo>
                  <a:pt x="1104" y="5012"/>
                </a:lnTo>
                <a:lnTo>
                  <a:pt x="1092" y="5022"/>
                </a:lnTo>
                <a:lnTo>
                  <a:pt x="1079" y="5033"/>
                </a:lnTo>
                <a:lnTo>
                  <a:pt x="1068" y="5043"/>
                </a:lnTo>
                <a:lnTo>
                  <a:pt x="1057" y="5056"/>
                </a:lnTo>
                <a:lnTo>
                  <a:pt x="1047" y="5067"/>
                </a:lnTo>
                <a:lnTo>
                  <a:pt x="1027" y="5093"/>
                </a:lnTo>
                <a:lnTo>
                  <a:pt x="1010" y="5120"/>
                </a:lnTo>
                <a:lnTo>
                  <a:pt x="995" y="5148"/>
                </a:lnTo>
                <a:lnTo>
                  <a:pt x="981" y="5178"/>
                </a:lnTo>
                <a:lnTo>
                  <a:pt x="970" y="5208"/>
                </a:lnTo>
                <a:lnTo>
                  <a:pt x="960" y="5240"/>
                </a:lnTo>
                <a:lnTo>
                  <a:pt x="951" y="5272"/>
                </a:lnTo>
                <a:lnTo>
                  <a:pt x="943" y="5306"/>
                </a:lnTo>
                <a:lnTo>
                  <a:pt x="937" y="5340"/>
                </a:lnTo>
                <a:lnTo>
                  <a:pt x="932" y="5375"/>
                </a:lnTo>
                <a:lnTo>
                  <a:pt x="927" y="5410"/>
                </a:lnTo>
                <a:lnTo>
                  <a:pt x="924" y="5446"/>
                </a:lnTo>
                <a:lnTo>
                  <a:pt x="921" y="5482"/>
                </a:lnTo>
                <a:lnTo>
                  <a:pt x="917" y="5555"/>
                </a:lnTo>
                <a:lnTo>
                  <a:pt x="913" y="5628"/>
                </a:lnTo>
                <a:lnTo>
                  <a:pt x="911" y="5699"/>
                </a:lnTo>
                <a:lnTo>
                  <a:pt x="908" y="5769"/>
                </a:lnTo>
                <a:lnTo>
                  <a:pt x="893" y="5801"/>
                </a:lnTo>
                <a:lnTo>
                  <a:pt x="877" y="5831"/>
                </a:lnTo>
                <a:lnTo>
                  <a:pt x="863" y="5859"/>
                </a:lnTo>
                <a:lnTo>
                  <a:pt x="846" y="5885"/>
                </a:lnTo>
                <a:lnTo>
                  <a:pt x="830" y="5910"/>
                </a:lnTo>
                <a:lnTo>
                  <a:pt x="813" y="5933"/>
                </a:lnTo>
                <a:lnTo>
                  <a:pt x="796" y="5954"/>
                </a:lnTo>
                <a:lnTo>
                  <a:pt x="779" y="5974"/>
                </a:lnTo>
                <a:lnTo>
                  <a:pt x="762" y="5992"/>
                </a:lnTo>
                <a:lnTo>
                  <a:pt x="744" y="6009"/>
                </a:lnTo>
                <a:lnTo>
                  <a:pt x="727" y="6024"/>
                </a:lnTo>
                <a:lnTo>
                  <a:pt x="709" y="6039"/>
                </a:lnTo>
                <a:lnTo>
                  <a:pt x="691" y="6051"/>
                </a:lnTo>
                <a:lnTo>
                  <a:pt x="673" y="6064"/>
                </a:lnTo>
                <a:lnTo>
                  <a:pt x="654" y="6074"/>
                </a:lnTo>
                <a:lnTo>
                  <a:pt x="636" y="6084"/>
                </a:lnTo>
                <a:lnTo>
                  <a:pt x="618" y="6092"/>
                </a:lnTo>
                <a:lnTo>
                  <a:pt x="599" y="6100"/>
                </a:lnTo>
                <a:lnTo>
                  <a:pt x="581" y="6106"/>
                </a:lnTo>
                <a:lnTo>
                  <a:pt x="561" y="6112"/>
                </a:lnTo>
                <a:lnTo>
                  <a:pt x="543" y="6118"/>
                </a:lnTo>
                <a:lnTo>
                  <a:pt x="524" y="6122"/>
                </a:lnTo>
                <a:lnTo>
                  <a:pt x="487" y="6129"/>
                </a:lnTo>
                <a:lnTo>
                  <a:pt x="451" y="6133"/>
                </a:lnTo>
                <a:lnTo>
                  <a:pt x="415" y="6138"/>
                </a:lnTo>
                <a:lnTo>
                  <a:pt x="344" y="6143"/>
                </a:lnTo>
                <a:lnTo>
                  <a:pt x="309" y="6145"/>
                </a:lnTo>
                <a:lnTo>
                  <a:pt x="276" y="6148"/>
                </a:lnTo>
                <a:lnTo>
                  <a:pt x="243" y="6152"/>
                </a:lnTo>
                <a:lnTo>
                  <a:pt x="213" y="6157"/>
                </a:lnTo>
                <a:lnTo>
                  <a:pt x="184" y="6165"/>
                </a:lnTo>
                <a:lnTo>
                  <a:pt x="170" y="6170"/>
                </a:lnTo>
                <a:lnTo>
                  <a:pt x="156" y="6174"/>
                </a:lnTo>
                <a:lnTo>
                  <a:pt x="143" y="6181"/>
                </a:lnTo>
                <a:lnTo>
                  <a:pt x="130" y="6188"/>
                </a:lnTo>
                <a:lnTo>
                  <a:pt x="118" y="6196"/>
                </a:lnTo>
                <a:lnTo>
                  <a:pt x="106" y="6205"/>
                </a:lnTo>
                <a:lnTo>
                  <a:pt x="94" y="6215"/>
                </a:lnTo>
                <a:lnTo>
                  <a:pt x="84" y="6225"/>
                </a:lnTo>
                <a:lnTo>
                  <a:pt x="74" y="6237"/>
                </a:lnTo>
                <a:lnTo>
                  <a:pt x="64" y="6251"/>
                </a:lnTo>
                <a:lnTo>
                  <a:pt x="55" y="6264"/>
                </a:lnTo>
                <a:lnTo>
                  <a:pt x="47" y="6280"/>
                </a:lnTo>
                <a:lnTo>
                  <a:pt x="39" y="6298"/>
                </a:lnTo>
                <a:lnTo>
                  <a:pt x="31" y="6316"/>
                </a:lnTo>
                <a:lnTo>
                  <a:pt x="26" y="6337"/>
                </a:lnTo>
                <a:lnTo>
                  <a:pt x="20" y="6359"/>
                </a:lnTo>
                <a:lnTo>
                  <a:pt x="14" y="6382"/>
                </a:lnTo>
                <a:lnTo>
                  <a:pt x="10" y="6408"/>
                </a:lnTo>
                <a:lnTo>
                  <a:pt x="6" y="6434"/>
                </a:lnTo>
                <a:lnTo>
                  <a:pt x="3" y="6463"/>
                </a:lnTo>
                <a:lnTo>
                  <a:pt x="1" y="6493"/>
                </a:lnTo>
                <a:lnTo>
                  <a:pt x="0" y="6526"/>
                </a:lnTo>
                <a:lnTo>
                  <a:pt x="2852" y="6526"/>
                </a:lnTo>
                <a:lnTo>
                  <a:pt x="2849" y="6493"/>
                </a:lnTo>
                <a:lnTo>
                  <a:pt x="2847" y="6463"/>
                </a:lnTo>
                <a:lnTo>
                  <a:pt x="2845" y="6434"/>
                </a:lnTo>
                <a:lnTo>
                  <a:pt x="2842" y="6408"/>
                </a:lnTo>
                <a:lnTo>
                  <a:pt x="2837" y="6382"/>
                </a:lnTo>
                <a:lnTo>
                  <a:pt x="2831" y="6359"/>
                </a:lnTo>
                <a:lnTo>
                  <a:pt x="2826" y="6337"/>
                </a:lnTo>
                <a:lnTo>
                  <a:pt x="2819" y="6316"/>
                </a:lnTo>
                <a:lnTo>
                  <a:pt x="2812" y="6298"/>
                </a:lnTo>
                <a:lnTo>
                  <a:pt x="2804" y="6280"/>
                </a:lnTo>
                <a:lnTo>
                  <a:pt x="2796" y="6264"/>
                </a:lnTo>
                <a:lnTo>
                  <a:pt x="2787" y="6251"/>
                </a:lnTo>
                <a:lnTo>
                  <a:pt x="2777" y="6237"/>
                </a:lnTo>
                <a:lnTo>
                  <a:pt x="2767" y="6225"/>
                </a:lnTo>
                <a:lnTo>
                  <a:pt x="2756" y="6215"/>
                </a:lnTo>
                <a:lnTo>
                  <a:pt x="2745" y="6205"/>
                </a:lnTo>
                <a:lnTo>
                  <a:pt x="2733" y="6196"/>
                </a:lnTo>
                <a:lnTo>
                  <a:pt x="2721" y="6188"/>
                </a:lnTo>
                <a:lnTo>
                  <a:pt x="2708" y="6181"/>
                </a:lnTo>
                <a:lnTo>
                  <a:pt x="2695" y="6174"/>
                </a:lnTo>
                <a:lnTo>
                  <a:pt x="2681" y="6170"/>
                </a:lnTo>
                <a:lnTo>
                  <a:pt x="2668" y="6165"/>
                </a:lnTo>
                <a:lnTo>
                  <a:pt x="2638" y="6157"/>
                </a:lnTo>
                <a:lnTo>
                  <a:pt x="2607" y="6152"/>
                </a:lnTo>
                <a:lnTo>
                  <a:pt x="2575" y="6148"/>
                </a:lnTo>
                <a:lnTo>
                  <a:pt x="2541" y="6145"/>
                </a:lnTo>
                <a:lnTo>
                  <a:pt x="2508" y="6143"/>
                </a:lnTo>
                <a:lnTo>
                  <a:pt x="2437" y="6138"/>
                </a:lnTo>
                <a:lnTo>
                  <a:pt x="2400" y="6133"/>
                </a:lnTo>
                <a:lnTo>
                  <a:pt x="2363" y="6129"/>
                </a:lnTo>
                <a:lnTo>
                  <a:pt x="2326" y="6122"/>
                </a:lnTo>
                <a:lnTo>
                  <a:pt x="2308" y="6118"/>
                </a:lnTo>
                <a:lnTo>
                  <a:pt x="2289" y="6112"/>
                </a:lnTo>
                <a:lnTo>
                  <a:pt x="2271" y="6106"/>
                </a:lnTo>
                <a:lnTo>
                  <a:pt x="2252" y="6100"/>
                </a:lnTo>
                <a:lnTo>
                  <a:pt x="2233" y="6092"/>
                </a:lnTo>
                <a:lnTo>
                  <a:pt x="2214" y="6084"/>
                </a:lnTo>
                <a:lnTo>
                  <a:pt x="2196" y="6074"/>
                </a:lnTo>
                <a:lnTo>
                  <a:pt x="2178" y="6064"/>
                </a:lnTo>
                <a:lnTo>
                  <a:pt x="2160" y="6051"/>
                </a:lnTo>
                <a:lnTo>
                  <a:pt x="2142" y="6039"/>
                </a:lnTo>
                <a:lnTo>
                  <a:pt x="2124" y="6024"/>
                </a:lnTo>
                <a:lnTo>
                  <a:pt x="2106" y="6009"/>
                </a:lnTo>
                <a:lnTo>
                  <a:pt x="2089" y="5992"/>
                </a:lnTo>
                <a:lnTo>
                  <a:pt x="2071" y="5974"/>
                </a:lnTo>
                <a:lnTo>
                  <a:pt x="2054" y="5954"/>
                </a:lnTo>
                <a:lnTo>
                  <a:pt x="2037" y="5933"/>
                </a:lnTo>
                <a:lnTo>
                  <a:pt x="2021" y="5910"/>
                </a:lnTo>
                <a:lnTo>
                  <a:pt x="2004" y="5885"/>
                </a:lnTo>
                <a:lnTo>
                  <a:pt x="1989" y="5859"/>
                </a:lnTo>
                <a:lnTo>
                  <a:pt x="1973" y="5831"/>
                </a:lnTo>
                <a:lnTo>
                  <a:pt x="1958" y="5801"/>
                </a:lnTo>
                <a:lnTo>
                  <a:pt x="1942" y="5769"/>
                </a:lnTo>
                <a:close/>
                <a:moveTo>
                  <a:pt x="1025" y="5744"/>
                </a:moveTo>
                <a:lnTo>
                  <a:pt x="1025" y="5744"/>
                </a:lnTo>
                <a:lnTo>
                  <a:pt x="1021" y="5707"/>
                </a:lnTo>
                <a:lnTo>
                  <a:pt x="1018" y="5671"/>
                </a:lnTo>
                <a:lnTo>
                  <a:pt x="1016" y="5636"/>
                </a:lnTo>
                <a:lnTo>
                  <a:pt x="1015" y="5602"/>
                </a:lnTo>
                <a:lnTo>
                  <a:pt x="1015" y="5570"/>
                </a:lnTo>
                <a:lnTo>
                  <a:pt x="1015" y="5539"/>
                </a:lnTo>
                <a:lnTo>
                  <a:pt x="1016" y="5508"/>
                </a:lnTo>
                <a:lnTo>
                  <a:pt x="1018" y="5480"/>
                </a:lnTo>
                <a:lnTo>
                  <a:pt x="1022" y="5452"/>
                </a:lnTo>
                <a:lnTo>
                  <a:pt x="1025" y="5425"/>
                </a:lnTo>
                <a:lnTo>
                  <a:pt x="1030" y="5400"/>
                </a:lnTo>
                <a:lnTo>
                  <a:pt x="1034" y="5375"/>
                </a:lnTo>
                <a:lnTo>
                  <a:pt x="1040" y="5351"/>
                </a:lnTo>
                <a:lnTo>
                  <a:pt x="1045" y="5329"/>
                </a:lnTo>
                <a:lnTo>
                  <a:pt x="1052" y="5307"/>
                </a:lnTo>
                <a:lnTo>
                  <a:pt x="1059" y="5286"/>
                </a:lnTo>
                <a:lnTo>
                  <a:pt x="1067" y="5267"/>
                </a:lnTo>
                <a:lnTo>
                  <a:pt x="1075" y="5248"/>
                </a:lnTo>
                <a:lnTo>
                  <a:pt x="1084" y="5230"/>
                </a:lnTo>
                <a:lnTo>
                  <a:pt x="1092" y="5213"/>
                </a:lnTo>
                <a:lnTo>
                  <a:pt x="1102" y="5196"/>
                </a:lnTo>
                <a:lnTo>
                  <a:pt x="1111" y="5181"/>
                </a:lnTo>
                <a:lnTo>
                  <a:pt x="1121" y="5166"/>
                </a:lnTo>
                <a:lnTo>
                  <a:pt x="1131" y="5153"/>
                </a:lnTo>
                <a:lnTo>
                  <a:pt x="1142" y="5139"/>
                </a:lnTo>
                <a:lnTo>
                  <a:pt x="1154" y="5127"/>
                </a:lnTo>
                <a:lnTo>
                  <a:pt x="1175" y="5104"/>
                </a:lnTo>
                <a:lnTo>
                  <a:pt x="1199" y="5084"/>
                </a:lnTo>
                <a:lnTo>
                  <a:pt x="1223" y="5067"/>
                </a:lnTo>
                <a:lnTo>
                  <a:pt x="1246" y="5052"/>
                </a:lnTo>
                <a:lnTo>
                  <a:pt x="1270" y="5039"/>
                </a:lnTo>
                <a:lnTo>
                  <a:pt x="1295" y="5029"/>
                </a:lnTo>
                <a:lnTo>
                  <a:pt x="1317" y="5020"/>
                </a:lnTo>
                <a:lnTo>
                  <a:pt x="1341" y="5013"/>
                </a:lnTo>
                <a:lnTo>
                  <a:pt x="1362" y="5007"/>
                </a:lnTo>
                <a:lnTo>
                  <a:pt x="1384" y="5003"/>
                </a:lnTo>
                <a:lnTo>
                  <a:pt x="1403" y="4999"/>
                </a:lnTo>
                <a:lnTo>
                  <a:pt x="1421" y="4997"/>
                </a:lnTo>
                <a:lnTo>
                  <a:pt x="1438" y="4996"/>
                </a:lnTo>
                <a:lnTo>
                  <a:pt x="1464" y="4995"/>
                </a:lnTo>
                <a:lnTo>
                  <a:pt x="1482" y="4996"/>
                </a:lnTo>
                <a:lnTo>
                  <a:pt x="1488" y="4996"/>
                </a:lnTo>
                <a:lnTo>
                  <a:pt x="1476" y="5005"/>
                </a:lnTo>
                <a:lnTo>
                  <a:pt x="1462" y="5016"/>
                </a:lnTo>
                <a:lnTo>
                  <a:pt x="1443" y="5033"/>
                </a:lnTo>
                <a:lnTo>
                  <a:pt x="1420" y="5055"/>
                </a:lnTo>
                <a:lnTo>
                  <a:pt x="1393" y="5083"/>
                </a:lnTo>
                <a:lnTo>
                  <a:pt x="1362" y="5117"/>
                </a:lnTo>
                <a:lnTo>
                  <a:pt x="1330" y="5157"/>
                </a:lnTo>
                <a:lnTo>
                  <a:pt x="1294" y="5204"/>
                </a:lnTo>
                <a:lnTo>
                  <a:pt x="1276" y="5230"/>
                </a:lnTo>
                <a:lnTo>
                  <a:pt x="1256" y="5258"/>
                </a:lnTo>
                <a:lnTo>
                  <a:pt x="1237" y="5287"/>
                </a:lnTo>
                <a:lnTo>
                  <a:pt x="1218" y="5319"/>
                </a:lnTo>
                <a:lnTo>
                  <a:pt x="1199" y="5351"/>
                </a:lnTo>
                <a:lnTo>
                  <a:pt x="1179" y="5388"/>
                </a:lnTo>
                <a:lnTo>
                  <a:pt x="1159" y="5425"/>
                </a:lnTo>
                <a:lnTo>
                  <a:pt x="1139" y="5464"/>
                </a:lnTo>
                <a:lnTo>
                  <a:pt x="1120" y="5505"/>
                </a:lnTo>
                <a:lnTo>
                  <a:pt x="1101" y="5549"/>
                </a:lnTo>
                <a:lnTo>
                  <a:pt x="1080" y="5594"/>
                </a:lnTo>
                <a:lnTo>
                  <a:pt x="1062" y="5641"/>
                </a:lnTo>
                <a:lnTo>
                  <a:pt x="1043" y="5691"/>
                </a:lnTo>
                <a:lnTo>
                  <a:pt x="1025" y="57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fontAlgn="base">
              <a:defRPr/>
            </a:pPr>
            <a:endParaRPr lang="zh-CN" altLang="en-US" sz="2400" strike="noStrike" noProof="1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cxnSp>
        <p:nvCxnSpPr>
          <p:cNvPr id="78849" name="直接连接符 57"/>
          <p:cNvCxnSpPr/>
          <p:nvPr/>
        </p:nvCxnSpPr>
        <p:spPr>
          <a:xfrm>
            <a:off x="460693" y="3928428"/>
            <a:ext cx="11269662" cy="0"/>
          </a:xfrm>
          <a:prstGeom prst="line">
            <a:avLst/>
          </a:prstGeom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等腰三角形 1"/>
          <p:cNvSpPr/>
          <p:nvPr/>
        </p:nvSpPr>
        <p:spPr>
          <a:xfrm>
            <a:off x="1741805" y="3725228"/>
            <a:ext cx="234950" cy="203200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3" name="等腰三角形 2"/>
          <p:cNvSpPr/>
          <p:nvPr/>
        </p:nvSpPr>
        <p:spPr>
          <a:xfrm rot="10800000">
            <a:off x="3786505" y="3928428"/>
            <a:ext cx="234950" cy="200025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5831205" y="3725228"/>
            <a:ext cx="234950" cy="203200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5" name="等腰三角形 4"/>
          <p:cNvSpPr/>
          <p:nvPr/>
        </p:nvSpPr>
        <p:spPr>
          <a:xfrm rot="10800000">
            <a:off x="7875905" y="3928428"/>
            <a:ext cx="234950" cy="200025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6" name="等腰三角形 5"/>
          <p:cNvSpPr/>
          <p:nvPr/>
        </p:nvSpPr>
        <p:spPr>
          <a:xfrm>
            <a:off x="9920605" y="3725228"/>
            <a:ext cx="234950" cy="203200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857693" y="2685415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0036493" y="2685415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902393" y="4106228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947093" y="2685415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991793" y="4106228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1557655" y="2093278"/>
            <a:ext cx="600075" cy="60007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602355" y="5153978"/>
            <a:ext cx="600075" cy="60007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647055" y="2093278"/>
            <a:ext cx="600075" cy="60007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691755" y="5153978"/>
            <a:ext cx="600075" cy="60007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9736455" y="2093278"/>
            <a:ext cx="600075" cy="60007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78865" name="矩形 57"/>
          <p:cNvSpPr/>
          <p:nvPr/>
        </p:nvSpPr>
        <p:spPr>
          <a:xfrm>
            <a:off x="970280" y="4118928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7842" name="文本框 25"/>
          <p:cNvSpPr txBox="1"/>
          <p:nvPr/>
        </p:nvSpPr>
        <p:spPr>
          <a:xfrm>
            <a:off x="662305" y="4487228"/>
            <a:ext cx="2419350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8867" name="矩形 57"/>
          <p:cNvSpPr/>
          <p:nvPr/>
        </p:nvSpPr>
        <p:spPr>
          <a:xfrm>
            <a:off x="5046980" y="4118928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7844" name="文本框 23"/>
          <p:cNvSpPr txBox="1"/>
          <p:nvPr/>
        </p:nvSpPr>
        <p:spPr>
          <a:xfrm>
            <a:off x="4739005" y="4487228"/>
            <a:ext cx="2419350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8869" name="矩形 57"/>
          <p:cNvSpPr/>
          <p:nvPr/>
        </p:nvSpPr>
        <p:spPr>
          <a:xfrm>
            <a:off x="9149080" y="4118928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7846" name="文本框 27"/>
          <p:cNvSpPr txBox="1"/>
          <p:nvPr/>
        </p:nvSpPr>
        <p:spPr>
          <a:xfrm>
            <a:off x="8841105" y="4487228"/>
            <a:ext cx="2419350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8871" name="矩形 57"/>
          <p:cNvSpPr/>
          <p:nvPr/>
        </p:nvSpPr>
        <p:spPr>
          <a:xfrm>
            <a:off x="3014980" y="3369628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7848" name="文本框 29"/>
          <p:cNvSpPr txBox="1"/>
          <p:nvPr/>
        </p:nvSpPr>
        <p:spPr>
          <a:xfrm>
            <a:off x="2707005" y="1890078"/>
            <a:ext cx="2419350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8873" name="矩形 57"/>
          <p:cNvSpPr/>
          <p:nvPr/>
        </p:nvSpPr>
        <p:spPr>
          <a:xfrm>
            <a:off x="7091680" y="3369628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7850" name="文本框 31"/>
          <p:cNvSpPr txBox="1"/>
          <p:nvPr/>
        </p:nvSpPr>
        <p:spPr>
          <a:xfrm>
            <a:off x="6783705" y="1890078"/>
            <a:ext cx="2419350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8875" name="AutoShape 14"/>
          <p:cNvSpPr/>
          <p:nvPr/>
        </p:nvSpPr>
        <p:spPr>
          <a:xfrm>
            <a:off x="5786755" y="2258378"/>
            <a:ext cx="323850" cy="249237"/>
          </a:xfrm>
          <a:custGeom>
            <a:avLst/>
            <a:gdLst/>
            <a:ahLst/>
            <a:cxnLst>
              <a:cxn ang="0">
                <a:pos x="0" y="3470046"/>
              </a:cxn>
              <a:cxn ang="0">
                <a:pos x="0" y="1846862"/>
              </a:cxn>
              <a:cxn ang="0">
                <a:pos x="123525" y="1492179"/>
              </a:cxn>
              <a:cxn ang="0">
                <a:pos x="418783" y="1343466"/>
              </a:cxn>
              <a:cxn ang="0">
                <a:pos x="1965096" y="1343466"/>
              </a:cxn>
              <a:cxn ang="0">
                <a:pos x="1965096" y="333534"/>
              </a:cxn>
              <a:cxn ang="0">
                <a:pos x="2043501" y="99554"/>
              </a:cxn>
              <a:cxn ang="0">
                <a:pos x="2238587" y="0"/>
              </a:cxn>
              <a:cxn ang="0">
                <a:pos x="4480895" y="0"/>
              </a:cxn>
              <a:cxn ang="0">
                <a:pos x="4683760" y="99554"/>
              </a:cxn>
              <a:cxn ang="0">
                <a:pos x="4765904" y="333534"/>
              </a:cxn>
              <a:cxn ang="0">
                <a:pos x="4765904" y="1343466"/>
              </a:cxn>
              <a:cxn ang="0">
                <a:pos x="6304439" y="1343466"/>
              </a:cxn>
              <a:cxn ang="0">
                <a:pos x="6597826" y="1492179"/>
              </a:cxn>
              <a:cxn ang="0">
                <a:pos x="6720417" y="1846862"/>
              </a:cxn>
              <a:cxn ang="0">
                <a:pos x="6720417" y="3470046"/>
              </a:cxn>
              <a:cxn ang="0">
                <a:pos x="0" y="3470046"/>
              </a:cxn>
              <a:cxn ang="0">
                <a:pos x="6720417" y="3977181"/>
              </a:cxn>
              <a:cxn ang="0">
                <a:pos x="6720417" y="6217003"/>
              </a:cxn>
              <a:cxn ang="0">
                <a:pos x="6597826" y="6571386"/>
              </a:cxn>
              <a:cxn ang="0">
                <a:pos x="6304439" y="6720417"/>
              </a:cxn>
              <a:cxn ang="0">
                <a:pos x="418783" y="6720417"/>
              </a:cxn>
              <a:cxn ang="0">
                <a:pos x="123525" y="6571386"/>
              </a:cxn>
              <a:cxn ang="0">
                <a:pos x="0" y="6217003"/>
              </a:cxn>
              <a:cxn ang="0">
                <a:pos x="0" y="3977181"/>
              </a:cxn>
              <a:cxn ang="0">
                <a:pos x="2599813" y="3977181"/>
              </a:cxn>
              <a:cxn ang="0">
                <a:pos x="2592652" y="4061178"/>
              </a:cxn>
              <a:cxn ang="0">
                <a:pos x="2592652" y="4729180"/>
              </a:cxn>
              <a:cxn ang="0">
                <a:pos x="2732969" y="5146728"/>
              </a:cxn>
              <a:cxn ang="0">
                <a:pos x="3084865" y="5324069"/>
              </a:cxn>
              <a:cxn ang="0">
                <a:pos x="3642395" y="5324069"/>
              </a:cxn>
              <a:cxn ang="0">
                <a:pos x="3987447" y="5148580"/>
              </a:cxn>
              <a:cxn ang="0">
                <a:pos x="4131504" y="4729180"/>
              </a:cxn>
              <a:cxn ang="0">
                <a:pos x="4131504" y="4061178"/>
              </a:cxn>
              <a:cxn ang="0">
                <a:pos x="4119986" y="3977181"/>
              </a:cxn>
              <a:cxn ang="0">
                <a:pos x="6720417" y="3977181"/>
              </a:cxn>
              <a:cxn ang="0">
                <a:pos x="2522643" y="1344401"/>
              </a:cxn>
              <a:cxn ang="0">
                <a:pos x="4203682" y="1344401"/>
              </a:cxn>
              <a:cxn ang="0">
                <a:pos x="4203682" y="675464"/>
              </a:cxn>
              <a:cxn ang="0">
                <a:pos x="2522643" y="675464"/>
              </a:cxn>
              <a:cxn ang="0">
                <a:pos x="2522643" y="1344401"/>
              </a:cxn>
              <a:cxn ang="0">
                <a:pos x="3642395" y="3977181"/>
              </a:cxn>
              <a:cxn ang="0">
                <a:pos x="3711787" y="4061178"/>
              </a:cxn>
              <a:cxn ang="0">
                <a:pos x="3711787" y="4729180"/>
              </a:cxn>
              <a:cxn ang="0">
                <a:pos x="3642395" y="4812259"/>
              </a:cxn>
              <a:cxn ang="0">
                <a:pos x="3084865" y="4812259"/>
              </a:cxn>
              <a:cxn ang="0">
                <a:pos x="3008013" y="4729180"/>
              </a:cxn>
              <a:cxn ang="0">
                <a:pos x="3008013" y="4061178"/>
              </a:cxn>
              <a:cxn ang="0">
                <a:pos x="3084865" y="3977181"/>
              </a:cxn>
              <a:cxn ang="0">
                <a:pos x="3642395" y="3977181"/>
              </a:cxn>
              <a:cxn ang="0">
                <a:pos x="3642395" y="3977181"/>
              </a:cxn>
            </a:cxnLst>
            <a:rect l="0" t="0" r="0" b="0"/>
            <a:pathLst>
              <a:path w="21600" h="21600">
                <a:moveTo>
                  <a:pt x="0" y="11153"/>
                </a:moveTo>
                <a:lnTo>
                  <a:pt x="0" y="5936"/>
                </a:lnTo>
                <a:cubicBezTo>
                  <a:pt x="0" y="5499"/>
                  <a:pt x="132" y="5117"/>
                  <a:pt x="397" y="4796"/>
                </a:cubicBezTo>
                <a:cubicBezTo>
                  <a:pt x="663" y="4479"/>
                  <a:pt x="979" y="4318"/>
                  <a:pt x="1346" y="4318"/>
                </a:cubicBezTo>
                <a:lnTo>
                  <a:pt x="6316" y="4318"/>
                </a:lnTo>
                <a:lnTo>
                  <a:pt x="6316" y="1072"/>
                </a:lnTo>
                <a:cubicBezTo>
                  <a:pt x="6316" y="781"/>
                  <a:pt x="6399" y="529"/>
                  <a:pt x="6568" y="320"/>
                </a:cubicBezTo>
                <a:cubicBezTo>
                  <a:pt x="6737" y="109"/>
                  <a:pt x="6945" y="0"/>
                  <a:pt x="7195" y="0"/>
                </a:cubicBezTo>
                <a:lnTo>
                  <a:pt x="14402" y="0"/>
                </a:lnTo>
                <a:cubicBezTo>
                  <a:pt x="14662" y="0"/>
                  <a:pt x="14877" y="109"/>
                  <a:pt x="15054" y="320"/>
                </a:cubicBezTo>
                <a:cubicBezTo>
                  <a:pt x="15227" y="529"/>
                  <a:pt x="15318" y="781"/>
                  <a:pt x="15318" y="1072"/>
                </a:cubicBezTo>
                <a:lnTo>
                  <a:pt x="15318" y="4318"/>
                </a:lnTo>
                <a:lnTo>
                  <a:pt x="20263" y="4318"/>
                </a:lnTo>
                <a:cubicBezTo>
                  <a:pt x="20631" y="4318"/>
                  <a:pt x="20944" y="4479"/>
                  <a:pt x="21206" y="4796"/>
                </a:cubicBezTo>
                <a:cubicBezTo>
                  <a:pt x="21468" y="5117"/>
                  <a:pt x="21600" y="5499"/>
                  <a:pt x="21600" y="5936"/>
                </a:cubicBezTo>
                <a:lnTo>
                  <a:pt x="21600" y="11153"/>
                </a:lnTo>
                <a:lnTo>
                  <a:pt x="0" y="11153"/>
                </a:lnTo>
                <a:close/>
                <a:moveTo>
                  <a:pt x="21600" y="12783"/>
                </a:moveTo>
                <a:lnTo>
                  <a:pt x="21600" y="19982"/>
                </a:lnTo>
                <a:cubicBezTo>
                  <a:pt x="21600" y="20425"/>
                  <a:pt x="21468" y="20801"/>
                  <a:pt x="21206" y="21121"/>
                </a:cubicBezTo>
                <a:cubicBezTo>
                  <a:pt x="20944" y="21438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79" y="21600"/>
                  <a:pt x="663" y="21438"/>
                  <a:pt x="397" y="21121"/>
                </a:cubicBezTo>
                <a:cubicBezTo>
                  <a:pt x="132" y="20801"/>
                  <a:pt x="0" y="20425"/>
                  <a:pt x="0" y="19982"/>
                </a:cubicBezTo>
                <a:lnTo>
                  <a:pt x="0" y="12783"/>
                </a:lnTo>
                <a:lnTo>
                  <a:pt x="8356" y="12783"/>
                </a:lnTo>
                <a:cubicBezTo>
                  <a:pt x="8341" y="12841"/>
                  <a:pt x="8333" y="12929"/>
                  <a:pt x="8333" y="13053"/>
                </a:cubicBezTo>
                <a:lnTo>
                  <a:pt x="8333" y="15200"/>
                </a:lnTo>
                <a:cubicBezTo>
                  <a:pt x="8333" y="15714"/>
                  <a:pt x="8483" y="16160"/>
                  <a:pt x="8784" y="16542"/>
                </a:cubicBezTo>
                <a:cubicBezTo>
                  <a:pt x="9085" y="16921"/>
                  <a:pt x="9462" y="17112"/>
                  <a:pt x="9915" y="17112"/>
                </a:cubicBezTo>
                <a:lnTo>
                  <a:pt x="11707" y="17112"/>
                </a:lnTo>
                <a:cubicBezTo>
                  <a:pt x="12138" y="17112"/>
                  <a:pt x="12508" y="16924"/>
                  <a:pt x="12816" y="16548"/>
                </a:cubicBezTo>
                <a:cubicBezTo>
                  <a:pt x="13125" y="16175"/>
                  <a:pt x="13279" y="15726"/>
                  <a:pt x="13279" y="15200"/>
                </a:cubicBezTo>
                <a:lnTo>
                  <a:pt x="13279" y="13053"/>
                </a:lnTo>
                <a:cubicBezTo>
                  <a:pt x="13279" y="12938"/>
                  <a:pt x="13267" y="12847"/>
                  <a:pt x="13242" y="12783"/>
                </a:cubicBezTo>
                <a:lnTo>
                  <a:pt x="21600" y="12783"/>
                </a:lnTo>
                <a:close/>
                <a:moveTo>
                  <a:pt x="8108" y="4321"/>
                </a:moveTo>
                <a:lnTo>
                  <a:pt x="13511" y="4321"/>
                </a:lnTo>
                <a:lnTo>
                  <a:pt x="13511" y="2171"/>
                </a:lnTo>
                <a:lnTo>
                  <a:pt x="8108" y="2171"/>
                </a:lnTo>
                <a:lnTo>
                  <a:pt x="8108" y="4321"/>
                </a:lnTo>
                <a:close/>
                <a:moveTo>
                  <a:pt x="11707" y="12783"/>
                </a:moveTo>
                <a:cubicBezTo>
                  <a:pt x="11849" y="12783"/>
                  <a:pt x="11922" y="12874"/>
                  <a:pt x="11930" y="13053"/>
                </a:cubicBezTo>
                <a:lnTo>
                  <a:pt x="11930" y="15200"/>
                </a:lnTo>
                <a:cubicBezTo>
                  <a:pt x="11930" y="15367"/>
                  <a:pt x="11856" y="15455"/>
                  <a:pt x="11707" y="15467"/>
                </a:cubicBezTo>
                <a:lnTo>
                  <a:pt x="9915" y="15467"/>
                </a:lnTo>
                <a:cubicBezTo>
                  <a:pt x="9758" y="15467"/>
                  <a:pt x="9675" y="15379"/>
                  <a:pt x="9668" y="15200"/>
                </a:cubicBezTo>
                <a:lnTo>
                  <a:pt x="9668" y="13053"/>
                </a:lnTo>
                <a:cubicBezTo>
                  <a:pt x="9668" y="12882"/>
                  <a:pt x="9751" y="12794"/>
                  <a:pt x="9915" y="12783"/>
                </a:cubicBezTo>
                <a:lnTo>
                  <a:pt x="11707" y="12783"/>
                </a:lnTo>
                <a:close/>
                <a:moveTo>
                  <a:pt x="11707" y="12783"/>
                </a:move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8876" name="AutoShape 30"/>
          <p:cNvSpPr/>
          <p:nvPr/>
        </p:nvSpPr>
        <p:spPr>
          <a:xfrm>
            <a:off x="1706880" y="2247265"/>
            <a:ext cx="298450" cy="298450"/>
          </a:xfrm>
          <a:custGeom>
            <a:avLst/>
            <a:gdLst/>
            <a:ahLst/>
            <a:cxnLst>
              <a:cxn ang="0">
                <a:pos x="3361461" y="6720417"/>
              </a:cxn>
              <a:cxn ang="0">
                <a:pos x="2006794" y="697548"/>
              </a:cxn>
              <a:cxn ang="0">
                <a:pos x="921262" y="1888561"/>
              </a:cxn>
              <a:cxn ang="0">
                <a:pos x="1034503" y="1996528"/>
              </a:cxn>
              <a:cxn ang="0">
                <a:pos x="1257900" y="2223964"/>
              </a:cxn>
              <a:cxn ang="0">
                <a:pos x="1161133" y="2340945"/>
              </a:cxn>
              <a:cxn ang="0">
                <a:pos x="1241108" y="2981254"/>
              </a:cxn>
              <a:cxn ang="0">
                <a:pos x="1644632" y="3541589"/>
              </a:cxn>
              <a:cxn ang="0">
                <a:pos x="1947986" y="4032568"/>
              </a:cxn>
              <a:cxn ang="0">
                <a:pos x="1779976" y="3474702"/>
              </a:cxn>
              <a:cxn ang="0">
                <a:pos x="2334719" y="4279283"/>
              </a:cxn>
              <a:cxn ang="0">
                <a:pos x="3149565" y="4745055"/>
              </a:cxn>
              <a:cxn ang="0">
                <a:pos x="3765920" y="5247217"/>
              </a:cxn>
              <a:cxn ang="0">
                <a:pos x="3955715" y="5171616"/>
              </a:cxn>
              <a:cxn ang="0">
                <a:pos x="3448562" y="4679086"/>
              </a:cxn>
              <a:cxn ang="0">
                <a:pos x="3374831" y="4264360"/>
              </a:cxn>
              <a:cxn ang="0">
                <a:pos x="2810439" y="3789257"/>
              </a:cxn>
              <a:cxn ang="0">
                <a:pos x="3285843" y="3643330"/>
              </a:cxn>
              <a:cxn ang="0">
                <a:pos x="3774634" y="3679437"/>
              </a:cxn>
              <a:cxn ang="0">
                <a:pos x="3841521" y="3491512"/>
              </a:cxn>
              <a:cxn ang="0">
                <a:pos x="4182533" y="3081126"/>
              </a:cxn>
              <a:cxn ang="0">
                <a:pos x="4325955" y="2816983"/>
              </a:cxn>
              <a:cxn ang="0">
                <a:pos x="4653897" y="2489359"/>
              </a:cxn>
              <a:cxn ang="0">
                <a:pos x="4839317" y="2233613"/>
              </a:cxn>
              <a:cxn ang="0">
                <a:pos x="4557130" y="2283689"/>
              </a:cxn>
              <a:cxn ang="0">
                <a:pos x="4834961" y="2051597"/>
              </a:cxn>
              <a:cxn ang="0">
                <a:pos x="5377268" y="1790859"/>
              </a:cxn>
              <a:cxn ang="0">
                <a:pos x="5318160" y="1740782"/>
              </a:cxn>
              <a:cxn ang="0">
                <a:pos x="5053683" y="1464187"/>
              </a:cxn>
              <a:cxn ang="0">
                <a:pos x="4809455" y="1404444"/>
              </a:cxn>
              <a:cxn ang="0">
                <a:pos x="4567714" y="1399152"/>
              </a:cxn>
              <a:cxn ang="0">
                <a:pos x="4565844" y="1231459"/>
              </a:cxn>
              <a:cxn ang="0">
                <a:pos x="4077053" y="1172651"/>
              </a:cxn>
              <a:cxn ang="0">
                <a:pos x="3972507" y="1714324"/>
              </a:cxn>
              <a:cxn ang="0">
                <a:pos x="3904686" y="1980653"/>
              </a:cxn>
              <a:cxn ang="0">
                <a:pos x="3722053" y="1665164"/>
              </a:cxn>
              <a:cxn ang="0">
                <a:pos x="3092644" y="1405061"/>
              </a:cxn>
              <a:cxn ang="0">
                <a:pos x="3100423" y="1131888"/>
              </a:cxn>
              <a:cxn ang="0">
                <a:pos x="3347455" y="979135"/>
              </a:cxn>
              <a:cxn ang="0">
                <a:pos x="3534745" y="863388"/>
              </a:cxn>
              <a:cxn ang="0">
                <a:pos x="3830955" y="773783"/>
              </a:cxn>
              <a:cxn ang="0">
                <a:pos x="3593553" y="588345"/>
              </a:cxn>
              <a:cxn ang="0">
                <a:pos x="3424925" y="719014"/>
              </a:cxn>
              <a:cxn ang="0">
                <a:pos x="3100423" y="443353"/>
              </a:cxn>
              <a:cxn ang="0">
                <a:pos x="2935199" y="556613"/>
              </a:cxn>
              <a:cxn ang="0">
                <a:pos x="2974710" y="699117"/>
              </a:cxn>
              <a:cxn ang="0">
                <a:pos x="2179161" y="707813"/>
              </a:cxn>
              <a:cxn ang="0">
                <a:pos x="2440199" y="491896"/>
              </a:cxn>
              <a:cxn ang="0">
                <a:pos x="2368321" y="630661"/>
              </a:cxn>
              <a:cxn ang="0">
                <a:pos x="3879180" y="6333067"/>
              </a:cxn>
              <a:cxn ang="0">
                <a:pos x="5394695" y="5429232"/>
              </a:cxn>
              <a:cxn ang="0">
                <a:pos x="5138014" y="5218271"/>
              </a:cxn>
              <a:cxn ang="0">
                <a:pos x="4809455" y="5076084"/>
              </a:cxn>
              <a:cxn ang="0">
                <a:pos x="4498005" y="5182500"/>
              </a:cxn>
              <a:cxn ang="0">
                <a:pos x="4359240" y="5019163"/>
              </a:cxn>
              <a:cxn ang="0">
                <a:pos x="4186890" y="5173786"/>
              </a:cxn>
              <a:cxn ang="0">
                <a:pos x="4128082" y="5254678"/>
              </a:cxn>
              <a:cxn ang="0">
                <a:pos x="4110655" y="5372294"/>
              </a:cxn>
              <a:cxn ang="0">
                <a:pos x="4031315" y="5758709"/>
              </a:cxn>
              <a:cxn ang="0">
                <a:pos x="3888193" y="6001403"/>
              </a:cxn>
              <a:cxn ang="0">
                <a:pos x="3874823" y="6262123"/>
              </a:cxn>
            </a:cxnLst>
            <a:rect l="0" t="0" r="0" b="0"/>
            <a:pathLst>
              <a:path w="21600" h="21600">
                <a:moveTo>
                  <a:pt x="10804" y="0"/>
                </a:moveTo>
                <a:cubicBezTo>
                  <a:pt x="12265" y="0"/>
                  <a:pt x="13649" y="288"/>
                  <a:pt x="14958" y="861"/>
                </a:cubicBezTo>
                <a:cubicBezTo>
                  <a:pt x="16266" y="1434"/>
                  <a:pt x="17413" y="2211"/>
                  <a:pt x="18399" y="3199"/>
                </a:cubicBezTo>
                <a:cubicBezTo>
                  <a:pt x="19388" y="4187"/>
                  <a:pt x="20168" y="5333"/>
                  <a:pt x="20738" y="6646"/>
                </a:cubicBezTo>
                <a:cubicBezTo>
                  <a:pt x="21312" y="7959"/>
                  <a:pt x="21600" y="9342"/>
                  <a:pt x="21600" y="10801"/>
                </a:cubicBezTo>
                <a:cubicBezTo>
                  <a:pt x="21600" y="12281"/>
                  <a:pt x="21312" y="13670"/>
                  <a:pt x="20738" y="14971"/>
                </a:cubicBezTo>
                <a:cubicBezTo>
                  <a:pt x="20168" y="16273"/>
                  <a:pt x="19388" y="17413"/>
                  <a:pt x="18399" y="18401"/>
                </a:cubicBezTo>
                <a:cubicBezTo>
                  <a:pt x="17413" y="19387"/>
                  <a:pt x="16266" y="20172"/>
                  <a:pt x="14958" y="20739"/>
                </a:cubicBezTo>
                <a:cubicBezTo>
                  <a:pt x="13649" y="21312"/>
                  <a:pt x="12265" y="21600"/>
                  <a:pt x="10804" y="21600"/>
                </a:cubicBezTo>
                <a:cubicBezTo>
                  <a:pt x="9327" y="21600"/>
                  <a:pt x="7936" y="21312"/>
                  <a:pt x="6634" y="20739"/>
                </a:cubicBezTo>
                <a:cubicBezTo>
                  <a:pt x="5329" y="20172"/>
                  <a:pt x="4184" y="19387"/>
                  <a:pt x="3196" y="18401"/>
                </a:cubicBezTo>
                <a:cubicBezTo>
                  <a:pt x="2209" y="17413"/>
                  <a:pt x="1430" y="16273"/>
                  <a:pt x="856" y="14971"/>
                </a:cubicBezTo>
                <a:cubicBezTo>
                  <a:pt x="285" y="13670"/>
                  <a:pt x="0" y="12281"/>
                  <a:pt x="0" y="10801"/>
                </a:cubicBezTo>
                <a:cubicBezTo>
                  <a:pt x="0" y="9342"/>
                  <a:pt x="285" y="7959"/>
                  <a:pt x="856" y="6646"/>
                </a:cubicBezTo>
                <a:cubicBezTo>
                  <a:pt x="1430" y="5333"/>
                  <a:pt x="2209" y="4187"/>
                  <a:pt x="3196" y="3199"/>
                </a:cubicBezTo>
                <a:cubicBezTo>
                  <a:pt x="4184" y="2211"/>
                  <a:pt x="5329" y="1434"/>
                  <a:pt x="6634" y="861"/>
                </a:cubicBezTo>
                <a:cubicBezTo>
                  <a:pt x="7936" y="285"/>
                  <a:pt x="9327" y="0"/>
                  <a:pt x="10804" y="0"/>
                </a:cubicBezTo>
                <a:moveTo>
                  <a:pt x="6450" y="2242"/>
                </a:moveTo>
                <a:cubicBezTo>
                  <a:pt x="6134" y="2259"/>
                  <a:pt x="5784" y="2408"/>
                  <a:pt x="5394" y="2688"/>
                </a:cubicBezTo>
                <a:cubicBezTo>
                  <a:pt x="5007" y="2970"/>
                  <a:pt x="4628" y="3295"/>
                  <a:pt x="4258" y="3659"/>
                </a:cubicBezTo>
                <a:cubicBezTo>
                  <a:pt x="3891" y="4029"/>
                  <a:pt x="3549" y="4410"/>
                  <a:pt x="3238" y="4794"/>
                </a:cubicBezTo>
                <a:cubicBezTo>
                  <a:pt x="2927" y="5186"/>
                  <a:pt x="2684" y="5505"/>
                  <a:pt x="2515" y="5754"/>
                </a:cubicBezTo>
                <a:lnTo>
                  <a:pt x="2568" y="5754"/>
                </a:lnTo>
                <a:cubicBezTo>
                  <a:pt x="2605" y="5754"/>
                  <a:pt x="2662" y="5742"/>
                  <a:pt x="2738" y="5717"/>
                </a:cubicBezTo>
                <a:cubicBezTo>
                  <a:pt x="2814" y="5689"/>
                  <a:pt x="2851" y="5728"/>
                  <a:pt x="2851" y="5838"/>
                </a:cubicBezTo>
                <a:cubicBezTo>
                  <a:pt x="2851" y="5875"/>
                  <a:pt x="2840" y="5920"/>
                  <a:pt x="2811" y="5979"/>
                </a:cubicBezTo>
                <a:cubicBezTo>
                  <a:pt x="2783" y="6036"/>
                  <a:pt x="2834" y="6070"/>
                  <a:pt x="2961" y="6070"/>
                </a:cubicBezTo>
                <a:cubicBezTo>
                  <a:pt x="2998" y="6070"/>
                  <a:pt x="3020" y="6042"/>
                  <a:pt x="3029" y="5985"/>
                </a:cubicBezTo>
                <a:cubicBezTo>
                  <a:pt x="3037" y="5931"/>
                  <a:pt x="3051" y="5931"/>
                  <a:pt x="3068" y="5985"/>
                </a:cubicBezTo>
                <a:lnTo>
                  <a:pt x="3122" y="6200"/>
                </a:lnTo>
                <a:lnTo>
                  <a:pt x="3122" y="6228"/>
                </a:lnTo>
                <a:cubicBezTo>
                  <a:pt x="3122" y="6267"/>
                  <a:pt x="3099" y="6296"/>
                  <a:pt x="3054" y="6313"/>
                </a:cubicBezTo>
                <a:cubicBezTo>
                  <a:pt x="3012" y="6327"/>
                  <a:pt x="2998" y="6355"/>
                  <a:pt x="3015" y="6394"/>
                </a:cubicBezTo>
                <a:cubicBezTo>
                  <a:pt x="3051" y="6428"/>
                  <a:pt x="3094" y="6442"/>
                  <a:pt x="3142" y="6442"/>
                </a:cubicBezTo>
                <a:lnTo>
                  <a:pt x="3272" y="6442"/>
                </a:lnTo>
                <a:lnTo>
                  <a:pt x="3325" y="6417"/>
                </a:lnTo>
                <a:lnTo>
                  <a:pt x="3354" y="6394"/>
                </a:lnTo>
                <a:cubicBezTo>
                  <a:pt x="3354" y="6442"/>
                  <a:pt x="3379" y="6482"/>
                  <a:pt x="3433" y="6505"/>
                </a:cubicBezTo>
                <a:cubicBezTo>
                  <a:pt x="3489" y="6533"/>
                  <a:pt x="3535" y="6544"/>
                  <a:pt x="3568" y="6544"/>
                </a:cubicBezTo>
                <a:lnTo>
                  <a:pt x="3597" y="6544"/>
                </a:lnTo>
                <a:cubicBezTo>
                  <a:pt x="3597" y="6558"/>
                  <a:pt x="3577" y="6575"/>
                  <a:pt x="3543" y="6592"/>
                </a:cubicBezTo>
                <a:cubicBezTo>
                  <a:pt x="3506" y="6615"/>
                  <a:pt x="3506" y="6643"/>
                  <a:pt x="3543" y="6674"/>
                </a:cubicBezTo>
                <a:lnTo>
                  <a:pt x="3854" y="6730"/>
                </a:lnTo>
                <a:lnTo>
                  <a:pt x="3854" y="6759"/>
                </a:lnTo>
                <a:lnTo>
                  <a:pt x="4043" y="7148"/>
                </a:lnTo>
                <a:cubicBezTo>
                  <a:pt x="4043" y="7182"/>
                  <a:pt x="4029" y="7233"/>
                  <a:pt x="4004" y="7281"/>
                </a:cubicBezTo>
                <a:cubicBezTo>
                  <a:pt x="3975" y="7337"/>
                  <a:pt x="3944" y="7366"/>
                  <a:pt x="3908" y="7366"/>
                </a:cubicBezTo>
                <a:cubicBezTo>
                  <a:pt x="3871" y="7366"/>
                  <a:pt x="3857" y="7354"/>
                  <a:pt x="3868" y="7326"/>
                </a:cubicBezTo>
                <a:cubicBezTo>
                  <a:pt x="3876" y="7298"/>
                  <a:pt x="3879" y="7264"/>
                  <a:pt x="3879" y="7233"/>
                </a:cubicBezTo>
                <a:cubicBezTo>
                  <a:pt x="3879" y="7193"/>
                  <a:pt x="3871" y="7160"/>
                  <a:pt x="3854" y="7134"/>
                </a:cubicBezTo>
                <a:cubicBezTo>
                  <a:pt x="3837" y="7106"/>
                  <a:pt x="3769" y="7095"/>
                  <a:pt x="3650" y="7095"/>
                </a:cubicBezTo>
                <a:cubicBezTo>
                  <a:pt x="3633" y="7095"/>
                  <a:pt x="3608" y="7100"/>
                  <a:pt x="3583" y="7106"/>
                </a:cubicBezTo>
                <a:cubicBezTo>
                  <a:pt x="3554" y="7117"/>
                  <a:pt x="3552" y="7140"/>
                  <a:pt x="3568" y="7176"/>
                </a:cubicBezTo>
                <a:lnTo>
                  <a:pt x="3732" y="7524"/>
                </a:lnTo>
                <a:lnTo>
                  <a:pt x="3772" y="7552"/>
                </a:lnTo>
                <a:lnTo>
                  <a:pt x="3800" y="7580"/>
                </a:lnTo>
                <a:cubicBezTo>
                  <a:pt x="3710" y="7580"/>
                  <a:pt x="3648" y="7690"/>
                  <a:pt x="3616" y="7905"/>
                </a:cubicBezTo>
                <a:cubicBezTo>
                  <a:pt x="3585" y="8119"/>
                  <a:pt x="3568" y="8275"/>
                  <a:pt x="3568" y="8362"/>
                </a:cubicBezTo>
                <a:lnTo>
                  <a:pt x="3622" y="8611"/>
                </a:lnTo>
                <a:lnTo>
                  <a:pt x="3650" y="8687"/>
                </a:lnTo>
                <a:lnTo>
                  <a:pt x="3650" y="8743"/>
                </a:lnTo>
                <a:lnTo>
                  <a:pt x="3597" y="9003"/>
                </a:lnTo>
                <a:lnTo>
                  <a:pt x="3989" y="9582"/>
                </a:lnTo>
                <a:lnTo>
                  <a:pt x="4071" y="9582"/>
                </a:lnTo>
                <a:cubicBezTo>
                  <a:pt x="4088" y="9618"/>
                  <a:pt x="4080" y="9652"/>
                  <a:pt x="4043" y="9692"/>
                </a:cubicBezTo>
                <a:cubicBezTo>
                  <a:pt x="4006" y="9726"/>
                  <a:pt x="3998" y="9762"/>
                  <a:pt x="4015" y="9796"/>
                </a:cubicBezTo>
                <a:lnTo>
                  <a:pt x="4125" y="9906"/>
                </a:lnTo>
                <a:cubicBezTo>
                  <a:pt x="4125" y="9994"/>
                  <a:pt x="4142" y="10062"/>
                  <a:pt x="4179" y="10098"/>
                </a:cubicBezTo>
                <a:cubicBezTo>
                  <a:pt x="4213" y="10143"/>
                  <a:pt x="4272" y="10197"/>
                  <a:pt x="4354" y="10271"/>
                </a:cubicBezTo>
                <a:cubicBezTo>
                  <a:pt x="4334" y="10381"/>
                  <a:pt x="4427" y="10479"/>
                  <a:pt x="4631" y="10573"/>
                </a:cubicBezTo>
                <a:cubicBezTo>
                  <a:pt x="4834" y="10669"/>
                  <a:pt x="4961" y="10734"/>
                  <a:pt x="5018" y="10773"/>
                </a:cubicBezTo>
                <a:cubicBezTo>
                  <a:pt x="5089" y="10976"/>
                  <a:pt x="5179" y="11180"/>
                  <a:pt x="5286" y="11383"/>
                </a:cubicBezTo>
                <a:cubicBezTo>
                  <a:pt x="5394" y="11589"/>
                  <a:pt x="5526" y="11758"/>
                  <a:pt x="5679" y="11908"/>
                </a:cubicBezTo>
                <a:lnTo>
                  <a:pt x="5707" y="12094"/>
                </a:lnTo>
                <a:cubicBezTo>
                  <a:pt x="5707" y="12111"/>
                  <a:pt x="5685" y="12134"/>
                  <a:pt x="5639" y="12151"/>
                </a:cubicBezTo>
                <a:cubicBezTo>
                  <a:pt x="5594" y="12168"/>
                  <a:pt x="5589" y="12196"/>
                  <a:pt x="5625" y="12227"/>
                </a:cubicBezTo>
                <a:lnTo>
                  <a:pt x="5843" y="12326"/>
                </a:lnTo>
                <a:cubicBezTo>
                  <a:pt x="5877" y="12289"/>
                  <a:pt x="5925" y="12326"/>
                  <a:pt x="5984" y="12433"/>
                </a:cubicBezTo>
                <a:cubicBezTo>
                  <a:pt x="6041" y="12543"/>
                  <a:pt x="6089" y="12614"/>
                  <a:pt x="6125" y="12648"/>
                </a:cubicBezTo>
                <a:lnTo>
                  <a:pt x="6097" y="12730"/>
                </a:lnTo>
                <a:lnTo>
                  <a:pt x="6261" y="12961"/>
                </a:lnTo>
                <a:lnTo>
                  <a:pt x="6343" y="12989"/>
                </a:lnTo>
                <a:lnTo>
                  <a:pt x="6397" y="12879"/>
                </a:lnTo>
                <a:cubicBezTo>
                  <a:pt x="6360" y="12789"/>
                  <a:pt x="6298" y="12667"/>
                  <a:pt x="6207" y="12521"/>
                </a:cubicBezTo>
                <a:cubicBezTo>
                  <a:pt x="6117" y="12371"/>
                  <a:pt x="6024" y="12227"/>
                  <a:pt x="5930" y="12089"/>
                </a:cubicBezTo>
                <a:cubicBezTo>
                  <a:pt x="5834" y="11947"/>
                  <a:pt x="5755" y="11826"/>
                  <a:pt x="5693" y="11710"/>
                </a:cubicBezTo>
                <a:cubicBezTo>
                  <a:pt x="5628" y="11600"/>
                  <a:pt x="5597" y="11532"/>
                  <a:pt x="5597" y="11515"/>
                </a:cubicBezTo>
                <a:cubicBezTo>
                  <a:pt x="5597" y="11493"/>
                  <a:pt x="5589" y="11422"/>
                  <a:pt x="5572" y="11295"/>
                </a:cubicBezTo>
                <a:cubicBezTo>
                  <a:pt x="5552" y="11168"/>
                  <a:pt x="5535" y="11098"/>
                  <a:pt x="5518" y="11069"/>
                </a:cubicBezTo>
                <a:cubicBezTo>
                  <a:pt x="5572" y="11103"/>
                  <a:pt x="5639" y="11137"/>
                  <a:pt x="5721" y="11168"/>
                </a:cubicBezTo>
                <a:cubicBezTo>
                  <a:pt x="5801" y="11202"/>
                  <a:pt x="5868" y="11236"/>
                  <a:pt x="5922" y="11267"/>
                </a:cubicBezTo>
                <a:cubicBezTo>
                  <a:pt x="5959" y="11493"/>
                  <a:pt x="6046" y="11676"/>
                  <a:pt x="6188" y="11809"/>
                </a:cubicBezTo>
                <a:cubicBezTo>
                  <a:pt x="6326" y="11947"/>
                  <a:pt x="6450" y="12100"/>
                  <a:pt x="6558" y="12272"/>
                </a:cubicBezTo>
                <a:cubicBezTo>
                  <a:pt x="6521" y="12306"/>
                  <a:pt x="6521" y="12326"/>
                  <a:pt x="6558" y="12337"/>
                </a:cubicBezTo>
                <a:cubicBezTo>
                  <a:pt x="6594" y="12348"/>
                  <a:pt x="6626" y="12354"/>
                  <a:pt x="6654" y="12354"/>
                </a:cubicBezTo>
                <a:cubicBezTo>
                  <a:pt x="6688" y="12388"/>
                  <a:pt x="6707" y="12453"/>
                  <a:pt x="6707" y="12543"/>
                </a:cubicBezTo>
                <a:cubicBezTo>
                  <a:pt x="6835" y="12684"/>
                  <a:pt x="6998" y="12885"/>
                  <a:pt x="7199" y="13139"/>
                </a:cubicBezTo>
                <a:cubicBezTo>
                  <a:pt x="7403" y="13384"/>
                  <a:pt x="7504" y="13585"/>
                  <a:pt x="7504" y="13732"/>
                </a:cubicBezTo>
                <a:lnTo>
                  <a:pt x="7504" y="13754"/>
                </a:lnTo>
                <a:lnTo>
                  <a:pt x="7451" y="13949"/>
                </a:lnTo>
                <a:cubicBezTo>
                  <a:pt x="7504" y="14090"/>
                  <a:pt x="7597" y="14206"/>
                  <a:pt x="7727" y="14291"/>
                </a:cubicBezTo>
                <a:cubicBezTo>
                  <a:pt x="7857" y="14378"/>
                  <a:pt x="7987" y="14443"/>
                  <a:pt x="8115" y="14500"/>
                </a:cubicBezTo>
                <a:lnTo>
                  <a:pt x="8168" y="14500"/>
                </a:lnTo>
                <a:cubicBezTo>
                  <a:pt x="8349" y="14593"/>
                  <a:pt x="8533" y="14686"/>
                  <a:pt x="8722" y="14790"/>
                </a:cubicBezTo>
                <a:cubicBezTo>
                  <a:pt x="8911" y="14898"/>
                  <a:pt x="9106" y="14985"/>
                  <a:pt x="9304" y="15056"/>
                </a:cubicBezTo>
                <a:lnTo>
                  <a:pt x="9615" y="14864"/>
                </a:lnTo>
                <a:cubicBezTo>
                  <a:pt x="9688" y="14886"/>
                  <a:pt x="9765" y="14929"/>
                  <a:pt x="9846" y="15002"/>
                </a:cubicBezTo>
                <a:cubicBezTo>
                  <a:pt x="9926" y="15073"/>
                  <a:pt x="10019" y="15155"/>
                  <a:pt x="10123" y="15251"/>
                </a:cubicBezTo>
                <a:cubicBezTo>
                  <a:pt x="10225" y="15344"/>
                  <a:pt x="10347" y="15431"/>
                  <a:pt x="10488" y="15513"/>
                </a:cubicBezTo>
                <a:cubicBezTo>
                  <a:pt x="10626" y="15598"/>
                  <a:pt x="10787" y="15646"/>
                  <a:pt x="10968" y="15663"/>
                </a:cubicBezTo>
                <a:cubicBezTo>
                  <a:pt x="11092" y="15575"/>
                  <a:pt x="11157" y="15598"/>
                  <a:pt x="11157" y="15728"/>
                </a:cubicBezTo>
                <a:lnTo>
                  <a:pt x="11157" y="15784"/>
                </a:lnTo>
                <a:lnTo>
                  <a:pt x="11496" y="16194"/>
                </a:lnTo>
                <a:lnTo>
                  <a:pt x="11550" y="16391"/>
                </a:lnTo>
                <a:cubicBezTo>
                  <a:pt x="11641" y="16445"/>
                  <a:pt x="11731" y="16513"/>
                  <a:pt x="11827" y="16594"/>
                </a:cubicBezTo>
                <a:cubicBezTo>
                  <a:pt x="11920" y="16676"/>
                  <a:pt x="11997" y="16767"/>
                  <a:pt x="12050" y="16865"/>
                </a:cubicBezTo>
                <a:lnTo>
                  <a:pt x="12104" y="16865"/>
                </a:lnTo>
                <a:cubicBezTo>
                  <a:pt x="12194" y="16865"/>
                  <a:pt x="12268" y="16908"/>
                  <a:pt x="12327" y="16987"/>
                </a:cubicBezTo>
                <a:cubicBezTo>
                  <a:pt x="12386" y="17069"/>
                  <a:pt x="12460" y="17108"/>
                  <a:pt x="12550" y="17108"/>
                </a:cubicBezTo>
                <a:cubicBezTo>
                  <a:pt x="12604" y="17108"/>
                  <a:pt x="12632" y="17080"/>
                  <a:pt x="12632" y="17029"/>
                </a:cubicBezTo>
                <a:cubicBezTo>
                  <a:pt x="12632" y="16902"/>
                  <a:pt x="12641" y="16820"/>
                  <a:pt x="12658" y="16778"/>
                </a:cubicBezTo>
                <a:cubicBezTo>
                  <a:pt x="12675" y="16738"/>
                  <a:pt x="12700" y="16710"/>
                  <a:pt x="12726" y="16705"/>
                </a:cubicBezTo>
                <a:cubicBezTo>
                  <a:pt x="12754" y="16693"/>
                  <a:pt x="12782" y="16688"/>
                  <a:pt x="12807" y="16688"/>
                </a:cubicBezTo>
                <a:cubicBezTo>
                  <a:pt x="12836" y="16688"/>
                  <a:pt x="12850" y="16671"/>
                  <a:pt x="12850" y="16634"/>
                </a:cubicBezTo>
                <a:lnTo>
                  <a:pt x="12793" y="16555"/>
                </a:lnTo>
                <a:cubicBezTo>
                  <a:pt x="12757" y="16555"/>
                  <a:pt x="12731" y="16577"/>
                  <a:pt x="12714" y="16622"/>
                </a:cubicBezTo>
                <a:cubicBezTo>
                  <a:pt x="12694" y="16668"/>
                  <a:pt x="12669" y="16670"/>
                  <a:pt x="12632" y="16634"/>
                </a:cubicBezTo>
                <a:lnTo>
                  <a:pt x="12440" y="16744"/>
                </a:lnTo>
                <a:lnTo>
                  <a:pt x="12211" y="16687"/>
                </a:lnTo>
                <a:lnTo>
                  <a:pt x="11889" y="16137"/>
                </a:lnTo>
                <a:lnTo>
                  <a:pt x="11997" y="15366"/>
                </a:lnTo>
                <a:cubicBezTo>
                  <a:pt x="12014" y="15332"/>
                  <a:pt x="11980" y="15287"/>
                  <a:pt x="11895" y="15245"/>
                </a:cubicBezTo>
                <a:cubicBezTo>
                  <a:pt x="11807" y="15200"/>
                  <a:pt x="11785" y="15154"/>
                  <a:pt x="11819" y="15112"/>
                </a:cubicBezTo>
                <a:cubicBezTo>
                  <a:pt x="11694" y="15033"/>
                  <a:pt x="11542" y="15002"/>
                  <a:pt x="11361" y="15002"/>
                </a:cubicBezTo>
                <a:cubicBezTo>
                  <a:pt x="11324" y="15002"/>
                  <a:pt x="11231" y="15013"/>
                  <a:pt x="11084" y="15039"/>
                </a:cubicBezTo>
                <a:cubicBezTo>
                  <a:pt x="10934" y="15067"/>
                  <a:pt x="10858" y="15056"/>
                  <a:pt x="10858" y="15002"/>
                </a:cubicBezTo>
                <a:cubicBezTo>
                  <a:pt x="10858" y="14946"/>
                  <a:pt x="10872" y="14875"/>
                  <a:pt x="10900" y="14785"/>
                </a:cubicBezTo>
                <a:cubicBezTo>
                  <a:pt x="10926" y="14691"/>
                  <a:pt x="10960" y="14598"/>
                  <a:pt x="10994" y="14494"/>
                </a:cubicBezTo>
                <a:cubicBezTo>
                  <a:pt x="11030" y="14389"/>
                  <a:pt x="11059" y="14302"/>
                  <a:pt x="11075" y="14228"/>
                </a:cubicBezTo>
                <a:cubicBezTo>
                  <a:pt x="11092" y="14158"/>
                  <a:pt x="11104" y="14113"/>
                  <a:pt x="11104" y="14096"/>
                </a:cubicBezTo>
                <a:lnTo>
                  <a:pt x="11279" y="13732"/>
                </a:lnTo>
                <a:lnTo>
                  <a:pt x="11239" y="13678"/>
                </a:lnTo>
                <a:lnTo>
                  <a:pt x="11022" y="13621"/>
                </a:lnTo>
                <a:cubicBezTo>
                  <a:pt x="10985" y="13621"/>
                  <a:pt x="10926" y="13650"/>
                  <a:pt x="10847" y="13706"/>
                </a:cubicBezTo>
                <a:cubicBezTo>
                  <a:pt x="10765" y="13754"/>
                  <a:pt x="10686" y="13822"/>
                  <a:pt x="10609" y="13898"/>
                </a:cubicBezTo>
                <a:cubicBezTo>
                  <a:pt x="10533" y="13974"/>
                  <a:pt x="10468" y="14053"/>
                  <a:pt x="10414" y="14124"/>
                </a:cubicBezTo>
                <a:cubicBezTo>
                  <a:pt x="10361" y="14197"/>
                  <a:pt x="10332" y="14257"/>
                  <a:pt x="10332" y="14313"/>
                </a:cubicBezTo>
                <a:lnTo>
                  <a:pt x="9725" y="14443"/>
                </a:lnTo>
                <a:cubicBezTo>
                  <a:pt x="9598" y="14443"/>
                  <a:pt x="9493" y="14395"/>
                  <a:pt x="9411" y="14285"/>
                </a:cubicBezTo>
                <a:cubicBezTo>
                  <a:pt x="9377" y="14141"/>
                  <a:pt x="9301" y="13980"/>
                  <a:pt x="9182" y="13805"/>
                </a:cubicBezTo>
                <a:cubicBezTo>
                  <a:pt x="9067" y="13627"/>
                  <a:pt x="9007" y="13475"/>
                  <a:pt x="9007" y="13336"/>
                </a:cubicBezTo>
                <a:cubicBezTo>
                  <a:pt x="9007" y="13133"/>
                  <a:pt x="9041" y="12938"/>
                  <a:pt x="9115" y="12758"/>
                </a:cubicBezTo>
                <a:cubicBezTo>
                  <a:pt x="9188" y="12577"/>
                  <a:pt x="9160" y="12382"/>
                  <a:pt x="9033" y="12179"/>
                </a:cubicBezTo>
                <a:cubicBezTo>
                  <a:pt x="9053" y="12179"/>
                  <a:pt x="9075" y="12168"/>
                  <a:pt x="9101" y="12151"/>
                </a:cubicBezTo>
                <a:cubicBezTo>
                  <a:pt x="9129" y="12134"/>
                  <a:pt x="9134" y="12105"/>
                  <a:pt x="9115" y="12069"/>
                </a:cubicBezTo>
                <a:lnTo>
                  <a:pt x="9276" y="11880"/>
                </a:lnTo>
                <a:lnTo>
                  <a:pt x="9304" y="11851"/>
                </a:lnTo>
                <a:lnTo>
                  <a:pt x="9329" y="11880"/>
                </a:lnTo>
                <a:cubicBezTo>
                  <a:pt x="9457" y="11786"/>
                  <a:pt x="9623" y="11758"/>
                  <a:pt x="9832" y="11786"/>
                </a:cubicBezTo>
                <a:cubicBezTo>
                  <a:pt x="10039" y="11809"/>
                  <a:pt x="10169" y="11747"/>
                  <a:pt x="10225" y="11594"/>
                </a:cubicBezTo>
                <a:lnTo>
                  <a:pt x="10440" y="11770"/>
                </a:lnTo>
                <a:cubicBezTo>
                  <a:pt x="10476" y="11787"/>
                  <a:pt x="10516" y="11770"/>
                  <a:pt x="10561" y="11710"/>
                </a:cubicBezTo>
                <a:cubicBezTo>
                  <a:pt x="10606" y="11654"/>
                  <a:pt x="10629" y="11606"/>
                  <a:pt x="10629" y="11566"/>
                </a:cubicBezTo>
                <a:lnTo>
                  <a:pt x="10522" y="11515"/>
                </a:lnTo>
                <a:lnTo>
                  <a:pt x="11050" y="11377"/>
                </a:lnTo>
                <a:lnTo>
                  <a:pt x="11075" y="11462"/>
                </a:lnTo>
                <a:lnTo>
                  <a:pt x="11333" y="11434"/>
                </a:lnTo>
                <a:lnTo>
                  <a:pt x="11629" y="11620"/>
                </a:lnTo>
                <a:cubicBezTo>
                  <a:pt x="11666" y="11620"/>
                  <a:pt x="11703" y="11600"/>
                  <a:pt x="11739" y="11555"/>
                </a:cubicBezTo>
                <a:cubicBezTo>
                  <a:pt x="11776" y="11510"/>
                  <a:pt x="11816" y="11504"/>
                  <a:pt x="11861" y="11538"/>
                </a:cubicBezTo>
                <a:lnTo>
                  <a:pt x="12132" y="11826"/>
                </a:lnTo>
                <a:cubicBezTo>
                  <a:pt x="12095" y="11896"/>
                  <a:pt x="12090" y="11953"/>
                  <a:pt x="12118" y="11984"/>
                </a:cubicBezTo>
                <a:cubicBezTo>
                  <a:pt x="12143" y="12024"/>
                  <a:pt x="12158" y="12057"/>
                  <a:pt x="12158" y="12094"/>
                </a:cubicBezTo>
                <a:cubicBezTo>
                  <a:pt x="12158" y="12151"/>
                  <a:pt x="12206" y="12272"/>
                  <a:pt x="12299" y="12464"/>
                </a:cubicBezTo>
                <a:cubicBezTo>
                  <a:pt x="12395" y="12659"/>
                  <a:pt x="12480" y="12758"/>
                  <a:pt x="12550" y="12758"/>
                </a:cubicBezTo>
                <a:cubicBezTo>
                  <a:pt x="12641" y="12758"/>
                  <a:pt x="12680" y="12698"/>
                  <a:pt x="12672" y="12583"/>
                </a:cubicBezTo>
                <a:cubicBezTo>
                  <a:pt x="12663" y="12467"/>
                  <a:pt x="12658" y="12391"/>
                  <a:pt x="12658" y="12357"/>
                </a:cubicBezTo>
                <a:cubicBezTo>
                  <a:pt x="12658" y="12176"/>
                  <a:pt x="12621" y="11998"/>
                  <a:pt x="12550" y="11829"/>
                </a:cubicBezTo>
                <a:cubicBezTo>
                  <a:pt x="12480" y="11657"/>
                  <a:pt x="12409" y="11482"/>
                  <a:pt x="12347" y="11298"/>
                </a:cubicBezTo>
                <a:lnTo>
                  <a:pt x="12347" y="11222"/>
                </a:lnTo>
                <a:cubicBezTo>
                  <a:pt x="12347" y="11129"/>
                  <a:pt x="12403" y="11050"/>
                  <a:pt x="12516" y="10985"/>
                </a:cubicBezTo>
                <a:cubicBezTo>
                  <a:pt x="12629" y="10911"/>
                  <a:pt x="12686" y="10874"/>
                  <a:pt x="12686" y="10852"/>
                </a:cubicBezTo>
                <a:cubicBezTo>
                  <a:pt x="12776" y="10781"/>
                  <a:pt x="12878" y="10708"/>
                  <a:pt x="12991" y="10637"/>
                </a:cubicBezTo>
                <a:cubicBezTo>
                  <a:pt x="13101" y="10564"/>
                  <a:pt x="13186" y="10482"/>
                  <a:pt x="13240" y="10383"/>
                </a:cubicBezTo>
                <a:lnTo>
                  <a:pt x="13347" y="10163"/>
                </a:lnTo>
                <a:lnTo>
                  <a:pt x="13347" y="10030"/>
                </a:lnTo>
                <a:lnTo>
                  <a:pt x="13429" y="10030"/>
                </a:lnTo>
                <a:cubicBezTo>
                  <a:pt x="13466" y="10030"/>
                  <a:pt x="13483" y="10002"/>
                  <a:pt x="13483" y="9949"/>
                </a:cubicBezTo>
                <a:cubicBezTo>
                  <a:pt x="13483" y="9932"/>
                  <a:pt x="13471" y="9915"/>
                  <a:pt x="13443" y="9903"/>
                </a:cubicBezTo>
                <a:cubicBezTo>
                  <a:pt x="13415" y="9886"/>
                  <a:pt x="13384" y="9864"/>
                  <a:pt x="13347" y="9827"/>
                </a:cubicBezTo>
                <a:cubicBezTo>
                  <a:pt x="13313" y="9810"/>
                  <a:pt x="13276" y="9782"/>
                  <a:pt x="13240" y="9742"/>
                </a:cubicBezTo>
                <a:lnTo>
                  <a:pt x="13322" y="9694"/>
                </a:lnTo>
                <a:cubicBezTo>
                  <a:pt x="13358" y="9638"/>
                  <a:pt x="13384" y="9573"/>
                  <a:pt x="13404" y="9491"/>
                </a:cubicBezTo>
                <a:cubicBezTo>
                  <a:pt x="13421" y="9407"/>
                  <a:pt x="13412" y="9336"/>
                  <a:pt x="13375" y="9274"/>
                </a:cubicBezTo>
                <a:lnTo>
                  <a:pt x="13579" y="9164"/>
                </a:lnTo>
                <a:cubicBezTo>
                  <a:pt x="13559" y="9220"/>
                  <a:pt x="13579" y="9254"/>
                  <a:pt x="13632" y="9274"/>
                </a:cubicBezTo>
                <a:cubicBezTo>
                  <a:pt x="13686" y="9291"/>
                  <a:pt x="13731" y="9291"/>
                  <a:pt x="13768" y="9274"/>
                </a:cubicBezTo>
                <a:lnTo>
                  <a:pt x="13904" y="9054"/>
                </a:lnTo>
                <a:cubicBezTo>
                  <a:pt x="13867" y="8966"/>
                  <a:pt x="13844" y="8932"/>
                  <a:pt x="13836" y="8961"/>
                </a:cubicBezTo>
                <a:cubicBezTo>
                  <a:pt x="13827" y="8989"/>
                  <a:pt x="13850" y="8961"/>
                  <a:pt x="13904" y="8867"/>
                </a:cubicBezTo>
                <a:cubicBezTo>
                  <a:pt x="13994" y="8834"/>
                  <a:pt x="14082" y="8788"/>
                  <a:pt x="14166" y="8740"/>
                </a:cubicBezTo>
                <a:cubicBezTo>
                  <a:pt x="14254" y="8689"/>
                  <a:pt x="14339" y="8664"/>
                  <a:pt x="14432" y="8664"/>
                </a:cubicBezTo>
                <a:cubicBezTo>
                  <a:pt x="14449" y="8684"/>
                  <a:pt x="14466" y="8689"/>
                  <a:pt x="14486" y="8689"/>
                </a:cubicBezTo>
                <a:cubicBezTo>
                  <a:pt x="14539" y="8689"/>
                  <a:pt x="14565" y="8684"/>
                  <a:pt x="14565" y="8664"/>
                </a:cubicBezTo>
                <a:cubicBezTo>
                  <a:pt x="14565" y="8574"/>
                  <a:pt x="14548" y="8520"/>
                  <a:pt x="14511" y="8503"/>
                </a:cubicBezTo>
                <a:lnTo>
                  <a:pt x="14675" y="8167"/>
                </a:lnTo>
                <a:cubicBezTo>
                  <a:pt x="14799" y="8167"/>
                  <a:pt x="14895" y="8111"/>
                  <a:pt x="14958" y="8001"/>
                </a:cubicBezTo>
                <a:lnTo>
                  <a:pt x="15203" y="7972"/>
                </a:lnTo>
                <a:cubicBezTo>
                  <a:pt x="15257" y="7958"/>
                  <a:pt x="15282" y="7924"/>
                  <a:pt x="15282" y="7868"/>
                </a:cubicBezTo>
                <a:lnTo>
                  <a:pt x="15282" y="7843"/>
                </a:lnTo>
                <a:lnTo>
                  <a:pt x="15757" y="7704"/>
                </a:lnTo>
                <a:lnTo>
                  <a:pt x="15811" y="7555"/>
                </a:lnTo>
                <a:lnTo>
                  <a:pt x="15675" y="7368"/>
                </a:lnTo>
                <a:cubicBezTo>
                  <a:pt x="15692" y="7368"/>
                  <a:pt x="15701" y="7351"/>
                  <a:pt x="15701" y="7312"/>
                </a:cubicBezTo>
                <a:cubicBezTo>
                  <a:pt x="15701" y="7278"/>
                  <a:pt x="15684" y="7252"/>
                  <a:pt x="15647" y="7235"/>
                </a:cubicBezTo>
                <a:cubicBezTo>
                  <a:pt x="15613" y="7213"/>
                  <a:pt x="15579" y="7196"/>
                  <a:pt x="15554" y="7179"/>
                </a:cubicBezTo>
                <a:cubicBezTo>
                  <a:pt x="15525" y="7162"/>
                  <a:pt x="15494" y="7142"/>
                  <a:pt x="15458" y="7125"/>
                </a:cubicBezTo>
                <a:lnTo>
                  <a:pt x="15404" y="7151"/>
                </a:lnTo>
                <a:lnTo>
                  <a:pt x="15458" y="7125"/>
                </a:lnTo>
                <a:lnTo>
                  <a:pt x="15540" y="7125"/>
                </a:lnTo>
                <a:lnTo>
                  <a:pt x="15715" y="7125"/>
                </a:lnTo>
                <a:cubicBezTo>
                  <a:pt x="15797" y="7125"/>
                  <a:pt x="15836" y="7086"/>
                  <a:pt x="15836" y="7004"/>
                </a:cubicBezTo>
                <a:cubicBezTo>
                  <a:pt x="15836" y="6894"/>
                  <a:pt x="15774" y="6837"/>
                  <a:pt x="15647" y="6837"/>
                </a:cubicBezTo>
                <a:cubicBezTo>
                  <a:pt x="15486" y="6837"/>
                  <a:pt x="15299" y="6877"/>
                  <a:pt x="15087" y="6953"/>
                </a:cubicBezTo>
                <a:cubicBezTo>
                  <a:pt x="14876" y="7029"/>
                  <a:pt x="14729" y="7162"/>
                  <a:pt x="14647" y="7340"/>
                </a:cubicBezTo>
                <a:lnTo>
                  <a:pt x="14457" y="7450"/>
                </a:lnTo>
                <a:lnTo>
                  <a:pt x="14700" y="7207"/>
                </a:lnTo>
                <a:lnTo>
                  <a:pt x="14740" y="7125"/>
                </a:lnTo>
                <a:cubicBezTo>
                  <a:pt x="14740" y="7086"/>
                  <a:pt x="14698" y="7063"/>
                  <a:pt x="14613" y="7046"/>
                </a:cubicBezTo>
                <a:cubicBezTo>
                  <a:pt x="14528" y="7035"/>
                  <a:pt x="14503" y="7029"/>
                  <a:pt x="14539" y="7029"/>
                </a:cubicBezTo>
                <a:cubicBezTo>
                  <a:pt x="14700" y="7029"/>
                  <a:pt x="14825" y="7015"/>
                  <a:pt x="14909" y="6976"/>
                </a:cubicBezTo>
                <a:cubicBezTo>
                  <a:pt x="14997" y="6936"/>
                  <a:pt x="15068" y="6899"/>
                  <a:pt x="15121" y="6854"/>
                </a:cubicBezTo>
                <a:cubicBezTo>
                  <a:pt x="15175" y="6809"/>
                  <a:pt x="15232" y="6767"/>
                  <a:pt x="15288" y="6716"/>
                </a:cubicBezTo>
                <a:cubicBezTo>
                  <a:pt x="15347" y="6671"/>
                  <a:pt x="15432" y="6634"/>
                  <a:pt x="15540" y="6594"/>
                </a:cubicBezTo>
                <a:cubicBezTo>
                  <a:pt x="15746" y="6634"/>
                  <a:pt x="15946" y="6645"/>
                  <a:pt x="16136" y="6623"/>
                </a:cubicBezTo>
                <a:cubicBezTo>
                  <a:pt x="16322" y="6606"/>
                  <a:pt x="16523" y="6594"/>
                  <a:pt x="16729" y="6594"/>
                </a:cubicBezTo>
                <a:cubicBezTo>
                  <a:pt x="16786" y="6561"/>
                  <a:pt x="16839" y="6524"/>
                  <a:pt x="16893" y="6484"/>
                </a:cubicBezTo>
                <a:cubicBezTo>
                  <a:pt x="16947" y="6439"/>
                  <a:pt x="16980" y="6397"/>
                  <a:pt x="17000" y="6340"/>
                </a:cubicBezTo>
                <a:lnTo>
                  <a:pt x="17311" y="6287"/>
                </a:lnTo>
                <a:cubicBezTo>
                  <a:pt x="17348" y="6323"/>
                  <a:pt x="17401" y="6315"/>
                  <a:pt x="17475" y="6258"/>
                </a:cubicBezTo>
                <a:cubicBezTo>
                  <a:pt x="17546" y="6202"/>
                  <a:pt x="17582" y="6160"/>
                  <a:pt x="17582" y="6126"/>
                </a:cubicBezTo>
                <a:cubicBezTo>
                  <a:pt x="17582" y="6033"/>
                  <a:pt x="17531" y="5976"/>
                  <a:pt x="17433" y="5951"/>
                </a:cubicBezTo>
                <a:cubicBezTo>
                  <a:pt x="17334" y="5922"/>
                  <a:pt x="17283" y="5855"/>
                  <a:pt x="17283" y="5756"/>
                </a:cubicBezTo>
                <a:cubicBezTo>
                  <a:pt x="17283" y="5739"/>
                  <a:pt x="17288" y="5714"/>
                  <a:pt x="17297" y="5680"/>
                </a:cubicBezTo>
                <a:cubicBezTo>
                  <a:pt x="17308" y="5640"/>
                  <a:pt x="17294" y="5623"/>
                  <a:pt x="17257" y="5623"/>
                </a:cubicBezTo>
                <a:cubicBezTo>
                  <a:pt x="17204" y="5623"/>
                  <a:pt x="17116" y="5652"/>
                  <a:pt x="16995" y="5708"/>
                </a:cubicBezTo>
                <a:cubicBezTo>
                  <a:pt x="16870" y="5759"/>
                  <a:pt x="16786" y="5807"/>
                  <a:pt x="16729" y="5841"/>
                </a:cubicBezTo>
                <a:cubicBezTo>
                  <a:pt x="16692" y="5855"/>
                  <a:pt x="16672" y="5855"/>
                  <a:pt x="16661" y="5829"/>
                </a:cubicBezTo>
                <a:cubicBezTo>
                  <a:pt x="16653" y="5801"/>
                  <a:pt x="16650" y="5767"/>
                  <a:pt x="16650" y="5731"/>
                </a:cubicBezTo>
                <a:lnTo>
                  <a:pt x="16675" y="5756"/>
                </a:lnTo>
                <a:lnTo>
                  <a:pt x="16786" y="5705"/>
                </a:lnTo>
                <a:lnTo>
                  <a:pt x="17093" y="5595"/>
                </a:lnTo>
                <a:lnTo>
                  <a:pt x="17147" y="5539"/>
                </a:lnTo>
                <a:cubicBezTo>
                  <a:pt x="17147" y="5485"/>
                  <a:pt x="17116" y="5451"/>
                  <a:pt x="17048" y="5434"/>
                </a:cubicBezTo>
                <a:cubicBezTo>
                  <a:pt x="16980" y="5412"/>
                  <a:pt x="16927" y="5406"/>
                  <a:pt x="16893" y="5406"/>
                </a:cubicBezTo>
                <a:cubicBezTo>
                  <a:pt x="16856" y="5406"/>
                  <a:pt x="16802" y="5417"/>
                  <a:pt x="16729" y="5445"/>
                </a:cubicBezTo>
                <a:cubicBezTo>
                  <a:pt x="16658" y="5474"/>
                  <a:pt x="16622" y="5457"/>
                  <a:pt x="16622" y="5406"/>
                </a:cubicBezTo>
                <a:lnTo>
                  <a:pt x="16650" y="5349"/>
                </a:lnTo>
                <a:cubicBezTo>
                  <a:pt x="16540" y="5259"/>
                  <a:pt x="16444" y="5155"/>
                  <a:pt x="16359" y="5047"/>
                </a:cubicBezTo>
                <a:cubicBezTo>
                  <a:pt x="16271" y="4932"/>
                  <a:pt x="16229" y="4861"/>
                  <a:pt x="16229" y="4822"/>
                </a:cubicBezTo>
                <a:cubicBezTo>
                  <a:pt x="16229" y="4788"/>
                  <a:pt x="16235" y="4751"/>
                  <a:pt x="16243" y="4706"/>
                </a:cubicBezTo>
                <a:cubicBezTo>
                  <a:pt x="16252" y="4669"/>
                  <a:pt x="16229" y="4647"/>
                  <a:pt x="16175" y="4647"/>
                </a:cubicBezTo>
                <a:cubicBezTo>
                  <a:pt x="16139" y="4647"/>
                  <a:pt x="16107" y="4652"/>
                  <a:pt x="16082" y="4664"/>
                </a:cubicBezTo>
                <a:cubicBezTo>
                  <a:pt x="16054" y="4672"/>
                  <a:pt x="16040" y="4647"/>
                  <a:pt x="16040" y="4596"/>
                </a:cubicBezTo>
                <a:cubicBezTo>
                  <a:pt x="16040" y="4556"/>
                  <a:pt x="16017" y="4480"/>
                  <a:pt x="15972" y="4364"/>
                </a:cubicBezTo>
                <a:cubicBezTo>
                  <a:pt x="15927" y="4249"/>
                  <a:pt x="15864" y="4189"/>
                  <a:pt x="15783" y="4189"/>
                </a:cubicBezTo>
                <a:lnTo>
                  <a:pt x="15675" y="4299"/>
                </a:lnTo>
                <a:cubicBezTo>
                  <a:pt x="15675" y="4347"/>
                  <a:pt x="15647" y="4393"/>
                  <a:pt x="15593" y="4421"/>
                </a:cubicBezTo>
                <a:cubicBezTo>
                  <a:pt x="15540" y="4446"/>
                  <a:pt x="15511" y="4474"/>
                  <a:pt x="15511" y="4514"/>
                </a:cubicBezTo>
                <a:lnTo>
                  <a:pt x="15458" y="4514"/>
                </a:lnTo>
                <a:lnTo>
                  <a:pt x="15175" y="4672"/>
                </a:lnTo>
                <a:cubicBezTo>
                  <a:pt x="15155" y="4641"/>
                  <a:pt x="15133" y="4630"/>
                  <a:pt x="15107" y="4647"/>
                </a:cubicBezTo>
                <a:cubicBezTo>
                  <a:pt x="15079" y="4669"/>
                  <a:pt x="15048" y="4672"/>
                  <a:pt x="15011" y="4672"/>
                </a:cubicBezTo>
                <a:lnTo>
                  <a:pt x="14986" y="4672"/>
                </a:lnTo>
                <a:lnTo>
                  <a:pt x="14958" y="4700"/>
                </a:lnTo>
                <a:cubicBezTo>
                  <a:pt x="15028" y="4700"/>
                  <a:pt x="15062" y="4664"/>
                  <a:pt x="15054" y="4579"/>
                </a:cubicBezTo>
                <a:cubicBezTo>
                  <a:pt x="15042" y="4497"/>
                  <a:pt x="15011" y="4457"/>
                  <a:pt x="14958" y="4457"/>
                </a:cubicBezTo>
                <a:lnTo>
                  <a:pt x="14740" y="4514"/>
                </a:lnTo>
                <a:cubicBezTo>
                  <a:pt x="14706" y="4514"/>
                  <a:pt x="14683" y="4508"/>
                  <a:pt x="14681" y="4497"/>
                </a:cubicBezTo>
                <a:cubicBezTo>
                  <a:pt x="14675" y="4491"/>
                  <a:pt x="14683" y="4474"/>
                  <a:pt x="14709" y="4446"/>
                </a:cubicBezTo>
                <a:cubicBezTo>
                  <a:pt x="14731" y="4421"/>
                  <a:pt x="14751" y="4387"/>
                  <a:pt x="14768" y="4347"/>
                </a:cubicBezTo>
                <a:cubicBezTo>
                  <a:pt x="14788" y="4316"/>
                  <a:pt x="14788" y="4277"/>
                  <a:pt x="14768" y="4243"/>
                </a:cubicBezTo>
                <a:cubicBezTo>
                  <a:pt x="14751" y="4203"/>
                  <a:pt x="14720" y="4203"/>
                  <a:pt x="14681" y="4226"/>
                </a:cubicBezTo>
                <a:cubicBezTo>
                  <a:pt x="14641" y="4254"/>
                  <a:pt x="14618" y="4254"/>
                  <a:pt x="14618" y="4215"/>
                </a:cubicBezTo>
                <a:lnTo>
                  <a:pt x="14700" y="4215"/>
                </a:lnTo>
                <a:lnTo>
                  <a:pt x="14768" y="4150"/>
                </a:lnTo>
                <a:cubicBezTo>
                  <a:pt x="14788" y="4127"/>
                  <a:pt x="14780" y="4099"/>
                  <a:pt x="14748" y="4057"/>
                </a:cubicBezTo>
                <a:cubicBezTo>
                  <a:pt x="14717" y="4006"/>
                  <a:pt x="14692" y="3977"/>
                  <a:pt x="14675" y="3958"/>
                </a:cubicBezTo>
                <a:lnTo>
                  <a:pt x="14376" y="3907"/>
                </a:lnTo>
                <a:lnTo>
                  <a:pt x="14186" y="3740"/>
                </a:lnTo>
                <a:cubicBezTo>
                  <a:pt x="14169" y="3757"/>
                  <a:pt x="14135" y="3746"/>
                  <a:pt x="14087" y="3704"/>
                </a:cubicBezTo>
                <a:cubicBezTo>
                  <a:pt x="14036" y="3658"/>
                  <a:pt x="13994" y="3625"/>
                  <a:pt x="13957" y="3610"/>
                </a:cubicBezTo>
                <a:lnTo>
                  <a:pt x="13740" y="3687"/>
                </a:lnTo>
                <a:lnTo>
                  <a:pt x="13211" y="3565"/>
                </a:lnTo>
                <a:cubicBezTo>
                  <a:pt x="13178" y="3565"/>
                  <a:pt x="13141" y="3577"/>
                  <a:pt x="13104" y="3599"/>
                </a:cubicBezTo>
                <a:cubicBezTo>
                  <a:pt x="13070" y="3625"/>
                  <a:pt x="13050" y="3653"/>
                  <a:pt x="13050" y="3687"/>
                </a:cubicBezTo>
                <a:cubicBezTo>
                  <a:pt x="13050" y="3726"/>
                  <a:pt x="13070" y="3752"/>
                  <a:pt x="13104" y="3769"/>
                </a:cubicBezTo>
                <a:cubicBezTo>
                  <a:pt x="13141" y="3786"/>
                  <a:pt x="13158" y="3814"/>
                  <a:pt x="13158" y="3850"/>
                </a:cubicBezTo>
                <a:cubicBezTo>
                  <a:pt x="13158" y="3884"/>
                  <a:pt x="13172" y="3983"/>
                  <a:pt x="13200" y="4138"/>
                </a:cubicBezTo>
                <a:cubicBezTo>
                  <a:pt x="13226" y="4299"/>
                  <a:pt x="13203" y="4359"/>
                  <a:pt x="13132" y="4325"/>
                </a:cubicBezTo>
                <a:lnTo>
                  <a:pt x="12997" y="4514"/>
                </a:lnTo>
                <a:cubicBezTo>
                  <a:pt x="13014" y="4548"/>
                  <a:pt x="13045" y="4579"/>
                  <a:pt x="13090" y="4607"/>
                </a:cubicBezTo>
                <a:cubicBezTo>
                  <a:pt x="13138" y="4635"/>
                  <a:pt x="13180" y="4669"/>
                  <a:pt x="13226" y="4706"/>
                </a:cubicBezTo>
                <a:cubicBezTo>
                  <a:pt x="13271" y="4751"/>
                  <a:pt x="13313" y="4793"/>
                  <a:pt x="13347" y="4850"/>
                </a:cubicBezTo>
                <a:cubicBezTo>
                  <a:pt x="13384" y="4903"/>
                  <a:pt x="13392" y="4988"/>
                  <a:pt x="13375" y="5093"/>
                </a:cubicBezTo>
                <a:lnTo>
                  <a:pt x="12768" y="5510"/>
                </a:lnTo>
                <a:lnTo>
                  <a:pt x="12768" y="5567"/>
                </a:lnTo>
                <a:cubicBezTo>
                  <a:pt x="12768" y="5637"/>
                  <a:pt x="12785" y="5705"/>
                  <a:pt x="12822" y="5770"/>
                </a:cubicBezTo>
                <a:cubicBezTo>
                  <a:pt x="12855" y="5832"/>
                  <a:pt x="12892" y="5914"/>
                  <a:pt x="12929" y="6013"/>
                </a:cubicBezTo>
                <a:cubicBezTo>
                  <a:pt x="13019" y="6052"/>
                  <a:pt x="13062" y="6081"/>
                  <a:pt x="13059" y="6106"/>
                </a:cubicBezTo>
                <a:cubicBezTo>
                  <a:pt x="13053" y="6134"/>
                  <a:pt x="13022" y="6162"/>
                  <a:pt x="12963" y="6191"/>
                </a:cubicBezTo>
                <a:cubicBezTo>
                  <a:pt x="12903" y="6216"/>
                  <a:pt x="12850" y="6244"/>
                  <a:pt x="12793" y="6273"/>
                </a:cubicBezTo>
                <a:cubicBezTo>
                  <a:pt x="12740" y="6295"/>
                  <a:pt x="12714" y="6321"/>
                  <a:pt x="12714" y="6337"/>
                </a:cubicBezTo>
                <a:cubicBezTo>
                  <a:pt x="12714" y="6354"/>
                  <a:pt x="12694" y="6366"/>
                  <a:pt x="12658" y="6366"/>
                </a:cubicBezTo>
                <a:lnTo>
                  <a:pt x="12550" y="6366"/>
                </a:lnTo>
                <a:lnTo>
                  <a:pt x="12497" y="6366"/>
                </a:lnTo>
                <a:cubicBezTo>
                  <a:pt x="12497" y="6343"/>
                  <a:pt x="12505" y="6332"/>
                  <a:pt x="12522" y="6321"/>
                </a:cubicBezTo>
                <a:cubicBezTo>
                  <a:pt x="12542" y="6315"/>
                  <a:pt x="12550" y="6295"/>
                  <a:pt x="12550" y="6256"/>
                </a:cubicBezTo>
                <a:lnTo>
                  <a:pt x="12293" y="6095"/>
                </a:lnTo>
                <a:lnTo>
                  <a:pt x="12293" y="6123"/>
                </a:lnTo>
                <a:lnTo>
                  <a:pt x="12186" y="5903"/>
                </a:lnTo>
                <a:cubicBezTo>
                  <a:pt x="12220" y="5815"/>
                  <a:pt x="12225" y="5747"/>
                  <a:pt x="12200" y="5711"/>
                </a:cubicBezTo>
                <a:cubicBezTo>
                  <a:pt x="12172" y="5666"/>
                  <a:pt x="12158" y="5620"/>
                  <a:pt x="12158" y="5567"/>
                </a:cubicBezTo>
                <a:cubicBezTo>
                  <a:pt x="12158" y="5423"/>
                  <a:pt x="12093" y="5352"/>
                  <a:pt x="11963" y="5352"/>
                </a:cubicBezTo>
                <a:cubicBezTo>
                  <a:pt x="11833" y="5352"/>
                  <a:pt x="11694" y="5369"/>
                  <a:pt x="11550" y="5409"/>
                </a:cubicBezTo>
                <a:cubicBezTo>
                  <a:pt x="11584" y="5386"/>
                  <a:pt x="11581" y="5361"/>
                  <a:pt x="11536" y="5321"/>
                </a:cubicBezTo>
                <a:cubicBezTo>
                  <a:pt x="11491" y="5276"/>
                  <a:pt x="11460" y="5259"/>
                  <a:pt x="11440" y="5259"/>
                </a:cubicBezTo>
                <a:cubicBezTo>
                  <a:pt x="11296" y="5259"/>
                  <a:pt x="11126" y="5194"/>
                  <a:pt x="10926" y="5067"/>
                </a:cubicBezTo>
                <a:cubicBezTo>
                  <a:pt x="10731" y="4946"/>
                  <a:pt x="10567" y="4881"/>
                  <a:pt x="10440" y="4881"/>
                </a:cubicBezTo>
                <a:cubicBezTo>
                  <a:pt x="10386" y="4881"/>
                  <a:pt x="10321" y="4892"/>
                  <a:pt x="10250" y="4906"/>
                </a:cubicBezTo>
                <a:cubicBezTo>
                  <a:pt x="10180" y="4923"/>
                  <a:pt x="10112" y="4946"/>
                  <a:pt x="10047" y="4963"/>
                </a:cubicBezTo>
                <a:cubicBezTo>
                  <a:pt x="10084" y="4946"/>
                  <a:pt x="10106" y="4898"/>
                  <a:pt x="10115" y="4824"/>
                </a:cubicBezTo>
                <a:lnTo>
                  <a:pt x="9940" y="4516"/>
                </a:lnTo>
                <a:lnTo>
                  <a:pt x="9911" y="4488"/>
                </a:lnTo>
                <a:cubicBezTo>
                  <a:pt x="9858" y="4488"/>
                  <a:pt x="9796" y="4511"/>
                  <a:pt x="9725" y="4553"/>
                </a:cubicBezTo>
                <a:cubicBezTo>
                  <a:pt x="9651" y="4598"/>
                  <a:pt x="9615" y="4559"/>
                  <a:pt x="9615" y="4435"/>
                </a:cubicBezTo>
                <a:cubicBezTo>
                  <a:pt x="9615" y="4418"/>
                  <a:pt x="9623" y="4401"/>
                  <a:pt x="9643" y="4378"/>
                </a:cubicBezTo>
                <a:cubicBezTo>
                  <a:pt x="9660" y="4361"/>
                  <a:pt x="9660" y="4344"/>
                  <a:pt x="9643" y="4327"/>
                </a:cubicBezTo>
                <a:cubicBezTo>
                  <a:pt x="9623" y="4217"/>
                  <a:pt x="9646" y="4124"/>
                  <a:pt x="9711" y="4048"/>
                </a:cubicBezTo>
                <a:cubicBezTo>
                  <a:pt x="9773" y="3969"/>
                  <a:pt x="9824" y="3887"/>
                  <a:pt x="9858" y="3799"/>
                </a:cubicBezTo>
                <a:cubicBezTo>
                  <a:pt x="9894" y="3760"/>
                  <a:pt x="9911" y="3729"/>
                  <a:pt x="9911" y="3689"/>
                </a:cubicBezTo>
                <a:cubicBezTo>
                  <a:pt x="9911" y="3655"/>
                  <a:pt x="9931" y="3638"/>
                  <a:pt x="9965" y="3638"/>
                </a:cubicBezTo>
                <a:cubicBezTo>
                  <a:pt x="10039" y="3638"/>
                  <a:pt x="10109" y="3616"/>
                  <a:pt x="10177" y="3579"/>
                </a:cubicBezTo>
                <a:cubicBezTo>
                  <a:pt x="10245" y="3534"/>
                  <a:pt x="10321" y="3506"/>
                  <a:pt x="10414" y="3492"/>
                </a:cubicBezTo>
                <a:lnTo>
                  <a:pt x="10440" y="3407"/>
                </a:lnTo>
                <a:cubicBezTo>
                  <a:pt x="10440" y="3370"/>
                  <a:pt x="10344" y="3342"/>
                  <a:pt x="10149" y="3314"/>
                </a:cubicBezTo>
                <a:cubicBezTo>
                  <a:pt x="9957" y="3286"/>
                  <a:pt x="9858" y="3255"/>
                  <a:pt x="9858" y="3221"/>
                </a:cubicBezTo>
                <a:lnTo>
                  <a:pt x="9886" y="3192"/>
                </a:lnTo>
                <a:cubicBezTo>
                  <a:pt x="10067" y="3243"/>
                  <a:pt x="10202" y="3274"/>
                  <a:pt x="10298" y="3286"/>
                </a:cubicBezTo>
                <a:cubicBezTo>
                  <a:pt x="10392" y="3297"/>
                  <a:pt x="10471" y="3286"/>
                  <a:pt x="10536" y="3260"/>
                </a:cubicBezTo>
                <a:cubicBezTo>
                  <a:pt x="10598" y="3232"/>
                  <a:pt x="10671" y="3198"/>
                  <a:pt x="10759" y="3147"/>
                </a:cubicBezTo>
                <a:cubicBezTo>
                  <a:pt x="10844" y="3105"/>
                  <a:pt x="10977" y="3043"/>
                  <a:pt x="11157" y="2961"/>
                </a:cubicBezTo>
                <a:cubicBezTo>
                  <a:pt x="11157" y="2927"/>
                  <a:pt x="11061" y="2890"/>
                  <a:pt x="10866" y="2851"/>
                </a:cubicBezTo>
                <a:cubicBezTo>
                  <a:pt x="10671" y="2817"/>
                  <a:pt x="10550" y="2780"/>
                  <a:pt x="10496" y="2746"/>
                </a:cubicBezTo>
                <a:lnTo>
                  <a:pt x="10657" y="2746"/>
                </a:lnTo>
                <a:cubicBezTo>
                  <a:pt x="10691" y="2746"/>
                  <a:pt x="10739" y="2752"/>
                  <a:pt x="10799" y="2775"/>
                </a:cubicBezTo>
                <a:cubicBezTo>
                  <a:pt x="10858" y="2789"/>
                  <a:pt x="10906" y="2806"/>
                  <a:pt x="10940" y="2828"/>
                </a:cubicBezTo>
                <a:cubicBezTo>
                  <a:pt x="10940" y="2862"/>
                  <a:pt x="10968" y="2885"/>
                  <a:pt x="11022" y="2896"/>
                </a:cubicBezTo>
                <a:cubicBezTo>
                  <a:pt x="11075" y="2902"/>
                  <a:pt x="11121" y="2907"/>
                  <a:pt x="11157" y="2907"/>
                </a:cubicBezTo>
                <a:lnTo>
                  <a:pt x="11361" y="2775"/>
                </a:lnTo>
                <a:lnTo>
                  <a:pt x="11361" y="2690"/>
                </a:lnTo>
                <a:lnTo>
                  <a:pt x="11307" y="2608"/>
                </a:lnTo>
                <a:lnTo>
                  <a:pt x="11604" y="2554"/>
                </a:lnTo>
                <a:cubicBezTo>
                  <a:pt x="11584" y="2537"/>
                  <a:pt x="11590" y="2521"/>
                  <a:pt x="11615" y="2504"/>
                </a:cubicBezTo>
                <a:cubicBezTo>
                  <a:pt x="11643" y="2481"/>
                  <a:pt x="11666" y="2475"/>
                  <a:pt x="11683" y="2475"/>
                </a:cubicBezTo>
                <a:cubicBezTo>
                  <a:pt x="11739" y="2475"/>
                  <a:pt x="11793" y="2504"/>
                  <a:pt x="11852" y="2554"/>
                </a:cubicBezTo>
                <a:cubicBezTo>
                  <a:pt x="11912" y="2608"/>
                  <a:pt x="11951" y="2636"/>
                  <a:pt x="11968" y="2636"/>
                </a:cubicBezTo>
                <a:lnTo>
                  <a:pt x="12239" y="2532"/>
                </a:lnTo>
                <a:cubicBezTo>
                  <a:pt x="12220" y="2509"/>
                  <a:pt x="12245" y="2498"/>
                  <a:pt x="12313" y="2487"/>
                </a:cubicBezTo>
                <a:cubicBezTo>
                  <a:pt x="12381" y="2481"/>
                  <a:pt x="12401" y="2453"/>
                  <a:pt x="12375" y="2410"/>
                </a:cubicBezTo>
                <a:lnTo>
                  <a:pt x="12186" y="2190"/>
                </a:lnTo>
                <a:cubicBezTo>
                  <a:pt x="12166" y="2190"/>
                  <a:pt x="12152" y="2179"/>
                  <a:pt x="12143" y="2151"/>
                </a:cubicBezTo>
                <a:cubicBezTo>
                  <a:pt x="12135" y="2122"/>
                  <a:pt x="12141" y="2111"/>
                  <a:pt x="12158" y="2111"/>
                </a:cubicBezTo>
                <a:cubicBezTo>
                  <a:pt x="12248" y="2111"/>
                  <a:pt x="12273" y="2063"/>
                  <a:pt x="12239" y="1973"/>
                </a:cubicBezTo>
                <a:cubicBezTo>
                  <a:pt x="12166" y="1942"/>
                  <a:pt x="12090" y="1896"/>
                  <a:pt x="12011" y="1848"/>
                </a:cubicBezTo>
                <a:cubicBezTo>
                  <a:pt x="11929" y="1798"/>
                  <a:pt x="11838" y="1769"/>
                  <a:pt x="11739" y="1769"/>
                </a:cubicBezTo>
                <a:cubicBezTo>
                  <a:pt x="11703" y="1769"/>
                  <a:pt x="11663" y="1781"/>
                  <a:pt x="11615" y="1798"/>
                </a:cubicBezTo>
                <a:cubicBezTo>
                  <a:pt x="11573" y="1820"/>
                  <a:pt x="11550" y="1848"/>
                  <a:pt x="11550" y="1891"/>
                </a:cubicBezTo>
                <a:cubicBezTo>
                  <a:pt x="11550" y="1930"/>
                  <a:pt x="11573" y="1947"/>
                  <a:pt x="11615" y="1947"/>
                </a:cubicBezTo>
                <a:cubicBezTo>
                  <a:pt x="11663" y="1947"/>
                  <a:pt x="11694" y="1964"/>
                  <a:pt x="11711" y="2001"/>
                </a:cubicBezTo>
                <a:cubicBezTo>
                  <a:pt x="11748" y="2040"/>
                  <a:pt x="11739" y="2057"/>
                  <a:pt x="11683" y="2057"/>
                </a:cubicBezTo>
                <a:cubicBezTo>
                  <a:pt x="11629" y="2057"/>
                  <a:pt x="11604" y="2063"/>
                  <a:pt x="11604" y="2083"/>
                </a:cubicBezTo>
                <a:cubicBezTo>
                  <a:pt x="11530" y="2083"/>
                  <a:pt x="11462" y="2134"/>
                  <a:pt x="11400" y="2244"/>
                </a:cubicBezTo>
                <a:cubicBezTo>
                  <a:pt x="11338" y="2354"/>
                  <a:pt x="11256" y="2433"/>
                  <a:pt x="11157" y="2475"/>
                </a:cubicBezTo>
                <a:cubicBezTo>
                  <a:pt x="11121" y="2475"/>
                  <a:pt x="11107" y="2464"/>
                  <a:pt x="11118" y="2441"/>
                </a:cubicBezTo>
                <a:cubicBezTo>
                  <a:pt x="11126" y="2422"/>
                  <a:pt x="11121" y="2399"/>
                  <a:pt x="11104" y="2382"/>
                </a:cubicBezTo>
                <a:cubicBezTo>
                  <a:pt x="11084" y="2343"/>
                  <a:pt x="11053" y="2320"/>
                  <a:pt x="11008" y="2311"/>
                </a:cubicBezTo>
                <a:cubicBezTo>
                  <a:pt x="10962" y="2306"/>
                  <a:pt x="10940" y="2283"/>
                  <a:pt x="10940" y="2244"/>
                </a:cubicBezTo>
                <a:cubicBezTo>
                  <a:pt x="10940" y="2210"/>
                  <a:pt x="10962" y="2151"/>
                  <a:pt x="11008" y="2069"/>
                </a:cubicBezTo>
                <a:cubicBezTo>
                  <a:pt x="11053" y="1990"/>
                  <a:pt x="10993" y="1947"/>
                  <a:pt x="10832" y="1947"/>
                </a:cubicBezTo>
                <a:cubicBezTo>
                  <a:pt x="10759" y="1947"/>
                  <a:pt x="10708" y="1973"/>
                  <a:pt x="10677" y="2029"/>
                </a:cubicBezTo>
                <a:cubicBezTo>
                  <a:pt x="10646" y="2083"/>
                  <a:pt x="10612" y="2134"/>
                  <a:pt x="10575" y="2190"/>
                </a:cubicBezTo>
                <a:lnTo>
                  <a:pt x="10279" y="1851"/>
                </a:lnTo>
                <a:lnTo>
                  <a:pt x="10047" y="1826"/>
                </a:lnTo>
                <a:cubicBezTo>
                  <a:pt x="10047" y="1753"/>
                  <a:pt x="10064" y="1693"/>
                  <a:pt x="10095" y="1640"/>
                </a:cubicBezTo>
                <a:cubicBezTo>
                  <a:pt x="10126" y="1583"/>
                  <a:pt x="10084" y="1512"/>
                  <a:pt x="9965" y="1425"/>
                </a:cubicBezTo>
                <a:cubicBezTo>
                  <a:pt x="9911" y="1385"/>
                  <a:pt x="9863" y="1354"/>
                  <a:pt x="9818" y="1321"/>
                </a:cubicBezTo>
                <a:cubicBezTo>
                  <a:pt x="9773" y="1292"/>
                  <a:pt x="9725" y="1275"/>
                  <a:pt x="9671" y="1275"/>
                </a:cubicBezTo>
                <a:cubicBezTo>
                  <a:pt x="9651" y="1275"/>
                  <a:pt x="9609" y="1292"/>
                  <a:pt x="9541" y="1338"/>
                </a:cubicBezTo>
                <a:cubicBezTo>
                  <a:pt x="9473" y="1377"/>
                  <a:pt x="9411" y="1414"/>
                  <a:pt x="9358" y="1448"/>
                </a:cubicBezTo>
                <a:cubicBezTo>
                  <a:pt x="9304" y="1487"/>
                  <a:pt x="9276" y="1524"/>
                  <a:pt x="9276" y="1558"/>
                </a:cubicBezTo>
                <a:cubicBezTo>
                  <a:pt x="9276" y="1597"/>
                  <a:pt x="9321" y="1614"/>
                  <a:pt x="9411" y="1614"/>
                </a:cubicBezTo>
                <a:lnTo>
                  <a:pt x="9386" y="1614"/>
                </a:lnTo>
                <a:cubicBezTo>
                  <a:pt x="9329" y="1614"/>
                  <a:pt x="9304" y="1645"/>
                  <a:pt x="9304" y="1724"/>
                </a:cubicBezTo>
                <a:cubicBezTo>
                  <a:pt x="9304" y="1738"/>
                  <a:pt x="9346" y="1761"/>
                  <a:pt x="9434" y="1789"/>
                </a:cubicBezTo>
                <a:cubicBezTo>
                  <a:pt x="9519" y="1818"/>
                  <a:pt x="9578" y="1829"/>
                  <a:pt x="9615" y="1829"/>
                </a:cubicBezTo>
                <a:cubicBezTo>
                  <a:pt x="9651" y="1812"/>
                  <a:pt x="9677" y="1818"/>
                  <a:pt x="9697" y="1851"/>
                </a:cubicBezTo>
                <a:cubicBezTo>
                  <a:pt x="9714" y="1882"/>
                  <a:pt x="9742" y="1894"/>
                  <a:pt x="9779" y="1894"/>
                </a:cubicBezTo>
                <a:lnTo>
                  <a:pt x="9886" y="1854"/>
                </a:lnTo>
                <a:lnTo>
                  <a:pt x="9886" y="1922"/>
                </a:lnTo>
                <a:cubicBezTo>
                  <a:pt x="9866" y="1945"/>
                  <a:pt x="9858" y="1962"/>
                  <a:pt x="9858" y="1976"/>
                </a:cubicBezTo>
                <a:lnTo>
                  <a:pt x="9886" y="2086"/>
                </a:lnTo>
                <a:lnTo>
                  <a:pt x="9615" y="2218"/>
                </a:lnTo>
                <a:cubicBezTo>
                  <a:pt x="9598" y="2235"/>
                  <a:pt x="9578" y="2247"/>
                  <a:pt x="9561" y="2247"/>
                </a:cubicBezTo>
                <a:cubicBezTo>
                  <a:pt x="9544" y="2247"/>
                  <a:pt x="9521" y="2258"/>
                  <a:pt x="9493" y="2275"/>
                </a:cubicBezTo>
                <a:cubicBezTo>
                  <a:pt x="9493" y="2329"/>
                  <a:pt x="9519" y="2385"/>
                  <a:pt x="9567" y="2444"/>
                </a:cubicBezTo>
                <a:cubicBezTo>
                  <a:pt x="9618" y="2501"/>
                  <a:pt x="9564" y="2535"/>
                  <a:pt x="9411" y="2535"/>
                </a:cubicBezTo>
                <a:lnTo>
                  <a:pt x="9329" y="2478"/>
                </a:lnTo>
                <a:cubicBezTo>
                  <a:pt x="9329" y="2408"/>
                  <a:pt x="9259" y="2346"/>
                  <a:pt x="9109" y="2298"/>
                </a:cubicBezTo>
                <a:cubicBezTo>
                  <a:pt x="8959" y="2247"/>
                  <a:pt x="8778" y="2213"/>
                  <a:pt x="8566" y="2193"/>
                </a:cubicBezTo>
                <a:cubicBezTo>
                  <a:pt x="8355" y="2176"/>
                  <a:pt x="8143" y="2165"/>
                  <a:pt x="7931" y="2154"/>
                </a:cubicBezTo>
                <a:cubicBezTo>
                  <a:pt x="7719" y="2142"/>
                  <a:pt x="7558" y="2137"/>
                  <a:pt x="7450" y="2137"/>
                </a:cubicBezTo>
                <a:lnTo>
                  <a:pt x="7004" y="2275"/>
                </a:lnTo>
                <a:lnTo>
                  <a:pt x="7114" y="2535"/>
                </a:lnTo>
                <a:cubicBezTo>
                  <a:pt x="7078" y="2535"/>
                  <a:pt x="7055" y="2546"/>
                  <a:pt x="7046" y="2572"/>
                </a:cubicBezTo>
                <a:cubicBezTo>
                  <a:pt x="7035" y="2600"/>
                  <a:pt x="7049" y="2622"/>
                  <a:pt x="7086" y="2639"/>
                </a:cubicBezTo>
                <a:cubicBezTo>
                  <a:pt x="7049" y="2605"/>
                  <a:pt x="6981" y="2540"/>
                  <a:pt x="6883" y="2444"/>
                </a:cubicBezTo>
                <a:cubicBezTo>
                  <a:pt x="6784" y="2346"/>
                  <a:pt x="6716" y="2303"/>
                  <a:pt x="6679" y="2303"/>
                </a:cubicBezTo>
                <a:lnTo>
                  <a:pt x="6450" y="2242"/>
                </a:lnTo>
                <a:close/>
                <a:moveTo>
                  <a:pt x="8114" y="1663"/>
                </a:moveTo>
                <a:cubicBezTo>
                  <a:pt x="8078" y="1640"/>
                  <a:pt x="8033" y="1623"/>
                  <a:pt x="7979" y="1609"/>
                </a:cubicBezTo>
                <a:cubicBezTo>
                  <a:pt x="7925" y="1592"/>
                  <a:pt x="7880" y="1581"/>
                  <a:pt x="7843" y="1581"/>
                </a:cubicBezTo>
                <a:cubicBezTo>
                  <a:pt x="7807" y="1581"/>
                  <a:pt x="7733" y="1604"/>
                  <a:pt x="7620" y="1646"/>
                </a:cubicBezTo>
                <a:cubicBezTo>
                  <a:pt x="7507" y="1691"/>
                  <a:pt x="7380" y="1745"/>
                  <a:pt x="7241" y="1801"/>
                </a:cubicBezTo>
                <a:cubicBezTo>
                  <a:pt x="7100" y="1860"/>
                  <a:pt x="6967" y="1917"/>
                  <a:pt x="6843" y="1971"/>
                </a:cubicBezTo>
                <a:cubicBezTo>
                  <a:pt x="6716" y="2027"/>
                  <a:pt x="6631" y="2061"/>
                  <a:pt x="6586" y="2081"/>
                </a:cubicBezTo>
                <a:cubicBezTo>
                  <a:pt x="6713" y="2061"/>
                  <a:pt x="6826" y="2027"/>
                  <a:pt x="6931" y="1971"/>
                </a:cubicBezTo>
                <a:cubicBezTo>
                  <a:pt x="7032" y="1917"/>
                  <a:pt x="7143" y="1889"/>
                  <a:pt x="7261" y="1889"/>
                </a:cubicBezTo>
                <a:lnTo>
                  <a:pt x="7343" y="1945"/>
                </a:lnTo>
                <a:cubicBezTo>
                  <a:pt x="7397" y="1962"/>
                  <a:pt x="7445" y="1971"/>
                  <a:pt x="7493" y="1971"/>
                </a:cubicBezTo>
                <a:cubicBezTo>
                  <a:pt x="7538" y="1971"/>
                  <a:pt x="7578" y="1988"/>
                  <a:pt x="7612" y="2027"/>
                </a:cubicBezTo>
                <a:cubicBezTo>
                  <a:pt x="7685" y="2010"/>
                  <a:pt x="7761" y="2016"/>
                  <a:pt x="7843" y="2055"/>
                </a:cubicBezTo>
                <a:lnTo>
                  <a:pt x="7925" y="1999"/>
                </a:lnTo>
                <a:lnTo>
                  <a:pt x="7925" y="1889"/>
                </a:lnTo>
                <a:lnTo>
                  <a:pt x="7897" y="1824"/>
                </a:lnTo>
                <a:lnTo>
                  <a:pt x="7979" y="1849"/>
                </a:lnTo>
                <a:cubicBezTo>
                  <a:pt x="8033" y="1849"/>
                  <a:pt x="8086" y="1807"/>
                  <a:pt x="8140" y="1719"/>
                </a:cubicBezTo>
                <a:lnTo>
                  <a:pt x="8114" y="1663"/>
                </a:lnTo>
                <a:close/>
                <a:moveTo>
                  <a:pt x="12497" y="20256"/>
                </a:moveTo>
                <a:cubicBezTo>
                  <a:pt x="12497" y="20307"/>
                  <a:pt x="12488" y="20333"/>
                  <a:pt x="12468" y="20355"/>
                </a:cubicBezTo>
                <a:cubicBezTo>
                  <a:pt x="13505" y="20174"/>
                  <a:pt x="14486" y="19838"/>
                  <a:pt x="15404" y="19347"/>
                </a:cubicBezTo>
                <a:cubicBezTo>
                  <a:pt x="16322" y="18856"/>
                  <a:pt x="17144" y="18224"/>
                  <a:pt x="17865" y="17450"/>
                </a:cubicBezTo>
                <a:lnTo>
                  <a:pt x="17839" y="17450"/>
                </a:lnTo>
                <a:cubicBezTo>
                  <a:pt x="17766" y="17484"/>
                  <a:pt x="17704" y="17484"/>
                  <a:pt x="17650" y="17450"/>
                </a:cubicBezTo>
                <a:lnTo>
                  <a:pt x="17582" y="17498"/>
                </a:lnTo>
                <a:lnTo>
                  <a:pt x="17418" y="17450"/>
                </a:lnTo>
                <a:lnTo>
                  <a:pt x="17365" y="17450"/>
                </a:lnTo>
                <a:lnTo>
                  <a:pt x="17311" y="17555"/>
                </a:lnTo>
                <a:lnTo>
                  <a:pt x="17339" y="17450"/>
                </a:lnTo>
                <a:cubicBezTo>
                  <a:pt x="17283" y="17377"/>
                  <a:pt x="17221" y="17306"/>
                  <a:pt x="17147" y="17247"/>
                </a:cubicBezTo>
                <a:lnTo>
                  <a:pt x="17094" y="17219"/>
                </a:lnTo>
                <a:cubicBezTo>
                  <a:pt x="17060" y="17219"/>
                  <a:pt x="17040" y="17252"/>
                  <a:pt x="17040" y="17323"/>
                </a:cubicBezTo>
                <a:cubicBezTo>
                  <a:pt x="17060" y="17179"/>
                  <a:pt x="17020" y="17058"/>
                  <a:pt x="16927" y="16953"/>
                </a:cubicBezTo>
                <a:cubicBezTo>
                  <a:pt x="16831" y="16849"/>
                  <a:pt x="16712" y="16798"/>
                  <a:pt x="16568" y="16798"/>
                </a:cubicBezTo>
                <a:cubicBezTo>
                  <a:pt x="16568" y="16815"/>
                  <a:pt x="16560" y="16826"/>
                  <a:pt x="16540" y="16826"/>
                </a:cubicBezTo>
                <a:lnTo>
                  <a:pt x="16486" y="16826"/>
                </a:lnTo>
                <a:lnTo>
                  <a:pt x="16418" y="16772"/>
                </a:lnTo>
                <a:lnTo>
                  <a:pt x="16514" y="16772"/>
                </a:lnTo>
                <a:lnTo>
                  <a:pt x="16568" y="16612"/>
                </a:lnTo>
                <a:lnTo>
                  <a:pt x="16418" y="16501"/>
                </a:lnTo>
                <a:lnTo>
                  <a:pt x="16390" y="16530"/>
                </a:lnTo>
                <a:cubicBezTo>
                  <a:pt x="16266" y="16513"/>
                  <a:pt x="16175" y="16439"/>
                  <a:pt x="16122" y="16315"/>
                </a:cubicBezTo>
                <a:lnTo>
                  <a:pt x="16068" y="16287"/>
                </a:lnTo>
                <a:lnTo>
                  <a:pt x="16040" y="16315"/>
                </a:lnTo>
                <a:lnTo>
                  <a:pt x="15986" y="16341"/>
                </a:lnTo>
                <a:cubicBezTo>
                  <a:pt x="15879" y="16374"/>
                  <a:pt x="15783" y="16414"/>
                  <a:pt x="15701" y="16445"/>
                </a:cubicBezTo>
                <a:cubicBezTo>
                  <a:pt x="15593" y="16414"/>
                  <a:pt x="15511" y="16363"/>
                  <a:pt x="15458" y="16315"/>
                </a:cubicBezTo>
                <a:lnTo>
                  <a:pt x="15093" y="16341"/>
                </a:lnTo>
                <a:cubicBezTo>
                  <a:pt x="15093" y="16284"/>
                  <a:pt x="15076" y="16230"/>
                  <a:pt x="15039" y="16168"/>
                </a:cubicBezTo>
                <a:cubicBezTo>
                  <a:pt x="15003" y="16109"/>
                  <a:pt x="14949" y="16078"/>
                  <a:pt x="14876" y="16078"/>
                </a:cubicBezTo>
                <a:cubicBezTo>
                  <a:pt x="14788" y="16078"/>
                  <a:pt x="14695" y="16089"/>
                  <a:pt x="14599" y="16106"/>
                </a:cubicBezTo>
                <a:cubicBezTo>
                  <a:pt x="14505" y="16123"/>
                  <a:pt x="14440" y="16185"/>
                  <a:pt x="14404" y="16281"/>
                </a:cubicBezTo>
                <a:cubicBezTo>
                  <a:pt x="14404" y="16312"/>
                  <a:pt x="14412" y="16352"/>
                  <a:pt x="14432" y="16386"/>
                </a:cubicBezTo>
                <a:cubicBezTo>
                  <a:pt x="14449" y="16425"/>
                  <a:pt x="14466" y="16451"/>
                  <a:pt x="14486" y="16468"/>
                </a:cubicBezTo>
                <a:lnTo>
                  <a:pt x="14486" y="16578"/>
                </a:lnTo>
                <a:lnTo>
                  <a:pt x="14457" y="16657"/>
                </a:lnTo>
                <a:lnTo>
                  <a:pt x="14404" y="16682"/>
                </a:lnTo>
                <a:lnTo>
                  <a:pt x="14376" y="16682"/>
                </a:lnTo>
                <a:lnTo>
                  <a:pt x="14296" y="16468"/>
                </a:lnTo>
                <a:lnTo>
                  <a:pt x="14376" y="16335"/>
                </a:lnTo>
                <a:cubicBezTo>
                  <a:pt x="14359" y="16298"/>
                  <a:pt x="14350" y="16247"/>
                  <a:pt x="14350" y="16191"/>
                </a:cubicBezTo>
                <a:cubicBezTo>
                  <a:pt x="14350" y="16132"/>
                  <a:pt x="14339" y="16087"/>
                  <a:pt x="14322" y="16050"/>
                </a:cubicBezTo>
                <a:lnTo>
                  <a:pt x="14296" y="15993"/>
                </a:lnTo>
                <a:lnTo>
                  <a:pt x="14214" y="15993"/>
                </a:lnTo>
                <a:lnTo>
                  <a:pt x="14011" y="16132"/>
                </a:lnTo>
                <a:lnTo>
                  <a:pt x="13904" y="16132"/>
                </a:lnTo>
                <a:lnTo>
                  <a:pt x="13850" y="16188"/>
                </a:lnTo>
                <a:cubicBezTo>
                  <a:pt x="13830" y="16202"/>
                  <a:pt x="13822" y="16219"/>
                  <a:pt x="13822" y="16236"/>
                </a:cubicBezTo>
                <a:cubicBezTo>
                  <a:pt x="13822" y="16259"/>
                  <a:pt x="13813" y="16270"/>
                  <a:pt x="13794" y="16281"/>
                </a:cubicBezTo>
                <a:lnTo>
                  <a:pt x="13768" y="16236"/>
                </a:lnTo>
                <a:lnTo>
                  <a:pt x="13661" y="16236"/>
                </a:lnTo>
                <a:cubicBezTo>
                  <a:pt x="13587" y="16313"/>
                  <a:pt x="13548" y="16397"/>
                  <a:pt x="13539" y="16496"/>
                </a:cubicBezTo>
                <a:lnTo>
                  <a:pt x="13579" y="16550"/>
                </a:lnTo>
                <a:lnTo>
                  <a:pt x="13457" y="16629"/>
                </a:lnTo>
                <a:lnTo>
                  <a:pt x="13429" y="16682"/>
                </a:lnTo>
                <a:lnTo>
                  <a:pt x="13347" y="16739"/>
                </a:lnTo>
                <a:cubicBezTo>
                  <a:pt x="13347" y="16756"/>
                  <a:pt x="13344" y="16767"/>
                  <a:pt x="13336" y="16767"/>
                </a:cubicBezTo>
                <a:cubicBezTo>
                  <a:pt x="13325" y="16767"/>
                  <a:pt x="13322" y="16778"/>
                  <a:pt x="13322" y="16793"/>
                </a:cubicBezTo>
                <a:lnTo>
                  <a:pt x="13322" y="16821"/>
                </a:lnTo>
                <a:lnTo>
                  <a:pt x="13322" y="16942"/>
                </a:lnTo>
                <a:lnTo>
                  <a:pt x="13293" y="16970"/>
                </a:lnTo>
                <a:lnTo>
                  <a:pt x="13293" y="16914"/>
                </a:lnTo>
                <a:lnTo>
                  <a:pt x="13268" y="16889"/>
                </a:lnTo>
                <a:cubicBezTo>
                  <a:pt x="13248" y="16779"/>
                  <a:pt x="13144" y="16683"/>
                  <a:pt x="12957" y="16606"/>
                </a:cubicBezTo>
                <a:lnTo>
                  <a:pt x="12875" y="16606"/>
                </a:lnTo>
                <a:lnTo>
                  <a:pt x="12875" y="16657"/>
                </a:lnTo>
                <a:cubicBezTo>
                  <a:pt x="12892" y="16711"/>
                  <a:pt x="12932" y="16762"/>
                  <a:pt x="12991" y="16798"/>
                </a:cubicBezTo>
                <a:cubicBezTo>
                  <a:pt x="13048" y="16838"/>
                  <a:pt x="13096" y="16877"/>
                  <a:pt x="13132" y="16914"/>
                </a:cubicBezTo>
                <a:cubicBezTo>
                  <a:pt x="13113" y="16897"/>
                  <a:pt x="13090" y="16894"/>
                  <a:pt x="13065" y="16903"/>
                </a:cubicBezTo>
                <a:cubicBezTo>
                  <a:pt x="13036" y="16908"/>
                  <a:pt x="13025" y="16925"/>
                  <a:pt x="13025" y="16942"/>
                </a:cubicBezTo>
                <a:lnTo>
                  <a:pt x="13025" y="16999"/>
                </a:lnTo>
                <a:lnTo>
                  <a:pt x="13212" y="17267"/>
                </a:lnTo>
                <a:lnTo>
                  <a:pt x="13212" y="17792"/>
                </a:lnTo>
                <a:lnTo>
                  <a:pt x="13268" y="17930"/>
                </a:lnTo>
                <a:cubicBezTo>
                  <a:pt x="13231" y="18074"/>
                  <a:pt x="13158" y="18193"/>
                  <a:pt x="13050" y="18295"/>
                </a:cubicBezTo>
                <a:lnTo>
                  <a:pt x="13050" y="18266"/>
                </a:lnTo>
                <a:lnTo>
                  <a:pt x="12997" y="18295"/>
                </a:lnTo>
                <a:lnTo>
                  <a:pt x="12957" y="18320"/>
                </a:lnTo>
                <a:lnTo>
                  <a:pt x="12929" y="18453"/>
                </a:lnTo>
                <a:lnTo>
                  <a:pt x="12957" y="18481"/>
                </a:lnTo>
                <a:lnTo>
                  <a:pt x="12957" y="18509"/>
                </a:lnTo>
                <a:lnTo>
                  <a:pt x="12904" y="18453"/>
                </a:lnTo>
                <a:lnTo>
                  <a:pt x="12875" y="18628"/>
                </a:lnTo>
                <a:lnTo>
                  <a:pt x="12714" y="18681"/>
                </a:lnTo>
                <a:cubicBezTo>
                  <a:pt x="12658" y="18721"/>
                  <a:pt x="12635" y="18772"/>
                  <a:pt x="12646" y="18831"/>
                </a:cubicBezTo>
                <a:cubicBezTo>
                  <a:pt x="12655" y="18896"/>
                  <a:pt x="12632" y="18941"/>
                  <a:pt x="12579" y="18981"/>
                </a:cubicBezTo>
                <a:lnTo>
                  <a:pt x="12604" y="19034"/>
                </a:lnTo>
                <a:lnTo>
                  <a:pt x="12522" y="19114"/>
                </a:lnTo>
                <a:cubicBezTo>
                  <a:pt x="12522" y="19150"/>
                  <a:pt x="12519" y="19178"/>
                  <a:pt x="12508" y="19201"/>
                </a:cubicBezTo>
                <a:cubicBezTo>
                  <a:pt x="12500" y="19229"/>
                  <a:pt x="12497" y="19255"/>
                  <a:pt x="12497" y="19289"/>
                </a:cubicBezTo>
                <a:lnTo>
                  <a:pt x="12522" y="19483"/>
                </a:lnTo>
                <a:lnTo>
                  <a:pt x="12604" y="19531"/>
                </a:lnTo>
                <a:lnTo>
                  <a:pt x="12658" y="19483"/>
                </a:lnTo>
                <a:lnTo>
                  <a:pt x="12686" y="19399"/>
                </a:lnTo>
                <a:lnTo>
                  <a:pt x="12714" y="19560"/>
                </a:lnTo>
                <a:cubicBezTo>
                  <a:pt x="12714" y="19599"/>
                  <a:pt x="12694" y="19630"/>
                  <a:pt x="12658" y="19670"/>
                </a:cubicBezTo>
                <a:cubicBezTo>
                  <a:pt x="12604" y="19709"/>
                  <a:pt x="12550" y="19746"/>
                  <a:pt x="12497" y="19797"/>
                </a:cubicBezTo>
                <a:cubicBezTo>
                  <a:pt x="12440" y="19845"/>
                  <a:pt x="12415" y="19918"/>
                  <a:pt x="12415" y="20006"/>
                </a:cubicBezTo>
                <a:cubicBezTo>
                  <a:pt x="12415" y="20045"/>
                  <a:pt x="12429" y="20082"/>
                  <a:pt x="12454" y="20127"/>
                </a:cubicBezTo>
                <a:cubicBezTo>
                  <a:pt x="12483" y="20186"/>
                  <a:pt x="12497" y="20225"/>
                  <a:pt x="12497" y="20256"/>
                </a:cubicBez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8877" name="AutoShape 40"/>
          <p:cNvSpPr/>
          <p:nvPr/>
        </p:nvSpPr>
        <p:spPr>
          <a:xfrm>
            <a:off x="9901555" y="2271078"/>
            <a:ext cx="249238" cy="249237"/>
          </a:xfrm>
          <a:custGeom>
            <a:avLst/>
            <a:gdLst/>
            <a:ahLst/>
            <a:cxnLst>
              <a:cxn ang="0">
                <a:pos x="6695846" y="6013221"/>
              </a:cxn>
              <a:cxn ang="0">
                <a:pos x="6720417" y="6122106"/>
              </a:cxn>
              <a:cxn ang="0">
                <a:pos x="6619293" y="6366669"/>
              </a:cxn>
              <a:cxn ang="0">
                <a:pos x="6375365" y="6606858"/>
              </a:cxn>
              <a:cxn ang="0">
                <a:pos x="6135811" y="6712320"/>
              </a:cxn>
              <a:cxn ang="0">
                <a:pos x="6118066" y="6712320"/>
              </a:cxn>
              <a:cxn ang="0">
                <a:pos x="5869781" y="6581334"/>
              </a:cxn>
              <a:cxn ang="0">
                <a:pos x="3951358" y="4114077"/>
              </a:cxn>
              <a:cxn ang="0">
                <a:pos x="3305140" y="4644549"/>
              </a:cxn>
              <a:cxn ang="0">
                <a:pos x="2734522" y="5036891"/>
              </a:cxn>
              <a:cxn ang="0">
                <a:pos x="2881683" y="6218873"/>
              </a:cxn>
              <a:cxn ang="0">
                <a:pos x="2881683" y="6261188"/>
              </a:cxn>
              <a:cxn ang="0">
                <a:pos x="2789290" y="6493598"/>
              </a:cxn>
              <a:cxn ang="0">
                <a:pos x="2658921" y="6623650"/>
              </a:cxn>
              <a:cxn ang="0">
                <a:pos x="2414993" y="6720417"/>
              </a:cxn>
              <a:cxn ang="0">
                <a:pos x="2397566" y="6720417"/>
              </a:cxn>
              <a:cxn ang="0">
                <a:pos x="2149281" y="6589430"/>
              </a:cxn>
              <a:cxn ang="0">
                <a:pos x="1285593" y="5445090"/>
              </a:cxn>
              <a:cxn ang="0">
                <a:pos x="130369" y="4572370"/>
              </a:cxn>
              <a:cxn ang="0">
                <a:pos x="0" y="4320046"/>
              </a:cxn>
              <a:cxn ang="0">
                <a:pos x="0" y="4304171"/>
              </a:cxn>
              <a:cxn ang="0">
                <a:pos x="96767" y="4063048"/>
              </a:cxn>
              <a:cxn ang="0">
                <a:pos x="222762" y="3941710"/>
              </a:cxn>
              <a:cxn ang="0">
                <a:pos x="459546" y="3839669"/>
              </a:cxn>
              <a:cxn ang="0">
                <a:pos x="501862" y="3848365"/>
              </a:cxn>
              <a:cxn ang="0">
                <a:pos x="1682591" y="3983090"/>
              </a:cxn>
              <a:cxn ang="0">
                <a:pos x="2076168" y="3417464"/>
              </a:cxn>
              <a:cxn ang="0">
                <a:pos x="2606022" y="2778707"/>
              </a:cxn>
              <a:cxn ang="0">
                <a:pos x="148713" y="854992"/>
              </a:cxn>
              <a:cxn ang="0">
                <a:pos x="18362" y="607007"/>
              </a:cxn>
              <a:cxn ang="0">
                <a:pos x="18362" y="589280"/>
              </a:cxn>
              <a:cxn ang="0">
                <a:pos x="115429" y="345669"/>
              </a:cxn>
              <a:cxn ang="0">
                <a:pos x="354683" y="104546"/>
              </a:cxn>
              <a:cxn ang="0">
                <a:pos x="594254" y="7779"/>
              </a:cxn>
              <a:cxn ang="0">
                <a:pos x="649640" y="7779"/>
              </a:cxn>
              <a:cxn ang="0">
                <a:pos x="706261" y="24571"/>
              </a:cxn>
              <a:cxn ang="0">
                <a:pos x="4090423" y="1258835"/>
              </a:cxn>
              <a:cxn ang="0">
                <a:pos x="4727011" y="631596"/>
              </a:cxn>
              <a:cxn ang="0">
                <a:pos x="5405896" y="168010"/>
              </a:cxn>
              <a:cxn ang="0">
                <a:pos x="6109353" y="0"/>
              </a:cxn>
              <a:cxn ang="0">
                <a:pos x="6568899" y="155557"/>
              </a:cxn>
              <a:cxn ang="0">
                <a:pos x="6686815" y="350026"/>
              </a:cxn>
              <a:cxn ang="0">
                <a:pos x="6720417" y="613869"/>
              </a:cxn>
              <a:cxn ang="0">
                <a:pos x="6557380" y="1317643"/>
              </a:cxn>
              <a:cxn ang="0">
                <a:pos x="6092560" y="1991554"/>
              </a:cxn>
              <a:cxn ang="0">
                <a:pos x="5459712" y="2630911"/>
              </a:cxn>
              <a:cxn ang="0">
                <a:pos x="6695846" y="6013221"/>
              </a:cxn>
              <a:cxn ang="0">
                <a:pos x="6695846" y="6013221"/>
              </a:cxn>
            </a:cxnLst>
            <a:rect l="0" t="0" r="0" b="0"/>
            <a:pathLst>
              <a:path w="21600" h="21600">
                <a:moveTo>
                  <a:pt x="21521" y="19327"/>
                </a:moveTo>
                <a:cubicBezTo>
                  <a:pt x="21574" y="19434"/>
                  <a:pt x="21600" y="19553"/>
                  <a:pt x="21600" y="19677"/>
                </a:cubicBezTo>
                <a:cubicBezTo>
                  <a:pt x="21600" y="19974"/>
                  <a:pt x="21492" y="20237"/>
                  <a:pt x="21275" y="20463"/>
                </a:cubicBezTo>
                <a:lnTo>
                  <a:pt x="20491" y="21235"/>
                </a:lnTo>
                <a:cubicBezTo>
                  <a:pt x="20281" y="21461"/>
                  <a:pt x="20027" y="21574"/>
                  <a:pt x="19721" y="21574"/>
                </a:cubicBezTo>
                <a:lnTo>
                  <a:pt x="19664" y="21574"/>
                </a:lnTo>
                <a:cubicBezTo>
                  <a:pt x="19350" y="21538"/>
                  <a:pt x="19081" y="21396"/>
                  <a:pt x="18866" y="21153"/>
                </a:cubicBezTo>
                <a:lnTo>
                  <a:pt x="12700" y="13223"/>
                </a:lnTo>
                <a:cubicBezTo>
                  <a:pt x="11959" y="13870"/>
                  <a:pt x="11265" y="14439"/>
                  <a:pt x="10623" y="14928"/>
                </a:cubicBezTo>
                <a:cubicBezTo>
                  <a:pt x="9975" y="15414"/>
                  <a:pt x="9367" y="15835"/>
                  <a:pt x="8789" y="16189"/>
                </a:cubicBezTo>
                <a:lnTo>
                  <a:pt x="9262" y="19988"/>
                </a:lnTo>
                <a:lnTo>
                  <a:pt x="9262" y="20124"/>
                </a:lnTo>
                <a:cubicBezTo>
                  <a:pt x="9262" y="20424"/>
                  <a:pt x="9163" y="20673"/>
                  <a:pt x="8965" y="20871"/>
                </a:cubicBezTo>
                <a:lnTo>
                  <a:pt x="8546" y="21289"/>
                </a:lnTo>
                <a:cubicBezTo>
                  <a:pt x="8339" y="21498"/>
                  <a:pt x="8076" y="21600"/>
                  <a:pt x="7762" y="21600"/>
                </a:cubicBezTo>
                <a:lnTo>
                  <a:pt x="7706" y="21600"/>
                </a:lnTo>
                <a:cubicBezTo>
                  <a:pt x="7355" y="21563"/>
                  <a:pt x="7089" y="21425"/>
                  <a:pt x="6908" y="21179"/>
                </a:cubicBezTo>
                <a:lnTo>
                  <a:pt x="4132" y="17501"/>
                </a:lnTo>
                <a:lnTo>
                  <a:pt x="419" y="14696"/>
                </a:lnTo>
                <a:cubicBezTo>
                  <a:pt x="156" y="14473"/>
                  <a:pt x="17" y="14201"/>
                  <a:pt x="0" y="13885"/>
                </a:cubicBezTo>
                <a:lnTo>
                  <a:pt x="0" y="13834"/>
                </a:lnTo>
                <a:cubicBezTo>
                  <a:pt x="0" y="13551"/>
                  <a:pt x="105" y="13294"/>
                  <a:pt x="311" y="13059"/>
                </a:cubicBezTo>
                <a:lnTo>
                  <a:pt x="716" y="12669"/>
                </a:lnTo>
                <a:cubicBezTo>
                  <a:pt x="897" y="12440"/>
                  <a:pt x="1152" y="12332"/>
                  <a:pt x="1477" y="12341"/>
                </a:cubicBezTo>
                <a:cubicBezTo>
                  <a:pt x="1551" y="12341"/>
                  <a:pt x="1596" y="12352"/>
                  <a:pt x="1613" y="12369"/>
                </a:cubicBezTo>
                <a:lnTo>
                  <a:pt x="5408" y="12802"/>
                </a:lnTo>
                <a:cubicBezTo>
                  <a:pt x="5761" y="12234"/>
                  <a:pt x="6180" y="11626"/>
                  <a:pt x="6673" y="10984"/>
                </a:cubicBezTo>
                <a:cubicBezTo>
                  <a:pt x="7168" y="10336"/>
                  <a:pt x="7734" y="9655"/>
                  <a:pt x="8376" y="8931"/>
                </a:cubicBezTo>
                <a:lnTo>
                  <a:pt x="478" y="2748"/>
                </a:lnTo>
                <a:cubicBezTo>
                  <a:pt x="195" y="2522"/>
                  <a:pt x="59" y="2256"/>
                  <a:pt x="59" y="1951"/>
                </a:cubicBezTo>
                <a:lnTo>
                  <a:pt x="59" y="1894"/>
                </a:lnTo>
                <a:cubicBezTo>
                  <a:pt x="59" y="1614"/>
                  <a:pt x="161" y="1354"/>
                  <a:pt x="371" y="1111"/>
                </a:cubicBezTo>
                <a:lnTo>
                  <a:pt x="1140" y="336"/>
                </a:lnTo>
                <a:cubicBezTo>
                  <a:pt x="1384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4" y="25"/>
                  <a:pt x="2216" y="45"/>
                  <a:pt x="2270" y="79"/>
                </a:cubicBezTo>
                <a:lnTo>
                  <a:pt x="13147" y="4046"/>
                </a:lnTo>
                <a:lnTo>
                  <a:pt x="15193" y="2030"/>
                </a:lnTo>
                <a:cubicBezTo>
                  <a:pt x="15827" y="1397"/>
                  <a:pt x="16552" y="902"/>
                  <a:pt x="17375" y="540"/>
                </a:cubicBezTo>
                <a:cubicBezTo>
                  <a:pt x="18196" y="181"/>
                  <a:pt x="18951" y="0"/>
                  <a:pt x="19636" y="0"/>
                </a:cubicBezTo>
                <a:cubicBezTo>
                  <a:pt x="20284" y="0"/>
                  <a:pt x="20779" y="167"/>
                  <a:pt x="21113" y="500"/>
                </a:cubicBezTo>
                <a:cubicBezTo>
                  <a:pt x="21292" y="662"/>
                  <a:pt x="21419" y="871"/>
                  <a:pt x="21492" y="1125"/>
                </a:cubicBezTo>
                <a:cubicBezTo>
                  <a:pt x="21563" y="1374"/>
                  <a:pt x="21600" y="1660"/>
                  <a:pt x="21600" y="1973"/>
                </a:cubicBezTo>
                <a:cubicBezTo>
                  <a:pt x="21600" y="2660"/>
                  <a:pt x="21425" y="3415"/>
                  <a:pt x="21076" y="4235"/>
                </a:cubicBezTo>
                <a:cubicBezTo>
                  <a:pt x="20728" y="5055"/>
                  <a:pt x="20230" y="5779"/>
                  <a:pt x="19582" y="6401"/>
                </a:cubicBezTo>
                <a:lnTo>
                  <a:pt x="17548" y="8456"/>
                </a:lnTo>
                <a:lnTo>
                  <a:pt x="21521" y="19327"/>
                </a:lnTo>
                <a:close/>
                <a:moveTo>
                  <a:pt x="21521" y="19327"/>
                </a:move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8878" name="AutoShape 59"/>
          <p:cNvSpPr/>
          <p:nvPr/>
        </p:nvSpPr>
        <p:spPr>
          <a:xfrm>
            <a:off x="7852093" y="5331778"/>
            <a:ext cx="296862" cy="249237"/>
          </a:xfrm>
          <a:custGeom>
            <a:avLst/>
            <a:gdLst/>
            <a:ahLst/>
            <a:cxnLst>
              <a:cxn ang="0">
                <a:pos x="6304439" y="1002771"/>
              </a:cxn>
              <a:cxn ang="0">
                <a:pos x="6598461" y="1155541"/>
              </a:cxn>
              <a:cxn ang="0">
                <a:pos x="6720417" y="1513646"/>
              </a:cxn>
              <a:cxn ang="0">
                <a:pos x="6720417" y="6217638"/>
              </a:cxn>
              <a:cxn ang="0">
                <a:pos x="6598461" y="6571386"/>
              </a:cxn>
              <a:cxn ang="0">
                <a:pos x="6304439" y="6720417"/>
              </a:cxn>
              <a:cxn ang="0">
                <a:pos x="419717" y="6720417"/>
              </a:cxn>
              <a:cxn ang="0">
                <a:pos x="124143" y="6571386"/>
              </a:cxn>
              <a:cxn ang="0">
                <a:pos x="0" y="6217638"/>
              </a:cxn>
              <a:cxn ang="0">
                <a:pos x="0" y="1513646"/>
              </a:cxn>
              <a:cxn ang="0">
                <a:pos x="124143" y="1155541"/>
              </a:cxn>
              <a:cxn ang="0">
                <a:pos x="419717" y="1002771"/>
              </a:cxn>
              <a:cxn ang="0">
                <a:pos x="1754152" y="1002771"/>
              </a:cxn>
              <a:cxn ang="0">
                <a:pos x="1966031" y="454254"/>
              </a:cxn>
              <a:cxn ang="0">
                <a:pos x="2205919" y="132539"/>
              </a:cxn>
              <a:cxn ang="0">
                <a:pos x="2552506" y="0"/>
              </a:cxn>
              <a:cxn ang="0">
                <a:pos x="4167911" y="0"/>
              </a:cxn>
              <a:cxn ang="0">
                <a:pos x="4514497" y="132539"/>
              </a:cxn>
              <a:cxn ang="0">
                <a:pos x="4758425" y="454254"/>
              </a:cxn>
              <a:cxn ang="0">
                <a:pos x="4966264" y="1002771"/>
              </a:cxn>
              <a:cxn ang="0">
                <a:pos x="6304439" y="1002771"/>
              </a:cxn>
              <a:cxn ang="0">
                <a:pos x="3362078" y="5969035"/>
              </a:cxn>
              <a:cxn ang="0">
                <a:pos x="4040646" y="5802577"/>
              </a:cxn>
              <a:cxn ang="0">
                <a:pos x="4596959" y="5350193"/>
              </a:cxn>
              <a:cxn ang="0">
                <a:pos x="4970004" y="4681890"/>
              </a:cxn>
              <a:cxn ang="0">
                <a:pos x="5108769" y="3864857"/>
              </a:cxn>
              <a:cxn ang="0">
                <a:pos x="4970004" y="3047524"/>
              </a:cxn>
              <a:cxn ang="0">
                <a:pos x="4596959" y="2378587"/>
              </a:cxn>
              <a:cxn ang="0">
                <a:pos x="4040646" y="1928689"/>
              </a:cxn>
              <a:cxn ang="0">
                <a:pos x="3362078" y="1763183"/>
              </a:cxn>
              <a:cxn ang="0">
                <a:pos x="2681940" y="1928689"/>
              </a:cxn>
              <a:cxn ang="0">
                <a:pos x="2124393" y="2378587"/>
              </a:cxn>
              <a:cxn ang="0">
                <a:pos x="1750413" y="3045654"/>
              </a:cxn>
              <a:cxn ang="0">
                <a:pos x="1611648" y="3864857"/>
              </a:cxn>
              <a:cxn ang="0">
                <a:pos x="1750413" y="4681890"/>
              </a:cxn>
              <a:cxn ang="0">
                <a:pos x="2124393" y="5350193"/>
              </a:cxn>
              <a:cxn ang="0">
                <a:pos x="2681940" y="5802577"/>
              </a:cxn>
              <a:cxn ang="0">
                <a:pos x="3362078" y="5969035"/>
              </a:cxn>
              <a:cxn ang="0">
                <a:pos x="3362078" y="2437077"/>
              </a:cxn>
              <a:cxn ang="0">
                <a:pos x="3825346" y="2548467"/>
              </a:cxn>
              <a:cxn ang="0">
                <a:pos x="4200878" y="2852755"/>
              </a:cxn>
              <a:cxn ang="0">
                <a:pos x="4454454" y="3305457"/>
              </a:cxn>
              <a:cxn ang="0">
                <a:pos x="4547164" y="3864857"/>
              </a:cxn>
              <a:cxn ang="0">
                <a:pos x="4454454" y="4419600"/>
              </a:cxn>
              <a:cxn ang="0">
                <a:pos x="4200878" y="4874789"/>
              </a:cxn>
              <a:cxn ang="0">
                <a:pos x="3823794" y="5183752"/>
              </a:cxn>
              <a:cxn ang="0">
                <a:pos x="3362078" y="5294507"/>
              </a:cxn>
              <a:cxn ang="0">
                <a:pos x="2897558" y="5183752"/>
              </a:cxn>
              <a:cxn ang="0">
                <a:pos x="2520474" y="4874789"/>
              </a:cxn>
              <a:cxn ang="0">
                <a:pos x="2266897" y="4417748"/>
              </a:cxn>
              <a:cxn ang="0">
                <a:pos x="2173252" y="3864857"/>
              </a:cxn>
              <a:cxn ang="0">
                <a:pos x="2266897" y="3305457"/>
              </a:cxn>
              <a:cxn ang="0">
                <a:pos x="2520474" y="2852755"/>
              </a:cxn>
              <a:cxn ang="0">
                <a:pos x="2897558" y="2548467"/>
              </a:cxn>
              <a:cxn ang="0">
                <a:pos x="3362078" y="2437077"/>
              </a:cxn>
            </a:cxnLst>
            <a:rect l="0" t="0" r="0" b="0"/>
            <a:pathLst>
              <a:path w="21600" h="21600">
                <a:moveTo>
                  <a:pt x="20263" y="3223"/>
                </a:moveTo>
                <a:cubicBezTo>
                  <a:pt x="20633" y="3223"/>
                  <a:pt x="20946" y="3385"/>
                  <a:pt x="21208" y="3714"/>
                </a:cubicBezTo>
                <a:cubicBezTo>
                  <a:pt x="21470" y="4043"/>
                  <a:pt x="21600" y="4428"/>
                  <a:pt x="21600" y="4865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1"/>
                </a:cubicBezTo>
                <a:cubicBezTo>
                  <a:pt x="20946" y="21441"/>
                  <a:pt x="20633" y="21600"/>
                  <a:pt x="20263" y="21600"/>
                </a:cubicBezTo>
                <a:lnTo>
                  <a:pt x="1349" y="21600"/>
                </a:lnTo>
                <a:cubicBezTo>
                  <a:pt x="982" y="21600"/>
                  <a:pt x="663" y="21441"/>
                  <a:pt x="399" y="21121"/>
                </a:cubicBezTo>
                <a:cubicBezTo>
                  <a:pt x="135" y="20804"/>
                  <a:pt x="0" y="20422"/>
                  <a:pt x="0" y="19984"/>
                </a:cubicBezTo>
                <a:lnTo>
                  <a:pt x="0" y="4865"/>
                </a:lnTo>
                <a:cubicBezTo>
                  <a:pt x="0" y="4428"/>
                  <a:pt x="135" y="4043"/>
                  <a:pt x="399" y="3714"/>
                </a:cubicBezTo>
                <a:cubicBezTo>
                  <a:pt x="663" y="3385"/>
                  <a:pt x="982" y="3223"/>
                  <a:pt x="1349" y="3223"/>
                </a:cubicBezTo>
                <a:lnTo>
                  <a:pt x="5638" y="3223"/>
                </a:lnTo>
                <a:lnTo>
                  <a:pt x="6319" y="1460"/>
                </a:lnTo>
                <a:cubicBezTo>
                  <a:pt x="6458" y="1058"/>
                  <a:pt x="6718" y="714"/>
                  <a:pt x="7090" y="426"/>
                </a:cubicBezTo>
                <a:cubicBezTo>
                  <a:pt x="7467" y="144"/>
                  <a:pt x="7839" y="0"/>
                  <a:pt x="8204" y="0"/>
                </a:cubicBezTo>
                <a:lnTo>
                  <a:pt x="13396" y="0"/>
                </a:lnTo>
                <a:cubicBezTo>
                  <a:pt x="13763" y="0"/>
                  <a:pt x="14136" y="144"/>
                  <a:pt x="14510" y="426"/>
                </a:cubicBezTo>
                <a:cubicBezTo>
                  <a:pt x="14885" y="714"/>
                  <a:pt x="15147" y="1058"/>
                  <a:pt x="15294" y="1460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6" y="19185"/>
                </a:moveTo>
                <a:cubicBezTo>
                  <a:pt x="11572" y="19185"/>
                  <a:pt x="12299" y="19003"/>
                  <a:pt x="12987" y="18650"/>
                </a:cubicBezTo>
                <a:cubicBezTo>
                  <a:pt x="13673" y="18295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4" y="15048"/>
                </a:cubicBezTo>
                <a:cubicBezTo>
                  <a:pt x="16270" y="14235"/>
                  <a:pt x="16420" y="13356"/>
                  <a:pt x="16420" y="12422"/>
                </a:cubicBezTo>
                <a:cubicBezTo>
                  <a:pt x="16420" y="11499"/>
                  <a:pt x="16270" y="10624"/>
                  <a:pt x="15974" y="9795"/>
                </a:cubicBezTo>
                <a:cubicBezTo>
                  <a:pt x="15678" y="8967"/>
                  <a:pt x="15279" y="8250"/>
                  <a:pt x="14775" y="7645"/>
                </a:cubicBezTo>
                <a:cubicBezTo>
                  <a:pt x="14270" y="7036"/>
                  <a:pt x="13673" y="6558"/>
                  <a:pt x="12987" y="6199"/>
                </a:cubicBezTo>
                <a:cubicBezTo>
                  <a:pt x="12299" y="5844"/>
                  <a:pt x="11572" y="5667"/>
                  <a:pt x="10806" y="5667"/>
                </a:cubicBezTo>
                <a:cubicBezTo>
                  <a:pt x="10040" y="5667"/>
                  <a:pt x="9313" y="5847"/>
                  <a:pt x="8620" y="6199"/>
                </a:cubicBezTo>
                <a:cubicBezTo>
                  <a:pt x="7930" y="6558"/>
                  <a:pt x="7332" y="7036"/>
                  <a:pt x="6828" y="7645"/>
                </a:cubicBezTo>
                <a:cubicBezTo>
                  <a:pt x="6324" y="8250"/>
                  <a:pt x="5922" y="8964"/>
                  <a:pt x="5626" y="9789"/>
                </a:cubicBezTo>
                <a:cubicBezTo>
                  <a:pt x="5330" y="10612"/>
                  <a:pt x="5180" y="11491"/>
                  <a:pt x="5180" y="12422"/>
                </a:cubicBezTo>
                <a:cubicBezTo>
                  <a:pt x="5180" y="13356"/>
                  <a:pt x="5330" y="14235"/>
                  <a:pt x="5626" y="15048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5"/>
                  <a:pt x="8620" y="18650"/>
                </a:cubicBezTo>
                <a:cubicBezTo>
                  <a:pt x="9313" y="19006"/>
                  <a:pt x="10040" y="19185"/>
                  <a:pt x="10806" y="19185"/>
                </a:cubicBezTo>
                <a:moveTo>
                  <a:pt x="10806" y="7833"/>
                </a:moveTo>
                <a:cubicBezTo>
                  <a:pt x="11337" y="7833"/>
                  <a:pt x="11834" y="7953"/>
                  <a:pt x="12295" y="8191"/>
                </a:cubicBezTo>
                <a:cubicBezTo>
                  <a:pt x="12755" y="8432"/>
                  <a:pt x="13159" y="8755"/>
                  <a:pt x="13502" y="9169"/>
                </a:cubicBezTo>
                <a:cubicBezTo>
                  <a:pt x="13847" y="9584"/>
                  <a:pt x="14118" y="10069"/>
                  <a:pt x="14317" y="10624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6"/>
                  <a:pt x="14515" y="13650"/>
                  <a:pt x="14317" y="14205"/>
                </a:cubicBezTo>
                <a:cubicBezTo>
                  <a:pt x="14118" y="14757"/>
                  <a:pt x="13847" y="15245"/>
                  <a:pt x="13502" y="15668"/>
                </a:cubicBezTo>
                <a:cubicBezTo>
                  <a:pt x="13159" y="16091"/>
                  <a:pt x="12752" y="16420"/>
                  <a:pt x="12290" y="16661"/>
                </a:cubicBezTo>
                <a:cubicBezTo>
                  <a:pt x="11825" y="16899"/>
                  <a:pt x="11330" y="17017"/>
                  <a:pt x="10806" y="17017"/>
                </a:cubicBezTo>
                <a:cubicBezTo>
                  <a:pt x="10275" y="17017"/>
                  <a:pt x="9778" y="16899"/>
                  <a:pt x="9313" y="16661"/>
                </a:cubicBezTo>
                <a:cubicBezTo>
                  <a:pt x="8848" y="16420"/>
                  <a:pt x="8444" y="16091"/>
                  <a:pt x="8101" y="15668"/>
                </a:cubicBezTo>
                <a:cubicBezTo>
                  <a:pt x="7756" y="15245"/>
                  <a:pt x="7484" y="14755"/>
                  <a:pt x="7286" y="14199"/>
                </a:cubicBezTo>
                <a:cubicBezTo>
                  <a:pt x="7085" y="13641"/>
                  <a:pt x="6985" y="13045"/>
                  <a:pt x="6985" y="12422"/>
                </a:cubicBezTo>
                <a:cubicBezTo>
                  <a:pt x="6985" y="11781"/>
                  <a:pt x="7085" y="11185"/>
                  <a:pt x="7286" y="10624"/>
                </a:cubicBezTo>
                <a:cubicBezTo>
                  <a:pt x="7484" y="10068"/>
                  <a:pt x="7756" y="9584"/>
                  <a:pt x="8101" y="9169"/>
                </a:cubicBezTo>
                <a:cubicBezTo>
                  <a:pt x="8444" y="8755"/>
                  <a:pt x="8848" y="8432"/>
                  <a:pt x="9313" y="8191"/>
                </a:cubicBezTo>
                <a:cubicBezTo>
                  <a:pt x="9778" y="7953"/>
                  <a:pt x="10275" y="7833"/>
                  <a:pt x="10806" y="7833"/>
                </a:cubicBez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8879" name="AutoShape 78"/>
          <p:cNvSpPr/>
          <p:nvPr/>
        </p:nvSpPr>
        <p:spPr>
          <a:xfrm>
            <a:off x="3757930" y="5331778"/>
            <a:ext cx="298450" cy="249237"/>
          </a:xfrm>
          <a:custGeom>
            <a:avLst/>
            <a:gdLst/>
            <a:ahLst/>
            <a:cxnLst>
              <a:cxn ang="0">
                <a:pos x="1377685" y="1769392"/>
              </a:cxn>
              <a:cxn ang="0">
                <a:pos x="1522677" y="2211211"/>
              </a:cxn>
              <a:cxn ang="0">
                <a:pos x="1530138" y="3066821"/>
              </a:cxn>
              <a:cxn ang="0">
                <a:pos x="1347188" y="3191263"/>
              </a:cxn>
              <a:cxn ang="0">
                <a:pos x="79957" y="3145525"/>
              </a:cxn>
              <a:cxn ang="0">
                <a:pos x="0" y="2414376"/>
              </a:cxn>
              <a:cxn ang="0">
                <a:pos x="38894" y="1968218"/>
              </a:cxn>
              <a:cxn ang="0">
                <a:pos x="349391" y="1686013"/>
              </a:cxn>
              <a:cxn ang="0">
                <a:pos x="0" y="913783"/>
              </a:cxn>
              <a:cxn ang="0">
                <a:pos x="223397" y="267882"/>
              </a:cxn>
              <a:cxn ang="0">
                <a:pos x="761030" y="0"/>
              </a:cxn>
              <a:cxn ang="0">
                <a:pos x="1303020" y="267882"/>
              </a:cxn>
              <a:cxn ang="0">
                <a:pos x="1530138" y="913783"/>
              </a:cxn>
              <a:cxn ang="0">
                <a:pos x="1172333" y="1686013"/>
              </a:cxn>
              <a:cxn ang="0">
                <a:pos x="6022234" y="4253159"/>
              </a:cxn>
              <a:cxn ang="0">
                <a:pos x="6156643" y="6476806"/>
              </a:cxn>
              <a:cxn ang="0">
                <a:pos x="6018512" y="6593170"/>
              </a:cxn>
              <a:cxn ang="0">
                <a:pos x="5806317" y="6720417"/>
              </a:cxn>
              <a:cxn ang="0">
                <a:pos x="721201" y="6624585"/>
              </a:cxn>
              <a:cxn ang="0">
                <a:pos x="565944" y="4816616"/>
              </a:cxn>
              <a:cxn ang="0">
                <a:pos x="1076819" y="3753168"/>
              </a:cxn>
              <a:cxn ang="0">
                <a:pos x="1287463" y="3594488"/>
              </a:cxn>
              <a:cxn ang="0">
                <a:pos x="1594855" y="3543459"/>
              </a:cxn>
              <a:cxn ang="0">
                <a:pos x="2542558" y="3376701"/>
              </a:cxn>
              <a:cxn ang="0">
                <a:pos x="1831005" y="1836596"/>
              </a:cxn>
              <a:cxn ang="0">
                <a:pos x="2281202" y="539503"/>
              </a:cxn>
              <a:cxn ang="0">
                <a:pos x="3360826" y="935"/>
              </a:cxn>
              <a:cxn ang="0">
                <a:pos x="4440767" y="539503"/>
              </a:cxn>
              <a:cxn ang="0">
                <a:pos x="4890964" y="1836596"/>
              </a:cxn>
              <a:cxn ang="0">
                <a:pos x="4179411" y="3376701"/>
              </a:cxn>
              <a:cxn ang="0">
                <a:pos x="5126814" y="3543459"/>
              </a:cxn>
              <a:cxn ang="0">
                <a:pos x="5434506" y="3594488"/>
              </a:cxn>
              <a:cxn ang="0">
                <a:pos x="5651994" y="3753168"/>
              </a:cxn>
              <a:cxn ang="0">
                <a:pos x="6572638" y="1769392"/>
              </a:cxn>
              <a:cxn ang="0">
                <a:pos x="6712955" y="2211211"/>
              </a:cxn>
              <a:cxn ang="0">
                <a:pos x="6720417" y="3066821"/>
              </a:cxn>
              <a:cxn ang="0">
                <a:pos x="6544945" y="3191263"/>
              </a:cxn>
              <a:cxn ang="0">
                <a:pos x="5274910" y="3145525"/>
              </a:cxn>
              <a:cxn ang="0">
                <a:pos x="5190278" y="2414376"/>
              </a:cxn>
              <a:cxn ang="0">
                <a:pos x="5238186" y="1968218"/>
              </a:cxn>
              <a:cxn ang="0">
                <a:pos x="5547448" y="1686013"/>
              </a:cxn>
              <a:cxn ang="0">
                <a:pos x="5190278" y="913783"/>
              </a:cxn>
              <a:cxn ang="0">
                <a:pos x="5413675" y="267882"/>
              </a:cxn>
              <a:cxn ang="0">
                <a:pos x="5958769" y="0"/>
              </a:cxn>
              <a:cxn ang="0">
                <a:pos x="6497020" y="267882"/>
              </a:cxn>
              <a:cxn ang="0">
                <a:pos x="6720417" y="913783"/>
              </a:cxn>
              <a:cxn ang="0">
                <a:pos x="6370091" y="1686013"/>
              </a:cxn>
            </a:cxnLst>
            <a:rect l="0" t="0" r="0" b="0"/>
            <a:pathLst>
              <a:path w="21600" h="21600">
                <a:moveTo>
                  <a:pt x="3768" y="5419"/>
                </a:moveTo>
                <a:cubicBezTo>
                  <a:pt x="4051" y="5419"/>
                  <a:pt x="4272" y="5506"/>
                  <a:pt x="4428" y="5687"/>
                </a:cubicBezTo>
                <a:cubicBezTo>
                  <a:pt x="4586" y="5866"/>
                  <a:pt x="4702" y="6079"/>
                  <a:pt x="4766" y="6326"/>
                </a:cubicBezTo>
                <a:cubicBezTo>
                  <a:pt x="4836" y="6574"/>
                  <a:pt x="4879" y="6836"/>
                  <a:pt x="4894" y="7107"/>
                </a:cubicBezTo>
                <a:cubicBezTo>
                  <a:pt x="4910" y="7377"/>
                  <a:pt x="4918" y="7596"/>
                  <a:pt x="4918" y="7760"/>
                </a:cubicBezTo>
                <a:lnTo>
                  <a:pt x="4918" y="9857"/>
                </a:lnTo>
                <a:cubicBezTo>
                  <a:pt x="4810" y="9929"/>
                  <a:pt x="4721" y="10015"/>
                  <a:pt x="4646" y="10110"/>
                </a:cubicBezTo>
                <a:cubicBezTo>
                  <a:pt x="4574" y="10208"/>
                  <a:pt x="4469" y="10257"/>
                  <a:pt x="4330" y="10257"/>
                </a:cubicBezTo>
                <a:lnTo>
                  <a:pt x="562" y="10257"/>
                </a:lnTo>
                <a:cubicBezTo>
                  <a:pt x="439" y="10257"/>
                  <a:pt x="338" y="10208"/>
                  <a:pt x="257" y="10110"/>
                </a:cubicBezTo>
                <a:cubicBezTo>
                  <a:pt x="178" y="10015"/>
                  <a:pt x="94" y="9929"/>
                  <a:pt x="0" y="9857"/>
                </a:cubicBezTo>
                <a:lnTo>
                  <a:pt x="0" y="7760"/>
                </a:lnTo>
                <a:cubicBezTo>
                  <a:pt x="0" y="7596"/>
                  <a:pt x="5" y="7377"/>
                  <a:pt x="12" y="7107"/>
                </a:cubicBezTo>
                <a:cubicBezTo>
                  <a:pt x="19" y="6836"/>
                  <a:pt x="58" y="6574"/>
                  <a:pt x="125" y="6326"/>
                </a:cubicBezTo>
                <a:cubicBezTo>
                  <a:pt x="197" y="6079"/>
                  <a:pt x="310" y="5866"/>
                  <a:pt x="466" y="5687"/>
                </a:cubicBezTo>
                <a:cubicBezTo>
                  <a:pt x="624" y="5509"/>
                  <a:pt x="842" y="5419"/>
                  <a:pt x="1123" y="5419"/>
                </a:cubicBezTo>
                <a:cubicBezTo>
                  <a:pt x="782" y="5152"/>
                  <a:pt x="509" y="4803"/>
                  <a:pt x="305" y="4377"/>
                </a:cubicBezTo>
                <a:cubicBezTo>
                  <a:pt x="103" y="3951"/>
                  <a:pt x="0" y="3470"/>
                  <a:pt x="0" y="2937"/>
                </a:cubicBezTo>
                <a:cubicBezTo>
                  <a:pt x="0" y="2540"/>
                  <a:pt x="65" y="2163"/>
                  <a:pt x="190" y="1806"/>
                </a:cubicBezTo>
                <a:cubicBezTo>
                  <a:pt x="317" y="1449"/>
                  <a:pt x="492" y="1135"/>
                  <a:pt x="718" y="861"/>
                </a:cubicBezTo>
                <a:cubicBezTo>
                  <a:pt x="943" y="590"/>
                  <a:pt x="1207" y="380"/>
                  <a:pt x="1505" y="228"/>
                </a:cubicBezTo>
                <a:cubicBezTo>
                  <a:pt x="1805" y="78"/>
                  <a:pt x="2119" y="0"/>
                  <a:pt x="2446" y="0"/>
                </a:cubicBezTo>
                <a:cubicBezTo>
                  <a:pt x="2794" y="0"/>
                  <a:pt x="3115" y="78"/>
                  <a:pt x="3413" y="228"/>
                </a:cubicBezTo>
                <a:cubicBezTo>
                  <a:pt x="3713" y="380"/>
                  <a:pt x="3970" y="590"/>
                  <a:pt x="4188" y="861"/>
                </a:cubicBezTo>
                <a:cubicBezTo>
                  <a:pt x="4406" y="1135"/>
                  <a:pt x="4584" y="1449"/>
                  <a:pt x="4716" y="1806"/>
                </a:cubicBezTo>
                <a:cubicBezTo>
                  <a:pt x="4850" y="2163"/>
                  <a:pt x="4918" y="2540"/>
                  <a:pt x="4918" y="2937"/>
                </a:cubicBezTo>
                <a:cubicBezTo>
                  <a:pt x="4918" y="3458"/>
                  <a:pt x="4814" y="3939"/>
                  <a:pt x="4603" y="4371"/>
                </a:cubicBezTo>
                <a:cubicBezTo>
                  <a:pt x="4392" y="4800"/>
                  <a:pt x="4116" y="5152"/>
                  <a:pt x="3768" y="5419"/>
                </a:cubicBezTo>
                <a:moveTo>
                  <a:pt x="18166" y="12063"/>
                </a:moveTo>
                <a:cubicBezTo>
                  <a:pt x="18672" y="12604"/>
                  <a:pt x="19070" y="13143"/>
                  <a:pt x="19356" y="13670"/>
                </a:cubicBezTo>
                <a:cubicBezTo>
                  <a:pt x="19642" y="14197"/>
                  <a:pt x="19788" y="14801"/>
                  <a:pt x="19788" y="15481"/>
                </a:cubicBezTo>
                <a:lnTo>
                  <a:pt x="19788" y="20817"/>
                </a:lnTo>
                <a:cubicBezTo>
                  <a:pt x="19694" y="20869"/>
                  <a:pt x="19620" y="20932"/>
                  <a:pt x="19558" y="20995"/>
                </a:cubicBezTo>
                <a:cubicBezTo>
                  <a:pt x="19498" y="21062"/>
                  <a:pt x="19426" y="21122"/>
                  <a:pt x="19344" y="21191"/>
                </a:cubicBezTo>
                <a:cubicBezTo>
                  <a:pt x="19262" y="21252"/>
                  <a:pt x="19174" y="21318"/>
                  <a:pt x="19075" y="21387"/>
                </a:cubicBezTo>
                <a:cubicBezTo>
                  <a:pt x="18977" y="21456"/>
                  <a:pt x="18835" y="21528"/>
                  <a:pt x="18662" y="21600"/>
                </a:cubicBezTo>
                <a:lnTo>
                  <a:pt x="2942" y="21600"/>
                </a:lnTo>
                <a:cubicBezTo>
                  <a:pt x="2676" y="21600"/>
                  <a:pt x="2467" y="21499"/>
                  <a:pt x="2318" y="21292"/>
                </a:cubicBezTo>
                <a:cubicBezTo>
                  <a:pt x="2167" y="21082"/>
                  <a:pt x="2004" y="20926"/>
                  <a:pt x="1819" y="20817"/>
                </a:cubicBezTo>
                <a:lnTo>
                  <a:pt x="1819" y="15481"/>
                </a:lnTo>
                <a:cubicBezTo>
                  <a:pt x="1819" y="14764"/>
                  <a:pt x="1990" y="14127"/>
                  <a:pt x="2335" y="13572"/>
                </a:cubicBezTo>
                <a:cubicBezTo>
                  <a:pt x="2678" y="13019"/>
                  <a:pt x="3053" y="12512"/>
                  <a:pt x="3461" y="12063"/>
                </a:cubicBezTo>
                <a:cubicBezTo>
                  <a:pt x="3535" y="11971"/>
                  <a:pt x="3634" y="11870"/>
                  <a:pt x="3754" y="11766"/>
                </a:cubicBezTo>
                <a:cubicBezTo>
                  <a:pt x="3874" y="11660"/>
                  <a:pt x="4001" y="11591"/>
                  <a:pt x="4138" y="11553"/>
                </a:cubicBezTo>
                <a:cubicBezTo>
                  <a:pt x="4277" y="11496"/>
                  <a:pt x="4433" y="11467"/>
                  <a:pt x="4610" y="11455"/>
                </a:cubicBezTo>
                <a:cubicBezTo>
                  <a:pt x="4786" y="11447"/>
                  <a:pt x="4956" y="11424"/>
                  <a:pt x="5126" y="11389"/>
                </a:cubicBezTo>
                <a:cubicBezTo>
                  <a:pt x="5594" y="11300"/>
                  <a:pt x="6091" y="11210"/>
                  <a:pt x="6622" y="11121"/>
                </a:cubicBezTo>
                <a:cubicBezTo>
                  <a:pt x="7150" y="11035"/>
                  <a:pt x="7666" y="10946"/>
                  <a:pt x="8172" y="10853"/>
                </a:cubicBezTo>
                <a:cubicBezTo>
                  <a:pt x="7483" y="10326"/>
                  <a:pt x="6929" y="9632"/>
                  <a:pt x="6514" y="8763"/>
                </a:cubicBezTo>
                <a:cubicBezTo>
                  <a:pt x="6094" y="7896"/>
                  <a:pt x="5885" y="6940"/>
                  <a:pt x="5885" y="5903"/>
                </a:cubicBezTo>
                <a:cubicBezTo>
                  <a:pt x="5885" y="5097"/>
                  <a:pt x="6017" y="4331"/>
                  <a:pt x="6276" y="3608"/>
                </a:cubicBezTo>
                <a:cubicBezTo>
                  <a:pt x="6535" y="2885"/>
                  <a:pt x="6888" y="2261"/>
                  <a:pt x="7332" y="1734"/>
                </a:cubicBezTo>
                <a:cubicBezTo>
                  <a:pt x="7778" y="1204"/>
                  <a:pt x="8299" y="786"/>
                  <a:pt x="8894" y="472"/>
                </a:cubicBezTo>
                <a:cubicBezTo>
                  <a:pt x="9494" y="159"/>
                  <a:pt x="10126" y="3"/>
                  <a:pt x="10802" y="3"/>
                </a:cubicBezTo>
                <a:cubicBezTo>
                  <a:pt x="11477" y="3"/>
                  <a:pt x="12113" y="159"/>
                  <a:pt x="12710" y="472"/>
                </a:cubicBezTo>
                <a:cubicBezTo>
                  <a:pt x="13308" y="786"/>
                  <a:pt x="13826" y="1204"/>
                  <a:pt x="14273" y="1734"/>
                </a:cubicBezTo>
                <a:cubicBezTo>
                  <a:pt x="14717" y="2261"/>
                  <a:pt x="15067" y="2885"/>
                  <a:pt x="15329" y="3608"/>
                </a:cubicBezTo>
                <a:cubicBezTo>
                  <a:pt x="15590" y="4331"/>
                  <a:pt x="15720" y="5097"/>
                  <a:pt x="15720" y="5903"/>
                </a:cubicBezTo>
                <a:cubicBezTo>
                  <a:pt x="15720" y="6940"/>
                  <a:pt x="15514" y="7890"/>
                  <a:pt x="15101" y="8757"/>
                </a:cubicBezTo>
                <a:cubicBezTo>
                  <a:pt x="14686" y="9621"/>
                  <a:pt x="14129" y="10321"/>
                  <a:pt x="13433" y="10853"/>
                </a:cubicBezTo>
                <a:cubicBezTo>
                  <a:pt x="13937" y="10946"/>
                  <a:pt x="14453" y="11032"/>
                  <a:pt x="14978" y="11115"/>
                </a:cubicBezTo>
                <a:cubicBezTo>
                  <a:pt x="15504" y="11199"/>
                  <a:pt x="16006" y="11288"/>
                  <a:pt x="16478" y="11389"/>
                </a:cubicBezTo>
                <a:cubicBezTo>
                  <a:pt x="16654" y="11426"/>
                  <a:pt x="16826" y="11449"/>
                  <a:pt x="16994" y="11455"/>
                </a:cubicBezTo>
                <a:cubicBezTo>
                  <a:pt x="17162" y="11467"/>
                  <a:pt x="17323" y="11496"/>
                  <a:pt x="17467" y="11553"/>
                </a:cubicBezTo>
                <a:cubicBezTo>
                  <a:pt x="17604" y="11591"/>
                  <a:pt x="17731" y="11660"/>
                  <a:pt x="17851" y="11766"/>
                </a:cubicBezTo>
                <a:cubicBezTo>
                  <a:pt x="17966" y="11870"/>
                  <a:pt x="18074" y="11971"/>
                  <a:pt x="18166" y="12063"/>
                </a:cubicBezTo>
                <a:moveTo>
                  <a:pt x="20474" y="5419"/>
                </a:moveTo>
                <a:cubicBezTo>
                  <a:pt x="20758" y="5419"/>
                  <a:pt x="20974" y="5506"/>
                  <a:pt x="21125" y="5687"/>
                </a:cubicBezTo>
                <a:cubicBezTo>
                  <a:pt x="21271" y="5866"/>
                  <a:pt x="21382" y="6079"/>
                  <a:pt x="21449" y="6326"/>
                </a:cubicBezTo>
                <a:cubicBezTo>
                  <a:pt x="21521" y="6574"/>
                  <a:pt x="21562" y="6836"/>
                  <a:pt x="21576" y="7107"/>
                </a:cubicBezTo>
                <a:cubicBezTo>
                  <a:pt x="21593" y="7377"/>
                  <a:pt x="21600" y="7596"/>
                  <a:pt x="21600" y="7760"/>
                </a:cubicBezTo>
                <a:lnTo>
                  <a:pt x="21600" y="9857"/>
                </a:lnTo>
                <a:cubicBezTo>
                  <a:pt x="21509" y="9929"/>
                  <a:pt x="21422" y="10015"/>
                  <a:pt x="21341" y="10110"/>
                </a:cubicBezTo>
                <a:cubicBezTo>
                  <a:pt x="21262" y="10208"/>
                  <a:pt x="21158" y="10257"/>
                  <a:pt x="21036" y="10257"/>
                </a:cubicBezTo>
                <a:lnTo>
                  <a:pt x="17268" y="10257"/>
                </a:lnTo>
                <a:cubicBezTo>
                  <a:pt x="17131" y="10257"/>
                  <a:pt x="17023" y="10208"/>
                  <a:pt x="16954" y="10110"/>
                </a:cubicBezTo>
                <a:cubicBezTo>
                  <a:pt x="16879" y="10015"/>
                  <a:pt x="16790" y="9929"/>
                  <a:pt x="16682" y="9857"/>
                </a:cubicBezTo>
                <a:lnTo>
                  <a:pt x="16682" y="7760"/>
                </a:lnTo>
                <a:cubicBezTo>
                  <a:pt x="16682" y="7596"/>
                  <a:pt x="16692" y="7377"/>
                  <a:pt x="16706" y="7107"/>
                </a:cubicBezTo>
                <a:cubicBezTo>
                  <a:pt x="16721" y="6836"/>
                  <a:pt x="16766" y="6574"/>
                  <a:pt x="16836" y="6326"/>
                </a:cubicBezTo>
                <a:cubicBezTo>
                  <a:pt x="16913" y="6079"/>
                  <a:pt x="17023" y="5866"/>
                  <a:pt x="17184" y="5687"/>
                </a:cubicBezTo>
                <a:cubicBezTo>
                  <a:pt x="17338" y="5509"/>
                  <a:pt x="17556" y="5419"/>
                  <a:pt x="17830" y="5419"/>
                </a:cubicBezTo>
                <a:cubicBezTo>
                  <a:pt x="17489" y="5152"/>
                  <a:pt x="17210" y="4803"/>
                  <a:pt x="16999" y="4377"/>
                </a:cubicBezTo>
                <a:cubicBezTo>
                  <a:pt x="16788" y="3951"/>
                  <a:pt x="16682" y="3470"/>
                  <a:pt x="16682" y="2937"/>
                </a:cubicBezTo>
                <a:cubicBezTo>
                  <a:pt x="16682" y="2540"/>
                  <a:pt x="16745" y="2163"/>
                  <a:pt x="16872" y="1806"/>
                </a:cubicBezTo>
                <a:cubicBezTo>
                  <a:pt x="16999" y="1449"/>
                  <a:pt x="17174" y="1135"/>
                  <a:pt x="17400" y="861"/>
                </a:cubicBezTo>
                <a:cubicBezTo>
                  <a:pt x="17626" y="590"/>
                  <a:pt x="17890" y="380"/>
                  <a:pt x="18187" y="228"/>
                </a:cubicBezTo>
                <a:cubicBezTo>
                  <a:pt x="18487" y="78"/>
                  <a:pt x="18809" y="0"/>
                  <a:pt x="19152" y="0"/>
                </a:cubicBezTo>
                <a:cubicBezTo>
                  <a:pt x="19481" y="0"/>
                  <a:pt x="19795" y="78"/>
                  <a:pt x="20095" y="228"/>
                </a:cubicBezTo>
                <a:cubicBezTo>
                  <a:pt x="20395" y="380"/>
                  <a:pt x="20657" y="590"/>
                  <a:pt x="20882" y="861"/>
                </a:cubicBezTo>
                <a:cubicBezTo>
                  <a:pt x="21108" y="1135"/>
                  <a:pt x="21286" y="1449"/>
                  <a:pt x="21413" y="1806"/>
                </a:cubicBezTo>
                <a:cubicBezTo>
                  <a:pt x="21538" y="2163"/>
                  <a:pt x="21600" y="2540"/>
                  <a:pt x="21600" y="2937"/>
                </a:cubicBezTo>
                <a:cubicBezTo>
                  <a:pt x="21600" y="3458"/>
                  <a:pt x="21499" y="3939"/>
                  <a:pt x="21295" y="4371"/>
                </a:cubicBezTo>
                <a:cubicBezTo>
                  <a:pt x="21094" y="4800"/>
                  <a:pt x="20820" y="5152"/>
                  <a:pt x="20474" y="5419"/>
                </a:cubicBez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9873" name="任意多边形 33"/>
          <p:cNvSpPr>
            <a:spLocks noChangeAspect="1"/>
          </p:cNvSpPr>
          <p:nvPr/>
        </p:nvSpPr>
        <p:spPr>
          <a:xfrm rot="10800000">
            <a:off x="3459163" y="3509963"/>
            <a:ext cx="614362" cy="663575"/>
          </a:xfrm>
          <a:custGeom>
            <a:avLst/>
            <a:gdLst/>
            <a:ahLst/>
            <a:cxnLst>
              <a:cxn ang="0">
                <a:pos x="2682494" y="3067706"/>
              </a:cxn>
              <a:cxn ang="0">
                <a:pos x="876045" y="3067706"/>
              </a:cxn>
              <a:cxn ang="0">
                <a:pos x="0" y="1533853"/>
              </a:cxn>
              <a:cxn ang="0">
                <a:pos x="876045" y="0"/>
              </a:cxn>
              <a:cxn ang="0">
                <a:pos x="2682494" y="0"/>
              </a:cxn>
              <a:cxn ang="0">
                <a:pos x="2836097" y="268941"/>
              </a:cxn>
              <a:cxn ang="0">
                <a:pos x="1473384" y="268941"/>
              </a:cxn>
              <a:cxn ang="0">
                <a:pos x="747356" y="1540132"/>
              </a:cxn>
              <a:cxn ang="0">
                <a:pos x="1473384" y="2811322"/>
              </a:cxn>
              <a:cxn ang="0">
                <a:pos x="2828925" y="2811322"/>
              </a:cxn>
            </a:cxnLst>
            <a:rect l="0" t="0" r="0" b="0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9874" name="任意多边形 33"/>
          <p:cNvSpPr>
            <a:spLocks noChangeAspect="1"/>
          </p:cNvSpPr>
          <p:nvPr/>
        </p:nvSpPr>
        <p:spPr>
          <a:xfrm rot="10800000">
            <a:off x="4787900" y="3509963"/>
            <a:ext cx="614363" cy="663575"/>
          </a:xfrm>
          <a:custGeom>
            <a:avLst/>
            <a:gdLst/>
            <a:ahLst/>
            <a:cxnLst>
              <a:cxn ang="0">
                <a:pos x="2682494" y="3067706"/>
              </a:cxn>
              <a:cxn ang="0">
                <a:pos x="876045" y="3067706"/>
              </a:cxn>
              <a:cxn ang="0">
                <a:pos x="0" y="1533853"/>
              </a:cxn>
              <a:cxn ang="0">
                <a:pos x="876045" y="0"/>
              </a:cxn>
              <a:cxn ang="0">
                <a:pos x="2682494" y="0"/>
              </a:cxn>
              <a:cxn ang="0">
                <a:pos x="2836097" y="268941"/>
              </a:cxn>
              <a:cxn ang="0">
                <a:pos x="1473384" y="268941"/>
              </a:cxn>
              <a:cxn ang="0">
                <a:pos x="747356" y="1540132"/>
              </a:cxn>
              <a:cxn ang="0">
                <a:pos x="1473384" y="2811322"/>
              </a:cxn>
              <a:cxn ang="0">
                <a:pos x="2828925" y="2811322"/>
              </a:cxn>
            </a:cxnLst>
            <a:rect l="0" t="0" r="0" b="0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9875" name="任意多边形 33"/>
          <p:cNvSpPr>
            <a:spLocks noChangeAspect="1"/>
          </p:cNvSpPr>
          <p:nvPr/>
        </p:nvSpPr>
        <p:spPr>
          <a:xfrm rot="10800000">
            <a:off x="6118225" y="3509963"/>
            <a:ext cx="612775" cy="663575"/>
          </a:xfrm>
          <a:custGeom>
            <a:avLst/>
            <a:gdLst/>
            <a:ahLst/>
            <a:cxnLst>
              <a:cxn ang="0">
                <a:pos x="2682494" y="3067706"/>
              </a:cxn>
              <a:cxn ang="0">
                <a:pos x="876045" y="3067706"/>
              </a:cxn>
              <a:cxn ang="0">
                <a:pos x="0" y="1533853"/>
              </a:cxn>
              <a:cxn ang="0">
                <a:pos x="876045" y="0"/>
              </a:cxn>
              <a:cxn ang="0">
                <a:pos x="2682494" y="0"/>
              </a:cxn>
              <a:cxn ang="0">
                <a:pos x="2836097" y="268941"/>
              </a:cxn>
              <a:cxn ang="0">
                <a:pos x="1473384" y="268941"/>
              </a:cxn>
              <a:cxn ang="0">
                <a:pos x="747356" y="1540132"/>
              </a:cxn>
              <a:cxn ang="0">
                <a:pos x="1473384" y="2811322"/>
              </a:cxn>
              <a:cxn ang="0">
                <a:pos x="2828925" y="2811322"/>
              </a:cxn>
            </a:cxnLst>
            <a:rect l="0" t="0" r="0" b="0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5343525" y="3605213"/>
            <a:ext cx="1165225" cy="476250"/>
          </a:xfrm>
          <a:prstGeom prst="chevron">
            <a:avLst>
              <a:gd name="adj" fmla="val 2455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6" name="燕尾形 5"/>
          <p:cNvSpPr/>
          <p:nvPr/>
        </p:nvSpPr>
        <p:spPr>
          <a:xfrm>
            <a:off x="4013200" y="3605213"/>
            <a:ext cx="1166813" cy="476250"/>
          </a:xfrm>
          <a:prstGeom prst="chevron">
            <a:avLst>
              <a:gd name="adj" fmla="val 2455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7" name="五边形 6"/>
          <p:cNvSpPr/>
          <p:nvPr/>
        </p:nvSpPr>
        <p:spPr>
          <a:xfrm>
            <a:off x="2468563" y="3602038"/>
            <a:ext cx="1382713" cy="481013"/>
          </a:xfrm>
          <a:prstGeom prst="homePlate">
            <a:avLst>
              <a:gd name="adj" fmla="val 2641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79879" name="任意多边形 33"/>
          <p:cNvSpPr>
            <a:spLocks noChangeAspect="1"/>
          </p:cNvSpPr>
          <p:nvPr/>
        </p:nvSpPr>
        <p:spPr>
          <a:xfrm rot="10800000">
            <a:off x="7446963" y="3509963"/>
            <a:ext cx="614362" cy="663575"/>
          </a:xfrm>
          <a:custGeom>
            <a:avLst/>
            <a:gdLst/>
            <a:ahLst/>
            <a:cxnLst>
              <a:cxn ang="0">
                <a:pos x="2682494" y="3067706"/>
              </a:cxn>
              <a:cxn ang="0">
                <a:pos x="876045" y="3067706"/>
              </a:cxn>
              <a:cxn ang="0">
                <a:pos x="0" y="1533853"/>
              </a:cxn>
              <a:cxn ang="0">
                <a:pos x="876045" y="0"/>
              </a:cxn>
              <a:cxn ang="0">
                <a:pos x="2682494" y="0"/>
              </a:cxn>
              <a:cxn ang="0">
                <a:pos x="2836097" y="268941"/>
              </a:cxn>
              <a:cxn ang="0">
                <a:pos x="1473384" y="268941"/>
              </a:cxn>
              <a:cxn ang="0">
                <a:pos x="747356" y="1540132"/>
              </a:cxn>
              <a:cxn ang="0">
                <a:pos x="1473384" y="2811322"/>
              </a:cxn>
              <a:cxn ang="0">
                <a:pos x="2828925" y="2811322"/>
              </a:cxn>
            </a:cxnLst>
            <a:rect l="0" t="0" r="0" b="0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燕尾形 9"/>
          <p:cNvSpPr/>
          <p:nvPr/>
        </p:nvSpPr>
        <p:spPr>
          <a:xfrm>
            <a:off x="6672263" y="3605213"/>
            <a:ext cx="1166813" cy="476250"/>
          </a:xfrm>
          <a:prstGeom prst="chevron">
            <a:avLst>
              <a:gd name="adj" fmla="val 2455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79881" name="任意多边形 33"/>
          <p:cNvSpPr>
            <a:spLocks noChangeAspect="1"/>
          </p:cNvSpPr>
          <p:nvPr/>
        </p:nvSpPr>
        <p:spPr>
          <a:xfrm rot="10800000">
            <a:off x="8775700" y="3509963"/>
            <a:ext cx="614363" cy="663575"/>
          </a:xfrm>
          <a:custGeom>
            <a:avLst/>
            <a:gdLst/>
            <a:ahLst/>
            <a:cxnLst>
              <a:cxn ang="0">
                <a:pos x="2682494" y="3067706"/>
              </a:cxn>
              <a:cxn ang="0">
                <a:pos x="876045" y="3067706"/>
              </a:cxn>
              <a:cxn ang="0">
                <a:pos x="0" y="1533853"/>
              </a:cxn>
              <a:cxn ang="0">
                <a:pos x="876045" y="0"/>
              </a:cxn>
              <a:cxn ang="0">
                <a:pos x="2682494" y="0"/>
              </a:cxn>
              <a:cxn ang="0">
                <a:pos x="2836097" y="268941"/>
              </a:cxn>
              <a:cxn ang="0">
                <a:pos x="1473384" y="268941"/>
              </a:cxn>
              <a:cxn ang="0">
                <a:pos x="747356" y="1540132"/>
              </a:cxn>
              <a:cxn ang="0">
                <a:pos x="1473384" y="2811322"/>
              </a:cxn>
              <a:cxn ang="0">
                <a:pos x="2828925" y="2811322"/>
              </a:cxn>
            </a:cxnLst>
            <a:rect l="0" t="0" r="0" b="0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8001000" y="3605213"/>
            <a:ext cx="1166813" cy="476250"/>
          </a:xfrm>
          <a:prstGeom prst="chevron">
            <a:avLst>
              <a:gd name="adj" fmla="val 2455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497263" y="4248150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151563" y="4248150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8818563" y="4248150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4830763" y="2406650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485063" y="2406650"/>
            <a:ext cx="0" cy="10414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等腰三角形 17"/>
          <p:cNvSpPr/>
          <p:nvPr/>
        </p:nvSpPr>
        <p:spPr>
          <a:xfrm rot="16200000">
            <a:off x="4641056" y="2431256"/>
            <a:ext cx="171450" cy="14763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19" name="等腰三角形 18"/>
          <p:cNvSpPr/>
          <p:nvPr/>
        </p:nvSpPr>
        <p:spPr>
          <a:xfrm rot="5400000">
            <a:off x="7511256" y="2431256"/>
            <a:ext cx="171450" cy="14763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20" name="等腰三角形 19"/>
          <p:cNvSpPr/>
          <p:nvPr/>
        </p:nvSpPr>
        <p:spPr>
          <a:xfrm rot="16200000">
            <a:off x="3307556" y="5110956"/>
            <a:ext cx="171450" cy="14763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21" name="等腰三角形 20"/>
          <p:cNvSpPr/>
          <p:nvPr/>
        </p:nvSpPr>
        <p:spPr>
          <a:xfrm rot="16200000">
            <a:off x="5961856" y="5110956"/>
            <a:ext cx="171450" cy="14763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16200000">
            <a:off x="8628856" y="5110956"/>
            <a:ext cx="171450" cy="14763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chemeClr val="bg1"/>
              </a:solidFill>
            </a:endParaRPr>
          </a:p>
        </p:txBody>
      </p:sp>
      <p:sp>
        <p:nvSpPr>
          <p:cNvPr id="79893" name="矩形 57"/>
          <p:cNvSpPr/>
          <p:nvPr/>
        </p:nvSpPr>
        <p:spPr>
          <a:xfrm>
            <a:off x="4113213" y="4437063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8870" name="文本框 29"/>
          <p:cNvSpPr txBox="1"/>
          <p:nvPr/>
        </p:nvSpPr>
        <p:spPr>
          <a:xfrm>
            <a:off x="3810000" y="4805363"/>
            <a:ext cx="2105025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此处文字通过TXT文档或者QQ聊天窗口复制进入，无需调整格式，简单快捷，LEOPARD祝您汇报顺利！</a:t>
            </a:r>
          </a:p>
        </p:txBody>
      </p:sp>
      <p:sp>
        <p:nvSpPr>
          <p:cNvPr id="79895" name="矩形 57"/>
          <p:cNvSpPr/>
          <p:nvPr/>
        </p:nvSpPr>
        <p:spPr>
          <a:xfrm>
            <a:off x="6754813" y="4437063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8872" name="文本框 23"/>
          <p:cNvSpPr txBox="1"/>
          <p:nvPr/>
        </p:nvSpPr>
        <p:spPr>
          <a:xfrm>
            <a:off x="6451600" y="4805363"/>
            <a:ext cx="2105025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此处文字通过TXT文档或者QQ聊天窗口复制进入，无需调整格式，简单快捷，LEOPARD祝您汇报顺利！</a:t>
            </a:r>
          </a:p>
        </p:txBody>
      </p:sp>
      <p:sp>
        <p:nvSpPr>
          <p:cNvPr id="79897" name="矩形 57"/>
          <p:cNvSpPr/>
          <p:nvPr/>
        </p:nvSpPr>
        <p:spPr>
          <a:xfrm>
            <a:off x="1408113" y="4437063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8874" name="文本框 25"/>
          <p:cNvSpPr txBox="1"/>
          <p:nvPr/>
        </p:nvSpPr>
        <p:spPr>
          <a:xfrm>
            <a:off x="1104900" y="4805363"/>
            <a:ext cx="2105025" cy="1316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此处文字通过TXT文档或者QQ聊天窗口复制进入，无需调整格式，简单快捷，LEOPARD祝您汇报顺利！</a:t>
            </a:r>
          </a:p>
        </p:txBody>
      </p:sp>
      <p:sp>
        <p:nvSpPr>
          <p:cNvPr id="79899" name="矩形 57"/>
          <p:cNvSpPr/>
          <p:nvPr/>
        </p:nvSpPr>
        <p:spPr>
          <a:xfrm>
            <a:off x="2728913" y="3001963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8876" name="文本框 27"/>
          <p:cNvSpPr txBox="1"/>
          <p:nvPr/>
        </p:nvSpPr>
        <p:spPr>
          <a:xfrm>
            <a:off x="825500" y="1909763"/>
            <a:ext cx="364172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79901" name="矩形 57"/>
          <p:cNvSpPr/>
          <p:nvPr/>
        </p:nvSpPr>
        <p:spPr>
          <a:xfrm>
            <a:off x="7670800" y="300196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8878" name="文本框 34"/>
          <p:cNvSpPr txBox="1"/>
          <p:nvPr/>
        </p:nvSpPr>
        <p:spPr>
          <a:xfrm>
            <a:off x="7747000" y="1909763"/>
            <a:ext cx="364172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矩形 57"/>
          <p:cNvSpPr/>
          <p:nvPr/>
        </p:nvSpPr>
        <p:spPr>
          <a:xfrm>
            <a:off x="333375" y="360045"/>
            <a:ext cx="44792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71694" name="文本框 12"/>
          <p:cNvSpPr txBox="1"/>
          <p:nvPr/>
        </p:nvSpPr>
        <p:spPr>
          <a:xfrm>
            <a:off x="333375" y="772795"/>
            <a:ext cx="10822940" cy="3975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9" name="타원 8"/>
          <p:cNvSpPr/>
          <p:nvPr/>
        </p:nvSpPr>
        <p:spPr>
          <a:xfrm>
            <a:off x="5179060" y="3075623"/>
            <a:ext cx="1835150" cy="1838325"/>
          </a:xfrm>
          <a:prstGeom prst="ellipse">
            <a:avLst/>
          </a:prstGeom>
          <a:noFill/>
          <a:ln w="12700" cap="rnd">
            <a:solidFill>
              <a:schemeClr val="bg1"/>
            </a:solidFill>
            <a:prstDash val="sysDash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ko-KR" altLang="en-US" sz="1600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5902960" y="2907348"/>
            <a:ext cx="376238" cy="37465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ko-KR" altLang="en-US" sz="1600" strike="noStrike" noProof="1">
              <a:solidFill>
                <a:schemeClr val="bg1"/>
              </a:solidFill>
              <a:effectLst>
                <a:glow rad="127000">
                  <a:srgbClr val="62B4C0"/>
                </a:glo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5036185" y="3542348"/>
            <a:ext cx="377825" cy="37465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ko-KR" altLang="en-US" sz="1600" strike="noStrike" noProof="1">
              <a:solidFill>
                <a:schemeClr val="bg1"/>
              </a:solidFill>
              <a:effectLst>
                <a:glow rad="127000">
                  <a:srgbClr val="62B4C0"/>
                </a:glo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5352098" y="4591685"/>
            <a:ext cx="374650" cy="37465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ko-KR" altLang="en-US" sz="1600" strike="noStrike" noProof="1">
              <a:solidFill>
                <a:schemeClr val="bg1"/>
              </a:solidFill>
              <a:effectLst>
                <a:glow rad="127000">
                  <a:srgbClr val="62B4C0"/>
                </a:glo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6463348" y="4580573"/>
            <a:ext cx="374650" cy="37465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ko-KR" altLang="en-US" sz="1600" strike="noStrike" noProof="1">
              <a:solidFill>
                <a:schemeClr val="bg1"/>
              </a:solidFill>
              <a:effectLst>
                <a:glow rad="127000">
                  <a:srgbClr val="62B4C0"/>
                </a:glo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6814185" y="3574098"/>
            <a:ext cx="377825" cy="37465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ko-KR" altLang="en-US" sz="1600" strike="noStrike" noProof="1">
              <a:solidFill>
                <a:schemeClr val="bg1"/>
              </a:solidFill>
              <a:effectLst>
                <a:glow rad="127000">
                  <a:srgbClr val="62B4C0"/>
                </a:glo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타원 8"/>
          <p:cNvSpPr/>
          <p:nvPr/>
        </p:nvSpPr>
        <p:spPr>
          <a:xfrm>
            <a:off x="5741035" y="3640773"/>
            <a:ext cx="709613" cy="708025"/>
          </a:xfrm>
          <a:prstGeom prst="ellipse">
            <a:avLst/>
          </a:prstGeom>
          <a:solidFill>
            <a:srgbClr val="C00000"/>
          </a:solidFill>
          <a:ln w="12700" cap="rnd">
            <a:noFill/>
            <a:prstDash val="sysDash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ko-KR" altLang="en-US" sz="1600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928" name="矩形 57"/>
          <p:cNvSpPr/>
          <p:nvPr/>
        </p:nvSpPr>
        <p:spPr>
          <a:xfrm>
            <a:off x="3128010" y="3539173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0905" name="文本框 3"/>
          <p:cNvSpPr txBox="1"/>
          <p:nvPr/>
        </p:nvSpPr>
        <p:spPr>
          <a:xfrm>
            <a:off x="1038860" y="3907473"/>
            <a:ext cx="388937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1930" name="矩形 57"/>
          <p:cNvSpPr/>
          <p:nvPr/>
        </p:nvSpPr>
        <p:spPr>
          <a:xfrm>
            <a:off x="4042410" y="5156835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0907" name="文本框 5"/>
          <p:cNvSpPr txBox="1"/>
          <p:nvPr/>
        </p:nvSpPr>
        <p:spPr>
          <a:xfrm>
            <a:off x="1321435" y="5523548"/>
            <a:ext cx="4521200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1932" name="矩形 57"/>
          <p:cNvSpPr/>
          <p:nvPr/>
        </p:nvSpPr>
        <p:spPr>
          <a:xfrm>
            <a:off x="7265035" y="3539173"/>
            <a:ext cx="1801813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0909" name="文本框 7"/>
          <p:cNvSpPr txBox="1"/>
          <p:nvPr/>
        </p:nvSpPr>
        <p:spPr>
          <a:xfrm>
            <a:off x="7265035" y="3907473"/>
            <a:ext cx="3933825" cy="100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1934" name="矩形 57"/>
          <p:cNvSpPr/>
          <p:nvPr/>
        </p:nvSpPr>
        <p:spPr>
          <a:xfrm>
            <a:off x="6461760" y="5156835"/>
            <a:ext cx="1800225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0911" name="文本框 14"/>
          <p:cNvSpPr txBox="1"/>
          <p:nvPr/>
        </p:nvSpPr>
        <p:spPr>
          <a:xfrm>
            <a:off x="6461760" y="5523548"/>
            <a:ext cx="4521200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1936" name="矩形 57"/>
          <p:cNvSpPr/>
          <p:nvPr/>
        </p:nvSpPr>
        <p:spPr>
          <a:xfrm>
            <a:off x="5199698" y="1802448"/>
            <a:ext cx="1801812" cy="352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/>
            <a:r>
              <a:rPr lang="en-US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LEOPARD TITLE</a:t>
            </a:r>
          </a:p>
        </p:txBody>
      </p:sp>
      <p:sp>
        <p:nvSpPr>
          <p:cNvPr id="80913" name="文本框 17"/>
          <p:cNvSpPr txBox="1"/>
          <p:nvPr/>
        </p:nvSpPr>
        <p:spPr>
          <a:xfrm>
            <a:off x="2508885" y="2154873"/>
            <a:ext cx="7186613" cy="703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 fontAlgn="base">
              <a:lnSpc>
                <a:spcPct val="150000"/>
              </a:lnSpc>
            </a:pPr>
            <a:r>
              <a:rPr lang="en-US" altLang="en-US" sz="13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</a:p>
        </p:txBody>
      </p:sp>
      <p:sp>
        <p:nvSpPr>
          <p:cNvPr id="81938" name="AutoShape 28"/>
          <p:cNvSpPr/>
          <p:nvPr/>
        </p:nvSpPr>
        <p:spPr>
          <a:xfrm>
            <a:off x="6547485" y="4666298"/>
            <a:ext cx="206375" cy="204787"/>
          </a:xfrm>
          <a:custGeom>
            <a:avLst/>
            <a:gdLst/>
            <a:ahLst/>
            <a:cxnLst>
              <a:cxn ang="0">
                <a:pos x="6679353" y="2404410"/>
              </a:cxn>
              <a:cxn ang="0">
                <a:pos x="6720417" y="4198708"/>
              </a:cxn>
              <a:cxn ang="0">
                <a:pos x="6580717" y="4366101"/>
              </a:cxn>
              <a:cxn ang="0">
                <a:pos x="6162552" y="6217938"/>
              </a:cxn>
              <a:cxn ang="0">
                <a:pos x="5740665" y="6720417"/>
              </a:cxn>
              <a:cxn ang="0">
                <a:pos x="683860" y="6569833"/>
              </a:cxn>
              <a:cxn ang="0">
                <a:pos x="564392" y="4366101"/>
              </a:cxn>
              <a:cxn ang="0">
                <a:pos x="41063" y="4318794"/>
              </a:cxn>
              <a:cxn ang="0">
                <a:pos x="0" y="2521708"/>
              </a:cxn>
              <a:cxn ang="0">
                <a:pos x="138765" y="2354950"/>
              </a:cxn>
              <a:cxn ang="0">
                <a:pos x="1681656" y="2261923"/>
              </a:cxn>
              <a:cxn ang="0">
                <a:pos x="1159581" y="1638406"/>
              </a:cxn>
              <a:cxn ang="0">
                <a:pos x="1159581" y="719332"/>
              </a:cxn>
              <a:cxn ang="0">
                <a:pos x="1680104" y="92410"/>
              </a:cxn>
              <a:cxn ang="0">
                <a:pos x="2479093" y="104846"/>
              </a:cxn>
              <a:cxn ang="0">
                <a:pos x="3360208" y="1273775"/>
              </a:cxn>
              <a:cxn ang="0">
                <a:pos x="4242894" y="104846"/>
              </a:cxn>
              <a:cxn ang="0">
                <a:pos x="5040313" y="92410"/>
              </a:cxn>
              <a:cxn ang="0">
                <a:pos x="5559901" y="716527"/>
              </a:cxn>
              <a:cxn ang="0">
                <a:pos x="5559901" y="1638406"/>
              </a:cxn>
              <a:cxn ang="0">
                <a:pos x="5040313" y="2261923"/>
              </a:cxn>
              <a:cxn ang="0">
                <a:pos x="6580717" y="2354950"/>
              </a:cxn>
              <a:cxn ang="0">
                <a:pos x="1767540" y="1533560"/>
              </a:cxn>
              <a:cxn ang="0">
                <a:pos x="2912798" y="1677000"/>
              </a:cxn>
              <a:cxn ang="0">
                <a:pos x="2258801" y="730850"/>
              </a:cxn>
              <a:cxn ang="0">
                <a:pos x="1769092" y="819820"/>
              </a:cxn>
              <a:cxn ang="0">
                <a:pos x="4064300" y="2354950"/>
              </a:cxn>
              <a:cxn ang="0">
                <a:pos x="2655182" y="5772714"/>
              </a:cxn>
              <a:cxn ang="0">
                <a:pos x="2942043" y="6115579"/>
              </a:cxn>
              <a:cxn ang="0">
                <a:pos x="3979986" y="6015390"/>
              </a:cxn>
              <a:cxn ang="0">
                <a:pos x="4064300" y="2354950"/>
              </a:cxn>
              <a:cxn ang="0">
                <a:pos x="4657937" y="1677000"/>
              </a:cxn>
              <a:cxn ang="0">
                <a:pos x="5072362" y="1178878"/>
              </a:cxn>
              <a:cxn ang="0">
                <a:pos x="4657937" y="669237"/>
              </a:cxn>
              <a:cxn ang="0">
                <a:pos x="4350226" y="836630"/>
              </a:cxn>
              <a:cxn ang="0">
                <a:pos x="3806684" y="1677000"/>
              </a:cxn>
            </a:cxnLst>
            <a:rect l="0" t="0" r="0" b="0"/>
            <a:pathLst>
              <a:path w="21600" h="21600">
                <a:moveTo>
                  <a:pt x="21151" y="7569"/>
                </a:moveTo>
                <a:cubicBezTo>
                  <a:pt x="21274" y="7569"/>
                  <a:pt x="21379" y="7618"/>
                  <a:pt x="21468" y="7728"/>
                </a:cubicBezTo>
                <a:cubicBezTo>
                  <a:pt x="21554" y="7834"/>
                  <a:pt x="21600" y="7958"/>
                  <a:pt x="21600" y="8105"/>
                </a:cubicBezTo>
                <a:lnTo>
                  <a:pt x="21600" y="13495"/>
                </a:lnTo>
                <a:cubicBezTo>
                  <a:pt x="21600" y="13642"/>
                  <a:pt x="21557" y="13769"/>
                  <a:pt x="21473" y="13872"/>
                </a:cubicBezTo>
                <a:cubicBezTo>
                  <a:pt x="21389" y="13979"/>
                  <a:pt x="21281" y="14033"/>
                  <a:pt x="21151" y="14033"/>
                </a:cubicBezTo>
                <a:lnTo>
                  <a:pt x="19807" y="14033"/>
                </a:lnTo>
                <a:lnTo>
                  <a:pt x="19807" y="19985"/>
                </a:lnTo>
                <a:cubicBezTo>
                  <a:pt x="19807" y="20420"/>
                  <a:pt x="19675" y="20797"/>
                  <a:pt x="19411" y="21116"/>
                </a:cubicBezTo>
                <a:cubicBezTo>
                  <a:pt x="19145" y="21439"/>
                  <a:pt x="18826" y="21600"/>
                  <a:pt x="18451" y="21600"/>
                </a:cubicBezTo>
                <a:lnTo>
                  <a:pt x="3146" y="21600"/>
                </a:lnTo>
                <a:cubicBezTo>
                  <a:pt x="2772" y="21600"/>
                  <a:pt x="2455" y="21439"/>
                  <a:pt x="2198" y="21116"/>
                </a:cubicBezTo>
                <a:cubicBezTo>
                  <a:pt x="1942" y="20797"/>
                  <a:pt x="1814" y="20420"/>
                  <a:pt x="1814" y="19985"/>
                </a:cubicBezTo>
                <a:lnTo>
                  <a:pt x="1814" y="14033"/>
                </a:lnTo>
                <a:lnTo>
                  <a:pt x="446" y="14033"/>
                </a:lnTo>
                <a:cubicBezTo>
                  <a:pt x="324" y="14033"/>
                  <a:pt x="218" y="13982"/>
                  <a:pt x="132" y="13881"/>
                </a:cubicBezTo>
                <a:cubicBezTo>
                  <a:pt x="43" y="13780"/>
                  <a:pt x="0" y="13650"/>
                  <a:pt x="0" y="13495"/>
                </a:cubicBezTo>
                <a:lnTo>
                  <a:pt x="0" y="8105"/>
                </a:lnTo>
                <a:cubicBezTo>
                  <a:pt x="0" y="7958"/>
                  <a:pt x="43" y="7834"/>
                  <a:pt x="132" y="7728"/>
                </a:cubicBezTo>
                <a:cubicBezTo>
                  <a:pt x="218" y="7618"/>
                  <a:pt x="324" y="7569"/>
                  <a:pt x="446" y="7569"/>
                </a:cubicBezTo>
                <a:lnTo>
                  <a:pt x="6638" y="7569"/>
                </a:lnTo>
                <a:cubicBezTo>
                  <a:pt x="6204" y="7569"/>
                  <a:pt x="5791" y="7469"/>
                  <a:pt x="5405" y="7270"/>
                </a:cubicBezTo>
                <a:cubicBezTo>
                  <a:pt x="5018" y="7074"/>
                  <a:pt x="4682" y="6804"/>
                  <a:pt x="4399" y="6467"/>
                </a:cubicBezTo>
                <a:cubicBezTo>
                  <a:pt x="4116" y="6127"/>
                  <a:pt x="3893" y="5724"/>
                  <a:pt x="3727" y="5266"/>
                </a:cubicBezTo>
                <a:cubicBezTo>
                  <a:pt x="3562" y="4808"/>
                  <a:pt x="3480" y="4316"/>
                  <a:pt x="3480" y="3789"/>
                </a:cubicBezTo>
                <a:cubicBezTo>
                  <a:pt x="3480" y="3268"/>
                  <a:pt x="3562" y="2776"/>
                  <a:pt x="3727" y="2312"/>
                </a:cubicBezTo>
                <a:cubicBezTo>
                  <a:pt x="3893" y="1846"/>
                  <a:pt x="4116" y="1445"/>
                  <a:pt x="4399" y="1103"/>
                </a:cubicBezTo>
                <a:cubicBezTo>
                  <a:pt x="4682" y="766"/>
                  <a:pt x="5016" y="495"/>
                  <a:pt x="5400" y="297"/>
                </a:cubicBezTo>
                <a:cubicBezTo>
                  <a:pt x="5782" y="101"/>
                  <a:pt x="6194" y="0"/>
                  <a:pt x="6638" y="0"/>
                </a:cubicBezTo>
                <a:cubicBezTo>
                  <a:pt x="7106" y="0"/>
                  <a:pt x="7550" y="112"/>
                  <a:pt x="7968" y="337"/>
                </a:cubicBezTo>
                <a:cubicBezTo>
                  <a:pt x="8386" y="561"/>
                  <a:pt x="8724" y="884"/>
                  <a:pt x="8986" y="1296"/>
                </a:cubicBezTo>
                <a:lnTo>
                  <a:pt x="10800" y="4094"/>
                </a:lnTo>
                <a:lnTo>
                  <a:pt x="12614" y="1296"/>
                </a:lnTo>
                <a:cubicBezTo>
                  <a:pt x="12883" y="884"/>
                  <a:pt x="13224" y="561"/>
                  <a:pt x="13637" y="337"/>
                </a:cubicBezTo>
                <a:cubicBezTo>
                  <a:pt x="14050" y="112"/>
                  <a:pt x="14494" y="0"/>
                  <a:pt x="14971" y="0"/>
                </a:cubicBezTo>
                <a:cubicBezTo>
                  <a:pt x="15406" y="0"/>
                  <a:pt x="15816" y="101"/>
                  <a:pt x="16200" y="297"/>
                </a:cubicBezTo>
                <a:cubicBezTo>
                  <a:pt x="16582" y="495"/>
                  <a:pt x="16915" y="766"/>
                  <a:pt x="17198" y="1103"/>
                </a:cubicBezTo>
                <a:cubicBezTo>
                  <a:pt x="17482" y="1445"/>
                  <a:pt x="17705" y="1846"/>
                  <a:pt x="17870" y="2303"/>
                </a:cubicBezTo>
                <a:cubicBezTo>
                  <a:pt x="18036" y="2761"/>
                  <a:pt x="18118" y="3259"/>
                  <a:pt x="18118" y="3789"/>
                </a:cubicBezTo>
                <a:cubicBezTo>
                  <a:pt x="18118" y="4316"/>
                  <a:pt x="18036" y="4808"/>
                  <a:pt x="17870" y="5266"/>
                </a:cubicBezTo>
                <a:cubicBezTo>
                  <a:pt x="17705" y="5724"/>
                  <a:pt x="17482" y="6127"/>
                  <a:pt x="17198" y="6467"/>
                </a:cubicBezTo>
                <a:cubicBezTo>
                  <a:pt x="16915" y="6804"/>
                  <a:pt x="16582" y="7074"/>
                  <a:pt x="16200" y="7270"/>
                </a:cubicBezTo>
                <a:cubicBezTo>
                  <a:pt x="15816" y="7469"/>
                  <a:pt x="15406" y="7569"/>
                  <a:pt x="14971" y="7569"/>
                </a:cubicBezTo>
                <a:lnTo>
                  <a:pt x="21151" y="7569"/>
                </a:lnTo>
                <a:close/>
                <a:moveTo>
                  <a:pt x="5294" y="3789"/>
                </a:moveTo>
                <a:cubicBezTo>
                  <a:pt x="5294" y="4244"/>
                  <a:pt x="5424" y="4621"/>
                  <a:pt x="5681" y="4929"/>
                </a:cubicBezTo>
                <a:cubicBezTo>
                  <a:pt x="5938" y="5234"/>
                  <a:pt x="6257" y="5390"/>
                  <a:pt x="6638" y="5390"/>
                </a:cubicBezTo>
                <a:lnTo>
                  <a:pt x="9362" y="5390"/>
                </a:lnTo>
                <a:lnTo>
                  <a:pt x="7630" y="2689"/>
                </a:lnTo>
                <a:cubicBezTo>
                  <a:pt x="7550" y="2597"/>
                  <a:pt x="7430" y="2485"/>
                  <a:pt x="7260" y="2349"/>
                </a:cubicBezTo>
                <a:cubicBezTo>
                  <a:pt x="7092" y="2217"/>
                  <a:pt x="6886" y="2151"/>
                  <a:pt x="6638" y="2151"/>
                </a:cubicBezTo>
                <a:cubicBezTo>
                  <a:pt x="6264" y="2151"/>
                  <a:pt x="5947" y="2312"/>
                  <a:pt x="5686" y="2635"/>
                </a:cubicBezTo>
                <a:cubicBezTo>
                  <a:pt x="5426" y="2954"/>
                  <a:pt x="5294" y="3343"/>
                  <a:pt x="5294" y="3789"/>
                </a:cubicBezTo>
                <a:moveTo>
                  <a:pt x="13063" y="7569"/>
                </a:moveTo>
                <a:lnTo>
                  <a:pt x="8534" y="7569"/>
                </a:lnTo>
                <a:lnTo>
                  <a:pt x="8534" y="18554"/>
                </a:lnTo>
                <a:cubicBezTo>
                  <a:pt x="8534" y="18856"/>
                  <a:pt x="8628" y="19118"/>
                  <a:pt x="8810" y="19334"/>
                </a:cubicBezTo>
                <a:cubicBezTo>
                  <a:pt x="8995" y="19547"/>
                  <a:pt x="9209" y="19656"/>
                  <a:pt x="9456" y="19656"/>
                </a:cubicBezTo>
                <a:lnTo>
                  <a:pt x="12144" y="19656"/>
                </a:lnTo>
                <a:cubicBezTo>
                  <a:pt x="12396" y="19656"/>
                  <a:pt x="12612" y="19547"/>
                  <a:pt x="12792" y="19334"/>
                </a:cubicBezTo>
                <a:cubicBezTo>
                  <a:pt x="12972" y="19118"/>
                  <a:pt x="13063" y="18856"/>
                  <a:pt x="13063" y="18554"/>
                </a:cubicBezTo>
                <a:lnTo>
                  <a:pt x="13063" y="7569"/>
                </a:lnTo>
                <a:close/>
                <a:moveTo>
                  <a:pt x="12235" y="5390"/>
                </a:moveTo>
                <a:lnTo>
                  <a:pt x="14971" y="5390"/>
                </a:lnTo>
                <a:cubicBezTo>
                  <a:pt x="15346" y="5390"/>
                  <a:pt x="15660" y="5235"/>
                  <a:pt x="15917" y="4929"/>
                </a:cubicBezTo>
                <a:cubicBezTo>
                  <a:pt x="16174" y="4621"/>
                  <a:pt x="16303" y="4244"/>
                  <a:pt x="16303" y="3789"/>
                </a:cubicBezTo>
                <a:cubicBezTo>
                  <a:pt x="16303" y="3340"/>
                  <a:pt x="16174" y="2954"/>
                  <a:pt x="15917" y="2635"/>
                </a:cubicBezTo>
                <a:cubicBezTo>
                  <a:pt x="15660" y="2312"/>
                  <a:pt x="15346" y="2151"/>
                  <a:pt x="14971" y="2151"/>
                </a:cubicBezTo>
                <a:cubicBezTo>
                  <a:pt x="14717" y="2151"/>
                  <a:pt x="14508" y="2217"/>
                  <a:pt x="14342" y="2349"/>
                </a:cubicBezTo>
                <a:cubicBezTo>
                  <a:pt x="14179" y="2485"/>
                  <a:pt x="14059" y="2597"/>
                  <a:pt x="13982" y="2689"/>
                </a:cubicBezTo>
                <a:lnTo>
                  <a:pt x="12235" y="5390"/>
                </a:lnTo>
                <a:close/>
                <a:moveTo>
                  <a:pt x="12235" y="5390"/>
                </a:move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1939" name="AutoShape 77"/>
          <p:cNvSpPr/>
          <p:nvPr/>
        </p:nvSpPr>
        <p:spPr>
          <a:xfrm>
            <a:off x="5129848" y="3647123"/>
            <a:ext cx="188912" cy="161925"/>
          </a:xfrm>
          <a:custGeom>
            <a:avLst/>
            <a:gdLst/>
            <a:ahLst/>
            <a:cxnLst>
              <a:cxn ang="0">
                <a:pos x="3354917" y="4864206"/>
              </a:cxn>
              <a:cxn ang="0">
                <a:pos x="3737293" y="4796384"/>
              </a:cxn>
              <a:cxn ang="0">
                <a:pos x="4087636" y="4621848"/>
              </a:cxn>
              <a:cxn ang="0">
                <a:pos x="4412139" y="4378854"/>
              </a:cxn>
              <a:cxn ang="0">
                <a:pos x="4719232" y="4094480"/>
              </a:cxn>
              <a:cxn ang="0">
                <a:pos x="5637989" y="3239170"/>
              </a:cxn>
              <a:cxn ang="0">
                <a:pos x="6571068" y="2400053"/>
              </a:cxn>
              <a:cxn ang="0">
                <a:pos x="6645751" y="2332549"/>
              </a:cxn>
              <a:cxn ang="0">
                <a:pos x="6720417" y="2255696"/>
              </a:cxn>
              <a:cxn ang="0">
                <a:pos x="6720417" y="6216703"/>
              </a:cxn>
              <a:cxn ang="0">
                <a:pos x="6598461" y="6570451"/>
              </a:cxn>
              <a:cxn ang="0">
                <a:pos x="6305374" y="6720417"/>
              </a:cxn>
              <a:cxn ang="0">
                <a:pos x="419100" y="6720417"/>
              </a:cxn>
              <a:cxn ang="0">
                <a:pos x="123525" y="6570451"/>
              </a:cxn>
              <a:cxn ang="0">
                <a:pos x="0" y="6216703"/>
              </a:cxn>
              <a:cxn ang="0">
                <a:pos x="0" y="2255696"/>
              </a:cxn>
              <a:cxn ang="0">
                <a:pos x="74665" y="2332549"/>
              </a:cxn>
              <a:cxn ang="0">
                <a:pos x="149348" y="2400053"/>
              </a:cxn>
              <a:cxn ang="0">
                <a:pos x="1083363" y="3239170"/>
              </a:cxn>
              <a:cxn ang="0">
                <a:pos x="2001820" y="4094480"/>
              </a:cxn>
              <a:cxn ang="0">
                <a:pos x="2300499" y="4367953"/>
              </a:cxn>
              <a:cxn ang="0">
                <a:pos x="2625002" y="4617491"/>
              </a:cxn>
              <a:cxn ang="0">
                <a:pos x="2976898" y="4795767"/>
              </a:cxn>
              <a:cxn ang="0">
                <a:pos x="3354917" y="4864206"/>
              </a:cxn>
              <a:cxn ang="0">
                <a:pos x="3354917" y="3862370"/>
              </a:cxn>
              <a:cxn ang="0">
                <a:pos x="3110371" y="3785517"/>
              </a:cxn>
              <a:cxn ang="0">
                <a:pos x="2853690" y="3601949"/>
              </a:cxn>
              <a:cxn ang="0">
                <a:pos x="2607592" y="3377018"/>
              </a:cxn>
              <a:cxn ang="0">
                <a:pos x="2395696" y="3180680"/>
              </a:cxn>
              <a:cxn ang="0">
                <a:pos x="1522042" y="2384496"/>
              </a:cxn>
              <a:cxn ang="0">
                <a:pos x="641544" y="1583037"/>
              </a:cxn>
              <a:cxn ang="0">
                <a:pos x="446476" y="1370842"/>
              </a:cxn>
              <a:cxn ang="0">
                <a:pos x="238319" y="1076819"/>
              </a:cxn>
              <a:cxn ang="0">
                <a:pos x="74665" y="748577"/>
              </a:cxn>
              <a:cxn ang="0">
                <a:pos x="6844" y="446775"/>
              </a:cxn>
              <a:cxn ang="0">
                <a:pos x="137830" y="132539"/>
              </a:cxn>
              <a:cxn ang="0">
                <a:pos x="419100" y="0"/>
              </a:cxn>
              <a:cxn ang="0">
                <a:pos x="6305374" y="0"/>
              </a:cxn>
              <a:cxn ang="0">
                <a:pos x="6584139" y="132539"/>
              </a:cxn>
              <a:cxn ang="0">
                <a:pos x="6713573" y="446775"/>
              </a:cxn>
              <a:cxn ang="0">
                <a:pos x="6645751" y="748577"/>
              </a:cxn>
              <a:cxn ang="0">
                <a:pos x="6482098" y="1076819"/>
              </a:cxn>
              <a:cxn ang="0">
                <a:pos x="6273941" y="1370842"/>
              </a:cxn>
              <a:cxn ang="0">
                <a:pos x="6078873" y="1583037"/>
              </a:cxn>
              <a:cxn ang="0">
                <a:pos x="5198375" y="2380774"/>
              </a:cxn>
              <a:cxn ang="0">
                <a:pos x="4324720" y="3180680"/>
              </a:cxn>
              <a:cxn ang="0">
                <a:pos x="4115012" y="3377018"/>
              </a:cxn>
              <a:cxn ang="0">
                <a:pos x="3869214" y="3601949"/>
              </a:cxn>
              <a:cxn ang="0">
                <a:pos x="3610046" y="3785517"/>
              </a:cxn>
              <a:cxn ang="0">
                <a:pos x="3369239" y="3862370"/>
              </a:cxn>
              <a:cxn ang="0">
                <a:pos x="3361761" y="3862370"/>
              </a:cxn>
              <a:cxn ang="0">
                <a:pos x="3354917" y="3862370"/>
              </a:cxn>
              <a:cxn ang="0">
                <a:pos x="3354917" y="3862370"/>
              </a:cxn>
            </a:cxnLst>
            <a:rect l="0" t="0" r="0" b="0"/>
            <a:pathLst>
              <a:path w="21600" h="21600">
                <a:moveTo>
                  <a:pt x="10783" y="15634"/>
                </a:moveTo>
                <a:cubicBezTo>
                  <a:pt x="11211" y="15634"/>
                  <a:pt x="11623" y="15566"/>
                  <a:pt x="12012" y="15416"/>
                </a:cubicBezTo>
                <a:cubicBezTo>
                  <a:pt x="12404" y="15272"/>
                  <a:pt x="12778" y="15084"/>
                  <a:pt x="13138" y="14855"/>
                </a:cubicBezTo>
                <a:cubicBezTo>
                  <a:pt x="13498" y="14626"/>
                  <a:pt x="13846" y="14362"/>
                  <a:pt x="14181" y="14074"/>
                </a:cubicBezTo>
                <a:cubicBezTo>
                  <a:pt x="14517" y="13774"/>
                  <a:pt x="14845" y="13472"/>
                  <a:pt x="15168" y="13160"/>
                </a:cubicBezTo>
                <a:cubicBezTo>
                  <a:pt x="16142" y="12226"/>
                  <a:pt x="17127" y="11307"/>
                  <a:pt x="18121" y="10411"/>
                </a:cubicBezTo>
                <a:cubicBezTo>
                  <a:pt x="19112" y="9515"/>
                  <a:pt x="20114" y="8616"/>
                  <a:pt x="21120" y="7714"/>
                </a:cubicBezTo>
                <a:cubicBezTo>
                  <a:pt x="21198" y="7641"/>
                  <a:pt x="21279" y="7570"/>
                  <a:pt x="21360" y="7497"/>
                </a:cubicBezTo>
                <a:cubicBezTo>
                  <a:pt x="21443" y="7429"/>
                  <a:pt x="21524" y="7347"/>
                  <a:pt x="21600" y="7250"/>
                </a:cubicBezTo>
                <a:lnTo>
                  <a:pt x="21600" y="19981"/>
                </a:lnTo>
                <a:cubicBezTo>
                  <a:pt x="21600" y="20416"/>
                  <a:pt x="21470" y="20801"/>
                  <a:pt x="21208" y="21118"/>
                </a:cubicBezTo>
                <a:cubicBezTo>
                  <a:pt x="20946" y="21438"/>
                  <a:pt x="20633" y="21600"/>
                  <a:pt x="20266" y="21600"/>
                </a:cubicBezTo>
                <a:lnTo>
                  <a:pt x="1347" y="21600"/>
                </a:lnTo>
                <a:cubicBezTo>
                  <a:pt x="979" y="21600"/>
                  <a:pt x="664" y="21438"/>
                  <a:pt x="397" y="21118"/>
                </a:cubicBezTo>
                <a:cubicBezTo>
                  <a:pt x="132" y="20804"/>
                  <a:pt x="0" y="20419"/>
                  <a:pt x="0" y="19981"/>
                </a:cubicBezTo>
                <a:lnTo>
                  <a:pt x="0" y="7250"/>
                </a:lnTo>
                <a:cubicBezTo>
                  <a:pt x="76" y="7347"/>
                  <a:pt x="157" y="7429"/>
                  <a:pt x="240" y="7497"/>
                </a:cubicBezTo>
                <a:cubicBezTo>
                  <a:pt x="321" y="7570"/>
                  <a:pt x="402" y="7641"/>
                  <a:pt x="480" y="7714"/>
                </a:cubicBezTo>
                <a:cubicBezTo>
                  <a:pt x="1489" y="8616"/>
                  <a:pt x="2488" y="9515"/>
                  <a:pt x="3482" y="10411"/>
                </a:cubicBezTo>
                <a:cubicBezTo>
                  <a:pt x="4473" y="11307"/>
                  <a:pt x="5458" y="12223"/>
                  <a:pt x="6434" y="13160"/>
                </a:cubicBezTo>
                <a:cubicBezTo>
                  <a:pt x="6738" y="13454"/>
                  <a:pt x="7059" y="13745"/>
                  <a:pt x="7394" y="14039"/>
                </a:cubicBezTo>
                <a:cubicBezTo>
                  <a:pt x="7730" y="14338"/>
                  <a:pt x="8080" y="14600"/>
                  <a:pt x="8437" y="14841"/>
                </a:cubicBezTo>
                <a:cubicBezTo>
                  <a:pt x="8797" y="15076"/>
                  <a:pt x="9174" y="15270"/>
                  <a:pt x="9568" y="15414"/>
                </a:cubicBezTo>
                <a:cubicBezTo>
                  <a:pt x="9965" y="15563"/>
                  <a:pt x="10372" y="15634"/>
                  <a:pt x="10783" y="15634"/>
                </a:cubicBezTo>
                <a:moveTo>
                  <a:pt x="10783" y="12414"/>
                </a:moveTo>
                <a:cubicBezTo>
                  <a:pt x="10540" y="12414"/>
                  <a:pt x="10278" y="12335"/>
                  <a:pt x="9997" y="12167"/>
                </a:cubicBezTo>
                <a:cubicBezTo>
                  <a:pt x="9715" y="12006"/>
                  <a:pt x="9441" y="11806"/>
                  <a:pt x="9172" y="11577"/>
                </a:cubicBezTo>
                <a:cubicBezTo>
                  <a:pt x="8900" y="11348"/>
                  <a:pt x="8638" y="11107"/>
                  <a:pt x="8381" y="10854"/>
                </a:cubicBezTo>
                <a:cubicBezTo>
                  <a:pt x="8121" y="10602"/>
                  <a:pt x="7896" y="10390"/>
                  <a:pt x="7700" y="10223"/>
                </a:cubicBezTo>
                <a:cubicBezTo>
                  <a:pt x="6753" y="9356"/>
                  <a:pt x="5820" y="8507"/>
                  <a:pt x="4892" y="7664"/>
                </a:cubicBezTo>
                <a:cubicBezTo>
                  <a:pt x="3966" y="6815"/>
                  <a:pt x="3024" y="5960"/>
                  <a:pt x="2062" y="5088"/>
                </a:cubicBezTo>
                <a:cubicBezTo>
                  <a:pt x="1883" y="4920"/>
                  <a:pt x="1672" y="4691"/>
                  <a:pt x="1435" y="4406"/>
                </a:cubicBezTo>
                <a:cubicBezTo>
                  <a:pt x="1195" y="4119"/>
                  <a:pt x="974" y="3804"/>
                  <a:pt x="766" y="3461"/>
                </a:cubicBezTo>
                <a:cubicBezTo>
                  <a:pt x="561" y="3111"/>
                  <a:pt x="384" y="2761"/>
                  <a:pt x="240" y="2406"/>
                </a:cubicBezTo>
                <a:cubicBezTo>
                  <a:pt x="95" y="2051"/>
                  <a:pt x="22" y="1724"/>
                  <a:pt x="22" y="1436"/>
                </a:cubicBezTo>
                <a:cubicBezTo>
                  <a:pt x="22" y="1052"/>
                  <a:pt x="164" y="714"/>
                  <a:pt x="443" y="426"/>
                </a:cubicBezTo>
                <a:cubicBezTo>
                  <a:pt x="727" y="144"/>
                  <a:pt x="1026" y="0"/>
                  <a:pt x="1347" y="0"/>
                </a:cubicBezTo>
                <a:lnTo>
                  <a:pt x="20266" y="0"/>
                </a:lnTo>
                <a:cubicBezTo>
                  <a:pt x="20584" y="0"/>
                  <a:pt x="20883" y="144"/>
                  <a:pt x="21162" y="426"/>
                </a:cubicBezTo>
                <a:cubicBezTo>
                  <a:pt x="21438" y="714"/>
                  <a:pt x="21578" y="1052"/>
                  <a:pt x="21578" y="1436"/>
                </a:cubicBezTo>
                <a:cubicBezTo>
                  <a:pt x="21578" y="1724"/>
                  <a:pt x="21505" y="2050"/>
                  <a:pt x="21360" y="2406"/>
                </a:cubicBezTo>
                <a:cubicBezTo>
                  <a:pt x="21216" y="2761"/>
                  <a:pt x="21039" y="3111"/>
                  <a:pt x="20834" y="3461"/>
                </a:cubicBezTo>
                <a:cubicBezTo>
                  <a:pt x="20628" y="3804"/>
                  <a:pt x="20403" y="4121"/>
                  <a:pt x="20165" y="4406"/>
                </a:cubicBezTo>
                <a:cubicBezTo>
                  <a:pt x="19928" y="4692"/>
                  <a:pt x="19717" y="4924"/>
                  <a:pt x="19538" y="5088"/>
                </a:cubicBezTo>
                <a:cubicBezTo>
                  <a:pt x="18579" y="5949"/>
                  <a:pt x="17634" y="6803"/>
                  <a:pt x="16708" y="7652"/>
                </a:cubicBezTo>
                <a:cubicBezTo>
                  <a:pt x="15783" y="8501"/>
                  <a:pt x="14845" y="9356"/>
                  <a:pt x="13900" y="10223"/>
                </a:cubicBezTo>
                <a:cubicBezTo>
                  <a:pt x="13704" y="10390"/>
                  <a:pt x="13481" y="10602"/>
                  <a:pt x="13226" y="10854"/>
                </a:cubicBezTo>
                <a:cubicBezTo>
                  <a:pt x="12972" y="11107"/>
                  <a:pt x="12710" y="11348"/>
                  <a:pt x="12436" y="11577"/>
                </a:cubicBezTo>
                <a:cubicBezTo>
                  <a:pt x="12161" y="11806"/>
                  <a:pt x="11885" y="12006"/>
                  <a:pt x="11603" y="12167"/>
                </a:cubicBezTo>
                <a:cubicBezTo>
                  <a:pt x="11322" y="12335"/>
                  <a:pt x="11064" y="12414"/>
                  <a:pt x="10829" y="12414"/>
                </a:cubicBezTo>
                <a:lnTo>
                  <a:pt x="10805" y="12414"/>
                </a:lnTo>
                <a:lnTo>
                  <a:pt x="10783" y="12414"/>
                </a:lnTo>
                <a:close/>
                <a:moveTo>
                  <a:pt x="10783" y="12414"/>
                </a:move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1940" name="AutoShape 91"/>
          <p:cNvSpPr/>
          <p:nvPr/>
        </p:nvSpPr>
        <p:spPr>
          <a:xfrm>
            <a:off x="5436235" y="4675823"/>
            <a:ext cx="206375" cy="206375"/>
          </a:xfrm>
          <a:custGeom>
            <a:avLst/>
            <a:gdLst/>
            <a:ahLst/>
            <a:cxnLst>
              <a:cxn ang="0">
                <a:pos x="4758126" y="0"/>
              </a:cxn>
              <a:cxn ang="0">
                <a:pos x="5521325" y="184503"/>
              </a:cxn>
              <a:cxn ang="0">
                <a:pos x="6147012" y="690704"/>
              </a:cxn>
              <a:cxn ang="0">
                <a:pos x="6567346" y="1443955"/>
              </a:cxn>
              <a:cxn ang="0">
                <a:pos x="6720417" y="2354315"/>
              </a:cxn>
              <a:cxn ang="0">
                <a:pos x="6720417" y="3006460"/>
              </a:cxn>
              <a:cxn ang="0">
                <a:pos x="6639842" y="3244779"/>
              </a:cxn>
              <a:cxn ang="0">
                <a:pos x="6441952" y="3340612"/>
              </a:cxn>
              <a:cxn ang="0">
                <a:pos x="6156025" y="3340612"/>
              </a:cxn>
              <a:cxn ang="0">
                <a:pos x="5958769" y="3242910"/>
              </a:cxn>
              <a:cxn ang="0">
                <a:pos x="5880365" y="3006460"/>
              </a:cxn>
              <a:cxn ang="0">
                <a:pos x="5880365" y="2354315"/>
              </a:cxn>
              <a:cxn ang="0">
                <a:pos x="5791376" y="1826648"/>
              </a:cxn>
              <a:cxn ang="0">
                <a:pos x="5551805" y="1402891"/>
              </a:cxn>
              <a:cxn ang="0">
                <a:pos x="5197740" y="1117900"/>
              </a:cxn>
              <a:cxn ang="0">
                <a:pos x="4758126" y="1012419"/>
              </a:cxn>
              <a:cxn ang="0">
                <a:pos x="4321916" y="1117900"/>
              </a:cxn>
              <a:cxn ang="0">
                <a:pos x="3968150" y="1402891"/>
              </a:cxn>
              <a:cxn ang="0">
                <a:pos x="3726727" y="1828200"/>
              </a:cxn>
              <a:cxn ang="0">
                <a:pos x="3638673" y="2354016"/>
              </a:cxn>
              <a:cxn ang="0">
                <a:pos x="3638673" y="3023253"/>
              </a:cxn>
              <a:cxn ang="0">
                <a:pos x="4064300" y="3023253"/>
              </a:cxn>
              <a:cxn ang="0">
                <a:pos x="4356453" y="3171049"/>
              </a:cxn>
              <a:cxn ang="0">
                <a:pos x="4478726" y="3533828"/>
              </a:cxn>
              <a:cxn ang="0">
                <a:pos x="4478726" y="6218555"/>
              </a:cxn>
              <a:cxn ang="0">
                <a:pos x="4356453" y="6569833"/>
              </a:cxn>
              <a:cxn ang="0">
                <a:pos x="4064300" y="6720417"/>
              </a:cxn>
              <a:cxn ang="0">
                <a:pos x="418165" y="6720417"/>
              </a:cxn>
              <a:cxn ang="0">
                <a:pos x="125377" y="6569833"/>
              </a:cxn>
              <a:cxn ang="0">
                <a:pos x="0" y="6218555"/>
              </a:cxn>
              <a:cxn ang="0">
                <a:pos x="0" y="3533828"/>
              </a:cxn>
              <a:cxn ang="0">
                <a:pos x="125377" y="3173836"/>
              </a:cxn>
              <a:cxn ang="0">
                <a:pos x="418165" y="3023253"/>
              </a:cxn>
              <a:cxn ang="0">
                <a:pos x="2795817" y="3023253"/>
              </a:cxn>
              <a:cxn ang="0">
                <a:pos x="2795817" y="2354016"/>
              </a:cxn>
              <a:cxn ang="0">
                <a:pos x="2948887" y="1441468"/>
              </a:cxn>
              <a:cxn ang="0">
                <a:pos x="3370792" y="690704"/>
              </a:cxn>
              <a:cxn ang="0">
                <a:pos x="3996478" y="184503"/>
              </a:cxn>
              <a:cxn ang="0">
                <a:pos x="4758126" y="0"/>
              </a:cxn>
              <a:cxn ang="0">
                <a:pos x="2480645" y="4794515"/>
              </a:cxn>
              <a:cxn ang="0">
                <a:pos x="2650825" y="4586693"/>
              </a:cxn>
              <a:cxn ang="0">
                <a:pos x="2716477" y="4306358"/>
              </a:cxn>
              <a:cxn ang="0">
                <a:pos x="2576777" y="3898777"/>
              </a:cxn>
              <a:cxn ang="0">
                <a:pos x="2241691" y="3727662"/>
              </a:cxn>
              <a:cxn ang="0">
                <a:pos x="1904735" y="3898777"/>
              </a:cxn>
              <a:cxn ang="0">
                <a:pos x="1765970" y="4306358"/>
              </a:cxn>
              <a:cxn ang="0">
                <a:pos x="1830070" y="4586693"/>
              </a:cxn>
              <a:cxn ang="0">
                <a:pos x="1998080" y="4785501"/>
              </a:cxn>
              <a:cxn ang="0">
                <a:pos x="1765970" y="6017260"/>
              </a:cxn>
              <a:cxn ang="0">
                <a:pos x="2716477" y="6017260"/>
              </a:cxn>
              <a:cxn ang="0">
                <a:pos x="2480645" y="4794515"/>
              </a:cxn>
              <a:cxn ang="0">
                <a:pos x="2480645" y="4794515"/>
              </a:cxn>
            </a:cxnLst>
            <a:rect l="0" t="0" r="0" b="0"/>
            <a:pathLst>
              <a:path w="21600" h="21600">
                <a:moveTo>
                  <a:pt x="15293" y="0"/>
                </a:moveTo>
                <a:cubicBezTo>
                  <a:pt x="16157" y="0"/>
                  <a:pt x="16975" y="199"/>
                  <a:pt x="17746" y="593"/>
                </a:cubicBezTo>
                <a:cubicBezTo>
                  <a:pt x="18516" y="988"/>
                  <a:pt x="19186" y="1532"/>
                  <a:pt x="19757" y="2220"/>
                </a:cubicBezTo>
                <a:cubicBezTo>
                  <a:pt x="20326" y="2908"/>
                  <a:pt x="20777" y="3714"/>
                  <a:pt x="21108" y="4641"/>
                </a:cubicBezTo>
                <a:cubicBezTo>
                  <a:pt x="21434" y="5563"/>
                  <a:pt x="21600" y="6539"/>
                  <a:pt x="21600" y="7567"/>
                </a:cubicBezTo>
                <a:lnTo>
                  <a:pt x="21600" y="9663"/>
                </a:lnTo>
                <a:cubicBezTo>
                  <a:pt x="21600" y="9965"/>
                  <a:pt x="21516" y="10221"/>
                  <a:pt x="21341" y="10429"/>
                </a:cubicBezTo>
                <a:cubicBezTo>
                  <a:pt x="21168" y="10636"/>
                  <a:pt x="20957" y="10737"/>
                  <a:pt x="20705" y="10737"/>
                </a:cubicBezTo>
                <a:lnTo>
                  <a:pt x="19786" y="10737"/>
                </a:lnTo>
                <a:cubicBezTo>
                  <a:pt x="19531" y="10737"/>
                  <a:pt x="19322" y="10633"/>
                  <a:pt x="19152" y="10423"/>
                </a:cubicBezTo>
                <a:cubicBezTo>
                  <a:pt x="18984" y="10210"/>
                  <a:pt x="18900" y="9956"/>
                  <a:pt x="18900" y="9663"/>
                </a:cubicBezTo>
                <a:lnTo>
                  <a:pt x="18900" y="7567"/>
                </a:lnTo>
                <a:cubicBezTo>
                  <a:pt x="18900" y="6962"/>
                  <a:pt x="18806" y="6395"/>
                  <a:pt x="18614" y="5871"/>
                </a:cubicBezTo>
                <a:cubicBezTo>
                  <a:pt x="18422" y="5350"/>
                  <a:pt x="18163" y="4895"/>
                  <a:pt x="17844" y="4509"/>
                </a:cubicBezTo>
                <a:cubicBezTo>
                  <a:pt x="17522" y="4123"/>
                  <a:pt x="17141" y="3818"/>
                  <a:pt x="16706" y="3593"/>
                </a:cubicBezTo>
                <a:cubicBezTo>
                  <a:pt x="16270" y="3366"/>
                  <a:pt x="15797" y="3254"/>
                  <a:pt x="15293" y="3254"/>
                </a:cubicBezTo>
                <a:cubicBezTo>
                  <a:pt x="14789" y="3254"/>
                  <a:pt x="14321" y="3366"/>
                  <a:pt x="13891" y="3593"/>
                </a:cubicBezTo>
                <a:cubicBezTo>
                  <a:pt x="13462" y="3818"/>
                  <a:pt x="13082" y="4123"/>
                  <a:pt x="12754" y="4509"/>
                </a:cubicBezTo>
                <a:cubicBezTo>
                  <a:pt x="12422" y="4895"/>
                  <a:pt x="12166" y="5353"/>
                  <a:pt x="11978" y="5876"/>
                </a:cubicBezTo>
                <a:cubicBezTo>
                  <a:pt x="11789" y="6406"/>
                  <a:pt x="11695" y="6970"/>
                  <a:pt x="11695" y="7566"/>
                </a:cubicBezTo>
                <a:lnTo>
                  <a:pt x="11695" y="9717"/>
                </a:lnTo>
                <a:lnTo>
                  <a:pt x="13063" y="9717"/>
                </a:lnTo>
                <a:cubicBezTo>
                  <a:pt x="13423" y="9717"/>
                  <a:pt x="13735" y="9876"/>
                  <a:pt x="14002" y="10192"/>
                </a:cubicBezTo>
                <a:cubicBezTo>
                  <a:pt x="14263" y="10512"/>
                  <a:pt x="14395" y="10900"/>
                  <a:pt x="14395" y="11358"/>
                </a:cubicBezTo>
                <a:lnTo>
                  <a:pt x="14395" y="19987"/>
                </a:lnTo>
                <a:cubicBezTo>
                  <a:pt x="14395" y="20419"/>
                  <a:pt x="14263" y="20797"/>
                  <a:pt x="14002" y="21116"/>
                </a:cubicBezTo>
                <a:cubicBezTo>
                  <a:pt x="13735" y="21439"/>
                  <a:pt x="13423" y="21600"/>
                  <a:pt x="13063" y="21600"/>
                </a:cubicBezTo>
                <a:lnTo>
                  <a:pt x="1344" y="21600"/>
                </a:lnTo>
                <a:cubicBezTo>
                  <a:pt x="984" y="21600"/>
                  <a:pt x="670" y="21439"/>
                  <a:pt x="403" y="21116"/>
                </a:cubicBezTo>
                <a:cubicBezTo>
                  <a:pt x="134" y="20797"/>
                  <a:pt x="0" y="20419"/>
                  <a:pt x="0" y="19987"/>
                </a:cubicBezTo>
                <a:lnTo>
                  <a:pt x="0" y="11358"/>
                </a:lnTo>
                <a:cubicBezTo>
                  <a:pt x="0" y="10909"/>
                  <a:pt x="134" y="10523"/>
                  <a:pt x="403" y="10201"/>
                </a:cubicBezTo>
                <a:cubicBezTo>
                  <a:pt x="670" y="9879"/>
                  <a:pt x="984" y="9717"/>
                  <a:pt x="1344" y="9717"/>
                </a:cubicBezTo>
                <a:lnTo>
                  <a:pt x="8986" y="9717"/>
                </a:lnTo>
                <a:lnTo>
                  <a:pt x="8986" y="7566"/>
                </a:lnTo>
                <a:cubicBezTo>
                  <a:pt x="8986" y="6530"/>
                  <a:pt x="9149" y="5551"/>
                  <a:pt x="9478" y="4633"/>
                </a:cubicBezTo>
                <a:cubicBezTo>
                  <a:pt x="9809" y="3711"/>
                  <a:pt x="10260" y="2908"/>
                  <a:pt x="10834" y="2220"/>
                </a:cubicBezTo>
                <a:cubicBezTo>
                  <a:pt x="11410" y="1532"/>
                  <a:pt x="12079" y="987"/>
                  <a:pt x="12845" y="593"/>
                </a:cubicBezTo>
                <a:cubicBezTo>
                  <a:pt x="13615" y="199"/>
                  <a:pt x="14426" y="0"/>
                  <a:pt x="15293" y="0"/>
                </a:cubicBezTo>
                <a:moveTo>
                  <a:pt x="7973" y="15410"/>
                </a:moveTo>
                <a:cubicBezTo>
                  <a:pt x="8196" y="15246"/>
                  <a:pt x="8376" y="15021"/>
                  <a:pt x="8520" y="14742"/>
                </a:cubicBezTo>
                <a:cubicBezTo>
                  <a:pt x="8662" y="14463"/>
                  <a:pt x="8731" y="14160"/>
                  <a:pt x="8731" y="13841"/>
                </a:cubicBezTo>
                <a:cubicBezTo>
                  <a:pt x="8731" y="13334"/>
                  <a:pt x="8582" y="12896"/>
                  <a:pt x="8282" y="12531"/>
                </a:cubicBezTo>
                <a:cubicBezTo>
                  <a:pt x="7987" y="12162"/>
                  <a:pt x="7625" y="11981"/>
                  <a:pt x="7205" y="11981"/>
                </a:cubicBezTo>
                <a:cubicBezTo>
                  <a:pt x="6782" y="11981"/>
                  <a:pt x="6422" y="12162"/>
                  <a:pt x="6122" y="12531"/>
                </a:cubicBezTo>
                <a:cubicBezTo>
                  <a:pt x="5825" y="12896"/>
                  <a:pt x="5676" y="13334"/>
                  <a:pt x="5676" y="13841"/>
                </a:cubicBezTo>
                <a:cubicBezTo>
                  <a:pt x="5676" y="14160"/>
                  <a:pt x="5746" y="14463"/>
                  <a:pt x="5882" y="14742"/>
                </a:cubicBezTo>
                <a:cubicBezTo>
                  <a:pt x="6022" y="15021"/>
                  <a:pt x="6202" y="15234"/>
                  <a:pt x="6422" y="15381"/>
                </a:cubicBezTo>
                <a:lnTo>
                  <a:pt x="5676" y="19340"/>
                </a:lnTo>
                <a:lnTo>
                  <a:pt x="8731" y="19340"/>
                </a:lnTo>
                <a:lnTo>
                  <a:pt x="7973" y="15410"/>
                </a:lnTo>
                <a:close/>
                <a:moveTo>
                  <a:pt x="7973" y="15410"/>
                </a:move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1941" name="AutoShape 121"/>
          <p:cNvSpPr/>
          <p:nvPr/>
        </p:nvSpPr>
        <p:spPr>
          <a:xfrm>
            <a:off x="6901498" y="3658235"/>
            <a:ext cx="203200" cy="204788"/>
          </a:xfrm>
          <a:custGeom>
            <a:avLst/>
            <a:gdLst/>
            <a:ahLst/>
            <a:cxnLst>
              <a:cxn ang="0">
                <a:pos x="3655156" y="559717"/>
              </a:cxn>
              <a:cxn ang="0">
                <a:pos x="4737173" y="834760"/>
              </a:cxn>
              <a:cxn ang="0">
                <a:pos x="5658386" y="1430267"/>
              </a:cxn>
              <a:cxn ang="0">
                <a:pos x="6345626" y="2288364"/>
              </a:cxn>
              <a:cxn ang="0">
                <a:pos x="6734443" y="3352430"/>
              </a:cxn>
              <a:cxn ang="0">
                <a:pos x="6662813" y="3533193"/>
              </a:cxn>
              <a:cxn ang="0">
                <a:pos x="6593376" y="3557782"/>
              </a:cxn>
              <a:cxn ang="0">
                <a:pos x="6494209" y="3507070"/>
              </a:cxn>
              <a:cxn ang="0">
                <a:pos x="5715937" y="3073964"/>
              </a:cxn>
              <a:cxn ang="0">
                <a:pos x="5130996" y="3303887"/>
              </a:cxn>
              <a:cxn ang="0">
                <a:pos x="4664588" y="3945449"/>
              </a:cxn>
              <a:cxn ang="0">
                <a:pos x="4540713" y="4041898"/>
              </a:cxn>
              <a:cxn ang="0">
                <a:pos x="4415599" y="3945449"/>
              </a:cxn>
              <a:cxn ang="0">
                <a:pos x="3654537" y="3129351"/>
              </a:cxn>
              <a:cxn ang="0">
                <a:pos x="3654537" y="5340244"/>
              </a:cxn>
              <a:cxn ang="0">
                <a:pos x="3571022" y="5875390"/>
              </a:cxn>
              <a:cxn ang="0">
                <a:pos x="3344229" y="6315322"/>
              </a:cxn>
              <a:cxn ang="0">
                <a:pos x="3009833" y="6614019"/>
              </a:cxn>
              <a:cxn ang="0">
                <a:pos x="2600994" y="6720417"/>
              </a:cxn>
              <a:cxn ang="0">
                <a:pos x="2188407" y="6614019"/>
              </a:cxn>
              <a:cxn ang="0">
                <a:pos x="1850261" y="6315322"/>
              </a:cxn>
              <a:cxn ang="0">
                <a:pos x="1623468" y="5875390"/>
              </a:cxn>
              <a:cxn ang="0">
                <a:pos x="1539953" y="5340244"/>
              </a:cxn>
              <a:cxn ang="0">
                <a:pos x="1623468" y="5099738"/>
              </a:cxn>
              <a:cxn ang="0">
                <a:pos x="1825853" y="5004841"/>
              </a:cxn>
              <a:cxn ang="0">
                <a:pos x="2031069" y="5099738"/>
              </a:cxn>
              <a:cxn ang="0">
                <a:pos x="2110834" y="5340244"/>
              </a:cxn>
              <a:cxn ang="0">
                <a:pos x="2253156" y="5842088"/>
              </a:cxn>
              <a:cxn ang="0">
                <a:pos x="2600375" y="6047440"/>
              </a:cxn>
              <a:cxn ang="0">
                <a:pos x="2939777" y="5842088"/>
              </a:cxn>
              <a:cxn ang="0">
                <a:pos x="3082099" y="5340244"/>
              </a:cxn>
              <a:cxn ang="0">
                <a:pos x="3082099" y="3129351"/>
              </a:cxn>
              <a:cxn ang="0">
                <a:pos x="2321037" y="3945449"/>
              </a:cxn>
              <a:cxn ang="0">
                <a:pos x="2195906" y="4041898"/>
              </a:cxn>
              <a:cxn ang="0">
                <a:pos x="2074223" y="3945449"/>
              </a:cxn>
              <a:cxn ang="0">
                <a:pos x="1610027" y="3303887"/>
              </a:cxn>
              <a:cxn ang="0">
                <a:pos x="1027579" y="3073964"/>
              </a:cxn>
              <a:cxn ang="0">
                <a:pos x="253057" y="3507070"/>
              </a:cxn>
              <a:cxn ang="0">
                <a:pos x="142641" y="3557782"/>
              </a:cxn>
              <a:cxn ang="0">
                <a:pos x="74760" y="3533193"/>
              </a:cxn>
              <a:cxn ang="0">
                <a:pos x="2193" y="3352430"/>
              </a:cxn>
              <a:cxn ang="0">
                <a:pos x="394141" y="2288364"/>
              </a:cxn>
              <a:cxn ang="0">
                <a:pos x="1084812" y="1430267"/>
              </a:cxn>
              <a:cxn ang="0">
                <a:pos x="2002593" y="836313"/>
              </a:cxn>
              <a:cxn ang="0">
                <a:pos x="3081480" y="559717"/>
              </a:cxn>
              <a:cxn ang="0">
                <a:pos x="3081480" y="336338"/>
              </a:cxn>
              <a:cxn ang="0">
                <a:pos x="3164995" y="94897"/>
              </a:cxn>
              <a:cxn ang="0">
                <a:pos x="3367062" y="0"/>
              </a:cxn>
              <a:cxn ang="0">
                <a:pos x="3572260" y="94897"/>
              </a:cxn>
              <a:cxn ang="0">
                <a:pos x="3652344" y="336338"/>
              </a:cxn>
              <a:cxn ang="0">
                <a:pos x="3652344" y="559717"/>
              </a:cxn>
              <a:cxn ang="0">
                <a:pos x="3655156" y="559717"/>
              </a:cxn>
              <a:cxn ang="0">
                <a:pos x="3655156" y="559717"/>
              </a:cxn>
            </a:cxnLst>
            <a:rect l="0" t="0" r="0" b="0"/>
            <a:pathLst>
              <a:path w="21542" h="21600">
                <a:moveTo>
                  <a:pt x="11685" y="1799"/>
                </a:moveTo>
                <a:cubicBezTo>
                  <a:pt x="12904" y="1906"/>
                  <a:pt x="14056" y="2203"/>
                  <a:pt x="15144" y="2683"/>
                </a:cubicBezTo>
                <a:cubicBezTo>
                  <a:pt x="16234" y="3165"/>
                  <a:pt x="17214" y="3803"/>
                  <a:pt x="18089" y="4597"/>
                </a:cubicBezTo>
                <a:cubicBezTo>
                  <a:pt x="18965" y="5390"/>
                  <a:pt x="19697" y="6308"/>
                  <a:pt x="20286" y="7355"/>
                </a:cubicBezTo>
                <a:cubicBezTo>
                  <a:pt x="20875" y="8400"/>
                  <a:pt x="21290" y="9538"/>
                  <a:pt x="21529" y="10775"/>
                </a:cubicBezTo>
                <a:cubicBezTo>
                  <a:pt x="21574" y="11034"/>
                  <a:pt x="21498" y="11229"/>
                  <a:pt x="21300" y="11356"/>
                </a:cubicBezTo>
                <a:cubicBezTo>
                  <a:pt x="21223" y="11407"/>
                  <a:pt x="21152" y="11435"/>
                  <a:pt x="21078" y="11435"/>
                </a:cubicBezTo>
                <a:cubicBezTo>
                  <a:pt x="20930" y="11435"/>
                  <a:pt x="20823" y="11382"/>
                  <a:pt x="20761" y="11272"/>
                </a:cubicBezTo>
                <a:cubicBezTo>
                  <a:pt x="20016" y="10354"/>
                  <a:pt x="19186" y="9891"/>
                  <a:pt x="18273" y="9880"/>
                </a:cubicBezTo>
                <a:cubicBezTo>
                  <a:pt x="17617" y="9880"/>
                  <a:pt x="16994" y="10128"/>
                  <a:pt x="16403" y="10619"/>
                </a:cubicBezTo>
                <a:cubicBezTo>
                  <a:pt x="15814" y="11111"/>
                  <a:pt x="15320" y="11797"/>
                  <a:pt x="14912" y="12681"/>
                </a:cubicBezTo>
                <a:cubicBezTo>
                  <a:pt x="14841" y="12887"/>
                  <a:pt x="14705" y="12991"/>
                  <a:pt x="14516" y="12991"/>
                </a:cubicBezTo>
                <a:cubicBezTo>
                  <a:pt x="14323" y="12991"/>
                  <a:pt x="14192" y="12887"/>
                  <a:pt x="14116" y="12681"/>
                </a:cubicBezTo>
                <a:cubicBezTo>
                  <a:pt x="13491" y="11328"/>
                  <a:pt x="12680" y="10453"/>
                  <a:pt x="11683" y="10058"/>
                </a:cubicBezTo>
                <a:lnTo>
                  <a:pt x="11683" y="17164"/>
                </a:lnTo>
                <a:cubicBezTo>
                  <a:pt x="11683" y="17780"/>
                  <a:pt x="11594" y="18350"/>
                  <a:pt x="11416" y="18884"/>
                </a:cubicBezTo>
                <a:cubicBezTo>
                  <a:pt x="11234" y="19415"/>
                  <a:pt x="10993" y="19886"/>
                  <a:pt x="10691" y="20298"/>
                </a:cubicBezTo>
                <a:cubicBezTo>
                  <a:pt x="10385" y="20705"/>
                  <a:pt x="10030" y="21027"/>
                  <a:pt x="9622" y="21258"/>
                </a:cubicBezTo>
                <a:cubicBezTo>
                  <a:pt x="9214" y="21487"/>
                  <a:pt x="8778" y="21600"/>
                  <a:pt x="8315" y="21600"/>
                </a:cubicBezTo>
                <a:cubicBezTo>
                  <a:pt x="7852" y="21600"/>
                  <a:pt x="7411" y="21487"/>
                  <a:pt x="6996" y="21258"/>
                </a:cubicBezTo>
                <a:cubicBezTo>
                  <a:pt x="6581" y="21027"/>
                  <a:pt x="6221" y="20705"/>
                  <a:pt x="5915" y="20298"/>
                </a:cubicBezTo>
                <a:cubicBezTo>
                  <a:pt x="5613" y="19886"/>
                  <a:pt x="5369" y="19417"/>
                  <a:pt x="5190" y="18884"/>
                </a:cubicBezTo>
                <a:cubicBezTo>
                  <a:pt x="5011" y="18350"/>
                  <a:pt x="4923" y="17780"/>
                  <a:pt x="4923" y="17164"/>
                </a:cubicBezTo>
                <a:cubicBezTo>
                  <a:pt x="4923" y="16851"/>
                  <a:pt x="5011" y="16591"/>
                  <a:pt x="5190" y="16391"/>
                </a:cubicBezTo>
                <a:cubicBezTo>
                  <a:pt x="5369" y="16187"/>
                  <a:pt x="5584" y="16086"/>
                  <a:pt x="5837" y="16086"/>
                </a:cubicBezTo>
                <a:cubicBezTo>
                  <a:pt x="6104" y="16086"/>
                  <a:pt x="6321" y="16188"/>
                  <a:pt x="6493" y="16391"/>
                </a:cubicBezTo>
                <a:cubicBezTo>
                  <a:pt x="6662" y="16591"/>
                  <a:pt x="6748" y="16851"/>
                  <a:pt x="6748" y="17164"/>
                </a:cubicBezTo>
                <a:cubicBezTo>
                  <a:pt x="6748" y="17800"/>
                  <a:pt x="6901" y="18333"/>
                  <a:pt x="7203" y="18777"/>
                </a:cubicBezTo>
                <a:cubicBezTo>
                  <a:pt x="7509" y="19217"/>
                  <a:pt x="7878" y="19437"/>
                  <a:pt x="8313" y="19437"/>
                </a:cubicBezTo>
                <a:cubicBezTo>
                  <a:pt x="8732" y="19437"/>
                  <a:pt x="9092" y="19217"/>
                  <a:pt x="9398" y="18777"/>
                </a:cubicBezTo>
                <a:cubicBezTo>
                  <a:pt x="9701" y="18333"/>
                  <a:pt x="9853" y="17800"/>
                  <a:pt x="9853" y="17164"/>
                </a:cubicBezTo>
                <a:lnTo>
                  <a:pt x="9853" y="10058"/>
                </a:lnTo>
                <a:cubicBezTo>
                  <a:pt x="8856" y="10461"/>
                  <a:pt x="8043" y="11337"/>
                  <a:pt x="7420" y="12681"/>
                </a:cubicBezTo>
                <a:cubicBezTo>
                  <a:pt x="7344" y="12887"/>
                  <a:pt x="7211" y="12991"/>
                  <a:pt x="7020" y="12991"/>
                </a:cubicBezTo>
                <a:cubicBezTo>
                  <a:pt x="6829" y="12991"/>
                  <a:pt x="6700" y="12887"/>
                  <a:pt x="6631" y="12681"/>
                </a:cubicBezTo>
                <a:cubicBezTo>
                  <a:pt x="6228" y="11797"/>
                  <a:pt x="5734" y="11111"/>
                  <a:pt x="5147" y="10619"/>
                </a:cubicBezTo>
                <a:cubicBezTo>
                  <a:pt x="4561" y="10128"/>
                  <a:pt x="3941" y="9880"/>
                  <a:pt x="3285" y="9880"/>
                </a:cubicBezTo>
                <a:cubicBezTo>
                  <a:pt x="2364" y="9880"/>
                  <a:pt x="1541" y="10345"/>
                  <a:pt x="809" y="11272"/>
                </a:cubicBezTo>
                <a:cubicBezTo>
                  <a:pt x="718" y="11382"/>
                  <a:pt x="597" y="11435"/>
                  <a:pt x="456" y="11435"/>
                </a:cubicBezTo>
                <a:cubicBezTo>
                  <a:pt x="382" y="11435"/>
                  <a:pt x="306" y="11407"/>
                  <a:pt x="239" y="11356"/>
                </a:cubicBezTo>
                <a:cubicBezTo>
                  <a:pt x="48" y="11229"/>
                  <a:pt x="-26" y="11034"/>
                  <a:pt x="7" y="10775"/>
                </a:cubicBezTo>
                <a:cubicBezTo>
                  <a:pt x="246" y="9538"/>
                  <a:pt x="661" y="8400"/>
                  <a:pt x="1260" y="7355"/>
                </a:cubicBezTo>
                <a:cubicBezTo>
                  <a:pt x="1856" y="6308"/>
                  <a:pt x="2595" y="5390"/>
                  <a:pt x="3468" y="4597"/>
                </a:cubicBezTo>
                <a:cubicBezTo>
                  <a:pt x="4344" y="3803"/>
                  <a:pt x="5322" y="3168"/>
                  <a:pt x="6402" y="2688"/>
                </a:cubicBezTo>
                <a:cubicBezTo>
                  <a:pt x="7483" y="2214"/>
                  <a:pt x="8635" y="1917"/>
                  <a:pt x="9851" y="1799"/>
                </a:cubicBezTo>
                <a:lnTo>
                  <a:pt x="9851" y="1081"/>
                </a:lnTo>
                <a:cubicBezTo>
                  <a:pt x="9851" y="768"/>
                  <a:pt x="9937" y="508"/>
                  <a:pt x="10118" y="305"/>
                </a:cubicBezTo>
                <a:cubicBezTo>
                  <a:pt x="10297" y="102"/>
                  <a:pt x="10512" y="0"/>
                  <a:pt x="10764" y="0"/>
                </a:cubicBezTo>
                <a:cubicBezTo>
                  <a:pt x="11029" y="0"/>
                  <a:pt x="11249" y="102"/>
                  <a:pt x="11420" y="305"/>
                </a:cubicBezTo>
                <a:cubicBezTo>
                  <a:pt x="11590" y="508"/>
                  <a:pt x="11676" y="768"/>
                  <a:pt x="11676" y="1081"/>
                </a:cubicBezTo>
                <a:lnTo>
                  <a:pt x="11676" y="1799"/>
                </a:lnTo>
                <a:lnTo>
                  <a:pt x="11685" y="1799"/>
                </a:lnTo>
                <a:close/>
                <a:moveTo>
                  <a:pt x="11685" y="1799"/>
                </a:move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1942" name="AutoShape 122"/>
          <p:cNvSpPr/>
          <p:nvPr/>
        </p:nvSpPr>
        <p:spPr>
          <a:xfrm>
            <a:off x="5966460" y="2970848"/>
            <a:ext cx="249238" cy="247650"/>
          </a:xfrm>
          <a:custGeom>
            <a:avLst/>
            <a:gdLst/>
            <a:ahLst/>
            <a:cxnLst>
              <a:cxn ang="0">
                <a:pos x="3362078" y="6720417"/>
              </a:cxn>
              <a:cxn ang="0">
                <a:pos x="2050979" y="6457827"/>
              </a:cxn>
              <a:cxn ang="0">
                <a:pos x="981922" y="5739112"/>
              </a:cxn>
              <a:cxn ang="0">
                <a:pos x="262908" y="4669755"/>
              </a:cxn>
              <a:cxn ang="0">
                <a:pos x="0" y="3360526"/>
              </a:cxn>
              <a:cxn ang="0">
                <a:pos x="262908" y="2049727"/>
              </a:cxn>
              <a:cxn ang="0">
                <a:pos x="981922" y="982239"/>
              </a:cxn>
              <a:cxn ang="0">
                <a:pos x="2050979" y="262590"/>
              </a:cxn>
              <a:cxn ang="0">
                <a:pos x="3362078" y="0"/>
              </a:cxn>
              <a:cxn ang="0">
                <a:pos x="4671007" y="262590"/>
              </a:cxn>
              <a:cxn ang="0">
                <a:pos x="5740047" y="982239"/>
              </a:cxn>
              <a:cxn ang="0">
                <a:pos x="6459379" y="2049727"/>
              </a:cxn>
              <a:cxn ang="0">
                <a:pos x="6720417" y="3360526"/>
              </a:cxn>
              <a:cxn ang="0">
                <a:pos x="6459379" y="4669755"/>
              </a:cxn>
              <a:cxn ang="0">
                <a:pos x="5740047" y="5739112"/>
              </a:cxn>
              <a:cxn ang="0">
                <a:pos x="4671007" y="6457827"/>
              </a:cxn>
              <a:cxn ang="0">
                <a:pos x="3362078" y="6720417"/>
              </a:cxn>
              <a:cxn ang="0">
                <a:pos x="3362078" y="1008680"/>
              </a:cxn>
              <a:cxn ang="0">
                <a:pos x="2442369" y="1194118"/>
              </a:cxn>
              <a:cxn ang="0">
                <a:pos x="1697831" y="1698466"/>
              </a:cxn>
              <a:cxn ang="0">
                <a:pos x="1194735" y="2443304"/>
              </a:cxn>
              <a:cxn ang="0">
                <a:pos x="1009315" y="3360526"/>
              </a:cxn>
              <a:cxn ang="0">
                <a:pos x="1194735" y="4277113"/>
              </a:cxn>
              <a:cxn ang="0">
                <a:pos x="1697831" y="5022268"/>
              </a:cxn>
              <a:cxn ang="0">
                <a:pos x="2442369" y="5526299"/>
              </a:cxn>
              <a:cxn ang="0">
                <a:pos x="3362078" y="5711737"/>
              </a:cxn>
              <a:cxn ang="0">
                <a:pos x="4279918" y="5526299"/>
              </a:cxn>
              <a:cxn ang="0">
                <a:pos x="5025372" y="5022268"/>
              </a:cxn>
              <a:cxn ang="0">
                <a:pos x="5530039" y="4277113"/>
              </a:cxn>
              <a:cxn ang="0">
                <a:pos x="5715459" y="3360526"/>
              </a:cxn>
              <a:cxn ang="0">
                <a:pos x="5530039" y="2443304"/>
              </a:cxn>
              <a:cxn ang="0">
                <a:pos x="5025372" y="1698466"/>
              </a:cxn>
              <a:cxn ang="0">
                <a:pos x="4279918" y="1194118"/>
              </a:cxn>
              <a:cxn ang="0">
                <a:pos x="3362078" y="1008680"/>
              </a:cxn>
              <a:cxn ang="0">
                <a:pos x="1897274" y="3360526"/>
              </a:cxn>
              <a:cxn ang="0">
                <a:pos x="1741717" y="3255045"/>
              </a:cxn>
              <a:cxn ang="0">
                <a:pos x="1783715" y="3074282"/>
              </a:cxn>
              <a:cxn ang="0">
                <a:pos x="3239805" y="1619127"/>
              </a:cxn>
              <a:cxn ang="0">
                <a:pos x="3362078" y="1577128"/>
              </a:cxn>
              <a:cxn ang="0">
                <a:pos x="3480611" y="1619127"/>
              </a:cxn>
              <a:cxn ang="0">
                <a:pos x="4941058" y="3074282"/>
              </a:cxn>
              <a:cxn ang="0">
                <a:pos x="4983057" y="3255045"/>
              </a:cxn>
              <a:cxn ang="0">
                <a:pos x="4826564" y="3360526"/>
              </a:cxn>
              <a:cxn ang="0">
                <a:pos x="3947619" y="3360526"/>
              </a:cxn>
              <a:cxn ang="0">
                <a:pos x="3947619" y="4874472"/>
              </a:cxn>
              <a:cxn ang="0">
                <a:pos x="3898159" y="4989601"/>
              </a:cxn>
              <a:cxn ang="0">
                <a:pos x="3783965" y="5038760"/>
              </a:cxn>
              <a:cxn ang="0">
                <a:pos x="2936452" y="5038760"/>
              </a:cxn>
              <a:cxn ang="0">
                <a:pos x="2820405" y="4992088"/>
              </a:cxn>
              <a:cxn ang="0">
                <a:pos x="2772181" y="4874472"/>
              </a:cxn>
              <a:cxn ang="0">
                <a:pos x="2772181" y="3360526"/>
              </a:cxn>
              <a:cxn ang="0">
                <a:pos x="1897274" y="3360526"/>
              </a:cxn>
              <a:cxn ang="0">
                <a:pos x="1897274" y="3360526"/>
              </a:cxn>
            </a:cxnLst>
            <a:rect l="0" t="0" r="0" b="0"/>
            <a:pathLst>
              <a:path w="21600" h="21600">
                <a:moveTo>
                  <a:pt x="10806" y="21600"/>
                </a:moveTo>
                <a:cubicBezTo>
                  <a:pt x="9311" y="21600"/>
                  <a:pt x="7906" y="21320"/>
                  <a:pt x="6592" y="20756"/>
                </a:cubicBezTo>
                <a:cubicBezTo>
                  <a:pt x="5281" y="20194"/>
                  <a:pt x="4137" y="19423"/>
                  <a:pt x="3156" y="18446"/>
                </a:cubicBezTo>
                <a:cubicBezTo>
                  <a:pt x="2179" y="17466"/>
                  <a:pt x="1407" y="16322"/>
                  <a:pt x="845" y="15009"/>
                </a:cubicBezTo>
                <a:cubicBezTo>
                  <a:pt x="283" y="13699"/>
                  <a:pt x="0" y="12295"/>
                  <a:pt x="0" y="10801"/>
                </a:cubicBezTo>
                <a:cubicBezTo>
                  <a:pt x="0" y="9305"/>
                  <a:pt x="283" y="7901"/>
                  <a:pt x="845" y="6588"/>
                </a:cubicBezTo>
                <a:cubicBezTo>
                  <a:pt x="1407" y="5278"/>
                  <a:pt x="2181" y="4134"/>
                  <a:pt x="3156" y="3157"/>
                </a:cubicBezTo>
                <a:cubicBezTo>
                  <a:pt x="4137" y="2177"/>
                  <a:pt x="5281" y="1409"/>
                  <a:pt x="6592" y="844"/>
                </a:cubicBezTo>
                <a:cubicBezTo>
                  <a:pt x="7906" y="280"/>
                  <a:pt x="9311" y="0"/>
                  <a:pt x="10806" y="0"/>
                </a:cubicBezTo>
                <a:cubicBezTo>
                  <a:pt x="12303" y="0"/>
                  <a:pt x="13705" y="280"/>
                  <a:pt x="15013" y="844"/>
                </a:cubicBezTo>
                <a:cubicBezTo>
                  <a:pt x="16321" y="1409"/>
                  <a:pt x="17466" y="2177"/>
                  <a:pt x="18449" y="3157"/>
                </a:cubicBezTo>
                <a:cubicBezTo>
                  <a:pt x="19433" y="4134"/>
                  <a:pt x="20204" y="5278"/>
                  <a:pt x="20761" y="6588"/>
                </a:cubicBezTo>
                <a:cubicBezTo>
                  <a:pt x="21320" y="7901"/>
                  <a:pt x="21600" y="9305"/>
                  <a:pt x="21600" y="10801"/>
                </a:cubicBezTo>
                <a:cubicBezTo>
                  <a:pt x="21600" y="12295"/>
                  <a:pt x="21320" y="13699"/>
                  <a:pt x="20761" y="15009"/>
                </a:cubicBezTo>
                <a:cubicBezTo>
                  <a:pt x="20204" y="16322"/>
                  <a:pt x="19430" y="17466"/>
                  <a:pt x="18449" y="18446"/>
                </a:cubicBezTo>
                <a:cubicBezTo>
                  <a:pt x="17466" y="19423"/>
                  <a:pt x="16322" y="20194"/>
                  <a:pt x="15013" y="20756"/>
                </a:cubicBezTo>
                <a:cubicBezTo>
                  <a:pt x="13705" y="21320"/>
                  <a:pt x="12303" y="21600"/>
                  <a:pt x="10806" y="21600"/>
                </a:cubicBezTo>
                <a:moveTo>
                  <a:pt x="10806" y="3242"/>
                </a:moveTo>
                <a:cubicBezTo>
                  <a:pt x="9752" y="3242"/>
                  <a:pt x="8765" y="3442"/>
                  <a:pt x="7850" y="3838"/>
                </a:cubicBezTo>
                <a:cubicBezTo>
                  <a:pt x="6934" y="4236"/>
                  <a:pt x="6138" y="4775"/>
                  <a:pt x="5457" y="5459"/>
                </a:cubicBezTo>
                <a:cubicBezTo>
                  <a:pt x="4776" y="6148"/>
                  <a:pt x="4233" y="6944"/>
                  <a:pt x="3840" y="7853"/>
                </a:cubicBezTo>
                <a:cubicBezTo>
                  <a:pt x="3445" y="8763"/>
                  <a:pt x="3244" y="9745"/>
                  <a:pt x="3244" y="10801"/>
                </a:cubicBezTo>
                <a:cubicBezTo>
                  <a:pt x="3244" y="11855"/>
                  <a:pt x="3445" y="12838"/>
                  <a:pt x="3840" y="13747"/>
                </a:cubicBezTo>
                <a:cubicBezTo>
                  <a:pt x="4236" y="14656"/>
                  <a:pt x="4776" y="15455"/>
                  <a:pt x="5457" y="16142"/>
                </a:cubicBezTo>
                <a:cubicBezTo>
                  <a:pt x="6135" y="16825"/>
                  <a:pt x="6932" y="17364"/>
                  <a:pt x="7850" y="17762"/>
                </a:cubicBezTo>
                <a:cubicBezTo>
                  <a:pt x="8765" y="18158"/>
                  <a:pt x="9752" y="18358"/>
                  <a:pt x="10806" y="18358"/>
                </a:cubicBezTo>
                <a:cubicBezTo>
                  <a:pt x="11862" y="18358"/>
                  <a:pt x="12846" y="18158"/>
                  <a:pt x="13756" y="17762"/>
                </a:cubicBezTo>
                <a:cubicBezTo>
                  <a:pt x="14666" y="17364"/>
                  <a:pt x="15462" y="16825"/>
                  <a:pt x="16152" y="16142"/>
                </a:cubicBezTo>
                <a:cubicBezTo>
                  <a:pt x="16836" y="15455"/>
                  <a:pt x="17378" y="14656"/>
                  <a:pt x="17774" y="13747"/>
                </a:cubicBezTo>
                <a:cubicBezTo>
                  <a:pt x="18172" y="12838"/>
                  <a:pt x="18370" y="11855"/>
                  <a:pt x="18370" y="10801"/>
                </a:cubicBezTo>
                <a:cubicBezTo>
                  <a:pt x="18370" y="9745"/>
                  <a:pt x="18172" y="8763"/>
                  <a:pt x="17774" y="7853"/>
                </a:cubicBezTo>
                <a:cubicBezTo>
                  <a:pt x="17375" y="6944"/>
                  <a:pt x="16836" y="6148"/>
                  <a:pt x="16152" y="5459"/>
                </a:cubicBezTo>
                <a:cubicBezTo>
                  <a:pt x="15465" y="4775"/>
                  <a:pt x="14668" y="4236"/>
                  <a:pt x="13756" y="3838"/>
                </a:cubicBezTo>
                <a:cubicBezTo>
                  <a:pt x="12846" y="3442"/>
                  <a:pt x="11862" y="3242"/>
                  <a:pt x="10806" y="3242"/>
                </a:cubicBezTo>
                <a:moveTo>
                  <a:pt x="6098" y="10801"/>
                </a:moveTo>
                <a:cubicBezTo>
                  <a:pt x="5855" y="10801"/>
                  <a:pt x="5688" y="10688"/>
                  <a:pt x="5598" y="10462"/>
                </a:cubicBezTo>
                <a:cubicBezTo>
                  <a:pt x="5507" y="10239"/>
                  <a:pt x="5553" y="10042"/>
                  <a:pt x="5733" y="9881"/>
                </a:cubicBezTo>
                <a:lnTo>
                  <a:pt x="10413" y="5204"/>
                </a:lnTo>
                <a:cubicBezTo>
                  <a:pt x="10540" y="5114"/>
                  <a:pt x="10670" y="5069"/>
                  <a:pt x="10806" y="5069"/>
                </a:cubicBezTo>
                <a:cubicBezTo>
                  <a:pt x="10933" y="5069"/>
                  <a:pt x="11060" y="5114"/>
                  <a:pt x="11187" y="5204"/>
                </a:cubicBezTo>
                <a:lnTo>
                  <a:pt x="15881" y="9881"/>
                </a:lnTo>
                <a:cubicBezTo>
                  <a:pt x="16059" y="10042"/>
                  <a:pt x="16104" y="10239"/>
                  <a:pt x="16016" y="10462"/>
                </a:cubicBezTo>
                <a:cubicBezTo>
                  <a:pt x="15926" y="10688"/>
                  <a:pt x="15759" y="10801"/>
                  <a:pt x="15513" y="10801"/>
                </a:cubicBezTo>
                <a:lnTo>
                  <a:pt x="12688" y="10801"/>
                </a:lnTo>
                <a:lnTo>
                  <a:pt x="12688" y="15667"/>
                </a:lnTo>
                <a:cubicBezTo>
                  <a:pt x="12688" y="15811"/>
                  <a:pt x="12634" y="15935"/>
                  <a:pt x="12529" y="16037"/>
                </a:cubicBezTo>
                <a:cubicBezTo>
                  <a:pt x="12428" y="16144"/>
                  <a:pt x="12303" y="16195"/>
                  <a:pt x="12162" y="16195"/>
                </a:cubicBezTo>
                <a:lnTo>
                  <a:pt x="9438" y="16195"/>
                </a:lnTo>
                <a:cubicBezTo>
                  <a:pt x="9294" y="16195"/>
                  <a:pt x="9170" y="16147"/>
                  <a:pt x="9065" y="16045"/>
                </a:cubicBezTo>
                <a:cubicBezTo>
                  <a:pt x="8963" y="15947"/>
                  <a:pt x="8910" y="15819"/>
                  <a:pt x="8910" y="15667"/>
                </a:cubicBezTo>
                <a:lnTo>
                  <a:pt x="8910" y="10801"/>
                </a:lnTo>
                <a:lnTo>
                  <a:pt x="6098" y="10801"/>
                </a:lnTo>
                <a:close/>
                <a:moveTo>
                  <a:pt x="6098" y="10801"/>
                </a:moveTo>
              </a:path>
            </a:pathLst>
          </a:custGeom>
          <a:solidFill>
            <a:schemeClr val="bg1"/>
          </a:solidFill>
          <a:ln w="1270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1442</Words>
  <Application>Microsoft Office PowerPoint</Application>
  <PresentationFormat>宽屏</PresentationFormat>
  <Paragraphs>199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宋体</vt:lpstr>
      <vt:lpstr>微软雅黑</vt:lpstr>
      <vt:lpstr>Arial</vt:lpstr>
      <vt:lpstr>Calibri</vt:lpstr>
      <vt:lpstr>Calibri Light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Lansucai</cp:lastModifiedBy>
  <cp:revision>18</cp:revision>
  <dcterms:created xsi:type="dcterms:W3CDTF">2015-05-05T08:02:00Z</dcterms:created>
  <dcterms:modified xsi:type="dcterms:W3CDTF">2018-01-19T07:00:25Z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