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</p:sldIdLst>
  <p:sldSz cx="12192000" cy="6858000"/>
  <p:notesSz cx="7104063" cy="10234613"/>
  <p:custDataLst>
    <p:tags r:id="rId2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E378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90" d="100"/>
          <a:sy n="90" d="100"/>
        </p:scale>
        <p:origin x="126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988CEF4-DCDE-42A4-9511-6765B34CBD47}" type="datetimeFigureOut">
              <a:rPr lang="zh-CN" altLang="en-US" smtClean="0"/>
              <a:t>2017/11/5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2679FC2-8299-48B8-B49E-F00CD49DCD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60159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679FC2-8299-48B8-B49E-F00CD49DCD49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200316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679FC2-8299-48B8-B49E-F00CD49DCD49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152116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679FC2-8299-48B8-B49E-F00CD49DCD49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614660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679FC2-8299-48B8-B49E-F00CD49DCD49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967881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679FC2-8299-48B8-B49E-F00CD49DCD49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387892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679FC2-8299-48B8-B49E-F00CD49DCD49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384265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679FC2-8299-48B8-B49E-F00CD49DCD49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098592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679FC2-8299-48B8-B49E-F00CD49DCD49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964721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679FC2-8299-48B8-B49E-F00CD49DCD49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269541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679FC2-8299-48B8-B49E-F00CD49DCD49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003274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679FC2-8299-48B8-B49E-F00CD49DCD49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63354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679FC2-8299-48B8-B49E-F00CD49DCD49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572681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679FC2-8299-48B8-B49E-F00CD49DCD49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416021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679FC2-8299-48B8-B49E-F00CD49DCD49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590766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679FC2-8299-48B8-B49E-F00CD49DCD49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138416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679FC2-8299-48B8-B49E-F00CD49DCD49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95645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679FC2-8299-48B8-B49E-F00CD49DCD49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111483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679FC2-8299-48B8-B49E-F00CD49DCD49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164246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679FC2-8299-48B8-B49E-F00CD49DCD49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559300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679FC2-8299-48B8-B49E-F00CD49DCD49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528516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679FC2-8299-48B8-B49E-F00CD49DCD49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20000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2017/11/5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2017/11/5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2017/11/5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2017/11/5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2017/11/5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2017/11/5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2017/11/5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2017/11/5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2017/11/5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2017/11/5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  <a:t>2017/11/5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4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png"/><Relationship Id="rId5" Type="http://schemas.openxmlformats.org/officeDocument/2006/relationships/image" Target="../media/image2.jpe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audio" Target="../media/audio1.wav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12.png"/><Relationship Id="rId4" Type="http://schemas.openxmlformats.org/officeDocument/2006/relationships/audio" Target="../media/audio1.wav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audio" Target="../media/audio1.wav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2.png"/><Relationship Id="rId4" Type="http://schemas.openxmlformats.org/officeDocument/2006/relationships/audio" Target="../media/audio1.wav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png"/><Relationship Id="rId4" Type="http://schemas.openxmlformats.org/officeDocument/2006/relationships/audio" Target="../media/audio1.wav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12.png"/><Relationship Id="rId4" Type="http://schemas.openxmlformats.org/officeDocument/2006/relationships/audio" Target="../media/audio1.wav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png"/><Relationship Id="rId4" Type="http://schemas.openxmlformats.org/officeDocument/2006/relationships/audio" Target="../media/audio1.wav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12.png"/><Relationship Id="rId4" Type="http://schemas.openxmlformats.org/officeDocument/2006/relationships/audio" Target="../media/audio1.wav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3" Type="http://schemas.openxmlformats.org/officeDocument/2006/relationships/image" Target="../media/image2.jpeg"/><Relationship Id="rId7" Type="http://schemas.openxmlformats.org/officeDocument/2006/relationships/slide" Target="slide3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.wav"/><Relationship Id="rId5" Type="http://schemas.openxmlformats.org/officeDocument/2006/relationships/image" Target="../media/image7.png"/><Relationship Id="rId10" Type="http://schemas.openxmlformats.org/officeDocument/2006/relationships/image" Target="../media/image4.png"/><Relationship Id="rId4" Type="http://schemas.openxmlformats.org/officeDocument/2006/relationships/image" Target="../media/image6.png"/><Relationship Id="rId9" Type="http://schemas.openxmlformats.org/officeDocument/2006/relationships/slide" Target="slide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png"/><Relationship Id="rId4" Type="http://schemas.openxmlformats.org/officeDocument/2006/relationships/audio" Target="../media/audio1.wav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audio" Target="../media/audio1.wav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audio" Target="../media/audio1.wav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2.png"/><Relationship Id="rId4" Type="http://schemas.openxmlformats.org/officeDocument/2006/relationships/audio" Target="../media/audio1.wav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audio" Target="../media/audio1.wav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audio" Target="../media/audio1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QQ截图2017110421375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13970" y="13335"/>
            <a:ext cx="12214860" cy="6831330"/>
          </a:xfrm>
          <a:prstGeom prst="rect">
            <a:avLst/>
          </a:prstGeom>
        </p:spPr>
      </p:pic>
      <p:pic>
        <p:nvPicPr>
          <p:cNvPr id="3" name="图片 2" descr="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207895" y="245745"/>
            <a:ext cx="8115935" cy="319913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6151" name="文本框 6150"/>
          <p:cNvSpPr txBox="1"/>
          <p:nvPr/>
        </p:nvSpPr>
        <p:spPr>
          <a:xfrm>
            <a:off x="3009900" y="3532823"/>
            <a:ext cx="6511925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l"/>
            <a:r>
              <a:rPr lang="zh-CN" altLang="en-US" sz="2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圣诞节介绍幼儿园小学教师课件PPT模板</a:t>
            </a:r>
          </a:p>
        </p:txBody>
      </p:sp>
      <p:sp>
        <p:nvSpPr>
          <p:cNvPr id="6152" name="文本框 6151"/>
          <p:cNvSpPr txBox="1"/>
          <p:nvPr/>
        </p:nvSpPr>
        <p:spPr>
          <a:xfrm>
            <a:off x="4942523" y="4055110"/>
            <a:ext cx="2646680" cy="55308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000" dirty="0">
                <a:solidFill>
                  <a:schemeClr val="bg1"/>
                </a:solidFill>
                <a:latin typeface="Aparajita" panose="020B0604020202020204" charset="0"/>
              </a:rPr>
              <a:t>SPECIAL WISHES</a:t>
            </a:r>
          </a:p>
        </p:txBody>
      </p:sp>
      <p:pic>
        <p:nvPicPr>
          <p:cNvPr id="4" name="图片 3" descr="59e7f842a3ecb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123430" y="3860800"/>
            <a:ext cx="4851400" cy="2615565"/>
          </a:xfrm>
          <a:prstGeom prst="rect">
            <a:avLst/>
          </a:prstGeom>
        </p:spPr>
      </p:pic>
      <p:pic>
        <p:nvPicPr>
          <p:cNvPr id="6" name="Crazy Frog - Jingle Bells (MV版)">
            <a:hlinkClick r:id="" action="ppaction://media"/>
            <a:extLst>
              <a:ext uri="{FF2B5EF4-FFF2-40B4-BE49-F238E27FC236}">
                <a16:creationId xmlns:a16="http://schemas.microsoft.com/office/drawing/2014/main" id="{80CBDD83-AAAE-4B81-887A-64839E74F57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-623570" y="237609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040"/>
    </mc:Choice>
    <mc:Fallback>
      <p:transition spd="slow" advTm="604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80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30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6151" grpId="0"/>
      <p:bldP spid="6152" grpId="0"/>
    </p:bldLst>
  </p:timing>
  <p:extLst>
    <p:ext uri="{E180D4A7-C9FB-4DFB-919C-405C955672EB}">
      <p14:showEvtLst xmlns:p14="http://schemas.microsoft.com/office/powerpoint/2010/main">
        <p14:playEvt time="157" objId="6"/>
      </p14:showEvtLst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QQ截图2017110421375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3970" y="13335"/>
            <a:ext cx="12214860" cy="6831330"/>
          </a:xfrm>
          <a:prstGeom prst="rect">
            <a:avLst/>
          </a:prstGeom>
        </p:spPr>
      </p:pic>
      <p:pic>
        <p:nvPicPr>
          <p:cNvPr id="3" name="图片 2" descr="E:\素材\卡通\565523b20a180965c3e02be62e210ebe.png565523b20a180965c3e02be62e210ebe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4806950" y="748665"/>
            <a:ext cx="2889885" cy="1650365"/>
          </a:xfrm>
          <a:prstGeom prst="rect">
            <a:avLst/>
          </a:prstGeom>
          <a:noFill/>
          <a:ln w="95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4" name="文本框 3"/>
          <p:cNvSpPr txBox="1"/>
          <p:nvPr/>
        </p:nvSpPr>
        <p:spPr>
          <a:xfrm>
            <a:off x="5847398" y="1404620"/>
            <a:ext cx="808990" cy="706755"/>
          </a:xfrm>
          <a:prstGeom prst="rect">
            <a:avLst/>
          </a:prstGeom>
          <a:noFill/>
          <a:ln w="95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algn="l"/>
            <a:r>
              <a:rPr lang="en-US" altLang="zh-CN" sz="4000" b="1" dirty="0">
                <a:solidFill>
                  <a:srgbClr val="0E3789"/>
                </a:solidFill>
                <a:latin typeface="微软雅黑" panose="020B0503020204020204" charset="-122"/>
                <a:ea typeface="微软雅黑" panose="020B0503020204020204" charset="-122"/>
              </a:rPr>
              <a:t>03</a:t>
            </a:r>
          </a:p>
        </p:txBody>
      </p:sp>
      <p:pic>
        <p:nvPicPr>
          <p:cNvPr id="5" name="图片 4" descr="59e7f842a3ecb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23430" y="3860800"/>
            <a:ext cx="4851400" cy="2615565"/>
          </a:xfrm>
          <a:prstGeom prst="rect">
            <a:avLst/>
          </a:prstGeom>
        </p:spPr>
      </p:pic>
      <p:sp>
        <p:nvSpPr>
          <p:cNvPr id="6152" name="文本框 6151"/>
          <p:cNvSpPr txBox="1"/>
          <p:nvPr/>
        </p:nvSpPr>
        <p:spPr>
          <a:xfrm>
            <a:off x="4621690" y="3291205"/>
            <a:ext cx="3138487" cy="6397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latin typeface="Aparajita" panose="020B0604020202020204" charset="0"/>
              </a:rPr>
              <a:t>SPECIAL WISHES</a:t>
            </a:r>
          </a:p>
        </p:txBody>
      </p:sp>
      <p:sp>
        <p:nvSpPr>
          <p:cNvPr id="6151" name="文本框 6150"/>
          <p:cNvSpPr txBox="1"/>
          <p:nvPr/>
        </p:nvSpPr>
        <p:spPr>
          <a:xfrm>
            <a:off x="5083493" y="2641283"/>
            <a:ext cx="2214880" cy="70675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圣诞老人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 advTm="3928">
        <p15:prstTrans prst="drape"/>
      </p:transition>
    </mc:Choice>
    <mc:Fallback>
      <p:transition spd="slow" advTm="3928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299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152" grpId="0"/>
      <p:bldP spid="615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141605" y="1158240"/>
            <a:ext cx="11908790" cy="5473700"/>
          </a:xfrm>
          <a:prstGeom prst="roundRect">
            <a:avLst/>
          </a:prstGeom>
          <a:solidFill>
            <a:schemeClr val="bg1">
              <a:alpha val="8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 descr="bf42ca3f1b166c8462917816551b86fa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41800" y="316865"/>
            <a:ext cx="3707130" cy="976630"/>
          </a:xfrm>
          <a:prstGeom prst="rect">
            <a:avLst/>
          </a:prstGeom>
        </p:spPr>
      </p:pic>
      <p:sp>
        <p:nvSpPr>
          <p:cNvPr id="11" name="文本框 10">
            <a:hlinkClick r:id="" action="ppaction://hlinkshowjump?jump=nextslide">
              <a:snd r:embed="rId4" name="音效.wav"/>
            </a:hlinkClick>
          </p:cNvPr>
          <p:cNvSpPr txBox="1"/>
          <p:nvPr/>
        </p:nvSpPr>
        <p:spPr>
          <a:xfrm>
            <a:off x="5394325" y="613728"/>
            <a:ext cx="140208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圣诞老人</a:t>
            </a:r>
            <a:endParaRPr lang="zh-CN" altLang="en-US" sz="2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5" name="图片 4" descr="E:\素材\卡通\0c74e783d1cf7bd133d97a8d93e2c35c.png0c74e783d1cf7bd133d97a8d93e2c35c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351154" y="1174433"/>
            <a:ext cx="3992880" cy="545719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10" name="组合 9"/>
          <p:cNvGrpSpPr/>
          <p:nvPr/>
        </p:nvGrpSpPr>
        <p:grpSpPr>
          <a:xfrm>
            <a:off x="5160093" y="2658142"/>
            <a:ext cx="5719915" cy="2062708"/>
            <a:chOff x="5979243" y="2502567"/>
            <a:chExt cx="5719915" cy="2062708"/>
          </a:xfrm>
        </p:grpSpPr>
        <p:grpSp>
          <p:nvGrpSpPr>
            <p:cNvPr id="6" name="组合 5"/>
            <p:cNvGrpSpPr/>
            <p:nvPr/>
          </p:nvGrpSpPr>
          <p:grpSpPr>
            <a:xfrm>
              <a:off x="5979243" y="2502567"/>
              <a:ext cx="5719915" cy="2062708"/>
              <a:chOff x="945743" y="2655425"/>
              <a:chExt cx="5719915" cy="2062708"/>
            </a:xfrm>
          </p:grpSpPr>
          <p:sp>
            <p:nvSpPr>
              <p:cNvPr id="3" name="文本框 2"/>
              <p:cNvSpPr txBox="1"/>
              <p:nvPr/>
            </p:nvSpPr>
            <p:spPr>
              <a:xfrm>
                <a:off x="1133785" y="2655425"/>
                <a:ext cx="3917409" cy="521970"/>
              </a:xfrm>
              <a:prstGeom prst="rect">
                <a:avLst/>
              </a:prstGeom>
              <a:noFill/>
            </p:spPr>
            <p:txBody>
              <a:bodyPr vert="horz" wrap="square" rtlCol="0">
                <a:spAutoFit/>
              </a:bodyPr>
              <a:lstStyle/>
              <a:p>
                <a:r>
                  <a:rPr lang="zh-CN" altLang="en-US" sz="2800" dirty="0">
                    <a:latin typeface="隶书" panose="02010509060101010101" charset="-122"/>
                    <a:ea typeface="隶书" panose="02010509060101010101" charset="-122"/>
                  </a:rPr>
                  <a:t>圣诞老人</a:t>
                </a:r>
              </a:p>
            </p:txBody>
          </p:sp>
          <p:sp>
            <p:nvSpPr>
              <p:cNvPr id="8" name="Content Placeholder 2"/>
              <p:cNvSpPr txBox="1"/>
              <p:nvPr/>
            </p:nvSpPr>
            <p:spPr>
              <a:xfrm>
                <a:off x="945743" y="3388486"/>
                <a:ext cx="5719915" cy="1329647"/>
              </a:xfrm>
              <a:prstGeom prst="rect">
                <a:avLst/>
              </a:prstGeom>
            </p:spPr>
            <p:txBody>
              <a:bodyPr vert="horz" lIns="121920" tIns="60960" rIns="121920" bIns="60960" rtlCol="0"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 defTabSz="1450340">
                  <a:lnSpc>
                    <a:spcPct val="150000"/>
                  </a:lnSpc>
                  <a:spcBef>
                    <a:spcPts val="0"/>
                  </a:spcBef>
                  <a:buNone/>
                </a:pPr>
                <a:r>
                  <a:rPr lang="en-US" sz="1900" spc="300" dirty="0">
                    <a:solidFill>
                      <a:schemeClr val="tx1"/>
                    </a:solidFill>
                    <a:latin typeface="隶书" panose="02010509060101010101" charset="-122"/>
                    <a:ea typeface="隶书" panose="02010509060101010101" charset="-122"/>
                  </a:rPr>
                  <a:t>    </a:t>
                </a:r>
                <a:r>
                  <a:rPr sz="1900" spc="300" dirty="0">
                    <a:solidFill>
                      <a:schemeClr val="tx1"/>
                    </a:solidFill>
                    <a:latin typeface="隶书" panose="02010509060101010101" charset="-122"/>
                    <a:ea typeface="隶书" panose="02010509060101010101" charset="-122"/>
                  </a:rPr>
                  <a:t>圣诞老人的传说在数千年前的斯堪的纳维亚半岛即出现。北欧神话中司智慧，艺术，诗词，战争的奥丁神，寒冬时节，骑上他那八脚马坐骑驰骋于天涯海角，惩恶扬善，分发礼物。</a:t>
                </a:r>
              </a:p>
            </p:txBody>
          </p:sp>
        </p:grpSp>
        <p:sp>
          <p:nvSpPr>
            <p:cNvPr id="9" name="矩形 8"/>
            <p:cNvSpPr/>
            <p:nvPr/>
          </p:nvSpPr>
          <p:spPr>
            <a:xfrm>
              <a:off x="6096083" y="2502567"/>
              <a:ext cx="1772920" cy="52324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隶书" panose="02010509060101010101" charset="-122"/>
                <a:ea typeface="隶书" panose="02010509060101010101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 advTm="2159">
        <p15:prstTrans prst="drape"/>
      </p:transition>
    </mc:Choice>
    <mc:Fallback>
      <p:transition spd="slow" advTm="2159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141605" y="1158240"/>
            <a:ext cx="11908790" cy="5473700"/>
          </a:xfrm>
          <a:prstGeom prst="roundRect">
            <a:avLst/>
          </a:prstGeom>
          <a:solidFill>
            <a:schemeClr val="bg1">
              <a:alpha val="8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 descr="bf42ca3f1b166c8462917816551b86fa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41800" y="316865"/>
            <a:ext cx="3707130" cy="976630"/>
          </a:xfrm>
          <a:prstGeom prst="rect">
            <a:avLst/>
          </a:prstGeom>
        </p:spPr>
      </p:pic>
      <p:sp>
        <p:nvSpPr>
          <p:cNvPr id="11" name="文本框 10">
            <a:hlinkClick r:id="" action="ppaction://hlinkshowjump?jump=nextslide">
              <a:snd r:embed="rId4" name="音效.wav"/>
            </a:hlinkClick>
          </p:cNvPr>
          <p:cNvSpPr txBox="1"/>
          <p:nvPr/>
        </p:nvSpPr>
        <p:spPr>
          <a:xfrm>
            <a:off x="5394325" y="613728"/>
            <a:ext cx="140208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圣诞老人</a:t>
            </a:r>
            <a:endParaRPr lang="zh-CN" altLang="en-US" sz="2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138555" y="3460750"/>
            <a:ext cx="6614795" cy="1407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900" spc="600" dirty="0">
                <a:latin typeface="隶书" panose="02010509060101010101" charset="-122"/>
                <a:ea typeface="隶书" panose="02010509060101010101" charset="-122"/>
              </a:rPr>
              <a:t>   </a:t>
            </a:r>
            <a:r>
              <a:rPr lang="zh-CN" altLang="en-US" sz="1900" spc="600" dirty="0">
                <a:latin typeface="隶书" panose="02010509060101010101" charset="-122"/>
                <a:ea typeface="隶书" panose="02010509060101010101" charset="-122"/>
              </a:rPr>
              <a:t>与此同时，其子雷神着红衣以闪电为武器与冰雪诸神昏天黑地恶战一场，最终战胜寒冷。据异教传说，圣诞老人为奥丁神后裔。</a:t>
            </a:r>
          </a:p>
        </p:txBody>
      </p:sp>
      <p:pic>
        <p:nvPicPr>
          <p:cNvPr id="8" name="图片 7" descr="E:\素材\卡通\da3560e4df79f34a03f28a94479f5db9.pngda3560e4df79f34a03f28a94479f5db9"/>
          <p:cNvPicPr>
            <a:picLocks noChangeAspect="1"/>
          </p:cNvPicPr>
          <p:nvPr/>
        </p:nvPicPr>
        <p:blipFill rotWithShape="1">
          <a:blip r:embed="rId5"/>
          <a:srcRect/>
          <a:stretch>
            <a:fillRect/>
          </a:stretch>
        </p:blipFill>
        <p:spPr>
          <a:xfrm>
            <a:off x="868680" y="1472565"/>
            <a:ext cx="1988820" cy="198818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10" name="组合 9"/>
          <p:cNvGrpSpPr/>
          <p:nvPr/>
        </p:nvGrpSpPr>
        <p:grpSpPr>
          <a:xfrm>
            <a:off x="2420296" y="2557001"/>
            <a:ext cx="2634615" cy="523240"/>
            <a:chOff x="1607203" y="2014086"/>
            <a:chExt cx="2634615" cy="523240"/>
          </a:xfrm>
        </p:grpSpPr>
        <p:sp>
          <p:nvSpPr>
            <p:cNvPr id="4" name="文本框 3"/>
            <p:cNvSpPr txBox="1"/>
            <p:nvPr/>
          </p:nvSpPr>
          <p:spPr>
            <a:xfrm>
              <a:off x="1607203" y="2014086"/>
              <a:ext cx="2634615" cy="521970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ctr"/>
              <a:r>
                <a:rPr lang="zh-CN" altLang="en-US" sz="2800" dirty="0">
                  <a:latin typeface="隶书" panose="02010509060101010101" charset="-122"/>
                  <a:ea typeface="隶书" panose="02010509060101010101" charset="-122"/>
                  <a:sym typeface="+mn-ea"/>
                </a:rPr>
                <a:t>圣诞老人</a:t>
              </a:r>
              <a:endParaRPr lang="zh-CN" altLang="en-US" sz="2800" dirty="0">
                <a:latin typeface="隶书" panose="02010509060101010101" charset="-122"/>
                <a:ea typeface="隶书" panose="02010509060101010101" charset="-122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1974233" y="2014086"/>
              <a:ext cx="1985010" cy="52324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隶书" panose="02010509060101010101" charset="-122"/>
                <a:ea typeface="隶书" panose="02010509060101010101" charset="-122"/>
              </a:endParaRPr>
            </a:p>
          </p:txBody>
        </p:sp>
      </p:grpSp>
      <p:pic>
        <p:nvPicPr>
          <p:cNvPr id="12" name="图片 11" descr="E:\素材\卡通\29b3e4a5c2e932382e4480a437643a76.png29b3e4a5c2e932382e4480a437643a76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7753350" y="-432435"/>
            <a:ext cx="3298190" cy="706437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 advTm="2070">
        <p15:prstTrans prst="drape"/>
      </p:transition>
    </mc:Choice>
    <mc:Fallback>
      <p:transition spd="slow" advTm="207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141605" y="1158240"/>
            <a:ext cx="11908790" cy="5473700"/>
          </a:xfrm>
          <a:prstGeom prst="roundRect">
            <a:avLst/>
          </a:prstGeom>
          <a:solidFill>
            <a:schemeClr val="bg1">
              <a:alpha val="8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 descr="bf42ca3f1b166c8462917816551b86fa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41800" y="316865"/>
            <a:ext cx="3707130" cy="976630"/>
          </a:xfrm>
          <a:prstGeom prst="rect">
            <a:avLst/>
          </a:prstGeom>
        </p:spPr>
      </p:pic>
      <p:sp>
        <p:nvSpPr>
          <p:cNvPr id="11" name="文本框 10">
            <a:hlinkClick r:id="" action="ppaction://hlinkshowjump?jump=nextslide">
              <a:snd r:embed="rId4" name="音效.wav"/>
            </a:hlinkClick>
          </p:cNvPr>
          <p:cNvSpPr txBox="1"/>
          <p:nvPr/>
        </p:nvSpPr>
        <p:spPr>
          <a:xfrm>
            <a:off x="5394325" y="613728"/>
            <a:ext cx="140208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圣诞老人</a:t>
            </a:r>
            <a:endParaRPr lang="zh-CN" altLang="en-US" sz="2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5" name="图片 4" descr="E:\素材\卡通\2e21e83a3ca17f4fb0ba205e37b8330e.png2e21e83a3ca17f4fb0ba205e37b8330e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454025" y="2132965"/>
            <a:ext cx="4751705" cy="352425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10" name="组合 9"/>
          <p:cNvGrpSpPr/>
          <p:nvPr/>
        </p:nvGrpSpPr>
        <p:grpSpPr>
          <a:xfrm>
            <a:off x="5720163" y="2387632"/>
            <a:ext cx="5012690" cy="1901825"/>
            <a:chOff x="5979243" y="2502567"/>
            <a:chExt cx="5012690" cy="1901825"/>
          </a:xfrm>
        </p:grpSpPr>
        <p:grpSp>
          <p:nvGrpSpPr>
            <p:cNvPr id="6" name="组合 5"/>
            <p:cNvGrpSpPr/>
            <p:nvPr/>
          </p:nvGrpSpPr>
          <p:grpSpPr>
            <a:xfrm>
              <a:off x="5979243" y="2502567"/>
              <a:ext cx="5012690" cy="1901825"/>
              <a:chOff x="945743" y="2655425"/>
              <a:chExt cx="5012690" cy="1901825"/>
            </a:xfrm>
          </p:grpSpPr>
          <p:sp>
            <p:nvSpPr>
              <p:cNvPr id="3" name="文本框 2"/>
              <p:cNvSpPr txBox="1"/>
              <p:nvPr/>
            </p:nvSpPr>
            <p:spPr>
              <a:xfrm>
                <a:off x="1133785" y="2655425"/>
                <a:ext cx="3917409" cy="521970"/>
              </a:xfrm>
              <a:prstGeom prst="rect">
                <a:avLst/>
              </a:prstGeom>
              <a:noFill/>
            </p:spPr>
            <p:txBody>
              <a:bodyPr vert="horz" wrap="square" rtlCol="0">
                <a:spAutoFit/>
              </a:bodyPr>
              <a:lstStyle/>
              <a:p>
                <a:r>
                  <a:rPr lang="zh-CN" altLang="en-US" sz="2800" dirty="0">
                    <a:latin typeface="隶书" panose="02010509060101010101" charset="-122"/>
                    <a:ea typeface="隶书" panose="02010509060101010101" charset="-122"/>
                    <a:sym typeface="+mn-ea"/>
                  </a:rPr>
                  <a:t>圣诞老人</a:t>
                </a:r>
                <a:endParaRPr lang="zh-CN" altLang="en-US" sz="2800" dirty="0">
                  <a:latin typeface="隶书" panose="02010509060101010101" charset="-122"/>
                  <a:ea typeface="隶书" panose="02010509060101010101" charset="-122"/>
                </a:endParaRPr>
              </a:p>
            </p:txBody>
          </p:sp>
          <p:sp>
            <p:nvSpPr>
              <p:cNvPr id="8" name="Content Placeholder 2"/>
              <p:cNvSpPr txBox="1"/>
              <p:nvPr/>
            </p:nvSpPr>
            <p:spPr>
              <a:xfrm>
                <a:off x="945743" y="3227560"/>
                <a:ext cx="5012690" cy="1329690"/>
              </a:xfrm>
              <a:prstGeom prst="rect">
                <a:avLst/>
              </a:prstGeom>
            </p:spPr>
            <p:txBody>
              <a:bodyPr vert="horz" lIns="121920" tIns="60960" rIns="121920" bIns="60960" rtlCol="0"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 defTabSz="1450340">
                  <a:lnSpc>
                    <a:spcPct val="150000"/>
                  </a:lnSpc>
                  <a:spcBef>
                    <a:spcPts val="0"/>
                  </a:spcBef>
                  <a:buNone/>
                </a:pPr>
                <a:r>
                  <a:rPr lang="en-US" altLang="zh-CN" sz="1900" spc="300" dirty="0">
                    <a:solidFill>
                      <a:schemeClr val="tx1"/>
                    </a:solidFill>
                    <a:latin typeface="隶书" panose="02010509060101010101" charset="-122"/>
                    <a:ea typeface="隶书" panose="02010509060101010101" charset="-122"/>
                  </a:rPr>
                  <a:t>    </a:t>
                </a:r>
                <a:r>
                  <a:rPr lang="zh-CN" altLang="en-US" sz="1900" spc="300" dirty="0">
                    <a:solidFill>
                      <a:schemeClr val="tx1"/>
                    </a:solidFill>
                    <a:latin typeface="隶书" panose="02010509060101010101" charset="-122"/>
                    <a:ea typeface="隶书" panose="02010509060101010101" charset="-122"/>
                  </a:rPr>
                  <a:t>也有传说称圣诞老人由圣·尼古拉而来，所以圣诞老人也称St.Nicholas.因这些故事大多弘扬基督精神，其出处、故事情节大多被淡忘，然而圣诞老人却永驻人们精神世界。 </a:t>
                </a:r>
              </a:p>
            </p:txBody>
          </p:sp>
        </p:grpSp>
        <p:sp>
          <p:nvSpPr>
            <p:cNvPr id="9" name="矩形 8"/>
            <p:cNvSpPr/>
            <p:nvPr/>
          </p:nvSpPr>
          <p:spPr>
            <a:xfrm>
              <a:off x="6096083" y="2502567"/>
              <a:ext cx="1814830" cy="52324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隶书" panose="02010509060101010101" charset="-122"/>
                <a:ea typeface="隶书" panose="02010509060101010101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 advTm="2072">
        <p15:prstTrans prst="drape"/>
      </p:transition>
    </mc:Choice>
    <mc:Fallback>
      <p:transition spd="slow" advTm="207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141605" y="1158240"/>
            <a:ext cx="11908790" cy="5473700"/>
          </a:xfrm>
          <a:prstGeom prst="roundRect">
            <a:avLst/>
          </a:prstGeom>
          <a:solidFill>
            <a:schemeClr val="bg1">
              <a:alpha val="8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 descr="bf42ca3f1b166c8462917816551b86fa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41800" y="316865"/>
            <a:ext cx="3707130" cy="976630"/>
          </a:xfrm>
          <a:prstGeom prst="rect">
            <a:avLst/>
          </a:prstGeom>
        </p:spPr>
      </p:pic>
      <p:sp>
        <p:nvSpPr>
          <p:cNvPr id="11" name="文本框 10">
            <a:hlinkClick r:id="" action="ppaction://hlinkshowjump?jump=nextslide">
              <a:snd r:embed="rId4" name="音效.wav"/>
            </a:hlinkClick>
          </p:cNvPr>
          <p:cNvSpPr txBox="1"/>
          <p:nvPr/>
        </p:nvSpPr>
        <p:spPr>
          <a:xfrm>
            <a:off x="5310505" y="613728"/>
            <a:ext cx="140208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圣诞祝福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138555" y="3460750"/>
            <a:ext cx="6614795" cy="2546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1900" spc="600" dirty="0">
                <a:latin typeface="隶书" panose="02010509060101010101" charset="-122"/>
                <a:ea typeface="隶书" panose="02010509060101010101" charset="-122"/>
              </a:rPr>
              <a:t>   </a:t>
            </a:r>
            <a:r>
              <a:rPr lang="zh-CN" altLang="en-US" sz="1900" spc="600" dirty="0">
                <a:latin typeface="隶书" panose="02010509060101010101" charset="-122"/>
                <a:ea typeface="隶书" panose="02010509060101010101" charset="-122"/>
              </a:rPr>
              <a:t>皑皑白雪铺满地，雪花飘飞圣诞日。小鹿蹦跑送安康，雪橇满载幸福溢。圣诞老人着盛装，吉祥如意满身上。佳节分身好理念，街口家户都有影。笑颜无声送吉祥，启门迎纳福绿寿。祝你圣诞心里美，生意兴隆纳四海。和气生财迎八方，善行济世名望传。</a:t>
            </a:r>
          </a:p>
          <a:p>
            <a:pPr algn="just">
              <a:lnSpc>
                <a:spcPct val="120000"/>
              </a:lnSpc>
            </a:pPr>
            <a:endParaRPr lang="zh-CN" altLang="en-US" sz="1900" spc="600" dirty="0">
              <a:latin typeface="隶书" panose="02010509060101010101" charset="-122"/>
              <a:ea typeface="隶书" panose="02010509060101010101" charset="-122"/>
            </a:endParaRPr>
          </a:p>
        </p:txBody>
      </p:sp>
      <p:pic>
        <p:nvPicPr>
          <p:cNvPr id="12" name="图片 11" descr="E:\素材\卡通\da3560e4df79f34a03f28a94479f5db9.pngda3560e4df79f34a03f28a94479f5db9"/>
          <p:cNvPicPr>
            <a:picLocks noChangeAspect="1"/>
          </p:cNvPicPr>
          <p:nvPr/>
        </p:nvPicPr>
        <p:blipFill rotWithShape="1">
          <a:blip r:embed="rId5"/>
          <a:srcRect/>
          <a:stretch>
            <a:fillRect/>
          </a:stretch>
        </p:blipFill>
        <p:spPr>
          <a:xfrm>
            <a:off x="868680" y="1472565"/>
            <a:ext cx="1988820" cy="198818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13" name="组合 12"/>
          <p:cNvGrpSpPr/>
          <p:nvPr/>
        </p:nvGrpSpPr>
        <p:grpSpPr>
          <a:xfrm>
            <a:off x="2420296" y="2557001"/>
            <a:ext cx="2634615" cy="523240"/>
            <a:chOff x="1607203" y="2014086"/>
            <a:chExt cx="2634615" cy="523240"/>
          </a:xfrm>
        </p:grpSpPr>
        <p:sp>
          <p:nvSpPr>
            <p:cNvPr id="14" name="文本框 13"/>
            <p:cNvSpPr txBox="1"/>
            <p:nvPr/>
          </p:nvSpPr>
          <p:spPr>
            <a:xfrm>
              <a:off x="1607203" y="2014086"/>
              <a:ext cx="2634615" cy="521970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ctr"/>
              <a:r>
                <a:rPr lang="zh-CN" altLang="en-US" sz="2800" dirty="0">
                  <a:latin typeface="隶书" panose="02010509060101010101" charset="-122"/>
                  <a:ea typeface="隶书" panose="02010509060101010101" charset="-122"/>
                  <a:sym typeface="+mn-ea"/>
                </a:rPr>
                <a:t>圣诞祝福</a:t>
              </a:r>
            </a:p>
          </p:txBody>
        </p:sp>
        <p:sp>
          <p:nvSpPr>
            <p:cNvPr id="15" name="矩形 14"/>
            <p:cNvSpPr/>
            <p:nvPr/>
          </p:nvSpPr>
          <p:spPr>
            <a:xfrm>
              <a:off x="1974233" y="2014086"/>
              <a:ext cx="1985010" cy="52324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隶书" panose="02010509060101010101" charset="-122"/>
                <a:ea typeface="隶书" panose="02010509060101010101" charset="-122"/>
              </a:endParaRPr>
            </a:p>
          </p:txBody>
        </p:sp>
      </p:grpSp>
      <p:pic>
        <p:nvPicPr>
          <p:cNvPr id="16" name="图片 15" descr="E:\素材\卡通\da1898800bb248e76f3b44b4afdba78b.pngda1898800bb248e76f3b44b4afdba78b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7948930" y="-63500"/>
            <a:ext cx="3353435" cy="694817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 advTm="2046">
        <p15:prstTrans prst="drape"/>
      </p:transition>
    </mc:Choice>
    <mc:Fallback>
      <p:transition spd="slow" advTm="2046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QQ截图2017110421375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3970" y="13335"/>
            <a:ext cx="12214860" cy="6831330"/>
          </a:xfrm>
          <a:prstGeom prst="rect">
            <a:avLst/>
          </a:prstGeom>
        </p:spPr>
      </p:pic>
      <p:pic>
        <p:nvPicPr>
          <p:cNvPr id="3" name="图片 2" descr="E:\素材\卡通\565523b20a180965c3e02be62e210ebe.png565523b20a180965c3e02be62e210ebe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4806950" y="818515"/>
            <a:ext cx="2889885" cy="1650365"/>
          </a:xfrm>
          <a:prstGeom prst="rect">
            <a:avLst/>
          </a:prstGeom>
          <a:noFill/>
          <a:ln w="95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4" name="文本框 3"/>
          <p:cNvSpPr txBox="1"/>
          <p:nvPr/>
        </p:nvSpPr>
        <p:spPr>
          <a:xfrm>
            <a:off x="5847398" y="1474470"/>
            <a:ext cx="808990" cy="706755"/>
          </a:xfrm>
          <a:prstGeom prst="rect">
            <a:avLst/>
          </a:prstGeom>
          <a:noFill/>
          <a:ln w="95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algn="l"/>
            <a:r>
              <a:rPr lang="en-US" altLang="zh-CN" sz="4000" b="1" dirty="0">
                <a:solidFill>
                  <a:srgbClr val="0E3789"/>
                </a:solidFill>
                <a:latin typeface="微软雅黑" panose="020B0503020204020204" charset="-122"/>
                <a:ea typeface="微软雅黑" panose="020B0503020204020204" charset="-122"/>
              </a:rPr>
              <a:t>04</a:t>
            </a:r>
          </a:p>
        </p:txBody>
      </p:sp>
      <p:pic>
        <p:nvPicPr>
          <p:cNvPr id="5" name="图片 4" descr="59e7f842a3ecb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23430" y="3860800"/>
            <a:ext cx="4851400" cy="2615565"/>
          </a:xfrm>
          <a:prstGeom prst="rect">
            <a:avLst/>
          </a:prstGeom>
        </p:spPr>
      </p:pic>
      <p:sp>
        <p:nvSpPr>
          <p:cNvPr id="6152" name="文本框 6151"/>
          <p:cNvSpPr txBox="1"/>
          <p:nvPr/>
        </p:nvSpPr>
        <p:spPr>
          <a:xfrm>
            <a:off x="4621690" y="3291205"/>
            <a:ext cx="3138487" cy="6397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latin typeface="Aparajita" panose="020B0604020202020204" charset="0"/>
              </a:rPr>
              <a:t>SPECIAL WISHES</a:t>
            </a:r>
          </a:p>
        </p:txBody>
      </p:sp>
      <p:sp>
        <p:nvSpPr>
          <p:cNvPr id="6151" name="文本框 6150"/>
          <p:cNvSpPr txBox="1"/>
          <p:nvPr/>
        </p:nvSpPr>
        <p:spPr>
          <a:xfrm>
            <a:off x="5337493" y="2641283"/>
            <a:ext cx="1706880" cy="70675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圣诞树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 advTm="3712">
        <p15:prstTrans prst="drape"/>
      </p:transition>
    </mc:Choice>
    <mc:Fallback>
      <p:transition spd="slow" advTm="371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2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152" grpId="0"/>
      <p:bldP spid="615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141605" y="1158240"/>
            <a:ext cx="11908790" cy="5473700"/>
          </a:xfrm>
          <a:prstGeom prst="roundRect">
            <a:avLst/>
          </a:prstGeom>
          <a:solidFill>
            <a:schemeClr val="bg1">
              <a:alpha val="8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 descr="bf42ca3f1b166c8462917816551b86fa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41800" y="316865"/>
            <a:ext cx="3707130" cy="976630"/>
          </a:xfrm>
          <a:prstGeom prst="rect">
            <a:avLst/>
          </a:prstGeom>
        </p:spPr>
      </p:pic>
      <p:sp>
        <p:nvSpPr>
          <p:cNvPr id="11" name="文本框 10">
            <a:hlinkClick r:id="" action="ppaction://hlinkshowjump?jump=nextslide">
              <a:snd r:embed="rId4" name="音效.wav"/>
            </a:hlinkClick>
          </p:cNvPr>
          <p:cNvSpPr txBox="1"/>
          <p:nvPr/>
        </p:nvSpPr>
        <p:spPr>
          <a:xfrm>
            <a:off x="5546725" y="613728"/>
            <a:ext cx="109728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圣诞树</a:t>
            </a:r>
            <a:endParaRPr lang="zh-CN" altLang="en-US" sz="2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5" name="图片 4" descr="E:\素材\卡通\b257ec5f52ee493957462719c09444de.pngb257ec5f52ee493957462719c09444de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-1038225" y="90805"/>
            <a:ext cx="6315075" cy="631507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10" name="组合 9"/>
          <p:cNvGrpSpPr/>
          <p:nvPr/>
        </p:nvGrpSpPr>
        <p:grpSpPr>
          <a:xfrm>
            <a:off x="5160093" y="2658142"/>
            <a:ext cx="5719915" cy="2119223"/>
            <a:chOff x="5979243" y="2502567"/>
            <a:chExt cx="5719915" cy="2119223"/>
          </a:xfrm>
        </p:grpSpPr>
        <p:grpSp>
          <p:nvGrpSpPr>
            <p:cNvPr id="6" name="组合 5"/>
            <p:cNvGrpSpPr/>
            <p:nvPr/>
          </p:nvGrpSpPr>
          <p:grpSpPr>
            <a:xfrm>
              <a:off x="5979243" y="2502567"/>
              <a:ext cx="5719915" cy="2119223"/>
              <a:chOff x="945743" y="2655425"/>
              <a:chExt cx="5719915" cy="2119223"/>
            </a:xfrm>
          </p:grpSpPr>
          <p:sp>
            <p:nvSpPr>
              <p:cNvPr id="3" name="文本框 2"/>
              <p:cNvSpPr txBox="1"/>
              <p:nvPr/>
            </p:nvSpPr>
            <p:spPr>
              <a:xfrm>
                <a:off x="1133785" y="2655425"/>
                <a:ext cx="3917409" cy="521970"/>
              </a:xfrm>
              <a:prstGeom prst="rect">
                <a:avLst/>
              </a:prstGeom>
              <a:noFill/>
            </p:spPr>
            <p:txBody>
              <a:bodyPr vert="horz" wrap="square" rtlCol="0">
                <a:spAutoFit/>
              </a:bodyPr>
              <a:lstStyle/>
              <a:p>
                <a:r>
                  <a:rPr lang="zh-CN" altLang="en-US" sz="2800" dirty="0">
                    <a:latin typeface="隶书" panose="02010509060101010101" charset="-122"/>
                    <a:ea typeface="隶书" panose="02010509060101010101" charset="-122"/>
                  </a:rPr>
                  <a:t>圣诞树</a:t>
                </a:r>
              </a:p>
            </p:txBody>
          </p:sp>
          <p:sp>
            <p:nvSpPr>
              <p:cNvPr id="8" name="Content Placeholder 2"/>
              <p:cNvSpPr txBox="1"/>
              <p:nvPr/>
            </p:nvSpPr>
            <p:spPr>
              <a:xfrm>
                <a:off x="945743" y="3445001"/>
                <a:ext cx="5719915" cy="1329647"/>
              </a:xfrm>
              <a:prstGeom prst="rect">
                <a:avLst/>
              </a:prstGeom>
            </p:spPr>
            <p:txBody>
              <a:bodyPr vert="horz" lIns="121920" tIns="60960" rIns="121920" bIns="60960" rtlCol="0"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 defTabSz="1450340">
                  <a:lnSpc>
                    <a:spcPct val="150000"/>
                  </a:lnSpc>
                  <a:spcBef>
                    <a:spcPts val="0"/>
                  </a:spcBef>
                  <a:buNone/>
                </a:pPr>
                <a:r>
                  <a:rPr lang="en-US" sz="1900" spc="300" dirty="0">
                    <a:solidFill>
                      <a:schemeClr val="tx1"/>
                    </a:solidFill>
                    <a:latin typeface="隶书" panose="02010509060101010101" charset="-122"/>
                    <a:ea typeface="隶书" panose="02010509060101010101" charset="-122"/>
                  </a:rPr>
                  <a:t>    </a:t>
                </a:r>
                <a:r>
                  <a:rPr sz="1900" spc="300" dirty="0">
                    <a:solidFill>
                      <a:schemeClr val="tx1"/>
                    </a:solidFill>
                    <a:latin typeface="隶书" panose="02010509060101010101" charset="-122"/>
                    <a:ea typeface="隶书" panose="02010509060101010101" charset="-122"/>
                  </a:rPr>
                  <a:t>圣诞树（Christmas tree）是用灯烛和装饰品把枞树或洋松装点起来的常青树，作为圣诞节庆祝活动的一部分。近代圣诞树起源于德国。</a:t>
                </a:r>
              </a:p>
            </p:txBody>
          </p:sp>
        </p:grpSp>
        <p:sp>
          <p:nvSpPr>
            <p:cNvPr id="9" name="矩形 8"/>
            <p:cNvSpPr/>
            <p:nvPr/>
          </p:nvSpPr>
          <p:spPr>
            <a:xfrm>
              <a:off x="6096083" y="2502567"/>
              <a:ext cx="1367155" cy="52324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隶书" panose="02010509060101010101" charset="-122"/>
                <a:ea typeface="隶书" panose="02010509060101010101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 advTm="2080">
        <p15:prstTrans prst="drape"/>
      </p:transition>
    </mc:Choice>
    <mc:Fallback>
      <p:transition spd="slow" advTm="208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141605" y="1158240"/>
            <a:ext cx="11908790" cy="5473700"/>
          </a:xfrm>
          <a:prstGeom prst="roundRect">
            <a:avLst/>
          </a:prstGeom>
          <a:solidFill>
            <a:schemeClr val="bg1">
              <a:alpha val="8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 descr="bf42ca3f1b166c8462917816551b86fa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41800" y="316865"/>
            <a:ext cx="3707130" cy="976630"/>
          </a:xfrm>
          <a:prstGeom prst="rect">
            <a:avLst/>
          </a:prstGeom>
        </p:spPr>
      </p:pic>
      <p:sp>
        <p:nvSpPr>
          <p:cNvPr id="11" name="文本框 10">
            <a:hlinkClick r:id="" action="ppaction://hlinkshowjump?jump=nextslide">
              <a:snd r:embed="rId4" name="音效.wav"/>
            </a:hlinkClick>
          </p:cNvPr>
          <p:cNvSpPr txBox="1"/>
          <p:nvPr/>
        </p:nvSpPr>
        <p:spPr>
          <a:xfrm>
            <a:off x="5546725" y="613728"/>
            <a:ext cx="109728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圣诞树</a:t>
            </a:r>
            <a:endParaRPr lang="zh-CN" altLang="en-US" sz="2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38555" y="3460750"/>
            <a:ext cx="6614795" cy="2284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900" spc="600" dirty="0">
                <a:latin typeface="隶书" panose="02010509060101010101" charset="-122"/>
                <a:ea typeface="隶书" panose="02010509060101010101" charset="-122"/>
              </a:rPr>
              <a:t>   </a:t>
            </a:r>
            <a:r>
              <a:rPr lang="zh-CN" altLang="en-US" sz="1900" spc="600" dirty="0">
                <a:latin typeface="隶书" panose="02010509060101010101" charset="-122"/>
                <a:ea typeface="隶书" panose="02010509060101010101" charset="-122"/>
              </a:rPr>
              <a:t>德国人于每年12月24日，即亚当和夏娃节，在家里布置一株枞树(伊甸园之树)，将薄饼干挂在上面，象征圣饼(基督徒赎罪的标记)。近代改用各式小甜饼代替圣饼，还常加上象征基督的蜡烛。</a:t>
            </a:r>
          </a:p>
        </p:txBody>
      </p:sp>
      <p:pic>
        <p:nvPicPr>
          <p:cNvPr id="12" name="图片 11" descr="E:\素材\卡通\da3560e4df79f34a03f28a94479f5db9.pngda3560e4df79f34a03f28a94479f5db9"/>
          <p:cNvPicPr>
            <a:picLocks noChangeAspect="1"/>
          </p:cNvPicPr>
          <p:nvPr/>
        </p:nvPicPr>
        <p:blipFill rotWithShape="1">
          <a:blip r:embed="rId5"/>
          <a:srcRect/>
          <a:stretch>
            <a:fillRect/>
          </a:stretch>
        </p:blipFill>
        <p:spPr>
          <a:xfrm>
            <a:off x="868680" y="1472565"/>
            <a:ext cx="1988820" cy="198818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13" name="组合 12"/>
          <p:cNvGrpSpPr/>
          <p:nvPr/>
        </p:nvGrpSpPr>
        <p:grpSpPr>
          <a:xfrm>
            <a:off x="2420296" y="2557001"/>
            <a:ext cx="2634615" cy="523240"/>
            <a:chOff x="1607203" y="2014086"/>
            <a:chExt cx="2634615" cy="523240"/>
          </a:xfrm>
        </p:grpSpPr>
        <p:sp>
          <p:nvSpPr>
            <p:cNvPr id="14" name="文本框 13"/>
            <p:cNvSpPr txBox="1"/>
            <p:nvPr/>
          </p:nvSpPr>
          <p:spPr>
            <a:xfrm>
              <a:off x="1607203" y="2014086"/>
              <a:ext cx="2634615" cy="521970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ctr"/>
              <a:r>
                <a:rPr lang="zh-CN" altLang="en-US" sz="2800" dirty="0">
                  <a:latin typeface="隶书" panose="02010509060101010101" charset="-122"/>
                  <a:ea typeface="隶书" panose="02010509060101010101" charset="-122"/>
                  <a:sym typeface="+mn-ea"/>
                </a:rPr>
                <a:t>圣诞树</a:t>
              </a:r>
            </a:p>
          </p:txBody>
        </p:sp>
        <p:sp>
          <p:nvSpPr>
            <p:cNvPr id="15" name="矩形 14"/>
            <p:cNvSpPr/>
            <p:nvPr/>
          </p:nvSpPr>
          <p:spPr>
            <a:xfrm>
              <a:off x="1974233" y="2014086"/>
              <a:ext cx="1985010" cy="52324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隶书" panose="02010509060101010101" charset="-122"/>
                <a:ea typeface="隶书" panose="02010509060101010101" charset="-122"/>
              </a:endParaRPr>
            </a:p>
          </p:txBody>
        </p:sp>
      </p:grpSp>
      <p:pic>
        <p:nvPicPr>
          <p:cNvPr id="16" name="图片 15" descr="E:\素材\卡通\31cdfe53903ae76995d6046a669cae24.png31cdfe53903ae76995d6046a669cae24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7665720" y="713740"/>
            <a:ext cx="4088765" cy="59182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 advTm="2002">
        <p15:prstTrans prst="drape"/>
      </p:transition>
    </mc:Choice>
    <mc:Fallback>
      <p:transition spd="slow" advTm="200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141605" y="1158240"/>
            <a:ext cx="11908790" cy="5473700"/>
          </a:xfrm>
          <a:prstGeom prst="roundRect">
            <a:avLst/>
          </a:prstGeom>
          <a:solidFill>
            <a:schemeClr val="bg1">
              <a:alpha val="8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 descr="bf42ca3f1b166c8462917816551b86fa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41800" y="316865"/>
            <a:ext cx="3707130" cy="976630"/>
          </a:xfrm>
          <a:prstGeom prst="rect">
            <a:avLst/>
          </a:prstGeom>
        </p:spPr>
      </p:pic>
      <p:sp>
        <p:nvSpPr>
          <p:cNvPr id="11" name="文本框 10">
            <a:hlinkClick r:id="" action="ppaction://hlinkshowjump?jump=nextslide">
              <a:snd r:embed="rId4" name="音效.wav"/>
            </a:hlinkClick>
          </p:cNvPr>
          <p:cNvSpPr txBox="1"/>
          <p:nvPr/>
        </p:nvSpPr>
        <p:spPr>
          <a:xfrm>
            <a:off x="5546725" y="613728"/>
            <a:ext cx="109728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圣诞树</a:t>
            </a:r>
            <a:endParaRPr lang="zh-CN" altLang="en-US" sz="2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5" name="图片 4" descr="E:\素材\卡通\d63f9b9dd2d979f7ec59cf3fbeacf6a8.pngd63f9b9dd2d979f7ec59cf3fbeacf6a8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280035" y="1458595"/>
            <a:ext cx="5095875" cy="429069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10" name="组合 9"/>
          <p:cNvGrpSpPr/>
          <p:nvPr/>
        </p:nvGrpSpPr>
        <p:grpSpPr>
          <a:xfrm>
            <a:off x="4794415" y="2369852"/>
            <a:ext cx="6242685" cy="2118995"/>
            <a:chOff x="5075085" y="2502567"/>
            <a:chExt cx="6242685" cy="2118995"/>
          </a:xfrm>
        </p:grpSpPr>
        <p:grpSp>
          <p:nvGrpSpPr>
            <p:cNvPr id="6" name="组合 5"/>
            <p:cNvGrpSpPr/>
            <p:nvPr/>
          </p:nvGrpSpPr>
          <p:grpSpPr>
            <a:xfrm>
              <a:off x="5075085" y="2502567"/>
              <a:ext cx="6242685" cy="2118995"/>
              <a:chOff x="41585" y="2655425"/>
              <a:chExt cx="6242685" cy="2118995"/>
            </a:xfrm>
          </p:grpSpPr>
          <p:sp>
            <p:nvSpPr>
              <p:cNvPr id="3" name="文本框 2"/>
              <p:cNvSpPr txBox="1"/>
              <p:nvPr/>
            </p:nvSpPr>
            <p:spPr>
              <a:xfrm>
                <a:off x="41585" y="2655425"/>
                <a:ext cx="3917409" cy="521970"/>
              </a:xfrm>
              <a:prstGeom prst="rect">
                <a:avLst/>
              </a:prstGeom>
              <a:noFill/>
            </p:spPr>
            <p:txBody>
              <a:bodyPr vert="horz" wrap="square" rtlCol="0">
                <a:spAutoFit/>
              </a:bodyPr>
              <a:lstStyle/>
              <a:p>
                <a:pPr algn="ctr"/>
                <a:r>
                  <a:rPr lang="zh-CN" altLang="en-US" sz="2800" dirty="0">
                    <a:latin typeface="隶书" panose="02010509060101010101" charset="-122"/>
                    <a:ea typeface="隶书" panose="02010509060101010101" charset="-122"/>
                  </a:rPr>
                  <a:t>圣诞树</a:t>
                </a:r>
              </a:p>
            </p:txBody>
          </p:sp>
          <p:sp>
            <p:nvSpPr>
              <p:cNvPr id="8" name="Content Placeholder 2"/>
              <p:cNvSpPr txBox="1"/>
              <p:nvPr/>
            </p:nvSpPr>
            <p:spPr>
              <a:xfrm>
                <a:off x="945825" y="3444730"/>
                <a:ext cx="5338445" cy="1329690"/>
              </a:xfrm>
              <a:prstGeom prst="rect">
                <a:avLst/>
              </a:prstGeom>
            </p:spPr>
            <p:txBody>
              <a:bodyPr vert="horz" lIns="121920" tIns="60960" rIns="121920" bIns="60960" rtlCol="0"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 defTabSz="1450340">
                  <a:lnSpc>
                    <a:spcPct val="150000"/>
                  </a:lnSpc>
                  <a:spcBef>
                    <a:spcPts val="0"/>
                  </a:spcBef>
                  <a:buNone/>
                </a:pPr>
                <a:r>
                  <a:rPr lang="en-US" sz="1900" spc="300" dirty="0">
                    <a:solidFill>
                      <a:schemeClr val="tx1"/>
                    </a:solidFill>
                    <a:latin typeface="隶书" panose="02010509060101010101" charset="-122"/>
                    <a:ea typeface="隶书" panose="02010509060101010101" charset="-122"/>
                  </a:rPr>
                  <a:t>    </a:t>
                </a:r>
                <a:r>
                  <a:rPr sz="1900" spc="300" dirty="0">
                    <a:solidFill>
                      <a:schemeClr val="tx1"/>
                    </a:solidFill>
                    <a:latin typeface="隶书" panose="02010509060101010101" charset="-122"/>
                    <a:ea typeface="隶书" panose="02010509060101010101" charset="-122"/>
                  </a:rPr>
                  <a:t>此外，室内还设有圣诞塔，是一木质的三角形结构，上有许多小架格放置基督雕像，塔身饰以常青树枝叶、蜡烛和一颗星。到16世纪，圣诞塔和伊甸园树合并为圣诞树。</a:t>
                </a:r>
              </a:p>
            </p:txBody>
          </p:sp>
        </p:grpSp>
        <p:sp>
          <p:nvSpPr>
            <p:cNvPr id="9" name="矩形 8"/>
            <p:cNvSpPr/>
            <p:nvPr/>
          </p:nvSpPr>
          <p:spPr>
            <a:xfrm>
              <a:off x="6096083" y="2502567"/>
              <a:ext cx="1772920" cy="52324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隶书" panose="02010509060101010101" charset="-122"/>
                <a:ea typeface="隶书" panose="02010509060101010101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 advTm="1913">
        <p15:prstTrans prst="drape"/>
      </p:transition>
    </mc:Choice>
    <mc:Fallback>
      <p:transition spd="slow" advTm="1913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141605" y="1158240"/>
            <a:ext cx="11908790" cy="5473700"/>
          </a:xfrm>
          <a:prstGeom prst="roundRect">
            <a:avLst/>
          </a:prstGeom>
          <a:solidFill>
            <a:schemeClr val="bg1">
              <a:alpha val="8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 descr="bf42ca3f1b166c8462917816551b86fa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41800" y="316865"/>
            <a:ext cx="3707130" cy="976630"/>
          </a:xfrm>
          <a:prstGeom prst="rect">
            <a:avLst/>
          </a:prstGeom>
        </p:spPr>
      </p:pic>
      <p:sp>
        <p:nvSpPr>
          <p:cNvPr id="11" name="文本框 10">
            <a:hlinkClick r:id="" action="ppaction://hlinkshowjump?jump=nextslide">
              <a:snd r:embed="rId4" name="音效.wav"/>
            </a:hlinkClick>
          </p:cNvPr>
          <p:cNvSpPr txBox="1"/>
          <p:nvPr/>
        </p:nvSpPr>
        <p:spPr>
          <a:xfrm>
            <a:off x="5310505" y="613728"/>
            <a:ext cx="140208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圣诞祝福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138555" y="3460750"/>
            <a:ext cx="6614795" cy="1845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900" spc="600" dirty="0">
                <a:latin typeface="隶书" panose="02010509060101010101" charset="-122"/>
                <a:ea typeface="隶书" panose="02010509060101010101" charset="-122"/>
              </a:rPr>
              <a:t>   </a:t>
            </a:r>
            <a:r>
              <a:rPr lang="zh-CN" altLang="en-US" sz="1900" spc="600" dirty="0">
                <a:latin typeface="隶书" panose="02010509060101010101" charset="-122"/>
                <a:ea typeface="隶书" panose="02010509060101010101" charset="-122"/>
              </a:rPr>
              <a:t>因为有了圣诞，雪花倍加浪漫；因为有了许愿，生活更加灿烂；因为有了挂念，幸福爬上笑脸；因为有了祝愿，寒冬倍感温暖；愿你体会我的思念，感受我的祝愿，圣诞快乐！</a:t>
            </a:r>
          </a:p>
        </p:txBody>
      </p:sp>
      <p:pic>
        <p:nvPicPr>
          <p:cNvPr id="12" name="图片 11" descr="E:\素材\卡通\da3560e4df79f34a03f28a94479f5db9.pngda3560e4df79f34a03f28a94479f5db9"/>
          <p:cNvPicPr>
            <a:picLocks noChangeAspect="1"/>
          </p:cNvPicPr>
          <p:nvPr/>
        </p:nvPicPr>
        <p:blipFill rotWithShape="1">
          <a:blip r:embed="rId5"/>
          <a:srcRect/>
          <a:stretch>
            <a:fillRect/>
          </a:stretch>
        </p:blipFill>
        <p:spPr>
          <a:xfrm>
            <a:off x="868680" y="1472565"/>
            <a:ext cx="1988820" cy="198818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13" name="组合 12"/>
          <p:cNvGrpSpPr/>
          <p:nvPr/>
        </p:nvGrpSpPr>
        <p:grpSpPr>
          <a:xfrm>
            <a:off x="2420296" y="2557001"/>
            <a:ext cx="2634615" cy="523240"/>
            <a:chOff x="1607203" y="2014086"/>
            <a:chExt cx="2634615" cy="523240"/>
          </a:xfrm>
        </p:grpSpPr>
        <p:sp>
          <p:nvSpPr>
            <p:cNvPr id="14" name="文本框 13"/>
            <p:cNvSpPr txBox="1"/>
            <p:nvPr/>
          </p:nvSpPr>
          <p:spPr>
            <a:xfrm>
              <a:off x="1607203" y="2014086"/>
              <a:ext cx="2634615" cy="521970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ctr"/>
              <a:r>
                <a:rPr lang="zh-CN" altLang="en-US" sz="2800" dirty="0">
                  <a:latin typeface="隶书" panose="02010509060101010101" charset="-122"/>
                  <a:ea typeface="隶书" panose="02010509060101010101" charset="-122"/>
                  <a:sym typeface="+mn-ea"/>
                </a:rPr>
                <a:t>圣诞祝福</a:t>
              </a:r>
            </a:p>
          </p:txBody>
        </p:sp>
        <p:sp>
          <p:nvSpPr>
            <p:cNvPr id="15" name="矩形 14"/>
            <p:cNvSpPr/>
            <p:nvPr/>
          </p:nvSpPr>
          <p:spPr>
            <a:xfrm>
              <a:off x="1974233" y="2014086"/>
              <a:ext cx="1985010" cy="52324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隶书" panose="02010509060101010101" charset="-122"/>
                <a:ea typeface="隶书" panose="02010509060101010101" charset="-122"/>
              </a:endParaRPr>
            </a:p>
          </p:txBody>
        </p:sp>
      </p:grpSp>
      <p:pic>
        <p:nvPicPr>
          <p:cNvPr id="16" name="图片 15" descr="E:\素材\卡通\b837356bc46561f4f8e8b4d644f312a2.pngb837356bc46561f4f8e8b4d644f312a2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7753350" y="-184150"/>
            <a:ext cx="3298190" cy="656780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 advTm="1904">
        <p15:prstTrans prst="drape"/>
      </p:transition>
    </mc:Choice>
    <mc:Fallback>
      <p:transition spd="slow" advTm="1904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QQ截图2017110421375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3970" y="13335"/>
            <a:ext cx="12214860" cy="6831330"/>
          </a:xfrm>
          <a:prstGeom prst="rect">
            <a:avLst/>
          </a:prstGeom>
        </p:spPr>
      </p:pic>
      <p:pic>
        <p:nvPicPr>
          <p:cNvPr id="3" name="图片 2" descr="E:\素材\卡通\565523b20a180965c3e02be62e210ebe.png565523b20a180965c3e02be62e210ebe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4711700" y="422910"/>
            <a:ext cx="2889885" cy="1650365"/>
          </a:xfrm>
          <a:prstGeom prst="rect">
            <a:avLst/>
          </a:prstGeom>
          <a:noFill/>
          <a:ln w="95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4" name="文本框 3"/>
          <p:cNvSpPr txBox="1"/>
          <p:nvPr/>
        </p:nvSpPr>
        <p:spPr>
          <a:xfrm>
            <a:off x="5481003" y="1078865"/>
            <a:ext cx="1350010" cy="706755"/>
          </a:xfrm>
          <a:prstGeom prst="rect">
            <a:avLst/>
          </a:prstGeom>
          <a:noFill/>
          <a:ln w="95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algn="l"/>
            <a:r>
              <a:rPr lang="en-US" sz="4000" b="1" dirty="0">
                <a:solidFill>
                  <a:srgbClr val="0E3789"/>
                </a:solidFill>
                <a:latin typeface="微软雅黑" panose="020B0503020204020204" charset="-122"/>
                <a:ea typeface="微软雅黑" panose="020B0503020204020204" charset="-122"/>
              </a:rPr>
              <a:t>目 录</a:t>
            </a:r>
          </a:p>
        </p:txBody>
      </p:sp>
      <p:pic>
        <p:nvPicPr>
          <p:cNvPr id="7" name="图片 6" descr="bf42ca3f1b166c8462917816551b86fa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91555" y="2197735"/>
            <a:ext cx="3707130" cy="976630"/>
          </a:xfrm>
          <a:prstGeom prst="rect">
            <a:avLst/>
          </a:prstGeom>
        </p:spPr>
      </p:pic>
      <p:pic>
        <p:nvPicPr>
          <p:cNvPr id="8" name="图片 7" descr="bf42ca3f1b166c8462917816551b86fa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91555" y="3103880"/>
            <a:ext cx="3707130" cy="976630"/>
          </a:xfrm>
          <a:prstGeom prst="rect">
            <a:avLst/>
          </a:prstGeom>
        </p:spPr>
      </p:pic>
      <p:pic>
        <p:nvPicPr>
          <p:cNvPr id="9" name="图片 8" descr="bf42ca3f1b166c8462917816551b86fa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2430780" y="2197735"/>
            <a:ext cx="3660775" cy="976630"/>
          </a:xfrm>
          <a:prstGeom prst="rect">
            <a:avLst/>
          </a:prstGeom>
        </p:spPr>
      </p:pic>
      <p:pic>
        <p:nvPicPr>
          <p:cNvPr id="10" name="图片 9" descr="bf42ca3f1b166c8462917816551b86fa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2430780" y="3103880"/>
            <a:ext cx="3660775" cy="976630"/>
          </a:xfrm>
          <a:prstGeom prst="rect">
            <a:avLst/>
          </a:prstGeom>
        </p:spPr>
      </p:pic>
      <p:sp>
        <p:nvSpPr>
          <p:cNvPr id="11" name="文本框 10">
            <a:hlinkClick r:id="" action="ppaction://hlinkshowjump?jump=nextslide">
              <a:snd r:embed="rId6" name="音效.wav"/>
            </a:hlinkClick>
          </p:cNvPr>
          <p:cNvSpPr txBox="1"/>
          <p:nvPr/>
        </p:nvSpPr>
        <p:spPr>
          <a:xfrm>
            <a:off x="3128963" y="2455863"/>
            <a:ext cx="2263775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1.圣诞节的由来</a:t>
            </a:r>
          </a:p>
        </p:txBody>
      </p:sp>
      <p:sp>
        <p:nvSpPr>
          <p:cNvPr id="12" name="文本框 11">
            <a:hlinkClick r:id="rId7" action="ppaction://hlinksldjump">
              <a:snd r:embed="rId6" name="音效.wav"/>
            </a:hlinkClick>
          </p:cNvPr>
          <p:cNvSpPr txBox="1"/>
          <p:nvPr/>
        </p:nvSpPr>
        <p:spPr>
          <a:xfrm>
            <a:off x="3128963" y="3363595"/>
            <a:ext cx="2382837" cy="4572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2.圣诞节的习俗</a:t>
            </a:r>
          </a:p>
        </p:txBody>
      </p:sp>
      <p:sp>
        <p:nvSpPr>
          <p:cNvPr id="13" name="文本框 12">
            <a:hlinkClick r:id="rId8" action="ppaction://hlinksldjump">
              <a:snd r:embed="rId6" name="音效.wav"/>
            </a:hlinkClick>
          </p:cNvPr>
          <p:cNvSpPr txBox="1"/>
          <p:nvPr/>
        </p:nvSpPr>
        <p:spPr>
          <a:xfrm>
            <a:off x="6990080" y="2501265"/>
            <a:ext cx="1651000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3.圣诞老人</a:t>
            </a:r>
          </a:p>
        </p:txBody>
      </p:sp>
      <p:sp>
        <p:nvSpPr>
          <p:cNvPr id="14" name="文本框 13">
            <a:hlinkClick r:id="rId9" action="ppaction://hlinksldjump">
              <a:snd r:embed="rId6" name="音效.wav"/>
            </a:hlinkClick>
          </p:cNvPr>
          <p:cNvSpPr txBox="1"/>
          <p:nvPr/>
        </p:nvSpPr>
        <p:spPr>
          <a:xfrm>
            <a:off x="7142480" y="3355023"/>
            <a:ext cx="1346200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4.圣诞树</a:t>
            </a:r>
          </a:p>
        </p:txBody>
      </p:sp>
      <p:pic>
        <p:nvPicPr>
          <p:cNvPr id="5" name="图片 4" descr="59e7f842a3ecb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123430" y="3860800"/>
            <a:ext cx="4851400" cy="26155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Tm="2341">
        <p15:prstTrans prst="airplane"/>
      </p:transition>
    </mc:Choice>
    <mc:Fallback>
      <p:transition spd="slow" advTm="2341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/>
      <p:bldP spid="12" grpId="0"/>
      <p:bldP spid="13" grpId="0"/>
      <p:bldP spid="1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141605" y="1158240"/>
            <a:ext cx="11908790" cy="5473700"/>
          </a:xfrm>
          <a:prstGeom prst="roundRect">
            <a:avLst/>
          </a:prstGeom>
          <a:solidFill>
            <a:schemeClr val="bg1">
              <a:alpha val="8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 descr="bf42ca3f1b166c8462917816551b86fa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41800" y="316865"/>
            <a:ext cx="3707130" cy="976630"/>
          </a:xfrm>
          <a:prstGeom prst="rect">
            <a:avLst/>
          </a:prstGeom>
        </p:spPr>
      </p:pic>
      <p:sp>
        <p:nvSpPr>
          <p:cNvPr id="11" name="文本框 10">
            <a:hlinkClick r:id="" action="ppaction://hlinkshowjump?jump=nextslide">
              <a:snd r:embed="rId4" name="音效.wav"/>
            </a:hlinkClick>
          </p:cNvPr>
          <p:cNvSpPr txBox="1"/>
          <p:nvPr/>
        </p:nvSpPr>
        <p:spPr>
          <a:xfrm>
            <a:off x="5394325" y="574993"/>
            <a:ext cx="140208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圣诞祝福</a:t>
            </a:r>
          </a:p>
        </p:txBody>
      </p:sp>
      <p:pic>
        <p:nvPicPr>
          <p:cNvPr id="5" name="图片 4" descr="E:\素材\卡通\ac27766f80604e4a517d8b1c2a3b831e.pngac27766f80604e4a517d8b1c2a3b831e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350520" y="1440815"/>
            <a:ext cx="4657090" cy="465645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10" name="组合 9"/>
          <p:cNvGrpSpPr/>
          <p:nvPr/>
        </p:nvGrpSpPr>
        <p:grpSpPr>
          <a:xfrm>
            <a:off x="4255935" y="2658142"/>
            <a:ext cx="6624073" cy="2119223"/>
            <a:chOff x="5075085" y="2502567"/>
            <a:chExt cx="6624073" cy="2119223"/>
          </a:xfrm>
        </p:grpSpPr>
        <p:grpSp>
          <p:nvGrpSpPr>
            <p:cNvPr id="6" name="组合 5"/>
            <p:cNvGrpSpPr/>
            <p:nvPr/>
          </p:nvGrpSpPr>
          <p:grpSpPr>
            <a:xfrm>
              <a:off x="5075085" y="2502567"/>
              <a:ext cx="6624073" cy="2119223"/>
              <a:chOff x="41585" y="2655425"/>
              <a:chExt cx="6624073" cy="2119223"/>
            </a:xfrm>
          </p:grpSpPr>
          <p:sp>
            <p:nvSpPr>
              <p:cNvPr id="3" name="文本框 2"/>
              <p:cNvSpPr txBox="1"/>
              <p:nvPr/>
            </p:nvSpPr>
            <p:spPr>
              <a:xfrm>
                <a:off x="41585" y="2655425"/>
                <a:ext cx="3917409" cy="521970"/>
              </a:xfrm>
              <a:prstGeom prst="rect">
                <a:avLst/>
              </a:prstGeom>
              <a:noFill/>
            </p:spPr>
            <p:txBody>
              <a:bodyPr vert="horz" wrap="square" rtlCol="0">
                <a:spAutoFit/>
              </a:bodyPr>
              <a:lstStyle/>
              <a:p>
                <a:pPr algn="ctr"/>
                <a:r>
                  <a:rPr lang="zh-CN" altLang="en-US" sz="2800" dirty="0">
                    <a:latin typeface="隶书" panose="02010509060101010101" charset="-122"/>
                    <a:ea typeface="隶书" panose="02010509060101010101" charset="-122"/>
                  </a:rPr>
                  <a:t>圣诞祝福</a:t>
                </a:r>
              </a:p>
            </p:txBody>
          </p:sp>
          <p:sp>
            <p:nvSpPr>
              <p:cNvPr id="8" name="Content Placeholder 2"/>
              <p:cNvSpPr txBox="1"/>
              <p:nvPr/>
            </p:nvSpPr>
            <p:spPr>
              <a:xfrm>
                <a:off x="945743" y="3445001"/>
                <a:ext cx="5719915" cy="1329647"/>
              </a:xfrm>
              <a:prstGeom prst="rect">
                <a:avLst/>
              </a:prstGeom>
            </p:spPr>
            <p:txBody>
              <a:bodyPr vert="horz" lIns="121920" tIns="60960" rIns="121920" bIns="60960" rtlCol="0"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 defTabSz="1450340">
                  <a:lnSpc>
                    <a:spcPct val="150000"/>
                  </a:lnSpc>
                  <a:spcBef>
                    <a:spcPts val="0"/>
                  </a:spcBef>
                  <a:buNone/>
                </a:pPr>
                <a:r>
                  <a:rPr lang="en-US" sz="1900" spc="300" dirty="0">
                    <a:solidFill>
                      <a:schemeClr val="tx1"/>
                    </a:solidFill>
                    <a:latin typeface="隶书" panose="02010509060101010101" charset="-122"/>
                    <a:ea typeface="隶书" panose="02010509060101010101" charset="-122"/>
                  </a:rPr>
                  <a:t>    </a:t>
                </a:r>
                <a:r>
                  <a:rPr sz="1900" spc="300" dirty="0">
                    <a:solidFill>
                      <a:schemeClr val="tx1"/>
                    </a:solidFill>
                    <a:latin typeface="隶书" panose="02010509060101010101" charset="-122"/>
                    <a:ea typeface="隶书" panose="02010509060101010101" charset="-122"/>
                  </a:rPr>
                  <a:t>圣诞节到了，我将一只超大号袜子挂在你床头，圣诞老人只有将一万份开心，一万份健康和一万份幸福统统放进去，才能将它装满。圣诞快乐！</a:t>
                </a:r>
              </a:p>
            </p:txBody>
          </p:sp>
        </p:grpSp>
        <p:sp>
          <p:nvSpPr>
            <p:cNvPr id="9" name="矩形 8"/>
            <p:cNvSpPr/>
            <p:nvPr/>
          </p:nvSpPr>
          <p:spPr>
            <a:xfrm>
              <a:off x="6096083" y="2502567"/>
              <a:ext cx="1772920" cy="52324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隶书" panose="02010509060101010101" charset="-122"/>
                <a:ea typeface="隶书" panose="02010509060101010101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 advTm="2054">
        <p15:prstTrans prst="drape"/>
      </p:transition>
    </mc:Choice>
    <mc:Fallback>
      <p:transition spd="slow" advTm="2054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QQ截图2017110421375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3970" y="13335"/>
            <a:ext cx="12214860" cy="6831330"/>
          </a:xfrm>
          <a:prstGeom prst="rect">
            <a:avLst/>
          </a:prstGeom>
        </p:spPr>
      </p:pic>
      <p:pic>
        <p:nvPicPr>
          <p:cNvPr id="3" name="图片 2" descr="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07895" y="245745"/>
            <a:ext cx="8115935" cy="319913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6151" name="文本框 6150"/>
          <p:cNvSpPr txBox="1"/>
          <p:nvPr/>
        </p:nvSpPr>
        <p:spPr>
          <a:xfrm>
            <a:off x="4802823" y="3532823"/>
            <a:ext cx="2926080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l"/>
            <a:r>
              <a:rPr lang="zh-CN" altLang="en-US" sz="3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谢谢您的观看</a:t>
            </a:r>
          </a:p>
        </p:txBody>
      </p:sp>
      <p:sp>
        <p:nvSpPr>
          <p:cNvPr id="6152" name="文本框 6151"/>
          <p:cNvSpPr txBox="1"/>
          <p:nvPr/>
        </p:nvSpPr>
        <p:spPr>
          <a:xfrm>
            <a:off x="4942523" y="4055110"/>
            <a:ext cx="2646680" cy="55308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000" dirty="0">
                <a:solidFill>
                  <a:schemeClr val="bg1"/>
                </a:solidFill>
                <a:latin typeface="Aparajita" panose="020B0604020202020204" charset="0"/>
              </a:rPr>
              <a:t>SPECIAL WISHES</a:t>
            </a:r>
          </a:p>
        </p:txBody>
      </p:sp>
      <p:pic>
        <p:nvPicPr>
          <p:cNvPr id="6" name="图片 5" descr="59e7f842a3ecb">
            <a:extLst>
              <a:ext uri="{FF2B5EF4-FFF2-40B4-BE49-F238E27FC236}">
                <a16:creationId xmlns:a16="http://schemas.microsoft.com/office/drawing/2014/main" id="{5E144574-C73E-40C8-AE1E-46F749B910C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23430" y="3860800"/>
            <a:ext cx="4851400" cy="26155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 advTm="5410">
        <p14:vortex dir="r"/>
      </p:transition>
    </mc:Choice>
    <mc:Fallback>
      <p:transition spd="slow" advTm="541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1" grpId="0"/>
      <p:bldP spid="615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QQ截图2017110421375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3970" y="13335"/>
            <a:ext cx="12214860" cy="6831330"/>
          </a:xfrm>
          <a:prstGeom prst="rect">
            <a:avLst/>
          </a:prstGeom>
        </p:spPr>
      </p:pic>
      <p:pic>
        <p:nvPicPr>
          <p:cNvPr id="3" name="图片 2" descr="E:\素材\卡通\565523b20a180965c3e02be62e210ebe.png565523b20a180965c3e02be62e210ebe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4806950" y="748665"/>
            <a:ext cx="2889885" cy="1650365"/>
          </a:xfrm>
          <a:prstGeom prst="rect">
            <a:avLst/>
          </a:prstGeom>
          <a:noFill/>
          <a:ln w="95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4" name="文本框 3"/>
          <p:cNvSpPr txBox="1"/>
          <p:nvPr/>
        </p:nvSpPr>
        <p:spPr>
          <a:xfrm>
            <a:off x="5847398" y="1404620"/>
            <a:ext cx="808990" cy="706755"/>
          </a:xfrm>
          <a:prstGeom prst="rect">
            <a:avLst/>
          </a:prstGeom>
          <a:noFill/>
          <a:ln w="95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algn="l"/>
            <a:r>
              <a:rPr lang="en-US" altLang="zh-CN" sz="4000" b="1" dirty="0">
                <a:solidFill>
                  <a:srgbClr val="0E3789"/>
                </a:solidFill>
                <a:latin typeface="微软雅黑" panose="020B0503020204020204" charset="-122"/>
                <a:ea typeface="微软雅黑" panose="020B0503020204020204" charset="-122"/>
              </a:rPr>
              <a:t>01</a:t>
            </a:r>
          </a:p>
        </p:txBody>
      </p:sp>
      <p:pic>
        <p:nvPicPr>
          <p:cNvPr id="5" name="图片 4" descr="59e7f842a3ecb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23430" y="3860800"/>
            <a:ext cx="4851400" cy="2615565"/>
          </a:xfrm>
          <a:prstGeom prst="rect">
            <a:avLst/>
          </a:prstGeom>
        </p:spPr>
      </p:pic>
      <p:sp>
        <p:nvSpPr>
          <p:cNvPr id="6152" name="文本框 6151"/>
          <p:cNvSpPr txBox="1"/>
          <p:nvPr/>
        </p:nvSpPr>
        <p:spPr>
          <a:xfrm>
            <a:off x="4621690" y="3291205"/>
            <a:ext cx="3138487" cy="6397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latin typeface="Aparajita" panose="020B0604020202020204" charset="0"/>
              </a:rPr>
              <a:t>SPECIAL WISHES</a:t>
            </a:r>
          </a:p>
        </p:txBody>
      </p:sp>
      <p:sp>
        <p:nvSpPr>
          <p:cNvPr id="6151" name="文本框 6150"/>
          <p:cNvSpPr txBox="1"/>
          <p:nvPr/>
        </p:nvSpPr>
        <p:spPr>
          <a:xfrm>
            <a:off x="4575493" y="2641283"/>
            <a:ext cx="3230880" cy="70675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圣诞节的由来</a:t>
            </a:r>
            <a:endParaRPr lang="zh-CN" altLang="en-US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4251">
        <p14:ripple/>
      </p:transition>
    </mc:Choice>
    <mc:Fallback>
      <p:transition spd="slow" advTm="4251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152" grpId="0"/>
      <p:bldP spid="615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140970" y="1172845"/>
            <a:ext cx="11908790" cy="5473700"/>
          </a:xfrm>
          <a:prstGeom prst="roundRect">
            <a:avLst/>
          </a:prstGeom>
          <a:solidFill>
            <a:schemeClr val="bg1">
              <a:alpha val="8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 descr="bf42ca3f1b166c8462917816551b86fa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41800" y="316865"/>
            <a:ext cx="3707130" cy="976630"/>
          </a:xfrm>
          <a:prstGeom prst="rect">
            <a:avLst/>
          </a:prstGeom>
        </p:spPr>
      </p:pic>
      <p:sp>
        <p:nvSpPr>
          <p:cNvPr id="11" name="文本框 10">
            <a:hlinkClick r:id="" action="ppaction://hlinkshowjump?jump=nextslide">
              <a:snd r:embed="rId4" name="音效.wav"/>
            </a:hlinkClick>
          </p:cNvPr>
          <p:cNvSpPr txBox="1"/>
          <p:nvPr/>
        </p:nvSpPr>
        <p:spPr>
          <a:xfrm>
            <a:off x="5089525" y="613728"/>
            <a:ext cx="201168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圣诞节的由来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138555" y="3460750"/>
            <a:ext cx="6614795" cy="2284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900" spc="600" dirty="0">
                <a:latin typeface="隶书" panose="02010509060101010101" charset="-122"/>
                <a:ea typeface="隶书" panose="02010509060101010101" charset="-122"/>
              </a:rPr>
              <a:t>   </a:t>
            </a:r>
            <a:r>
              <a:rPr lang="zh-CN" altLang="en-US" sz="1900" spc="600" dirty="0">
                <a:latin typeface="隶书" panose="02010509060101010101" charset="-122"/>
                <a:ea typeface="隶书" panose="02010509060101010101" charset="-122"/>
              </a:rPr>
              <a:t>圣诞节这个名称是“基督悒撒”的缩写。很长时间以来圣诞节的日期都是没有确定的，直到西元3世纪中期，基督教在罗马合法化以后，西元354年罗马主教指定儒略历12月25日为耶稣诞生日。</a:t>
            </a:r>
          </a:p>
        </p:txBody>
      </p:sp>
      <p:pic>
        <p:nvPicPr>
          <p:cNvPr id="8" name="图片 7" descr="E:\素材\卡通\29b3e4a5c2e932382e4480a437643a76.png29b3e4a5c2e932382e4480a437643a76"/>
          <p:cNvPicPr>
            <a:picLocks noChangeAspect="1"/>
          </p:cNvPicPr>
          <p:nvPr/>
        </p:nvPicPr>
        <p:blipFill rotWithShape="1">
          <a:blip r:embed="rId5"/>
          <a:srcRect/>
          <a:stretch>
            <a:fillRect/>
          </a:stretch>
        </p:blipFill>
        <p:spPr>
          <a:xfrm>
            <a:off x="982345" y="21590"/>
            <a:ext cx="1465580" cy="324104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10" name="组合 9"/>
          <p:cNvGrpSpPr/>
          <p:nvPr/>
        </p:nvGrpSpPr>
        <p:grpSpPr>
          <a:xfrm>
            <a:off x="2695886" y="2316336"/>
            <a:ext cx="2634615" cy="523240"/>
            <a:chOff x="1882793" y="1773421"/>
            <a:chExt cx="2634615" cy="523240"/>
          </a:xfrm>
        </p:grpSpPr>
        <p:sp>
          <p:nvSpPr>
            <p:cNvPr id="4" name="文本框 3"/>
            <p:cNvSpPr txBox="1"/>
            <p:nvPr/>
          </p:nvSpPr>
          <p:spPr>
            <a:xfrm>
              <a:off x="1882793" y="1773421"/>
              <a:ext cx="2634615" cy="521970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ctr"/>
              <a:r>
                <a:rPr lang="zh-CN" altLang="en-US" sz="2800" dirty="0">
                  <a:latin typeface="隶书" panose="02010509060101010101" charset="-122"/>
                  <a:ea typeface="隶书" panose="02010509060101010101" charset="-122"/>
                </a:rPr>
                <a:t>圣诞节的由来</a:t>
              </a:r>
            </a:p>
          </p:txBody>
        </p:sp>
        <p:sp>
          <p:nvSpPr>
            <p:cNvPr id="5" name="矩形 4"/>
            <p:cNvSpPr/>
            <p:nvPr/>
          </p:nvSpPr>
          <p:spPr>
            <a:xfrm>
              <a:off x="1882793" y="1773421"/>
              <a:ext cx="2634615" cy="52324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隶书" panose="02010509060101010101" charset="-122"/>
                <a:ea typeface="隶书" panose="02010509060101010101" charset="-122"/>
              </a:endParaRPr>
            </a:p>
          </p:txBody>
        </p:sp>
      </p:grpSp>
      <p:pic>
        <p:nvPicPr>
          <p:cNvPr id="12" name="图片 11" descr="E:\素材\卡通\7b95112481962b7931cf93108d5ab510.png7b95112481962b7931cf93108d5ab510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 flipH="1">
            <a:off x="7864788" y="613891"/>
            <a:ext cx="3841115" cy="50673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6000" advTm="2200">
        <p15:prstTrans prst="curtains"/>
      </p:transition>
    </mc:Choice>
    <mc:Fallback>
      <p:transition spd="slow" advTm="22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140970" y="1158240"/>
            <a:ext cx="11908790" cy="5473700"/>
          </a:xfrm>
          <a:prstGeom prst="roundRect">
            <a:avLst/>
          </a:prstGeom>
          <a:solidFill>
            <a:schemeClr val="bg1">
              <a:alpha val="8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 descr="bf42ca3f1b166c8462917816551b86fa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41800" y="316865"/>
            <a:ext cx="3707130" cy="976630"/>
          </a:xfrm>
          <a:prstGeom prst="rect">
            <a:avLst/>
          </a:prstGeom>
        </p:spPr>
      </p:pic>
      <p:sp>
        <p:nvSpPr>
          <p:cNvPr id="11" name="文本框 10">
            <a:hlinkClick r:id="" action="ppaction://hlinkshowjump?jump=nextslide">
              <a:snd r:embed="rId4" name="音效.wav"/>
            </a:hlinkClick>
          </p:cNvPr>
          <p:cNvSpPr txBox="1"/>
          <p:nvPr/>
        </p:nvSpPr>
        <p:spPr>
          <a:xfrm>
            <a:off x="5089525" y="613728"/>
            <a:ext cx="201168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圣诞节的由来</a:t>
            </a:r>
          </a:p>
        </p:txBody>
      </p:sp>
      <p:pic>
        <p:nvPicPr>
          <p:cNvPr id="9" name="图片 8" descr="E:\素材\卡通\84870d117e5258937ced1d3826292fe7.png84870d117e5258937ced1d3826292fe7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338858" y="1074494"/>
            <a:ext cx="4191000" cy="506666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15" name="组合 14"/>
          <p:cNvGrpSpPr/>
          <p:nvPr/>
        </p:nvGrpSpPr>
        <p:grpSpPr>
          <a:xfrm>
            <a:off x="5232819" y="2115986"/>
            <a:ext cx="6184900" cy="3297555"/>
            <a:chOff x="1822869" y="2430001"/>
            <a:chExt cx="6184900" cy="3297555"/>
          </a:xfrm>
        </p:grpSpPr>
        <p:sp>
          <p:nvSpPr>
            <p:cNvPr id="4" name="文本框 3"/>
            <p:cNvSpPr txBox="1"/>
            <p:nvPr/>
          </p:nvSpPr>
          <p:spPr>
            <a:xfrm>
              <a:off x="1822869" y="3004676"/>
              <a:ext cx="6184900" cy="27228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altLang="zh-CN" sz="1900" spc="600" dirty="0">
                  <a:latin typeface="隶书" panose="02010509060101010101" charset="-122"/>
                  <a:ea typeface="隶书" panose="02010509060101010101" charset="-122"/>
                </a:rPr>
                <a:t>   </a:t>
              </a:r>
              <a:r>
                <a:rPr lang="zh-CN" altLang="en-US" sz="1900" spc="600" dirty="0">
                  <a:latin typeface="隶书" panose="02010509060101010101" charset="-122"/>
                  <a:ea typeface="隶书" panose="02010509060101010101" charset="-122"/>
                </a:rPr>
                <a:t>据说：第一个圣诞节是在公元138年，由罗马主教圣克里门倡议举行。而教会史载第一个圣诞节则在公元336年。由于圣经未明记耶稣生于何时，故各地圣诞</a:t>
              </a:r>
            </a:p>
            <a:p>
              <a:pPr algn="just">
                <a:lnSpc>
                  <a:spcPct val="150000"/>
                </a:lnSpc>
              </a:pPr>
              <a:r>
                <a:rPr lang="zh-CN" altLang="en-US" sz="1900" spc="600" dirty="0">
                  <a:latin typeface="隶书" panose="02010509060101010101" charset="-122"/>
                  <a:ea typeface="隶书" panose="02010509060101010101" charset="-122"/>
                </a:rPr>
                <a:t>   节日期各异。直到公元440年，才由罗马教廷定12月25日为圣诞节。</a:t>
              </a:r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2417885" y="2430001"/>
              <a:ext cx="2430780" cy="953135"/>
              <a:chOff x="2192802" y="2168391"/>
              <a:chExt cx="2430780" cy="953135"/>
            </a:xfrm>
          </p:grpSpPr>
          <p:sp>
            <p:nvSpPr>
              <p:cNvPr id="13" name="文本框 12"/>
              <p:cNvSpPr txBox="1"/>
              <p:nvPr/>
            </p:nvSpPr>
            <p:spPr>
              <a:xfrm>
                <a:off x="2193308" y="2168391"/>
                <a:ext cx="2356485" cy="953135"/>
              </a:xfrm>
              <a:prstGeom prst="rect">
                <a:avLst/>
              </a:prstGeom>
              <a:noFill/>
            </p:spPr>
            <p:txBody>
              <a:bodyPr vert="horz" wrap="square" rtlCol="0">
                <a:spAutoFit/>
              </a:bodyPr>
              <a:lstStyle/>
              <a:p>
                <a:pPr algn="ctr"/>
                <a:r>
                  <a:rPr lang="zh-CN" altLang="en-US" sz="2800" dirty="0">
                    <a:latin typeface="隶书" panose="02010509060101010101" charset="-122"/>
                    <a:ea typeface="隶书" panose="02010509060101010101" charset="-122"/>
                  </a:rPr>
                  <a:t>圣诞节的由来</a:t>
                </a:r>
              </a:p>
            </p:txBody>
          </p:sp>
          <p:sp>
            <p:nvSpPr>
              <p:cNvPr id="14" name="矩形 13"/>
              <p:cNvSpPr/>
              <p:nvPr/>
            </p:nvSpPr>
            <p:spPr>
              <a:xfrm>
                <a:off x="2192802" y="2196236"/>
                <a:ext cx="2430780" cy="52324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隶书" panose="02010509060101010101" charset="-122"/>
                  <a:ea typeface="隶书" panose="02010509060101010101" charset="-122"/>
                </a:endParaRPr>
              </a:p>
            </p:txBody>
          </p:sp>
        </p:grpSp>
      </p:grpSp>
      <p:pic>
        <p:nvPicPr>
          <p:cNvPr id="16" name="图片 15" descr="E:\素材\卡通\72cbb0575b7a2b18746fefa4c0c3a8a0.png72cbb0575b7a2b18746fefa4c0c3a8a0"/>
          <p:cNvPicPr>
            <a:picLocks noChangeAspect="1"/>
          </p:cNvPicPr>
          <p:nvPr/>
        </p:nvPicPr>
        <p:blipFill rotWithShape="1">
          <a:blip r:embed="rId6"/>
          <a:srcRect/>
          <a:stretch>
            <a:fillRect/>
          </a:stretch>
        </p:blipFill>
        <p:spPr>
          <a:xfrm>
            <a:off x="4781550" y="1176655"/>
            <a:ext cx="1046480" cy="195961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 advTm="2987">
        <p15:prstTrans prst="drape"/>
      </p:transition>
    </mc:Choice>
    <mc:Fallback>
      <p:transition spd="slow" advTm="2987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140970" y="1158240"/>
            <a:ext cx="11908790" cy="5473700"/>
          </a:xfrm>
          <a:prstGeom prst="roundRect">
            <a:avLst/>
          </a:prstGeom>
          <a:solidFill>
            <a:schemeClr val="bg1">
              <a:alpha val="8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 descr="bf42ca3f1b166c8462917816551b86fa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41800" y="316865"/>
            <a:ext cx="3707130" cy="976630"/>
          </a:xfrm>
          <a:prstGeom prst="rect">
            <a:avLst/>
          </a:prstGeom>
        </p:spPr>
      </p:pic>
      <p:sp>
        <p:nvSpPr>
          <p:cNvPr id="11" name="文本框 10">
            <a:hlinkClick r:id="" action="ppaction://hlinkshowjump?jump=nextslide">
              <a:snd r:embed="rId4" name="音效.wav"/>
            </a:hlinkClick>
          </p:cNvPr>
          <p:cNvSpPr txBox="1"/>
          <p:nvPr/>
        </p:nvSpPr>
        <p:spPr>
          <a:xfrm>
            <a:off x="5089525" y="613728"/>
            <a:ext cx="201168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圣诞节的由来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138555" y="3460750"/>
            <a:ext cx="6614795" cy="2284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900" spc="600" dirty="0">
                <a:latin typeface="隶书" panose="02010509060101010101" charset="-122"/>
                <a:ea typeface="隶书" panose="02010509060101010101" charset="-122"/>
              </a:rPr>
              <a:t>   </a:t>
            </a:r>
            <a:r>
              <a:rPr lang="zh-CN" altLang="en-US" sz="1900" spc="600" dirty="0">
                <a:latin typeface="隶书" panose="02010509060101010101" charset="-122"/>
                <a:ea typeface="隶书" panose="02010509060101010101" charset="-122"/>
              </a:rPr>
              <a:t>公元1607年，世界各地教会领袖在伯利恒聚会，进一步予以确定，从此世界大多数的基督徒均以12月25日为圣诞节。十九世纪，圣诞卡的流行、圣诞老人的出现，圣诞节也开始流行起来了。  </a:t>
            </a:r>
          </a:p>
        </p:txBody>
      </p:sp>
      <p:pic>
        <p:nvPicPr>
          <p:cNvPr id="8" name="图片 7" descr="E:\素材\卡通\da3560e4df79f34a03f28a94479f5db9.pngda3560e4df79f34a03f28a94479f5db9"/>
          <p:cNvPicPr>
            <a:picLocks noChangeAspect="1"/>
          </p:cNvPicPr>
          <p:nvPr/>
        </p:nvPicPr>
        <p:blipFill rotWithShape="1">
          <a:blip r:embed="rId5"/>
          <a:srcRect/>
          <a:stretch>
            <a:fillRect/>
          </a:stretch>
        </p:blipFill>
        <p:spPr>
          <a:xfrm>
            <a:off x="868680" y="1472565"/>
            <a:ext cx="1988820" cy="198818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10" name="组合 9"/>
          <p:cNvGrpSpPr/>
          <p:nvPr/>
        </p:nvGrpSpPr>
        <p:grpSpPr>
          <a:xfrm>
            <a:off x="2695886" y="2316336"/>
            <a:ext cx="2634615" cy="523240"/>
            <a:chOff x="1882793" y="1773421"/>
            <a:chExt cx="2634615" cy="523240"/>
          </a:xfrm>
        </p:grpSpPr>
        <p:sp>
          <p:nvSpPr>
            <p:cNvPr id="4" name="文本框 3"/>
            <p:cNvSpPr txBox="1"/>
            <p:nvPr/>
          </p:nvSpPr>
          <p:spPr>
            <a:xfrm>
              <a:off x="1882793" y="1773421"/>
              <a:ext cx="2634615" cy="521970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ctr"/>
              <a:r>
                <a:rPr lang="zh-CN" altLang="en-US" sz="2800" dirty="0">
                  <a:latin typeface="隶书" panose="02010509060101010101" charset="-122"/>
                  <a:ea typeface="隶书" panose="02010509060101010101" charset="-122"/>
                </a:rPr>
                <a:t>圣诞节的由来</a:t>
              </a:r>
            </a:p>
          </p:txBody>
        </p:sp>
        <p:sp>
          <p:nvSpPr>
            <p:cNvPr id="5" name="矩形 4"/>
            <p:cNvSpPr/>
            <p:nvPr/>
          </p:nvSpPr>
          <p:spPr>
            <a:xfrm>
              <a:off x="1882793" y="1773421"/>
              <a:ext cx="2634615" cy="52324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隶书" panose="02010509060101010101" charset="-122"/>
                <a:ea typeface="隶书" panose="02010509060101010101" charset="-122"/>
              </a:endParaRPr>
            </a:p>
          </p:txBody>
        </p:sp>
      </p:grpSp>
      <p:pic>
        <p:nvPicPr>
          <p:cNvPr id="12" name="图片 11" descr="E:\素材\卡通\72cbb0575b7a2b18746fefa4c0c3a8a0.png72cbb0575b7a2b18746fefa4c0c3a8a0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 flipH="1">
            <a:off x="7753350" y="21590"/>
            <a:ext cx="4020185" cy="753046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 advTm="2281">
        <p15:prstTrans prst="drape"/>
      </p:transition>
    </mc:Choice>
    <mc:Fallback>
      <p:transition spd="slow" advTm="2281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QQ截图2017110421375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3970" y="13335"/>
            <a:ext cx="12214860" cy="6831330"/>
          </a:xfrm>
          <a:prstGeom prst="rect">
            <a:avLst/>
          </a:prstGeom>
        </p:spPr>
      </p:pic>
      <p:pic>
        <p:nvPicPr>
          <p:cNvPr id="3" name="图片 2" descr="E:\素材\卡通\565523b20a180965c3e02be62e210ebe.png565523b20a180965c3e02be62e210ebe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4806950" y="748665"/>
            <a:ext cx="2889885" cy="1650365"/>
          </a:xfrm>
          <a:prstGeom prst="rect">
            <a:avLst/>
          </a:prstGeom>
          <a:noFill/>
          <a:ln w="95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4" name="文本框 3"/>
          <p:cNvSpPr txBox="1"/>
          <p:nvPr/>
        </p:nvSpPr>
        <p:spPr>
          <a:xfrm>
            <a:off x="5847398" y="1404620"/>
            <a:ext cx="808990" cy="706755"/>
          </a:xfrm>
          <a:prstGeom prst="rect">
            <a:avLst/>
          </a:prstGeom>
          <a:noFill/>
          <a:ln w="95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algn="l"/>
            <a:r>
              <a:rPr lang="en-US" altLang="zh-CN" sz="4000" b="1" dirty="0">
                <a:solidFill>
                  <a:srgbClr val="0E3789"/>
                </a:solidFill>
                <a:latin typeface="微软雅黑" panose="020B0503020204020204" charset="-122"/>
                <a:ea typeface="微软雅黑" panose="020B0503020204020204" charset="-122"/>
              </a:rPr>
              <a:t>02</a:t>
            </a:r>
          </a:p>
        </p:txBody>
      </p:sp>
      <p:pic>
        <p:nvPicPr>
          <p:cNvPr id="5" name="图片 4" descr="59e7f842a3ecb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23430" y="3860800"/>
            <a:ext cx="4851400" cy="2615565"/>
          </a:xfrm>
          <a:prstGeom prst="rect">
            <a:avLst/>
          </a:prstGeom>
        </p:spPr>
      </p:pic>
      <p:sp>
        <p:nvSpPr>
          <p:cNvPr id="6152" name="文本框 6151"/>
          <p:cNvSpPr txBox="1"/>
          <p:nvPr/>
        </p:nvSpPr>
        <p:spPr>
          <a:xfrm>
            <a:off x="4621690" y="3291205"/>
            <a:ext cx="3138487" cy="6397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latin typeface="Aparajita" panose="020B0604020202020204" charset="0"/>
              </a:rPr>
              <a:t>SPECIAL WISHES</a:t>
            </a:r>
          </a:p>
        </p:txBody>
      </p:sp>
      <p:sp>
        <p:nvSpPr>
          <p:cNvPr id="6151" name="文本框 6150"/>
          <p:cNvSpPr txBox="1"/>
          <p:nvPr/>
        </p:nvSpPr>
        <p:spPr>
          <a:xfrm>
            <a:off x="4575493" y="2641283"/>
            <a:ext cx="3230880" cy="70675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圣诞节的习俗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 advTm="4155">
        <p15:prstTrans prst="drape"/>
      </p:transition>
    </mc:Choice>
    <mc:Fallback>
      <p:transition spd="slow" advTm="415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152" grpId="0"/>
      <p:bldP spid="615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140970" y="1158240"/>
            <a:ext cx="11908790" cy="5473700"/>
          </a:xfrm>
          <a:prstGeom prst="roundRect">
            <a:avLst/>
          </a:prstGeom>
          <a:solidFill>
            <a:schemeClr val="bg1">
              <a:alpha val="8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 descr="bf42ca3f1b166c8462917816551b86fa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41800" y="316865"/>
            <a:ext cx="3707130" cy="976630"/>
          </a:xfrm>
          <a:prstGeom prst="rect">
            <a:avLst/>
          </a:prstGeom>
        </p:spPr>
      </p:pic>
      <p:sp>
        <p:nvSpPr>
          <p:cNvPr id="11" name="文本框 10">
            <a:hlinkClick r:id="" action="ppaction://hlinkshowjump?jump=nextslide">
              <a:snd r:embed="rId4" name="音效.wav"/>
            </a:hlinkClick>
          </p:cNvPr>
          <p:cNvSpPr txBox="1"/>
          <p:nvPr/>
        </p:nvSpPr>
        <p:spPr>
          <a:xfrm>
            <a:off x="5089525" y="613728"/>
            <a:ext cx="201168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圣诞节的习俗</a:t>
            </a:r>
            <a:endParaRPr lang="zh-CN" altLang="en-US" sz="2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5" name="图片 4" descr="E:\素材\卡通\72c1ac0e270b57da66cae4abc4ce847c.png72c1ac0e270b57da66cae4abc4ce847c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-13336" y="841693"/>
            <a:ext cx="5457190" cy="545719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10" name="组合 9"/>
          <p:cNvGrpSpPr/>
          <p:nvPr/>
        </p:nvGrpSpPr>
        <p:grpSpPr>
          <a:xfrm>
            <a:off x="5160093" y="2658142"/>
            <a:ext cx="5719915" cy="2119223"/>
            <a:chOff x="5979243" y="2502567"/>
            <a:chExt cx="5719915" cy="2119223"/>
          </a:xfrm>
        </p:grpSpPr>
        <p:grpSp>
          <p:nvGrpSpPr>
            <p:cNvPr id="6" name="组合 5"/>
            <p:cNvGrpSpPr/>
            <p:nvPr/>
          </p:nvGrpSpPr>
          <p:grpSpPr>
            <a:xfrm>
              <a:off x="5979243" y="2502567"/>
              <a:ext cx="5719915" cy="2119223"/>
              <a:chOff x="945743" y="2655425"/>
              <a:chExt cx="5719915" cy="2119223"/>
            </a:xfrm>
          </p:grpSpPr>
          <p:sp>
            <p:nvSpPr>
              <p:cNvPr id="3" name="文本框 2"/>
              <p:cNvSpPr txBox="1"/>
              <p:nvPr/>
            </p:nvSpPr>
            <p:spPr>
              <a:xfrm>
                <a:off x="1133785" y="2655425"/>
                <a:ext cx="3917409" cy="521970"/>
              </a:xfrm>
              <a:prstGeom prst="rect">
                <a:avLst/>
              </a:prstGeom>
              <a:noFill/>
            </p:spPr>
            <p:txBody>
              <a:bodyPr vert="horz" wrap="square" rtlCol="0">
                <a:spAutoFit/>
              </a:bodyPr>
              <a:lstStyle/>
              <a:p>
                <a:r>
                  <a:rPr lang="zh-CN" altLang="en-US" sz="2800" dirty="0">
                    <a:latin typeface="隶书" panose="02010509060101010101" charset="-122"/>
                    <a:ea typeface="隶书" panose="02010509060101010101" charset="-122"/>
                  </a:rPr>
                  <a:t>圣诞节的习俗</a:t>
                </a:r>
              </a:p>
            </p:txBody>
          </p:sp>
          <p:sp>
            <p:nvSpPr>
              <p:cNvPr id="8" name="Content Placeholder 2"/>
              <p:cNvSpPr txBox="1"/>
              <p:nvPr/>
            </p:nvSpPr>
            <p:spPr>
              <a:xfrm>
                <a:off x="945743" y="3445001"/>
                <a:ext cx="5719915" cy="1329647"/>
              </a:xfrm>
              <a:prstGeom prst="rect">
                <a:avLst/>
              </a:prstGeom>
            </p:spPr>
            <p:txBody>
              <a:bodyPr vert="horz" lIns="121920" tIns="60960" rIns="121920" bIns="60960" rtlCol="0"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 defTabSz="1450340">
                  <a:lnSpc>
                    <a:spcPct val="150000"/>
                  </a:lnSpc>
                  <a:spcBef>
                    <a:spcPts val="0"/>
                  </a:spcBef>
                  <a:buNone/>
                </a:pPr>
                <a:r>
                  <a:rPr lang="en-US" altLang="zh-CN" sz="1900" spc="300" dirty="0">
                    <a:solidFill>
                      <a:schemeClr val="tx1"/>
                    </a:solidFill>
                    <a:latin typeface="隶书" panose="02010509060101010101" charset="-122"/>
                    <a:ea typeface="隶书" panose="02010509060101010101" charset="-122"/>
                  </a:rPr>
                  <a:t>    </a:t>
                </a:r>
                <a:r>
                  <a:rPr lang="zh-CN" altLang="en-US" sz="1900" spc="300" dirty="0">
                    <a:solidFill>
                      <a:schemeClr val="tx1"/>
                    </a:solidFill>
                    <a:latin typeface="隶书" panose="02010509060101010101" charset="-122"/>
                    <a:ea typeface="隶书" panose="02010509060101010101" charset="-122"/>
                  </a:rPr>
                  <a:t>西方人以红、绿、白三色为圣诞色，圣诞节来临时家家户户都要用圣诞色来装饰。红色的有圣诞花和圣诞蜡烛。绿色的是圣诞树。它是圣诞节的主要装饰品，用砍伐来的杉、柏一类呈塔形的常青树装饰而成。</a:t>
                </a:r>
              </a:p>
            </p:txBody>
          </p:sp>
        </p:grpSp>
        <p:sp>
          <p:nvSpPr>
            <p:cNvPr id="9" name="矩形 8"/>
            <p:cNvSpPr/>
            <p:nvPr/>
          </p:nvSpPr>
          <p:spPr>
            <a:xfrm>
              <a:off x="6096083" y="2502567"/>
              <a:ext cx="2493645" cy="52324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隶书" panose="02010509060101010101" charset="-122"/>
                <a:ea typeface="隶书" panose="02010509060101010101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 advTm="2303">
        <p15:prstTrans prst="drape"/>
      </p:transition>
    </mc:Choice>
    <mc:Fallback>
      <p:transition spd="slow" advTm="2303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140970" y="1158240"/>
            <a:ext cx="11908790" cy="5473700"/>
          </a:xfrm>
          <a:prstGeom prst="roundRect">
            <a:avLst/>
          </a:prstGeom>
          <a:solidFill>
            <a:schemeClr val="bg1">
              <a:alpha val="8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 descr="bf42ca3f1b166c8462917816551b86fa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41800" y="316865"/>
            <a:ext cx="3707130" cy="976630"/>
          </a:xfrm>
          <a:prstGeom prst="rect">
            <a:avLst/>
          </a:prstGeom>
        </p:spPr>
      </p:pic>
      <p:sp>
        <p:nvSpPr>
          <p:cNvPr id="11" name="文本框 10">
            <a:hlinkClick r:id="" action="ppaction://hlinkshowjump?jump=nextslide">
              <a:snd r:embed="rId4" name="音效.wav"/>
            </a:hlinkClick>
          </p:cNvPr>
          <p:cNvSpPr txBox="1"/>
          <p:nvPr/>
        </p:nvSpPr>
        <p:spPr>
          <a:xfrm>
            <a:off x="5089525" y="613728"/>
            <a:ext cx="201168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圣诞节的习俗</a:t>
            </a:r>
            <a:endParaRPr lang="zh-CN" altLang="en-US" sz="2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" name="图片 2" descr="E:\素材\卡通\35a5935e19ef9eed65fc8c23f210e051.png35a5935e19ef9eed65fc8c23f210e051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6850380" y="147320"/>
            <a:ext cx="5356225" cy="6880860"/>
          </a:xfrm>
          <a:prstGeom prst="rect">
            <a:avLst/>
          </a:prstGeom>
        </p:spPr>
      </p:pic>
      <p:sp>
        <p:nvSpPr>
          <p:cNvPr id="6" name="Content Placeholder 2"/>
          <p:cNvSpPr txBox="1"/>
          <p:nvPr/>
        </p:nvSpPr>
        <p:spPr>
          <a:xfrm>
            <a:off x="1144206" y="3133538"/>
            <a:ext cx="6679601" cy="1522716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450340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l"/>
            </a:pPr>
            <a:r>
              <a:rPr lang="zh-CN" altLang="en-US" sz="1900" spc="300" dirty="0">
                <a:solidFill>
                  <a:schemeClr val="tx1"/>
                </a:solidFill>
                <a:latin typeface="隶书" panose="02010509060101010101" charset="-122"/>
                <a:ea typeface="隶书" panose="02010509060101010101" charset="-122"/>
              </a:rPr>
              <a:t>上面悬挂着五颜六色的彩灯、礼物和纸花，还点燃着圣诞蜡烛。 红色与白色相映成趣的是圣诞老人，他是圣诞节活动中最受欢迎的人物。西方儿童在圣诞夜临睡之前，要在壁炉前或枕头旁放上一只袜子，等候圣诞老人在他们入睡后把礼物放在袜子内。在西方，扮演圣诞老人也是一种习俗。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 advTm="1518">
        <p15:prstTrans prst="drape"/>
      </p:transition>
    </mc:Choice>
    <mc:Fallback>
      <p:transition spd="slow" advTm="1518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740</Words>
  <Application>Microsoft Office PowerPoint</Application>
  <PresentationFormat>宽屏</PresentationFormat>
  <Paragraphs>84</Paragraphs>
  <Slides>21</Slides>
  <Notes>21</Notes>
  <HiddenSlides>0</HiddenSlides>
  <MMClips>1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1" baseType="lpstr">
      <vt:lpstr>等线</vt:lpstr>
      <vt:lpstr>隶书</vt:lpstr>
      <vt:lpstr>宋体</vt:lpstr>
      <vt:lpstr>微软雅黑</vt:lpstr>
      <vt:lpstr>Aparajita</vt:lpstr>
      <vt:lpstr>Arial</vt:lpstr>
      <vt:lpstr>Calibri</vt:lpstr>
      <vt:lpstr>Calibri Light</vt:lpstr>
      <vt:lpstr>Wingdings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6</cp:revision>
  <dcterms:created xsi:type="dcterms:W3CDTF">2017-11-04T11:55:00Z</dcterms:created>
  <dcterms:modified xsi:type="dcterms:W3CDTF">2017-11-04T17:01:17Z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2052-10.1.0.6930</vt:lpwstr>
  </property>
</Properties>
</file>