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Lst>
  <p:notesMasterIdLst>
    <p:notesMasterId r:id="rId19"/>
  </p:notesMasterIdLst>
  <p:handoutMasterIdLst>
    <p:handoutMasterId r:id="rId20"/>
  </p:handout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2" r:id="rId18"/>
  </p:sldIdLst>
  <p:sldSz cx="12192000" cy="6858000"/>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830312"/>
    <a:srgbClr val="564E49"/>
    <a:srgbClr val="302512"/>
    <a:srgbClr val="608C7D"/>
    <a:srgbClr val="B9D4ED"/>
    <a:srgbClr val="81B2DF"/>
    <a:srgbClr val="488F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84" d="100"/>
          <a:sy n="84" d="100"/>
        </p:scale>
        <p:origin x="-144" y="-72"/>
      </p:cViewPr>
      <p:guideLst>
        <p:guide orient="horz" pos="2092"/>
        <p:guide pos="383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0F9B84EA-7D68-4D60-9CB1-D50884785D1C}" type="datetimeFigureOut">
              <a:rPr lang="zh-CN" altLang="en-US" strike="noStrike" noProof="1" smtClean="0">
                <a:latin typeface="Calibri" panose="020F0502020204030204" pitchFamily="34" charset="0"/>
                <a:ea typeface="宋体" panose="02010600030101010101" pitchFamily="2" charset="-122"/>
                <a:cs typeface="+mn-ea"/>
              </a:rPr>
              <a:t>2017-8-6</a:t>
            </a:fld>
            <a:endParaRPr lang="zh-CN" altLang="en-US" strike="noStrike" noProof="1"/>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8D4E0FC9-F1F8-4FAE-9988-3BA365CFD46F}" type="slidenum">
              <a:rPr lang="zh-CN" altLang="en-US" strike="noStrike" noProof="1" smtClean="0">
                <a:latin typeface="Calibri" panose="020F0502020204030204" pitchFamily="34" charset="0"/>
                <a:ea typeface="宋体" panose="02010600030101010101" pitchFamily="2" charset="-122"/>
                <a:cs typeface="+mn-ea"/>
              </a:rPr>
              <a:t>‹#›</a:t>
            </a:fld>
            <a:endParaRPr lang="zh-CN" altLang="en-US" strike="noStrike" noProof="1"/>
          </a:p>
        </p:txBody>
      </p:sp>
    </p:spTree>
    <p:extLst>
      <p:ext uri="{BB962C8B-B14F-4D97-AF65-F5344CB8AC3E}">
        <p14:creationId xmlns:p14="http://schemas.microsoft.com/office/powerpoint/2010/main" val="2653854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5"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buFont typeface="Arial" panose="020B0604020202020204" pitchFamily="34" charset="0"/>
              <a:buNone/>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148" name="幻灯片图像占位符 3"/>
          <p:cNvSpPr>
            <a:spLocks noGrp="1" noRot="1" noChangeAspect="1"/>
          </p:cNvSpPr>
          <p:nvPr>
            <p:ph type="sldImg"/>
          </p:nvPr>
        </p:nvSpPr>
        <p:spPr>
          <a:xfrm>
            <a:off x="685800" y="1143000"/>
            <a:ext cx="5486400" cy="3086100"/>
          </a:xfrm>
          <a:prstGeom prst="rect">
            <a:avLst/>
          </a:prstGeom>
          <a:noFill/>
          <a:ln w="9525">
            <a:noFill/>
          </a:ln>
        </p:spPr>
      </p:sp>
      <p:sp>
        <p:nvSpPr>
          <p:cNvPr id="3077"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第五级</a:t>
            </a:r>
          </a:p>
        </p:txBody>
      </p:sp>
      <p:sp>
        <p:nvSpPr>
          <p:cNvPr id="3078" name="页脚占位符 5"/>
          <p:cNvSpPr>
            <a:spLocks noGrp="1" noChangeArrowheads="1"/>
          </p:cNvSpPr>
          <p:nvPr>
            <p:ph type="ftr" sz="quarter" idx="4"/>
          </p:nvPr>
        </p:nvSpPr>
        <p:spPr bwMode="auto">
          <a:xfrm>
            <a:off x="0" y="8685213"/>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9" name="灯片编号占位符 6"/>
          <p:cNvSpPr>
            <a:spLocks noGrp="1" noChangeArrowheads="1"/>
          </p:cNvSpPr>
          <p:nvPr>
            <p:ph type="sldNum" sz="quarter" idx="5"/>
          </p:nvPr>
        </p:nvSpPr>
        <p:spPr bwMode="auto">
          <a:xfrm>
            <a:off x="3884613" y="8685213"/>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lgn="r" eaLnBrk="1" fontAlgn="base" hangingPunct="1">
              <a:buChar char="•"/>
            </a:pPr>
            <a:fld id="{9A0DB2DC-4C9A-4742-B13C-FB6460FD3503}" type="slidenum">
              <a:rPr lang="zh-CN" altLang="en-US" sz="1200" strike="noStrike" noProof="1" dirty="0">
                <a:latin typeface="Calibri" panose="020F0502020204030204" pitchFamily="34" charset="0"/>
                <a:ea typeface="宋体" panose="02010600030101010101" pitchFamily="2" charset="-122"/>
                <a:cs typeface="+mn-ea"/>
              </a:rPr>
              <a:t>‹#›</a:t>
            </a:fld>
            <a:endParaRPr lang="zh-CN" altLang="en-US" sz="1200" strike="noStrike" noProof="1"/>
          </a:p>
        </p:txBody>
      </p:sp>
    </p:spTree>
    <p:extLst>
      <p:ext uri="{BB962C8B-B14F-4D97-AF65-F5344CB8AC3E}">
        <p14:creationId xmlns:p14="http://schemas.microsoft.com/office/powerpoint/2010/main" val="3342647906"/>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t>‹#›</a:t>
            </a:fld>
            <a:endParaRPr lang="zh-CN" altLang="en-US" sz="1200" strike="noStrike" noProof="1">
              <a:solidFill>
                <a:srgbClr val="898989"/>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t>‹#›</a:t>
            </a:fld>
            <a:endParaRPr lang="zh-CN" altLang="en-US" sz="1200" strike="noStrike" noProof="1">
              <a:solidFill>
                <a:srgbClr val="898989"/>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t>‹#›</a:t>
            </a:fld>
            <a:endParaRPr lang="zh-CN" altLang="en-US" sz="1200" strike="noStrike" noProof="1">
              <a:solidFill>
                <a:srgbClr val="898989"/>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t>‹#›</a:t>
            </a:fld>
            <a:endParaRPr lang="zh-CN" altLang="en-US" sz="1200" strike="noStrike" noProof="1">
              <a:solidFill>
                <a:srgbClr val="898989"/>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4098" name="图片 9"/>
          <p:cNvPicPr>
            <a:picLocks noChangeAspect="1"/>
          </p:cNvPicPr>
          <p:nvPr/>
        </p:nvPicPr>
        <p:blipFill>
          <a:blip r:embed="rId2"/>
          <a:srcRect t="8797" b="7870"/>
          <a:stretch>
            <a:fillRect/>
          </a:stretch>
        </p:blipFill>
        <p:spPr>
          <a:xfrm>
            <a:off x="0" y="0"/>
            <a:ext cx="12192000" cy="6858000"/>
          </a:xfrm>
          <a:prstGeom prst="rect">
            <a:avLst/>
          </a:prstGeom>
          <a:noFill/>
          <a:ln w="9525">
            <a:noFill/>
          </a:ln>
        </p:spPr>
      </p:pic>
      <p:pic>
        <p:nvPicPr>
          <p:cNvPr id="4099" name="图片 10"/>
          <p:cNvPicPr>
            <a:picLocks noChangeAspect="1"/>
          </p:cNvPicPr>
          <p:nvPr/>
        </p:nvPicPr>
        <p:blipFill>
          <a:blip r:embed="rId3"/>
          <a:stretch>
            <a:fillRect/>
          </a:stretch>
        </p:blipFill>
        <p:spPr>
          <a:xfrm>
            <a:off x="2473325" y="261938"/>
            <a:ext cx="6391275" cy="4195762"/>
          </a:xfrm>
          <a:prstGeom prst="rect">
            <a:avLst/>
          </a:prstGeom>
          <a:noFill/>
          <a:ln w="9525">
            <a:noFill/>
          </a:ln>
        </p:spPr>
      </p:pic>
      <p:sp>
        <p:nvSpPr>
          <p:cNvPr id="2" name="Title 1"/>
          <p:cNvSpPr>
            <a:spLocks noGrp="1"/>
          </p:cNvSpPr>
          <p:nvPr>
            <p:ph type="ctrTitle"/>
          </p:nvPr>
        </p:nvSpPr>
        <p:spPr>
          <a:xfrm>
            <a:off x="1282700" y="4546600"/>
            <a:ext cx="9906000" cy="679094"/>
          </a:xfrm>
        </p:spPr>
        <p:txBody>
          <a:bodyPr>
            <a:normAutofit/>
          </a:bodyPr>
          <a:lstStyle>
            <a:lvl1pPr algn="ctr">
              <a:lnSpc>
                <a:spcPct val="80000"/>
              </a:lnSpc>
              <a:defRPr sz="4800" b="0" i="0">
                <a:solidFill>
                  <a:schemeClr val="accent1"/>
                </a:solidFill>
                <a:effectLst>
                  <a:outerShdw dist="25400" dir="5400000" algn="t" rotWithShape="0">
                    <a:srgbClr val="E88302">
                      <a:alpha val="54000"/>
                    </a:srgbClr>
                  </a:outerShdw>
                </a:effectLst>
              </a:defRPr>
            </a:lvl1pPr>
          </a:lstStyle>
          <a:p>
            <a:pPr fontAlgn="base"/>
            <a:r>
              <a:rPr lang="zh-CN" altLang="en-US" strike="noStrike" noProof="1" smtClean="0"/>
              <a:t>单击此处编辑母版标题样式</a:t>
            </a:r>
            <a:endParaRPr lang="en-US" strike="noStrike" noProof="1"/>
          </a:p>
        </p:txBody>
      </p:sp>
      <p:sp>
        <p:nvSpPr>
          <p:cNvPr id="3" name="Subtitle 2"/>
          <p:cNvSpPr>
            <a:spLocks noGrp="1"/>
          </p:cNvSpPr>
          <p:nvPr>
            <p:ph type="subTitle" idx="1"/>
          </p:nvPr>
        </p:nvSpPr>
        <p:spPr>
          <a:xfrm>
            <a:off x="1282700" y="5365798"/>
            <a:ext cx="9906000" cy="567117"/>
          </a:xfrm>
        </p:spPr>
        <p:txBody>
          <a:bodyPr>
            <a:normAutofit/>
          </a:bodyPr>
          <a:lstStyle>
            <a:lvl1pPr marL="0" indent="0" algn="ctr">
              <a:buNone/>
              <a:defRPr sz="2400">
                <a:solidFill>
                  <a:schemeClr val="accent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en-US" strike="noStrike" noProof="1"/>
          </a:p>
        </p:txBody>
      </p:sp>
      <p:sp>
        <p:nvSpPr>
          <p:cNvPr id="12"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Calibri" panose="020F0502020204030204" pitchFamily="34" charset="0"/>
              <a:ea typeface="宋体" panose="02010600030101010101" pitchFamily="2" charset="-122"/>
              <a:cs typeface="+mn-cs"/>
            </a:endParaRPr>
          </a:p>
        </p:txBody>
      </p:sp>
      <p:sp>
        <p:nvSpPr>
          <p:cNvPr id="13"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Calibri" panose="020F0502020204030204" pitchFamily="34" charset="0"/>
              <a:ea typeface="宋体" panose="02010600030101010101" pitchFamily="2" charset="-122"/>
              <a:cs typeface="+mn-cs"/>
            </a:endParaRPr>
          </a:p>
        </p:txBody>
      </p:sp>
      <p:sp>
        <p:nvSpPr>
          <p:cNvPr id="14"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algn="r" fontAlgn="base">
              <a:buChar char="•"/>
            </a:pPr>
            <a:fld id="{9A0DB2DC-4C9A-4742-B13C-FB6460FD3503}" type="slidenum">
              <a:rPr lang="zh-CN" altLang="en-US" sz="900" noProof="1" dirty="0">
                <a:solidFill>
                  <a:srgbClr val="A6A6A6"/>
                </a:solidFill>
                <a:latin typeface="Calibri" panose="020F0502020204030204" pitchFamily="34" charset="0"/>
                <a:ea typeface="宋体" panose="02010600030101010101" pitchFamily="2" charset="-122"/>
                <a:cs typeface="+mn-ea"/>
              </a:rPr>
              <a:t>‹#›</a:t>
            </a:fld>
            <a:endParaRPr lang="zh-CN" altLang="en-US" sz="900" noProof="1">
              <a:solidFill>
                <a:srgbClr val="A6A6A6"/>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Content Placeholder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t>‹#›</a:t>
            </a:fld>
            <a:endParaRPr lang="zh-CN" altLang="en-US" sz="900" strike="noStrike" noProof="1">
              <a:solidFill>
                <a:srgbClr val="A6A6A6"/>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2786745"/>
            <a:ext cx="10515600" cy="1070339"/>
          </a:xfrm>
        </p:spPr>
        <p:txBody>
          <a:bodyPr/>
          <a:lstStyle>
            <a:lvl1pPr>
              <a:defRPr sz="3600">
                <a:solidFill>
                  <a:schemeClr val="accent1"/>
                </a:solidFill>
              </a:defRPr>
            </a:lvl1pPr>
          </a:lstStyle>
          <a:p>
            <a:pPr fontAlgn="base"/>
            <a:r>
              <a:rPr lang="zh-CN" altLang="en-US" strike="noStrike" noProof="1" smtClean="0"/>
              <a:t>单击此处编辑母版标题样式</a:t>
            </a:r>
            <a:endParaRPr lang="en-US" strike="noStrike" noProof="1"/>
          </a:p>
        </p:txBody>
      </p:sp>
      <p:sp>
        <p:nvSpPr>
          <p:cNvPr id="3" name="Text Placeholder 2"/>
          <p:cNvSpPr>
            <a:spLocks noGrp="1"/>
          </p:cNvSpPr>
          <p:nvPr>
            <p:ph type="body" idx="1"/>
          </p:nvPr>
        </p:nvSpPr>
        <p:spPr>
          <a:xfrm>
            <a:off x="831851" y="3884072"/>
            <a:ext cx="10515600" cy="1500187"/>
          </a:xfrm>
        </p:spPr>
        <p:txBody>
          <a:bodyPr/>
          <a:lstStyle>
            <a:lvl1pPr marL="0" indent="0">
              <a:buNone/>
              <a:defRPr sz="18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t>‹#›</a:t>
            </a:fld>
            <a:endParaRPr lang="zh-CN" altLang="en-US" sz="900" strike="noStrike" noProof="1">
              <a:solidFill>
                <a:srgbClr val="A6A6A6"/>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Content Placeholder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Content Placeholder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t>‹#›</a:t>
            </a:fld>
            <a:endParaRPr lang="zh-CN" altLang="en-US" sz="900" strike="noStrike" noProof="1">
              <a:solidFill>
                <a:srgbClr val="A6A6A6"/>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pPr fontAlgn="base"/>
            <a:r>
              <a:rPr lang="zh-CN" altLang="en-US" strike="noStrike" noProof="1" smtClean="0"/>
              <a:t>单击此处编辑母版标题样式</a:t>
            </a:r>
            <a:endParaRPr lang="en-US" strike="noStrike"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p>
        </p:txBody>
      </p:sp>
      <p:sp>
        <p:nvSpPr>
          <p:cNvPr id="6" name="Content Placeholder 5"/>
          <p:cNvSpPr>
            <a:spLocks noGrp="1"/>
          </p:cNvSpPr>
          <p:nvPr>
            <p:ph sz="quarter" idx="4"/>
          </p:nvPr>
        </p:nvSpPr>
        <p:spPr>
          <a:xfrm>
            <a:off x="6172202" y="2505075"/>
            <a:ext cx="5183188"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7" name="日期占位符 6"/>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t>‹#›</a:t>
            </a:fld>
            <a:endParaRPr lang="zh-CN" altLang="en-US" sz="900" strike="noStrike" noProof="1">
              <a:solidFill>
                <a:srgbClr val="A6A6A6"/>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t>‹#›</a:t>
            </a:fld>
            <a:endParaRPr lang="zh-CN" altLang="en-US" sz="900" strike="noStrike" noProof="1">
              <a:solidFill>
                <a:srgbClr val="A6A6A6"/>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t>‹#›</a:t>
            </a:fld>
            <a:endParaRPr lang="zh-CN" altLang="en-US" sz="900" strike="noStrike" noProof="1">
              <a:solidFill>
                <a:srgbClr val="A6A6A6"/>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t>‹#›</a:t>
            </a:fld>
            <a:endParaRPr lang="zh-CN" altLang="en-US" sz="1200" strike="noStrike" noProof="1">
              <a:solidFill>
                <a:srgbClr val="898989"/>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pPr fontAlgn="base"/>
            <a:r>
              <a:rPr lang="zh-CN" altLang="en-US" strike="noStrike" noProof="1" smtClean="0"/>
              <a:t>单击此处编辑母版标题样式</a:t>
            </a:r>
            <a:endParaRPr lang="en-US" strike="noStrike" noProof="1"/>
          </a:p>
        </p:txBody>
      </p:sp>
      <p:sp>
        <p:nvSpPr>
          <p:cNvPr id="3" name="Content Placeholder 2"/>
          <p:cNvSpPr>
            <a:spLocks noGrp="1"/>
          </p:cNvSpPr>
          <p:nvPr>
            <p:ph idx="1"/>
          </p:nvPr>
        </p:nvSpPr>
        <p:spPr>
          <a:xfrm>
            <a:off x="5183188" y="987429"/>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t>‹#›</a:t>
            </a:fld>
            <a:endParaRPr lang="zh-CN" altLang="en-US" sz="900" strike="noStrike" noProof="1">
              <a:solidFill>
                <a:srgbClr val="A6A6A6"/>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pPr fontAlgn="base"/>
            <a:r>
              <a:rPr lang="zh-CN" altLang="en-US" strike="noStrike" noProof="1" smtClean="0"/>
              <a:t>单击此处编辑母版标题样式</a:t>
            </a:r>
            <a:endParaRPr lang="en-US" strike="noStrike" noProof="1"/>
          </a:p>
        </p:txBody>
      </p:sp>
      <p:sp>
        <p:nvSpPr>
          <p:cNvPr id="3" name="Picture Placeholder 2"/>
          <p:cNvSpPr>
            <a:spLocks noGrp="1" noChangeAspect="1"/>
          </p:cNvSpPr>
          <p:nvPr>
            <p:ph type="pic" idx="1"/>
          </p:nvPr>
        </p:nvSpPr>
        <p:spPr>
          <a:xfrm>
            <a:off x="5183188" y="987429"/>
            <a:ext cx="6172200" cy="4873625"/>
          </a:xfrm>
        </p:spPr>
        <p:txBody>
          <a:bodyPr vert="horz" wrap="square" lIns="91440" tIns="45720" rIns="91440" bIns="45720" numCol="1" rtlCol="0" anchor="t" anchorCtr="0" compatLnSpc="1">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0" fontAlgn="base" latinLnBrk="0" hangingPunct="0">
              <a:lnSpc>
                <a:spcPct val="90000"/>
              </a:lnSpc>
              <a:spcBef>
                <a:spcPts val="1350"/>
              </a:spcBef>
              <a:spcAft>
                <a:spcPct val="0"/>
              </a:spcAft>
              <a:buClr>
                <a:schemeClr val="accent1"/>
              </a:buClr>
              <a:buSzPct val="80000"/>
              <a:buFont typeface="Wingdings 2" panose="05020102010507070707"/>
              <a:buNone/>
              <a:defRPr/>
            </a:pPr>
            <a:r>
              <a:rPr kumimoji="0" lang="zh-CN" altLang="en-US" sz="2400" b="0" i="0" u="none" strike="noStrike" kern="1200" cap="none" spc="0" normalizeH="0" baseline="0" noProof="0" smtClean="0">
                <a:ln>
                  <a:noFill/>
                </a:ln>
                <a:solidFill>
                  <a:schemeClr val="accent1"/>
                </a:solidFill>
                <a:effectLst/>
                <a:uLnTx/>
                <a:uFillTx/>
                <a:latin typeface="+mn-lt"/>
                <a:ea typeface="+mn-ea"/>
                <a:cs typeface="幼圆" panose="02010509060101010101" charset="-122"/>
              </a:rPr>
              <a:t>单击图标添加图片</a:t>
            </a:r>
            <a:endParaRPr kumimoji="0" lang="en-US" sz="2400" b="0" i="0" u="none" strike="noStrike" kern="1200" cap="none" spc="0" normalizeH="0" baseline="0" noProof="0" dirty="0">
              <a:ln>
                <a:noFill/>
              </a:ln>
              <a:solidFill>
                <a:schemeClr val="accent1"/>
              </a:solidFill>
              <a:effectLst/>
              <a:uLnTx/>
              <a:uFillTx/>
              <a:latin typeface="+mn-lt"/>
              <a:ea typeface="+mn-ea"/>
              <a:cs typeface="幼圆" panose="02010509060101010101" charset="-122"/>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t>‹#›</a:t>
            </a:fld>
            <a:endParaRPr lang="zh-CN" altLang="en-US" sz="900" strike="noStrike" noProof="1">
              <a:solidFill>
                <a:srgbClr val="A6A6A6"/>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t>‹#›</a:t>
            </a:fld>
            <a:endParaRPr lang="zh-CN" altLang="en-US" sz="900" strike="noStrike" noProof="1">
              <a:solidFill>
                <a:srgbClr val="A6A6A6"/>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pPr fontAlgn="base"/>
            <a:r>
              <a:rPr lang="zh-CN" altLang="en-US" strike="noStrike" noProof="1" smtClean="0"/>
              <a:t>单击此处编辑母版标题样式</a:t>
            </a:r>
            <a:endParaRPr lang="en-US" strike="noStrike" noProof="1"/>
          </a:p>
        </p:txBody>
      </p:sp>
      <p:sp>
        <p:nvSpPr>
          <p:cNvPr id="3" name="Vertical Text Placeholder 2"/>
          <p:cNvSpPr>
            <a:spLocks noGrp="1"/>
          </p:cNvSpPr>
          <p:nvPr>
            <p:ph type="body" orient="vert" idx="1"/>
          </p:nvPr>
        </p:nvSpPr>
        <p:spPr>
          <a:xfrm>
            <a:off x="838202" y="365125"/>
            <a:ext cx="7734300" cy="5811838"/>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t>‹#›</a:t>
            </a:fld>
            <a:endParaRPr lang="zh-CN" altLang="en-US" sz="900" strike="noStrike" noProof="1">
              <a:solidFill>
                <a:srgbClr val="A6A6A6"/>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t>‹#›</a:t>
            </a:fld>
            <a:endParaRPr lang="zh-CN" altLang="en-US" sz="1200" strike="noStrike" noProof="1">
              <a:solidFill>
                <a:srgbClr val="898989"/>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t>‹#›</a:t>
            </a:fld>
            <a:endParaRPr lang="zh-CN" altLang="en-US" sz="1200" strike="noStrike" noProof="1">
              <a:solidFill>
                <a:srgbClr val="898989"/>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t>‹#›</a:t>
            </a:fld>
            <a:endParaRPr lang="zh-CN" altLang="en-US" sz="1200" strike="noStrike" noProof="1">
              <a:solidFill>
                <a:srgbClr val="898989"/>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t>‹#›</a:t>
            </a:fld>
            <a:endParaRPr lang="zh-CN" altLang="en-US" sz="1200" strike="noStrike" noProof="1">
              <a:solidFill>
                <a:srgbClr val="898989"/>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t>‹#›</a:t>
            </a:fld>
            <a:endParaRPr lang="zh-CN" altLang="en-US" sz="1200" strike="noStrike" noProof="1">
              <a:solidFill>
                <a:srgbClr val="898989"/>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t>‹#›</a:t>
            </a:fld>
            <a:endParaRPr lang="zh-CN" altLang="en-US" sz="1200" strike="noStrike" noProof="1">
              <a:solidFill>
                <a:srgbClr val="898989"/>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zh-CN" dirty="0"/>
              <a:t>单击此处编辑母版标题样式</a:t>
            </a:r>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anchor="t"/>
          <a:lstStyle/>
          <a:p>
            <a:pPr lvl="0"/>
            <a:r>
              <a:rPr lang="zh-CN" altLang="zh-CN" dirty="0"/>
              <a:t>单击此处编辑母版文本样式</a:t>
            </a:r>
          </a:p>
          <a:p>
            <a:pPr lvl="1" indent="-228600"/>
            <a:r>
              <a:rPr lang="zh-CN" altLang="zh-CN" dirty="0"/>
              <a:t>第二级</a:t>
            </a:r>
          </a:p>
          <a:p>
            <a:pPr lvl="2" indent="-228600"/>
            <a:r>
              <a:rPr lang="zh-CN" altLang="zh-CN" dirty="0"/>
              <a:t>第三级</a:t>
            </a:r>
          </a:p>
          <a:p>
            <a:pPr lvl="3" indent="-228600"/>
            <a:r>
              <a:rPr lang="zh-CN" altLang="zh-CN" dirty="0"/>
              <a:t>第四级</a:t>
            </a:r>
          </a:p>
          <a:p>
            <a:pPr lvl="4" indent="-228600"/>
            <a:r>
              <a:rPr lang="zh-CN" altLang="zh-CN" dirty="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t>‹#›</a:t>
            </a:fld>
            <a:endParaRPr lang="zh-CN" altLang="en-US" sz="1200" strike="noStrike" noProof="1">
              <a:solidFill>
                <a:srgbClr val="898989"/>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pic>
        <p:nvPicPr>
          <p:cNvPr id="2050" name="图片 6"/>
          <p:cNvPicPr>
            <a:picLocks noChangeAspect="1"/>
          </p:cNvPicPr>
          <p:nvPr/>
        </p:nvPicPr>
        <p:blipFill>
          <a:blip r:embed="rId14"/>
          <a:srcRect t="61418" b="18062"/>
          <a:stretch>
            <a:fillRect/>
          </a:stretch>
        </p:blipFill>
        <p:spPr>
          <a:xfrm>
            <a:off x="0" y="0"/>
            <a:ext cx="12192000" cy="2501900"/>
          </a:xfrm>
          <a:prstGeom prst="rect">
            <a:avLst/>
          </a:prstGeom>
          <a:noFill/>
          <a:ln w="9525">
            <a:noFill/>
          </a:ln>
        </p:spPr>
      </p:pic>
      <p:grpSp>
        <p:nvGrpSpPr>
          <p:cNvPr id="2051" name="矩形 7"/>
          <p:cNvGrpSpPr/>
          <p:nvPr/>
        </p:nvGrpSpPr>
        <p:grpSpPr>
          <a:xfrm>
            <a:off x="0" y="969963"/>
            <a:ext cx="12192000" cy="5888037"/>
            <a:chOff x="0" y="0"/>
            <a:chExt cx="7680" cy="3709"/>
          </a:xfrm>
        </p:grpSpPr>
        <p:pic>
          <p:nvPicPr>
            <p:cNvPr id="2052" name="矩形 7"/>
            <p:cNvPicPr/>
            <p:nvPr/>
          </p:nvPicPr>
          <p:blipFill>
            <a:blip r:embed="rId15"/>
            <a:stretch>
              <a:fillRect/>
            </a:stretch>
          </p:blipFill>
          <p:spPr>
            <a:xfrm>
              <a:off x="0" y="0"/>
              <a:ext cx="7680" cy="3709"/>
            </a:xfrm>
            <a:prstGeom prst="rect">
              <a:avLst/>
            </a:prstGeom>
            <a:noFill/>
            <a:ln w="9525">
              <a:noFill/>
            </a:ln>
          </p:spPr>
        </p:pic>
        <p:sp>
          <p:nvSpPr>
            <p:cNvPr id="2" name="Text Box 5"/>
            <p:cNvSpPr txBox="1">
              <a:spLocks noChangeArrowheads="1"/>
            </p:cNvSpPr>
            <p:nvPr/>
          </p:nvSpPr>
          <p:spPr bwMode="auto">
            <a:xfrm>
              <a:off x="0" y="0"/>
              <a:ext cx="7680" cy="3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2054"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zh-CN" dirty="0"/>
              <a:t>单击此处编辑母版标题样式</a:t>
            </a:r>
          </a:p>
        </p:txBody>
      </p:sp>
      <p:sp>
        <p:nvSpPr>
          <p:cNvPr id="2055" name="文本占位符 2"/>
          <p:cNvSpPr>
            <a:spLocks noGrp="1"/>
          </p:cNvSpPr>
          <p:nvPr>
            <p:ph type="body"/>
          </p:nvPr>
        </p:nvSpPr>
        <p:spPr>
          <a:xfrm>
            <a:off x="838200" y="1825625"/>
            <a:ext cx="10515600" cy="4351338"/>
          </a:xfrm>
          <a:prstGeom prst="rect">
            <a:avLst/>
          </a:prstGeom>
          <a:noFill/>
          <a:ln w="9525">
            <a:noFill/>
          </a:ln>
        </p:spPr>
        <p:txBody>
          <a:bodyPr anchor="t"/>
          <a:lstStyle/>
          <a:p>
            <a:pPr lvl="0"/>
            <a:r>
              <a:rPr lang="zh-CN" altLang="zh-CN" dirty="0"/>
              <a:t>单击此处编辑母版文本样式</a:t>
            </a:r>
          </a:p>
          <a:p>
            <a:pPr lvl="1" indent="-228600"/>
            <a:r>
              <a:rPr lang="zh-CN" altLang="zh-CN" dirty="0"/>
              <a:t>第二级</a:t>
            </a:r>
          </a:p>
          <a:p>
            <a:pPr lvl="2" indent="-228600"/>
            <a:r>
              <a:rPr lang="zh-CN" altLang="zh-CN" dirty="0"/>
              <a:t>第三级</a:t>
            </a:r>
          </a:p>
          <a:p>
            <a:pPr lvl="3" indent="-228600"/>
            <a:r>
              <a:rPr lang="zh-CN" altLang="zh-CN" dirty="0"/>
              <a:t>第四级</a:t>
            </a:r>
          </a:p>
          <a:p>
            <a:pPr lvl="4" indent="-228600"/>
            <a:r>
              <a:rPr lang="zh-CN" altLang="zh-CN" dirty="0"/>
              <a:t>第五级</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图片 7"/>
          <p:cNvPicPr>
            <a:picLocks noChangeAspect="1"/>
          </p:cNvPicPr>
          <p:nvPr/>
        </p:nvPicPr>
        <p:blipFill>
          <a:blip r:embed="rId13"/>
          <a:srcRect t="9743" b="8067"/>
          <a:stretch>
            <a:fillRect/>
          </a:stretch>
        </p:blipFill>
        <p:spPr>
          <a:xfrm>
            <a:off x="4763" y="0"/>
            <a:ext cx="12187237" cy="6858000"/>
          </a:xfrm>
          <a:prstGeom prst="rect">
            <a:avLst/>
          </a:prstGeom>
          <a:noFill/>
          <a:ln w="9525">
            <a:noFill/>
          </a:ln>
        </p:spPr>
      </p:pic>
      <p:sp>
        <p:nvSpPr>
          <p:cNvPr id="9" name="矩形 8"/>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3076" name="Text Placeholder 2"/>
          <p:cNvSpPr>
            <a:spLocks noGrp="1"/>
          </p:cNvSpPr>
          <p:nvPr>
            <p:ph type="body"/>
          </p:nvPr>
        </p:nvSpPr>
        <p:spPr>
          <a:xfrm>
            <a:off x="558800" y="1190625"/>
            <a:ext cx="11036300" cy="5165725"/>
          </a:xfrm>
          <a:prstGeom prst="rect">
            <a:avLst/>
          </a:prstGeom>
          <a:noFill/>
          <a:ln w="9525">
            <a:noFill/>
          </a:ln>
        </p:spPr>
        <p:txBody>
          <a:bodyPr anchor="t"/>
          <a:lstStyle/>
          <a:p>
            <a:pPr lvl="0"/>
            <a:r>
              <a:rPr lang="zh-CN" altLang="en-US" dirty="0"/>
              <a:t>单击此处编辑母版文本样式</a:t>
            </a:r>
          </a:p>
          <a:p>
            <a:pPr lvl="1"/>
            <a:r>
              <a:rPr lang="zh-CN" altLang="en-US" dirty="0"/>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 typeface="Arial" panose="020B0604020202020204" pitchFamily="34" charset="0"/>
              <a:buNone/>
              <a:defRPr sz="900">
                <a:solidFill>
                  <a:schemeClr val="bg1">
                    <a:lumMod val="65000"/>
                  </a:schemeClr>
                </a:solidFill>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 typeface="Arial" panose="020B0604020202020204" pitchFamily="34" charset="0"/>
              <a:buNone/>
              <a:defRPr sz="900">
                <a:solidFill>
                  <a:schemeClr val="bg1">
                    <a:lumMod val="65000"/>
                  </a:schemeClr>
                </a:solidFill>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t>‹#›</a:t>
            </a:fld>
            <a:endParaRPr lang="zh-CN" altLang="en-US" sz="900" strike="noStrike" noProof="1">
              <a:solidFill>
                <a:srgbClr val="A6A6A6"/>
              </a:solidFill>
            </a:endParaRPr>
          </a:p>
        </p:txBody>
      </p:sp>
      <p:sp>
        <p:nvSpPr>
          <p:cNvPr id="3080" name="Title Placeholder 1"/>
          <p:cNvSpPr>
            <a:spLocks noGrp="1"/>
          </p:cNvSpPr>
          <p:nvPr>
            <p:ph type="title"/>
          </p:nvPr>
        </p:nvSpPr>
        <p:spPr>
          <a:xfrm>
            <a:off x="558800" y="381000"/>
            <a:ext cx="11036300" cy="593725"/>
          </a:xfrm>
          <a:prstGeom prst="rect">
            <a:avLst/>
          </a:prstGeom>
          <a:noFill/>
          <a:ln w="9525">
            <a:noFill/>
          </a:ln>
        </p:spPr>
        <p:txBody>
          <a:bodyPr anchor="b"/>
          <a:lstStyle/>
          <a:p>
            <a:pPr lvl="0"/>
            <a:r>
              <a:rPr lang="zh-CN" altLang="en-US" dirty="0"/>
              <a:t>单击此处编辑母版标题样式</a:t>
            </a:r>
            <a:endParaRPr lang="en-US" altLang="zh-CN"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685800" rtl="0" eaLnBrk="0" fontAlgn="base" hangingPunct="0">
        <a:lnSpc>
          <a:spcPct val="90000"/>
        </a:lnSpc>
        <a:spcBef>
          <a:spcPct val="0"/>
        </a:spcBef>
        <a:spcAft>
          <a:spcPct val="0"/>
        </a:spcAft>
        <a:defRPr sz="4000" kern="1200">
          <a:solidFill>
            <a:schemeClr val="accent1"/>
          </a:solidFill>
          <a:latin typeface="+mj-lt"/>
          <a:ea typeface="+mj-ea"/>
          <a:cs typeface="华文新魏" panose="02010800040101010101" charset="-122"/>
        </a:defRPr>
      </a:lvl1pPr>
      <a:lvl2pPr algn="l" defTabSz="685800" rtl="0" eaLnBrk="0" fontAlgn="base" hangingPunct="0">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2pPr>
      <a:lvl3pPr algn="l" defTabSz="685800" rtl="0" eaLnBrk="0" fontAlgn="base" hangingPunct="0">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3pPr>
      <a:lvl4pPr algn="l" defTabSz="685800" rtl="0" eaLnBrk="0" fontAlgn="base" hangingPunct="0">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4pPr>
      <a:lvl5pPr algn="l" defTabSz="685800" rtl="0" eaLnBrk="0" fontAlgn="base" hangingPunct="0">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5pPr>
      <a:lvl6pPr marL="457200" algn="l" defTabSz="685800" rtl="0" fontAlgn="base">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6pPr>
      <a:lvl7pPr marL="914400" algn="l" defTabSz="685800" rtl="0" fontAlgn="base">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7pPr>
      <a:lvl8pPr marL="1371600" algn="l" defTabSz="685800" rtl="0" fontAlgn="base">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8pPr>
      <a:lvl9pPr marL="1828800" algn="l" defTabSz="685800" rtl="0" fontAlgn="base">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9pPr>
    </p:titleStyle>
    <p:body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a:buChar char=""/>
        <a:defRPr sz="2800" kern="1200">
          <a:solidFill>
            <a:schemeClr val="accent1"/>
          </a:solidFill>
          <a:latin typeface="+mn-lt"/>
          <a:ea typeface="+mn-ea"/>
          <a:cs typeface="幼圆" panose="02010509060101010101" charset="-122"/>
        </a:defRPr>
      </a:lvl1pPr>
      <a:lvl2pPr marL="266700" indent="-266700" algn="l" defTabSz="685800" rtl="0" eaLnBrk="0" fontAlgn="base" hangingPunct="0">
        <a:lnSpc>
          <a:spcPct val="130000"/>
        </a:lnSpc>
        <a:spcBef>
          <a:spcPct val="0"/>
        </a:spcBef>
        <a:spcAft>
          <a:spcPct val="0"/>
        </a:spcAft>
        <a:buFont typeface="Calibri" panose="020F0502020204030204" pitchFamily="34" charset="0"/>
        <a:buChar char=" "/>
        <a:defRPr sz="2000" kern="1200">
          <a:solidFill>
            <a:schemeClr val="tx1"/>
          </a:solidFill>
          <a:latin typeface="+mn-lt"/>
          <a:ea typeface="+mn-ea"/>
          <a:cs typeface="幼圆" panose="02010509060101010101"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5.png"/><Relationship Id="rId1" Type="http://schemas.openxmlformats.org/officeDocument/2006/relationships/slideLayout" Target="../slideLayouts/slideLayout29.xml"/><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5.jpeg"/><Relationship Id="rId1" Type="http://schemas.openxmlformats.org/officeDocument/2006/relationships/slideLayout" Target="../slideLayouts/slideLayout29.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7.jpe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6.jpe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9.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jpeg"/><Relationship Id="rId1" Type="http://schemas.openxmlformats.org/officeDocument/2006/relationships/slideLayout" Target="../slideLayouts/slideLayout29.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0.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1.jpe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70" name="图片 1"/>
          <p:cNvPicPr>
            <a:picLocks noChangeAspect="1"/>
          </p:cNvPicPr>
          <p:nvPr/>
        </p:nvPicPr>
        <p:blipFill>
          <a:blip r:embed="rId2"/>
          <a:stretch>
            <a:fillRect/>
          </a:stretch>
        </p:blipFill>
        <p:spPr>
          <a:xfrm>
            <a:off x="0" y="0"/>
            <a:ext cx="12192000" cy="6858000"/>
          </a:xfrm>
          <a:prstGeom prst="rect">
            <a:avLst/>
          </a:prstGeom>
          <a:noFill/>
          <a:ln w="9525">
            <a:noFill/>
          </a:ln>
        </p:spPr>
      </p:pic>
      <p:pic>
        <p:nvPicPr>
          <p:cNvPr id="7171" name="图片 2"/>
          <p:cNvPicPr>
            <a:picLocks noChangeAspect="1"/>
          </p:cNvPicPr>
          <p:nvPr/>
        </p:nvPicPr>
        <p:blipFill>
          <a:blip r:embed="rId3"/>
          <a:stretch>
            <a:fillRect/>
          </a:stretch>
        </p:blipFill>
        <p:spPr>
          <a:xfrm>
            <a:off x="3186113" y="2230438"/>
            <a:ext cx="5819775" cy="3090862"/>
          </a:xfrm>
          <a:prstGeom prst="rect">
            <a:avLst/>
          </a:prstGeom>
          <a:noFill/>
          <a:ln w="9525">
            <a:noFill/>
          </a:ln>
        </p:spPr>
      </p:pic>
      <p:sp>
        <p:nvSpPr>
          <p:cNvPr id="7172" name="TextBox 3"/>
          <p:cNvSpPr txBox="1"/>
          <p:nvPr/>
        </p:nvSpPr>
        <p:spPr>
          <a:xfrm>
            <a:off x="5632450" y="2519363"/>
            <a:ext cx="992188" cy="1014412"/>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6000" dirty="0">
                <a:solidFill>
                  <a:srgbClr val="608C7D"/>
                </a:solidFill>
                <a:latin typeface="Birch Std" pitchFamily="66" charset="0"/>
                <a:ea typeface="宋体" panose="02010600030101010101" pitchFamily="2" charset="-122"/>
              </a:rPr>
              <a:t>Cute</a:t>
            </a:r>
            <a:endParaRPr lang="zh-CN" altLang="en-US" sz="6000" dirty="0">
              <a:solidFill>
                <a:srgbClr val="608C7D"/>
              </a:solidFill>
              <a:latin typeface="Birch Std" pitchFamily="66" charset="0"/>
              <a:ea typeface="宋体" panose="02010600030101010101" pitchFamily="2" charset="-122"/>
            </a:endParaRPr>
          </a:p>
        </p:txBody>
      </p:sp>
      <p:sp>
        <p:nvSpPr>
          <p:cNvPr id="5" name="TextBox 4"/>
          <p:cNvSpPr txBox="1"/>
          <p:nvPr/>
        </p:nvSpPr>
        <p:spPr>
          <a:xfrm>
            <a:off x="5019675" y="2257425"/>
            <a:ext cx="2219325" cy="461963"/>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chemeClr val="accent3">
                    <a:lumMod val="60000"/>
                    <a:lumOff val="40000"/>
                  </a:schemeClr>
                </a:solidFill>
                <a:effectLst/>
                <a:uLnTx/>
                <a:uFillTx/>
                <a:latin typeface="MV Boli" panose="02000500030200090000" pitchFamily="2" charset="0"/>
                <a:ea typeface="宋体" panose="02010600030101010101" pitchFamily="2" charset="-122"/>
                <a:cs typeface="MV Boli" panose="02000500030200090000" pitchFamily="2" charset="0"/>
              </a:rPr>
              <a:t>Uintage style </a:t>
            </a:r>
            <a:endParaRPr kumimoji="0" lang="zh-CN" altLang="en-US" sz="2400" b="0" i="0" u="none" strike="noStrike" kern="1200" cap="none" spc="0" normalizeH="0" baseline="0" noProof="0" dirty="0">
              <a:ln>
                <a:noFill/>
              </a:ln>
              <a:solidFill>
                <a:schemeClr val="accent3">
                  <a:lumMod val="60000"/>
                  <a:lumOff val="40000"/>
                </a:schemeClr>
              </a:solidFill>
              <a:effectLst/>
              <a:uLnTx/>
              <a:uFillTx/>
              <a:latin typeface="MV Boli" panose="02000500030200090000" pitchFamily="2" charset="0"/>
              <a:ea typeface="宋体" panose="02010600030101010101" pitchFamily="2" charset="-122"/>
              <a:cs typeface="MV Boli" panose="02000500030200090000" pitchFamily="2" charset="0"/>
            </a:endParaRPr>
          </a:p>
        </p:txBody>
      </p:sp>
      <p:sp>
        <p:nvSpPr>
          <p:cNvPr id="7174" name="TextBox 11"/>
          <p:cNvSpPr txBox="1"/>
          <p:nvPr/>
        </p:nvSpPr>
        <p:spPr>
          <a:xfrm>
            <a:off x="4600575" y="1173163"/>
            <a:ext cx="3409950" cy="132397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8000" dirty="0">
                <a:solidFill>
                  <a:srgbClr val="564E49"/>
                </a:solidFill>
                <a:latin typeface="Brush Script Std" pitchFamily="66" charset="0"/>
                <a:ea typeface="宋体" panose="02010600030101010101" pitchFamily="2" charset="-122"/>
              </a:rPr>
              <a:t>Collect</a:t>
            </a:r>
            <a:endParaRPr lang="zh-CN" altLang="en-US" sz="8000" dirty="0">
              <a:solidFill>
                <a:srgbClr val="564E49"/>
              </a:solidFill>
              <a:latin typeface="Brush Script Std" pitchFamily="66" charset="0"/>
              <a:ea typeface="宋体" panose="02010600030101010101" pitchFamily="2" charset="-122"/>
            </a:endParaRPr>
          </a:p>
        </p:txBody>
      </p:sp>
      <p:sp>
        <p:nvSpPr>
          <p:cNvPr id="14" name="TextBox 6"/>
          <p:cNvSpPr txBox="1">
            <a:spLocks noChangeArrowheads="1"/>
          </p:cNvSpPr>
          <p:nvPr/>
        </p:nvSpPr>
        <p:spPr bwMode="auto">
          <a:xfrm>
            <a:off x="3690938" y="5222875"/>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smtClean="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grpSp>
        <p:nvGrpSpPr>
          <p:cNvPr id="7176" name="组合 9"/>
          <p:cNvGrpSpPr/>
          <p:nvPr/>
        </p:nvGrpSpPr>
        <p:grpSpPr>
          <a:xfrm>
            <a:off x="4781550" y="3506788"/>
            <a:ext cx="1446213" cy="733425"/>
            <a:chOff x="4780974" y="3506819"/>
            <a:chExt cx="1446150" cy="732786"/>
          </a:xfrm>
        </p:grpSpPr>
        <p:sp>
          <p:nvSpPr>
            <p:cNvPr id="7177" name="TextBox 15"/>
            <p:cNvSpPr txBox="1"/>
            <p:nvPr/>
          </p:nvSpPr>
          <p:spPr>
            <a:xfrm rot="-1216805">
              <a:off x="4780974" y="3777940"/>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U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78" name="TextBox 16"/>
            <p:cNvSpPr txBox="1"/>
            <p:nvPr/>
          </p:nvSpPr>
          <p:spPr>
            <a:xfrm rot="-1216805">
              <a:off x="5023917" y="3658252"/>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i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79" name="TextBox 17"/>
            <p:cNvSpPr txBox="1"/>
            <p:nvPr/>
          </p:nvSpPr>
          <p:spPr>
            <a:xfrm rot="-1216805">
              <a:off x="5117919" y="3629677"/>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n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0" name="TextBox 18"/>
            <p:cNvSpPr txBox="1"/>
            <p:nvPr/>
          </p:nvSpPr>
          <p:spPr>
            <a:xfrm rot="-1216805">
              <a:off x="5288122" y="3582677"/>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t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1" name="TextBox 19"/>
            <p:cNvSpPr txBox="1"/>
            <p:nvPr/>
          </p:nvSpPr>
          <p:spPr>
            <a:xfrm rot="-1216805">
              <a:off x="5453236" y="3535052"/>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a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2" name="TextBox 20"/>
            <p:cNvSpPr txBox="1"/>
            <p:nvPr/>
          </p:nvSpPr>
          <p:spPr>
            <a:xfrm rot="-1216805">
              <a:off x="5610725" y="3506819"/>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g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3" name="TextBox 21"/>
            <p:cNvSpPr txBox="1"/>
            <p:nvPr/>
          </p:nvSpPr>
          <p:spPr>
            <a:xfrm rot="-1216805">
              <a:off x="5750489" y="3507388"/>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e </a:t>
              </a:r>
              <a:endParaRPr lang="zh-CN" altLang="en-US" sz="2400" dirty="0">
                <a:solidFill>
                  <a:schemeClr val="bg1"/>
                </a:solidFill>
                <a:latin typeface="MV Boli" panose="02000500030200090000" pitchFamily="2" charset="0"/>
                <a:ea typeface="宋体" panose="02010600030101010101" pitchFamily="2" charset="-122"/>
              </a:endParaRPr>
            </a:p>
          </p:txBody>
        </p:sp>
      </p:grpSp>
      <p:grpSp>
        <p:nvGrpSpPr>
          <p:cNvPr id="7184" name="组合 29"/>
          <p:cNvGrpSpPr/>
          <p:nvPr/>
        </p:nvGrpSpPr>
        <p:grpSpPr>
          <a:xfrm rot="1660413">
            <a:off x="6229350" y="3567113"/>
            <a:ext cx="1446213" cy="731837"/>
            <a:chOff x="4780974" y="3506819"/>
            <a:chExt cx="1446150" cy="732786"/>
          </a:xfrm>
        </p:grpSpPr>
        <p:sp>
          <p:nvSpPr>
            <p:cNvPr id="7185" name="TextBox 30"/>
            <p:cNvSpPr txBox="1"/>
            <p:nvPr/>
          </p:nvSpPr>
          <p:spPr>
            <a:xfrm rot="-1216805">
              <a:off x="4780974" y="3777940"/>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U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6" name="TextBox 31"/>
            <p:cNvSpPr txBox="1"/>
            <p:nvPr/>
          </p:nvSpPr>
          <p:spPr>
            <a:xfrm rot="-1216805">
              <a:off x="5023917" y="3658252"/>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i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7" name="TextBox 32"/>
            <p:cNvSpPr txBox="1"/>
            <p:nvPr/>
          </p:nvSpPr>
          <p:spPr>
            <a:xfrm rot="-1216805">
              <a:off x="5117919" y="3629677"/>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n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8" name="TextBox 33"/>
            <p:cNvSpPr txBox="1"/>
            <p:nvPr/>
          </p:nvSpPr>
          <p:spPr>
            <a:xfrm rot="-1216805">
              <a:off x="5288122" y="3582677"/>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t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9" name="TextBox 34"/>
            <p:cNvSpPr txBox="1"/>
            <p:nvPr/>
          </p:nvSpPr>
          <p:spPr>
            <a:xfrm rot="-1216805">
              <a:off x="5453236" y="3535052"/>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a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90" name="TextBox 35"/>
            <p:cNvSpPr txBox="1"/>
            <p:nvPr/>
          </p:nvSpPr>
          <p:spPr>
            <a:xfrm rot="-1216805">
              <a:off x="5610725" y="3506819"/>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g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91" name="TextBox 36"/>
            <p:cNvSpPr txBox="1"/>
            <p:nvPr/>
          </p:nvSpPr>
          <p:spPr>
            <a:xfrm rot="-1216805">
              <a:off x="5750489" y="3507388"/>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e </a:t>
              </a:r>
              <a:endParaRPr lang="zh-CN" altLang="en-US" sz="2400" dirty="0">
                <a:solidFill>
                  <a:schemeClr val="bg1"/>
                </a:solidFill>
                <a:latin typeface="MV Boli" panose="02000500030200090000" pitchFamily="2" charset="0"/>
                <a:ea typeface="宋体" panose="02010600030101010101" pitchFamily="2" charset="-122"/>
              </a:endParaRPr>
            </a:p>
          </p:txBody>
        </p:sp>
      </p:grpSp>
      <p:sp>
        <p:nvSpPr>
          <p:cNvPr id="38" name="KSO_Shape"/>
          <p:cNvSpPr/>
          <p:nvPr/>
        </p:nvSpPr>
        <p:spPr>
          <a:xfrm>
            <a:off x="6081713" y="3656013"/>
            <a:ext cx="217488" cy="217488"/>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6387" name="图片 22"/>
          <p:cNvPicPr>
            <a:picLocks noChangeAspect="1"/>
          </p:cNvPicPr>
          <p:nvPr/>
        </p:nvPicPr>
        <p:blipFill>
          <a:blip r:embed="rId2"/>
          <a:stretch>
            <a:fillRect/>
          </a:stretch>
        </p:blipFill>
        <p:spPr>
          <a:xfrm>
            <a:off x="0" y="800100"/>
            <a:ext cx="12192000" cy="1460500"/>
          </a:xfrm>
          <a:prstGeom prst="rect">
            <a:avLst/>
          </a:prstGeom>
          <a:noFill/>
          <a:ln w="9525">
            <a:noFill/>
          </a:ln>
        </p:spPr>
      </p:pic>
      <p:sp>
        <p:nvSpPr>
          <p:cNvPr id="16388" name="TextBox 2"/>
          <p:cNvSpPr txBox="1"/>
          <p:nvPr/>
        </p:nvSpPr>
        <p:spPr>
          <a:xfrm>
            <a:off x="177800" y="1138238"/>
            <a:ext cx="530225" cy="460375"/>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03</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6390" name="TextBox 11"/>
          <p:cNvSpPr txBox="1"/>
          <p:nvPr/>
        </p:nvSpPr>
        <p:spPr>
          <a:xfrm>
            <a:off x="819150" y="1327150"/>
            <a:ext cx="1419225" cy="277813"/>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6391" name="TextBox 12"/>
          <p:cNvSpPr txBox="1"/>
          <p:nvPr/>
        </p:nvSpPr>
        <p:spPr>
          <a:xfrm>
            <a:off x="819150" y="1112838"/>
            <a:ext cx="785813" cy="277812"/>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03</a:t>
            </a:r>
            <a:endParaRPr lang="zh-CN" altLang="en-US" sz="1200" b="1" dirty="0">
              <a:solidFill>
                <a:schemeClr val="bg1"/>
              </a:solidFill>
              <a:latin typeface="Adobe 繁黑體 Std B" pitchFamily="34" charset="-128"/>
              <a:ea typeface="Adobe 繁黑體 Std B" pitchFamily="34" charset="-128"/>
            </a:endParaRPr>
          </a:p>
        </p:txBody>
      </p:sp>
      <p:grpSp>
        <p:nvGrpSpPr>
          <p:cNvPr id="16392" name="组合 3"/>
          <p:cNvGrpSpPr/>
          <p:nvPr/>
        </p:nvGrpSpPr>
        <p:grpSpPr>
          <a:xfrm>
            <a:off x="1690688" y="2689225"/>
            <a:ext cx="8782050" cy="3767138"/>
            <a:chOff x="1704983" y="2555904"/>
            <a:chExt cx="8782051" cy="3767515"/>
          </a:xfrm>
        </p:grpSpPr>
        <p:sp>
          <p:nvSpPr>
            <p:cNvPr id="16393" name="MH_Picture_1"/>
            <p:cNvSpPr/>
            <p:nvPr/>
          </p:nvSpPr>
          <p:spPr>
            <a:xfrm>
              <a:off x="3859220" y="2570193"/>
              <a:ext cx="2212975" cy="1876613"/>
            </a:xfrm>
            <a:prstGeom prst="rect">
              <a:avLst/>
            </a:prstGeom>
            <a:blipFill rotWithShape="1">
              <a:blip r:embed="rId3"/>
              <a:stretch>
                <a:fillRect/>
              </a:stretch>
            </a:blipFill>
            <a:ln w="3175" cap="flat" cmpd="sng">
              <a:solidFill>
                <a:srgbClr val="FFFFFF"/>
              </a:solidFill>
              <a:prstDash val="solid"/>
              <a:miter/>
              <a:headEnd type="none" w="med" len="med"/>
              <a:tailEnd type="none" w="med" len="med"/>
            </a:ln>
          </p:spPr>
          <p:txBody>
            <a:bodyPr anchor="ctr"/>
            <a:lstStyle/>
            <a:p>
              <a:pPr lvl="0" algn="ctr" defTabSz="914400">
                <a:buClr>
                  <a:srgbClr val="000000"/>
                </a:buClr>
                <a:buFont typeface="Arial" panose="020B0604020202020204" pitchFamily="34" charset="0"/>
                <a:buNone/>
              </a:pPr>
              <a:endParaRPr lang="zh-CN" altLang="zh-CN" dirty="0">
                <a:solidFill>
                  <a:schemeClr val="bg1"/>
                </a:solidFill>
                <a:latin typeface="Calibri" panose="020F0502020204030204" pitchFamily="34" charset="0"/>
                <a:ea typeface="幼圆" panose="02010509060101010101" charset="-122"/>
              </a:endParaRPr>
            </a:p>
          </p:txBody>
        </p:sp>
        <p:sp>
          <p:nvSpPr>
            <p:cNvPr id="40" name="MH_Text_1"/>
            <p:cNvSpPr>
              <a:spLocks noChangeArrowheads="1"/>
            </p:cNvSpPr>
            <p:nvPr/>
          </p:nvSpPr>
          <p:spPr bwMode="auto">
            <a:xfrm>
              <a:off x="1814520" y="2570193"/>
              <a:ext cx="2044700" cy="1862323"/>
            </a:xfrm>
            <a:prstGeom prst="rect">
              <a:avLst/>
            </a:prstGeom>
            <a:pattFill prst="pct90">
              <a:fgClr>
                <a:schemeClr val="accent3">
                  <a:lumMod val="50000"/>
                </a:schemeClr>
              </a:fgClr>
              <a:bgClr>
                <a:schemeClr val="bg1"/>
              </a:bgClr>
            </a:pattFill>
            <a:ln w="3175">
              <a:solidFill>
                <a:srgbClr val="FFFFFF"/>
              </a:solidFill>
              <a:miter lim="800000"/>
            </a:ln>
          </p:spPr>
          <p:txBody>
            <a:bodyPr lIns="180000" rIns="180000" anchor="ctr"/>
            <a:lstStyle/>
            <a:p>
              <a:pPr marL="0" lvl="0" indent="0" algn="ctr" defTabSz="914400" eaLnBrk="1" fontAlgn="base" hangingPunct="1">
                <a:lnSpc>
                  <a:spcPct val="130000"/>
                </a:lnSpc>
                <a:spcBef>
                  <a:spcPct val="0"/>
                </a:spcBef>
                <a:spcAft>
                  <a:spcPts val="600"/>
                </a:spcAft>
                <a:buClr>
                  <a:srgbClr val="000000"/>
                </a:buClr>
                <a:buFont typeface="Arial" panose="020B0604020202020204" pitchFamily="34" charset="0"/>
                <a:buNone/>
              </a:pPr>
              <a:r>
                <a:rPr lang="en-US" altLang="zh-CN" sz="1400" strike="noStrike" noProof="1">
                  <a:solidFill>
                    <a:srgbClr val="FFFFFF"/>
                  </a:solidFill>
                  <a:latin typeface="Calibri" panose="020F0502020204030204" pitchFamily="34" charset="0"/>
                  <a:ea typeface="宋体" panose="02010600030101010101" pitchFamily="2" charset="-122"/>
                  <a:cs typeface="+mn-ea"/>
                </a:rPr>
                <a:t>Lorem ipsum dolor sit amet consectetur adipisicing elit</a:t>
              </a:r>
              <a:endParaRPr lang="zh-CN" altLang="en-US" sz="1200" strike="noStrike" noProof="1">
                <a:solidFill>
                  <a:srgbClr val="FFFFFF"/>
                </a:solidFill>
              </a:endParaRPr>
            </a:p>
          </p:txBody>
        </p:sp>
        <p:sp>
          <p:nvSpPr>
            <p:cNvPr id="16395" name="MH_Picture_2"/>
            <p:cNvSpPr/>
            <p:nvPr/>
          </p:nvSpPr>
          <p:spPr>
            <a:xfrm>
              <a:off x="3859220" y="4432517"/>
              <a:ext cx="2212975" cy="1890902"/>
            </a:xfrm>
            <a:prstGeom prst="rect">
              <a:avLst/>
            </a:prstGeom>
            <a:blipFill rotWithShape="1">
              <a:blip r:embed="rId4"/>
              <a:stretch>
                <a:fillRect/>
              </a:stretch>
            </a:blipFill>
            <a:ln w="3175" cap="flat" cmpd="sng">
              <a:solidFill>
                <a:srgbClr val="FFFFFF"/>
              </a:solidFill>
              <a:prstDash val="solid"/>
              <a:miter/>
              <a:headEnd type="none" w="med" len="med"/>
              <a:tailEnd type="none" w="med" len="med"/>
            </a:ln>
          </p:spPr>
          <p:txBody>
            <a:bodyPr anchor="ctr"/>
            <a:lstStyle/>
            <a:p>
              <a:pPr lvl="0" algn="ctr" defTabSz="914400">
                <a:buClr>
                  <a:srgbClr val="000000"/>
                </a:buClr>
                <a:buFont typeface="Arial" panose="020B0604020202020204" pitchFamily="34" charset="0"/>
                <a:buNone/>
              </a:pPr>
              <a:endParaRPr lang="zh-CN" altLang="en-US" dirty="0">
                <a:solidFill>
                  <a:schemeClr val="bg1"/>
                </a:solidFill>
                <a:latin typeface="Calibri" panose="020F0502020204030204" pitchFamily="34" charset="0"/>
                <a:ea typeface="幼圆" panose="02010509060101010101" charset="-122"/>
              </a:endParaRPr>
            </a:p>
          </p:txBody>
        </p:sp>
        <p:sp>
          <p:nvSpPr>
            <p:cNvPr id="16396" name="MH_Picture_3"/>
            <p:cNvSpPr/>
            <p:nvPr/>
          </p:nvSpPr>
          <p:spPr>
            <a:xfrm>
              <a:off x="6072195" y="4432517"/>
              <a:ext cx="2222500" cy="1890902"/>
            </a:xfrm>
            <a:prstGeom prst="rect">
              <a:avLst/>
            </a:prstGeom>
            <a:blipFill rotWithShape="1">
              <a:blip r:embed="rId5"/>
              <a:stretch>
                <a:fillRect/>
              </a:stretch>
            </a:blipFill>
            <a:ln w="3175" cap="flat" cmpd="sng">
              <a:solidFill>
                <a:srgbClr val="FFFFFF"/>
              </a:solidFill>
              <a:prstDash val="solid"/>
              <a:miter/>
              <a:headEnd type="none" w="med" len="med"/>
              <a:tailEnd type="none" w="med" len="med"/>
            </a:ln>
          </p:spPr>
          <p:txBody>
            <a:bodyPr anchor="ctr"/>
            <a:lstStyle/>
            <a:p>
              <a:pPr lvl="0" algn="ctr" defTabSz="914400">
                <a:buClr>
                  <a:srgbClr val="000000"/>
                </a:buClr>
                <a:buFont typeface="Arial" panose="020B0604020202020204" pitchFamily="34" charset="0"/>
                <a:buNone/>
              </a:pPr>
              <a:endParaRPr lang="zh-CN" altLang="en-US" dirty="0">
                <a:solidFill>
                  <a:schemeClr val="bg1"/>
                </a:solidFill>
                <a:latin typeface="Calibri" panose="020F0502020204030204" pitchFamily="34" charset="0"/>
                <a:ea typeface="幼圆" panose="02010509060101010101" charset="-122"/>
              </a:endParaRPr>
            </a:p>
          </p:txBody>
        </p:sp>
        <p:sp>
          <p:nvSpPr>
            <p:cNvPr id="51" name="MH_Text_3"/>
            <p:cNvSpPr>
              <a:spLocks noChangeArrowheads="1"/>
            </p:cNvSpPr>
            <p:nvPr/>
          </p:nvSpPr>
          <p:spPr bwMode="auto">
            <a:xfrm>
              <a:off x="8294696" y="4432517"/>
              <a:ext cx="2082800" cy="1890902"/>
            </a:xfrm>
            <a:prstGeom prst="rect">
              <a:avLst/>
            </a:prstGeom>
            <a:pattFill prst="pct50">
              <a:fgClr>
                <a:schemeClr val="accent3">
                  <a:lumMod val="50000"/>
                </a:schemeClr>
              </a:fgClr>
              <a:bgClr>
                <a:schemeClr val="bg1"/>
              </a:bgClr>
            </a:pattFill>
            <a:ln w="3175">
              <a:solidFill>
                <a:srgbClr val="FFFFFF"/>
              </a:solidFill>
              <a:miter lim="800000"/>
            </a:ln>
          </p:spPr>
          <p:txBody>
            <a:bodyPr lIns="180000" rIns="180000" anchor="ctr"/>
            <a:lstStyle/>
            <a:p>
              <a:pPr marL="0" lvl="0" indent="0" algn="ctr" defTabSz="914400" eaLnBrk="1" fontAlgn="base" hangingPunct="1">
                <a:lnSpc>
                  <a:spcPct val="130000"/>
                </a:lnSpc>
                <a:spcBef>
                  <a:spcPct val="0"/>
                </a:spcBef>
                <a:spcAft>
                  <a:spcPts val="600"/>
                </a:spcAft>
                <a:buClr>
                  <a:srgbClr val="000000"/>
                </a:buClr>
                <a:buFont typeface="Arial" panose="020B0604020202020204" pitchFamily="34" charset="0"/>
                <a:buNone/>
              </a:pPr>
              <a:r>
                <a:rPr lang="en-US" altLang="zh-CN" sz="1400" strike="noStrike" noProof="1">
                  <a:solidFill>
                    <a:srgbClr val="FFFFFF"/>
                  </a:solidFill>
                  <a:latin typeface="Calibri" panose="020F0502020204030204" pitchFamily="34" charset="0"/>
                  <a:ea typeface="宋体" panose="02010600030101010101" pitchFamily="2" charset="-122"/>
                  <a:cs typeface="+mn-ea"/>
                </a:rPr>
                <a:t>Lorem ipsum dolor sit amet consectetur adipisicing elit</a:t>
              </a:r>
              <a:endParaRPr lang="zh-CN" altLang="en-US" sz="1200" strike="noStrike" noProof="1">
                <a:solidFill>
                  <a:srgbClr val="FFFFFF"/>
                </a:solidFill>
              </a:endParaRPr>
            </a:p>
          </p:txBody>
        </p:sp>
        <p:sp>
          <p:nvSpPr>
            <p:cNvPr id="16398" name="MH_Text_4"/>
            <p:cNvSpPr/>
            <p:nvPr/>
          </p:nvSpPr>
          <p:spPr>
            <a:xfrm>
              <a:off x="6089658" y="2555904"/>
              <a:ext cx="4397376" cy="1876613"/>
            </a:xfrm>
            <a:prstGeom prst="rect">
              <a:avLst/>
            </a:prstGeom>
            <a:noFill/>
            <a:ln w="9525">
              <a:noFill/>
            </a:ln>
          </p:spPr>
          <p:txBody>
            <a:bodyPr lIns="180000" anchor="ctr"/>
            <a:lstStyle/>
            <a:p>
              <a:pPr lvl="0" defTabSz="914400">
                <a:lnSpc>
                  <a:spcPct val="130000"/>
                </a:lnSpc>
                <a:spcAft>
                  <a:spcPts val="600"/>
                </a:spcAft>
                <a:buClr>
                  <a:srgbClr val="000000"/>
                </a:buClr>
                <a:buFont typeface="Arial" panose="020B0604020202020204" pitchFamily="34" charset="0"/>
                <a:buNone/>
              </a:pPr>
              <a:r>
                <a:rPr lang="en-US" altLang="zh-CN" sz="1400" dirty="0">
                  <a:latin typeface="Calibri" panose="020F0502020204030204" pitchFamily="34" charset="0"/>
                  <a:ea typeface="宋体" panose="02010600030101010101" pitchFamily="2" charset="-122"/>
                </a:rPr>
                <a:t>Lorem ipsum dolor sit amet consectetur adipisicing elit sed do eiusmod tempor</a:t>
              </a:r>
              <a:endParaRPr lang="zh-CN" altLang="en-US" sz="1200" dirty="0">
                <a:latin typeface="Calibri" panose="020F0502020204030204" pitchFamily="34" charset="0"/>
                <a:ea typeface="幼圆" panose="02010509060101010101" charset="-122"/>
              </a:endParaRPr>
            </a:p>
          </p:txBody>
        </p:sp>
        <p:sp>
          <p:nvSpPr>
            <p:cNvPr id="16399" name="MH_Text_2"/>
            <p:cNvSpPr/>
            <p:nvPr/>
          </p:nvSpPr>
          <p:spPr>
            <a:xfrm>
              <a:off x="1704983" y="4432517"/>
              <a:ext cx="2143125" cy="1878201"/>
            </a:xfrm>
            <a:prstGeom prst="rect">
              <a:avLst/>
            </a:prstGeom>
            <a:noFill/>
            <a:ln w="9525">
              <a:noFill/>
            </a:ln>
          </p:spPr>
          <p:txBody>
            <a:bodyPr lIns="180000" rIns="180000" anchor="ctr"/>
            <a:lstStyle/>
            <a:p>
              <a:pPr lvl="0" defTabSz="914400">
                <a:lnSpc>
                  <a:spcPct val="130000"/>
                </a:lnSpc>
                <a:spcAft>
                  <a:spcPts val="600"/>
                </a:spcAft>
                <a:buClr>
                  <a:srgbClr val="000000"/>
                </a:buClr>
                <a:buFont typeface="Arial" panose="020B0604020202020204" pitchFamily="34" charset="0"/>
                <a:buNone/>
              </a:pPr>
              <a:r>
                <a:rPr lang="en-US" altLang="zh-CN" sz="1400" dirty="0">
                  <a:latin typeface="Calibri" panose="020F0502020204030204" pitchFamily="34" charset="0"/>
                  <a:ea typeface="宋体" panose="02010600030101010101" pitchFamily="2" charset="-122"/>
                </a:rPr>
                <a:t>Lorem ipsum dolor consectetur adipisicing elit sed</a:t>
              </a:r>
              <a:endParaRPr lang="zh-CN" altLang="en-US" sz="1200" dirty="0">
                <a:latin typeface="Calibri" panose="020F0502020204030204" pitchFamily="34" charset="0"/>
                <a:ea typeface="幼圆" panose="02010509060101010101"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0" name="矩形 19"/>
          <p:cNvSpPr/>
          <p:nvPr/>
        </p:nvSpPr>
        <p:spPr>
          <a:xfrm rot="900000">
            <a:off x="995363" y="3001963"/>
            <a:ext cx="1658938" cy="2573338"/>
          </a:xfrm>
          <a:prstGeom prst="rect">
            <a:avLst/>
          </a:prstGeom>
          <a:blipFill dpi="0" rotWithShape="1">
            <a:blip r:embed="rId2">
              <a:alphaModFix amt="5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矩形 5"/>
          <p:cNvSpPr/>
          <p:nvPr/>
        </p:nvSpPr>
        <p:spPr>
          <a:xfrm rot="19800000">
            <a:off x="8534400" y="2192338"/>
            <a:ext cx="1658938" cy="2573338"/>
          </a:xfrm>
          <a:prstGeom prst="rect">
            <a:avLst/>
          </a:prstGeom>
          <a:blipFill dpi="0" rotWithShape="1">
            <a:blip r:embed="rId2">
              <a:alphaModFix amt="5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7413" name="图片 22"/>
          <p:cNvPicPr>
            <a:picLocks noChangeAspect="1"/>
          </p:cNvPicPr>
          <p:nvPr/>
        </p:nvPicPr>
        <p:blipFill>
          <a:blip r:embed="rId3"/>
          <a:stretch>
            <a:fillRect/>
          </a:stretch>
        </p:blipFill>
        <p:spPr>
          <a:xfrm>
            <a:off x="0" y="800100"/>
            <a:ext cx="12192000" cy="1460500"/>
          </a:xfrm>
          <a:prstGeom prst="rect">
            <a:avLst/>
          </a:prstGeom>
          <a:noFill/>
          <a:ln w="9525">
            <a:noFill/>
          </a:ln>
        </p:spPr>
      </p:pic>
      <p:sp>
        <p:nvSpPr>
          <p:cNvPr id="17414" name="TextBox 2"/>
          <p:cNvSpPr txBox="1"/>
          <p:nvPr/>
        </p:nvSpPr>
        <p:spPr>
          <a:xfrm>
            <a:off x="177800" y="1138238"/>
            <a:ext cx="530225" cy="460375"/>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03</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7416" name="TextBox 11"/>
          <p:cNvSpPr txBox="1"/>
          <p:nvPr/>
        </p:nvSpPr>
        <p:spPr>
          <a:xfrm>
            <a:off x="819150" y="1327150"/>
            <a:ext cx="1419225" cy="277813"/>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7417" name="TextBox 12"/>
          <p:cNvSpPr txBox="1"/>
          <p:nvPr/>
        </p:nvSpPr>
        <p:spPr>
          <a:xfrm>
            <a:off x="819150" y="1112838"/>
            <a:ext cx="785813" cy="277812"/>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03</a:t>
            </a:r>
            <a:endParaRPr lang="zh-CN" altLang="en-US" sz="1200" b="1" dirty="0">
              <a:solidFill>
                <a:schemeClr val="bg1"/>
              </a:solidFill>
              <a:latin typeface="Adobe 繁黑體 Std B" pitchFamily="34" charset="-128"/>
              <a:ea typeface="Adobe 繁黑體 Std B" pitchFamily="34" charset="-128"/>
            </a:endParaRPr>
          </a:p>
        </p:txBody>
      </p:sp>
      <p:pic>
        <p:nvPicPr>
          <p:cNvPr id="17418" name="图片 1"/>
          <p:cNvPicPr>
            <a:picLocks noChangeAspect="1"/>
          </p:cNvPicPr>
          <p:nvPr/>
        </p:nvPicPr>
        <p:blipFill>
          <a:blip r:embed="rId4"/>
          <a:stretch>
            <a:fillRect/>
          </a:stretch>
        </p:blipFill>
        <p:spPr>
          <a:xfrm>
            <a:off x="7150100" y="2260600"/>
            <a:ext cx="4770438" cy="4418013"/>
          </a:xfrm>
          <a:prstGeom prst="rect">
            <a:avLst/>
          </a:prstGeom>
          <a:noFill/>
          <a:ln w="9525">
            <a:noFill/>
          </a:ln>
        </p:spPr>
      </p:pic>
      <p:sp>
        <p:nvSpPr>
          <p:cNvPr id="17419" name="MH_Text_1"/>
          <p:cNvSpPr txBox="1"/>
          <p:nvPr/>
        </p:nvSpPr>
        <p:spPr>
          <a:xfrm>
            <a:off x="3322638" y="2655888"/>
            <a:ext cx="3913187" cy="3625850"/>
          </a:xfrm>
          <a:prstGeom prst="rect">
            <a:avLst/>
          </a:prstGeom>
          <a:noFill/>
          <a:ln w="9525">
            <a:noFill/>
          </a:ln>
        </p:spPr>
        <p:txBody>
          <a:bodyPr lIns="90000" tIns="46800" rIns="90000" bIns="46800" anchor="t"/>
          <a:lstStyle/>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Lorem ipsum dolor sit amet consectetur adipisicing </a:t>
            </a:r>
          </a:p>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elit sed do eiusmod tempor incididunt ut labore et dolore magna aliqua Ut enim ad minim veniam quis nostrud ex</a:t>
            </a:r>
          </a:p>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ercitation ullamco laboris nisi ut aliq magna aliqua Ut enim ad minim veniam quis nostrud uip .</a:t>
            </a:r>
            <a:endParaRPr lang="zh-CN" altLang="en-US" sz="1600" dirty="0">
              <a:latin typeface="Calibri" panose="020F0502020204030204" pitchFamily="34" charset="0"/>
              <a:ea typeface="幼圆" panose="0201050906010101010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8435" name="图片 22"/>
          <p:cNvPicPr>
            <a:picLocks noChangeAspect="1"/>
          </p:cNvPicPr>
          <p:nvPr/>
        </p:nvPicPr>
        <p:blipFill>
          <a:blip r:embed="rId2"/>
          <a:stretch>
            <a:fillRect/>
          </a:stretch>
        </p:blipFill>
        <p:spPr>
          <a:xfrm>
            <a:off x="0" y="800100"/>
            <a:ext cx="12192000" cy="1460500"/>
          </a:xfrm>
          <a:prstGeom prst="rect">
            <a:avLst/>
          </a:prstGeom>
          <a:noFill/>
          <a:ln w="9525">
            <a:noFill/>
          </a:ln>
        </p:spPr>
      </p:pic>
      <p:sp>
        <p:nvSpPr>
          <p:cNvPr id="18436" name="TextBox 2"/>
          <p:cNvSpPr txBox="1"/>
          <p:nvPr/>
        </p:nvSpPr>
        <p:spPr>
          <a:xfrm>
            <a:off x="177800" y="1138238"/>
            <a:ext cx="530225" cy="460375"/>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03</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8438" name="TextBox 11"/>
          <p:cNvSpPr txBox="1"/>
          <p:nvPr/>
        </p:nvSpPr>
        <p:spPr>
          <a:xfrm>
            <a:off x="819150" y="1327150"/>
            <a:ext cx="1419225" cy="277813"/>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8439" name="TextBox 12"/>
          <p:cNvSpPr txBox="1"/>
          <p:nvPr/>
        </p:nvSpPr>
        <p:spPr>
          <a:xfrm>
            <a:off x="819150" y="1112838"/>
            <a:ext cx="785813" cy="277812"/>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03</a:t>
            </a:r>
            <a:endParaRPr lang="zh-CN" altLang="en-US" sz="1200" b="1" dirty="0">
              <a:solidFill>
                <a:schemeClr val="bg1"/>
              </a:solidFill>
              <a:latin typeface="Adobe 繁黑體 Std B" pitchFamily="34" charset="-128"/>
              <a:ea typeface="Adobe 繁黑體 Std B" pitchFamily="34" charset="-128"/>
            </a:endParaRPr>
          </a:p>
        </p:txBody>
      </p:sp>
      <p:graphicFrame>
        <p:nvGraphicFramePr>
          <p:cNvPr id="10" name="表格 9"/>
          <p:cNvGraphicFramePr>
            <a:graphicFrameLocks noGrp="1"/>
          </p:cNvGraphicFramePr>
          <p:nvPr/>
        </p:nvGraphicFramePr>
        <p:xfrm>
          <a:off x="2044700" y="3367088"/>
          <a:ext cx="8128000" cy="2595563"/>
        </p:xfrm>
        <a:graphic>
          <a:graphicData uri="http://schemas.openxmlformats.org/drawingml/2006/table">
            <a:tbl>
              <a:tblPr firstRow="1" bandRow="1">
                <a:tableStyleId>{5C22544A-7EE6-4342-B048-85BDC9FD1C3A}</a:tableStyleId>
              </a:tblPr>
              <a:tblGrid>
                <a:gridCol w="1354667"/>
                <a:gridCol w="1354667"/>
                <a:gridCol w="1354667"/>
                <a:gridCol w="1354667"/>
                <a:gridCol w="1354667"/>
                <a:gridCol w="1354667"/>
              </a:tblGrid>
              <a:tr h="370795">
                <a:tc>
                  <a:txBody>
                    <a:bodyPr/>
                    <a:lstStyle/>
                    <a:p>
                      <a:pPr algn="ctr"/>
                      <a:r>
                        <a:rPr lang="en-US" altLang="zh-CN" sz="1300" dirty="0" smtClean="0"/>
                        <a:t>Summary</a:t>
                      </a:r>
                      <a:endParaRPr lang="zh-CN" altLang="en-US" sz="1300" dirty="0"/>
                    </a:p>
                  </a:txBody>
                  <a:tcPr marT="45714" marB="45714"/>
                </a:tc>
                <a:tc>
                  <a:txBody>
                    <a:bodyPr/>
                    <a:lstStyle/>
                    <a:p>
                      <a:pPr algn="ctr"/>
                      <a:r>
                        <a:rPr lang="en-US" altLang="zh-CN" sz="1300" dirty="0" smtClean="0"/>
                        <a:t>Number</a:t>
                      </a:r>
                      <a:endParaRPr lang="zh-CN" altLang="en-US" sz="1300" dirty="0"/>
                    </a:p>
                  </a:txBody>
                  <a:tcPr marT="45714" marB="45714"/>
                </a:tc>
                <a:tc>
                  <a:txBody>
                    <a:bodyPr/>
                    <a:lstStyle/>
                    <a:p>
                      <a:pPr algn="ctr"/>
                      <a:r>
                        <a:rPr lang="en-US" altLang="zh-CN" sz="1300" dirty="0" smtClean="0"/>
                        <a:t>Gender</a:t>
                      </a:r>
                      <a:endParaRPr lang="zh-CN" altLang="en-US" sz="1300" dirty="0"/>
                    </a:p>
                  </a:txBody>
                  <a:tcPr marT="45714" marB="45714"/>
                </a:tc>
                <a:tc>
                  <a:txBody>
                    <a:bodyPr/>
                    <a:lstStyle/>
                    <a:p>
                      <a:pPr algn="ctr"/>
                      <a:r>
                        <a:rPr lang="en-US" altLang="zh-CN" sz="1300" dirty="0" smtClean="0"/>
                        <a:t>Size</a:t>
                      </a:r>
                      <a:endParaRPr lang="zh-CN" altLang="en-US" sz="1300" dirty="0"/>
                    </a:p>
                  </a:txBody>
                  <a:tcPr marT="45714" marB="45714"/>
                </a:tc>
                <a:tc>
                  <a:txBody>
                    <a:bodyPr/>
                    <a:lstStyle/>
                    <a:p>
                      <a:pPr algn="ctr"/>
                      <a:r>
                        <a:rPr lang="en-US" altLang="zh-CN" sz="1300" dirty="0" smtClean="0"/>
                        <a:t>Color</a:t>
                      </a:r>
                      <a:endParaRPr lang="zh-CN" altLang="en-US" sz="1300" dirty="0"/>
                    </a:p>
                  </a:txBody>
                  <a:tcPr marT="45714" marB="45714"/>
                </a:tc>
                <a:tc>
                  <a:txBody>
                    <a:bodyPr/>
                    <a:lstStyle/>
                    <a:p>
                      <a:pPr algn="ctr"/>
                      <a:r>
                        <a:rPr lang="en-US" altLang="zh-CN" sz="1300" dirty="0" smtClean="0"/>
                        <a:t>Other</a:t>
                      </a:r>
                      <a:endParaRPr lang="zh-CN" altLang="en-US" sz="1300" dirty="0"/>
                    </a:p>
                  </a:txBody>
                  <a:tcPr marT="45714" marB="45714"/>
                </a:tc>
              </a:tr>
              <a:tr h="370795">
                <a:tc>
                  <a:txBody>
                    <a:bodyPr/>
                    <a:lstStyle/>
                    <a:p>
                      <a:pPr algn="ctr"/>
                      <a:r>
                        <a:rPr lang="en-US" altLang="zh-CN" sz="1300" dirty="0" smtClean="0"/>
                        <a:t>525</a:t>
                      </a:r>
                      <a:endParaRPr lang="zh-CN" altLang="en-US" sz="1300" dirty="0"/>
                    </a:p>
                  </a:txBody>
                  <a:tcPr marT="45714" marB="45714"/>
                </a:tc>
                <a:tc>
                  <a:txBody>
                    <a:bodyPr/>
                    <a:lstStyle/>
                    <a:p>
                      <a:pPr algn="ctr"/>
                      <a:r>
                        <a:rPr lang="en-US" altLang="zh-CN" sz="1300" dirty="0" smtClean="0"/>
                        <a:t>52</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254</a:t>
                      </a:r>
                      <a:endParaRPr lang="zh-CN" altLang="en-US" sz="1300" dirty="0"/>
                    </a:p>
                  </a:txBody>
                  <a:tcPr marT="45714" marB="45714"/>
                </a:tc>
                <a:tc>
                  <a:txBody>
                    <a:bodyPr/>
                    <a:lstStyle/>
                    <a:p>
                      <a:pPr algn="ctr"/>
                      <a:r>
                        <a:rPr lang="en-US" altLang="zh-CN" sz="1300" dirty="0" smtClean="0"/>
                        <a:t>22</a:t>
                      </a:r>
                      <a:endParaRPr lang="zh-CN" altLang="en-US" sz="1300" dirty="0"/>
                    </a:p>
                  </a:txBody>
                  <a:tcPr marT="45714" marB="45714"/>
                </a:tc>
                <a:tc>
                  <a:txBody>
                    <a:bodyPr/>
                    <a:lstStyle/>
                    <a:p>
                      <a:pPr algn="ctr"/>
                      <a:r>
                        <a:rPr lang="en-US" altLang="zh-CN" sz="1300" dirty="0" smtClean="0"/>
                        <a:t>2</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522</a:t>
                      </a:r>
                      <a:endParaRPr lang="zh-CN" altLang="en-US" sz="1300" dirty="0"/>
                    </a:p>
                  </a:txBody>
                  <a:tcPr marT="45714" marB="45714"/>
                </a:tc>
                <a:tc>
                  <a:txBody>
                    <a:bodyPr/>
                    <a:lstStyle/>
                    <a:p>
                      <a:pPr algn="ctr"/>
                      <a:r>
                        <a:rPr lang="en-US" altLang="zh-CN" sz="1300" dirty="0" smtClean="0"/>
                        <a:t>11</a:t>
                      </a:r>
                      <a:endParaRPr lang="zh-CN" altLang="en-US" sz="1300" dirty="0"/>
                    </a:p>
                  </a:txBody>
                  <a:tcPr marT="45714" marB="45714"/>
                </a:tc>
                <a:tc>
                  <a:txBody>
                    <a:bodyPr/>
                    <a:lstStyle/>
                    <a:p>
                      <a:pPr algn="ctr"/>
                      <a:r>
                        <a:rPr lang="en-US" altLang="zh-CN" sz="1300" dirty="0" smtClean="0"/>
                        <a:t>3</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102</a:t>
                      </a:r>
                      <a:endParaRPr lang="zh-CN" altLang="en-US" sz="1300" dirty="0"/>
                    </a:p>
                  </a:txBody>
                  <a:tcPr marT="45714" marB="45714"/>
                </a:tc>
                <a:tc>
                  <a:txBody>
                    <a:bodyPr/>
                    <a:lstStyle/>
                    <a:p>
                      <a:pPr algn="ctr"/>
                      <a:r>
                        <a:rPr lang="en-US" altLang="zh-CN" sz="1300" dirty="0" smtClean="0"/>
                        <a:t>58</a:t>
                      </a:r>
                      <a:endParaRPr lang="zh-CN" altLang="en-US" sz="1300" dirty="0"/>
                    </a:p>
                  </a:txBody>
                  <a:tcPr marT="45714" marB="45714"/>
                </a:tc>
                <a:tc>
                  <a:txBody>
                    <a:bodyPr/>
                    <a:lstStyle/>
                    <a:p>
                      <a:pPr algn="ctr"/>
                      <a:r>
                        <a:rPr lang="en-US" altLang="zh-CN" sz="1300" dirty="0" smtClean="0"/>
                        <a:t>2</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821</a:t>
                      </a:r>
                      <a:endParaRPr lang="zh-CN" altLang="en-US" sz="1300" dirty="0"/>
                    </a:p>
                  </a:txBody>
                  <a:tcPr marT="45714" marB="45714"/>
                </a:tc>
                <a:tc>
                  <a:txBody>
                    <a:bodyPr/>
                    <a:lstStyle/>
                    <a:p>
                      <a:pPr algn="ctr"/>
                      <a:r>
                        <a:rPr lang="en-US" altLang="zh-CN" sz="1300" dirty="0" smtClean="0"/>
                        <a:t>855</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522</a:t>
                      </a:r>
                      <a:endParaRPr lang="zh-CN" altLang="en-US" sz="1300" dirty="0"/>
                    </a:p>
                  </a:txBody>
                  <a:tcPr marT="45714" marB="45714"/>
                </a:tc>
                <a:tc>
                  <a:txBody>
                    <a:bodyPr/>
                    <a:lstStyle/>
                    <a:p>
                      <a:pPr algn="ctr"/>
                      <a:r>
                        <a:rPr lang="en-US" altLang="zh-CN" sz="1300" dirty="0" smtClean="0"/>
                        <a:t>612</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bl>
          </a:graphicData>
        </a:graphic>
      </p:graphicFrame>
      <p:sp>
        <p:nvSpPr>
          <p:cNvPr id="22" name="TextBox 6"/>
          <p:cNvSpPr txBox="1">
            <a:spLocks noChangeArrowheads="1"/>
          </p:cNvSpPr>
          <p:nvPr/>
        </p:nvSpPr>
        <p:spPr bwMode="auto">
          <a:xfrm>
            <a:off x="3419475" y="608488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23" name="TextBox 6"/>
          <p:cNvSpPr txBox="1">
            <a:spLocks noChangeArrowheads="1"/>
          </p:cNvSpPr>
          <p:nvPr/>
        </p:nvSpPr>
        <p:spPr bwMode="auto">
          <a:xfrm>
            <a:off x="3633788" y="2886075"/>
            <a:ext cx="4919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a:t>
            </a:r>
            <a:endParaRPr kumimoji="0" lang="zh-CN" altLang="en-US"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24" name="TextBox 6"/>
          <p:cNvSpPr txBox="1">
            <a:spLocks noChangeArrowheads="1"/>
          </p:cNvSpPr>
          <p:nvPr/>
        </p:nvSpPr>
        <p:spPr bwMode="auto">
          <a:xfrm>
            <a:off x="3636963" y="2251075"/>
            <a:ext cx="49196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40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write down </a:t>
            </a:r>
            <a:endParaRPr kumimoji="0" lang="zh-CN" altLang="en-US" sz="40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19458" name="图片 1"/>
          <p:cNvPicPr>
            <a:picLocks noChangeAspect="1"/>
          </p:cNvPicPr>
          <p:nvPr/>
        </p:nvPicPr>
        <p:blipFill>
          <a:blip r:embed="rId2"/>
          <a:stretch>
            <a:fillRect/>
          </a:stretch>
        </p:blipFill>
        <p:spPr>
          <a:xfrm>
            <a:off x="3282950" y="190500"/>
            <a:ext cx="6362700" cy="4438650"/>
          </a:xfrm>
          <a:prstGeom prst="rect">
            <a:avLst/>
          </a:prstGeom>
          <a:noFill/>
          <a:ln w="9525">
            <a:noFill/>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9460" name="图片 22"/>
          <p:cNvPicPr>
            <a:picLocks noChangeAspect="1"/>
          </p:cNvPicPr>
          <p:nvPr/>
        </p:nvPicPr>
        <p:blipFill>
          <a:blip r:embed="rId3"/>
          <a:stretch>
            <a:fillRect/>
          </a:stretch>
        </p:blipFill>
        <p:spPr>
          <a:xfrm>
            <a:off x="0" y="4718050"/>
            <a:ext cx="12192000" cy="1460500"/>
          </a:xfrm>
          <a:prstGeom prst="rect">
            <a:avLst/>
          </a:prstGeom>
          <a:noFill/>
          <a:ln w="9525">
            <a:noFill/>
          </a:ln>
        </p:spPr>
      </p:pic>
      <p:sp>
        <p:nvSpPr>
          <p:cNvPr id="19461" name="TextBox 3"/>
          <p:cNvSpPr txBox="1"/>
          <p:nvPr/>
        </p:nvSpPr>
        <p:spPr>
          <a:xfrm>
            <a:off x="4926013" y="1304925"/>
            <a:ext cx="2655887" cy="1447800"/>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8800" dirty="0">
                <a:solidFill>
                  <a:srgbClr val="608C7D"/>
                </a:solidFill>
                <a:latin typeface="Birch Std" pitchFamily="66" charset="0"/>
                <a:ea typeface="宋体" panose="02010600030101010101" pitchFamily="2" charset="-122"/>
              </a:rPr>
              <a:t>Pass four</a:t>
            </a:r>
            <a:endParaRPr lang="zh-CN" altLang="en-US" sz="8800" dirty="0">
              <a:solidFill>
                <a:srgbClr val="608C7D"/>
              </a:solidFill>
              <a:latin typeface="Birch Std" pitchFamily="66" charset="0"/>
              <a:ea typeface="宋体" panose="02010600030101010101" pitchFamily="2" charset="-122"/>
            </a:endParaRPr>
          </a:p>
        </p:txBody>
      </p:sp>
      <p:sp>
        <p:nvSpPr>
          <p:cNvPr id="30" name="TextBox 6"/>
          <p:cNvSpPr txBox="1">
            <a:spLocks noChangeArrowheads="1"/>
          </p:cNvSpPr>
          <p:nvPr/>
        </p:nvSpPr>
        <p:spPr bwMode="auto">
          <a:xfrm>
            <a:off x="3754438" y="431323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20482" name="图片 3"/>
          <p:cNvPicPr>
            <a:picLocks noChangeAspect="1"/>
          </p:cNvPicPr>
          <p:nvPr/>
        </p:nvPicPr>
        <p:blipFill>
          <a:blip r:embed="rId2"/>
          <a:stretch>
            <a:fillRect/>
          </a:stretch>
        </p:blipFill>
        <p:spPr>
          <a:xfrm>
            <a:off x="4684713" y="1776413"/>
            <a:ext cx="2819400" cy="5081587"/>
          </a:xfrm>
          <a:prstGeom prst="rect">
            <a:avLst/>
          </a:prstGeom>
          <a:noFill/>
          <a:ln w="9525">
            <a:noFill/>
          </a:ln>
        </p:spPr>
      </p:pic>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0484" name="图片 22"/>
          <p:cNvPicPr>
            <a:picLocks noChangeAspect="1"/>
          </p:cNvPicPr>
          <p:nvPr/>
        </p:nvPicPr>
        <p:blipFill>
          <a:blip r:embed="rId3"/>
          <a:stretch>
            <a:fillRect/>
          </a:stretch>
        </p:blipFill>
        <p:spPr>
          <a:xfrm>
            <a:off x="0" y="800100"/>
            <a:ext cx="12192000" cy="1460500"/>
          </a:xfrm>
          <a:prstGeom prst="rect">
            <a:avLst/>
          </a:prstGeom>
          <a:noFill/>
          <a:ln w="9525">
            <a:noFill/>
          </a:ln>
        </p:spPr>
      </p:pic>
      <p:sp>
        <p:nvSpPr>
          <p:cNvPr id="20485" name="TextBox 2"/>
          <p:cNvSpPr txBox="1"/>
          <p:nvPr/>
        </p:nvSpPr>
        <p:spPr>
          <a:xfrm>
            <a:off x="177800" y="1138238"/>
            <a:ext cx="530225" cy="460375"/>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04</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0487" name="TextBox 11"/>
          <p:cNvSpPr txBox="1"/>
          <p:nvPr/>
        </p:nvSpPr>
        <p:spPr>
          <a:xfrm>
            <a:off x="819150" y="1327150"/>
            <a:ext cx="1419225" cy="277813"/>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20488" name="TextBox 12"/>
          <p:cNvSpPr txBox="1"/>
          <p:nvPr/>
        </p:nvSpPr>
        <p:spPr>
          <a:xfrm>
            <a:off x="819150" y="1112838"/>
            <a:ext cx="785813" cy="277812"/>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04</a:t>
            </a:r>
            <a:endParaRPr lang="zh-CN" altLang="en-US" sz="1200" b="1" dirty="0">
              <a:solidFill>
                <a:schemeClr val="bg1"/>
              </a:solidFill>
              <a:latin typeface="Adobe 繁黑體 Std B" pitchFamily="34" charset="-128"/>
              <a:ea typeface="Adobe 繁黑體 Std B" pitchFamily="34" charset="-128"/>
            </a:endParaRPr>
          </a:p>
        </p:txBody>
      </p:sp>
      <p:sp>
        <p:nvSpPr>
          <p:cNvPr id="20489" name="MH_Text_1"/>
          <p:cNvSpPr txBox="1"/>
          <p:nvPr/>
        </p:nvSpPr>
        <p:spPr>
          <a:xfrm>
            <a:off x="555625" y="2655888"/>
            <a:ext cx="3659188" cy="3625850"/>
          </a:xfrm>
          <a:prstGeom prst="rect">
            <a:avLst/>
          </a:prstGeom>
          <a:noFill/>
          <a:ln w="9525">
            <a:noFill/>
          </a:ln>
        </p:spPr>
        <p:txBody>
          <a:bodyPr lIns="90000" tIns="46800" rIns="90000" bIns="46800" anchor="t"/>
          <a:lstStyle/>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Lorem ipsum dolor sit amet consectetur adipisicing </a:t>
            </a:r>
          </a:p>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elit sed do eiusmod tempor incididunt ut labore et dolore magna aliqua Ut enim ad minim veniam quis nostrud ex</a:t>
            </a:r>
          </a:p>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ercitation ullamco laboris nisi ut aliq magna aliqua Ut enim ad minim veniam quis nostrud uip .</a:t>
            </a:r>
            <a:endParaRPr lang="zh-CN" altLang="en-US" sz="1600" dirty="0">
              <a:latin typeface="Calibri" panose="020F0502020204030204" pitchFamily="34" charset="0"/>
              <a:ea typeface="幼圆" panose="02010509060101010101" charset="-122"/>
            </a:endParaRPr>
          </a:p>
        </p:txBody>
      </p:sp>
      <p:sp>
        <p:nvSpPr>
          <p:cNvPr id="14" name="KSO_Shape"/>
          <p:cNvSpPr/>
          <p:nvPr/>
        </p:nvSpPr>
        <p:spPr>
          <a:xfrm>
            <a:off x="4292600" y="3721100"/>
            <a:ext cx="360363"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20491" name="TextBox 14"/>
          <p:cNvSpPr txBox="1"/>
          <p:nvPr/>
        </p:nvSpPr>
        <p:spPr>
          <a:xfrm>
            <a:off x="4316413" y="3773488"/>
            <a:ext cx="341312" cy="261937"/>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02</a:t>
            </a:r>
            <a:endParaRPr lang="zh-CN" altLang="en-US" sz="1100" b="1" dirty="0">
              <a:solidFill>
                <a:schemeClr val="bg1"/>
              </a:solidFill>
              <a:latin typeface="Adobe 繁黑體 Std B" pitchFamily="34" charset="-128"/>
              <a:ea typeface="Adobe 繁黑體 Std B" pitchFamily="34" charset="-128"/>
            </a:endParaRPr>
          </a:p>
        </p:txBody>
      </p:sp>
      <p:sp>
        <p:nvSpPr>
          <p:cNvPr id="16" name="KSO_Shape"/>
          <p:cNvSpPr/>
          <p:nvPr/>
        </p:nvSpPr>
        <p:spPr>
          <a:xfrm>
            <a:off x="4452938" y="2770188"/>
            <a:ext cx="360363" cy="360363"/>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20493" name="TextBox 16"/>
          <p:cNvSpPr txBox="1"/>
          <p:nvPr/>
        </p:nvSpPr>
        <p:spPr>
          <a:xfrm>
            <a:off x="4475163" y="2822575"/>
            <a:ext cx="341312" cy="261938"/>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01</a:t>
            </a:r>
            <a:endParaRPr lang="zh-CN" altLang="en-US" sz="1100" b="1" dirty="0">
              <a:solidFill>
                <a:schemeClr val="bg1"/>
              </a:solidFill>
              <a:latin typeface="Adobe 繁黑體 Std B" pitchFamily="34" charset="-128"/>
              <a:ea typeface="Adobe 繁黑體 Std B" pitchFamily="34" charset="-128"/>
            </a:endParaRPr>
          </a:p>
        </p:txBody>
      </p:sp>
      <p:sp>
        <p:nvSpPr>
          <p:cNvPr id="18" name="KSO_Shape"/>
          <p:cNvSpPr/>
          <p:nvPr/>
        </p:nvSpPr>
        <p:spPr>
          <a:xfrm>
            <a:off x="7024688" y="3336925"/>
            <a:ext cx="360363" cy="360363"/>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20495" name="TextBox 18"/>
          <p:cNvSpPr txBox="1"/>
          <p:nvPr/>
        </p:nvSpPr>
        <p:spPr>
          <a:xfrm>
            <a:off x="7046913" y="3389313"/>
            <a:ext cx="342900" cy="261937"/>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04</a:t>
            </a:r>
            <a:endParaRPr lang="zh-CN" altLang="en-US" sz="1100" b="1" dirty="0">
              <a:solidFill>
                <a:schemeClr val="bg1"/>
              </a:solidFill>
              <a:latin typeface="Adobe 繁黑體 Std B" pitchFamily="34" charset="-128"/>
              <a:ea typeface="Adobe 繁黑體 Std B" pitchFamily="34" charset="-128"/>
            </a:endParaRPr>
          </a:p>
        </p:txBody>
      </p:sp>
      <p:sp>
        <p:nvSpPr>
          <p:cNvPr id="21" name="KSO_Shape"/>
          <p:cNvSpPr/>
          <p:nvPr/>
        </p:nvSpPr>
        <p:spPr>
          <a:xfrm>
            <a:off x="4564063" y="5143500"/>
            <a:ext cx="360363"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20497" name="TextBox 21"/>
          <p:cNvSpPr txBox="1"/>
          <p:nvPr/>
        </p:nvSpPr>
        <p:spPr>
          <a:xfrm>
            <a:off x="4586288" y="5195888"/>
            <a:ext cx="341312" cy="261937"/>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03</a:t>
            </a:r>
            <a:endParaRPr lang="zh-CN" altLang="en-US" sz="1100" b="1" dirty="0">
              <a:solidFill>
                <a:schemeClr val="bg1"/>
              </a:solidFill>
              <a:latin typeface="Adobe 繁黑體 Std B" pitchFamily="34" charset="-128"/>
              <a:ea typeface="Adobe 繁黑體 Std B" pitchFamily="34" charset="-128"/>
            </a:endParaRPr>
          </a:p>
        </p:txBody>
      </p:sp>
      <p:sp>
        <p:nvSpPr>
          <p:cNvPr id="23" name="KSO_Shape"/>
          <p:cNvSpPr/>
          <p:nvPr/>
        </p:nvSpPr>
        <p:spPr>
          <a:xfrm>
            <a:off x="7442200" y="4578350"/>
            <a:ext cx="360363" cy="360363"/>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20499" name="TextBox 23"/>
          <p:cNvSpPr txBox="1"/>
          <p:nvPr/>
        </p:nvSpPr>
        <p:spPr>
          <a:xfrm>
            <a:off x="7466013" y="4630738"/>
            <a:ext cx="341312" cy="261937"/>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05</a:t>
            </a:r>
            <a:endParaRPr lang="zh-CN" altLang="en-US" sz="1100" b="1" dirty="0">
              <a:solidFill>
                <a:schemeClr val="bg1"/>
              </a:solidFill>
              <a:latin typeface="Adobe 繁黑體 Std B" pitchFamily="34" charset="-128"/>
              <a:ea typeface="Adobe 繁黑體 Std B" pitchFamily="34" charset="-128"/>
            </a:endParaRPr>
          </a:p>
        </p:txBody>
      </p:sp>
      <p:sp>
        <p:nvSpPr>
          <p:cNvPr id="25" name="KSO_Shape"/>
          <p:cNvSpPr/>
          <p:nvPr/>
        </p:nvSpPr>
        <p:spPr>
          <a:xfrm>
            <a:off x="6945313" y="5865813"/>
            <a:ext cx="360363"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20501" name="TextBox 28"/>
          <p:cNvSpPr txBox="1"/>
          <p:nvPr/>
        </p:nvSpPr>
        <p:spPr>
          <a:xfrm>
            <a:off x="6969125" y="5918200"/>
            <a:ext cx="341313" cy="261938"/>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06</a:t>
            </a:r>
            <a:endParaRPr lang="zh-CN" altLang="en-US" sz="1100" b="1" dirty="0">
              <a:solidFill>
                <a:schemeClr val="bg1"/>
              </a:solidFill>
              <a:latin typeface="Adobe 繁黑體 Std B" pitchFamily="34" charset="-128"/>
              <a:ea typeface="Adobe 繁黑體 Std B" pitchFamily="34" charset="-128"/>
            </a:endParaRPr>
          </a:p>
        </p:txBody>
      </p:sp>
      <p:sp>
        <p:nvSpPr>
          <p:cNvPr id="20502" name="MH_Text_1"/>
          <p:cNvSpPr txBox="1"/>
          <p:nvPr/>
        </p:nvSpPr>
        <p:spPr>
          <a:xfrm>
            <a:off x="8024813" y="2655888"/>
            <a:ext cx="3659187" cy="3625850"/>
          </a:xfrm>
          <a:prstGeom prst="rect">
            <a:avLst/>
          </a:prstGeom>
          <a:noFill/>
          <a:ln w="9525">
            <a:noFill/>
          </a:ln>
        </p:spPr>
        <p:txBody>
          <a:bodyPr lIns="90000" tIns="46800" rIns="90000" bIns="46800" anchor="t"/>
          <a:lstStyle/>
          <a:p>
            <a:pPr marL="342900" lvl="0" indent="-342900" defTabSz="914400">
              <a:lnSpc>
                <a:spcPct val="150000"/>
              </a:lnSpc>
              <a:spcBef>
                <a:spcPts val="600"/>
              </a:spcBef>
              <a:spcAft>
                <a:spcPts val="600"/>
              </a:spcAft>
              <a:buFont typeface="MS PMincho" panose="02020600040205080304" pitchFamily="18" charset="-128"/>
              <a:buAutoNum type="arabicPeriod" startAt="4"/>
            </a:pPr>
            <a:r>
              <a:rPr lang="en-US" altLang="zh-CN" sz="1600" dirty="0">
                <a:latin typeface="Calibri" panose="020F0502020204030204" pitchFamily="34" charset="0"/>
                <a:ea typeface="宋体" panose="02010600030101010101" pitchFamily="2" charset="-122"/>
              </a:rPr>
              <a:t>Lorem ipsum dolor sit amet consectetur adipisicing </a:t>
            </a:r>
          </a:p>
          <a:p>
            <a:pPr marL="342900" lvl="0" indent="-342900" defTabSz="914400">
              <a:lnSpc>
                <a:spcPct val="150000"/>
              </a:lnSpc>
              <a:spcBef>
                <a:spcPts val="600"/>
              </a:spcBef>
              <a:spcAft>
                <a:spcPts val="600"/>
              </a:spcAft>
              <a:buFont typeface="MS PMincho" panose="02020600040205080304" pitchFamily="18" charset="-128"/>
              <a:buAutoNum type="arabicPeriod" startAt="4"/>
            </a:pPr>
            <a:r>
              <a:rPr lang="en-US" altLang="zh-CN" sz="1600" dirty="0">
                <a:latin typeface="Calibri" panose="020F0502020204030204" pitchFamily="34" charset="0"/>
                <a:ea typeface="宋体" panose="02010600030101010101" pitchFamily="2" charset="-122"/>
              </a:rPr>
              <a:t>elit sed do eiusmod tempor incididunt ut labore et dolore magna aliqua Ut enim ad minim veniam quis nostrud ex</a:t>
            </a:r>
          </a:p>
          <a:p>
            <a:pPr marL="342900" lvl="0" indent="-342900" defTabSz="914400">
              <a:lnSpc>
                <a:spcPct val="150000"/>
              </a:lnSpc>
              <a:spcBef>
                <a:spcPts val="600"/>
              </a:spcBef>
              <a:spcAft>
                <a:spcPts val="600"/>
              </a:spcAft>
              <a:buFont typeface="MS PMincho" panose="02020600040205080304" pitchFamily="18" charset="-128"/>
              <a:buAutoNum type="arabicPeriod" startAt="4"/>
            </a:pPr>
            <a:r>
              <a:rPr lang="en-US" altLang="zh-CN" sz="1600" dirty="0">
                <a:latin typeface="Calibri" panose="020F0502020204030204" pitchFamily="34" charset="0"/>
                <a:ea typeface="宋体" panose="02010600030101010101" pitchFamily="2" charset="-122"/>
              </a:rPr>
              <a:t>ercitation ullamco laboris nisi ut aliq magna aliqua Ut enim ad minim veniam quis nostrud uip .</a:t>
            </a:r>
            <a:endParaRPr lang="zh-CN" altLang="en-US" sz="1600" dirty="0">
              <a:latin typeface="Calibri" panose="020F0502020204030204" pitchFamily="34" charset="0"/>
              <a:ea typeface="幼圆" panose="0201050906010101010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图片 1"/>
          <p:cNvPicPr>
            <a:picLocks noChangeAspect="1"/>
          </p:cNvPicPr>
          <p:nvPr/>
        </p:nvPicPr>
        <p:blipFill>
          <a:blip r:embed="rId2"/>
          <a:stretch>
            <a:fillRect/>
          </a:stretch>
        </p:blipFill>
        <p:spPr>
          <a:xfrm>
            <a:off x="0" y="0"/>
            <a:ext cx="12192000" cy="6858000"/>
          </a:xfrm>
          <a:prstGeom prst="rect">
            <a:avLst/>
          </a:prstGeom>
          <a:noFill/>
          <a:ln w="9525">
            <a:noFill/>
          </a:ln>
        </p:spPr>
      </p:pic>
      <p:pic>
        <p:nvPicPr>
          <p:cNvPr id="21506" name="图片 1"/>
          <p:cNvPicPr>
            <a:picLocks noChangeAspect="1"/>
          </p:cNvPicPr>
          <p:nvPr/>
        </p:nvPicPr>
        <p:blipFill>
          <a:blip r:embed="rId3"/>
          <a:stretch>
            <a:fillRect/>
          </a:stretch>
        </p:blipFill>
        <p:spPr>
          <a:xfrm>
            <a:off x="4259263" y="690563"/>
            <a:ext cx="4092575" cy="5356225"/>
          </a:xfrm>
          <a:prstGeom prst="rect">
            <a:avLst/>
          </a:prstGeom>
          <a:noFill/>
          <a:ln w="9525">
            <a:noFill/>
          </a:ln>
        </p:spPr>
      </p:pic>
      <p:sp>
        <p:nvSpPr>
          <p:cNvPr id="21507" name="TextBox 11"/>
          <p:cNvSpPr txBox="1"/>
          <p:nvPr/>
        </p:nvSpPr>
        <p:spPr>
          <a:xfrm>
            <a:off x="4932363" y="3060700"/>
            <a:ext cx="3184525" cy="830263"/>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4800" dirty="0">
                <a:solidFill>
                  <a:schemeClr val="bg1"/>
                </a:solidFill>
                <a:latin typeface="Brush Script Std" pitchFamily="66" charset="0"/>
                <a:ea typeface="宋体" panose="02010600030101010101" pitchFamily="2" charset="-122"/>
              </a:rPr>
              <a:t>Thank you</a:t>
            </a:r>
            <a:endParaRPr lang="zh-CN" altLang="en-US" sz="4800" dirty="0">
              <a:solidFill>
                <a:schemeClr val="bg1"/>
              </a:solidFill>
              <a:latin typeface="Brush Script Std" pitchFamily="66" charset="0"/>
              <a:ea typeface="宋体" panose="02010600030101010101" pitchFamily="2" charset="-122"/>
            </a:endParaRPr>
          </a:p>
        </p:txBody>
      </p:sp>
      <p:sp>
        <p:nvSpPr>
          <p:cNvPr id="14" name="TextBox 6"/>
          <p:cNvSpPr txBox="1">
            <a:spLocks noChangeArrowheads="1"/>
          </p:cNvSpPr>
          <p:nvPr/>
        </p:nvSpPr>
        <p:spPr bwMode="auto">
          <a:xfrm>
            <a:off x="4403725" y="5922963"/>
            <a:ext cx="36671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Add your text here and write down your opninonu add your text here</a:t>
            </a:r>
            <a:endParaRPr kumimoji="0" lang="zh-CN" altLang="en-US" sz="1400" b="0" i="0" u="none" strike="noStrike" kern="1200" cap="none" spc="0" normalizeH="0" baseline="0" noProof="0" dirty="0" smtClean="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8194" name="组合 29"/>
          <p:cNvGrpSpPr/>
          <p:nvPr/>
        </p:nvGrpSpPr>
        <p:grpSpPr>
          <a:xfrm rot="1660413">
            <a:off x="6759575" y="3638550"/>
            <a:ext cx="1446213" cy="731838"/>
            <a:chOff x="4780974" y="3506819"/>
            <a:chExt cx="1446150" cy="732786"/>
          </a:xfrm>
        </p:grpSpPr>
        <p:sp>
          <p:nvSpPr>
            <p:cNvPr id="8195" name="TextBox 30"/>
            <p:cNvSpPr txBox="1"/>
            <p:nvPr/>
          </p:nvSpPr>
          <p:spPr>
            <a:xfrm rot="-1216805">
              <a:off x="4780974" y="3777940"/>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U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196" name="TextBox 31"/>
            <p:cNvSpPr txBox="1"/>
            <p:nvPr/>
          </p:nvSpPr>
          <p:spPr>
            <a:xfrm rot="-1216805">
              <a:off x="5023917" y="3658252"/>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i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197" name="TextBox 32"/>
            <p:cNvSpPr txBox="1"/>
            <p:nvPr/>
          </p:nvSpPr>
          <p:spPr>
            <a:xfrm rot="-1216805">
              <a:off x="5117919" y="3629677"/>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n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198" name="TextBox 33"/>
            <p:cNvSpPr txBox="1"/>
            <p:nvPr/>
          </p:nvSpPr>
          <p:spPr>
            <a:xfrm rot="-1216805">
              <a:off x="5288122" y="3582677"/>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t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199" name="TextBox 34"/>
            <p:cNvSpPr txBox="1"/>
            <p:nvPr/>
          </p:nvSpPr>
          <p:spPr>
            <a:xfrm rot="-1216805">
              <a:off x="5453236" y="3535052"/>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a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00" name="TextBox 35"/>
            <p:cNvSpPr txBox="1"/>
            <p:nvPr/>
          </p:nvSpPr>
          <p:spPr>
            <a:xfrm rot="-1216805">
              <a:off x="5610725" y="3506819"/>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g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01" name="TextBox 36"/>
            <p:cNvSpPr txBox="1"/>
            <p:nvPr/>
          </p:nvSpPr>
          <p:spPr>
            <a:xfrm rot="-1216805">
              <a:off x="5750489" y="3507388"/>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e </a:t>
              </a:r>
              <a:endParaRPr lang="zh-CN" altLang="en-US" sz="2400" dirty="0">
                <a:solidFill>
                  <a:schemeClr val="bg1"/>
                </a:solidFill>
                <a:latin typeface="MV Boli" panose="02000500030200090000" pitchFamily="2" charset="0"/>
                <a:ea typeface="宋体" panose="02010600030101010101" pitchFamily="2" charset="-122"/>
              </a:endParaRPr>
            </a:p>
          </p:txBody>
        </p:sp>
      </p:grpSp>
      <p:sp>
        <p:nvSpPr>
          <p:cNvPr id="55" name="矩形 54"/>
          <p:cNvSpPr/>
          <p:nvPr/>
        </p:nvSpPr>
        <p:spPr>
          <a:xfrm>
            <a:off x="-14287" y="-3175"/>
            <a:ext cx="2111375" cy="6861175"/>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TextBox 10"/>
          <p:cNvSpPr txBox="1"/>
          <p:nvPr/>
        </p:nvSpPr>
        <p:spPr>
          <a:xfrm>
            <a:off x="6477000" y="735013"/>
            <a:ext cx="3924300" cy="923925"/>
          </a:xfrm>
          <a:prstGeom prst="rect">
            <a:avLst/>
          </a:prstGeom>
          <a:noFill/>
          <a:ln>
            <a:no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chemeClr val="accent3"/>
                </a:solidFill>
                <a:effectLst/>
                <a:uLnTx/>
                <a:uFillTx/>
                <a:latin typeface="Brush Script Std" pitchFamily="66" charset="0"/>
                <a:ea typeface="宋体" panose="02010600030101010101" pitchFamily="2" charset="-122"/>
                <a:cs typeface="+mn-cs"/>
              </a:rPr>
              <a:t>Colleater</a:t>
            </a:r>
            <a:endParaRPr kumimoji="0" lang="zh-CN" altLang="en-US" sz="5400" b="0" i="0" u="none" strike="noStrike" kern="1200" cap="none" spc="0" normalizeH="0" baseline="0" noProof="0" dirty="0">
              <a:ln>
                <a:noFill/>
              </a:ln>
              <a:solidFill>
                <a:schemeClr val="accent3"/>
              </a:solidFill>
              <a:effectLst/>
              <a:uLnTx/>
              <a:uFillTx/>
              <a:latin typeface="Brush Script Std" pitchFamily="66" charset="0"/>
              <a:ea typeface="宋体" panose="02010600030101010101" pitchFamily="2" charset="-122"/>
              <a:cs typeface="+mn-cs"/>
            </a:endParaRPr>
          </a:p>
        </p:txBody>
      </p:sp>
      <p:pic>
        <p:nvPicPr>
          <p:cNvPr id="8204" name="图片 6"/>
          <p:cNvPicPr>
            <a:picLocks noChangeAspect="1"/>
          </p:cNvPicPr>
          <p:nvPr/>
        </p:nvPicPr>
        <p:blipFill>
          <a:blip r:embed="rId2"/>
          <a:srcRect l="2487" t="30859" r="57275" b="44"/>
          <a:stretch>
            <a:fillRect/>
          </a:stretch>
        </p:blipFill>
        <p:spPr>
          <a:xfrm rot="-4953616">
            <a:off x="4016375" y="341313"/>
            <a:ext cx="2192338" cy="4872037"/>
          </a:xfrm>
          <a:prstGeom prst="rect">
            <a:avLst/>
          </a:prstGeom>
          <a:noFill/>
          <a:ln w="9525">
            <a:noFill/>
          </a:ln>
        </p:spPr>
      </p:pic>
      <p:cxnSp>
        <p:nvCxnSpPr>
          <p:cNvPr id="39" name="直接连接符 38"/>
          <p:cNvCxnSpPr/>
          <p:nvPr/>
        </p:nvCxnSpPr>
        <p:spPr>
          <a:xfrm>
            <a:off x="2924175" y="3070225"/>
            <a:ext cx="3846513"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0" name="KSO_Shape"/>
          <p:cNvSpPr/>
          <p:nvPr/>
        </p:nvSpPr>
        <p:spPr bwMode="auto">
          <a:xfrm>
            <a:off x="3556000" y="2201863"/>
            <a:ext cx="476250" cy="461963"/>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8207" name="TextBox 27"/>
          <p:cNvSpPr txBox="1"/>
          <p:nvPr/>
        </p:nvSpPr>
        <p:spPr>
          <a:xfrm>
            <a:off x="3619500" y="2165350"/>
            <a:ext cx="339725" cy="461963"/>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Calibri" panose="020F0502020204030204" pitchFamily="34" charset="0"/>
                <a:ea typeface="宋体" panose="02010600030101010101" pitchFamily="2" charset="-122"/>
              </a:rPr>
              <a:t>1</a:t>
            </a:r>
            <a:endParaRPr lang="zh-CN" altLang="en-US" sz="2400" b="1" dirty="0">
              <a:solidFill>
                <a:schemeClr val="bg1"/>
              </a:solidFill>
              <a:latin typeface="Calibri" panose="020F0502020204030204" pitchFamily="34" charset="0"/>
              <a:ea typeface="宋体" panose="02010600030101010101" pitchFamily="2" charset="-122"/>
            </a:endParaRPr>
          </a:p>
        </p:txBody>
      </p:sp>
      <p:sp>
        <p:nvSpPr>
          <p:cNvPr id="8208" name="TextBox 40"/>
          <p:cNvSpPr txBox="1"/>
          <p:nvPr/>
        </p:nvSpPr>
        <p:spPr>
          <a:xfrm>
            <a:off x="3957638" y="2135188"/>
            <a:ext cx="3924300" cy="646112"/>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3600" dirty="0">
                <a:latin typeface="Brush Script Std" pitchFamily="66" charset="0"/>
                <a:ea typeface="宋体" panose="02010600030101010101" pitchFamily="2" charset="-122"/>
              </a:rPr>
              <a:t>Happle style</a:t>
            </a:r>
            <a:endParaRPr lang="zh-CN" altLang="en-US" sz="3600" dirty="0">
              <a:latin typeface="Brush Script Std" pitchFamily="66" charset="0"/>
              <a:ea typeface="宋体" panose="02010600030101010101" pitchFamily="2" charset="-122"/>
            </a:endParaRPr>
          </a:p>
        </p:txBody>
      </p:sp>
      <p:pic>
        <p:nvPicPr>
          <p:cNvPr id="8209" name="图片 22"/>
          <p:cNvPicPr>
            <a:picLocks noChangeAspect="1"/>
          </p:cNvPicPr>
          <p:nvPr/>
        </p:nvPicPr>
        <p:blipFill>
          <a:blip r:embed="rId3"/>
          <a:stretch>
            <a:fillRect/>
          </a:stretch>
        </p:blipFill>
        <p:spPr>
          <a:xfrm>
            <a:off x="1366838" y="0"/>
            <a:ext cx="1460500" cy="6867525"/>
          </a:xfrm>
          <a:prstGeom prst="rect">
            <a:avLst/>
          </a:prstGeom>
          <a:noFill/>
          <a:ln w="9525">
            <a:noFill/>
          </a:ln>
        </p:spPr>
      </p:pic>
      <p:pic>
        <p:nvPicPr>
          <p:cNvPr id="8210" name="图片 23"/>
          <p:cNvPicPr>
            <a:picLocks noChangeAspect="1"/>
          </p:cNvPicPr>
          <p:nvPr/>
        </p:nvPicPr>
        <p:blipFill>
          <a:blip r:embed="rId4"/>
          <a:stretch>
            <a:fillRect/>
          </a:stretch>
        </p:blipFill>
        <p:spPr>
          <a:xfrm rot="-6934423" flipH="1">
            <a:off x="6770688" y="-1765300"/>
            <a:ext cx="5353050" cy="5730875"/>
          </a:xfrm>
          <a:prstGeom prst="rect">
            <a:avLst/>
          </a:prstGeom>
          <a:noFill/>
          <a:ln w="9525">
            <a:noFill/>
          </a:ln>
        </p:spPr>
      </p:pic>
      <p:cxnSp>
        <p:nvCxnSpPr>
          <p:cNvPr id="26" name="直接连接符 25"/>
          <p:cNvCxnSpPr/>
          <p:nvPr/>
        </p:nvCxnSpPr>
        <p:spPr>
          <a:xfrm>
            <a:off x="7840663" y="3040063"/>
            <a:ext cx="3848100"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2" name="KSO_Shape"/>
          <p:cNvSpPr/>
          <p:nvPr/>
        </p:nvSpPr>
        <p:spPr bwMode="auto">
          <a:xfrm>
            <a:off x="8482013" y="2146300"/>
            <a:ext cx="476250" cy="463550"/>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8213" name="TextBox 42"/>
          <p:cNvSpPr txBox="1"/>
          <p:nvPr/>
        </p:nvSpPr>
        <p:spPr>
          <a:xfrm>
            <a:off x="8545513" y="2109788"/>
            <a:ext cx="339725" cy="461962"/>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Calibri" panose="020F0502020204030204" pitchFamily="34" charset="0"/>
                <a:ea typeface="宋体" panose="02010600030101010101" pitchFamily="2" charset="-122"/>
              </a:rPr>
              <a:t>2</a:t>
            </a:r>
            <a:endParaRPr lang="zh-CN" altLang="en-US" sz="2400" b="1" dirty="0">
              <a:solidFill>
                <a:schemeClr val="bg1"/>
              </a:solidFill>
              <a:latin typeface="Calibri" panose="020F0502020204030204" pitchFamily="34" charset="0"/>
              <a:ea typeface="宋体" panose="02010600030101010101" pitchFamily="2" charset="-122"/>
            </a:endParaRPr>
          </a:p>
        </p:txBody>
      </p:sp>
      <p:sp>
        <p:nvSpPr>
          <p:cNvPr id="8214" name="TextBox 43"/>
          <p:cNvSpPr txBox="1"/>
          <p:nvPr/>
        </p:nvSpPr>
        <p:spPr>
          <a:xfrm>
            <a:off x="8882063" y="2079625"/>
            <a:ext cx="3924300" cy="646113"/>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3600" dirty="0">
                <a:latin typeface="Brush Script Std" pitchFamily="66" charset="0"/>
                <a:ea typeface="宋体" panose="02010600030101010101" pitchFamily="2" charset="-122"/>
              </a:rPr>
              <a:t>Happle style</a:t>
            </a:r>
            <a:endParaRPr lang="zh-CN" altLang="en-US" sz="3600" dirty="0">
              <a:latin typeface="Brush Script Std" pitchFamily="66" charset="0"/>
              <a:ea typeface="宋体" panose="02010600030101010101" pitchFamily="2" charset="-122"/>
            </a:endParaRPr>
          </a:p>
        </p:txBody>
      </p:sp>
      <p:pic>
        <p:nvPicPr>
          <p:cNvPr id="8215" name="图片 7"/>
          <p:cNvPicPr>
            <a:picLocks noChangeAspect="1"/>
          </p:cNvPicPr>
          <p:nvPr/>
        </p:nvPicPr>
        <p:blipFill>
          <a:blip r:embed="rId5"/>
          <a:srcRect l="66553" t="8876" r="11449" b="67937"/>
          <a:stretch>
            <a:fillRect/>
          </a:stretch>
        </p:blipFill>
        <p:spPr>
          <a:xfrm rot="-3069765">
            <a:off x="5291138" y="696913"/>
            <a:ext cx="920750" cy="996950"/>
          </a:xfrm>
          <a:prstGeom prst="rect">
            <a:avLst/>
          </a:prstGeom>
          <a:noFill/>
          <a:ln w="9525">
            <a:noFill/>
          </a:ln>
        </p:spPr>
      </p:pic>
      <p:grpSp>
        <p:nvGrpSpPr>
          <p:cNvPr id="8216" name="组合 9"/>
          <p:cNvGrpSpPr/>
          <p:nvPr/>
        </p:nvGrpSpPr>
        <p:grpSpPr>
          <a:xfrm>
            <a:off x="5310188" y="5203825"/>
            <a:ext cx="1446212" cy="731838"/>
            <a:chOff x="4780974" y="3506819"/>
            <a:chExt cx="1446150" cy="732786"/>
          </a:xfrm>
        </p:grpSpPr>
        <p:sp>
          <p:nvSpPr>
            <p:cNvPr id="8217" name="TextBox 15"/>
            <p:cNvSpPr txBox="1"/>
            <p:nvPr/>
          </p:nvSpPr>
          <p:spPr>
            <a:xfrm rot="-1216805">
              <a:off x="4780974" y="3777940"/>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U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18" name="TextBox 16"/>
            <p:cNvSpPr txBox="1"/>
            <p:nvPr/>
          </p:nvSpPr>
          <p:spPr>
            <a:xfrm rot="-1216805">
              <a:off x="5023917" y="3658252"/>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i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19" name="TextBox 17"/>
            <p:cNvSpPr txBox="1"/>
            <p:nvPr/>
          </p:nvSpPr>
          <p:spPr>
            <a:xfrm rot="-1216805">
              <a:off x="5117919" y="3629677"/>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n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20" name="TextBox 18"/>
            <p:cNvSpPr txBox="1"/>
            <p:nvPr/>
          </p:nvSpPr>
          <p:spPr>
            <a:xfrm rot="-1216805">
              <a:off x="5288122" y="3582677"/>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t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21" name="TextBox 19"/>
            <p:cNvSpPr txBox="1"/>
            <p:nvPr/>
          </p:nvSpPr>
          <p:spPr>
            <a:xfrm rot="-1216805">
              <a:off x="5453236" y="3535052"/>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a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22" name="TextBox 20"/>
            <p:cNvSpPr txBox="1"/>
            <p:nvPr/>
          </p:nvSpPr>
          <p:spPr>
            <a:xfrm rot="-1216805">
              <a:off x="5610725" y="3506819"/>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g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23" name="TextBox 21"/>
            <p:cNvSpPr txBox="1"/>
            <p:nvPr/>
          </p:nvSpPr>
          <p:spPr>
            <a:xfrm rot="-1216805">
              <a:off x="5750489" y="3507388"/>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e </a:t>
              </a:r>
              <a:endParaRPr lang="zh-CN" altLang="en-US" sz="2400" dirty="0">
                <a:solidFill>
                  <a:schemeClr val="bg1"/>
                </a:solidFill>
                <a:latin typeface="MV Boli" panose="02000500030200090000" pitchFamily="2" charset="0"/>
                <a:ea typeface="宋体" panose="02010600030101010101" pitchFamily="2" charset="-122"/>
              </a:endParaRPr>
            </a:p>
          </p:txBody>
        </p:sp>
      </p:grpSp>
      <p:sp>
        <p:nvSpPr>
          <p:cNvPr id="38" name="KSO_Shape"/>
          <p:cNvSpPr/>
          <p:nvPr/>
        </p:nvSpPr>
        <p:spPr>
          <a:xfrm>
            <a:off x="6611938" y="5353050"/>
            <a:ext cx="217488" cy="217488"/>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pic>
        <p:nvPicPr>
          <p:cNvPr id="8225" name="图片 44"/>
          <p:cNvPicPr>
            <a:picLocks noChangeAspect="1"/>
          </p:cNvPicPr>
          <p:nvPr/>
        </p:nvPicPr>
        <p:blipFill>
          <a:blip r:embed="rId6"/>
          <a:srcRect t="62155" r="50000" b="2824"/>
          <a:stretch>
            <a:fillRect/>
          </a:stretch>
        </p:blipFill>
        <p:spPr>
          <a:xfrm rot="-1289929">
            <a:off x="2230438" y="4200525"/>
            <a:ext cx="4686300" cy="2359025"/>
          </a:xfrm>
          <a:prstGeom prst="rect">
            <a:avLst/>
          </a:prstGeom>
          <a:noFill/>
          <a:ln w="9525">
            <a:noFill/>
          </a:ln>
        </p:spPr>
      </p:pic>
      <p:cxnSp>
        <p:nvCxnSpPr>
          <p:cNvPr id="46" name="直接连接符 45"/>
          <p:cNvCxnSpPr/>
          <p:nvPr/>
        </p:nvCxnSpPr>
        <p:spPr>
          <a:xfrm>
            <a:off x="2924175" y="5289550"/>
            <a:ext cx="3846513"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7" name="KSO_Shape"/>
          <p:cNvSpPr/>
          <p:nvPr/>
        </p:nvSpPr>
        <p:spPr bwMode="auto">
          <a:xfrm>
            <a:off x="3556000" y="4611688"/>
            <a:ext cx="476250" cy="461963"/>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8228" name="TextBox 47"/>
          <p:cNvSpPr txBox="1"/>
          <p:nvPr/>
        </p:nvSpPr>
        <p:spPr>
          <a:xfrm>
            <a:off x="3619500" y="4575175"/>
            <a:ext cx="339725" cy="461963"/>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Calibri" panose="020F0502020204030204" pitchFamily="34" charset="0"/>
                <a:ea typeface="宋体" panose="02010600030101010101" pitchFamily="2" charset="-122"/>
              </a:rPr>
              <a:t>3</a:t>
            </a:r>
            <a:endParaRPr lang="zh-CN" altLang="en-US" sz="2400" b="1" dirty="0">
              <a:solidFill>
                <a:schemeClr val="bg1"/>
              </a:solidFill>
              <a:latin typeface="Calibri" panose="020F0502020204030204" pitchFamily="34" charset="0"/>
              <a:ea typeface="宋体" panose="02010600030101010101" pitchFamily="2" charset="-122"/>
            </a:endParaRPr>
          </a:p>
        </p:txBody>
      </p:sp>
      <p:sp>
        <p:nvSpPr>
          <p:cNvPr id="8229" name="TextBox 48"/>
          <p:cNvSpPr txBox="1"/>
          <p:nvPr/>
        </p:nvSpPr>
        <p:spPr>
          <a:xfrm>
            <a:off x="3957638" y="4545013"/>
            <a:ext cx="3924300" cy="646112"/>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3600" dirty="0">
                <a:latin typeface="Brush Script Std" pitchFamily="66" charset="0"/>
                <a:ea typeface="宋体" panose="02010600030101010101" pitchFamily="2" charset="-122"/>
              </a:rPr>
              <a:t>Happle style</a:t>
            </a:r>
            <a:endParaRPr lang="zh-CN" altLang="en-US" sz="3600" dirty="0">
              <a:latin typeface="Brush Script Std" pitchFamily="66" charset="0"/>
              <a:ea typeface="宋体" panose="02010600030101010101" pitchFamily="2" charset="-122"/>
            </a:endParaRPr>
          </a:p>
        </p:txBody>
      </p:sp>
      <p:pic>
        <p:nvPicPr>
          <p:cNvPr id="8230" name="图片 49"/>
          <p:cNvPicPr>
            <a:picLocks noChangeAspect="1"/>
          </p:cNvPicPr>
          <p:nvPr/>
        </p:nvPicPr>
        <p:blipFill>
          <a:blip r:embed="rId7"/>
          <a:srcRect l="54202" t="50000"/>
          <a:stretch>
            <a:fillRect/>
          </a:stretch>
        </p:blipFill>
        <p:spPr>
          <a:xfrm rot="2800074">
            <a:off x="8061325" y="3517900"/>
            <a:ext cx="2941638" cy="3303588"/>
          </a:xfrm>
          <a:prstGeom prst="rect">
            <a:avLst/>
          </a:prstGeom>
          <a:noFill/>
          <a:ln w="9525">
            <a:noFill/>
          </a:ln>
        </p:spPr>
      </p:pic>
      <p:cxnSp>
        <p:nvCxnSpPr>
          <p:cNvPr id="51" name="直接连接符 50"/>
          <p:cNvCxnSpPr/>
          <p:nvPr/>
        </p:nvCxnSpPr>
        <p:spPr>
          <a:xfrm>
            <a:off x="7796213" y="5316538"/>
            <a:ext cx="3846513"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52" name="KSO_Shape"/>
          <p:cNvSpPr/>
          <p:nvPr/>
        </p:nvSpPr>
        <p:spPr bwMode="auto">
          <a:xfrm>
            <a:off x="8482013" y="4637088"/>
            <a:ext cx="476250" cy="463550"/>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8233" name="TextBox 52"/>
          <p:cNvSpPr txBox="1"/>
          <p:nvPr/>
        </p:nvSpPr>
        <p:spPr>
          <a:xfrm>
            <a:off x="8545513" y="4602163"/>
            <a:ext cx="339725" cy="460375"/>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Calibri" panose="020F0502020204030204" pitchFamily="34" charset="0"/>
                <a:ea typeface="宋体" panose="02010600030101010101" pitchFamily="2" charset="-122"/>
              </a:rPr>
              <a:t>4</a:t>
            </a:r>
            <a:endParaRPr lang="zh-CN" altLang="en-US" sz="2400" b="1" dirty="0">
              <a:solidFill>
                <a:schemeClr val="bg1"/>
              </a:solidFill>
              <a:latin typeface="Calibri" panose="020F0502020204030204" pitchFamily="34" charset="0"/>
              <a:ea typeface="宋体" panose="02010600030101010101" pitchFamily="2" charset="-122"/>
            </a:endParaRPr>
          </a:p>
        </p:txBody>
      </p:sp>
      <p:sp>
        <p:nvSpPr>
          <p:cNvPr id="8234" name="TextBox 53"/>
          <p:cNvSpPr txBox="1"/>
          <p:nvPr/>
        </p:nvSpPr>
        <p:spPr>
          <a:xfrm>
            <a:off x="8882063" y="4570413"/>
            <a:ext cx="3924300" cy="647700"/>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3600" dirty="0">
                <a:latin typeface="Brush Script Std" pitchFamily="66" charset="0"/>
                <a:ea typeface="宋体" panose="02010600030101010101" pitchFamily="2" charset="-122"/>
              </a:rPr>
              <a:t>Happle style</a:t>
            </a:r>
            <a:endParaRPr lang="zh-CN" altLang="en-US" sz="3600" dirty="0">
              <a:latin typeface="Brush Script Std" pitchFamily="66" charset="0"/>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9218" name="图片 1"/>
          <p:cNvPicPr>
            <a:picLocks noChangeAspect="1"/>
          </p:cNvPicPr>
          <p:nvPr/>
        </p:nvPicPr>
        <p:blipFill>
          <a:blip r:embed="rId2"/>
          <a:stretch>
            <a:fillRect/>
          </a:stretch>
        </p:blipFill>
        <p:spPr>
          <a:xfrm>
            <a:off x="3282950" y="190500"/>
            <a:ext cx="6362700" cy="4438650"/>
          </a:xfrm>
          <a:prstGeom prst="rect">
            <a:avLst/>
          </a:prstGeom>
          <a:noFill/>
          <a:ln w="9525">
            <a:noFill/>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9220" name="图片 22"/>
          <p:cNvPicPr>
            <a:picLocks noChangeAspect="1"/>
          </p:cNvPicPr>
          <p:nvPr/>
        </p:nvPicPr>
        <p:blipFill>
          <a:blip r:embed="rId3"/>
          <a:stretch>
            <a:fillRect/>
          </a:stretch>
        </p:blipFill>
        <p:spPr>
          <a:xfrm>
            <a:off x="0" y="4718050"/>
            <a:ext cx="12192000" cy="1460500"/>
          </a:xfrm>
          <a:prstGeom prst="rect">
            <a:avLst/>
          </a:prstGeom>
          <a:noFill/>
          <a:ln w="9525">
            <a:noFill/>
          </a:ln>
        </p:spPr>
      </p:pic>
      <p:sp>
        <p:nvSpPr>
          <p:cNvPr id="9221" name="TextBox 3"/>
          <p:cNvSpPr txBox="1"/>
          <p:nvPr/>
        </p:nvSpPr>
        <p:spPr>
          <a:xfrm>
            <a:off x="5084763" y="1304925"/>
            <a:ext cx="2530475" cy="1447800"/>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8800" dirty="0">
                <a:solidFill>
                  <a:srgbClr val="608C7D"/>
                </a:solidFill>
                <a:latin typeface="Birch Std" pitchFamily="66" charset="0"/>
                <a:ea typeface="宋体" panose="02010600030101010101" pitchFamily="2" charset="-122"/>
              </a:rPr>
              <a:t>Pass one</a:t>
            </a:r>
            <a:endParaRPr lang="zh-CN" altLang="en-US" sz="8800" dirty="0">
              <a:solidFill>
                <a:srgbClr val="608C7D"/>
              </a:solidFill>
              <a:latin typeface="Birch Std" pitchFamily="66" charset="0"/>
              <a:ea typeface="宋体" panose="02010600030101010101" pitchFamily="2" charset="-122"/>
            </a:endParaRPr>
          </a:p>
        </p:txBody>
      </p:sp>
      <p:sp>
        <p:nvSpPr>
          <p:cNvPr id="30" name="TextBox 6"/>
          <p:cNvSpPr txBox="1">
            <a:spLocks noChangeArrowheads="1"/>
          </p:cNvSpPr>
          <p:nvPr/>
        </p:nvSpPr>
        <p:spPr bwMode="auto">
          <a:xfrm>
            <a:off x="3754438" y="431323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矩形 3"/>
          <p:cNvSpPr/>
          <p:nvPr/>
        </p:nvSpPr>
        <p:spPr>
          <a:xfrm>
            <a:off x="593725" y="1042988"/>
            <a:ext cx="3289300" cy="3089275"/>
          </a:xfrm>
          <a:prstGeom prst="rect">
            <a:avLst/>
          </a:prstGeom>
          <a:blipFill dpi="0" rotWithShape="1">
            <a:blip r:embed="rId2">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0244" name="图片 22"/>
          <p:cNvPicPr>
            <a:picLocks noChangeAspect="1"/>
          </p:cNvPicPr>
          <p:nvPr/>
        </p:nvPicPr>
        <p:blipFill>
          <a:blip r:embed="rId3"/>
          <a:stretch>
            <a:fillRect/>
          </a:stretch>
        </p:blipFill>
        <p:spPr>
          <a:xfrm>
            <a:off x="0" y="800100"/>
            <a:ext cx="12192000" cy="1460500"/>
          </a:xfrm>
          <a:prstGeom prst="rect">
            <a:avLst/>
          </a:prstGeom>
          <a:noFill/>
          <a:ln w="9525">
            <a:noFill/>
          </a:ln>
        </p:spPr>
      </p:pic>
      <p:sp>
        <p:nvSpPr>
          <p:cNvPr id="10245" name="TextBox 2"/>
          <p:cNvSpPr txBox="1"/>
          <p:nvPr/>
        </p:nvSpPr>
        <p:spPr>
          <a:xfrm>
            <a:off x="177800" y="1138238"/>
            <a:ext cx="530225" cy="460375"/>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01</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247" name="TextBox 11"/>
          <p:cNvSpPr txBox="1"/>
          <p:nvPr/>
        </p:nvSpPr>
        <p:spPr>
          <a:xfrm>
            <a:off x="819150" y="1327150"/>
            <a:ext cx="1419225" cy="277813"/>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0248" name="TextBox 12"/>
          <p:cNvSpPr txBox="1"/>
          <p:nvPr/>
        </p:nvSpPr>
        <p:spPr>
          <a:xfrm>
            <a:off x="819150" y="1112838"/>
            <a:ext cx="785813" cy="277812"/>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01</a:t>
            </a:r>
            <a:endParaRPr lang="zh-CN" altLang="en-US" sz="1200" b="1" dirty="0">
              <a:solidFill>
                <a:schemeClr val="bg1"/>
              </a:solidFill>
              <a:latin typeface="Adobe 繁黑體 Std B" pitchFamily="34" charset="-128"/>
              <a:ea typeface="Adobe 繁黑體 Std B" pitchFamily="34" charset="-128"/>
            </a:endParaRPr>
          </a:p>
        </p:txBody>
      </p:sp>
      <p:pic>
        <p:nvPicPr>
          <p:cNvPr id="10249" name="图片 1"/>
          <p:cNvPicPr>
            <a:picLocks noChangeAspect="1"/>
          </p:cNvPicPr>
          <p:nvPr/>
        </p:nvPicPr>
        <p:blipFill>
          <a:blip r:embed="rId4"/>
          <a:stretch>
            <a:fillRect/>
          </a:stretch>
        </p:blipFill>
        <p:spPr>
          <a:xfrm>
            <a:off x="3937000" y="2195513"/>
            <a:ext cx="4314825" cy="1431925"/>
          </a:xfrm>
          <a:prstGeom prst="rect">
            <a:avLst/>
          </a:prstGeom>
          <a:noFill/>
          <a:ln w="9525">
            <a:noFill/>
          </a:ln>
        </p:spPr>
      </p:pic>
      <p:sp>
        <p:nvSpPr>
          <p:cNvPr id="10250" name="MH_SubTitle_1"/>
          <p:cNvSpPr txBox="1"/>
          <p:nvPr/>
        </p:nvSpPr>
        <p:spPr>
          <a:xfrm>
            <a:off x="1452563" y="2349500"/>
            <a:ext cx="9286875" cy="1054100"/>
          </a:xfrm>
          <a:prstGeom prst="rect">
            <a:avLst/>
          </a:prstGeom>
          <a:noFill/>
          <a:ln w="9525">
            <a:noFill/>
          </a:ln>
        </p:spPr>
        <p:txBody>
          <a:bodyPr wrap="none" anchor="ctr"/>
          <a:lstStyle/>
          <a:p>
            <a:pPr lvl="0" algn="ctr" defTabSz="914400">
              <a:buClr>
                <a:srgbClr val="000000"/>
              </a:buClr>
              <a:buFont typeface="Arial" panose="020B0604020202020204" pitchFamily="34" charset="0"/>
              <a:buNone/>
            </a:pPr>
            <a:r>
              <a:rPr lang="en-US" altLang="zh-CN" sz="2400" b="1" dirty="0">
                <a:solidFill>
                  <a:srgbClr val="232526"/>
                </a:solidFill>
                <a:latin typeface="Arial Black" panose="020B0A04020102020204" pitchFamily="34" charset="0"/>
                <a:ea typeface="宋体" panose="02010600030101010101" pitchFamily="2" charset="-122"/>
              </a:rPr>
              <a:t>100%LOREM IPSUM DOLOR</a:t>
            </a:r>
            <a:endParaRPr lang="zh-CN" altLang="en-US" sz="2400" b="1" dirty="0">
              <a:solidFill>
                <a:srgbClr val="232526"/>
              </a:solidFill>
              <a:latin typeface="Arial Black" panose="020B0A04020102020204" pitchFamily="34" charset="0"/>
              <a:ea typeface="幼圆" panose="02010509060101010101" charset="-122"/>
            </a:endParaRPr>
          </a:p>
        </p:txBody>
      </p:sp>
      <p:cxnSp>
        <p:nvCxnSpPr>
          <p:cNvPr id="10251" name="MH_Other_1"/>
          <p:cNvCxnSpPr/>
          <p:nvPr/>
        </p:nvCxnSpPr>
        <p:spPr>
          <a:xfrm>
            <a:off x="7088188" y="3122613"/>
            <a:ext cx="1079500" cy="0"/>
          </a:xfrm>
          <a:prstGeom prst="line">
            <a:avLst/>
          </a:prstGeom>
          <a:ln w="12700" cap="flat" cmpd="sng">
            <a:solidFill>
              <a:srgbClr val="232526"/>
            </a:solidFill>
            <a:prstDash val="solid"/>
            <a:round/>
            <a:headEnd type="none" w="med" len="med"/>
            <a:tailEnd type="none" w="med" len="med"/>
          </a:ln>
        </p:spPr>
      </p:cxnSp>
      <p:cxnSp>
        <p:nvCxnSpPr>
          <p:cNvPr id="10252" name="MH_Other_1"/>
          <p:cNvCxnSpPr/>
          <p:nvPr/>
        </p:nvCxnSpPr>
        <p:spPr>
          <a:xfrm>
            <a:off x="4052888" y="3122613"/>
            <a:ext cx="1081087" cy="0"/>
          </a:xfrm>
          <a:prstGeom prst="line">
            <a:avLst/>
          </a:prstGeom>
          <a:ln w="12700" cap="flat" cmpd="sng">
            <a:solidFill>
              <a:srgbClr val="232526"/>
            </a:solidFill>
            <a:prstDash val="solid"/>
            <a:round/>
            <a:headEnd type="none" w="med" len="med"/>
            <a:tailEnd type="none" w="med" len="med"/>
          </a:ln>
        </p:spPr>
      </p:cxnSp>
      <p:sp>
        <p:nvSpPr>
          <p:cNvPr id="10253" name="MH_SubTitle_1"/>
          <p:cNvSpPr txBox="1"/>
          <p:nvPr/>
        </p:nvSpPr>
        <p:spPr>
          <a:xfrm>
            <a:off x="1452563" y="2587625"/>
            <a:ext cx="9286875" cy="1054100"/>
          </a:xfrm>
          <a:prstGeom prst="rect">
            <a:avLst/>
          </a:prstGeom>
          <a:noFill/>
          <a:ln w="9525">
            <a:noFill/>
          </a:ln>
        </p:spPr>
        <p:txBody>
          <a:bodyPr wrap="none" anchor="ctr"/>
          <a:lstStyle/>
          <a:p>
            <a:pPr lvl="0" algn="ctr" defTabSz="914400">
              <a:buClr>
                <a:srgbClr val="000000"/>
              </a:buClr>
              <a:buFont typeface="Arial" panose="020B0604020202020204" pitchFamily="34" charset="0"/>
              <a:buNone/>
            </a:pPr>
            <a:r>
              <a:rPr lang="en-US" altLang="zh-CN" sz="1400" b="1" dirty="0">
                <a:solidFill>
                  <a:srgbClr val="232526"/>
                </a:solidFill>
                <a:latin typeface="Cambria Math" panose="02040503050406030204" pitchFamily="18" charset="0"/>
                <a:ea typeface="Cambria Math" panose="02040503050406030204" pitchFamily="18" charset="0"/>
              </a:rPr>
              <a:t>The best quality for you</a:t>
            </a:r>
            <a:endParaRPr lang="zh-CN" altLang="en-US" sz="1400" b="1" dirty="0">
              <a:solidFill>
                <a:srgbClr val="232526"/>
              </a:solidFill>
              <a:latin typeface="Cambria Math" panose="02040503050406030204" pitchFamily="18" charset="0"/>
              <a:ea typeface="幼圆" panose="02010509060101010101" charset="-122"/>
            </a:endParaRPr>
          </a:p>
        </p:txBody>
      </p:sp>
      <p:sp>
        <p:nvSpPr>
          <p:cNvPr id="10254" name="MH_Picture_3"/>
          <p:cNvSpPr/>
          <p:nvPr/>
        </p:nvSpPr>
        <p:spPr>
          <a:xfrm>
            <a:off x="6297613" y="3732213"/>
            <a:ext cx="2979737" cy="1609725"/>
          </a:xfrm>
          <a:prstGeom prst="rect">
            <a:avLst/>
          </a:prstGeom>
          <a:blipFill rotWithShape="1">
            <a:blip r:embed="rId5"/>
            <a:stretch>
              <a:fillRect/>
            </a:stretch>
          </a:blipFill>
          <a:ln w="9525">
            <a:noFill/>
          </a:ln>
        </p:spPr>
        <p:txBody>
          <a:bodyPr anchor="ctr"/>
          <a:lstStyle/>
          <a:p>
            <a:pPr lvl="0" algn="ctr" defTabSz="914400">
              <a:buClr>
                <a:srgbClr val="000000"/>
              </a:buClr>
              <a:buFont typeface="Arial" panose="020B0604020202020204" pitchFamily="34" charset="0"/>
              <a:buNone/>
            </a:pPr>
            <a:endParaRPr lang="zh-CN" altLang="en-US" dirty="0">
              <a:solidFill>
                <a:srgbClr val="FFFFFF"/>
              </a:solidFill>
              <a:latin typeface="Arial Narrow" panose="020B0606020202030204"/>
              <a:ea typeface="微软雅黑" panose="020B0503020204020204" pitchFamily="34" charset="-122"/>
            </a:endParaRPr>
          </a:p>
        </p:txBody>
      </p:sp>
      <p:cxnSp>
        <p:nvCxnSpPr>
          <p:cNvPr id="10255" name="MH_Other_2"/>
          <p:cNvCxnSpPr/>
          <p:nvPr/>
        </p:nvCxnSpPr>
        <p:spPr>
          <a:xfrm>
            <a:off x="1544638" y="5576888"/>
            <a:ext cx="9271000" cy="0"/>
          </a:xfrm>
          <a:prstGeom prst="line">
            <a:avLst/>
          </a:prstGeom>
          <a:ln w="12700" cap="flat" cmpd="sng">
            <a:solidFill>
              <a:schemeClr val="tx1"/>
            </a:solidFill>
            <a:prstDash val="solid"/>
            <a:round/>
            <a:headEnd type="none" w="med" len="med"/>
            <a:tailEnd type="none" w="med" len="med"/>
          </a:ln>
        </p:spPr>
      </p:cxnSp>
      <p:sp>
        <p:nvSpPr>
          <p:cNvPr id="10256" name="MH_Text_1"/>
          <p:cNvSpPr txBox="1"/>
          <p:nvPr/>
        </p:nvSpPr>
        <p:spPr>
          <a:xfrm>
            <a:off x="1544638" y="5611813"/>
            <a:ext cx="9271000" cy="1581150"/>
          </a:xfrm>
          <a:prstGeom prst="rect">
            <a:avLst/>
          </a:prstGeom>
          <a:noFill/>
          <a:ln w="9525">
            <a:noFill/>
          </a:ln>
        </p:spPr>
        <p:txBody>
          <a:bodyPr lIns="90000" tIns="46800" rIns="90000" bIns="46800" anchor="t"/>
          <a:lstStyle/>
          <a:p>
            <a:pPr lvl="0" algn="just" defTabSz="914400">
              <a:lnSpc>
                <a:spcPct val="150000"/>
              </a:lnSpc>
              <a:spcBef>
                <a:spcPts val="600"/>
              </a:spcBef>
              <a:spcAft>
                <a:spcPts val="600"/>
              </a:spcAft>
              <a:buFont typeface="Arial" panose="020B0604020202020204" pitchFamily="34" charset="0"/>
              <a:buNone/>
            </a:pPr>
            <a:r>
              <a:rPr lang="en-US" altLang="zh-CN" sz="1600" dirty="0">
                <a:latin typeface="Calibri" panose="020F0502020204030204" pitchFamily="34" charset="0"/>
                <a:ea typeface="宋体" panose="02010600030101010101" pitchFamily="2" charset="-122"/>
              </a:rPr>
              <a:t>Lorem ipsum dolor sit amet consectetur adipisicing elit sed do eiusmod tempor incididunt ut labore et dolore magna aliqua Ut enim ad minim veniam quis nostrud exercitation ullamco laboris nisi ut aliquip .</a:t>
            </a:r>
            <a:endParaRPr lang="zh-CN" altLang="en-US" sz="1600" dirty="0">
              <a:latin typeface="Calibri" panose="020F0502020204030204" pitchFamily="34" charset="0"/>
              <a:ea typeface="幼圆" panose="02010509060101010101" charset="-122"/>
            </a:endParaRPr>
          </a:p>
        </p:txBody>
      </p:sp>
      <p:sp>
        <p:nvSpPr>
          <p:cNvPr id="10257" name="MH_Picture_2"/>
          <p:cNvSpPr/>
          <p:nvPr/>
        </p:nvSpPr>
        <p:spPr>
          <a:xfrm>
            <a:off x="3151188" y="3732213"/>
            <a:ext cx="2981325" cy="1609725"/>
          </a:xfrm>
          <a:prstGeom prst="rect">
            <a:avLst/>
          </a:prstGeom>
          <a:blipFill rotWithShape="1">
            <a:blip r:embed="rId6"/>
            <a:stretch>
              <a:fillRect/>
            </a:stretch>
          </a:blipFill>
          <a:ln w="9525">
            <a:noFill/>
          </a:ln>
        </p:spPr>
        <p:txBody>
          <a:bodyPr anchor="ctr"/>
          <a:lstStyle/>
          <a:p>
            <a:pPr lvl="0" algn="ctr" defTabSz="914400">
              <a:buClr>
                <a:srgbClr val="000000"/>
              </a:buClr>
              <a:buFont typeface="Arial" panose="020B0604020202020204" pitchFamily="34" charset="0"/>
              <a:buNone/>
            </a:pPr>
            <a:endParaRPr lang="zh-CN" altLang="en-US" dirty="0">
              <a:solidFill>
                <a:srgbClr val="FFFFFF"/>
              </a:solidFill>
              <a:latin typeface="Arial Narrow" panose="020B0606020202030204"/>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矩形 5"/>
          <p:cNvSpPr/>
          <p:nvPr/>
        </p:nvSpPr>
        <p:spPr>
          <a:xfrm>
            <a:off x="3930650" y="1951038"/>
            <a:ext cx="4122738" cy="4916488"/>
          </a:xfrm>
          <a:prstGeom prst="rect">
            <a:avLst/>
          </a:prstGeom>
          <a:blipFill dpi="0" rotWithShape="1">
            <a:blip r:embed="rId2">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1268" name="图片 22"/>
          <p:cNvPicPr>
            <a:picLocks noChangeAspect="1"/>
          </p:cNvPicPr>
          <p:nvPr/>
        </p:nvPicPr>
        <p:blipFill>
          <a:blip r:embed="rId3"/>
          <a:stretch>
            <a:fillRect/>
          </a:stretch>
        </p:blipFill>
        <p:spPr>
          <a:xfrm>
            <a:off x="0" y="800100"/>
            <a:ext cx="12192000" cy="1460500"/>
          </a:xfrm>
          <a:prstGeom prst="rect">
            <a:avLst/>
          </a:prstGeom>
          <a:noFill/>
          <a:ln w="9525">
            <a:noFill/>
          </a:ln>
        </p:spPr>
      </p:pic>
      <p:sp>
        <p:nvSpPr>
          <p:cNvPr id="11269" name="TextBox 2"/>
          <p:cNvSpPr txBox="1"/>
          <p:nvPr/>
        </p:nvSpPr>
        <p:spPr>
          <a:xfrm>
            <a:off x="177800" y="1138238"/>
            <a:ext cx="530225" cy="460375"/>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01</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271" name="TextBox 11"/>
          <p:cNvSpPr txBox="1"/>
          <p:nvPr/>
        </p:nvSpPr>
        <p:spPr>
          <a:xfrm>
            <a:off x="819150" y="1327150"/>
            <a:ext cx="1419225" cy="277813"/>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1272" name="TextBox 12"/>
          <p:cNvSpPr txBox="1"/>
          <p:nvPr/>
        </p:nvSpPr>
        <p:spPr>
          <a:xfrm>
            <a:off x="819150" y="1112838"/>
            <a:ext cx="785813" cy="277812"/>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01</a:t>
            </a:r>
            <a:endParaRPr lang="zh-CN" altLang="en-US" sz="1200" b="1" dirty="0">
              <a:solidFill>
                <a:schemeClr val="bg1"/>
              </a:solidFill>
              <a:latin typeface="Adobe 繁黑體 Std B" pitchFamily="34" charset="-128"/>
              <a:ea typeface="Adobe 繁黑體 Std B" pitchFamily="34" charset="-128"/>
            </a:endParaRPr>
          </a:p>
        </p:txBody>
      </p:sp>
      <p:sp>
        <p:nvSpPr>
          <p:cNvPr id="11273" name="MH_Text_1"/>
          <p:cNvSpPr txBox="1"/>
          <p:nvPr/>
        </p:nvSpPr>
        <p:spPr>
          <a:xfrm>
            <a:off x="8266113" y="3060700"/>
            <a:ext cx="3621087" cy="3625850"/>
          </a:xfrm>
          <a:prstGeom prst="rect">
            <a:avLst/>
          </a:prstGeom>
          <a:noFill/>
          <a:ln w="9525">
            <a:noFill/>
          </a:ln>
        </p:spPr>
        <p:txBody>
          <a:bodyPr lIns="90000" tIns="46800" rIns="90000" bIns="46800" anchor="t"/>
          <a:lstStyle/>
          <a:p>
            <a:pPr lvl="0" algn="ctr" defTabSz="914400">
              <a:lnSpc>
                <a:spcPct val="150000"/>
              </a:lnSpc>
              <a:spcBef>
                <a:spcPts val="600"/>
              </a:spcBef>
              <a:spcAft>
                <a:spcPts val="600"/>
              </a:spcAft>
              <a:buFont typeface="Arial" panose="020B0604020202020204" pitchFamily="34" charset="0"/>
              <a:buNone/>
            </a:pPr>
            <a:r>
              <a:rPr lang="en-US" altLang="zh-CN" sz="1600" dirty="0">
                <a:latin typeface="Calibri" panose="020F0502020204030204" pitchFamily="34" charset="0"/>
                <a:ea typeface="宋体" panose="02010600030101010101" pitchFamily="2" charset="-122"/>
              </a:rPr>
              <a:t>Lorem ipsum dolor sit amet consectetur adipisicing elit sed do eiusmod tempor incididunt ut labore et dolore magna aliqua Ut enim ad minim veniam quis nostrud exercitation ullamco laboris nisi ut aliquip .</a:t>
            </a:r>
            <a:endParaRPr lang="zh-CN" altLang="en-US" sz="1600" dirty="0">
              <a:latin typeface="Calibri" panose="020F0502020204030204" pitchFamily="34" charset="0"/>
              <a:ea typeface="幼圆" panose="02010509060101010101" charset="-122"/>
            </a:endParaRPr>
          </a:p>
        </p:txBody>
      </p:sp>
      <p:sp>
        <p:nvSpPr>
          <p:cNvPr id="11274" name="MH_Text_1"/>
          <p:cNvSpPr txBox="1"/>
          <p:nvPr/>
        </p:nvSpPr>
        <p:spPr>
          <a:xfrm>
            <a:off x="442913" y="3060700"/>
            <a:ext cx="3621087" cy="3625850"/>
          </a:xfrm>
          <a:prstGeom prst="rect">
            <a:avLst/>
          </a:prstGeom>
          <a:noFill/>
          <a:ln w="9525">
            <a:noFill/>
          </a:ln>
        </p:spPr>
        <p:txBody>
          <a:bodyPr lIns="90000" tIns="46800" rIns="90000" bIns="46800" anchor="t"/>
          <a:lstStyle/>
          <a:p>
            <a:pPr lvl="0" algn="ctr" defTabSz="914400">
              <a:lnSpc>
                <a:spcPct val="150000"/>
              </a:lnSpc>
              <a:spcBef>
                <a:spcPts val="600"/>
              </a:spcBef>
              <a:spcAft>
                <a:spcPts val="600"/>
              </a:spcAft>
              <a:buFont typeface="Arial" panose="020B0604020202020204" pitchFamily="34" charset="0"/>
              <a:buNone/>
            </a:pPr>
            <a:r>
              <a:rPr lang="en-US" altLang="zh-CN" sz="1600" dirty="0">
                <a:latin typeface="Calibri" panose="020F0502020204030204" pitchFamily="34" charset="0"/>
                <a:ea typeface="宋体" panose="02010600030101010101" pitchFamily="2" charset="-122"/>
              </a:rPr>
              <a:t>Lorem ipsum dolor sit amet consectetur adipisicing elit sed do eiusmod tempor incididunt ut labore et dolore magna aliqua Ut enim ad minim veniam quis nostrud exercitation ullamco laboris nisi ut aliquip .</a:t>
            </a:r>
            <a:endParaRPr lang="zh-CN" altLang="en-US" sz="1600" dirty="0">
              <a:latin typeface="Calibri" panose="020F0502020204030204" pitchFamily="34" charset="0"/>
              <a:ea typeface="幼圆" panose="02010509060101010101" charset="-122"/>
            </a:endParaRPr>
          </a:p>
        </p:txBody>
      </p:sp>
      <p:sp>
        <p:nvSpPr>
          <p:cNvPr id="7" name="椭圆 6"/>
          <p:cNvSpPr/>
          <p:nvPr/>
        </p:nvSpPr>
        <p:spPr>
          <a:xfrm rot="19800000">
            <a:off x="2189078" y="5427135"/>
            <a:ext cx="269941"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1" fmla="*/ 0 w 950025"/>
              <a:gd name="connsiteY0-2" fmla="*/ 920642 h 1810786"/>
              <a:gd name="connsiteX1-3" fmla="*/ 504701 w 950025"/>
              <a:gd name="connsiteY1-4" fmla="*/ 39208 h 1810786"/>
              <a:gd name="connsiteX2-5" fmla="*/ 950025 w 950025"/>
              <a:gd name="connsiteY2-6" fmla="*/ 445629 h 1810786"/>
              <a:gd name="connsiteX3-7" fmla="*/ 504701 w 950025"/>
              <a:gd name="connsiteY3-8" fmla="*/ 1802076 h 1810786"/>
              <a:gd name="connsiteX4-9" fmla="*/ 0 w 950025"/>
              <a:gd name="connsiteY4-10" fmla="*/ 920642 h 1810786"/>
              <a:gd name="connsiteX0-11" fmla="*/ 0 w 965700"/>
              <a:gd name="connsiteY0-12" fmla="*/ 894177 h 1784321"/>
              <a:gd name="connsiteX1-13" fmla="*/ 504701 w 965700"/>
              <a:gd name="connsiteY1-14" fmla="*/ 12743 h 1784321"/>
              <a:gd name="connsiteX2-15" fmla="*/ 950025 w 965700"/>
              <a:gd name="connsiteY2-16" fmla="*/ 419164 h 1784321"/>
              <a:gd name="connsiteX3-17" fmla="*/ 831273 w 965700"/>
              <a:gd name="connsiteY3-18" fmla="*/ 1074966 h 1784321"/>
              <a:gd name="connsiteX4-19" fmla="*/ 504701 w 965700"/>
              <a:gd name="connsiteY4-20" fmla="*/ 1775611 h 1784321"/>
              <a:gd name="connsiteX5" fmla="*/ 0 w 965700"/>
              <a:gd name="connsiteY5" fmla="*/ 894177 h 1784321"/>
              <a:gd name="connsiteX0-21" fmla="*/ 0 w 965700"/>
              <a:gd name="connsiteY0-22" fmla="*/ 900212 h 1790356"/>
              <a:gd name="connsiteX1-23" fmla="*/ 504701 w 965700"/>
              <a:gd name="connsiteY1-24" fmla="*/ 18778 h 1790356"/>
              <a:gd name="connsiteX2-25" fmla="*/ 950025 w 965700"/>
              <a:gd name="connsiteY2-26" fmla="*/ 425199 h 1790356"/>
              <a:gd name="connsiteX3-27" fmla="*/ 831273 w 965700"/>
              <a:gd name="connsiteY3-28" fmla="*/ 1081001 h 1790356"/>
              <a:gd name="connsiteX4-29" fmla="*/ 504701 w 965700"/>
              <a:gd name="connsiteY4-30" fmla="*/ 1781646 h 1790356"/>
              <a:gd name="connsiteX5-31" fmla="*/ 0 w 965700"/>
              <a:gd name="connsiteY5-32" fmla="*/ 900212 h 1790356"/>
              <a:gd name="connsiteX0-33" fmla="*/ 0 w 1020567"/>
              <a:gd name="connsiteY0-34" fmla="*/ 901754 h 1791898"/>
              <a:gd name="connsiteX1-35" fmla="*/ 504701 w 1020567"/>
              <a:gd name="connsiteY1-36" fmla="*/ 20320 h 1791898"/>
              <a:gd name="connsiteX2-37" fmla="*/ 1009401 w 1020567"/>
              <a:gd name="connsiteY2-38" fmla="*/ 414866 h 1791898"/>
              <a:gd name="connsiteX3-39" fmla="*/ 831273 w 1020567"/>
              <a:gd name="connsiteY3-40" fmla="*/ 1082543 h 1791898"/>
              <a:gd name="connsiteX4-41" fmla="*/ 504701 w 1020567"/>
              <a:gd name="connsiteY4-42" fmla="*/ 1783188 h 1791898"/>
              <a:gd name="connsiteX5-43" fmla="*/ 0 w 1020567"/>
              <a:gd name="connsiteY5-44" fmla="*/ 901754 h 1791898"/>
              <a:gd name="connsiteX0-45" fmla="*/ 0 w 1020567"/>
              <a:gd name="connsiteY0-46" fmla="*/ 915726 h 1805870"/>
              <a:gd name="connsiteX1-47" fmla="*/ 504701 w 1020567"/>
              <a:gd name="connsiteY1-48" fmla="*/ 34292 h 1805870"/>
              <a:gd name="connsiteX2-49" fmla="*/ 1009401 w 1020567"/>
              <a:gd name="connsiteY2-50" fmla="*/ 428838 h 1805870"/>
              <a:gd name="connsiteX3-51" fmla="*/ 831273 w 1020567"/>
              <a:gd name="connsiteY3-52" fmla="*/ 1096515 h 1805870"/>
              <a:gd name="connsiteX4-53" fmla="*/ 504701 w 1020567"/>
              <a:gd name="connsiteY4-54" fmla="*/ 1797160 h 1805870"/>
              <a:gd name="connsiteX5-55" fmla="*/ 0 w 1020567"/>
              <a:gd name="connsiteY5-56" fmla="*/ 915726 h 1805870"/>
              <a:gd name="connsiteX0-57" fmla="*/ 0 w 1009401"/>
              <a:gd name="connsiteY0-58" fmla="*/ 915726 h 1805870"/>
              <a:gd name="connsiteX1-59" fmla="*/ 504701 w 1009401"/>
              <a:gd name="connsiteY1-60" fmla="*/ 34292 h 1805870"/>
              <a:gd name="connsiteX2-61" fmla="*/ 1009401 w 1009401"/>
              <a:gd name="connsiteY2-62" fmla="*/ 428838 h 1805870"/>
              <a:gd name="connsiteX3-63" fmla="*/ 831273 w 1009401"/>
              <a:gd name="connsiteY3-64" fmla="*/ 1096515 h 1805870"/>
              <a:gd name="connsiteX4-65" fmla="*/ 504701 w 1009401"/>
              <a:gd name="connsiteY4-66" fmla="*/ 1797160 h 1805870"/>
              <a:gd name="connsiteX5-67" fmla="*/ 0 w 1009401"/>
              <a:gd name="connsiteY5-68" fmla="*/ 915726 h 1805870"/>
              <a:gd name="connsiteX0-69" fmla="*/ 0 w 1009401"/>
              <a:gd name="connsiteY0-70" fmla="*/ 915726 h 1805870"/>
              <a:gd name="connsiteX1-71" fmla="*/ 504701 w 1009401"/>
              <a:gd name="connsiteY1-72" fmla="*/ 34292 h 1805870"/>
              <a:gd name="connsiteX2-73" fmla="*/ 1009401 w 1009401"/>
              <a:gd name="connsiteY2-74" fmla="*/ 428838 h 1805870"/>
              <a:gd name="connsiteX3-75" fmla="*/ 831273 w 1009401"/>
              <a:gd name="connsiteY3-76" fmla="*/ 1096515 h 1805870"/>
              <a:gd name="connsiteX4-77" fmla="*/ 504701 w 1009401"/>
              <a:gd name="connsiteY4-78" fmla="*/ 1797160 h 1805870"/>
              <a:gd name="connsiteX5-79" fmla="*/ 0 w 1009401"/>
              <a:gd name="connsiteY5-80" fmla="*/ 915726 h 1805870"/>
              <a:gd name="connsiteX0-81" fmla="*/ 0 w 1009401"/>
              <a:gd name="connsiteY0-82" fmla="*/ 915726 h 1797244"/>
              <a:gd name="connsiteX1-83" fmla="*/ 504701 w 1009401"/>
              <a:gd name="connsiteY1-84" fmla="*/ 34292 h 1797244"/>
              <a:gd name="connsiteX2-85" fmla="*/ 1009401 w 1009401"/>
              <a:gd name="connsiteY2-86" fmla="*/ 428838 h 1797244"/>
              <a:gd name="connsiteX3-87" fmla="*/ 617517 w 1009401"/>
              <a:gd name="connsiteY3-88" fmla="*/ 965886 h 1797244"/>
              <a:gd name="connsiteX4-89" fmla="*/ 504701 w 1009401"/>
              <a:gd name="connsiteY4-90" fmla="*/ 1797160 h 1797244"/>
              <a:gd name="connsiteX5-91" fmla="*/ 0 w 1009401"/>
              <a:gd name="connsiteY5-92" fmla="*/ 915726 h 1797244"/>
              <a:gd name="connsiteX0-93" fmla="*/ 0 w 1029241"/>
              <a:gd name="connsiteY0-94" fmla="*/ 915726 h 1797244"/>
              <a:gd name="connsiteX1-95" fmla="*/ 504701 w 1029241"/>
              <a:gd name="connsiteY1-96" fmla="*/ 34292 h 1797244"/>
              <a:gd name="connsiteX2-97" fmla="*/ 1009401 w 1029241"/>
              <a:gd name="connsiteY2-98" fmla="*/ 428838 h 1797244"/>
              <a:gd name="connsiteX3-99" fmla="*/ 617517 w 1029241"/>
              <a:gd name="connsiteY3-100" fmla="*/ 965886 h 1797244"/>
              <a:gd name="connsiteX4-101" fmla="*/ 504701 w 1029241"/>
              <a:gd name="connsiteY4-102" fmla="*/ 1797160 h 1797244"/>
              <a:gd name="connsiteX5-103" fmla="*/ 0 w 1029241"/>
              <a:gd name="connsiteY5-104" fmla="*/ 915726 h 1797244"/>
              <a:gd name="connsiteX0-105" fmla="*/ 0 w 1029241"/>
              <a:gd name="connsiteY0-106" fmla="*/ 915726 h 1797244"/>
              <a:gd name="connsiteX1-107" fmla="*/ 504701 w 1029241"/>
              <a:gd name="connsiteY1-108" fmla="*/ 34292 h 1797244"/>
              <a:gd name="connsiteX2-109" fmla="*/ 1009401 w 1029241"/>
              <a:gd name="connsiteY2-110" fmla="*/ 428838 h 1797244"/>
              <a:gd name="connsiteX3-111" fmla="*/ 617517 w 1029241"/>
              <a:gd name="connsiteY3-112" fmla="*/ 965886 h 1797244"/>
              <a:gd name="connsiteX4-113" fmla="*/ 504701 w 1029241"/>
              <a:gd name="connsiteY4-114" fmla="*/ 1797160 h 1797244"/>
              <a:gd name="connsiteX5-115" fmla="*/ 0 w 1029241"/>
              <a:gd name="connsiteY5-116" fmla="*/ 915726 h 1797244"/>
              <a:gd name="connsiteX0-117" fmla="*/ 0 w 1116279"/>
              <a:gd name="connsiteY0-118" fmla="*/ 932431 h 1813949"/>
              <a:gd name="connsiteX1-119" fmla="*/ 504701 w 1116279"/>
              <a:gd name="connsiteY1-120" fmla="*/ 50997 h 1813949"/>
              <a:gd name="connsiteX2-121" fmla="*/ 1116279 w 1116279"/>
              <a:gd name="connsiteY2-122" fmla="*/ 386167 h 1813949"/>
              <a:gd name="connsiteX3-123" fmla="*/ 617517 w 1116279"/>
              <a:gd name="connsiteY3-124" fmla="*/ 982591 h 1813949"/>
              <a:gd name="connsiteX4-125" fmla="*/ 504701 w 1116279"/>
              <a:gd name="connsiteY4-126" fmla="*/ 1813865 h 1813949"/>
              <a:gd name="connsiteX5-127" fmla="*/ 0 w 1116279"/>
              <a:gd name="connsiteY5-128" fmla="*/ 932431 h 1813949"/>
              <a:gd name="connsiteX0-129" fmla="*/ 0 w 1116279"/>
              <a:gd name="connsiteY0-130" fmla="*/ 921141 h 1802659"/>
              <a:gd name="connsiteX1-131" fmla="*/ 504701 w 1116279"/>
              <a:gd name="connsiteY1-132" fmla="*/ 39707 h 1802659"/>
              <a:gd name="connsiteX2-133" fmla="*/ 1116279 w 1116279"/>
              <a:gd name="connsiteY2-134" fmla="*/ 374877 h 1802659"/>
              <a:gd name="connsiteX3-135" fmla="*/ 617517 w 1116279"/>
              <a:gd name="connsiteY3-136" fmla="*/ 971301 h 1802659"/>
              <a:gd name="connsiteX4-137" fmla="*/ 504701 w 1116279"/>
              <a:gd name="connsiteY4-138" fmla="*/ 1802575 h 1802659"/>
              <a:gd name="connsiteX5-139" fmla="*/ 0 w 1116279"/>
              <a:gd name="connsiteY5-140" fmla="*/ 921141 h 1802659"/>
              <a:gd name="connsiteX0-141" fmla="*/ 0 w 1116279"/>
              <a:gd name="connsiteY0-142" fmla="*/ 921141 h 1812795"/>
              <a:gd name="connsiteX1-143" fmla="*/ 504701 w 1116279"/>
              <a:gd name="connsiteY1-144" fmla="*/ 39707 h 1812795"/>
              <a:gd name="connsiteX2-145" fmla="*/ 1116279 w 1116279"/>
              <a:gd name="connsiteY2-146" fmla="*/ 374877 h 1812795"/>
              <a:gd name="connsiteX3-147" fmla="*/ 617517 w 1116279"/>
              <a:gd name="connsiteY3-148" fmla="*/ 971301 h 1812795"/>
              <a:gd name="connsiteX4-149" fmla="*/ 558139 w 1116279"/>
              <a:gd name="connsiteY4-150" fmla="*/ 1375063 h 1812795"/>
              <a:gd name="connsiteX5-151" fmla="*/ 504701 w 1116279"/>
              <a:gd name="connsiteY5-152" fmla="*/ 1802575 h 1812795"/>
              <a:gd name="connsiteX6" fmla="*/ 0 w 1116279"/>
              <a:gd name="connsiteY6" fmla="*/ 921141 h 1812795"/>
              <a:gd name="connsiteX0-153" fmla="*/ 0 w 1116279"/>
              <a:gd name="connsiteY0-154" fmla="*/ 921141 h 1817072"/>
              <a:gd name="connsiteX1-155" fmla="*/ 504701 w 1116279"/>
              <a:gd name="connsiteY1-156" fmla="*/ 39707 h 1817072"/>
              <a:gd name="connsiteX2-157" fmla="*/ 1116279 w 1116279"/>
              <a:gd name="connsiteY2-158" fmla="*/ 374877 h 1817072"/>
              <a:gd name="connsiteX3-159" fmla="*/ 617517 w 1116279"/>
              <a:gd name="connsiteY3-160" fmla="*/ 971301 h 1817072"/>
              <a:gd name="connsiteX4-161" fmla="*/ 855022 w 1116279"/>
              <a:gd name="connsiteY4-162" fmla="*/ 1434440 h 1817072"/>
              <a:gd name="connsiteX5-163" fmla="*/ 504701 w 1116279"/>
              <a:gd name="connsiteY5-164" fmla="*/ 1802575 h 1817072"/>
              <a:gd name="connsiteX6-165" fmla="*/ 0 w 1116279"/>
              <a:gd name="connsiteY6-166" fmla="*/ 921141 h 1817072"/>
              <a:gd name="connsiteX0-167" fmla="*/ 0 w 1116279"/>
              <a:gd name="connsiteY0-168" fmla="*/ 921141 h 1828689"/>
              <a:gd name="connsiteX1-169" fmla="*/ 504701 w 1116279"/>
              <a:gd name="connsiteY1-170" fmla="*/ 39707 h 1828689"/>
              <a:gd name="connsiteX2-171" fmla="*/ 1116279 w 1116279"/>
              <a:gd name="connsiteY2-172" fmla="*/ 374877 h 1828689"/>
              <a:gd name="connsiteX3-173" fmla="*/ 617517 w 1116279"/>
              <a:gd name="connsiteY3-174" fmla="*/ 971301 h 1828689"/>
              <a:gd name="connsiteX4-175" fmla="*/ 855022 w 1116279"/>
              <a:gd name="connsiteY4-176" fmla="*/ 1434440 h 1828689"/>
              <a:gd name="connsiteX5-177" fmla="*/ 504701 w 1116279"/>
              <a:gd name="connsiteY5-178" fmla="*/ 1802575 h 1828689"/>
              <a:gd name="connsiteX6-179" fmla="*/ 0 w 1116279"/>
              <a:gd name="connsiteY6-180" fmla="*/ 921141 h 1828689"/>
              <a:gd name="connsiteX0-181" fmla="*/ 0 w 1116279"/>
              <a:gd name="connsiteY0-182" fmla="*/ 921141 h 1824570"/>
              <a:gd name="connsiteX1-183" fmla="*/ 504701 w 1116279"/>
              <a:gd name="connsiteY1-184" fmla="*/ 39707 h 1824570"/>
              <a:gd name="connsiteX2-185" fmla="*/ 1116279 w 1116279"/>
              <a:gd name="connsiteY2-186" fmla="*/ 374877 h 1824570"/>
              <a:gd name="connsiteX3-187" fmla="*/ 617517 w 1116279"/>
              <a:gd name="connsiteY3-188" fmla="*/ 971301 h 1824570"/>
              <a:gd name="connsiteX4-189" fmla="*/ 855022 w 1116279"/>
              <a:gd name="connsiteY4-190" fmla="*/ 1434440 h 1824570"/>
              <a:gd name="connsiteX5-191" fmla="*/ 504701 w 1116279"/>
              <a:gd name="connsiteY5-192" fmla="*/ 1802575 h 1824570"/>
              <a:gd name="connsiteX6-193" fmla="*/ 0 w 1116279"/>
              <a:gd name="connsiteY6-194" fmla="*/ 921141 h 1824570"/>
              <a:gd name="connsiteX0-195" fmla="*/ 0 w 1116279"/>
              <a:gd name="connsiteY0-196" fmla="*/ 921141 h 1824570"/>
              <a:gd name="connsiteX1-197" fmla="*/ 504701 w 1116279"/>
              <a:gd name="connsiteY1-198" fmla="*/ 39707 h 1824570"/>
              <a:gd name="connsiteX2-199" fmla="*/ 1116279 w 1116279"/>
              <a:gd name="connsiteY2-200" fmla="*/ 374877 h 1824570"/>
              <a:gd name="connsiteX3-201" fmla="*/ 617517 w 1116279"/>
              <a:gd name="connsiteY3-202" fmla="*/ 971301 h 1824570"/>
              <a:gd name="connsiteX4-203" fmla="*/ 855022 w 1116279"/>
              <a:gd name="connsiteY4-204" fmla="*/ 1434440 h 1824570"/>
              <a:gd name="connsiteX5-205" fmla="*/ 504701 w 1116279"/>
              <a:gd name="connsiteY5-206" fmla="*/ 1802575 h 1824570"/>
              <a:gd name="connsiteX6-207" fmla="*/ 0 w 1116279"/>
              <a:gd name="connsiteY6-208" fmla="*/ 921141 h 1824570"/>
              <a:gd name="connsiteX0-209" fmla="*/ 0 w 1116279"/>
              <a:gd name="connsiteY0-210" fmla="*/ 921141 h 1824570"/>
              <a:gd name="connsiteX1-211" fmla="*/ 504701 w 1116279"/>
              <a:gd name="connsiteY1-212" fmla="*/ 39707 h 1824570"/>
              <a:gd name="connsiteX2-213" fmla="*/ 1116279 w 1116279"/>
              <a:gd name="connsiteY2-214" fmla="*/ 374877 h 1824570"/>
              <a:gd name="connsiteX3-215" fmla="*/ 617517 w 1116279"/>
              <a:gd name="connsiteY3-216" fmla="*/ 971301 h 1824570"/>
              <a:gd name="connsiteX4-217" fmla="*/ 855022 w 1116279"/>
              <a:gd name="connsiteY4-218" fmla="*/ 1434440 h 1824570"/>
              <a:gd name="connsiteX5-219" fmla="*/ 504701 w 1116279"/>
              <a:gd name="connsiteY5-220" fmla="*/ 1802575 h 1824570"/>
              <a:gd name="connsiteX6-221" fmla="*/ 0 w 1116279"/>
              <a:gd name="connsiteY6-222" fmla="*/ 921141 h 1824570"/>
              <a:gd name="connsiteX0-223" fmla="*/ 0 w 1116279"/>
              <a:gd name="connsiteY0-224" fmla="*/ 921141 h 1824570"/>
              <a:gd name="connsiteX1-225" fmla="*/ 504701 w 1116279"/>
              <a:gd name="connsiteY1-226" fmla="*/ 39707 h 1824570"/>
              <a:gd name="connsiteX2-227" fmla="*/ 1116279 w 1116279"/>
              <a:gd name="connsiteY2-228" fmla="*/ 374877 h 1824570"/>
              <a:gd name="connsiteX3-229" fmla="*/ 617517 w 1116279"/>
              <a:gd name="connsiteY3-230" fmla="*/ 971301 h 1824570"/>
              <a:gd name="connsiteX4-231" fmla="*/ 855022 w 1116279"/>
              <a:gd name="connsiteY4-232" fmla="*/ 1434440 h 1824570"/>
              <a:gd name="connsiteX5-233" fmla="*/ 504701 w 1116279"/>
              <a:gd name="connsiteY5-234" fmla="*/ 1802575 h 1824570"/>
              <a:gd name="connsiteX6-235" fmla="*/ 0 w 1116279"/>
              <a:gd name="connsiteY6-236" fmla="*/ 921141 h 1824570"/>
              <a:gd name="connsiteX0-237" fmla="*/ 0 w 1116279"/>
              <a:gd name="connsiteY0-238" fmla="*/ 921141 h 1830114"/>
              <a:gd name="connsiteX1-239" fmla="*/ 504701 w 1116279"/>
              <a:gd name="connsiteY1-240" fmla="*/ 39707 h 1830114"/>
              <a:gd name="connsiteX2-241" fmla="*/ 1116279 w 1116279"/>
              <a:gd name="connsiteY2-242" fmla="*/ 374877 h 1830114"/>
              <a:gd name="connsiteX3-243" fmla="*/ 617517 w 1116279"/>
              <a:gd name="connsiteY3-244" fmla="*/ 971301 h 1830114"/>
              <a:gd name="connsiteX4-245" fmla="*/ 878772 w 1116279"/>
              <a:gd name="connsiteY4-246" fmla="*/ 1470066 h 1830114"/>
              <a:gd name="connsiteX5-247" fmla="*/ 504701 w 1116279"/>
              <a:gd name="connsiteY5-248" fmla="*/ 1802575 h 1830114"/>
              <a:gd name="connsiteX6-249" fmla="*/ 0 w 1116279"/>
              <a:gd name="connsiteY6-250" fmla="*/ 921141 h 1830114"/>
              <a:gd name="connsiteX0-251" fmla="*/ 0 w 1116279"/>
              <a:gd name="connsiteY0-252" fmla="*/ 921141 h 1830114"/>
              <a:gd name="connsiteX1-253" fmla="*/ 504701 w 1116279"/>
              <a:gd name="connsiteY1-254" fmla="*/ 39707 h 1830114"/>
              <a:gd name="connsiteX2-255" fmla="*/ 1116279 w 1116279"/>
              <a:gd name="connsiteY2-256" fmla="*/ 374877 h 1830114"/>
              <a:gd name="connsiteX3-257" fmla="*/ 617517 w 1116279"/>
              <a:gd name="connsiteY3-258" fmla="*/ 971301 h 1830114"/>
              <a:gd name="connsiteX4-259" fmla="*/ 878772 w 1116279"/>
              <a:gd name="connsiteY4-260" fmla="*/ 1470066 h 1830114"/>
              <a:gd name="connsiteX5-261" fmla="*/ 504701 w 1116279"/>
              <a:gd name="connsiteY5-262" fmla="*/ 1802575 h 1830114"/>
              <a:gd name="connsiteX6-263" fmla="*/ 0 w 1116279"/>
              <a:gd name="connsiteY6-264" fmla="*/ 921141 h 1830114"/>
              <a:gd name="connsiteX0-265" fmla="*/ 0 w 1116279"/>
              <a:gd name="connsiteY0-266" fmla="*/ 921141 h 1827911"/>
              <a:gd name="connsiteX1-267" fmla="*/ 504701 w 1116279"/>
              <a:gd name="connsiteY1-268" fmla="*/ 39707 h 1827911"/>
              <a:gd name="connsiteX2-269" fmla="*/ 1116279 w 1116279"/>
              <a:gd name="connsiteY2-270" fmla="*/ 374877 h 1827911"/>
              <a:gd name="connsiteX3-271" fmla="*/ 617517 w 1116279"/>
              <a:gd name="connsiteY3-272" fmla="*/ 971301 h 1827911"/>
              <a:gd name="connsiteX4-273" fmla="*/ 878772 w 1116279"/>
              <a:gd name="connsiteY4-274" fmla="*/ 1470066 h 1827911"/>
              <a:gd name="connsiteX5-275" fmla="*/ 504701 w 1116279"/>
              <a:gd name="connsiteY5-276" fmla="*/ 1802575 h 1827911"/>
              <a:gd name="connsiteX6-277" fmla="*/ 0 w 1116279"/>
              <a:gd name="connsiteY6-278" fmla="*/ 921141 h 1827911"/>
              <a:gd name="connsiteX0-279" fmla="*/ 0 w 1116279"/>
              <a:gd name="connsiteY0-280" fmla="*/ 921141 h 1827911"/>
              <a:gd name="connsiteX1-281" fmla="*/ 504701 w 1116279"/>
              <a:gd name="connsiteY1-282" fmla="*/ 39707 h 1827911"/>
              <a:gd name="connsiteX2-283" fmla="*/ 1116279 w 1116279"/>
              <a:gd name="connsiteY2-284" fmla="*/ 374877 h 1827911"/>
              <a:gd name="connsiteX3-285" fmla="*/ 617517 w 1116279"/>
              <a:gd name="connsiteY3-286" fmla="*/ 971301 h 1827911"/>
              <a:gd name="connsiteX4-287" fmla="*/ 878772 w 1116279"/>
              <a:gd name="connsiteY4-288" fmla="*/ 1470066 h 1827911"/>
              <a:gd name="connsiteX5-289" fmla="*/ 504701 w 1116279"/>
              <a:gd name="connsiteY5-290" fmla="*/ 1802575 h 1827911"/>
              <a:gd name="connsiteX6-291" fmla="*/ 0 w 1116279"/>
              <a:gd name="connsiteY6-292" fmla="*/ 921141 h 1827911"/>
              <a:gd name="connsiteX0-293" fmla="*/ 0 w 1116279"/>
              <a:gd name="connsiteY0-294" fmla="*/ 921141 h 1836388"/>
              <a:gd name="connsiteX1-295" fmla="*/ 504701 w 1116279"/>
              <a:gd name="connsiteY1-296" fmla="*/ 39707 h 1836388"/>
              <a:gd name="connsiteX2-297" fmla="*/ 1116279 w 1116279"/>
              <a:gd name="connsiteY2-298" fmla="*/ 374877 h 1836388"/>
              <a:gd name="connsiteX3-299" fmla="*/ 617517 w 1116279"/>
              <a:gd name="connsiteY3-300" fmla="*/ 971301 h 1836388"/>
              <a:gd name="connsiteX4-301" fmla="*/ 985650 w 1116279"/>
              <a:gd name="connsiteY4-302" fmla="*/ 1517567 h 1836388"/>
              <a:gd name="connsiteX5-303" fmla="*/ 504701 w 1116279"/>
              <a:gd name="connsiteY5-304" fmla="*/ 1802575 h 1836388"/>
              <a:gd name="connsiteX6-305" fmla="*/ 0 w 1116279"/>
              <a:gd name="connsiteY6-306" fmla="*/ 921141 h 1836388"/>
              <a:gd name="connsiteX0-307" fmla="*/ 0 w 1116279"/>
              <a:gd name="connsiteY0-308" fmla="*/ 921141 h 1836388"/>
              <a:gd name="connsiteX1-309" fmla="*/ 504701 w 1116279"/>
              <a:gd name="connsiteY1-310" fmla="*/ 39707 h 1836388"/>
              <a:gd name="connsiteX2-311" fmla="*/ 1116279 w 1116279"/>
              <a:gd name="connsiteY2-312" fmla="*/ 374877 h 1836388"/>
              <a:gd name="connsiteX3-313" fmla="*/ 617517 w 1116279"/>
              <a:gd name="connsiteY3-314" fmla="*/ 971301 h 1836388"/>
              <a:gd name="connsiteX4-315" fmla="*/ 985650 w 1116279"/>
              <a:gd name="connsiteY4-316" fmla="*/ 1517567 h 1836388"/>
              <a:gd name="connsiteX5-317" fmla="*/ 504701 w 1116279"/>
              <a:gd name="connsiteY5-318" fmla="*/ 1802575 h 1836388"/>
              <a:gd name="connsiteX6-319" fmla="*/ 0 w 1116279"/>
              <a:gd name="connsiteY6-320" fmla="*/ 921141 h 1836388"/>
              <a:gd name="connsiteX0-321" fmla="*/ 0 w 1116279"/>
              <a:gd name="connsiteY0-322" fmla="*/ 921141 h 1836388"/>
              <a:gd name="connsiteX1-323" fmla="*/ 504701 w 1116279"/>
              <a:gd name="connsiteY1-324" fmla="*/ 39707 h 1836388"/>
              <a:gd name="connsiteX2-325" fmla="*/ 1116279 w 1116279"/>
              <a:gd name="connsiteY2-326" fmla="*/ 374877 h 1836388"/>
              <a:gd name="connsiteX3-327" fmla="*/ 617517 w 1116279"/>
              <a:gd name="connsiteY3-328" fmla="*/ 971301 h 1836388"/>
              <a:gd name="connsiteX4-329" fmla="*/ 985650 w 1116279"/>
              <a:gd name="connsiteY4-330" fmla="*/ 1517567 h 1836388"/>
              <a:gd name="connsiteX5-331" fmla="*/ 504701 w 1116279"/>
              <a:gd name="connsiteY5-332" fmla="*/ 1802575 h 1836388"/>
              <a:gd name="connsiteX6-333" fmla="*/ 0 w 1116279"/>
              <a:gd name="connsiteY6-334" fmla="*/ 921141 h 1836388"/>
              <a:gd name="connsiteX0-335" fmla="*/ 0 w 1116279"/>
              <a:gd name="connsiteY0-336" fmla="*/ 921141 h 1847020"/>
              <a:gd name="connsiteX1-337" fmla="*/ 504701 w 1116279"/>
              <a:gd name="connsiteY1-338" fmla="*/ 39707 h 1847020"/>
              <a:gd name="connsiteX2-339" fmla="*/ 1116279 w 1116279"/>
              <a:gd name="connsiteY2-340" fmla="*/ 374877 h 1847020"/>
              <a:gd name="connsiteX3-341" fmla="*/ 617517 w 1116279"/>
              <a:gd name="connsiteY3-342" fmla="*/ 971301 h 1847020"/>
              <a:gd name="connsiteX4-343" fmla="*/ 985650 w 1116279"/>
              <a:gd name="connsiteY4-344" fmla="*/ 1517567 h 1847020"/>
              <a:gd name="connsiteX5-345" fmla="*/ 504701 w 1116279"/>
              <a:gd name="connsiteY5-346" fmla="*/ 1802575 h 1847020"/>
              <a:gd name="connsiteX6-347" fmla="*/ 0 w 1116279"/>
              <a:gd name="connsiteY6-348" fmla="*/ 921141 h 1847020"/>
              <a:gd name="connsiteX0-349" fmla="*/ 0 w 1136607"/>
              <a:gd name="connsiteY0-350" fmla="*/ 921141 h 1847020"/>
              <a:gd name="connsiteX1-351" fmla="*/ 504701 w 1136607"/>
              <a:gd name="connsiteY1-352" fmla="*/ 39707 h 1847020"/>
              <a:gd name="connsiteX2-353" fmla="*/ 1116279 w 1136607"/>
              <a:gd name="connsiteY2-354" fmla="*/ 374877 h 1847020"/>
              <a:gd name="connsiteX3-355" fmla="*/ 617517 w 1136607"/>
              <a:gd name="connsiteY3-356" fmla="*/ 971301 h 1847020"/>
              <a:gd name="connsiteX4-357" fmla="*/ 985650 w 1136607"/>
              <a:gd name="connsiteY4-358" fmla="*/ 1517567 h 1847020"/>
              <a:gd name="connsiteX5-359" fmla="*/ 504701 w 1136607"/>
              <a:gd name="connsiteY5-360" fmla="*/ 1802575 h 1847020"/>
              <a:gd name="connsiteX6-361" fmla="*/ 0 w 1136607"/>
              <a:gd name="connsiteY6-362" fmla="*/ 921141 h 1847020"/>
              <a:gd name="connsiteX0-363" fmla="*/ 0 w 1200353"/>
              <a:gd name="connsiteY0-364" fmla="*/ 918165 h 1844044"/>
              <a:gd name="connsiteX1-365" fmla="*/ 504701 w 1200353"/>
              <a:gd name="connsiteY1-366" fmla="*/ 36731 h 1844044"/>
              <a:gd name="connsiteX2-367" fmla="*/ 1199407 w 1200353"/>
              <a:gd name="connsiteY2-368" fmla="*/ 383777 h 1844044"/>
              <a:gd name="connsiteX3-369" fmla="*/ 617517 w 1200353"/>
              <a:gd name="connsiteY3-370" fmla="*/ 968325 h 1844044"/>
              <a:gd name="connsiteX4-371" fmla="*/ 985650 w 1200353"/>
              <a:gd name="connsiteY4-372" fmla="*/ 1514591 h 1844044"/>
              <a:gd name="connsiteX5-373" fmla="*/ 504701 w 1200353"/>
              <a:gd name="connsiteY5-374" fmla="*/ 1799599 h 1844044"/>
              <a:gd name="connsiteX6-375" fmla="*/ 0 w 1200353"/>
              <a:gd name="connsiteY6-376" fmla="*/ 918165 h 1844044"/>
              <a:gd name="connsiteX0-377" fmla="*/ 0 w 1236127"/>
              <a:gd name="connsiteY0-378" fmla="*/ 918165 h 1844044"/>
              <a:gd name="connsiteX1-379" fmla="*/ 504701 w 1236127"/>
              <a:gd name="connsiteY1-380" fmla="*/ 36731 h 1844044"/>
              <a:gd name="connsiteX2-381" fmla="*/ 1199407 w 1236127"/>
              <a:gd name="connsiteY2-382" fmla="*/ 383777 h 1844044"/>
              <a:gd name="connsiteX3-383" fmla="*/ 617517 w 1236127"/>
              <a:gd name="connsiteY3-384" fmla="*/ 968325 h 1844044"/>
              <a:gd name="connsiteX4-385" fmla="*/ 985650 w 1236127"/>
              <a:gd name="connsiteY4-386" fmla="*/ 1514591 h 1844044"/>
              <a:gd name="connsiteX5-387" fmla="*/ 504701 w 1236127"/>
              <a:gd name="connsiteY5-388" fmla="*/ 1799599 h 1844044"/>
              <a:gd name="connsiteX6-389" fmla="*/ 0 w 1236127"/>
              <a:gd name="connsiteY6-390" fmla="*/ 918165 h 1844044"/>
              <a:gd name="connsiteX0-391" fmla="*/ 0 w 1236127"/>
              <a:gd name="connsiteY0-392" fmla="*/ 967894 h 1893773"/>
              <a:gd name="connsiteX1-393" fmla="*/ 504701 w 1236127"/>
              <a:gd name="connsiteY1-394" fmla="*/ 86460 h 1893773"/>
              <a:gd name="connsiteX2-395" fmla="*/ 866897 w 1236127"/>
              <a:gd name="connsiteY2-396" fmla="*/ 72281 h 1893773"/>
              <a:gd name="connsiteX3-397" fmla="*/ 1199407 w 1236127"/>
              <a:gd name="connsiteY3-398" fmla="*/ 433506 h 1893773"/>
              <a:gd name="connsiteX4-399" fmla="*/ 617517 w 1236127"/>
              <a:gd name="connsiteY4-400" fmla="*/ 1018054 h 1893773"/>
              <a:gd name="connsiteX5-401" fmla="*/ 985650 w 1236127"/>
              <a:gd name="connsiteY5-402" fmla="*/ 1564320 h 1893773"/>
              <a:gd name="connsiteX6-403" fmla="*/ 504701 w 1236127"/>
              <a:gd name="connsiteY6-404" fmla="*/ 1849328 h 1893773"/>
              <a:gd name="connsiteX7" fmla="*/ 0 w 1236127"/>
              <a:gd name="connsiteY7" fmla="*/ 967894 h 1893773"/>
              <a:gd name="connsiteX0-405" fmla="*/ 0 w 1236127"/>
              <a:gd name="connsiteY0-406" fmla="*/ 1033969 h 1959848"/>
              <a:gd name="connsiteX1-407" fmla="*/ 504701 w 1236127"/>
              <a:gd name="connsiteY1-408" fmla="*/ 152535 h 1959848"/>
              <a:gd name="connsiteX2-409" fmla="*/ 985651 w 1236127"/>
              <a:gd name="connsiteY2-410" fmla="*/ 31478 h 1959848"/>
              <a:gd name="connsiteX3-411" fmla="*/ 1199407 w 1236127"/>
              <a:gd name="connsiteY3-412" fmla="*/ 499581 h 1959848"/>
              <a:gd name="connsiteX4-413" fmla="*/ 617517 w 1236127"/>
              <a:gd name="connsiteY4-414" fmla="*/ 1084129 h 1959848"/>
              <a:gd name="connsiteX5-415" fmla="*/ 985650 w 1236127"/>
              <a:gd name="connsiteY5-416" fmla="*/ 1630395 h 1959848"/>
              <a:gd name="connsiteX6-417" fmla="*/ 504701 w 1236127"/>
              <a:gd name="connsiteY6-418" fmla="*/ 1915403 h 1959848"/>
              <a:gd name="connsiteX7-419" fmla="*/ 0 w 1236127"/>
              <a:gd name="connsiteY7-420" fmla="*/ 1033969 h 1959848"/>
              <a:gd name="connsiteX0-421" fmla="*/ 0 w 1236127"/>
              <a:gd name="connsiteY0-422" fmla="*/ 1093435 h 2019314"/>
              <a:gd name="connsiteX1-423" fmla="*/ 504701 w 1236127"/>
              <a:gd name="connsiteY1-424" fmla="*/ 212001 h 2019314"/>
              <a:gd name="connsiteX2-425" fmla="*/ 1021277 w 1236127"/>
              <a:gd name="connsiteY2-426" fmla="*/ 19692 h 2019314"/>
              <a:gd name="connsiteX3-427" fmla="*/ 1199407 w 1236127"/>
              <a:gd name="connsiteY3-428" fmla="*/ 559047 h 2019314"/>
              <a:gd name="connsiteX4-429" fmla="*/ 617517 w 1236127"/>
              <a:gd name="connsiteY4-430" fmla="*/ 1143595 h 2019314"/>
              <a:gd name="connsiteX5-431" fmla="*/ 985650 w 1236127"/>
              <a:gd name="connsiteY5-432" fmla="*/ 1689861 h 2019314"/>
              <a:gd name="connsiteX6-433" fmla="*/ 504701 w 1236127"/>
              <a:gd name="connsiteY6-434" fmla="*/ 1974869 h 2019314"/>
              <a:gd name="connsiteX7-435" fmla="*/ 0 w 1236127"/>
              <a:gd name="connsiteY7-436" fmla="*/ 1093435 h 2019314"/>
              <a:gd name="connsiteX0-437" fmla="*/ 0 w 1236127"/>
              <a:gd name="connsiteY0-438" fmla="*/ 1052799 h 1978678"/>
              <a:gd name="connsiteX1-439" fmla="*/ 504701 w 1236127"/>
              <a:gd name="connsiteY1-440" fmla="*/ 171365 h 1978678"/>
              <a:gd name="connsiteX2-441" fmla="*/ 1021277 w 1236127"/>
              <a:gd name="connsiteY2-442" fmla="*/ 26557 h 1978678"/>
              <a:gd name="connsiteX3-443" fmla="*/ 1199407 w 1236127"/>
              <a:gd name="connsiteY3-444" fmla="*/ 518411 h 1978678"/>
              <a:gd name="connsiteX4-445" fmla="*/ 617517 w 1236127"/>
              <a:gd name="connsiteY4-446" fmla="*/ 1102959 h 1978678"/>
              <a:gd name="connsiteX5-447" fmla="*/ 985650 w 1236127"/>
              <a:gd name="connsiteY5-448" fmla="*/ 1649225 h 1978678"/>
              <a:gd name="connsiteX6-449" fmla="*/ 504701 w 1236127"/>
              <a:gd name="connsiteY6-450" fmla="*/ 1934233 h 1978678"/>
              <a:gd name="connsiteX7-451" fmla="*/ 0 w 1236127"/>
              <a:gd name="connsiteY7-452" fmla="*/ 1052799 h 1978678"/>
              <a:gd name="connsiteX0-453" fmla="*/ 0 w 1236127"/>
              <a:gd name="connsiteY0-454" fmla="*/ 1052799 h 1978678"/>
              <a:gd name="connsiteX1-455" fmla="*/ 504701 w 1236127"/>
              <a:gd name="connsiteY1-456" fmla="*/ 171365 h 1978678"/>
              <a:gd name="connsiteX2-457" fmla="*/ 1021277 w 1236127"/>
              <a:gd name="connsiteY2-458" fmla="*/ 26557 h 1978678"/>
              <a:gd name="connsiteX3-459" fmla="*/ 1199407 w 1236127"/>
              <a:gd name="connsiteY3-460" fmla="*/ 518411 h 1978678"/>
              <a:gd name="connsiteX4-461" fmla="*/ 617517 w 1236127"/>
              <a:gd name="connsiteY4-462" fmla="*/ 1102959 h 1978678"/>
              <a:gd name="connsiteX5-463" fmla="*/ 985650 w 1236127"/>
              <a:gd name="connsiteY5-464" fmla="*/ 1649225 h 1978678"/>
              <a:gd name="connsiteX6-465" fmla="*/ 504701 w 1236127"/>
              <a:gd name="connsiteY6-466" fmla="*/ 1934233 h 1978678"/>
              <a:gd name="connsiteX7-467" fmla="*/ 0 w 1236127"/>
              <a:gd name="connsiteY7-468" fmla="*/ 1052799 h 1978678"/>
              <a:gd name="connsiteX0-469" fmla="*/ 0 w 1306483"/>
              <a:gd name="connsiteY0-470" fmla="*/ 1052799 h 1978678"/>
              <a:gd name="connsiteX1-471" fmla="*/ 504701 w 1306483"/>
              <a:gd name="connsiteY1-472" fmla="*/ 171365 h 1978678"/>
              <a:gd name="connsiteX2-473" fmla="*/ 1021277 w 1306483"/>
              <a:gd name="connsiteY2-474" fmla="*/ 26557 h 1978678"/>
              <a:gd name="connsiteX3-475" fmla="*/ 1282534 w 1306483"/>
              <a:gd name="connsiteY3-476" fmla="*/ 506536 h 1978678"/>
              <a:gd name="connsiteX4-477" fmla="*/ 617517 w 1306483"/>
              <a:gd name="connsiteY4-478" fmla="*/ 1102959 h 1978678"/>
              <a:gd name="connsiteX5-479" fmla="*/ 985650 w 1306483"/>
              <a:gd name="connsiteY5-480" fmla="*/ 1649225 h 1978678"/>
              <a:gd name="connsiteX6-481" fmla="*/ 504701 w 1306483"/>
              <a:gd name="connsiteY6-482" fmla="*/ 1934233 h 1978678"/>
              <a:gd name="connsiteX7-483" fmla="*/ 0 w 1306483"/>
              <a:gd name="connsiteY7-484" fmla="*/ 1052799 h 1978678"/>
              <a:gd name="connsiteX0-485" fmla="*/ 0 w 1306483"/>
              <a:gd name="connsiteY0-486" fmla="*/ 1052799 h 1978678"/>
              <a:gd name="connsiteX1-487" fmla="*/ 504701 w 1306483"/>
              <a:gd name="connsiteY1-488" fmla="*/ 171365 h 1978678"/>
              <a:gd name="connsiteX2-489" fmla="*/ 1021277 w 1306483"/>
              <a:gd name="connsiteY2-490" fmla="*/ 26557 h 1978678"/>
              <a:gd name="connsiteX3-491" fmla="*/ 1282534 w 1306483"/>
              <a:gd name="connsiteY3-492" fmla="*/ 506536 h 1978678"/>
              <a:gd name="connsiteX4-493" fmla="*/ 617517 w 1306483"/>
              <a:gd name="connsiteY4-494" fmla="*/ 1102959 h 1978678"/>
              <a:gd name="connsiteX5-495" fmla="*/ 985650 w 1306483"/>
              <a:gd name="connsiteY5-496" fmla="*/ 1649225 h 1978678"/>
              <a:gd name="connsiteX6-497" fmla="*/ 504701 w 1306483"/>
              <a:gd name="connsiteY6-498" fmla="*/ 1934233 h 1978678"/>
              <a:gd name="connsiteX7-499" fmla="*/ 0 w 1306483"/>
              <a:gd name="connsiteY7-500" fmla="*/ 1052799 h 1978678"/>
              <a:gd name="connsiteX0-501" fmla="*/ 0 w 1282534"/>
              <a:gd name="connsiteY0-502" fmla="*/ 1052799 h 1978678"/>
              <a:gd name="connsiteX1-503" fmla="*/ 504701 w 1282534"/>
              <a:gd name="connsiteY1-504" fmla="*/ 171365 h 1978678"/>
              <a:gd name="connsiteX2-505" fmla="*/ 1021277 w 1282534"/>
              <a:gd name="connsiteY2-506" fmla="*/ 26557 h 1978678"/>
              <a:gd name="connsiteX3-507" fmla="*/ 1282534 w 1282534"/>
              <a:gd name="connsiteY3-508" fmla="*/ 506536 h 1978678"/>
              <a:gd name="connsiteX4-509" fmla="*/ 617517 w 1282534"/>
              <a:gd name="connsiteY4-510" fmla="*/ 1102959 h 1978678"/>
              <a:gd name="connsiteX5-511" fmla="*/ 985650 w 1282534"/>
              <a:gd name="connsiteY5-512" fmla="*/ 1649225 h 1978678"/>
              <a:gd name="connsiteX6-513" fmla="*/ 504701 w 1282534"/>
              <a:gd name="connsiteY6-514" fmla="*/ 1934233 h 1978678"/>
              <a:gd name="connsiteX7-515" fmla="*/ 0 w 1282534"/>
              <a:gd name="connsiteY7-516" fmla="*/ 1052799 h 1978678"/>
              <a:gd name="connsiteX0-517" fmla="*/ 0 w 1318160"/>
              <a:gd name="connsiteY0-518" fmla="*/ 1052799 h 1978678"/>
              <a:gd name="connsiteX1-519" fmla="*/ 540327 w 1318160"/>
              <a:gd name="connsiteY1-520" fmla="*/ 171365 h 1978678"/>
              <a:gd name="connsiteX2-521" fmla="*/ 1056903 w 1318160"/>
              <a:gd name="connsiteY2-522" fmla="*/ 26557 h 1978678"/>
              <a:gd name="connsiteX3-523" fmla="*/ 1318160 w 1318160"/>
              <a:gd name="connsiteY3-524" fmla="*/ 506536 h 1978678"/>
              <a:gd name="connsiteX4-525" fmla="*/ 653143 w 1318160"/>
              <a:gd name="connsiteY4-526" fmla="*/ 1102959 h 1978678"/>
              <a:gd name="connsiteX5-527" fmla="*/ 1021276 w 1318160"/>
              <a:gd name="connsiteY5-528" fmla="*/ 1649225 h 1978678"/>
              <a:gd name="connsiteX6-529" fmla="*/ 540327 w 1318160"/>
              <a:gd name="connsiteY6-530" fmla="*/ 1934233 h 1978678"/>
              <a:gd name="connsiteX7-531" fmla="*/ 0 w 1318160"/>
              <a:gd name="connsiteY7-532" fmla="*/ 1052799 h 1978678"/>
              <a:gd name="connsiteX0-533" fmla="*/ 21484 w 1339644"/>
              <a:gd name="connsiteY0-534" fmla="*/ 1052799 h 1978678"/>
              <a:gd name="connsiteX1-535" fmla="*/ 561811 w 1339644"/>
              <a:gd name="connsiteY1-536" fmla="*/ 171365 h 1978678"/>
              <a:gd name="connsiteX2-537" fmla="*/ 1078387 w 1339644"/>
              <a:gd name="connsiteY2-538" fmla="*/ 26557 h 1978678"/>
              <a:gd name="connsiteX3-539" fmla="*/ 1339644 w 1339644"/>
              <a:gd name="connsiteY3-540" fmla="*/ 506536 h 1978678"/>
              <a:gd name="connsiteX4-541" fmla="*/ 674627 w 1339644"/>
              <a:gd name="connsiteY4-542" fmla="*/ 1102959 h 1978678"/>
              <a:gd name="connsiteX5-543" fmla="*/ 1042760 w 1339644"/>
              <a:gd name="connsiteY5-544" fmla="*/ 1649225 h 1978678"/>
              <a:gd name="connsiteX6-545" fmla="*/ 561811 w 1339644"/>
              <a:gd name="connsiteY6-546" fmla="*/ 1934233 h 1978678"/>
              <a:gd name="connsiteX7-547" fmla="*/ 21484 w 1339644"/>
              <a:gd name="connsiteY7-548" fmla="*/ 1052799 h 1978678"/>
              <a:gd name="connsiteX0-549" fmla="*/ 2204 w 1320364"/>
              <a:gd name="connsiteY0-550" fmla="*/ 1052799 h 1978678"/>
              <a:gd name="connsiteX1-551" fmla="*/ 542531 w 1320364"/>
              <a:gd name="connsiteY1-552" fmla="*/ 171365 h 1978678"/>
              <a:gd name="connsiteX2-553" fmla="*/ 1059107 w 1320364"/>
              <a:gd name="connsiteY2-554" fmla="*/ 26557 h 1978678"/>
              <a:gd name="connsiteX3-555" fmla="*/ 1320364 w 1320364"/>
              <a:gd name="connsiteY3-556" fmla="*/ 506536 h 1978678"/>
              <a:gd name="connsiteX4-557" fmla="*/ 655347 w 1320364"/>
              <a:gd name="connsiteY4-558" fmla="*/ 1102959 h 1978678"/>
              <a:gd name="connsiteX5-559" fmla="*/ 1023480 w 1320364"/>
              <a:gd name="connsiteY5-560" fmla="*/ 1649225 h 1978678"/>
              <a:gd name="connsiteX6-561" fmla="*/ 542531 w 1320364"/>
              <a:gd name="connsiteY6-562" fmla="*/ 1934233 h 1978678"/>
              <a:gd name="connsiteX7-563" fmla="*/ 2204 w 1320364"/>
              <a:gd name="connsiteY7-564" fmla="*/ 1052799 h 1978678"/>
            </a:gdLst>
            <a:ahLst/>
            <a:cxnLst>
              <a:cxn ang="0">
                <a:pos x="connsiteX0-549" y="connsiteY0-550"/>
              </a:cxn>
              <a:cxn ang="0">
                <a:pos x="connsiteX1-551" y="connsiteY1-552"/>
              </a:cxn>
              <a:cxn ang="0">
                <a:pos x="connsiteX2-553" y="connsiteY2-554"/>
              </a:cxn>
              <a:cxn ang="0">
                <a:pos x="connsiteX3-555" y="connsiteY3-556"/>
              </a:cxn>
              <a:cxn ang="0">
                <a:pos x="connsiteX4-557" y="connsiteY4-558"/>
              </a:cxn>
              <a:cxn ang="0">
                <a:pos x="connsiteX5-559" y="connsiteY5-560"/>
              </a:cxn>
              <a:cxn ang="0">
                <a:pos x="connsiteX6-561" y="connsiteY6-562"/>
              </a:cxn>
              <a:cxn ang="0">
                <a:pos x="connsiteX7-563" y="connsiteY7-564"/>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47000">
                <a:schemeClr val="accent3">
                  <a:lumMod val="50000"/>
                </a:schemeClr>
              </a:gs>
              <a:gs pos="100000">
                <a:schemeClr val="accent3">
                  <a:lumMod val="75000"/>
                </a:schemeClr>
              </a:gs>
            </a:gsLst>
            <a:lin ang="10800000" scaled="0"/>
            <a:tileRect/>
          </a:gradFill>
          <a:ln>
            <a:noFill/>
          </a:ln>
          <a:scene3d>
            <a:camera prst="orthographicFront"/>
            <a:lightRig rig="threePt" dir="t"/>
          </a:scene3d>
          <a:sp3d>
            <a:bevelT w="6350" prst="hardEdge"/>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9" name="椭圆 6"/>
          <p:cNvSpPr/>
          <p:nvPr/>
        </p:nvSpPr>
        <p:spPr>
          <a:xfrm rot="19800000" flipH="1">
            <a:off x="1959512" y="5561805"/>
            <a:ext cx="262571"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1" fmla="*/ 0 w 950025"/>
              <a:gd name="connsiteY0-2" fmla="*/ 920642 h 1810786"/>
              <a:gd name="connsiteX1-3" fmla="*/ 504701 w 950025"/>
              <a:gd name="connsiteY1-4" fmla="*/ 39208 h 1810786"/>
              <a:gd name="connsiteX2-5" fmla="*/ 950025 w 950025"/>
              <a:gd name="connsiteY2-6" fmla="*/ 445629 h 1810786"/>
              <a:gd name="connsiteX3-7" fmla="*/ 504701 w 950025"/>
              <a:gd name="connsiteY3-8" fmla="*/ 1802076 h 1810786"/>
              <a:gd name="connsiteX4-9" fmla="*/ 0 w 950025"/>
              <a:gd name="connsiteY4-10" fmla="*/ 920642 h 1810786"/>
              <a:gd name="connsiteX0-11" fmla="*/ 0 w 965700"/>
              <a:gd name="connsiteY0-12" fmla="*/ 894177 h 1784321"/>
              <a:gd name="connsiteX1-13" fmla="*/ 504701 w 965700"/>
              <a:gd name="connsiteY1-14" fmla="*/ 12743 h 1784321"/>
              <a:gd name="connsiteX2-15" fmla="*/ 950025 w 965700"/>
              <a:gd name="connsiteY2-16" fmla="*/ 419164 h 1784321"/>
              <a:gd name="connsiteX3-17" fmla="*/ 831273 w 965700"/>
              <a:gd name="connsiteY3-18" fmla="*/ 1074966 h 1784321"/>
              <a:gd name="connsiteX4-19" fmla="*/ 504701 w 965700"/>
              <a:gd name="connsiteY4-20" fmla="*/ 1775611 h 1784321"/>
              <a:gd name="connsiteX5" fmla="*/ 0 w 965700"/>
              <a:gd name="connsiteY5" fmla="*/ 894177 h 1784321"/>
              <a:gd name="connsiteX0-21" fmla="*/ 0 w 965700"/>
              <a:gd name="connsiteY0-22" fmla="*/ 900212 h 1790356"/>
              <a:gd name="connsiteX1-23" fmla="*/ 504701 w 965700"/>
              <a:gd name="connsiteY1-24" fmla="*/ 18778 h 1790356"/>
              <a:gd name="connsiteX2-25" fmla="*/ 950025 w 965700"/>
              <a:gd name="connsiteY2-26" fmla="*/ 425199 h 1790356"/>
              <a:gd name="connsiteX3-27" fmla="*/ 831273 w 965700"/>
              <a:gd name="connsiteY3-28" fmla="*/ 1081001 h 1790356"/>
              <a:gd name="connsiteX4-29" fmla="*/ 504701 w 965700"/>
              <a:gd name="connsiteY4-30" fmla="*/ 1781646 h 1790356"/>
              <a:gd name="connsiteX5-31" fmla="*/ 0 w 965700"/>
              <a:gd name="connsiteY5-32" fmla="*/ 900212 h 1790356"/>
              <a:gd name="connsiteX0-33" fmla="*/ 0 w 1020567"/>
              <a:gd name="connsiteY0-34" fmla="*/ 901754 h 1791898"/>
              <a:gd name="connsiteX1-35" fmla="*/ 504701 w 1020567"/>
              <a:gd name="connsiteY1-36" fmla="*/ 20320 h 1791898"/>
              <a:gd name="connsiteX2-37" fmla="*/ 1009401 w 1020567"/>
              <a:gd name="connsiteY2-38" fmla="*/ 414866 h 1791898"/>
              <a:gd name="connsiteX3-39" fmla="*/ 831273 w 1020567"/>
              <a:gd name="connsiteY3-40" fmla="*/ 1082543 h 1791898"/>
              <a:gd name="connsiteX4-41" fmla="*/ 504701 w 1020567"/>
              <a:gd name="connsiteY4-42" fmla="*/ 1783188 h 1791898"/>
              <a:gd name="connsiteX5-43" fmla="*/ 0 w 1020567"/>
              <a:gd name="connsiteY5-44" fmla="*/ 901754 h 1791898"/>
              <a:gd name="connsiteX0-45" fmla="*/ 0 w 1020567"/>
              <a:gd name="connsiteY0-46" fmla="*/ 915726 h 1805870"/>
              <a:gd name="connsiteX1-47" fmla="*/ 504701 w 1020567"/>
              <a:gd name="connsiteY1-48" fmla="*/ 34292 h 1805870"/>
              <a:gd name="connsiteX2-49" fmla="*/ 1009401 w 1020567"/>
              <a:gd name="connsiteY2-50" fmla="*/ 428838 h 1805870"/>
              <a:gd name="connsiteX3-51" fmla="*/ 831273 w 1020567"/>
              <a:gd name="connsiteY3-52" fmla="*/ 1096515 h 1805870"/>
              <a:gd name="connsiteX4-53" fmla="*/ 504701 w 1020567"/>
              <a:gd name="connsiteY4-54" fmla="*/ 1797160 h 1805870"/>
              <a:gd name="connsiteX5-55" fmla="*/ 0 w 1020567"/>
              <a:gd name="connsiteY5-56" fmla="*/ 915726 h 1805870"/>
              <a:gd name="connsiteX0-57" fmla="*/ 0 w 1009401"/>
              <a:gd name="connsiteY0-58" fmla="*/ 915726 h 1805870"/>
              <a:gd name="connsiteX1-59" fmla="*/ 504701 w 1009401"/>
              <a:gd name="connsiteY1-60" fmla="*/ 34292 h 1805870"/>
              <a:gd name="connsiteX2-61" fmla="*/ 1009401 w 1009401"/>
              <a:gd name="connsiteY2-62" fmla="*/ 428838 h 1805870"/>
              <a:gd name="connsiteX3-63" fmla="*/ 831273 w 1009401"/>
              <a:gd name="connsiteY3-64" fmla="*/ 1096515 h 1805870"/>
              <a:gd name="connsiteX4-65" fmla="*/ 504701 w 1009401"/>
              <a:gd name="connsiteY4-66" fmla="*/ 1797160 h 1805870"/>
              <a:gd name="connsiteX5-67" fmla="*/ 0 w 1009401"/>
              <a:gd name="connsiteY5-68" fmla="*/ 915726 h 1805870"/>
              <a:gd name="connsiteX0-69" fmla="*/ 0 w 1009401"/>
              <a:gd name="connsiteY0-70" fmla="*/ 915726 h 1805870"/>
              <a:gd name="connsiteX1-71" fmla="*/ 504701 w 1009401"/>
              <a:gd name="connsiteY1-72" fmla="*/ 34292 h 1805870"/>
              <a:gd name="connsiteX2-73" fmla="*/ 1009401 w 1009401"/>
              <a:gd name="connsiteY2-74" fmla="*/ 428838 h 1805870"/>
              <a:gd name="connsiteX3-75" fmla="*/ 831273 w 1009401"/>
              <a:gd name="connsiteY3-76" fmla="*/ 1096515 h 1805870"/>
              <a:gd name="connsiteX4-77" fmla="*/ 504701 w 1009401"/>
              <a:gd name="connsiteY4-78" fmla="*/ 1797160 h 1805870"/>
              <a:gd name="connsiteX5-79" fmla="*/ 0 w 1009401"/>
              <a:gd name="connsiteY5-80" fmla="*/ 915726 h 1805870"/>
              <a:gd name="connsiteX0-81" fmla="*/ 0 w 1009401"/>
              <a:gd name="connsiteY0-82" fmla="*/ 915726 h 1797244"/>
              <a:gd name="connsiteX1-83" fmla="*/ 504701 w 1009401"/>
              <a:gd name="connsiteY1-84" fmla="*/ 34292 h 1797244"/>
              <a:gd name="connsiteX2-85" fmla="*/ 1009401 w 1009401"/>
              <a:gd name="connsiteY2-86" fmla="*/ 428838 h 1797244"/>
              <a:gd name="connsiteX3-87" fmla="*/ 617517 w 1009401"/>
              <a:gd name="connsiteY3-88" fmla="*/ 965886 h 1797244"/>
              <a:gd name="connsiteX4-89" fmla="*/ 504701 w 1009401"/>
              <a:gd name="connsiteY4-90" fmla="*/ 1797160 h 1797244"/>
              <a:gd name="connsiteX5-91" fmla="*/ 0 w 1009401"/>
              <a:gd name="connsiteY5-92" fmla="*/ 915726 h 1797244"/>
              <a:gd name="connsiteX0-93" fmla="*/ 0 w 1029241"/>
              <a:gd name="connsiteY0-94" fmla="*/ 915726 h 1797244"/>
              <a:gd name="connsiteX1-95" fmla="*/ 504701 w 1029241"/>
              <a:gd name="connsiteY1-96" fmla="*/ 34292 h 1797244"/>
              <a:gd name="connsiteX2-97" fmla="*/ 1009401 w 1029241"/>
              <a:gd name="connsiteY2-98" fmla="*/ 428838 h 1797244"/>
              <a:gd name="connsiteX3-99" fmla="*/ 617517 w 1029241"/>
              <a:gd name="connsiteY3-100" fmla="*/ 965886 h 1797244"/>
              <a:gd name="connsiteX4-101" fmla="*/ 504701 w 1029241"/>
              <a:gd name="connsiteY4-102" fmla="*/ 1797160 h 1797244"/>
              <a:gd name="connsiteX5-103" fmla="*/ 0 w 1029241"/>
              <a:gd name="connsiteY5-104" fmla="*/ 915726 h 1797244"/>
              <a:gd name="connsiteX0-105" fmla="*/ 0 w 1029241"/>
              <a:gd name="connsiteY0-106" fmla="*/ 915726 h 1797244"/>
              <a:gd name="connsiteX1-107" fmla="*/ 504701 w 1029241"/>
              <a:gd name="connsiteY1-108" fmla="*/ 34292 h 1797244"/>
              <a:gd name="connsiteX2-109" fmla="*/ 1009401 w 1029241"/>
              <a:gd name="connsiteY2-110" fmla="*/ 428838 h 1797244"/>
              <a:gd name="connsiteX3-111" fmla="*/ 617517 w 1029241"/>
              <a:gd name="connsiteY3-112" fmla="*/ 965886 h 1797244"/>
              <a:gd name="connsiteX4-113" fmla="*/ 504701 w 1029241"/>
              <a:gd name="connsiteY4-114" fmla="*/ 1797160 h 1797244"/>
              <a:gd name="connsiteX5-115" fmla="*/ 0 w 1029241"/>
              <a:gd name="connsiteY5-116" fmla="*/ 915726 h 1797244"/>
              <a:gd name="connsiteX0-117" fmla="*/ 0 w 1116279"/>
              <a:gd name="connsiteY0-118" fmla="*/ 932431 h 1813949"/>
              <a:gd name="connsiteX1-119" fmla="*/ 504701 w 1116279"/>
              <a:gd name="connsiteY1-120" fmla="*/ 50997 h 1813949"/>
              <a:gd name="connsiteX2-121" fmla="*/ 1116279 w 1116279"/>
              <a:gd name="connsiteY2-122" fmla="*/ 386167 h 1813949"/>
              <a:gd name="connsiteX3-123" fmla="*/ 617517 w 1116279"/>
              <a:gd name="connsiteY3-124" fmla="*/ 982591 h 1813949"/>
              <a:gd name="connsiteX4-125" fmla="*/ 504701 w 1116279"/>
              <a:gd name="connsiteY4-126" fmla="*/ 1813865 h 1813949"/>
              <a:gd name="connsiteX5-127" fmla="*/ 0 w 1116279"/>
              <a:gd name="connsiteY5-128" fmla="*/ 932431 h 1813949"/>
              <a:gd name="connsiteX0-129" fmla="*/ 0 w 1116279"/>
              <a:gd name="connsiteY0-130" fmla="*/ 921141 h 1802659"/>
              <a:gd name="connsiteX1-131" fmla="*/ 504701 w 1116279"/>
              <a:gd name="connsiteY1-132" fmla="*/ 39707 h 1802659"/>
              <a:gd name="connsiteX2-133" fmla="*/ 1116279 w 1116279"/>
              <a:gd name="connsiteY2-134" fmla="*/ 374877 h 1802659"/>
              <a:gd name="connsiteX3-135" fmla="*/ 617517 w 1116279"/>
              <a:gd name="connsiteY3-136" fmla="*/ 971301 h 1802659"/>
              <a:gd name="connsiteX4-137" fmla="*/ 504701 w 1116279"/>
              <a:gd name="connsiteY4-138" fmla="*/ 1802575 h 1802659"/>
              <a:gd name="connsiteX5-139" fmla="*/ 0 w 1116279"/>
              <a:gd name="connsiteY5-140" fmla="*/ 921141 h 1802659"/>
              <a:gd name="connsiteX0-141" fmla="*/ 0 w 1116279"/>
              <a:gd name="connsiteY0-142" fmla="*/ 921141 h 1812795"/>
              <a:gd name="connsiteX1-143" fmla="*/ 504701 w 1116279"/>
              <a:gd name="connsiteY1-144" fmla="*/ 39707 h 1812795"/>
              <a:gd name="connsiteX2-145" fmla="*/ 1116279 w 1116279"/>
              <a:gd name="connsiteY2-146" fmla="*/ 374877 h 1812795"/>
              <a:gd name="connsiteX3-147" fmla="*/ 617517 w 1116279"/>
              <a:gd name="connsiteY3-148" fmla="*/ 971301 h 1812795"/>
              <a:gd name="connsiteX4-149" fmla="*/ 558139 w 1116279"/>
              <a:gd name="connsiteY4-150" fmla="*/ 1375063 h 1812795"/>
              <a:gd name="connsiteX5-151" fmla="*/ 504701 w 1116279"/>
              <a:gd name="connsiteY5-152" fmla="*/ 1802575 h 1812795"/>
              <a:gd name="connsiteX6" fmla="*/ 0 w 1116279"/>
              <a:gd name="connsiteY6" fmla="*/ 921141 h 1812795"/>
              <a:gd name="connsiteX0-153" fmla="*/ 0 w 1116279"/>
              <a:gd name="connsiteY0-154" fmla="*/ 921141 h 1817072"/>
              <a:gd name="connsiteX1-155" fmla="*/ 504701 w 1116279"/>
              <a:gd name="connsiteY1-156" fmla="*/ 39707 h 1817072"/>
              <a:gd name="connsiteX2-157" fmla="*/ 1116279 w 1116279"/>
              <a:gd name="connsiteY2-158" fmla="*/ 374877 h 1817072"/>
              <a:gd name="connsiteX3-159" fmla="*/ 617517 w 1116279"/>
              <a:gd name="connsiteY3-160" fmla="*/ 971301 h 1817072"/>
              <a:gd name="connsiteX4-161" fmla="*/ 855022 w 1116279"/>
              <a:gd name="connsiteY4-162" fmla="*/ 1434440 h 1817072"/>
              <a:gd name="connsiteX5-163" fmla="*/ 504701 w 1116279"/>
              <a:gd name="connsiteY5-164" fmla="*/ 1802575 h 1817072"/>
              <a:gd name="connsiteX6-165" fmla="*/ 0 w 1116279"/>
              <a:gd name="connsiteY6-166" fmla="*/ 921141 h 1817072"/>
              <a:gd name="connsiteX0-167" fmla="*/ 0 w 1116279"/>
              <a:gd name="connsiteY0-168" fmla="*/ 921141 h 1828689"/>
              <a:gd name="connsiteX1-169" fmla="*/ 504701 w 1116279"/>
              <a:gd name="connsiteY1-170" fmla="*/ 39707 h 1828689"/>
              <a:gd name="connsiteX2-171" fmla="*/ 1116279 w 1116279"/>
              <a:gd name="connsiteY2-172" fmla="*/ 374877 h 1828689"/>
              <a:gd name="connsiteX3-173" fmla="*/ 617517 w 1116279"/>
              <a:gd name="connsiteY3-174" fmla="*/ 971301 h 1828689"/>
              <a:gd name="connsiteX4-175" fmla="*/ 855022 w 1116279"/>
              <a:gd name="connsiteY4-176" fmla="*/ 1434440 h 1828689"/>
              <a:gd name="connsiteX5-177" fmla="*/ 504701 w 1116279"/>
              <a:gd name="connsiteY5-178" fmla="*/ 1802575 h 1828689"/>
              <a:gd name="connsiteX6-179" fmla="*/ 0 w 1116279"/>
              <a:gd name="connsiteY6-180" fmla="*/ 921141 h 1828689"/>
              <a:gd name="connsiteX0-181" fmla="*/ 0 w 1116279"/>
              <a:gd name="connsiteY0-182" fmla="*/ 921141 h 1824570"/>
              <a:gd name="connsiteX1-183" fmla="*/ 504701 w 1116279"/>
              <a:gd name="connsiteY1-184" fmla="*/ 39707 h 1824570"/>
              <a:gd name="connsiteX2-185" fmla="*/ 1116279 w 1116279"/>
              <a:gd name="connsiteY2-186" fmla="*/ 374877 h 1824570"/>
              <a:gd name="connsiteX3-187" fmla="*/ 617517 w 1116279"/>
              <a:gd name="connsiteY3-188" fmla="*/ 971301 h 1824570"/>
              <a:gd name="connsiteX4-189" fmla="*/ 855022 w 1116279"/>
              <a:gd name="connsiteY4-190" fmla="*/ 1434440 h 1824570"/>
              <a:gd name="connsiteX5-191" fmla="*/ 504701 w 1116279"/>
              <a:gd name="connsiteY5-192" fmla="*/ 1802575 h 1824570"/>
              <a:gd name="connsiteX6-193" fmla="*/ 0 w 1116279"/>
              <a:gd name="connsiteY6-194" fmla="*/ 921141 h 1824570"/>
              <a:gd name="connsiteX0-195" fmla="*/ 0 w 1116279"/>
              <a:gd name="connsiteY0-196" fmla="*/ 921141 h 1824570"/>
              <a:gd name="connsiteX1-197" fmla="*/ 504701 w 1116279"/>
              <a:gd name="connsiteY1-198" fmla="*/ 39707 h 1824570"/>
              <a:gd name="connsiteX2-199" fmla="*/ 1116279 w 1116279"/>
              <a:gd name="connsiteY2-200" fmla="*/ 374877 h 1824570"/>
              <a:gd name="connsiteX3-201" fmla="*/ 617517 w 1116279"/>
              <a:gd name="connsiteY3-202" fmla="*/ 971301 h 1824570"/>
              <a:gd name="connsiteX4-203" fmla="*/ 855022 w 1116279"/>
              <a:gd name="connsiteY4-204" fmla="*/ 1434440 h 1824570"/>
              <a:gd name="connsiteX5-205" fmla="*/ 504701 w 1116279"/>
              <a:gd name="connsiteY5-206" fmla="*/ 1802575 h 1824570"/>
              <a:gd name="connsiteX6-207" fmla="*/ 0 w 1116279"/>
              <a:gd name="connsiteY6-208" fmla="*/ 921141 h 1824570"/>
              <a:gd name="connsiteX0-209" fmla="*/ 0 w 1116279"/>
              <a:gd name="connsiteY0-210" fmla="*/ 921141 h 1824570"/>
              <a:gd name="connsiteX1-211" fmla="*/ 504701 w 1116279"/>
              <a:gd name="connsiteY1-212" fmla="*/ 39707 h 1824570"/>
              <a:gd name="connsiteX2-213" fmla="*/ 1116279 w 1116279"/>
              <a:gd name="connsiteY2-214" fmla="*/ 374877 h 1824570"/>
              <a:gd name="connsiteX3-215" fmla="*/ 617517 w 1116279"/>
              <a:gd name="connsiteY3-216" fmla="*/ 971301 h 1824570"/>
              <a:gd name="connsiteX4-217" fmla="*/ 855022 w 1116279"/>
              <a:gd name="connsiteY4-218" fmla="*/ 1434440 h 1824570"/>
              <a:gd name="connsiteX5-219" fmla="*/ 504701 w 1116279"/>
              <a:gd name="connsiteY5-220" fmla="*/ 1802575 h 1824570"/>
              <a:gd name="connsiteX6-221" fmla="*/ 0 w 1116279"/>
              <a:gd name="connsiteY6-222" fmla="*/ 921141 h 1824570"/>
              <a:gd name="connsiteX0-223" fmla="*/ 0 w 1116279"/>
              <a:gd name="connsiteY0-224" fmla="*/ 921141 h 1824570"/>
              <a:gd name="connsiteX1-225" fmla="*/ 504701 w 1116279"/>
              <a:gd name="connsiteY1-226" fmla="*/ 39707 h 1824570"/>
              <a:gd name="connsiteX2-227" fmla="*/ 1116279 w 1116279"/>
              <a:gd name="connsiteY2-228" fmla="*/ 374877 h 1824570"/>
              <a:gd name="connsiteX3-229" fmla="*/ 617517 w 1116279"/>
              <a:gd name="connsiteY3-230" fmla="*/ 971301 h 1824570"/>
              <a:gd name="connsiteX4-231" fmla="*/ 855022 w 1116279"/>
              <a:gd name="connsiteY4-232" fmla="*/ 1434440 h 1824570"/>
              <a:gd name="connsiteX5-233" fmla="*/ 504701 w 1116279"/>
              <a:gd name="connsiteY5-234" fmla="*/ 1802575 h 1824570"/>
              <a:gd name="connsiteX6-235" fmla="*/ 0 w 1116279"/>
              <a:gd name="connsiteY6-236" fmla="*/ 921141 h 1824570"/>
              <a:gd name="connsiteX0-237" fmla="*/ 0 w 1116279"/>
              <a:gd name="connsiteY0-238" fmla="*/ 921141 h 1830114"/>
              <a:gd name="connsiteX1-239" fmla="*/ 504701 w 1116279"/>
              <a:gd name="connsiteY1-240" fmla="*/ 39707 h 1830114"/>
              <a:gd name="connsiteX2-241" fmla="*/ 1116279 w 1116279"/>
              <a:gd name="connsiteY2-242" fmla="*/ 374877 h 1830114"/>
              <a:gd name="connsiteX3-243" fmla="*/ 617517 w 1116279"/>
              <a:gd name="connsiteY3-244" fmla="*/ 971301 h 1830114"/>
              <a:gd name="connsiteX4-245" fmla="*/ 878772 w 1116279"/>
              <a:gd name="connsiteY4-246" fmla="*/ 1470066 h 1830114"/>
              <a:gd name="connsiteX5-247" fmla="*/ 504701 w 1116279"/>
              <a:gd name="connsiteY5-248" fmla="*/ 1802575 h 1830114"/>
              <a:gd name="connsiteX6-249" fmla="*/ 0 w 1116279"/>
              <a:gd name="connsiteY6-250" fmla="*/ 921141 h 1830114"/>
              <a:gd name="connsiteX0-251" fmla="*/ 0 w 1116279"/>
              <a:gd name="connsiteY0-252" fmla="*/ 921141 h 1830114"/>
              <a:gd name="connsiteX1-253" fmla="*/ 504701 w 1116279"/>
              <a:gd name="connsiteY1-254" fmla="*/ 39707 h 1830114"/>
              <a:gd name="connsiteX2-255" fmla="*/ 1116279 w 1116279"/>
              <a:gd name="connsiteY2-256" fmla="*/ 374877 h 1830114"/>
              <a:gd name="connsiteX3-257" fmla="*/ 617517 w 1116279"/>
              <a:gd name="connsiteY3-258" fmla="*/ 971301 h 1830114"/>
              <a:gd name="connsiteX4-259" fmla="*/ 878772 w 1116279"/>
              <a:gd name="connsiteY4-260" fmla="*/ 1470066 h 1830114"/>
              <a:gd name="connsiteX5-261" fmla="*/ 504701 w 1116279"/>
              <a:gd name="connsiteY5-262" fmla="*/ 1802575 h 1830114"/>
              <a:gd name="connsiteX6-263" fmla="*/ 0 w 1116279"/>
              <a:gd name="connsiteY6-264" fmla="*/ 921141 h 1830114"/>
              <a:gd name="connsiteX0-265" fmla="*/ 0 w 1116279"/>
              <a:gd name="connsiteY0-266" fmla="*/ 921141 h 1827911"/>
              <a:gd name="connsiteX1-267" fmla="*/ 504701 w 1116279"/>
              <a:gd name="connsiteY1-268" fmla="*/ 39707 h 1827911"/>
              <a:gd name="connsiteX2-269" fmla="*/ 1116279 w 1116279"/>
              <a:gd name="connsiteY2-270" fmla="*/ 374877 h 1827911"/>
              <a:gd name="connsiteX3-271" fmla="*/ 617517 w 1116279"/>
              <a:gd name="connsiteY3-272" fmla="*/ 971301 h 1827911"/>
              <a:gd name="connsiteX4-273" fmla="*/ 878772 w 1116279"/>
              <a:gd name="connsiteY4-274" fmla="*/ 1470066 h 1827911"/>
              <a:gd name="connsiteX5-275" fmla="*/ 504701 w 1116279"/>
              <a:gd name="connsiteY5-276" fmla="*/ 1802575 h 1827911"/>
              <a:gd name="connsiteX6-277" fmla="*/ 0 w 1116279"/>
              <a:gd name="connsiteY6-278" fmla="*/ 921141 h 1827911"/>
              <a:gd name="connsiteX0-279" fmla="*/ 0 w 1116279"/>
              <a:gd name="connsiteY0-280" fmla="*/ 921141 h 1827911"/>
              <a:gd name="connsiteX1-281" fmla="*/ 504701 w 1116279"/>
              <a:gd name="connsiteY1-282" fmla="*/ 39707 h 1827911"/>
              <a:gd name="connsiteX2-283" fmla="*/ 1116279 w 1116279"/>
              <a:gd name="connsiteY2-284" fmla="*/ 374877 h 1827911"/>
              <a:gd name="connsiteX3-285" fmla="*/ 617517 w 1116279"/>
              <a:gd name="connsiteY3-286" fmla="*/ 971301 h 1827911"/>
              <a:gd name="connsiteX4-287" fmla="*/ 878772 w 1116279"/>
              <a:gd name="connsiteY4-288" fmla="*/ 1470066 h 1827911"/>
              <a:gd name="connsiteX5-289" fmla="*/ 504701 w 1116279"/>
              <a:gd name="connsiteY5-290" fmla="*/ 1802575 h 1827911"/>
              <a:gd name="connsiteX6-291" fmla="*/ 0 w 1116279"/>
              <a:gd name="connsiteY6-292" fmla="*/ 921141 h 1827911"/>
              <a:gd name="connsiteX0-293" fmla="*/ 0 w 1116279"/>
              <a:gd name="connsiteY0-294" fmla="*/ 921141 h 1836388"/>
              <a:gd name="connsiteX1-295" fmla="*/ 504701 w 1116279"/>
              <a:gd name="connsiteY1-296" fmla="*/ 39707 h 1836388"/>
              <a:gd name="connsiteX2-297" fmla="*/ 1116279 w 1116279"/>
              <a:gd name="connsiteY2-298" fmla="*/ 374877 h 1836388"/>
              <a:gd name="connsiteX3-299" fmla="*/ 617517 w 1116279"/>
              <a:gd name="connsiteY3-300" fmla="*/ 971301 h 1836388"/>
              <a:gd name="connsiteX4-301" fmla="*/ 985650 w 1116279"/>
              <a:gd name="connsiteY4-302" fmla="*/ 1517567 h 1836388"/>
              <a:gd name="connsiteX5-303" fmla="*/ 504701 w 1116279"/>
              <a:gd name="connsiteY5-304" fmla="*/ 1802575 h 1836388"/>
              <a:gd name="connsiteX6-305" fmla="*/ 0 w 1116279"/>
              <a:gd name="connsiteY6-306" fmla="*/ 921141 h 1836388"/>
              <a:gd name="connsiteX0-307" fmla="*/ 0 w 1116279"/>
              <a:gd name="connsiteY0-308" fmla="*/ 921141 h 1836388"/>
              <a:gd name="connsiteX1-309" fmla="*/ 504701 w 1116279"/>
              <a:gd name="connsiteY1-310" fmla="*/ 39707 h 1836388"/>
              <a:gd name="connsiteX2-311" fmla="*/ 1116279 w 1116279"/>
              <a:gd name="connsiteY2-312" fmla="*/ 374877 h 1836388"/>
              <a:gd name="connsiteX3-313" fmla="*/ 617517 w 1116279"/>
              <a:gd name="connsiteY3-314" fmla="*/ 971301 h 1836388"/>
              <a:gd name="connsiteX4-315" fmla="*/ 985650 w 1116279"/>
              <a:gd name="connsiteY4-316" fmla="*/ 1517567 h 1836388"/>
              <a:gd name="connsiteX5-317" fmla="*/ 504701 w 1116279"/>
              <a:gd name="connsiteY5-318" fmla="*/ 1802575 h 1836388"/>
              <a:gd name="connsiteX6-319" fmla="*/ 0 w 1116279"/>
              <a:gd name="connsiteY6-320" fmla="*/ 921141 h 1836388"/>
              <a:gd name="connsiteX0-321" fmla="*/ 0 w 1116279"/>
              <a:gd name="connsiteY0-322" fmla="*/ 921141 h 1836388"/>
              <a:gd name="connsiteX1-323" fmla="*/ 504701 w 1116279"/>
              <a:gd name="connsiteY1-324" fmla="*/ 39707 h 1836388"/>
              <a:gd name="connsiteX2-325" fmla="*/ 1116279 w 1116279"/>
              <a:gd name="connsiteY2-326" fmla="*/ 374877 h 1836388"/>
              <a:gd name="connsiteX3-327" fmla="*/ 617517 w 1116279"/>
              <a:gd name="connsiteY3-328" fmla="*/ 971301 h 1836388"/>
              <a:gd name="connsiteX4-329" fmla="*/ 985650 w 1116279"/>
              <a:gd name="connsiteY4-330" fmla="*/ 1517567 h 1836388"/>
              <a:gd name="connsiteX5-331" fmla="*/ 504701 w 1116279"/>
              <a:gd name="connsiteY5-332" fmla="*/ 1802575 h 1836388"/>
              <a:gd name="connsiteX6-333" fmla="*/ 0 w 1116279"/>
              <a:gd name="connsiteY6-334" fmla="*/ 921141 h 1836388"/>
              <a:gd name="connsiteX0-335" fmla="*/ 0 w 1116279"/>
              <a:gd name="connsiteY0-336" fmla="*/ 921141 h 1847020"/>
              <a:gd name="connsiteX1-337" fmla="*/ 504701 w 1116279"/>
              <a:gd name="connsiteY1-338" fmla="*/ 39707 h 1847020"/>
              <a:gd name="connsiteX2-339" fmla="*/ 1116279 w 1116279"/>
              <a:gd name="connsiteY2-340" fmla="*/ 374877 h 1847020"/>
              <a:gd name="connsiteX3-341" fmla="*/ 617517 w 1116279"/>
              <a:gd name="connsiteY3-342" fmla="*/ 971301 h 1847020"/>
              <a:gd name="connsiteX4-343" fmla="*/ 985650 w 1116279"/>
              <a:gd name="connsiteY4-344" fmla="*/ 1517567 h 1847020"/>
              <a:gd name="connsiteX5-345" fmla="*/ 504701 w 1116279"/>
              <a:gd name="connsiteY5-346" fmla="*/ 1802575 h 1847020"/>
              <a:gd name="connsiteX6-347" fmla="*/ 0 w 1116279"/>
              <a:gd name="connsiteY6-348" fmla="*/ 921141 h 1847020"/>
              <a:gd name="connsiteX0-349" fmla="*/ 0 w 1136607"/>
              <a:gd name="connsiteY0-350" fmla="*/ 921141 h 1847020"/>
              <a:gd name="connsiteX1-351" fmla="*/ 504701 w 1136607"/>
              <a:gd name="connsiteY1-352" fmla="*/ 39707 h 1847020"/>
              <a:gd name="connsiteX2-353" fmla="*/ 1116279 w 1136607"/>
              <a:gd name="connsiteY2-354" fmla="*/ 374877 h 1847020"/>
              <a:gd name="connsiteX3-355" fmla="*/ 617517 w 1136607"/>
              <a:gd name="connsiteY3-356" fmla="*/ 971301 h 1847020"/>
              <a:gd name="connsiteX4-357" fmla="*/ 985650 w 1136607"/>
              <a:gd name="connsiteY4-358" fmla="*/ 1517567 h 1847020"/>
              <a:gd name="connsiteX5-359" fmla="*/ 504701 w 1136607"/>
              <a:gd name="connsiteY5-360" fmla="*/ 1802575 h 1847020"/>
              <a:gd name="connsiteX6-361" fmla="*/ 0 w 1136607"/>
              <a:gd name="connsiteY6-362" fmla="*/ 921141 h 1847020"/>
              <a:gd name="connsiteX0-363" fmla="*/ 0 w 1200353"/>
              <a:gd name="connsiteY0-364" fmla="*/ 918165 h 1844044"/>
              <a:gd name="connsiteX1-365" fmla="*/ 504701 w 1200353"/>
              <a:gd name="connsiteY1-366" fmla="*/ 36731 h 1844044"/>
              <a:gd name="connsiteX2-367" fmla="*/ 1199407 w 1200353"/>
              <a:gd name="connsiteY2-368" fmla="*/ 383777 h 1844044"/>
              <a:gd name="connsiteX3-369" fmla="*/ 617517 w 1200353"/>
              <a:gd name="connsiteY3-370" fmla="*/ 968325 h 1844044"/>
              <a:gd name="connsiteX4-371" fmla="*/ 985650 w 1200353"/>
              <a:gd name="connsiteY4-372" fmla="*/ 1514591 h 1844044"/>
              <a:gd name="connsiteX5-373" fmla="*/ 504701 w 1200353"/>
              <a:gd name="connsiteY5-374" fmla="*/ 1799599 h 1844044"/>
              <a:gd name="connsiteX6-375" fmla="*/ 0 w 1200353"/>
              <a:gd name="connsiteY6-376" fmla="*/ 918165 h 1844044"/>
              <a:gd name="connsiteX0-377" fmla="*/ 0 w 1236127"/>
              <a:gd name="connsiteY0-378" fmla="*/ 918165 h 1844044"/>
              <a:gd name="connsiteX1-379" fmla="*/ 504701 w 1236127"/>
              <a:gd name="connsiteY1-380" fmla="*/ 36731 h 1844044"/>
              <a:gd name="connsiteX2-381" fmla="*/ 1199407 w 1236127"/>
              <a:gd name="connsiteY2-382" fmla="*/ 383777 h 1844044"/>
              <a:gd name="connsiteX3-383" fmla="*/ 617517 w 1236127"/>
              <a:gd name="connsiteY3-384" fmla="*/ 968325 h 1844044"/>
              <a:gd name="connsiteX4-385" fmla="*/ 985650 w 1236127"/>
              <a:gd name="connsiteY4-386" fmla="*/ 1514591 h 1844044"/>
              <a:gd name="connsiteX5-387" fmla="*/ 504701 w 1236127"/>
              <a:gd name="connsiteY5-388" fmla="*/ 1799599 h 1844044"/>
              <a:gd name="connsiteX6-389" fmla="*/ 0 w 1236127"/>
              <a:gd name="connsiteY6-390" fmla="*/ 918165 h 1844044"/>
              <a:gd name="connsiteX0-391" fmla="*/ 0 w 1236127"/>
              <a:gd name="connsiteY0-392" fmla="*/ 967894 h 1893773"/>
              <a:gd name="connsiteX1-393" fmla="*/ 504701 w 1236127"/>
              <a:gd name="connsiteY1-394" fmla="*/ 86460 h 1893773"/>
              <a:gd name="connsiteX2-395" fmla="*/ 866897 w 1236127"/>
              <a:gd name="connsiteY2-396" fmla="*/ 72281 h 1893773"/>
              <a:gd name="connsiteX3-397" fmla="*/ 1199407 w 1236127"/>
              <a:gd name="connsiteY3-398" fmla="*/ 433506 h 1893773"/>
              <a:gd name="connsiteX4-399" fmla="*/ 617517 w 1236127"/>
              <a:gd name="connsiteY4-400" fmla="*/ 1018054 h 1893773"/>
              <a:gd name="connsiteX5-401" fmla="*/ 985650 w 1236127"/>
              <a:gd name="connsiteY5-402" fmla="*/ 1564320 h 1893773"/>
              <a:gd name="connsiteX6-403" fmla="*/ 504701 w 1236127"/>
              <a:gd name="connsiteY6-404" fmla="*/ 1849328 h 1893773"/>
              <a:gd name="connsiteX7" fmla="*/ 0 w 1236127"/>
              <a:gd name="connsiteY7" fmla="*/ 967894 h 1893773"/>
              <a:gd name="connsiteX0-405" fmla="*/ 0 w 1236127"/>
              <a:gd name="connsiteY0-406" fmla="*/ 1033969 h 1959848"/>
              <a:gd name="connsiteX1-407" fmla="*/ 504701 w 1236127"/>
              <a:gd name="connsiteY1-408" fmla="*/ 152535 h 1959848"/>
              <a:gd name="connsiteX2-409" fmla="*/ 985651 w 1236127"/>
              <a:gd name="connsiteY2-410" fmla="*/ 31478 h 1959848"/>
              <a:gd name="connsiteX3-411" fmla="*/ 1199407 w 1236127"/>
              <a:gd name="connsiteY3-412" fmla="*/ 499581 h 1959848"/>
              <a:gd name="connsiteX4-413" fmla="*/ 617517 w 1236127"/>
              <a:gd name="connsiteY4-414" fmla="*/ 1084129 h 1959848"/>
              <a:gd name="connsiteX5-415" fmla="*/ 985650 w 1236127"/>
              <a:gd name="connsiteY5-416" fmla="*/ 1630395 h 1959848"/>
              <a:gd name="connsiteX6-417" fmla="*/ 504701 w 1236127"/>
              <a:gd name="connsiteY6-418" fmla="*/ 1915403 h 1959848"/>
              <a:gd name="connsiteX7-419" fmla="*/ 0 w 1236127"/>
              <a:gd name="connsiteY7-420" fmla="*/ 1033969 h 1959848"/>
              <a:gd name="connsiteX0-421" fmla="*/ 0 w 1236127"/>
              <a:gd name="connsiteY0-422" fmla="*/ 1093435 h 2019314"/>
              <a:gd name="connsiteX1-423" fmla="*/ 504701 w 1236127"/>
              <a:gd name="connsiteY1-424" fmla="*/ 212001 h 2019314"/>
              <a:gd name="connsiteX2-425" fmla="*/ 1021277 w 1236127"/>
              <a:gd name="connsiteY2-426" fmla="*/ 19692 h 2019314"/>
              <a:gd name="connsiteX3-427" fmla="*/ 1199407 w 1236127"/>
              <a:gd name="connsiteY3-428" fmla="*/ 559047 h 2019314"/>
              <a:gd name="connsiteX4-429" fmla="*/ 617517 w 1236127"/>
              <a:gd name="connsiteY4-430" fmla="*/ 1143595 h 2019314"/>
              <a:gd name="connsiteX5-431" fmla="*/ 985650 w 1236127"/>
              <a:gd name="connsiteY5-432" fmla="*/ 1689861 h 2019314"/>
              <a:gd name="connsiteX6-433" fmla="*/ 504701 w 1236127"/>
              <a:gd name="connsiteY6-434" fmla="*/ 1974869 h 2019314"/>
              <a:gd name="connsiteX7-435" fmla="*/ 0 w 1236127"/>
              <a:gd name="connsiteY7-436" fmla="*/ 1093435 h 2019314"/>
              <a:gd name="connsiteX0-437" fmla="*/ 0 w 1236127"/>
              <a:gd name="connsiteY0-438" fmla="*/ 1052799 h 1978678"/>
              <a:gd name="connsiteX1-439" fmla="*/ 504701 w 1236127"/>
              <a:gd name="connsiteY1-440" fmla="*/ 171365 h 1978678"/>
              <a:gd name="connsiteX2-441" fmla="*/ 1021277 w 1236127"/>
              <a:gd name="connsiteY2-442" fmla="*/ 26557 h 1978678"/>
              <a:gd name="connsiteX3-443" fmla="*/ 1199407 w 1236127"/>
              <a:gd name="connsiteY3-444" fmla="*/ 518411 h 1978678"/>
              <a:gd name="connsiteX4-445" fmla="*/ 617517 w 1236127"/>
              <a:gd name="connsiteY4-446" fmla="*/ 1102959 h 1978678"/>
              <a:gd name="connsiteX5-447" fmla="*/ 985650 w 1236127"/>
              <a:gd name="connsiteY5-448" fmla="*/ 1649225 h 1978678"/>
              <a:gd name="connsiteX6-449" fmla="*/ 504701 w 1236127"/>
              <a:gd name="connsiteY6-450" fmla="*/ 1934233 h 1978678"/>
              <a:gd name="connsiteX7-451" fmla="*/ 0 w 1236127"/>
              <a:gd name="connsiteY7-452" fmla="*/ 1052799 h 1978678"/>
              <a:gd name="connsiteX0-453" fmla="*/ 0 w 1236127"/>
              <a:gd name="connsiteY0-454" fmla="*/ 1052799 h 1978678"/>
              <a:gd name="connsiteX1-455" fmla="*/ 504701 w 1236127"/>
              <a:gd name="connsiteY1-456" fmla="*/ 171365 h 1978678"/>
              <a:gd name="connsiteX2-457" fmla="*/ 1021277 w 1236127"/>
              <a:gd name="connsiteY2-458" fmla="*/ 26557 h 1978678"/>
              <a:gd name="connsiteX3-459" fmla="*/ 1199407 w 1236127"/>
              <a:gd name="connsiteY3-460" fmla="*/ 518411 h 1978678"/>
              <a:gd name="connsiteX4-461" fmla="*/ 617517 w 1236127"/>
              <a:gd name="connsiteY4-462" fmla="*/ 1102959 h 1978678"/>
              <a:gd name="connsiteX5-463" fmla="*/ 985650 w 1236127"/>
              <a:gd name="connsiteY5-464" fmla="*/ 1649225 h 1978678"/>
              <a:gd name="connsiteX6-465" fmla="*/ 504701 w 1236127"/>
              <a:gd name="connsiteY6-466" fmla="*/ 1934233 h 1978678"/>
              <a:gd name="connsiteX7-467" fmla="*/ 0 w 1236127"/>
              <a:gd name="connsiteY7-468" fmla="*/ 1052799 h 1978678"/>
              <a:gd name="connsiteX0-469" fmla="*/ 0 w 1306483"/>
              <a:gd name="connsiteY0-470" fmla="*/ 1052799 h 1978678"/>
              <a:gd name="connsiteX1-471" fmla="*/ 504701 w 1306483"/>
              <a:gd name="connsiteY1-472" fmla="*/ 171365 h 1978678"/>
              <a:gd name="connsiteX2-473" fmla="*/ 1021277 w 1306483"/>
              <a:gd name="connsiteY2-474" fmla="*/ 26557 h 1978678"/>
              <a:gd name="connsiteX3-475" fmla="*/ 1282534 w 1306483"/>
              <a:gd name="connsiteY3-476" fmla="*/ 506536 h 1978678"/>
              <a:gd name="connsiteX4-477" fmla="*/ 617517 w 1306483"/>
              <a:gd name="connsiteY4-478" fmla="*/ 1102959 h 1978678"/>
              <a:gd name="connsiteX5-479" fmla="*/ 985650 w 1306483"/>
              <a:gd name="connsiteY5-480" fmla="*/ 1649225 h 1978678"/>
              <a:gd name="connsiteX6-481" fmla="*/ 504701 w 1306483"/>
              <a:gd name="connsiteY6-482" fmla="*/ 1934233 h 1978678"/>
              <a:gd name="connsiteX7-483" fmla="*/ 0 w 1306483"/>
              <a:gd name="connsiteY7-484" fmla="*/ 1052799 h 1978678"/>
              <a:gd name="connsiteX0-485" fmla="*/ 0 w 1306483"/>
              <a:gd name="connsiteY0-486" fmla="*/ 1052799 h 1978678"/>
              <a:gd name="connsiteX1-487" fmla="*/ 504701 w 1306483"/>
              <a:gd name="connsiteY1-488" fmla="*/ 171365 h 1978678"/>
              <a:gd name="connsiteX2-489" fmla="*/ 1021277 w 1306483"/>
              <a:gd name="connsiteY2-490" fmla="*/ 26557 h 1978678"/>
              <a:gd name="connsiteX3-491" fmla="*/ 1282534 w 1306483"/>
              <a:gd name="connsiteY3-492" fmla="*/ 506536 h 1978678"/>
              <a:gd name="connsiteX4-493" fmla="*/ 617517 w 1306483"/>
              <a:gd name="connsiteY4-494" fmla="*/ 1102959 h 1978678"/>
              <a:gd name="connsiteX5-495" fmla="*/ 985650 w 1306483"/>
              <a:gd name="connsiteY5-496" fmla="*/ 1649225 h 1978678"/>
              <a:gd name="connsiteX6-497" fmla="*/ 504701 w 1306483"/>
              <a:gd name="connsiteY6-498" fmla="*/ 1934233 h 1978678"/>
              <a:gd name="connsiteX7-499" fmla="*/ 0 w 1306483"/>
              <a:gd name="connsiteY7-500" fmla="*/ 1052799 h 1978678"/>
              <a:gd name="connsiteX0-501" fmla="*/ 0 w 1282534"/>
              <a:gd name="connsiteY0-502" fmla="*/ 1052799 h 1978678"/>
              <a:gd name="connsiteX1-503" fmla="*/ 504701 w 1282534"/>
              <a:gd name="connsiteY1-504" fmla="*/ 171365 h 1978678"/>
              <a:gd name="connsiteX2-505" fmla="*/ 1021277 w 1282534"/>
              <a:gd name="connsiteY2-506" fmla="*/ 26557 h 1978678"/>
              <a:gd name="connsiteX3-507" fmla="*/ 1282534 w 1282534"/>
              <a:gd name="connsiteY3-508" fmla="*/ 506536 h 1978678"/>
              <a:gd name="connsiteX4-509" fmla="*/ 617517 w 1282534"/>
              <a:gd name="connsiteY4-510" fmla="*/ 1102959 h 1978678"/>
              <a:gd name="connsiteX5-511" fmla="*/ 985650 w 1282534"/>
              <a:gd name="connsiteY5-512" fmla="*/ 1649225 h 1978678"/>
              <a:gd name="connsiteX6-513" fmla="*/ 504701 w 1282534"/>
              <a:gd name="connsiteY6-514" fmla="*/ 1934233 h 1978678"/>
              <a:gd name="connsiteX7-515" fmla="*/ 0 w 1282534"/>
              <a:gd name="connsiteY7-516" fmla="*/ 1052799 h 1978678"/>
              <a:gd name="connsiteX0-517" fmla="*/ 0 w 1318160"/>
              <a:gd name="connsiteY0-518" fmla="*/ 1052799 h 1978678"/>
              <a:gd name="connsiteX1-519" fmla="*/ 540327 w 1318160"/>
              <a:gd name="connsiteY1-520" fmla="*/ 171365 h 1978678"/>
              <a:gd name="connsiteX2-521" fmla="*/ 1056903 w 1318160"/>
              <a:gd name="connsiteY2-522" fmla="*/ 26557 h 1978678"/>
              <a:gd name="connsiteX3-523" fmla="*/ 1318160 w 1318160"/>
              <a:gd name="connsiteY3-524" fmla="*/ 506536 h 1978678"/>
              <a:gd name="connsiteX4-525" fmla="*/ 653143 w 1318160"/>
              <a:gd name="connsiteY4-526" fmla="*/ 1102959 h 1978678"/>
              <a:gd name="connsiteX5-527" fmla="*/ 1021276 w 1318160"/>
              <a:gd name="connsiteY5-528" fmla="*/ 1649225 h 1978678"/>
              <a:gd name="connsiteX6-529" fmla="*/ 540327 w 1318160"/>
              <a:gd name="connsiteY6-530" fmla="*/ 1934233 h 1978678"/>
              <a:gd name="connsiteX7-531" fmla="*/ 0 w 1318160"/>
              <a:gd name="connsiteY7-532" fmla="*/ 1052799 h 1978678"/>
              <a:gd name="connsiteX0-533" fmla="*/ 21484 w 1339644"/>
              <a:gd name="connsiteY0-534" fmla="*/ 1052799 h 1978678"/>
              <a:gd name="connsiteX1-535" fmla="*/ 561811 w 1339644"/>
              <a:gd name="connsiteY1-536" fmla="*/ 171365 h 1978678"/>
              <a:gd name="connsiteX2-537" fmla="*/ 1078387 w 1339644"/>
              <a:gd name="connsiteY2-538" fmla="*/ 26557 h 1978678"/>
              <a:gd name="connsiteX3-539" fmla="*/ 1339644 w 1339644"/>
              <a:gd name="connsiteY3-540" fmla="*/ 506536 h 1978678"/>
              <a:gd name="connsiteX4-541" fmla="*/ 674627 w 1339644"/>
              <a:gd name="connsiteY4-542" fmla="*/ 1102959 h 1978678"/>
              <a:gd name="connsiteX5-543" fmla="*/ 1042760 w 1339644"/>
              <a:gd name="connsiteY5-544" fmla="*/ 1649225 h 1978678"/>
              <a:gd name="connsiteX6-545" fmla="*/ 561811 w 1339644"/>
              <a:gd name="connsiteY6-546" fmla="*/ 1934233 h 1978678"/>
              <a:gd name="connsiteX7-547" fmla="*/ 21484 w 1339644"/>
              <a:gd name="connsiteY7-548" fmla="*/ 1052799 h 1978678"/>
              <a:gd name="connsiteX0-549" fmla="*/ 2204 w 1320364"/>
              <a:gd name="connsiteY0-550" fmla="*/ 1052799 h 1978678"/>
              <a:gd name="connsiteX1-551" fmla="*/ 542531 w 1320364"/>
              <a:gd name="connsiteY1-552" fmla="*/ 171365 h 1978678"/>
              <a:gd name="connsiteX2-553" fmla="*/ 1059107 w 1320364"/>
              <a:gd name="connsiteY2-554" fmla="*/ 26557 h 1978678"/>
              <a:gd name="connsiteX3-555" fmla="*/ 1320364 w 1320364"/>
              <a:gd name="connsiteY3-556" fmla="*/ 506536 h 1978678"/>
              <a:gd name="connsiteX4-557" fmla="*/ 655347 w 1320364"/>
              <a:gd name="connsiteY4-558" fmla="*/ 1102959 h 1978678"/>
              <a:gd name="connsiteX5-559" fmla="*/ 1023480 w 1320364"/>
              <a:gd name="connsiteY5-560" fmla="*/ 1649225 h 1978678"/>
              <a:gd name="connsiteX6-561" fmla="*/ 542531 w 1320364"/>
              <a:gd name="connsiteY6-562" fmla="*/ 1934233 h 1978678"/>
              <a:gd name="connsiteX7-563" fmla="*/ 2204 w 1320364"/>
              <a:gd name="connsiteY7-564" fmla="*/ 1052799 h 1978678"/>
            </a:gdLst>
            <a:ahLst/>
            <a:cxnLst>
              <a:cxn ang="0">
                <a:pos x="connsiteX0-549" y="connsiteY0-550"/>
              </a:cxn>
              <a:cxn ang="0">
                <a:pos x="connsiteX1-551" y="connsiteY1-552"/>
              </a:cxn>
              <a:cxn ang="0">
                <a:pos x="connsiteX2-553" y="connsiteY2-554"/>
              </a:cxn>
              <a:cxn ang="0">
                <a:pos x="connsiteX3-555" y="connsiteY3-556"/>
              </a:cxn>
              <a:cxn ang="0">
                <a:pos x="connsiteX4-557" y="connsiteY4-558"/>
              </a:cxn>
              <a:cxn ang="0">
                <a:pos x="connsiteX5-559" y="connsiteY5-560"/>
              </a:cxn>
              <a:cxn ang="0">
                <a:pos x="connsiteX6-561" y="connsiteY6-562"/>
              </a:cxn>
              <a:cxn ang="0">
                <a:pos x="connsiteX7-563" y="connsiteY7-564"/>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24000">
                <a:schemeClr val="accent3">
                  <a:lumMod val="50000"/>
                </a:schemeClr>
              </a:gs>
              <a:gs pos="67000">
                <a:schemeClr val="accent3">
                  <a:lumMod val="75000"/>
                </a:schemeClr>
              </a:gs>
            </a:gsLst>
            <a:lin ang="10800000" scaled="0"/>
            <a:tileRect/>
          </a:gradFill>
          <a:ln>
            <a:noFill/>
          </a:ln>
          <a:effectLst>
            <a:outerShdw blurRad="127000" dist="88900" dir="6000000" sx="106000" sy="106000" kx="800400" algn="br" rotWithShape="0">
              <a:srgbClr val="000000">
                <a:alpha val="89000"/>
              </a:srgbClr>
            </a:outerShdw>
          </a:effectLst>
          <a:scene3d>
            <a:camera prst="orthographicFront"/>
            <a:lightRig rig="threePt" dir="t"/>
          </a:scene3d>
          <a:sp3d>
            <a:bevelT w="6350" prst="hardEdge"/>
            <a:bevelB w="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流程图: 终止 7"/>
          <p:cNvSpPr/>
          <p:nvPr/>
        </p:nvSpPr>
        <p:spPr>
          <a:xfrm rot="3600000">
            <a:off x="2147094" y="5696744"/>
            <a:ext cx="131763" cy="38100"/>
          </a:xfrm>
          <a:prstGeom prst="flowChartTerminator">
            <a:avLst/>
          </a:prstGeom>
          <a:gradFill>
            <a:gsLst>
              <a:gs pos="0">
                <a:srgbClr val="830312"/>
              </a:gs>
              <a:gs pos="47000">
                <a:schemeClr val="accent3">
                  <a:lumMod val="50000"/>
                </a:schemeClr>
              </a:gs>
              <a:gs pos="100000">
                <a:schemeClr val="accent3">
                  <a:lumMod val="75000"/>
                </a:schemeClr>
              </a:gs>
            </a:gsLst>
            <a:lin ang="10800000" scaled="0"/>
          </a:gradFill>
          <a:ln>
            <a:noFill/>
          </a:ln>
          <a:effectLst>
            <a:outerShdw blurRad="38100" dist="50800" dir="3120000" sx="107000" sy="107000" algn="ctr" rotWithShape="0">
              <a:schemeClr val="tx1">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2" name="椭圆 6"/>
          <p:cNvSpPr/>
          <p:nvPr/>
        </p:nvSpPr>
        <p:spPr>
          <a:xfrm rot="19800000">
            <a:off x="10159952" y="5427136"/>
            <a:ext cx="269943"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1" fmla="*/ 0 w 950025"/>
              <a:gd name="connsiteY0-2" fmla="*/ 920642 h 1810786"/>
              <a:gd name="connsiteX1-3" fmla="*/ 504701 w 950025"/>
              <a:gd name="connsiteY1-4" fmla="*/ 39208 h 1810786"/>
              <a:gd name="connsiteX2-5" fmla="*/ 950025 w 950025"/>
              <a:gd name="connsiteY2-6" fmla="*/ 445629 h 1810786"/>
              <a:gd name="connsiteX3-7" fmla="*/ 504701 w 950025"/>
              <a:gd name="connsiteY3-8" fmla="*/ 1802076 h 1810786"/>
              <a:gd name="connsiteX4-9" fmla="*/ 0 w 950025"/>
              <a:gd name="connsiteY4-10" fmla="*/ 920642 h 1810786"/>
              <a:gd name="connsiteX0-11" fmla="*/ 0 w 965700"/>
              <a:gd name="connsiteY0-12" fmla="*/ 894177 h 1784321"/>
              <a:gd name="connsiteX1-13" fmla="*/ 504701 w 965700"/>
              <a:gd name="connsiteY1-14" fmla="*/ 12743 h 1784321"/>
              <a:gd name="connsiteX2-15" fmla="*/ 950025 w 965700"/>
              <a:gd name="connsiteY2-16" fmla="*/ 419164 h 1784321"/>
              <a:gd name="connsiteX3-17" fmla="*/ 831273 w 965700"/>
              <a:gd name="connsiteY3-18" fmla="*/ 1074966 h 1784321"/>
              <a:gd name="connsiteX4-19" fmla="*/ 504701 w 965700"/>
              <a:gd name="connsiteY4-20" fmla="*/ 1775611 h 1784321"/>
              <a:gd name="connsiteX5" fmla="*/ 0 w 965700"/>
              <a:gd name="connsiteY5" fmla="*/ 894177 h 1784321"/>
              <a:gd name="connsiteX0-21" fmla="*/ 0 w 965700"/>
              <a:gd name="connsiteY0-22" fmla="*/ 900212 h 1790356"/>
              <a:gd name="connsiteX1-23" fmla="*/ 504701 w 965700"/>
              <a:gd name="connsiteY1-24" fmla="*/ 18778 h 1790356"/>
              <a:gd name="connsiteX2-25" fmla="*/ 950025 w 965700"/>
              <a:gd name="connsiteY2-26" fmla="*/ 425199 h 1790356"/>
              <a:gd name="connsiteX3-27" fmla="*/ 831273 w 965700"/>
              <a:gd name="connsiteY3-28" fmla="*/ 1081001 h 1790356"/>
              <a:gd name="connsiteX4-29" fmla="*/ 504701 w 965700"/>
              <a:gd name="connsiteY4-30" fmla="*/ 1781646 h 1790356"/>
              <a:gd name="connsiteX5-31" fmla="*/ 0 w 965700"/>
              <a:gd name="connsiteY5-32" fmla="*/ 900212 h 1790356"/>
              <a:gd name="connsiteX0-33" fmla="*/ 0 w 1020567"/>
              <a:gd name="connsiteY0-34" fmla="*/ 901754 h 1791898"/>
              <a:gd name="connsiteX1-35" fmla="*/ 504701 w 1020567"/>
              <a:gd name="connsiteY1-36" fmla="*/ 20320 h 1791898"/>
              <a:gd name="connsiteX2-37" fmla="*/ 1009401 w 1020567"/>
              <a:gd name="connsiteY2-38" fmla="*/ 414866 h 1791898"/>
              <a:gd name="connsiteX3-39" fmla="*/ 831273 w 1020567"/>
              <a:gd name="connsiteY3-40" fmla="*/ 1082543 h 1791898"/>
              <a:gd name="connsiteX4-41" fmla="*/ 504701 w 1020567"/>
              <a:gd name="connsiteY4-42" fmla="*/ 1783188 h 1791898"/>
              <a:gd name="connsiteX5-43" fmla="*/ 0 w 1020567"/>
              <a:gd name="connsiteY5-44" fmla="*/ 901754 h 1791898"/>
              <a:gd name="connsiteX0-45" fmla="*/ 0 w 1020567"/>
              <a:gd name="connsiteY0-46" fmla="*/ 915726 h 1805870"/>
              <a:gd name="connsiteX1-47" fmla="*/ 504701 w 1020567"/>
              <a:gd name="connsiteY1-48" fmla="*/ 34292 h 1805870"/>
              <a:gd name="connsiteX2-49" fmla="*/ 1009401 w 1020567"/>
              <a:gd name="connsiteY2-50" fmla="*/ 428838 h 1805870"/>
              <a:gd name="connsiteX3-51" fmla="*/ 831273 w 1020567"/>
              <a:gd name="connsiteY3-52" fmla="*/ 1096515 h 1805870"/>
              <a:gd name="connsiteX4-53" fmla="*/ 504701 w 1020567"/>
              <a:gd name="connsiteY4-54" fmla="*/ 1797160 h 1805870"/>
              <a:gd name="connsiteX5-55" fmla="*/ 0 w 1020567"/>
              <a:gd name="connsiteY5-56" fmla="*/ 915726 h 1805870"/>
              <a:gd name="connsiteX0-57" fmla="*/ 0 w 1009401"/>
              <a:gd name="connsiteY0-58" fmla="*/ 915726 h 1805870"/>
              <a:gd name="connsiteX1-59" fmla="*/ 504701 w 1009401"/>
              <a:gd name="connsiteY1-60" fmla="*/ 34292 h 1805870"/>
              <a:gd name="connsiteX2-61" fmla="*/ 1009401 w 1009401"/>
              <a:gd name="connsiteY2-62" fmla="*/ 428838 h 1805870"/>
              <a:gd name="connsiteX3-63" fmla="*/ 831273 w 1009401"/>
              <a:gd name="connsiteY3-64" fmla="*/ 1096515 h 1805870"/>
              <a:gd name="connsiteX4-65" fmla="*/ 504701 w 1009401"/>
              <a:gd name="connsiteY4-66" fmla="*/ 1797160 h 1805870"/>
              <a:gd name="connsiteX5-67" fmla="*/ 0 w 1009401"/>
              <a:gd name="connsiteY5-68" fmla="*/ 915726 h 1805870"/>
              <a:gd name="connsiteX0-69" fmla="*/ 0 w 1009401"/>
              <a:gd name="connsiteY0-70" fmla="*/ 915726 h 1805870"/>
              <a:gd name="connsiteX1-71" fmla="*/ 504701 w 1009401"/>
              <a:gd name="connsiteY1-72" fmla="*/ 34292 h 1805870"/>
              <a:gd name="connsiteX2-73" fmla="*/ 1009401 w 1009401"/>
              <a:gd name="connsiteY2-74" fmla="*/ 428838 h 1805870"/>
              <a:gd name="connsiteX3-75" fmla="*/ 831273 w 1009401"/>
              <a:gd name="connsiteY3-76" fmla="*/ 1096515 h 1805870"/>
              <a:gd name="connsiteX4-77" fmla="*/ 504701 w 1009401"/>
              <a:gd name="connsiteY4-78" fmla="*/ 1797160 h 1805870"/>
              <a:gd name="connsiteX5-79" fmla="*/ 0 w 1009401"/>
              <a:gd name="connsiteY5-80" fmla="*/ 915726 h 1805870"/>
              <a:gd name="connsiteX0-81" fmla="*/ 0 w 1009401"/>
              <a:gd name="connsiteY0-82" fmla="*/ 915726 h 1797244"/>
              <a:gd name="connsiteX1-83" fmla="*/ 504701 w 1009401"/>
              <a:gd name="connsiteY1-84" fmla="*/ 34292 h 1797244"/>
              <a:gd name="connsiteX2-85" fmla="*/ 1009401 w 1009401"/>
              <a:gd name="connsiteY2-86" fmla="*/ 428838 h 1797244"/>
              <a:gd name="connsiteX3-87" fmla="*/ 617517 w 1009401"/>
              <a:gd name="connsiteY3-88" fmla="*/ 965886 h 1797244"/>
              <a:gd name="connsiteX4-89" fmla="*/ 504701 w 1009401"/>
              <a:gd name="connsiteY4-90" fmla="*/ 1797160 h 1797244"/>
              <a:gd name="connsiteX5-91" fmla="*/ 0 w 1009401"/>
              <a:gd name="connsiteY5-92" fmla="*/ 915726 h 1797244"/>
              <a:gd name="connsiteX0-93" fmla="*/ 0 w 1029241"/>
              <a:gd name="connsiteY0-94" fmla="*/ 915726 h 1797244"/>
              <a:gd name="connsiteX1-95" fmla="*/ 504701 w 1029241"/>
              <a:gd name="connsiteY1-96" fmla="*/ 34292 h 1797244"/>
              <a:gd name="connsiteX2-97" fmla="*/ 1009401 w 1029241"/>
              <a:gd name="connsiteY2-98" fmla="*/ 428838 h 1797244"/>
              <a:gd name="connsiteX3-99" fmla="*/ 617517 w 1029241"/>
              <a:gd name="connsiteY3-100" fmla="*/ 965886 h 1797244"/>
              <a:gd name="connsiteX4-101" fmla="*/ 504701 w 1029241"/>
              <a:gd name="connsiteY4-102" fmla="*/ 1797160 h 1797244"/>
              <a:gd name="connsiteX5-103" fmla="*/ 0 w 1029241"/>
              <a:gd name="connsiteY5-104" fmla="*/ 915726 h 1797244"/>
              <a:gd name="connsiteX0-105" fmla="*/ 0 w 1029241"/>
              <a:gd name="connsiteY0-106" fmla="*/ 915726 h 1797244"/>
              <a:gd name="connsiteX1-107" fmla="*/ 504701 w 1029241"/>
              <a:gd name="connsiteY1-108" fmla="*/ 34292 h 1797244"/>
              <a:gd name="connsiteX2-109" fmla="*/ 1009401 w 1029241"/>
              <a:gd name="connsiteY2-110" fmla="*/ 428838 h 1797244"/>
              <a:gd name="connsiteX3-111" fmla="*/ 617517 w 1029241"/>
              <a:gd name="connsiteY3-112" fmla="*/ 965886 h 1797244"/>
              <a:gd name="connsiteX4-113" fmla="*/ 504701 w 1029241"/>
              <a:gd name="connsiteY4-114" fmla="*/ 1797160 h 1797244"/>
              <a:gd name="connsiteX5-115" fmla="*/ 0 w 1029241"/>
              <a:gd name="connsiteY5-116" fmla="*/ 915726 h 1797244"/>
              <a:gd name="connsiteX0-117" fmla="*/ 0 w 1116279"/>
              <a:gd name="connsiteY0-118" fmla="*/ 932431 h 1813949"/>
              <a:gd name="connsiteX1-119" fmla="*/ 504701 w 1116279"/>
              <a:gd name="connsiteY1-120" fmla="*/ 50997 h 1813949"/>
              <a:gd name="connsiteX2-121" fmla="*/ 1116279 w 1116279"/>
              <a:gd name="connsiteY2-122" fmla="*/ 386167 h 1813949"/>
              <a:gd name="connsiteX3-123" fmla="*/ 617517 w 1116279"/>
              <a:gd name="connsiteY3-124" fmla="*/ 982591 h 1813949"/>
              <a:gd name="connsiteX4-125" fmla="*/ 504701 w 1116279"/>
              <a:gd name="connsiteY4-126" fmla="*/ 1813865 h 1813949"/>
              <a:gd name="connsiteX5-127" fmla="*/ 0 w 1116279"/>
              <a:gd name="connsiteY5-128" fmla="*/ 932431 h 1813949"/>
              <a:gd name="connsiteX0-129" fmla="*/ 0 w 1116279"/>
              <a:gd name="connsiteY0-130" fmla="*/ 921141 h 1802659"/>
              <a:gd name="connsiteX1-131" fmla="*/ 504701 w 1116279"/>
              <a:gd name="connsiteY1-132" fmla="*/ 39707 h 1802659"/>
              <a:gd name="connsiteX2-133" fmla="*/ 1116279 w 1116279"/>
              <a:gd name="connsiteY2-134" fmla="*/ 374877 h 1802659"/>
              <a:gd name="connsiteX3-135" fmla="*/ 617517 w 1116279"/>
              <a:gd name="connsiteY3-136" fmla="*/ 971301 h 1802659"/>
              <a:gd name="connsiteX4-137" fmla="*/ 504701 w 1116279"/>
              <a:gd name="connsiteY4-138" fmla="*/ 1802575 h 1802659"/>
              <a:gd name="connsiteX5-139" fmla="*/ 0 w 1116279"/>
              <a:gd name="connsiteY5-140" fmla="*/ 921141 h 1802659"/>
              <a:gd name="connsiteX0-141" fmla="*/ 0 w 1116279"/>
              <a:gd name="connsiteY0-142" fmla="*/ 921141 h 1812795"/>
              <a:gd name="connsiteX1-143" fmla="*/ 504701 w 1116279"/>
              <a:gd name="connsiteY1-144" fmla="*/ 39707 h 1812795"/>
              <a:gd name="connsiteX2-145" fmla="*/ 1116279 w 1116279"/>
              <a:gd name="connsiteY2-146" fmla="*/ 374877 h 1812795"/>
              <a:gd name="connsiteX3-147" fmla="*/ 617517 w 1116279"/>
              <a:gd name="connsiteY3-148" fmla="*/ 971301 h 1812795"/>
              <a:gd name="connsiteX4-149" fmla="*/ 558139 w 1116279"/>
              <a:gd name="connsiteY4-150" fmla="*/ 1375063 h 1812795"/>
              <a:gd name="connsiteX5-151" fmla="*/ 504701 w 1116279"/>
              <a:gd name="connsiteY5-152" fmla="*/ 1802575 h 1812795"/>
              <a:gd name="connsiteX6" fmla="*/ 0 w 1116279"/>
              <a:gd name="connsiteY6" fmla="*/ 921141 h 1812795"/>
              <a:gd name="connsiteX0-153" fmla="*/ 0 w 1116279"/>
              <a:gd name="connsiteY0-154" fmla="*/ 921141 h 1817072"/>
              <a:gd name="connsiteX1-155" fmla="*/ 504701 w 1116279"/>
              <a:gd name="connsiteY1-156" fmla="*/ 39707 h 1817072"/>
              <a:gd name="connsiteX2-157" fmla="*/ 1116279 w 1116279"/>
              <a:gd name="connsiteY2-158" fmla="*/ 374877 h 1817072"/>
              <a:gd name="connsiteX3-159" fmla="*/ 617517 w 1116279"/>
              <a:gd name="connsiteY3-160" fmla="*/ 971301 h 1817072"/>
              <a:gd name="connsiteX4-161" fmla="*/ 855022 w 1116279"/>
              <a:gd name="connsiteY4-162" fmla="*/ 1434440 h 1817072"/>
              <a:gd name="connsiteX5-163" fmla="*/ 504701 w 1116279"/>
              <a:gd name="connsiteY5-164" fmla="*/ 1802575 h 1817072"/>
              <a:gd name="connsiteX6-165" fmla="*/ 0 w 1116279"/>
              <a:gd name="connsiteY6-166" fmla="*/ 921141 h 1817072"/>
              <a:gd name="connsiteX0-167" fmla="*/ 0 w 1116279"/>
              <a:gd name="connsiteY0-168" fmla="*/ 921141 h 1828689"/>
              <a:gd name="connsiteX1-169" fmla="*/ 504701 w 1116279"/>
              <a:gd name="connsiteY1-170" fmla="*/ 39707 h 1828689"/>
              <a:gd name="connsiteX2-171" fmla="*/ 1116279 w 1116279"/>
              <a:gd name="connsiteY2-172" fmla="*/ 374877 h 1828689"/>
              <a:gd name="connsiteX3-173" fmla="*/ 617517 w 1116279"/>
              <a:gd name="connsiteY3-174" fmla="*/ 971301 h 1828689"/>
              <a:gd name="connsiteX4-175" fmla="*/ 855022 w 1116279"/>
              <a:gd name="connsiteY4-176" fmla="*/ 1434440 h 1828689"/>
              <a:gd name="connsiteX5-177" fmla="*/ 504701 w 1116279"/>
              <a:gd name="connsiteY5-178" fmla="*/ 1802575 h 1828689"/>
              <a:gd name="connsiteX6-179" fmla="*/ 0 w 1116279"/>
              <a:gd name="connsiteY6-180" fmla="*/ 921141 h 1828689"/>
              <a:gd name="connsiteX0-181" fmla="*/ 0 w 1116279"/>
              <a:gd name="connsiteY0-182" fmla="*/ 921141 h 1824570"/>
              <a:gd name="connsiteX1-183" fmla="*/ 504701 w 1116279"/>
              <a:gd name="connsiteY1-184" fmla="*/ 39707 h 1824570"/>
              <a:gd name="connsiteX2-185" fmla="*/ 1116279 w 1116279"/>
              <a:gd name="connsiteY2-186" fmla="*/ 374877 h 1824570"/>
              <a:gd name="connsiteX3-187" fmla="*/ 617517 w 1116279"/>
              <a:gd name="connsiteY3-188" fmla="*/ 971301 h 1824570"/>
              <a:gd name="connsiteX4-189" fmla="*/ 855022 w 1116279"/>
              <a:gd name="connsiteY4-190" fmla="*/ 1434440 h 1824570"/>
              <a:gd name="connsiteX5-191" fmla="*/ 504701 w 1116279"/>
              <a:gd name="connsiteY5-192" fmla="*/ 1802575 h 1824570"/>
              <a:gd name="connsiteX6-193" fmla="*/ 0 w 1116279"/>
              <a:gd name="connsiteY6-194" fmla="*/ 921141 h 1824570"/>
              <a:gd name="connsiteX0-195" fmla="*/ 0 w 1116279"/>
              <a:gd name="connsiteY0-196" fmla="*/ 921141 h 1824570"/>
              <a:gd name="connsiteX1-197" fmla="*/ 504701 w 1116279"/>
              <a:gd name="connsiteY1-198" fmla="*/ 39707 h 1824570"/>
              <a:gd name="connsiteX2-199" fmla="*/ 1116279 w 1116279"/>
              <a:gd name="connsiteY2-200" fmla="*/ 374877 h 1824570"/>
              <a:gd name="connsiteX3-201" fmla="*/ 617517 w 1116279"/>
              <a:gd name="connsiteY3-202" fmla="*/ 971301 h 1824570"/>
              <a:gd name="connsiteX4-203" fmla="*/ 855022 w 1116279"/>
              <a:gd name="connsiteY4-204" fmla="*/ 1434440 h 1824570"/>
              <a:gd name="connsiteX5-205" fmla="*/ 504701 w 1116279"/>
              <a:gd name="connsiteY5-206" fmla="*/ 1802575 h 1824570"/>
              <a:gd name="connsiteX6-207" fmla="*/ 0 w 1116279"/>
              <a:gd name="connsiteY6-208" fmla="*/ 921141 h 1824570"/>
              <a:gd name="connsiteX0-209" fmla="*/ 0 w 1116279"/>
              <a:gd name="connsiteY0-210" fmla="*/ 921141 h 1824570"/>
              <a:gd name="connsiteX1-211" fmla="*/ 504701 w 1116279"/>
              <a:gd name="connsiteY1-212" fmla="*/ 39707 h 1824570"/>
              <a:gd name="connsiteX2-213" fmla="*/ 1116279 w 1116279"/>
              <a:gd name="connsiteY2-214" fmla="*/ 374877 h 1824570"/>
              <a:gd name="connsiteX3-215" fmla="*/ 617517 w 1116279"/>
              <a:gd name="connsiteY3-216" fmla="*/ 971301 h 1824570"/>
              <a:gd name="connsiteX4-217" fmla="*/ 855022 w 1116279"/>
              <a:gd name="connsiteY4-218" fmla="*/ 1434440 h 1824570"/>
              <a:gd name="connsiteX5-219" fmla="*/ 504701 w 1116279"/>
              <a:gd name="connsiteY5-220" fmla="*/ 1802575 h 1824570"/>
              <a:gd name="connsiteX6-221" fmla="*/ 0 w 1116279"/>
              <a:gd name="connsiteY6-222" fmla="*/ 921141 h 1824570"/>
              <a:gd name="connsiteX0-223" fmla="*/ 0 w 1116279"/>
              <a:gd name="connsiteY0-224" fmla="*/ 921141 h 1824570"/>
              <a:gd name="connsiteX1-225" fmla="*/ 504701 w 1116279"/>
              <a:gd name="connsiteY1-226" fmla="*/ 39707 h 1824570"/>
              <a:gd name="connsiteX2-227" fmla="*/ 1116279 w 1116279"/>
              <a:gd name="connsiteY2-228" fmla="*/ 374877 h 1824570"/>
              <a:gd name="connsiteX3-229" fmla="*/ 617517 w 1116279"/>
              <a:gd name="connsiteY3-230" fmla="*/ 971301 h 1824570"/>
              <a:gd name="connsiteX4-231" fmla="*/ 855022 w 1116279"/>
              <a:gd name="connsiteY4-232" fmla="*/ 1434440 h 1824570"/>
              <a:gd name="connsiteX5-233" fmla="*/ 504701 w 1116279"/>
              <a:gd name="connsiteY5-234" fmla="*/ 1802575 h 1824570"/>
              <a:gd name="connsiteX6-235" fmla="*/ 0 w 1116279"/>
              <a:gd name="connsiteY6-236" fmla="*/ 921141 h 1824570"/>
              <a:gd name="connsiteX0-237" fmla="*/ 0 w 1116279"/>
              <a:gd name="connsiteY0-238" fmla="*/ 921141 h 1830114"/>
              <a:gd name="connsiteX1-239" fmla="*/ 504701 w 1116279"/>
              <a:gd name="connsiteY1-240" fmla="*/ 39707 h 1830114"/>
              <a:gd name="connsiteX2-241" fmla="*/ 1116279 w 1116279"/>
              <a:gd name="connsiteY2-242" fmla="*/ 374877 h 1830114"/>
              <a:gd name="connsiteX3-243" fmla="*/ 617517 w 1116279"/>
              <a:gd name="connsiteY3-244" fmla="*/ 971301 h 1830114"/>
              <a:gd name="connsiteX4-245" fmla="*/ 878772 w 1116279"/>
              <a:gd name="connsiteY4-246" fmla="*/ 1470066 h 1830114"/>
              <a:gd name="connsiteX5-247" fmla="*/ 504701 w 1116279"/>
              <a:gd name="connsiteY5-248" fmla="*/ 1802575 h 1830114"/>
              <a:gd name="connsiteX6-249" fmla="*/ 0 w 1116279"/>
              <a:gd name="connsiteY6-250" fmla="*/ 921141 h 1830114"/>
              <a:gd name="connsiteX0-251" fmla="*/ 0 w 1116279"/>
              <a:gd name="connsiteY0-252" fmla="*/ 921141 h 1830114"/>
              <a:gd name="connsiteX1-253" fmla="*/ 504701 w 1116279"/>
              <a:gd name="connsiteY1-254" fmla="*/ 39707 h 1830114"/>
              <a:gd name="connsiteX2-255" fmla="*/ 1116279 w 1116279"/>
              <a:gd name="connsiteY2-256" fmla="*/ 374877 h 1830114"/>
              <a:gd name="connsiteX3-257" fmla="*/ 617517 w 1116279"/>
              <a:gd name="connsiteY3-258" fmla="*/ 971301 h 1830114"/>
              <a:gd name="connsiteX4-259" fmla="*/ 878772 w 1116279"/>
              <a:gd name="connsiteY4-260" fmla="*/ 1470066 h 1830114"/>
              <a:gd name="connsiteX5-261" fmla="*/ 504701 w 1116279"/>
              <a:gd name="connsiteY5-262" fmla="*/ 1802575 h 1830114"/>
              <a:gd name="connsiteX6-263" fmla="*/ 0 w 1116279"/>
              <a:gd name="connsiteY6-264" fmla="*/ 921141 h 1830114"/>
              <a:gd name="connsiteX0-265" fmla="*/ 0 w 1116279"/>
              <a:gd name="connsiteY0-266" fmla="*/ 921141 h 1827911"/>
              <a:gd name="connsiteX1-267" fmla="*/ 504701 w 1116279"/>
              <a:gd name="connsiteY1-268" fmla="*/ 39707 h 1827911"/>
              <a:gd name="connsiteX2-269" fmla="*/ 1116279 w 1116279"/>
              <a:gd name="connsiteY2-270" fmla="*/ 374877 h 1827911"/>
              <a:gd name="connsiteX3-271" fmla="*/ 617517 w 1116279"/>
              <a:gd name="connsiteY3-272" fmla="*/ 971301 h 1827911"/>
              <a:gd name="connsiteX4-273" fmla="*/ 878772 w 1116279"/>
              <a:gd name="connsiteY4-274" fmla="*/ 1470066 h 1827911"/>
              <a:gd name="connsiteX5-275" fmla="*/ 504701 w 1116279"/>
              <a:gd name="connsiteY5-276" fmla="*/ 1802575 h 1827911"/>
              <a:gd name="connsiteX6-277" fmla="*/ 0 w 1116279"/>
              <a:gd name="connsiteY6-278" fmla="*/ 921141 h 1827911"/>
              <a:gd name="connsiteX0-279" fmla="*/ 0 w 1116279"/>
              <a:gd name="connsiteY0-280" fmla="*/ 921141 h 1827911"/>
              <a:gd name="connsiteX1-281" fmla="*/ 504701 w 1116279"/>
              <a:gd name="connsiteY1-282" fmla="*/ 39707 h 1827911"/>
              <a:gd name="connsiteX2-283" fmla="*/ 1116279 w 1116279"/>
              <a:gd name="connsiteY2-284" fmla="*/ 374877 h 1827911"/>
              <a:gd name="connsiteX3-285" fmla="*/ 617517 w 1116279"/>
              <a:gd name="connsiteY3-286" fmla="*/ 971301 h 1827911"/>
              <a:gd name="connsiteX4-287" fmla="*/ 878772 w 1116279"/>
              <a:gd name="connsiteY4-288" fmla="*/ 1470066 h 1827911"/>
              <a:gd name="connsiteX5-289" fmla="*/ 504701 w 1116279"/>
              <a:gd name="connsiteY5-290" fmla="*/ 1802575 h 1827911"/>
              <a:gd name="connsiteX6-291" fmla="*/ 0 w 1116279"/>
              <a:gd name="connsiteY6-292" fmla="*/ 921141 h 1827911"/>
              <a:gd name="connsiteX0-293" fmla="*/ 0 w 1116279"/>
              <a:gd name="connsiteY0-294" fmla="*/ 921141 h 1836388"/>
              <a:gd name="connsiteX1-295" fmla="*/ 504701 w 1116279"/>
              <a:gd name="connsiteY1-296" fmla="*/ 39707 h 1836388"/>
              <a:gd name="connsiteX2-297" fmla="*/ 1116279 w 1116279"/>
              <a:gd name="connsiteY2-298" fmla="*/ 374877 h 1836388"/>
              <a:gd name="connsiteX3-299" fmla="*/ 617517 w 1116279"/>
              <a:gd name="connsiteY3-300" fmla="*/ 971301 h 1836388"/>
              <a:gd name="connsiteX4-301" fmla="*/ 985650 w 1116279"/>
              <a:gd name="connsiteY4-302" fmla="*/ 1517567 h 1836388"/>
              <a:gd name="connsiteX5-303" fmla="*/ 504701 w 1116279"/>
              <a:gd name="connsiteY5-304" fmla="*/ 1802575 h 1836388"/>
              <a:gd name="connsiteX6-305" fmla="*/ 0 w 1116279"/>
              <a:gd name="connsiteY6-306" fmla="*/ 921141 h 1836388"/>
              <a:gd name="connsiteX0-307" fmla="*/ 0 w 1116279"/>
              <a:gd name="connsiteY0-308" fmla="*/ 921141 h 1836388"/>
              <a:gd name="connsiteX1-309" fmla="*/ 504701 w 1116279"/>
              <a:gd name="connsiteY1-310" fmla="*/ 39707 h 1836388"/>
              <a:gd name="connsiteX2-311" fmla="*/ 1116279 w 1116279"/>
              <a:gd name="connsiteY2-312" fmla="*/ 374877 h 1836388"/>
              <a:gd name="connsiteX3-313" fmla="*/ 617517 w 1116279"/>
              <a:gd name="connsiteY3-314" fmla="*/ 971301 h 1836388"/>
              <a:gd name="connsiteX4-315" fmla="*/ 985650 w 1116279"/>
              <a:gd name="connsiteY4-316" fmla="*/ 1517567 h 1836388"/>
              <a:gd name="connsiteX5-317" fmla="*/ 504701 w 1116279"/>
              <a:gd name="connsiteY5-318" fmla="*/ 1802575 h 1836388"/>
              <a:gd name="connsiteX6-319" fmla="*/ 0 w 1116279"/>
              <a:gd name="connsiteY6-320" fmla="*/ 921141 h 1836388"/>
              <a:gd name="connsiteX0-321" fmla="*/ 0 w 1116279"/>
              <a:gd name="connsiteY0-322" fmla="*/ 921141 h 1836388"/>
              <a:gd name="connsiteX1-323" fmla="*/ 504701 w 1116279"/>
              <a:gd name="connsiteY1-324" fmla="*/ 39707 h 1836388"/>
              <a:gd name="connsiteX2-325" fmla="*/ 1116279 w 1116279"/>
              <a:gd name="connsiteY2-326" fmla="*/ 374877 h 1836388"/>
              <a:gd name="connsiteX3-327" fmla="*/ 617517 w 1116279"/>
              <a:gd name="connsiteY3-328" fmla="*/ 971301 h 1836388"/>
              <a:gd name="connsiteX4-329" fmla="*/ 985650 w 1116279"/>
              <a:gd name="connsiteY4-330" fmla="*/ 1517567 h 1836388"/>
              <a:gd name="connsiteX5-331" fmla="*/ 504701 w 1116279"/>
              <a:gd name="connsiteY5-332" fmla="*/ 1802575 h 1836388"/>
              <a:gd name="connsiteX6-333" fmla="*/ 0 w 1116279"/>
              <a:gd name="connsiteY6-334" fmla="*/ 921141 h 1836388"/>
              <a:gd name="connsiteX0-335" fmla="*/ 0 w 1116279"/>
              <a:gd name="connsiteY0-336" fmla="*/ 921141 h 1847020"/>
              <a:gd name="connsiteX1-337" fmla="*/ 504701 w 1116279"/>
              <a:gd name="connsiteY1-338" fmla="*/ 39707 h 1847020"/>
              <a:gd name="connsiteX2-339" fmla="*/ 1116279 w 1116279"/>
              <a:gd name="connsiteY2-340" fmla="*/ 374877 h 1847020"/>
              <a:gd name="connsiteX3-341" fmla="*/ 617517 w 1116279"/>
              <a:gd name="connsiteY3-342" fmla="*/ 971301 h 1847020"/>
              <a:gd name="connsiteX4-343" fmla="*/ 985650 w 1116279"/>
              <a:gd name="connsiteY4-344" fmla="*/ 1517567 h 1847020"/>
              <a:gd name="connsiteX5-345" fmla="*/ 504701 w 1116279"/>
              <a:gd name="connsiteY5-346" fmla="*/ 1802575 h 1847020"/>
              <a:gd name="connsiteX6-347" fmla="*/ 0 w 1116279"/>
              <a:gd name="connsiteY6-348" fmla="*/ 921141 h 1847020"/>
              <a:gd name="connsiteX0-349" fmla="*/ 0 w 1136607"/>
              <a:gd name="connsiteY0-350" fmla="*/ 921141 h 1847020"/>
              <a:gd name="connsiteX1-351" fmla="*/ 504701 w 1136607"/>
              <a:gd name="connsiteY1-352" fmla="*/ 39707 h 1847020"/>
              <a:gd name="connsiteX2-353" fmla="*/ 1116279 w 1136607"/>
              <a:gd name="connsiteY2-354" fmla="*/ 374877 h 1847020"/>
              <a:gd name="connsiteX3-355" fmla="*/ 617517 w 1136607"/>
              <a:gd name="connsiteY3-356" fmla="*/ 971301 h 1847020"/>
              <a:gd name="connsiteX4-357" fmla="*/ 985650 w 1136607"/>
              <a:gd name="connsiteY4-358" fmla="*/ 1517567 h 1847020"/>
              <a:gd name="connsiteX5-359" fmla="*/ 504701 w 1136607"/>
              <a:gd name="connsiteY5-360" fmla="*/ 1802575 h 1847020"/>
              <a:gd name="connsiteX6-361" fmla="*/ 0 w 1136607"/>
              <a:gd name="connsiteY6-362" fmla="*/ 921141 h 1847020"/>
              <a:gd name="connsiteX0-363" fmla="*/ 0 w 1200353"/>
              <a:gd name="connsiteY0-364" fmla="*/ 918165 h 1844044"/>
              <a:gd name="connsiteX1-365" fmla="*/ 504701 w 1200353"/>
              <a:gd name="connsiteY1-366" fmla="*/ 36731 h 1844044"/>
              <a:gd name="connsiteX2-367" fmla="*/ 1199407 w 1200353"/>
              <a:gd name="connsiteY2-368" fmla="*/ 383777 h 1844044"/>
              <a:gd name="connsiteX3-369" fmla="*/ 617517 w 1200353"/>
              <a:gd name="connsiteY3-370" fmla="*/ 968325 h 1844044"/>
              <a:gd name="connsiteX4-371" fmla="*/ 985650 w 1200353"/>
              <a:gd name="connsiteY4-372" fmla="*/ 1514591 h 1844044"/>
              <a:gd name="connsiteX5-373" fmla="*/ 504701 w 1200353"/>
              <a:gd name="connsiteY5-374" fmla="*/ 1799599 h 1844044"/>
              <a:gd name="connsiteX6-375" fmla="*/ 0 w 1200353"/>
              <a:gd name="connsiteY6-376" fmla="*/ 918165 h 1844044"/>
              <a:gd name="connsiteX0-377" fmla="*/ 0 w 1236127"/>
              <a:gd name="connsiteY0-378" fmla="*/ 918165 h 1844044"/>
              <a:gd name="connsiteX1-379" fmla="*/ 504701 w 1236127"/>
              <a:gd name="connsiteY1-380" fmla="*/ 36731 h 1844044"/>
              <a:gd name="connsiteX2-381" fmla="*/ 1199407 w 1236127"/>
              <a:gd name="connsiteY2-382" fmla="*/ 383777 h 1844044"/>
              <a:gd name="connsiteX3-383" fmla="*/ 617517 w 1236127"/>
              <a:gd name="connsiteY3-384" fmla="*/ 968325 h 1844044"/>
              <a:gd name="connsiteX4-385" fmla="*/ 985650 w 1236127"/>
              <a:gd name="connsiteY4-386" fmla="*/ 1514591 h 1844044"/>
              <a:gd name="connsiteX5-387" fmla="*/ 504701 w 1236127"/>
              <a:gd name="connsiteY5-388" fmla="*/ 1799599 h 1844044"/>
              <a:gd name="connsiteX6-389" fmla="*/ 0 w 1236127"/>
              <a:gd name="connsiteY6-390" fmla="*/ 918165 h 1844044"/>
              <a:gd name="connsiteX0-391" fmla="*/ 0 w 1236127"/>
              <a:gd name="connsiteY0-392" fmla="*/ 967894 h 1893773"/>
              <a:gd name="connsiteX1-393" fmla="*/ 504701 w 1236127"/>
              <a:gd name="connsiteY1-394" fmla="*/ 86460 h 1893773"/>
              <a:gd name="connsiteX2-395" fmla="*/ 866897 w 1236127"/>
              <a:gd name="connsiteY2-396" fmla="*/ 72281 h 1893773"/>
              <a:gd name="connsiteX3-397" fmla="*/ 1199407 w 1236127"/>
              <a:gd name="connsiteY3-398" fmla="*/ 433506 h 1893773"/>
              <a:gd name="connsiteX4-399" fmla="*/ 617517 w 1236127"/>
              <a:gd name="connsiteY4-400" fmla="*/ 1018054 h 1893773"/>
              <a:gd name="connsiteX5-401" fmla="*/ 985650 w 1236127"/>
              <a:gd name="connsiteY5-402" fmla="*/ 1564320 h 1893773"/>
              <a:gd name="connsiteX6-403" fmla="*/ 504701 w 1236127"/>
              <a:gd name="connsiteY6-404" fmla="*/ 1849328 h 1893773"/>
              <a:gd name="connsiteX7" fmla="*/ 0 w 1236127"/>
              <a:gd name="connsiteY7" fmla="*/ 967894 h 1893773"/>
              <a:gd name="connsiteX0-405" fmla="*/ 0 w 1236127"/>
              <a:gd name="connsiteY0-406" fmla="*/ 1033969 h 1959848"/>
              <a:gd name="connsiteX1-407" fmla="*/ 504701 w 1236127"/>
              <a:gd name="connsiteY1-408" fmla="*/ 152535 h 1959848"/>
              <a:gd name="connsiteX2-409" fmla="*/ 985651 w 1236127"/>
              <a:gd name="connsiteY2-410" fmla="*/ 31478 h 1959848"/>
              <a:gd name="connsiteX3-411" fmla="*/ 1199407 w 1236127"/>
              <a:gd name="connsiteY3-412" fmla="*/ 499581 h 1959848"/>
              <a:gd name="connsiteX4-413" fmla="*/ 617517 w 1236127"/>
              <a:gd name="connsiteY4-414" fmla="*/ 1084129 h 1959848"/>
              <a:gd name="connsiteX5-415" fmla="*/ 985650 w 1236127"/>
              <a:gd name="connsiteY5-416" fmla="*/ 1630395 h 1959848"/>
              <a:gd name="connsiteX6-417" fmla="*/ 504701 w 1236127"/>
              <a:gd name="connsiteY6-418" fmla="*/ 1915403 h 1959848"/>
              <a:gd name="connsiteX7-419" fmla="*/ 0 w 1236127"/>
              <a:gd name="connsiteY7-420" fmla="*/ 1033969 h 1959848"/>
              <a:gd name="connsiteX0-421" fmla="*/ 0 w 1236127"/>
              <a:gd name="connsiteY0-422" fmla="*/ 1093435 h 2019314"/>
              <a:gd name="connsiteX1-423" fmla="*/ 504701 w 1236127"/>
              <a:gd name="connsiteY1-424" fmla="*/ 212001 h 2019314"/>
              <a:gd name="connsiteX2-425" fmla="*/ 1021277 w 1236127"/>
              <a:gd name="connsiteY2-426" fmla="*/ 19692 h 2019314"/>
              <a:gd name="connsiteX3-427" fmla="*/ 1199407 w 1236127"/>
              <a:gd name="connsiteY3-428" fmla="*/ 559047 h 2019314"/>
              <a:gd name="connsiteX4-429" fmla="*/ 617517 w 1236127"/>
              <a:gd name="connsiteY4-430" fmla="*/ 1143595 h 2019314"/>
              <a:gd name="connsiteX5-431" fmla="*/ 985650 w 1236127"/>
              <a:gd name="connsiteY5-432" fmla="*/ 1689861 h 2019314"/>
              <a:gd name="connsiteX6-433" fmla="*/ 504701 w 1236127"/>
              <a:gd name="connsiteY6-434" fmla="*/ 1974869 h 2019314"/>
              <a:gd name="connsiteX7-435" fmla="*/ 0 w 1236127"/>
              <a:gd name="connsiteY7-436" fmla="*/ 1093435 h 2019314"/>
              <a:gd name="connsiteX0-437" fmla="*/ 0 w 1236127"/>
              <a:gd name="connsiteY0-438" fmla="*/ 1052799 h 1978678"/>
              <a:gd name="connsiteX1-439" fmla="*/ 504701 w 1236127"/>
              <a:gd name="connsiteY1-440" fmla="*/ 171365 h 1978678"/>
              <a:gd name="connsiteX2-441" fmla="*/ 1021277 w 1236127"/>
              <a:gd name="connsiteY2-442" fmla="*/ 26557 h 1978678"/>
              <a:gd name="connsiteX3-443" fmla="*/ 1199407 w 1236127"/>
              <a:gd name="connsiteY3-444" fmla="*/ 518411 h 1978678"/>
              <a:gd name="connsiteX4-445" fmla="*/ 617517 w 1236127"/>
              <a:gd name="connsiteY4-446" fmla="*/ 1102959 h 1978678"/>
              <a:gd name="connsiteX5-447" fmla="*/ 985650 w 1236127"/>
              <a:gd name="connsiteY5-448" fmla="*/ 1649225 h 1978678"/>
              <a:gd name="connsiteX6-449" fmla="*/ 504701 w 1236127"/>
              <a:gd name="connsiteY6-450" fmla="*/ 1934233 h 1978678"/>
              <a:gd name="connsiteX7-451" fmla="*/ 0 w 1236127"/>
              <a:gd name="connsiteY7-452" fmla="*/ 1052799 h 1978678"/>
              <a:gd name="connsiteX0-453" fmla="*/ 0 w 1236127"/>
              <a:gd name="connsiteY0-454" fmla="*/ 1052799 h 1978678"/>
              <a:gd name="connsiteX1-455" fmla="*/ 504701 w 1236127"/>
              <a:gd name="connsiteY1-456" fmla="*/ 171365 h 1978678"/>
              <a:gd name="connsiteX2-457" fmla="*/ 1021277 w 1236127"/>
              <a:gd name="connsiteY2-458" fmla="*/ 26557 h 1978678"/>
              <a:gd name="connsiteX3-459" fmla="*/ 1199407 w 1236127"/>
              <a:gd name="connsiteY3-460" fmla="*/ 518411 h 1978678"/>
              <a:gd name="connsiteX4-461" fmla="*/ 617517 w 1236127"/>
              <a:gd name="connsiteY4-462" fmla="*/ 1102959 h 1978678"/>
              <a:gd name="connsiteX5-463" fmla="*/ 985650 w 1236127"/>
              <a:gd name="connsiteY5-464" fmla="*/ 1649225 h 1978678"/>
              <a:gd name="connsiteX6-465" fmla="*/ 504701 w 1236127"/>
              <a:gd name="connsiteY6-466" fmla="*/ 1934233 h 1978678"/>
              <a:gd name="connsiteX7-467" fmla="*/ 0 w 1236127"/>
              <a:gd name="connsiteY7-468" fmla="*/ 1052799 h 1978678"/>
              <a:gd name="connsiteX0-469" fmla="*/ 0 w 1306483"/>
              <a:gd name="connsiteY0-470" fmla="*/ 1052799 h 1978678"/>
              <a:gd name="connsiteX1-471" fmla="*/ 504701 w 1306483"/>
              <a:gd name="connsiteY1-472" fmla="*/ 171365 h 1978678"/>
              <a:gd name="connsiteX2-473" fmla="*/ 1021277 w 1306483"/>
              <a:gd name="connsiteY2-474" fmla="*/ 26557 h 1978678"/>
              <a:gd name="connsiteX3-475" fmla="*/ 1282534 w 1306483"/>
              <a:gd name="connsiteY3-476" fmla="*/ 506536 h 1978678"/>
              <a:gd name="connsiteX4-477" fmla="*/ 617517 w 1306483"/>
              <a:gd name="connsiteY4-478" fmla="*/ 1102959 h 1978678"/>
              <a:gd name="connsiteX5-479" fmla="*/ 985650 w 1306483"/>
              <a:gd name="connsiteY5-480" fmla="*/ 1649225 h 1978678"/>
              <a:gd name="connsiteX6-481" fmla="*/ 504701 w 1306483"/>
              <a:gd name="connsiteY6-482" fmla="*/ 1934233 h 1978678"/>
              <a:gd name="connsiteX7-483" fmla="*/ 0 w 1306483"/>
              <a:gd name="connsiteY7-484" fmla="*/ 1052799 h 1978678"/>
              <a:gd name="connsiteX0-485" fmla="*/ 0 w 1306483"/>
              <a:gd name="connsiteY0-486" fmla="*/ 1052799 h 1978678"/>
              <a:gd name="connsiteX1-487" fmla="*/ 504701 w 1306483"/>
              <a:gd name="connsiteY1-488" fmla="*/ 171365 h 1978678"/>
              <a:gd name="connsiteX2-489" fmla="*/ 1021277 w 1306483"/>
              <a:gd name="connsiteY2-490" fmla="*/ 26557 h 1978678"/>
              <a:gd name="connsiteX3-491" fmla="*/ 1282534 w 1306483"/>
              <a:gd name="connsiteY3-492" fmla="*/ 506536 h 1978678"/>
              <a:gd name="connsiteX4-493" fmla="*/ 617517 w 1306483"/>
              <a:gd name="connsiteY4-494" fmla="*/ 1102959 h 1978678"/>
              <a:gd name="connsiteX5-495" fmla="*/ 985650 w 1306483"/>
              <a:gd name="connsiteY5-496" fmla="*/ 1649225 h 1978678"/>
              <a:gd name="connsiteX6-497" fmla="*/ 504701 w 1306483"/>
              <a:gd name="connsiteY6-498" fmla="*/ 1934233 h 1978678"/>
              <a:gd name="connsiteX7-499" fmla="*/ 0 w 1306483"/>
              <a:gd name="connsiteY7-500" fmla="*/ 1052799 h 1978678"/>
              <a:gd name="connsiteX0-501" fmla="*/ 0 w 1282534"/>
              <a:gd name="connsiteY0-502" fmla="*/ 1052799 h 1978678"/>
              <a:gd name="connsiteX1-503" fmla="*/ 504701 w 1282534"/>
              <a:gd name="connsiteY1-504" fmla="*/ 171365 h 1978678"/>
              <a:gd name="connsiteX2-505" fmla="*/ 1021277 w 1282534"/>
              <a:gd name="connsiteY2-506" fmla="*/ 26557 h 1978678"/>
              <a:gd name="connsiteX3-507" fmla="*/ 1282534 w 1282534"/>
              <a:gd name="connsiteY3-508" fmla="*/ 506536 h 1978678"/>
              <a:gd name="connsiteX4-509" fmla="*/ 617517 w 1282534"/>
              <a:gd name="connsiteY4-510" fmla="*/ 1102959 h 1978678"/>
              <a:gd name="connsiteX5-511" fmla="*/ 985650 w 1282534"/>
              <a:gd name="connsiteY5-512" fmla="*/ 1649225 h 1978678"/>
              <a:gd name="connsiteX6-513" fmla="*/ 504701 w 1282534"/>
              <a:gd name="connsiteY6-514" fmla="*/ 1934233 h 1978678"/>
              <a:gd name="connsiteX7-515" fmla="*/ 0 w 1282534"/>
              <a:gd name="connsiteY7-516" fmla="*/ 1052799 h 1978678"/>
              <a:gd name="connsiteX0-517" fmla="*/ 0 w 1318160"/>
              <a:gd name="connsiteY0-518" fmla="*/ 1052799 h 1978678"/>
              <a:gd name="connsiteX1-519" fmla="*/ 540327 w 1318160"/>
              <a:gd name="connsiteY1-520" fmla="*/ 171365 h 1978678"/>
              <a:gd name="connsiteX2-521" fmla="*/ 1056903 w 1318160"/>
              <a:gd name="connsiteY2-522" fmla="*/ 26557 h 1978678"/>
              <a:gd name="connsiteX3-523" fmla="*/ 1318160 w 1318160"/>
              <a:gd name="connsiteY3-524" fmla="*/ 506536 h 1978678"/>
              <a:gd name="connsiteX4-525" fmla="*/ 653143 w 1318160"/>
              <a:gd name="connsiteY4-526" fmla="*/ 1102959 h 1978678"/>
              <a:gd name="connsiteX5-527" fmla="*/ 1021276 w 1318160"/>
              <a:gd name="connsiteY5-528" fmla="*/ 1649225 h 1978678"/>
              <a:gd name="connsiteX6-529" fmla="*/ 540327 w 1318160"/>
              <a:gd name="connsiteY6-530" fmla="*/ 1934233 h 1978678"/>
              <a:gd name="connsiteX7-531" fmla="*/ 0 w 1318160"/>
              <a:gd name="connsiteY7-532" fmla="*/ 1052799 h 1978678"/>
              <a:gd name="connsiteX0-533" fmla="*/ 21484 w 1339644"/>
              <a:gd name="connsiteY0-534" fmla="*/ 1052799 h 1978678"/>
              <a:gd name="connsiteX1-535" fmla="*/ 561811 w 1339644"/>
              <a:gd name="connsiteY1-536" fmla="*/ 171365 h 1978678"/>
              <a:gd name="connsiteX2-537" fmla="*/ 1078387 w 1339644"/>
              <a:gd name="connsiteY2-538" fmla="*/ 26557 h 1978678"/>
              <a:gd name="connsiteX3-539" fmla="*/ 1339644 w 1339644"/>
              <a:gd name="connsiteY3-540" fmla="*/ 506536 h 1978678"/>
              <a:gd name="connsiteX4-541" fmla="*/ 674627 w 1339644"/>
              <a:gd name="connsiteY4-542" fmla="*/ 1102959 h 1978678"/>
              <a:gd name="connsiteX5-543" fmla="*/ 1042760 w 1339644"/>
              <a:gd name="connsiteY5-544" fmla="*/ 1649225 h 1978678"/>
              <a:gd name="connsiteX6-545" fmla="*/ 561811 w 1339644"/>
              <a:gd name="connsiteY6-546" fmla="*/ 1934233 h 1978678"/>
              <a:gd name="connsiteX7-547" fmla="*/ 21484 w 1339644"/>
              <a:gd name="connsiteY7-548" fmla="*/ 1052799 h 1978678"/>
              <a:gd name="connsiteX0-549" fmla="*/ 2204 w 1320364"/>
              <a:gd name="connsiteY0-550" fmla="*/ 1052799 h 1978678"/>
              <a:gd name="connsiteX1-551" fmla="*/ 542531 w 1320364"/>
              <a:gd name="connsiteY1-552" fmla="*/ 171365 h 1978678"/>
              <a:gd name="connsiteX2-553" fmla="*/ 1059107 w 1320364"/>
              <a:gd name="connsiteY2-554" fmla="*/ 26557 h 1978678"/>
              <a:gd name="connsiteX3-555" fmla="*/ 1320364 w 1320364"/>
              <a:gd name="connsiteY3-556" fmla="*/ 506536 h 1978678"/>
              <a:gd name="connsiteX4-557" fmla="*/ 655347 w 1320364"/>
              <a:gd name="connsiteY4-558" fmla="*/ 1102959 h 1978678"/>
              <a:gd name="connsiteX5-559" fmla="*/ 1023480 w 1320364"/>
              <a:gd name="connsiteY5-560" fmla="*/ 1649225 h 1978678"/>
              <a:gd name="connsiteX6-561" fmla="*/ 542531 w 1320364"/>
              <a:gd name="connsiteY6-562" fmla="*/ 1934233 h 1978678"/>
              <a:gd name="connsiteX7-563" fmla="*/ 2204 w 1320364"/>
              <a:gd name="connsiteY7-564" fmla="*/ 1052799 h 1978678"/>
            </a:gdLst>
            <a:ahLst/>
            <a:cxnLst>
              <a:cxn ang="0">
                <a:pos x="connsiteX0-549" y="connsiteY0-550"/>
              </a:cxn>
              <a:cxn ang="0">
                <a:pos x="connsiteX1-551" y="connsiteY1-552"/>
              </a:cxn>
              <a:cxn ang="0">
                <a:pos x="connsiteX2-553" y="connsiteY2-554"/>
              </a:cxn>
              <a:cxn ang="0">
                <a:pos x="connsiteX3-555" y="connsiteY3-556"/>
              </a:cxn>
              <a:cxn ang="0">
                <a:pos x="connsiteX4-557" y="connsiteY4-558"/>
              </a:cxn>
              <a:cxn ang="0">
                <a:pos x="connsiteX5-559" y="connsiteY5-560"/>
              </a:cxn>
              <a:cxn ang="0">
                <a:pos x="connsiteX6-561" y="connsiteY6-562"/>
              </a:cxn>
              <a:cxn ang="0">
                <a:pos x="connsiteX7-563" y="connsiteY7-564"/>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47000">
                <a:schemeClr val="accent3">
                  <a:lumMod val="50000"/>
                </a:schemeClr>
              </a:gs>
              <a:gs pos="100000">
                <a:schemeClr val="accent3">
                  <a:lumMod val="75000"/>
                </a:schemeClr>
              </a:gs>
            </a:gsLst>
            <a:lin ang="10800000" scaled="0"/>
            <a:tileRect/>
          </a:gradFill>
          <a:ln>
            <a:noFill/>
          </a:ln>
          <a:scene3d>
            <a:camera prst="orthographicFront"/>
            <a:lightRig rig="threePt" dir="t"/>
          </a:scene3d>
          <a:sp3d>
            <a:bevelT w="6350" prst="hardEdge"/>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3" name="椭圆 6"/>
          <p:cNvSpPr/>
          <p:nvPr/>
        </p:nvSpPr>
        <p:spPr>
          <a:xfrm rot="19800000" flipH="1">
            <a:off x="9930386" y="5561806"/>
            <a:ext cx="262571"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1" fmla="*/ 0 w 950025"/>
              <a:gd name="connsiteY0-2" fmla="*/ 920642 h 1810786"/>
              <a:gd name="connsiteX1-3" fmla="*/ 504701 w 950025"/>
              <a:gd name="connsiteY1-4" fmla="*/ 39208 h 1810786"/>
              <a:gd name="connsiteX2-5" fmla="*/ 950025 w 950025"/>
              <a:gd name="connsiteY2-6" fmla="*/ 445629 h 1810786"/>
              <a:gd name="connsiteX3-7" fmla="*/ 504701 w 950025"/>
              <a:gd name="connsiteY3-8" fmla="*/ 1802076 h 1810786"/>
              <a:gd name="connsiteX4-9" fmla="*/ 0 w 950025"/>
              <a:gd name="connsiteY4-10" fmla="*/ 920642 h 1810786"/>
              <a:gd name="connsiteX0-11" fmla="*/ 0 w 965700"/>
              <a:gd name="connsiteY0-12" fmla="*/ 894177 h 1784321"/>
              <a:gd name="connsiteX1-13" fmla="*/ 504701 w 965700"/>
              <a:gd name="connsiteY1-14" fmla="*/ 12743 h 1784321"/>
              <a:gd name="connsiteX2-15" fmla="*/ 950025 w 965700"/>
              <a:gd name="connsiteY2-16" fmla="*/ 419164 h 1784321"/>
              <a:gd name="connsiteX3-17" fmla="*/ 831273 w 965700"/>
              <a:gd name="connsiteY3-18" fmla="*/ 1074966 h 1784321"/>
              <a:gd name="connsiteX4-19" fmla="*/ 504701 w 965700"/>
              <a:gd name="connsiteY4-20" fmla="*/ 1775611 h 1784321"/>
              <a:gd name="connsiteX5" fmla="*/ 0 w 965700"/>
              <a:gd name="connsiteY5" fmla="*/ 894177 h 1784321"/>
              <a:gd name="connsiteX0-21" fmla="*/ 0 w 965700"/>
              <a:gd name="connsiteY0-22" fmla="*/ 900212 h 1790356"/>
              <a:gd name="connsiteX1-23" fmla="*/ 504701 w 965700"/>
              <a:gd name="connsiteY1-24" fmla="*/ 18778 h 1790356"/>
              <a:gd name="connsiteX2-25" fmla="*/ 950025 w 965700"/>
              <a:gd name="connsiteY2-26" fmla="*/ 425199 h 1790356"/>
              <a:gd name="connsiteX3-27" fmla="*/ 831273 w 965700"/>
              <a:gd name="connsiteY3-28" fmla="*/ 1081001 h 1790356"/>
              <a:gd name="connsiteX4-29" fmla="*/ 504701 w 965700"/>
              <a:gd name="connsiteY4-30" fmla="*/ 1781646 h 1790356"/>
              <a:gd name="connsiteX5-31" fmla="*/ 0 w 965700"/>
              <a:gd name="connsiteY5-32" fmla="*/ 900212 h 1790356"/>
              <a:gd name="connsiteX0-33" fmla="*/ 0 w 1020567"/>
              <a:gd name="connsiteY0-34" fmla="*/ 901754 h 1791898"/>
              <a:gd name="connsiteX1-35" fmla="*/ 504701 w 1020567"/>
              <a:gd name="connsiteY1-36" fmla="*/ 20320 h 1791898"/>
              <a:gd name="connsiteX2-37" fmla="*/ 1009401 w 1020567"/>
              <a:gd name="connsiteY2-38" fmla="*/ 414866 h 1791898"/>
              <a:gd name="connsiteX3-39" fmla="*/ 831273 w 1020567"/>
              <a:gd name="connsiteY3-40" fmla="*/ 1082543 h 1791898"/>
              <a:gd name="connsiteX4-41" fmla="*/ 504701 w 1020567"/>
              <a:gd name="connsiteY4-42" fmla="*/ 1783188 h 1791898"/>
              <a:gd name="connsiteX5-43" fmla="*/ 0 w 1020567"/>
              <a:gd name="connsiteY5-44" fmla="*/ 901754 h 1791898"/>
              <a:gd name="connsiteX0-45" fmla="*/ 0 w 1020567"/>
              <a:gd name="connsiteY0-46" fmla="*/ 915726 h 1805870"/>
              <a:gd name="connsiteX1-47" fmla="*/ 504701 w 1020567"/>
              <a:gd name="connsiteY1-48" fmla="*/ 34292 h 1805870"/>
              <a:gd name="connsiteX2-49" fmla="*/ 1009401 w 1020567"/>
              <a:gd name="connsiteY2-50" fmla="*/ 428838 h 1805870"/>
              <a:gd name="connsiteX3-51" fmla="*/ 831273 w 1020567"/>
              <a:gd name="connsiteY3-52" fmla="*/ 1096515 h 1805870"/>
              <a:gd name="connsiteX4-53" fmla="*/ 504701 w 1020567"/>
              <a:gd name="connsiteY4-54" fmla="*/ 1797160 h 1805870"/>
              <a:gd name="connsiteX5-55" fmla="*/ 0 w 1020567"/>
              <a:gd name="connsiteY5-56" fmla="*/ 915726 h 1805870"/>
              <a:gd name="connsiteX0-57" fmla="*/ 0 w 1009401"/>
              <a:gd name="connsiteY0-58" fmla="*/ 915726 h 1805870"/>
              <a:gd name="connsiteX1-59" fmla="*/ 504701 w 1009401"/>
              <a:gd name="connsiteY1-60" fmla="*/ 34292 h 1805870"/>
              <a:gd name="connsiteX2-61" fmla="*/ 1009401 w 1009401"/>
              <a:gd name="connsiteY2-62" fmla="*/ 428838 h 1805870"/>
              <a:gd name="connsiteX3-63" fmla="*/ 831273 w 1009401"/>
              <a:gd name="connsiteY3-64" fmla="*/ 1096515 h 1805870"/>
              <a:gd name="connsiteX4-65" fmla="*/ 504701 w 1009401"/>
              <a:gd name="connsiteY4-66" fmla="*/ 1797160 h 1805870"/>
              <a:gd name="connsiteX5-67" fmla="*/ 0 w 1009401"/>
              <a:gd name="connsiteY5-68" fmla="*/ 915726 h 1805870"/>
              <a:gd name="connsiteX0-69" fmla="*/ 0 w 1009401"/>
              <a:gd name="connsiteY0-70" fmla="*/ 915726 h 1805870"/>
              <a:gd name="connsiteX1-71" fmla="*/ 504701 w 1009401"/>
              <a:gd name="connsiteY1-72" fmla="*/ 34292 h 1805870"/>
              <a:gd name="connsiteX2-73" fmla="*/ 1009401 w 1009401"/>
              <a:gd name="connsiteY2-74" fmla="*/ 428838 h 1805870"/>
              <a:gd name="connsiteX3-75" fmla="*/ 831273 w 1009401"/>
              <a:gd name="connsiteY3-76" fmla="*/ 1096515 h 1805870"/>
              <a:gd name="connsiteX4-77" fmla="*/ 504701 w 1009401"/>
              <a:gd name="connsiteY4-78" fmla="*/ 1797160 h 1805870"/>
              <a:gd name="connsiteX5-79" fmla="*/ 0 w 1009401"/>
              <a:gd name="connsiteY5-80" fmla="*/ 915726 h 1805870"/>
              <a:gd name="connsiteX0-81" fmla="*/ 0 w 1009401"/>
              <a:gd name="connsiteY0-82" fmla="*/ 915726 h 1797244"/>
              <a:gd name="connsiteX1-83" fmla="*/ 504701 w 1009401"/>
              <a:gd name="connsiteY1-84" fmla="*/ 34292 h 1797244"/>
              <a:gd name="connsiteX2-85" fmla="*/ 1009401 w 1009401"/>
              <a:gd name="connsiteY2-86" fmla="*/ 428838 h 1797244"/>
              <a:gd name="connsiteX3-87" fmla="*/ 617517 w 1009401"/>
              <a:gd name="connsiteY3-88" fmla="*/ 965886 h 1797244"/>
              <a:gd name="connsiteX4-89" fmla="*/ 504701 w 1009401"/>
              <a:gd name="connsiteY4-90" fmla="*/ 1797160 h 1797244"/>
              <a:gd name="connsiteX5-91" fmla="*/ 0 w 1009401"/>
              <a:gd name="connsiteY5-92" fmla="*/ 915726 h 1797244"/>
              <a:gd name="connsiteX0-93" fmla="*/ 0 w 1029241"/>
              <a:gd name="connsiteY0-94" fmla="*/ 915726 h 1797244"/>
              <a:gd name="connsiteX1-95" fmla="*/ 504701 w 1029241"/>
              <a:gd name="connsiteY1-96" fmla="*/ 34292 h 1797244"/>
              <a:gd name="connsiteX2-97" fmla="*/ 1009401 w 1029241"/>
              <a:gd name="connsiteY2-98" fmla="*/ 428838 h 1797244"/>
              <a:gd name="connsiteX3-99" fmla="*/ 617517 w 1029241"/>
              <a:gd name="connsiteY3-100" fmla="*/ 965886 h 1797244"/>
              <a:gd name="connsiteX4-101" fmla="*/ 504701 w 1029241"/>
              <a:gd name="connsiteY4-102" fmla="*/ 1797160 h 1797244"/>
              <a:gd name="connsiteX5-103" fmla="*/ 0 w 1029241"/>
              <a:gd name="connsiteY5-104" fmla="*/ 915726 h 1797244"/>
              <a:gd name="connsiteX0-105" fmla="*/ 0 w 1029241"/>
              <a:gd name="connsiteY0-106" fmla="*/ 915726 h 1797244"/>
              <a:gd name="connsiteX1-107" fmla="*/ 504701 w 1029241"/>
              <a:gd name="connsiteY1-108" fmla="*/ 34292 h 1797244"/>
              <a:gd name="connsiteX2-109" fmla="*/ 1009401 w 1029241"/>
              <a:gd name="connsiteY2-110" fmla="*/ 428838 h 1797244"/>
              <a:gd name="connsiteX3-111" fmla="*/ 617517 w 1029241"/>
              <a:gd name="connsiteY3-112" fmla="*/ 965886 h 1797244"/>
              <a:gd name="connsiteX4-113" fmla="*/ 504701 w 1029241"/>
              <a:gd name="connsiteY4-114" fmla="*/ 1797160 h 1797244"/>
              <a:gd name="connsiteX5-115" fmla="*/ 0 w 1029241"/>
              <a:gd name="connsiteY5-116" fmla="*/ 915726 h 1797244"/>
              <a:gd name="connsiteX0-117" fmla="*/ 0 w 1116279"/>
              <a:gd name="connsiteY0-118" fmla="*/ 932431 h 1813949"/>
              <a:gd name="connsiteX1-119" fmla="*/ 504701 w 1116279"/>
              <a:gd name="connsiteY1-120" fmla="*/ 50997 h 1813949"/>
              <a:gd name="connsiteX2-121" fmla="*/ 1116279 w 1116279"/>
              <a:gd name="connsiteY2-122" fmla="*/ 386167 h 1813949"/>
              <a:gd name="connsiteX3-123" fmla="*/ 617517 w 1116279"/>
              <a:gd name="connsiteY3-124" fmla="*/ 982591 h 1813949"/>
              <a:gd name="connsiteX4-125" fmla="*/ 504701 w 1116279"/>
              <a:gd name="connsiteY4-126" fmla="*/ 1813865 h 1813949"/>
              <a:gd name="connsiteX5-127" fmla="*/ 0 w 1116279"/>
              <a:gd name="connsiteY5-128" fmla="*/ 932431 h 1813949"/>
              <a:gd name="connsiteX0-129" fmla="*/ 0 w 1116279"/>
              <a:gd name="connsiteY0-130" fmla="*/ 921141 h 1802659"/>
              <a:gd name="connsiteX1-131" fmla="*/ 504701 w 1116279"/>
              <a:gd name="connsiteY1-132" fmla="*/ 39707 h 1802659"/>
              <a:gd name="connsiteX2-133" fmla="*/ 1116279 w 1116279"/>
              <a:gd name="connsiteY2-134" fmla="*/ 374877 h 1802659"/>
              <a:gd name="connsiteX3-135" fmla="*/ 617517 w 1116279"/>
              <a:gd name="connsiteY3-136" fmla="*/ 971301 h 1802659"/>
              <a:gd name="connsiteX4-137" fmla="*/ 504701 w 1116279"/>
              <a:gd name="connsiteY4-138" fmla="*/ 1802575 h 1802659"/>
              <a:gd name="connsiteX5-139" fmla="*/ 0 w 1116279"/>
              <a:gd name="connsiteY5-140" fmla="*/ 921141 h 1802659"/>
              <a:gd name="connsiteX0-141" fmla="*/ 0 w 1116279"/>
              <a:gd name="connsiteY0-142" fmla="*/ 921141 h 1812795"/>
              <a:gd name="connsiteX1-143" fmla="*/ 504701 w 1116279"/>
              <a:gd name="connsiteY1-144" fmla="*/ 39707 h 1812795"/>
              <a:gd name="connsiteX2-145" fmla="*/ 1116279 w 1116279"/>
              <a:gd name="connsiteY2-146" fmla="*/ 374877 h 1812795"/>
              <a:gd name="connsiteX3-147" fmla="*/ 617517 w 1116279"/>
              <a:gd name="connsiteY3-148" fmla="*/ 971301 h 1812795"/>
              <a:gd name="connsiteX4-149" fmla="*/ 558139 w 1116279"/>
              <a:gd name="connsiteY4-150" fmla="*/ 1375063 h 1812795"/>
              <a:gd name="connsiteX5-151" fmla="*/ 504701 w 1116279"/>
              <a:gd name="connsiteY5-152" fmla="*/ 1802575 h 1812795"/>
              <a:gd name="connsiteX6" fmla="*/ 0 w 1116279"/>
              <a:gd name="connsiteY6" fmla="*/ 921141 h 1812795"/>
              <a:gd name="connsiteX0-153" fmla="*/ 0 w 1116279"/>
              <a:gd name="connsiteY0-154" fmla="*/ 921141 h 1817072"/>
              <a:gd name="connsiteX1-155" fmla="*/ 504701 w 1116279"/>
              <a:gd name="connsiteY1-156" fmla="*/ 39707 h 1817072"/>
              <a:gd name="connsiteX2-157" fmla="*/ 1116279 w 1116279"/>
              <a:gd name="connsiteY2-158" fmla="*/ 374877 h 1817072"/>
              <a:gd name="connsiteX3-159" fmla="*/ 617517 w 1116279"/>
              <a:gd name="connsiteY3-160" fmla="*/ 971301 h 1817072"/>
              <a:gd name="connsiteX4-161" fmla="*/ 855022 w 1116279"/>
              <a:gd name="connsiteY4-162" fmla="*/ 1434440 h 1817072"/>
              <a:gd name="connsiteX5-163" fmla="*/ 504701 w 1116279"/>
              <a:gd name="connsiteY5-164" fmla="*/ 1802575 h 1817072"/>
              <a:gd name="connsiteX6-165" fmla="*/ 0 w 1116279"/>
              <a:gd name="connsiteY6-166" fmla="*/ 921141 h 1817072"/>
              <a:gd name="connsiteX0-167" fmla="*/ 0 w 1116279"/>
              <a:gd name="connsiteY0-168" fmla="*/ 921141 h 1828689"/>
              <a:gd name="connsiteX1-169" fmla="*/ 504701 w 1116279"/>
              <a:gd name="connsiteY1-170" fmla="*/ 39707 h 1828689"/>
              <a:gd name="connsiteX2-171" fmla="*/ 1116279 w 1116279"/>
              <a:gd name="connsiteY2-172" fmla="*/ 374877 h 1828689"/>
              <a:gd name="connsiteX3-173" fmla="*/ 617517 w 1116279"/>
              <a:gd name="connsiteY3-174" fmla="*/ 971301 h 1828689"/>
              <a:gd name="connsiteX4-175" fmla="*/ 855022 w 1116279"/>
              <a:gd name="connsiteY4-176" fmla="*/ 1434440 h 1828689"/>
              <a:gd name="connsiteX5-177" fmla="*/ 504701 w 1116279"/>
              <a:gd name="connsiteY5-178" fmla="*/ 1802575 h 1828689"/>
              <a:gd name="connsiteX6-179" fmla="*/ 0 w 1116279"/>
              <a:gd name="connsiteY6-180" fmla="*/ 921141 h 1828689"/>
              <a:gd name="connsiteX0-181" fmla="*/ 0 w 1116279"/>
              <a:gd name="connsiteY0-182" fmla="*/ 921141 h 1824570"/>
              <a:gd name="connsiteX1-183" fmla="*/ 504701 w 1116279"/>
              <a:gd name="connsiteY1-184" fmla="*/ 39707 h 1824570"/>
              <a:gd name="connsiteX2-185" fmla="*/ 1116279 w 1116279"/>
              <a:gd name="connsiteY2-186" fmla="*/ 374877 h 1824570"/>
              <a:gd name="connsiteX3-187" fmla="*/ 617517 w 1116279"/>
              <a:gd name="connsiteY3-188" fmla="*/ 971301 h 1824570"/>
              <a:gd name="connsiteX4-189" fmla="*/ 855022 w 1116279"/>
              <a:gd name="connsiteY4-190" fmla="*/ 1434440 h 1824570"/>
              <a:gd name="connsiteX5-191" fmla="*/ 504701 w 1116279"/>
              <a:gd name="connsiteY5-192" fmla="*/ 1802575 h 1824570"/>
              <a:gd name="connsiteX6-193" fmla="*/ 0 w 1116279"/>
              <a:gd name="connsiteY6-194" fmla="*/ 921141 h 1824570"/>
              <a:gd name="connsiteX0-195" fmla="*/ 0 w 1116279"/>
              <a:gd name="connsiteY0-196" fmla="*/ 921141 h 1824570"/>
              <a:gd name="connsiteX1-197" fmla="*/ 504701 w 1116279"/>
              <a:gd name="connsiteY1-198" fmla="*/ 39707 h 1824570"/>
              <a:gd name="connsiteX2-199" fmla="*/ 1116279 w 1116279"/>
              <a:gd name="connsiteY2-200" fmla="*/ 374877 h 1824570"/>
              <a:gd name="connsiteX3-201" fmla="*/ 617517 w 1116279"/>
              <a:gd name="connsiteY3-202" fmla="*/ 971301 h 1824570"/>
              <a:gd name="connsiteX4-203" fmla="*/ 855022 w 1116279"/>
              <a:gd name="connsiteY4-204" fmla="*/ 1434440 h 1824570"/>
              <a:gd name="connsiteX5-205" fmla="*/ 504701 w 1116279"/>
              <a:gd name="connsiteY5-206" fmla="*/ 1802575 h 1824570"/>
              <a:gd name="connsiteX6-207" fmla="*/ 0 w 1116279"/>
              <a:gd name="connsiteY6-208" fmla="*/ 921141 h 1824570"/>
              <a:gd name="connsiteX0-209" fmla="*/ 0 w 1116279"/>
              <a:gd name="connsiteY0-210" fmla="*/ 921141 h 1824570"/>
              <a:gd name="connsiteX1-211" fmla="*/ 504701 w 1116279"/>
              <a:gd name="connsiteY1-212" fmla="*/ 39707 h 1824570"/>
              <a:gd name="connsiteX2-213" fmla="*/ 1116279 w 1116279"/>
              <a:gd name="connsiteY2-214" fmla="*/ 374877 h 1824570"/>
              <a:gd name="connsiteX3-215" fmla="*/ 617517 w 1116279"/>
              <a:gd name="connsiteY3-216" fmla="*/ 971301 h 1824570"/>
              <a:gd name="connsiteX4-217" fmla="*/ 855022 w 1116279"/>
              <a:gd name="connsiteY4-218" fmla="*/ 1434440 h 1824570"/>
              <a:gd name="connsiteX5-219" fmla="*/ 504701 w 1116279"/>
              <a:gd name="connsiteY5-220" fmla="*/ 1802575 h 1824570"/>
              <a:gd name="connsiteX6-221" fmla="*/ 0 w 1116279"/>
              <a:gd name="connsiteY6-222" fmla="*/ 921141 h 1824570"/>
              <a:gd name="connsiteX0-223" fmla="*/ 0 w 1116279"/>
              <a:gd name="connsiteY0-224" fmla="*/ 921141 h 1824570"/>
              <a:gd name="connsiteX1-225" fmla="*/ 504701 w 1116279"/>
              <a:gd name="connsiteY1-226" fmla="*/ 39707 h 1824570"/>
              <a:gd name="connsiteX2-227" fmla="*/ 1116279 w 1116279"/>
              <a:gd name="connsiteY2-228" fmla="*/ 374877 h 1824570"/>
              <a:gd name="connsiteX3-229" fmla="*/ 617517 w 1116279"/>
              <a:gd name="connsiteY3-230" fmla="*/ 971301 h 1824570"/>
              <a:gd name="connsiteX4-231" fmla="*/ 855022 w 1116279"/>
              <a:gd name="connsiteY4-232" fmla="*/ 1434440 h 1824570"/>
              <a:gd name="connsiteX5-233" fmla="*/ 504701 w 1116279"/>
              <a:gd name="connsiteY5-234" fmla="*/ 1802575 h 1824570"/>
              <a:gd name="connsiteX6-235" fmla="*/ 0 w 1116279"/>
              <a:gd name="connsiteY6-236" fmla="*/ 921141 h 1824570"/>
              <a:gd name="connsiteX0-237" fmla="*/ 0 w 1116279"/>
              <a:gd name="connsiteY0-238" fmla="*/ 921141 h 1830114"/>
              <a:gd name="connsiteX1-239" fmla="*/ 504701 w 1116279"/>
              <a:gd name="connsiteY1-240" fmla="*/ 39707 h 1830114"/>
              <a:gd name="connsiteX2-241" fmla="*/ 1116279 w 1116279"/>
              <a:gd name="connsiteY2-242" fmla="*/ 374877 h 1830114"/>
              <a:gd name="connsiteX3-243" fmla="*/ 617517 w 1116279"/>
              <a:gd name="connsiteY3-244" fmla="*/ 971301 h 1830114"/>
              <a:gd name="connsiteX4-245" fmla="*/ 878772 w 1116279"/>
              <a:gd name="connsiteY4-246" fmla="*/ 1470066 h 1830114"/>
              <a:gd name="connsiteX5-247" fmla="*/ 504701 w 1116279"/>
              <a:gd name="connsiteY5-248" fmla="*/ 1802575 h 1830114"/>
              <a:gd name="connsiteX6-249" fmla="*/ 0 w 1116279"/>
              <a:gd name="connsiteY6-250" fmla="*/ 921141 h 1830114"/>
              <a:gd name="connsiteX0-251" fmla="*/ 0 w 1116279"/>
              <a:gd name="connsiteY0-252" fmla="*/ 921141 h 1830114"/>
              <a:gd name="connsiteX1-253" fmla="*/ 504701 w 1116279"/>
              <a:gd name="connsiteY1-254" fmla="*/ 39707 h 1830114"/>
              <a:gd name="connsiteX2-255" fmla="*/ 1116279 w 1116279"/>
              <a:gd name="connsiteY2-256" fmla="*/ 374877 h 1830114"/>
              <a:gd name="connsiteX3-257" fmla="*/ 617517 w 1116279"/>
              <a:gd name="connsiteY3-258" fmla="*/ 971301 h 1830114"/>
              <a:gd name="connsiteX4-259" fmla="*/ 878772 w 1116279"/>
              <a:gd name="connsiteY4-260" fmla="*/ 1470066 h 1830114"/>
              <a:gd name="connsiteX5-261" fmla="*/ 504701 w 1116279"/>
              <a:gd name="connsiteY5-262" fmla="*/ 1802575 h 1830114"/>
              <a:gd name="connsiteX6-263" fmla="*/ 0 w 1116279"/>
              <a:gd name="connsiteY6-264" fmla="*/ 921141 h 1830114"/>
              <a:gd name="connsiteX0-265" fmla="*/ 0 w 1116279"/>
              <a:gd name="connsiteY0-266" fmla="*/ 921141 h 1827911"/>
              <a:gd name="connsiteX1-267" fmla="*/ 504701 w 1116279"/>
              <a:gd name="connsiteY1-268" fmla="*/ 39707 h 1827911"/>
              <a:gd name="connsiteX2-269" fmla="*/ 1116279 w 1116279"/>
              <a:gd name="connsiteY2-270" fmla="*/ 374877 h 1827911"/>
              <a:gd name="connsiteX3-271" fmla="*/ 617517 w 1116279"/>
              <a:gd name="connsiteY3-272" fmla="*/ 971301 h 1827911"/>
              <a:gd name="connsiteX4-273" fmla="*/ 878772 w 1116279"/>
              <a:gd name="connsiteY4-274" fmla="*/ 1470066 h 1827911"/>
              <a:gd name="connsiteX5-275" fmla="*/ 504701 w 1116279"/>
              <a:gd name="connsiteY5-276" fmla="*/ 1802575 h 1827911"/>
              <a:gd name="connsiteX6-277" fmla="*/ 0 w 1116279"/>
              <a:gd name="connsiteY6-278" fmla="*/ 921141 h 1827911"/>
              <a:gd name="connsiteX0-279" fmla="*/ 0 w 1116279"/>
              <a:gd name="connsiteY0-280" fmla="*/ 921141 h 1827911"/>
              <a:gd name="connsiteX1-281" fmla="*/ 504701 w 1116279"/>
              <a:gd name="connsiteY1-282" fmla="*/ 39707 h 1827911"/>
              <a:gd name="connsiteX2-283" fmla="*/ 1116279 w 1116279"/>
              <a:gd name="connsiteY2-284" fmla="*/ 374877 h 1827911"/>
              <a:gd name="connsiteX3-285" fmla="*/ 617517 w 1116279"/>
              <a:gd name="connsiteY3-286" fmla="*/ 971301 h 1827911"/>
              <a:gd name="connsiteX4-287" fmla="*/ 878772 w 1116279"/>
              <a:gd name="connsiteY4-288" fmla="*/ 1470066 h 1827911"/>
              <a:gd name="connsiteX5-289" fmla="*/ 504701 w 1116279"/>
              <a:gd name="connsiteY5-290" fmla="*/ 1802575 h 1827911"/>
              <a:gd name="connsiteX6-291" fmla="*/ 0 w 1116279"/>
              <a:gd name="connsiteY6-292" fmla="*/ 921141 h 1827911"/>
              <a:gd name="connsiteX0-293" fmla="*/ 0 w 1116279"/>
              <a:gd name="connsiteY0-294" fmla="*/ 921141 h 1836388"/>
              <a:gd name="connsiteX1-295" fmla="*/ 504701 w 1116279"/>
              <a:gd name="connsiteY1-296" fmla="*/ 39707 h 1836388"/>
              <a:gd name="connsiteX2-297" fmla="*/ 1116279 w 1116279"/>
              <a:gd name="connsiteY2-298" fmla="*/ 374877 h 1836388"/>
              <a:gd name="connsiteX3-299" fmla="*/ 617517 w 1116279"/>
              <a:gd name="connsiteY3-300" fmla="*/ 971301 h 1836388"/>
              <a:gd name="connsiteX4-301" fmla="*/ 985650 w 1116279"/>
              <a:gd name="connsiteY4-302" fmla="*/ 1517567 h 1836388"/>
              <a:gd name="connsiteX5-303" fmla="*/ 504701 w 1116279"/>
              <a:gd name="connsiteY5-304" fmla="*/ 1802575 h 1836388"/>
              <a:gd name="connsiteX6-305" fmla="*/ 0 w 1116279"/>
              <a:gd name="connsiteY6-306" fmla="*/ 921141 h 1836388"/>
              <a:gd name="connsiteX0-307" fmla="*/ 0 w 1116279"/>
              <a:gd name="connsiteY0-308" fmla="*/ 921141 h 1836388"/>
              <a:gd name="connsiteX1-309" fmla="*/ 504701 w 1116279"/>
              <a:gd name="connsiteY1-310" fmla="*/ 39707 h 1836388"/>
              <a:gd name="connsiteX2-311" fmla="*/ 1116279 w 1116279"/>
              <a:gd name="connsiteY2-312" fmla="*/ 374877 h 1836388"/>
              <a:gd name="connsiteX3-313" fmla="*/ 617517 w 1116279"/>
              <a:gd name="connsiteY3-314" fmla="*/ 971301 h 1836388"/>
              <a:gd name="connsiteX4-315" fmla="*/ 985650 w 1116279"/>
              <a:gd name="connsiteY4-316" fmla="*/ 1517567 h 1836388"/>
              <a:gd name="connsiteX5-317" fmla="*/ 504701 w 1116279"/>
              <a:gd name="connsiteY5-318" fmla="*/ 1802575 h 1836388"/>
              <a:gd name="connsiteX6-319" fmla="*/ 0 w 1116279"/>
              <a:gd name="connsiteY6-320" fmla="*/ 921141 h 1836388"/>
              <a:gd name="connsiteX0-321" fmla="*/ 0 w 1116279"/>
              <a:gd name="connsiteY0-322" fmla="*/ 921141 h 1836388"/>
              <a:gd name="connsiteX1-323" fmla="*/ 504701 w 1116279"/>
              <a:gd name="connsiteY1-324" fmla="*/ 39707 h 1836388"/>
              <a:gd name="connsiteX2-325" fmla="*/ 1116279 w 1116279"/>
              <a:gd name="connsiteY2-326" fmla="*/ 374877 h 1836388"/>
              <a:gd name="connsiteX3-327" fmla="*/ 617517 w 1116279"/>
              <a:gd name="connsiteY3-328" fmla="*/ 971301 h 1836388"/>
              <a:gd name="connsiteX4-329" fmla="*/ 985650 w 1116279"/>
              <a:gd name="connsiteY4-330" fmla="*/ 1517567 h 1836388"/>
              <a:gd name="connsiteX5-331" fmla="*/ 504701 w 1116279"/>
              <a:gd name="connsiteY5-332" fmla="*/ 1802575 h 1836388"/>
              <a:gd name="connsiteX6-333" fmla="*/ 0 w 1116279"/>
              <a:gd name="connsiteY6-334" fmla="*/ 921141 h 1836388"/>
              <a:gd name="connsiteX0-335" fmla="*/ 0 w 1116279"/>
              <a:gd name="connsiteY0-336" fmla="*/ 921141 h 1847020"/>
              <a:gd name="connsiteX1-337" fmla="*/ 504701 w 1116279"/>
              <a:gd name="connsiteY1-338" fmla="*/ 39707 h 1847020"/>
              <a:gd name="connsiteX2-339" fmla="*/ 1116279 w 1116279"/>
              <a:gd name="connsiteY2-340" fmla="*/ 374877 h 1847020"/>
              <a:gd name="connsiteX3-341" fmla="*/ 617517 w 1116279"/>
              <a:gd name="connsiteY3-342" fmla="*/ 971301 h 1847020"/>
              <a:gd name="connsiteX4-343" fmla="*/ 985650 w 1116279"/>
              <a:gd name="connsiteY4-344" fmla="*/ 1517567 h 1847020"/>
              <a:gd name="connsiteX5-345" fmla="*/ 504701 w 1116279"/>
              <a:gd name="connsiteY5-346" fmla="*/ 1802575 h 1847020"/>
              <a:gd name="connsiteX6-347" fmla="*/ 0 w 1116279"/>
              <a:gd name="connsiteY6-348" fmla="*/ 921141 h 1847020"/>
              <a:gd name="connsiteX0-349" fmla="*/ 0 w 1136607"/>
              <a:gd name="connsiteY0-350" fmla="*/ 921141 h 1847020"/>
              <a:gd name="connsiteX1-351" fmla="*/ 504701 w 1136607"/>
              <a:gd name="connsiteY1-352" fmla="*/ 39707 h 1847020"/>
              <a:gd name="connsiteX2-353" fmla="*/ 1116279 w 1136607"/>
              <a:gd name="connsiteY2-354" fmla="*/ 374877 h 1847020"/>
              <a:gd name="connsiteX3-355" fmla="*/ 617517 w 1136607"/>
              <a:gd name="connsiteY3-356" fmla="*/ 971301 h 1847020"/>
              <a:gd name="connsiteX4-357" fmla="*/ 985650 w 1136607"/>
              <a:gd name="connsiteY4-358" fmla="*/ 1517567 h 1847020"/>
              <a:gd name="connsiteX5-359" fmla="*/ 504701 w 1136607"/>
              <a:gd name="connsiteY5-360" fmla="*/ 1802575 h 1847020"/>
              <a:gd name="connsiteX6-361" fmla="*/ 0 w 1136607"/>
              <a:gd name="connsiteY6-362" fmla="*/ 921141 h 1847020"/>
              <a:gd name="connsiteX0-363" fmla="*/ 0 w 1200353"/>
              <a:gd name="connsiteY0-364" fmla="*/ 918165 h 1844044"/>
              <a:gd name="connsiteX1-365" fmla="*/ 504701 w 1200353"/>
              <a:gd name="connsiteY1-366" fmla="*/ 36731 h 1844044"/>
              <a:gd name="connsiteX2-367" fmla="*/ 1199407 w 1200353"/>
              <a:gd name="connsiteY2-368" fmla="*/ 383777 h 1844044"/>
              <a:gd name="connsiteX3-369" fmla="*/ 617517 w 1200353"/>
              <a:gd name="connsiteY3-370" fmla="*/ 968325 h 1844044"/>
              <a:gd name="connsiteX4-371" fmla="*/ 985650 w 1200353"/>
              <a:gd name="connsiteY4-372" fmla="*/ 1514591 h 1844044"/>
              <a:gd name="connsiteX5-373" fmla="*/ 504701 w 1200353"/>
              <a:gd name="connsiteY5-374" fmla="*/ 1799599 h 1844044"/>
              <a:gd name="connsiteX6-375" fmla="*/ 0 w 1200353"/>
              <a:gd name="connsiteY6-376" fmla="*/ 918165 h 1844044"/>
              <a:gd name="connsiteX0-377" fmla="*/ 0 w 1236127"/>
              <a:gd name="connsiteY0-378" fmla="*/ 918165 h 1844044"/>
              <a:gd name="connsiteX1-379" fmla="*/ 504701 w 1236127"/>
              <a:gd name="connsiteY1-380" fmla="*/ 36731 h 1844044"/>
              <a:gd name="connsiteX2-381" fmla="*/ 1199407 w 1236127"/>
              <a:gd name="connsiteY2-382" fmla="*/ 383777 h 1844044"/>
              <a:gd name="connsiteX3-383" fmla="*/ 617517 w 1236127"/>
              <a:gd name="connsiteY3-384" fmla="*/ 968325 h 1844044"/>
              <a:gd name="connsiteX4-385" fmla="*/ 985650 w 1236127"/>
              <a:gd name="connsiteY4-386" fmla="*/ 1514591 h 1844044"/>
              <a:gd name="connsiteX5-387" fmla="*/ 504701 w 1236127"/>
              <a:gd name="connsiteY5-388" fmla="*/ 1799599 h 1844044"/>
              <a:gd name="connsiteX6-389" fmla="*/ 0 w 1236127"/>
              <a:gd name="connsiteY6-390" fmla="*/ 918165 h 1844044"/>
              <a:gd name="connsiteX0-391" fmla="*/ 0 w 1236127"/>
              <a:gd name="connsiteY0-392" fmla="*/ 967894 h 1893773"/>
              <a:gd name="connsiteX1-393" fmla="*/ 504701 w 1236127"/>
              <a:gd name="connsiteY1-394" fmla="*/ 86460 h 1893773"/>
              <a:gd name="connsiteX2-395" fmla="*/ 866897 w 1236127"/>
              <a:gd name="connsiteY2-396" fmla="*/ 72281 h 1893773"/>
              <a:gd name="connsiteX3-397" fmla="*/ 1199407 w 1236127"/>
              <a:gd name="connsiteY3-398" fmla="*/ 433506 h 1893773"/>
              <a:gd name="connsiteX4-399" fmla="*/ 617517 w 1236127"/>
              <a:gd name="connsiteY4-400" fmla="*/ 1018054 h 1893773"/>
              <a:gd name="connsiteX5-401" fmla="*/ 985650 w 1236127"/>
              <a:gd name="connsiteY5-402" fmla="*/ 1564320 h 1893773"/>
              <a:gd name="connsiteX6-403" fmla="*/ 504701 w 1236127"/>
              <a:gd name="connsiteY6-404" fmla="*/ 1849328 h 1893773"/>
              <a:gd name="connsiteX7" fmla="*/ 0 w 1236127"/>
              <a:gd name="connsiteY7" fmla="*/ 967894 h 1893773"/>
              <a:gd name="connsiteX0-405" fmla="*/ 0 w 1236127"/>
              <a:gd name="connsiteY0-406" fmla="*/ 1033969 h 1959848"/>
              <a:gd name="connsiteX1-407" fmla="*/ 504701 w 1236127"/>
              <a:gd name="connsiteY1-408" fmla="*/ 152535 h 1959848"/>
              <a:gd name="connsiteX2-409" fmla="*/ 985651 w 1236127"/>
              <a:gd name="connsiteY2-410" fmla="*/ 31478 h 1959848"/>
              <a:gd name="connsiteX3-411" fmla="*/ 1199407 w 1236127"/>
              <a:gd name="connsiteY3-412" fmla="*/ 499581 h 1959848"/>
              <a:gd name="connsiteX4-413" fmla="*/ 617517 w 1236127"/>
              <a:gd name="connsiteY4-414" fmla="*/ 1084129 h 1959848"/>
              <a:gd name="connsiteX5-415" fmla="*/ 985650 w 1236127"/>
              <a:gd name="connsiteY5-416" fmla="*/ 1630395 h 1959848"/>
              <a:gd name="connsiteX6-417" fmla="*/ 504701 w 1236127"/>
              <a:gd name="connsiteY6-418" fmla="*/ 1915403 h 1959848"/>
              <a:gd name="connsiteX7-419" fmla="*/ 0 w 1236127"/>
              <a:gd name="connsiteY7-420" fmla="*/ 1033969 h 1959848"/>
              <a:gd name="connsiteX0-421" fmla="*/ 0 w 1236127"/>
              <a:gd name="connsiteY0-422" fmla="*/ 1093435 h 2019314"/>
              <a:gd name="connsiteX1-423" fmla="*/ 504701 w 1236127"/>
              <a:gd name="connsiteY1-424" fmla="*/ 212001 h 2019314"/>
              <a:gd name="connsiteX2-425" fmla="*/ 1021277 w 1236127"/>
              <a:gd name="connsiteY2-426" fmla="*/ 19692 h 2019314"/>
              <a:gd name="connsiteX3-427" fmla="*/ 1199407 w 1236127"/>
              <a:gd name="connsiteY3-428" fmla="*/ 559047 h 2019314"/>
              <a:gd name="connsiteX4-429" fmla="*/ 617517 w 1236127"/>
              <a:gd name="connsiteY4-430" fmla="*/ 1143595 h 2019314"/>
              <a:gd name="connsiteX5-431" fmla="*/ 985650 w 1236127"/>
              <a:gd name="connsiteY5-432" fmla="*/ 1689861 h 2019314"/>
              <a:gd name="connsiteX6-433" fmla="*/ 504701 w 1236127"/>
              <a:gd name="connsiteY6-434" fmla="*/ 1974869 h 2019314"/>
              <a:gd name="connsiteX7-435" fmla="*/ 0 w 1236127"/>
              <a:gd name="connsiteY7-436" fmla="*/ 1093435 h 2019314"/>
              <a:gd name="connsiteX0-437" fmla="*/ 0 w 1236127"/>
              <a:gd name="connsiteY0-438" fmla="*/ 1052799 h 1978678"/>
              <a:gd name="connsiteX1-439" fmla="*/ 504701 w 1236127"/>
              <a:gd name="connsiteY1-440" fmla="*/ 171365 h 1978678"/>
              <a:gd name="connsiteX2-441" fmla="*/ 1021277 w 1236127"/>
              <a:gd name="connsiteY2-442" fmla="*/ 26557 h 1978678"/>
              <a:gd name="connsiteX3-443" fmla="*/ 1199407 w 1236127"/>
              <a:gd name="connsiteY3-444" fmla="*/ 518411 h 1978678"/>
              <a:gd name="connsiteX4-445" fmla="*/ 617517 w 1236127"/>
              <a:gd name="connsiteY4-446" fmla="*/ 1102959 h 1978678"/>
              <a:gd name="connsiteX5-447" fmla="*/ 985650 w 1236127"/>
              <a:gd name="connsiteY5-448" fmla="*/ 1649225 h 1978678"/>
              <a:gd name="connsiteX6-449" fmla="*/ 504701 w 1236127"/>
              <a:gd name="connsiteY6-450" fmla="*/ 1934233 h 1978678"/>
              <a:gd name="connsiteX7-451" fmla="*/ 0 w 1236127"/>
              <a:gd name="connsiteY7-452" fmla="*/ 1052799 h 1978678"/>
              <a:gd name="connsiteX0-453" fmla="*/ 0 w 1236127"/>
              <a:gd name="connsiteY0-454" fmla="*/ 1052799 h 1978678"/>
              <a:gd name="connsiteX1-455" fmla="*/ 504701 w 1236127"/>
              <a:gd name="connsiteY1-456" fmla="*/ 171365 h 1978678"/>
              <a:gd name="connsiteX2-457" fmla="*/ 1021277 w 1236127"/>
              <a:gd name="connsiteY2-458" fmla="*/ 26557 h 1978678"/>
              <a:gd name="connsiteX3-459" fmla="*/ 1199407 w 1236127"/>
              <a:gd name="connsiteY3-460" fmla="*/ 518411 h 1978678"/>
              <a:gd name="connsiteX4-461" fmla="*/ 617517 w 1236127"/>
              <a:gd name="connsiteY4-462" fmla="*/ 1102959 h 1978678"/>
              <a:gd name="connsiteX5-463" fmla="*/ 985650 w 1236127"/>
              <a:gd name="connsiteY5-464" fmla="*/ 1649225 h 1978678"/>
              <a:gd name="connsiteX6-465" fmla="*/ 504701 w 1236127"/>
              <a:gd name="connsiteY6-466" fmla="*/ 1934233 h 1978678"/>
              <a:gd name="connsiteX7-467" fmla="*/ 0 w 1236127"/>
              <a:gd name="connsiteY7-468" fmla="*/ 1052799 h 1978678"/>
              <a:gd name="connsiteX0-469" fmla="*/ 0 w 1306483"/>
              <a:gd name="connsiteY0-470" fmla="*/ 1052799 h 1978678"/>
              <a:gd name="connsiteX1-471" fmla="*/ 504701 w 1306483"/>
              <a:gd name="connsiteY1-472" fmla="*/ 171365 h 1978678"/>
              <a:gd name="connsiteX2-473" fmla="*/ 1021277 w 1306483"/>
              <a:gd name="connsiteY2-474" fmla="*/ 26557 h 1978678"/>
              <a:gd name="connsiteX3-475" fmla="*/ 1282534 w 1306483"/>
              <a:gd name="connsiteY3-476" fmla="*/ 506536 h 1978678"/>
              <a:gd name="connsiteX4-477" fmla="*/ 617517 w 1306483"/>
              <a:gd name="connsiteY4-478" fmla="*/ 1102959 h 1978678"/>
              <a:gd name="connsiteX5-479" fmla="*/ 985650 w 1306483"/>
              <a:gd name="connsiteY5-480" fmla="*/ 1649225 h 1978678"/>
              <a:gd name="connsiteX6-481" fmla="*/ 504701 w 1306483"/>
              <a:gd name="connsiteY6-482" fmla="*/ 1934233 h 1978678"/>
              <a:gd name="connsiteX7-483" fmla="*/ 0 w 1306483"/>
              <a:gd name="connsiteY7-484" fmla="*/ 1052799 h 1978678"/>
              <a:gd name="connsiteX0-485" fmla="*/ 0 w 1306483"/>
              <a:gd name="connsiteY0-486" fmla="*/ 1052799 h 1978678"/>
              <a:gd name="connsiteX1-487" fmla="*/ 504701 w 1306483"/>
              <a:gd name="connsiteY1-488" fmla="*/ 171365 h 1978678"/>
              <a:gd name="connsiteX2-489" fmla="*/ 1021277 w 1306483"/>
              <a:gd name="connsiteY2-490" fmla="*/ 26557 h 1978678"/>
              <a:gd name="connsiteX3-491" fmla="*/ 1282534 w 1306483"/>
              <a:gd name="connsiteY3-492" fmla="*/ 506536 h 1978678"/>
              <a:gd name="connsiteX4-493" fmla="*/ 617517 w 1306483"/>
              <a:gd name="connsiteY4-494" fmla="*/ 1102959 h 1978678"/>
              <a:gd name="connsiteX5-495" fmla="*/ 985650 w 1306483"/>
              <a:gd name="connsiteY5-496" fmla="*/ 1649225 h 1978678"/>
              <a:gd name="connsiteX6-497" fmla="*/ 504701 w 1306483"/>
              <a:gd name="connsiteY6-498" fmla="*/ 1934233 h 1978678"/>
              <a:gd name="connsiteX7-499" fmla="*/ 0 w 1306483"/>
              <a:gd name="connsiteY7-500" fmla="*/ 1052799 h 1978678"/>
              <a:gd name="connsiteX0-501" fmla="*/ 0 w 1282534"/>
              <a:gd name="connsiteY0-502" fmla="*/ 1052799 h 1978678"/>
              <a:gd name="connsiteX1-503" fmla="*/ 504701 w 1282534"/>
              <a:gd name="connsiteY1-504" fmla="*/ 171365 h 1978678"/>
              <a:gd name="connsiteX2-505" fmla="*/ 1021277 w 1282534"/>
              <a:gd name="connsiteY2-506" fmla="*/ 26557 h 1978678"/>
              <a:gd name="connsiteX3-507" fmla="*/ 1282534 w 1282534"/>
              <a:gd name="connsiteY3-508" fmla="*/ 506536 h 1978678"/>
              <a:gd name="connsiteX4-509" fmla="*/ 617517 w 1282534"/>
              <a:gd name="connsiteY4-510" fmla="*/ 1102959 h 1978678"/>
              <a:gd name="connsiteX5-511" fmla="*/ 985650 w 1282534"/>
              <a:gd name="connsiteY5-512" fmla="*/ 1649225 h 1978678"/>
              <a:gd name="connsiteX6-513" fmla="*/ 504701 w 1282534"/>
              <a:gd name="connsiteY6-514" fmla="*/ 1934233 h 1978678"/>
              <a:gd name="connsiteX7-515" fmla="*/ 0 w 1282534"/>
              <a:gd name="connsiteY7-516" fmla="*/ 1052799 h 1978678"/>
              <a:gd name="connsiteX0-517" fmla="*/ 0 w 1318160"/>
              <a:gd name="connsiteY0-518" fmla="*/ 1052799 h 1978678"/>
              <a:gd name="connsiteX1-519" fmla="*/ 540327 w 1318160"/>
              <a:gd name="connsiteY1-520" fmla="*/ 171365 h 1978678"/>
              <a:gd name="connsiteX2-521" fmla="*/ 1056903 w 1318160"/>
              <a:gd name="connsiteY2-522" fmla="*/ 26557 h 1978678"/>
              <a:gd name="connsiteX3-523" fmla="*/ 1318160 w 1318160"/>
              <a:gd name="connsiteY3-524" fmla="*/ 506536 h 1978678"/>
              <a:gd name="connsiteX4-525" fmla="*/ 653143 w 1318160"/>
              <a:gd name="connsiteY4-526" fmla="*/ 1102959 h 1978678"/>
              <a:gd name="connsiteX5-527" fmla="*/ 1021276 w 1318160"/>
              <a:gd name="connsiteY5-528" fmla="*/ 1649225 h 1978678"/>
              <a:gd name="connsiteX6-529" fmla="*/ 540327 w 1318160"/>
              <a:gd name="connsiteY6-530" fmla="*/ 1934233 h 1978678"/>
              <a:gd name="connsiteX7-531" fmla="*/ 0 w 1318160"/>
              <a:gd name="connsiteY7-532" fmla="*/ 1052799 h 1978678"/>
              <a:gd name="connsiteX0-533" fmla="*/ 21484 w 1339644"/>
              <a:gd name="connsiteY0-534" fmla="*/ 1052799 h 1978678"/>
              <a:gd name="connsiteX1-535" fmla="*/ 561811 w 1339644"/>
              <a:gd name="connsiteY1-536" fmla="*/ 171365 h 1978678"/>
              <a:gd name="connsiteX2-537" fmla="*/ 1078387 w 1339644"/>
              <a:gd name="connsiteY2-538" fmla="*/ 26557 h 1978678"/>
              <a:gd name="connsiteX3-539" fmla="*/ 1339644 w 1339644"/>
              <a:gd name="connsiteY3-540" fmla="*/ 506536 h 1978678"/>
              <a:gd name="connsiteX4-541" fmla="*/ 674627 w 1339644"/>
              <a:gd name="connsiteY4-542" fmla="*/ 1102959 h 1978678"/>
              <a:gd name="connsiteX5-543" fmla="*/ 1042760 w 1339644"/>
              <a:gd name="connsiteY5-544" fmla="*/ 1649225 h 1978678"/>
              <a:gd name="connsiteX6-545" fmla="*/ 561811 w 1339644"/>
              <a:gd name="connsiteY6-546" fmla="*/ 1934233 h 1978678"/>
              <a:gd name="connsiteX7-547" fmla="*/ 21484 w 1339644"/>
              <a:gd name="connsiteY7-548" fmla="*/ 1052799 h 1978678"/>
              <a:gd name="connsiteX0-549" fmla="*/ 2204 w 1320364"/>
              <a:gd name="connsiteY0-550" fmla="*/ 1052799 h 1978678"/>
              <a:gd name="connsiteX1-551" fmla="*/ 542531 w 1320364"/>
              <a:gd name="connsiteY1-552" fmla="*/ 171365 h 1978678"/>
              <a:gd name="connsiteX2-553" fmla="*/ 1059107 w 1320364"/>
              <a:gd name="connsiteY2-554" fmla="*/ 26557 h 1978678"/>
              <a:gd name="connsiteX3-555" fmla="*/ 1320364 w 1320364"/>
              <a:gd name="connsiteY3-556" fmla="*/ 506536 h 1978678"/>
              <a:gd name="connsiteX4-557" fmla="*/ 655347 w 1320364"/>
              <a:gd name="connsiteY4-558" fmla="*/ 1102959 h 1978678"/>
              <a:gd name="connsiteX5-559" fmla="*/ 1023480 w 1320364"/>
              <a:gd name="connsiteY5-560" fmla="*/ 1649225 h 1978678"/>
              <a:gd name="connsiteX6-561" fmla="*/ 542531 w 1320364"/>
              <a:gd name="connsiteY6-562" fmla="*/ 1934233 h 1978678"/>
              <a:gd name="connsiteX7-563" fmla="*/ 2204 w 1320364"/>
              <a:gd name="connsiteY7-564" fmla="*/ 1052799 h 1978678"/>
            </a:gdLst>
            <a:ahLst/>
            <a:cxnLst>
              <a:cxn ang="0">
                <a:pos x="connsiteX0-549" y="connsiteY0-550"/>
              </a:cxn>
              <a:cxn ang="0">
                <a:pos x="connsiteX1-551" y="connsiteY1-552"/>
              </a:cxn>
              <a:cxn ang="0">
                <a:pos x="connsiteX2-553" y="connsiteY2-554"/>
              </a:cxn>
              <a:cxn ang="0">
                <a:pos x="connsiteX3-555" y="connsiteY3-556"/>
              </a:cxn>
              <a:cxn ang="0">
                <a:pos x="connsiteX4-557" y="connsiteY4-558"/>
              </a:cxn>
              <a:cxn ang="0">
                <a:pos x="connsiteX5-559" y="connsiteY5-560"/>
              </a:cxn>
              <a:cxn ang="0">
                <a:pos x="connsiteX6-561" y="connsiteY6-562"/>
              </a:cxn>
              <a:cxn ang="0">
                <a:pos x="connsiteX7-563" y="connsiteY7-564"/>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24000">
                <a:schemeClr val="accent3">
                  <a:lumMod val="50000"/>
                </a:schemeClr>
              </a:gs>
              <a:gs pos="67000">
                <a:schemeClr val="accent3">
                  <a:lumMod val="75000"/>
                </a:schemeClr>
              </a:gs>
            </a:gsLst>
            <a:lin ang="10800000" scaled="0"/>
            <a:tileRect/>
          </a:gradFill>
          <a:ln>
            <a:noFill/>
          </a:ln>
          <a:effectLst>
            <a:outerShdw blurRad="127000" dist="88900" dir="6000000" sx="106000" sy="106000" kx="800400" algn="br" rotWithShape="0">
              <a:srgbClr val="000000">
                <a:alpha val="89000"/>
              </a:srgbClr>
            </a:outerShdw>
          </a:effectLst>
          <a:scene3d>
            <a:camera prst="orthographicFront"/>
            <a:lightRig rig="threePt" dir="t"/>
          </a:scene3d>
          <a:sp3d>
            <a:bevelT w="6350" prst="hardEdge"/>
            <a:bevelB w="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4" name="流程图: 终止 33"/>
          <p:cNvSpPr/>
          <p:nvPr/>
        </p:nvSpPr>
        <p:spPr>
          <a:xfrm rot="3600000">
            <a:off x="10117931" y="5696744"/>
            <a:ext cx="131763" cy="38100"/>
          </a:xfrm>
          <a:prstGeom prst="flowChartTerminator">
            <a:avLst/>
          </a:prstGeom>
          <a:gradFill>
            <a:gsLst>
              <a:gs pos="0">
                <a:srgbClr val="830312"/>
              </a:gs>
              <a:gs pos="47000">
                <a:schemeClr val="accent3">
                  <a:lumMod val="50000"/>
                </a:schemeClr>
              </a:gs>
              <a:gs pos="100000">
                <a:schemeClr val="accent3">
                  <a:lumMod val="75000"/>
                </a:schemeClr>
              </a:gs>
            </a:gsLst>
            <a:lin ang="10800000" scaled="0"/>
          </a:gradFill>
          <a:ln>
            <a:noFill/>
          </a:ln>
          <a:effectLst>
            <a:outerShdw blurRad="38100" dist="50800" dir="3120000" sx="107000" sy="107000" algn="ctr" rotWithShape="0">
              <a:schemeClr val="tx1">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12290" name="图片 1"/>
          <p:cNvPicPr>
            <a:picLocks noChangeAspect="1"/>
          </p:cNvPicPr>
          <p:nvPr/>
        </p:nvPicPr>
        <p:blipFill>
          <a:blip r:embed="rId2"/>
          <a:stretch>
            <a:fillRect/>
          </a:stretch>
        </p:blipFill>
        <p:spPr>
          <a:xfrm>
            <a:off x="3282950" y="190500"/>
            <a:ext cx="6362700" cy="4438650"/>
          </a:xfrm>
          <a:prstGeom prst="rect">
            <a:avLst/>
          </a:prstGeom>
          <a:noFill/>
          <a:ln w="9525">
            <a:noFill/>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2292" name="图片 22"/>
          <p:cNvPicPr>
            <a:picLocks noChangeAspect="1"/>
          </p:cNvPicPr>
          <p:nvPr/>
        </p:nvPicPr>
        <p:blipFill>
          <a:blip r:embed="rId3"/>
          <a:stretch>
            <a:fillRect/>
          </a:stretch>
        </p:blipFill>
        <p:spPr>
          <a:xfrm>
            <a:off x="0" y="4718050"/>
            <a:ext cx="12192000" cy="1460500"/>
          </a:xfrm>
          <a:prstGeom prst="rect">
            <a:avLst/>
          </a:prstGeom>
          <a:noFill/>
          <a:ln w="9525">
            <a:noFill/>
          </a:ln>
        </p:spPr>
      </p:pic>
      <p:sp>
        <p:nvSpPr>
          <p:cNvPr id="12293" name="TextBox 3"/>
          <p:cNvSpPr txBox="1"/>
          <p:nvPr/>
        </p:nvSpPr>
        <p:spPr>
          <a:xfrm>
            <a:off x="5084763" y="1304925"/>
            <a:ext cx="2478087" cy="1447800"/>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8800" dirty="0">
                <a:solidFill>
                  <a:srgbClr val="608C7D"/>
                </a:solidFill>
                <a:latin typeface="Birch Std" pitchFamily="66" charset="0"/>
                <a:ea typeface="宋体" panose="02010600030101010101" pitchFamily="2" charset="-122"/>
              </a:rPr>
              <a:t>Pass two</a:t>
            </a:r>
            <a:endParaRPr lang="zh-CN" altLang="en-US" sz="8800" dirty="0">
              <a:solidFill>
                <a:srgbClr val="608C7D"/>
              </a:solidFill>
              <a:latin typeface="Birch Std" pitchFamily="66" charset="0"/>
              <a:ea typeface="宋体" panose="02010600030101010101" pitchFamily="2" charset="-122"/>
            </a:endParaRPr>
          </a:p>
        </p:txBody>
      </p:sp>
      <p:sp>
        <p:nvSpPr>
          <p:cNvPr id="30" name="TextBox 6"/>
          <p:cNvSpPr txBox="1">
            <a:spLocks noChangeArrowheads="1"/>
          </p:cNvSpPr>
          <p:nvPr/>
        </p:nvSpPr>
        <p:spPr bwMode="auto">
          <a:xfrm>
            <a:off x="3754438" y="431323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0" name="矩形 39"/>
          <p:cNvSpPr/>
          <p:nvPr/>
        </p:nvSpPr>
        <p:spPr>
          <a:xfrm rot="2187839" flipH="1">
            <a:off x="4695825" y="2946400"/>
            <a:ext cx="1985963" cy="2306638"/>
          </a:xfrm>
          <a:prstGeom prst="rect">
            <a:avLst/>
          </a:prstGeom>
          <a:blipFill dpi="0" rotWithShape="1">
            <a:blip r:embed="rId2">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3316" name="图片 22"/>
          <p:cNvPicPr>
            <a:picLocks noChangeAspect="1"/>
          </p:cNvPicPr>
          <p:nvPr/>
        </p:nvPicPr>
        <p:blipFill>
          <a:blip r:embed="rId3"/>
          <a:stretch>
            <a:fillRect/>
          </a:stretch>
        </p:blipFill>
        <p:spPr>
          <a:xfrm>
            <a:off x="0" y="800100"/>
            <a:ext cx="12192000" cy="1460500"/>
          </a:xfrm>
          <a:prstGeom prst="rect">
            <a:avLst/>
          </a:prstGeom>
          <a:noFill/>
          <a:ln w="9525">
            <a:noFill/>
          </a:ln>
        </p:spPr>
      </p:pic>
      <p:sp>
        <p:nvSpPr>
          <p:cNvPr id="13317" name="TextBox 2"/>
          <p:cNvSpPr txBox="1"/>
          <p:nvPr/>
        </p:nvSpPr>
        <p:spPr>
          <a:xfrm>
            <a:off x="177800" y="1138238"/>
            <a:ext cx="530225" cy="460375"/>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02</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3319" name="TextBox 11"/>
          <p:cNvSpPr txBox="1"/>
          <p:nvPr/>
        </p:nvSpPr>
        <p:spPr>
          <a:xfrm>
            <a:off x="819150" y="1327150"/>
            <a:ext cx="1419225" cy="277813"/>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3320" name="TextBox 12"/>
          <p:cNvSpPr txBox="1"/>
          <p:nvPr/>
        </p:nvSpPr>
        <p:spPr>
          <a:xfrm>
            <a:off x="819150" y="1112838"/>
            <a:ext cx="785813" cy="277812"/>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02</a:t>
            </a:r>
            <a:endParaRPr lang="zh-CN" altLang="en-US" sz="1200" b="1" dirty="0">
              <a:solidFill>
                <a:schemeClr val="bg1"/>
              </a:solidFill>
              <a:latin typeface="Adobe 繁黑體 Std B" pitchFamily="34" charset="-128"/>
              <a:ea typeface="Adobe 繁黑體 Std B" pitchFamily="34" charset="-128"/>
            </a:endParaRPr>
          </a:p>
        </p:txBody>
      </p:sp>
      <p:sp>
        <p:nvSpPr>
          <p:cNvPr id="18" name="MH_Other_1"/>
          <p:cNvSpPr/>
          <p:nvPr/>
        </p:nvSpPr>
        <p:spPr>
          <a:xfrm>
            <a:off x="0" y="4252913"/>
            <a:ext cx="3722688" cy="179388"/>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9" name="MH_Other_2"/>
          <p:cNvSpPr/>
          <p:nvPr/>
        </p:nvSpPr>
        <p:spPr>
          <a:xfrm flipV="1">
            <a:off x="0" y="4959350"/>
            <a:ext cx="1617663" cy="179388"/>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 name="MH_Other_3"/>
          <p:cNvSpPr/>
          <p:nvPr/>
        </p:nvSpPr>
        <p:spPr>
          <a:xfrm rot="10800000" flipH="1" flipV="1">
            <a:off x="787400" y="4959350"/>
            <a:ext cx="1627188" cy="1550988"/>
          </a:xfrm>
          <a:prstGeom prst="donut">
            <a:avLst>
              <a:gd name="adj" fmla="val 13848"/>
            </a:avLst>
          </a:prstGeom>
          <a:gradFill>
            <a:gsLst>
              <a:gs pos="0">
                <a:schemeClr val="accent3"/>
              </a:gs>
              <a:gs pos="58000">
                <a:schemeClr val="accent2">
                  <a:lumMod val="60000"/>
                  <a:lumOff val="40000"/>
                </a:schemeClr>
              </a:gs>
              <a:gs pos="87000">
                <a:schemeClr val="accent3">
                  <a:lumMod val="75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defTabSz="914400" fontAlgn="base">
              <a:spcBef>
                <a:spcPct val="0"/>
              </a:spcBef>
              <a:spcAft>
                <a:spcPct val="0"/>
              </a:spcAft>
              <a:buFont typeface="Arial" panose="020B0604020202020204" pitchFamily="34" charset="0"/>
              <a:buNone/>
            </a:pPr>
            <a:r>
              <a:rPr lang="en-US" altLang="zh-CN" sz="4000" b="1" dirty="0">
                <a:solidFill>
                  <a:srgbClr val="7F1C0B"/>
                </a:solidFill>
                <a:latin typeface="Agency FB" panose="020B0503020202020204" pitchFamily="34" charset="0"/>
                <a:ea typeface="Arial Unicode MS" charset="-122"/>
              </a:rPr>
              <a:t>03</a:t>
            </a:r>
            <a:endParaRPr lang="zh-CN" altLang="en-US" sz="4000" b="1" dirty="0">
              <a:solidFill>
                <a:srgbClr val="7F1C0B"/>
              </a:solidFill>
              <a:latin typeface="Agency FB" panose="020B0503020202020204" pitchFamily="34" charset="0"/>
              <a:ea typeface="Arial Unicode MS" charset="-122"/>
            </a:endParaRPr>
          </a:p>
        </p:txBody>
      </p:sp>
      <p:sp>
        <p:nvSpPr>
          <p:cNvPr id="23" name="MH_Other_4"/>
          <p:cNvSpPr/>
          <p:nvPr/>
        </p:nvSpPr>
        <p:spPr>
          <a:xfrm rot="10800000" flipV="1">
            <a:off x="5162550" y="4624388"/>
            <a:ext cx="1625600" cy="1552575"/>
          </a:xfrm>
          <a:prstGeom prst="donut">
            <a:avLst>
              <a:gd name="adj" fmla="val 13848"/>
            </a:avLst>
          </a:prstGeom>
          <a:gradFill>
            <a:gsLst>
              <a:gs pos="0">
                <a:schemeClr val="accent3"/>
              </a:gs>
              <a:gs pos="49000">
                <a:schemeClr val="accent3"/>
              </a:gs>
              <a:gs pos="86000">
                <a:schemeClr val="accent3">
                  <a:lumMod val="75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defTabSz="914400" fontAlgn="base">
              <a:spcBef>
                <a:spcPct val="0"/>
              </a:spcBef>
              <a:spcAft>
                <a:spcPct val="0"/>
              </a:spcAft>
              <a:buFont typeface="Arial" panose="020B0604020202020204" pitchFamily="34" charset="0"/>
              <a:buNone/>
            </a:pPr>
            <a:r>
              <a:rPr lang="en-US" altLang="zh-CN" sz="4000" b="1" dirty="0">
                <a:solidFill>
                  <a:srgbClr val="7F1C0B"/>
                </a:solidFill>
                <a:latin typeface="Agency FB" panose="020B0503020202020204" pitchFamily="34" charset="0"/>
                <a:ea typeface="Arial Unicode MS" charset="-122"/>
              </a:rPr>
              <a:t>02</a:t>
            </a:r>
            <a:endParaRPr lang="zh-CN" altLang="en-US" sz="4000" b="1" dirty="0">
              <a:solidFill>
                <a:srgbClr val="7F1C0B"/>
              </a:solidFill>
              <a:latin typeface="Agency FB" panose="020B0503020202020204" pitchFamily="34" charset="0"/>
              <a:ea typeface="Arial Unicode MS" charset="-122"/>
            </a:endParaRPr>
          </a:p>
        </p:txBody>
      </p:sp>
      <p:sp>
        <p:nvSpPr>
          <p:cNvPr id="24" name="MH_Other_5"/>
          <p:cNvSpPr/>
          <p:nvPr/>
        </p:nvSpPr>
        <p:spPr>
          <a:xfrm>
            <a:off x="0" y="4624388"/>
            <a:ext cx="5978525" cy="179388"/>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5" name="MH_Other_6"/>
          <p:cNvSpPr/>
          <p:nvPr/>
        </p:nvSpPr>
        <p:spPr>
          <a:xfrm>
            <a:off x="2916238" y="2879725"/>
            <a:ext cx="1627188" cy="1552575"/>
          </a:xfrm>
          <a:prstGeom prst="donut">
            <a:avLst>
              <a:gd name="adj" fmla="val 13848"/>
            </a:avLst>
          </a:prstGeom>
          <a:gradFill>
            <a:gsLst>
              <a:gs pos="0">
                <a:schemeClr val="accent3">
                  <a:lumMod val="75000"/>
                </a:schemeClr>
              </a:gs>
              <a:gs pos="27000">
                <a:schemeClr val="accent3">
                  <a:lumMod val="75000"/>
                </a:schemeClr>
              </a:gs>
              <a:gs pos="85000">
                <a:schemeClr val="accent3"/>
              </a:gs>
              <a:gs pos="10000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defTabSz="914400" fontAlgn="base">
              <a:spcBef>
                <a:spcPct val="0"/>
              </a:spcBef>
              <a:spcAft>
                <a:spcPct val="0"/>
              </a:spcAft>
              <a:buFont typeface="Arial" panose="020B0604020202020204" pitchFamily="34" charset="0"/>
              <a:buNone/>
            </a:pPr>
            <a:r>
              <a:rPr lang="en-US" altLang="zh-CN" sz="4000" b="1" dirty="0">
                <a:solidFill>
                  <a:srgbClr val="7F1C0B"/>
                </a:solidFill>
                <a:latin typeface="Agency FB" panose="020B0503020202020204" pitchFamily="34" charset="0"/>
                <a:ea typeface="Arial Unicode MS" charset="-122"/>
              </a:rPr>
              <a:t>01</a:t>
            </a:r>
            <a:endParaRPr lang="zh-CN" altLang="en-US" sz="4000" b="1" dirty="0">
              <a:solidFill>
                <a:srgbClr val="7F1C0B"/>
              </a:solidFill>
              <a:latin typeface="Agency FB" panose="020B0503020202020204" pitchFamily="34" charset="0"/>
              <a:ea typeface="Arial Unicode MS" charset="-122"/>
            </a:endParaRPr>
          </a:p>
        </p:txBody>
      </p:sp>
      <p:sp>
        <p:nvSpPr>
          <p:cNvPr id="13327" name="MH_Text_1"/>
          <p:cNvSpPr txBox="1"/>
          <p:nvPr/>
        </p:nvSpPr>
        <p:spPr>
          <a:xfrm>
            <a:off x="7656513" y="2811463"/>
            <a:ext cx="3914775" cy="3625850"/>
          </a:xfrm>
          <a:prstGeom prst="rect">
            <a:avLst/>
          </a:prstGeom>
          <a:noFill/>
          <a:ln w="9525">
            <a:noFill/>
          </a:ln>
        </p:spPr>
        <p:txBody>
          <a:bodyPr lIns="90000" tIns="46800" rIns="90000" bIns="46800" anchor="t"/>
          <a:lstStyle/>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Lorem ipsum dolor sit amet consectetur adipisicing </a:t>
            </a:r>
          </a:p>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elit sed do eiusmod tempor incididunt ut labore et dolore magna aliqua Ut enim ad minim veniam quis nostrud ex</a:t>
            </a:r>
          </a:p>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ercitation ullamco laboris nisi ut aliq magna aliqua Ut enim ad minim veniam quis nostrud uip .</a:t>
            </a:r>
            <a:endParaRPr lang="zh-CN" altLang="en-US" sz="1600" dirty="0">
              <a:latin typeface="Calibri" panose="020F0502020204030204" pitchFamily="34" charset="0"/>
              <a:ea typeface="幼圆" panose="0201050906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4339" name="图片 22"/>
          <p:cNvPicPr>
            <a:picLocks noChangeAspect="1"/>
          </p:cNvPicPr>
          <p:nvPr/>
        </p:nvPicPr>
        <p:blipFill>
          <a:blip r:embed="rId2"/>
          <a:stretch>
            <a:fillRect/>
          </a:stretch>
        </p:blipFill>
        <p:spPr>
          <a:xfrm>
            <a:off x="0" y="800100"/>
            <a:ext cx="12192000" cy="1460500"/>
          </a:xfrm>
          <a:prstGeom prst="rect">
            <a:avLst/>
          </a:prstGeom>
          <a:noFill/>
          <a:ln w="9525">
            <a:noFill/>
          </a:ln>
        </p:spPr>
      </p:pic>
      <p:sp>
        <p:nvSpPr>
          <p:cNvPr id="14340" name="TextBox 2"/>
          <p:cNvSpPr txBox="1"/>
          <p:nvPr/>
        </p:nvSpPr>
        <p:spPr>
          <a:xfrm>
            <a:off x="177800" y="1138238"/>
            <a:ext cx="530225" cy="460375"/>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02</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4342" name="TextBox 11"/>
          <p:cNvSpPr txBox="1"/>
          <p:nvPr/>
        </p:nvSpPr>
        <p:spPr>
          <a:xfrm>
            <a:off x="819150" y="1327150"/>
            <a:ext cx="1419225" cy="277813"/>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4343" name="TextBox 12"/>
          <p:cNvSpPr txBox="1"/>
          <p:nvPr/>
        </p:nvSpPr>
        <p:spPr>
          <a:xfrm>
            <a:off x="819150" y="1112838"/>
            <a:ext cx="785813" cy="277812"/>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02</a:t>
            </a:r>
            <a:endParaRPr lang="zh-CN" altLang="en-US" sz="1200" b="1" dirty="0">
              <a:solidFill>
                <a:schemeClr val="bg1"/>
              </a:solidFill>
              <a:latin typeface="Adobe 繁黑體 Std B" pitchFamily="34" charset="-128"/>
              <a:ea typeface="Adobe 繁黑體 Std B" pitchFamily="34" charset="-128"/>
            </a:endParaRPr>
          </a:p>
        </p:txBody>
      </p:sp>
      <p:cxnSp>
        <p:nvCxnSpPr>
          <p:cNvPr id="17" name="MH_Other_1"/>
          <p:cNvCxnSpPr/>
          <p:nvPr/>
        </p:nvCxnSpPr>
        <p:spPr>
          <a:xfrm>
            <a:off x="2297113" y="5686425"/>
            <a:ext cx="3527425" cy="0"/>
          </a:xfrm>
          <a:prstGeom prst="line">
            <a:avLst/>
          </a:prstGeom>
          <a:ln>
            <a:solidFill>
              <a:srgbClr val="D5D5D5"/>
            </a:solidFill>
          </a:ln>
        </p:spPr>
        <p:style>
          <a:lnRef idx="1">
            <a:schemeClr val="accent1"/>
          </a:lnRef>
          <a:fillRef idx="0">
            <a:schemeClr val="accent1"/>
          </a:fillRef>
          <a:effectRef idx="0">
            <a:schemeClr val="accent1"/>
          </a:effectRef>
          <a:fontRef idx="minor">
            <a:schemeClr val="tx1"/>
          </a:fontRef>
        </p:style>
      </p:cxnSp>
      <p:sp>
        <p:nvSpPr>
          <p:cNvPr id="21" name="MH_Other_2"/>
          <p:cNvSpPr/>
          <p:nvPr/>
        </p:nvSpPr>
        <p:spPr>
          <a:xfrm>
            <a:off x="2782888" y="2817813"/>
            <a:ext cx="241300" cy="2868613"/>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MH_Other_3"/>
          <p:cNvSpPr/>
          <p:nvPr/>
        </p:nvSpPr>
        <p:spPr>
          <a:xfrm>
            <a:off x="2782888" y="4060825"/>
            <a:ext cx="241300" cy="16256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9" name="MH_Other_5"/>
          <p:cNvSpPr/>
          <p:nvPr/>
        </p:nvSpPr>
        <p:spPr>
          <a:xfrm>
            <a:off x="3890963" y="2817813"/>
            <a:ext cx="239713" cy="2868613"/>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 name="MH_Other_6"/>
          <p:cNvSpPr/>
          <p:nvPr/>
        </p:nvSpPr>
        <p:spPr>
          <a:xfrm>
            <a:off x="3890963" y="4430713"/>
            <a:ext cx="239713" cy="12557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3" name="MH_Other_8"/>
          <p:cNvSpPr/>
          <p:nvPr/>
        </p:nvSpPr>
        <p:spPr>
          <a:xfrm>
            <a:off x="5000625" y="2817813"/>
            <a:ext cx="239713" cy="2868613"/>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4" name="MH_Other_9"/>
          <p:cNvSpPr/>
          <p:nvPr/>
        </p:nvSpPr>
        <p:spPr>
          <a:xfrm>
            <a:off x="5000625" y="5280025"/>
            <a:ext cx="239713" cy="40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351" name="MH_Other_11"/>
          <p:cNvSpPr txBox="1"/>
          <p:nvPr/>
        </p:nvSpPr>
        <p:spPr>
          <a:xfrm>
            <a:off x="2355850" y="5764213"/>
            <a:ext cx="1081088" cy="465137"/>
          </a:xfrm>
          <a:prstGeom prst="rect">
            <a:avLst/>
          </a:prstGeom>
          <a:noFill/>
          <a:ln w="9525">
            <a:noFill/>
          </a:ln>
        </p:spPr>
        <p:txBody>
          <a:bodyPr lIns="0" tIns="0" rIns="0" bIns="0" anchor="ctr"/>
          <a:lstStyle/>
          <a:p>
            <a:pPr lvl="0" algn="ctr" defTabSz="914400">
              <a:buClr>
                <a:srgbClr val="000000"/>
              </a:buClr>
            </a:pPr>
            <a:r>
              <a:rPr lang="en-US" altLang="zh-CN" sz="2400" dirty="0">
                <a:solidFill>
                  <a:srgbClr val="BB051A"/>
                </a:solidFill>
                <a:latin typeface="Calibri" panose="020F0502020204030204" pitchFamily="34" charset="0"/>
                <a:ea typeface="宋体" panose="02010600030101010101" pitchFamily="2" charset="-122"/>
              </a:rPr>
              <a:t>55%</a:t>
            </a:r>
            <a:endParaRPr lang="zh-CN" altLang="en-US" sz="2400" dirty="0">
              <a:solidFill>
                <a:srgbClr val="BB051A"/>
              </a:solidFill>
              <a:latin typeface="Calibri" panose="020F0502020204030204" pitchFamily="34" charset="0"/>
              <a:ea typeface="幼圆" panose="02010509060101010101" charset="-122"/>
            </a:endParaRPr>
          </a:p>
        </p:txBody>
      </p:sp>
      <p:sp>
        <p:nvSpPr>
          <p:cNvPr id="14352" name="MH_Other_12"/>
          <p:cNvSpPr txBox="1"/>
          <p:nvPr/>
        </p:nvSpPr>
        <p:spPr>
          <a:xfrm>
            <a:off x="3462338" y="5764213"/>
            <a:ext cx="1084262" cy="465137"/>
          </a:xfrm>
          <a:prstGeom prst="rect">
            <a:avLst/>
          </a:prstGeom>
          <a:noFill/>
          <a:ln w="9525">
            <a:noFill/>
          </a:ln>
        </p:spPr>
        <p:txBody>
          <a:bodyPr lIns="0" tIns="0" rIns="0" bIns="0" anchor="ctr"/>
          <a:lstStyle/>
          <a:p>
            <a:pPr lvl="0" algn="ctr" defTabSz="914400">
              <a:buClr>
                <a:srgbClr val="000000"/>
              </a:buClr>
            </a:pPr>
            <a:r>
              <a:rPr lang="en-US" altLang="zh-CN" sz="2400" dirty="0">
                <a:solidFill>
                  <a:srgbClr val="E71705"/>
                </a:solidFill>
                <a:latin typeface="Calibri" panose="020F0502020204030204" pitchFamily="34" charset="0"/>
                <a:ea typeface="宋体" panose="02010600030101010101" pitchFamily="2" charset="-122"/>
              </a:rPr>
              <a:t>38%</a:t>
            </a:r>
            <a:endParaRPr lang="zh-CN" altLang="en-US" sz="2400" dirty="0">
              <a:solidFill>
                <a:srgbClr val="E71705"/>
              </a:solidFill>
              <a:latin typeface="Calibri" panose="020F0502020204030204" pitchFamily="34" charset="0"/>
              <a:ea typeface="幼圆" panose="02010509060101010101" charset="-122"/>
            </a:endParaRPr>
          </a:p>
        </p:txBody>
      </p:sp>
      <p:sp>
        <p:nvSpPr>
          <p:cNvPr id="14353" name="MH_Other_13"/>
          <p:cNvSpPr txBox="1"/>
          <p:nvPr/>
        </p:nvSpPr>
        <p:spPr>
          <a:xfrm>
            <a:off x="4572000" y="5764213"/>
            <a:ext cx="1082675" cy="465137"/>
          </a:xfrm>
          <a:prstGeom prst="rect">
            <a:avLst/>
          </a:prstGeom>
          <a:noFill/>
          <a:ln w="9525">
            <a:noFill/>
          </a:ln>
        </p:spPr>
        <p:txBody>
          <a:bodyPr lIns="0" tIns="0" rIns="0" bIns="0" anchor="ctr"/>
          <a:lstStyle/>
          <a:p>
            <a:pPr lvl="0" algn="ctr" defTabSz="914400">
              <a:buClr>
                <a:srgbClr val="000000"/>
              </a:buClr>
            </a:pPr>
            <a:r>
              <a:rPr lang="en-US" altLang="zh-CN" sz="2400" dirty="0">
                <a:solidFill>
                  <a:srgbClr val="FA263F"/>
                </a:solidFill>
                <a:latin typeface="Calibri" panose="020F0502020204030204" pitchFamily="34" charset="0"/>
                <a:ea typeface="宋体" panose="02010600030101010101" pitchFamily="2" charset="-122"/>
              </a:rPr>
              <a:t>7%</a:t>
            </a:r>
            <a:endParaRPr lang="zh-CN" altLang="en-US" sz="2400" dirty="0">
              <a:solidFill>
                <a:srgbClr val="FA263F"/>
              </a:solidFill>
              <a:latin typeface="Calibri" panose="020F0502020204030204" pitchFamily="34" charset="0"/>
              <a:ea typeface="幼圆" panose="02010509060101010101" charset="-122"/>
            </a:endParaRPr>
          </a:p>
        </p:txBody>
      </p:sp>
      <p:sp>
        <p:nvSpPr>
          <p:cNvPr id="14354" name="MH_SubTitle_1"/>
          <p:cNvSpPr txBox="1"/>
          <p:nvPr/>
        </p:nvSpPr>
        <p:spPr>
          <a:xfrm>
            <a:off x="6775450" y="2838450"/>
            <a:ext cx="3802063" cy="368300"/>
          </a:xfrm>
          <a:prstGeom prst="rect">
            <a:avLst/>
          </a:prstGeom>
          <a:noFill/>
          <a:ln w="9525">
            <a:noFill/>
          </a:ln>
        </p:spPr>
        <p:txBody>
          <a:bodyPr lIns="0" tIns="0" rIns="0" bIns="0" anchor="ctr"/>
          <a:lstStyle/>
          <a:p>
            <a:pPr lvl="0" defTabSz="914400">
              <a:buClr>
                <a:srgbClr val="000000"/>
              </a:buClr>
              <a:buFont typeface="Arial" panose="020B0604020202020204" pitchFamily="34" charset="0"/>
              <a:buNone/>
            </a:pPr>
            <a:r>
              <a:rPr lang="en-US" altLang="zh-CN" sz="2000" b="1" dirty="0">
                <a:solidFill>
                  <a:srgbClr val="BB051A"/>
                </a:solidFill>
                <a:latin typeface="Calibri" panose="020F0502020204030204" pitchFamily="34" charset="0"/>
                <a:ea typeface="宋体" panose="02010600030101010101" pitchFamily="2" charset="-122"/>
              </a:rPr>
              <a:t>Lorem ipsum</a:t>
            </a:r>
            <a:endParaRPr lang="zh-CN" altLang="en-US" sz="2000" b="1" dirty="0">
              <a:solidFill>
                <a:srgbClr val="BB051A"/>
              </a:solidFill>
              <a:latin typeface="Calibri" panose="020F0502020204030204" pitchFamily="34" charset="0"/>
              <a:ea typeface="幼圆" panose="02010509060101010101" charset="-122"/>
            </a:endParaRPr>
          </a:p>
        </p:txBody>
      </p:sp>
      <p:sp>
        <p:nvSpPr>
          <p:cNvPr id="42" name="MH_Text_1"/>
          <p:cNvSpPr txBox="1">
            <a:spLocks noChangeArrowheads="1"/>
          </p:cNvSpPr>
          <p:nvPr/>
        </p:nvSpPr>
        <p:spPr bwMode="auto">
          <a:xfrm>
            <a:off x="6775450" y="3235325"/>
            <a:ext cx="380206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da-DK" altLang="zh-CN" sz="1600" b="0" i="0" u="none" strike="noStrike" kern="1200" cap="none" spc="0" normalizeH="0" baseline="0" noProof="0" smtClean="0">
                <a:ln>
                  <a:noFill/>
                </a:ln>
                <a:solidFill>
                  <a:schemeClr val="tx1">
                    <a:lumMod val="50000"/>
                    <a:lumOff val="50000"/>
                  </a:schemeClr>
                </a:solidFill>
                <a:effectLst/>
                <a:uLnTx/>
                <a:uFillTx/>
                <a:latin typeface="+mn-lt"/>
                <a:ea typeface="+mn-ea"/>
                <a:cs typeface="+mn-cs"/>
              </a:rPr>
              <a:t>Lorem ipsum dolor amet Lorem ipsum dolor sit amet ipsum dolor </a:t>
            </a:r>
            <a:endParaRPr kumimoji="0" lang="zh-CN" altLang="en-US" sz="1600" b="0" i="0" u="none" strike="noStrike" kern="1200" cap="none" spc="0" normalizeH="0" baseline="0" noProof="0" smtClean="0">
              <a:ln>
                <a:noFill/>
              </a:ln>
              <a:solidFill>
                <a:schemeClr val="tx1">
                  <a:lumMod val="50000"/>
                  <a:lumOff val="50000"/>
                </a:schemeClr>
              </a:solidFill>
              <a:effectLst/>
              <a:uLnTx/>
              <a:uFillTx/>
              <a:latin typeface="+mn-lt"/>
              <a:ea typeface="+mn-ea"/>
              <a:cs typeface="+mn-cs"/>
            </a:endParaRPr>
          </a:p>
        </p:txBody>
      </p:sp>
      <p:sp>
        <p:nvSpPr>
          <p:cNvPr id="14356" name="MH_SubTitle_2"/>
          <p:cNvSpPr txBox="1"/>
          <p:nvPr/>
        </p:nvSpPr>
        <p:spPr>
          <a:xfrm>
            <a:off x="6775450" y="3954463"/>
            <a:ext cx="3802063" cy="368300"/>
          </a:xfrm>
          <a:prstGeom prst="rect">
            <a:avLst/>
          </a:prstGeom>
          <a:noFill/>
          <a:ln w="9525">
            <a:noFill/>
          </a:ln>
        </p:spPr>
        <p:txBody>
          <a:bodyPr lIns="0" tIns="0" rIns="0" bIns="0" anchor="ctr"/>
          <a:lstStyle/>
          <a:p>
            <a:pPr lvl="0" defTabSz="914400">
              <a:buClr>
                <a:srgbClr val="000000"/>
              </a:buClr>
              <a:buFont typeface="Arial" panose="020B0604020202020204" pitchFamily="34" charset="0"/>
              <a:buNone/>
            </a:pPr>
            <a:r>
              <a:rPr lang="en-US" altLang="zh-CN" sz="2000" b="1" dirty="0">
                <a:solidFill>
                  <a:schemeClr val="accent2"/>
                </a:solidFill>
                <a:latin typeface="Calibri" panose="020F0502020204030204" pitchFamily="34" charset="0"/>
                <a:ea typeface="宋体" panose="02010600030101010101" pitchFamily="2" charset="-122"/>
              </a:rPr>
              <a:t>Lorem ipsum</a:t>
            </a:r>
            <a:endParaRPr lang="zh-CN" altLang="en-US" sz="2000" b="1" dirty="0">
              <a:solidFill>
                <a:schemeClr val="accent2"/>
              </a:solidFill>
              <a:latin typeface="Calibri" panose="020F0502020204030204" pitchFamily="34" charset="0"/>
              <a:ea typeface="幼圆" panose="02010509060101010101" charset="-122"/>
            </a:endParaRPr>
          </a:p>
        </p:txBody>
      </p:sp>
      <p:sp>
        <p:nvSpPr>
          <p:cNvPr id="44" name="MH_Text_2"/>
          <p:cNvSpPr txBox="1">
            <a:spLocks noChangeArrowheads="1"/>
          </p:cNvSpPr>
          <p:nvPr/>
        </p:nvSpPr>
        <p:spPr bwMode="auto">
          <a:xfrm>
            <a:off x="6775450" y="4351338"/>
            <a:ext cx="380206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da-DK" altLang="zh-CN" sz="1600" b="0" i="0" u="none" strike="noStrike" kern="1200" cap="none" spc="0" normalizeH="0" baseline="0" noProof="0" smtClean="0">
                <a:ln>
                  <a:noFill/>
                </a:ln>
                <a:solidFill>
                  <a:schemeClr val="tx1">
                    <a:lumMod val="50000"/>
                    <a:lumOff val="50000"/>
                  </a:schemeClr>
                </a:solidFill>
                <a:effectLst/>
                <a:uLnTx/>
                <a:uFillTx/>
                <a:latin typeface="+mn-lt"/>
                <a:ea typeface="+mn-ea"/>
                <a:cs typeface="+mn-cs"/>
              </a:rPr>
              <a:t>Lorem ipsum dolor amet Lorem ipsum dolor sit amet ipsum dolor </a:t>
            </a:r>
            <a:endParaRPr kumimoji="0" lang="zh-CN" altLang="en-US" sz="1600" b="0" i="0" u="none" strike="noStrike" kern="1200" cap="none" spc="0" normalizeH="0" baseline="0" noProof="0" smtClean="0">
              <a:ln>
                <a:noFill/>
              </a:ln>
              <a:solidFill>
                <a:schemeClr val="tx1">
                  <a:lumMod val="50000"/>
                  <a:lumOff val="50000"/>
                </a:schemeClr>
              </a:solidFill>
              <a:effectLst/>
              <a:uLnTx/>
              <a:uFillTx/>
              <a:latin typeface="+mn-lt"/>
              <a:ea typeface="+mn-ea"/>
              <a:cs typeface="+mn-cs"/>
            </a:endParaRPr>
          </a:p>
        </p:txBody>
      </p:sp>
      <p:sp>
        <p:nvSpPr>
          <p:cNvPr id="14358" name="MH_SubTitle_3"/>
          <p:cNvSpPr txBox="1"/>
          <p:nvPr/>
        </p:nvSpPr>
        <p:spPr>
          <a:xfrm>
            <a:off x="6775450" y="5070475"/>
            <a:ext cx="3802063" cy="368300"/>
          </a:xfrm>
          <a:prstGeom prst="rect">
            <a:avLst/>
          </a:prstGeom>
          <a:noFill/>
          <a:ln w="9525">
            <a:noFill/>
          </a:ln>
        </p:spPr>
        <p:txBody>
          <a:bodyPr lIns="0" tIns="0" rIns="0" bIns="0" anchor="ctr"/>
          <a:lstStyle/>
          <a:p>
            <a:pPr lvl="0" defTabSz="914400">
              <a:buClr>
                <a:srgbClr val="000000"/>
              </a:buClr>
              <a:buFont typeface="Arial" panose="020B0604020202020204" pitchFamily="34" charset="0"/>
              <a:buNone/>
            </a:pPr>
            <a:r>
              <a:rPr lang="en-US" altLang="zh-CN" sz="2000" b="1" dirty="0">
                <a:solidFill>
                  <a:srgbClr val="FC8492"/>
                </a:solidFill>
                <a:latin typeface="Calibri" panose="020F0502020204030204" pitchFamily="34" charset="0"/>
                <a:ea typeface="宋体" panose="02010600030101010101" pitchFamily="2" charset="-122"/>
              </a:rPr>
              <a:t>Lorem ipsum</a:t>
            </a:r>
            <a:endParaRPr lang="zh-CN" altLang="en-US" sz="2000" b="1" dirty="0">
              <a:solidFill>
                <a:srgbClr val="FC8492"/>
              </a:solidFill>
              <a:latin typeface="Calibri" panose="020F0502020204030204" pitchFamily="34" charset="0"/>
              <a:ea typeface="幼圆" panose="02010509060101010101" charset="-122"/>
            </a:endParaRPr>
          </a:p>
        </p:txBody>
      </p:sp>
      <p:sp>
        <p:nvSpPr>
          <p:cNvPr id="46" name="MH_Text_3"/>
          <p:cNvSpPr txBox="1">
            <a:spLocks noChangeArrowheads="1"/>
          </p:cNvSpPr>
          <p:nvPr/>
        </p:nvSpPr>
        <p:spPr bwMode="auto">
          <a:xfrm>
            <a:off x="6775450" y="5467350"/>
            <a:ext cx="380206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da-DK" altLang="zh-CN" sz="1600" b="0" i="0" u="none" strike="noStrike" kern="1200" cap="none" spc="0" normalizeH="0" baseline="0" noProof="0" smtClean="0">
                <a:ln>
                  <a:noFill/>
                </a:ln>
                <a:solidFill>
                  <a:schemeClr val="tx1">
                    <a:lumMod val="50000"/>
                    <a:lumOff val="50000"/>
                  </a:schemeClr>
                </a:solidFill>
                <a:effectLst/>
                <a:uLnTx/>
                <a:uFillTx/>
                <a:latin typeface="+mn-lt"/>
                <a:ea typeface="+mn-ea"/>
                <a:cs typeface="+mn-cs"/>
              </a:rPr>
              <a:t>Lorem ipsum dolor amet Lorem ipsum dolor sit amet ipsum dolor </a:t>
            </a:r>
            <a:endParaRPr kumimoji="0" lang="zh-CN" altLang="en-US" sz="1600" b="0" i="0" u="none" strike="noStrike" kern="1200" cap="none" spc="0" normalizeH="0" baseline="0" noProof="0" smtClean="0">
              <a:ln>
                <a:noFill/>
              </a:ln>
              <a:solidFill>
                <a:schemeClr val="tx1">
                  <a:lumMod val="50000"/>
                  <a:lumOff val="50000"/>
                </a:schemeClr>
              </a:solidFill>
              <a:effectLst/>
              <a:uLnTx/>
              <a:uFillTx/>
              <a:latin typeface="+mn-lt"/>
              <a:ea typeface="+mn-ea"/>
              <a:cs typeface="+mn-cs"/>
            </a:endParaRPr>
          </a:p>
        </p:txBody>
      </p:sp>
      <p:sp>
        <p:nvSpPr>
          <p:cNvPr id="47" name="KSO_Shape"/>
          <p:cNvSpPr/>
          <p:nvPr/>
        </p:nvSpPr>
        <p:spPr bwMode="auto">
          <a:xfrm>
            <a:off x="2686050" y="3776663"/>
            <a:ext cx="420688" cy="407988"/>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3">
              <a:lumMod val="50000"/>
            </a:schemeClr>
          </a:solidFill>
          <a:ln w="9525">
            <a:solidFill>
              <a:schemeClr val="bg1"/>
            </a:solidFill>
            <a:round/>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48" name="KSO_Shape"/>
          <p:cNvSpPr/>
          <p:nvPr/>
        </p:nvSpPr>
        <p:spPr bwMode="auto">
          <a:xfrm>
            <a:off x="3794125" y="4149725"/>
            <a:ext cx="420688" cy="407988"/>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2"/>
          </a:solidFill>
          <a:ln w="9525">
            <a:solidFill>
              <a:schemeClr val="bg1"/>
            </a:solidFill>
            <a:round/>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49" name="KSO_Shape"/>
          <p:cNvSpPr/>
          <p:nvPr/>
        </p:nvSpPr>
        <p:spPr bwMode="auto">
          <a:xfrm>
            <a:off x="4903788" y="5000625"/>
            <a:ext cx="420688" cy="407988"/>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3"/>
          </a:solidFill>
          <a:ln w="9525">
            <a:solidFill>
              <a:schemeClr val="bg1"/>
            </a:solidFill>
            <a:round/>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15362" name="图片 1"/>
          <p:cNvPicPr>
            <a:picLocks noChangeAspect="1"/>
          </p:cNvPicPr>
          <p:nvPr/>
        </p:nvPicPr>
        <p:blipFill>
          <a:blip r:embed="rId2"/>
          <a:stretch>
            <a:fillRect/>
          </a:stretch>
        </p:blipFill>
        <p:spPr>
          <a:xfrm>
            <a:off x="3282950" y="190500"/>
            <a:ext cx="6362700" cy="4438650"/>
          </a:xfrm>
          <a:prstGeom prst="rect">
            <a:avLst/>
          </a:prstGeom>
          <a:noFill/>
          <a:ln w="9525">
            <a:noFill/>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5364" name="图片 22"/>
          <p:cNvPicPr>
            <a:picLocks noChangeAspect="1"/>
          </p:cNvPicPr>
          <p:nvPr/>
        </p:nvPicPr>
        <p:blipFill>
          <a:blip r:embed="rId3"/>
          <a:stretch>
            <a:fillRect/>
          </a:stretch>
        </p:blipFill>
        <p:spPr>
          <a:xfrm>
            <a:off x="0" y="4718050"/>
            <a:ext cx="12192000" cy="1460500"/>
          </a:xfrm>
          <a:prstGeom prst="rect">
            <a:avLst/>
          </a:prstGeom>
          <a:noFill/>
          <a:ln w="9525">
            <a:noFill/>
          </a:ln>
        </p:spPr>
      </p:pic>
      <p:sp>
        <p:nvSpPr>
          <p:cNvPr id="15365" name="TextBox 3"/>
          <p:cNvSpPr txBox="1"/>
          <p:nvPr/>
        </p:nvSpPr>
        <p:spPr>
          <a:xfrm>
            <a:off x="4926013" y="1304925"/>
            <a:ext cx="2963862" cy="1447800"/>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8800" dirty="0">
                <a:solidFill>
                  <a:srgbClr val="608C7D"/>
                </a:solidFill>
                <a:latin typeface="Birch Std" pitchFamily="66" charset="0"/>
                <a:ea typeface="宋体" panose="02010600030101010101" pitchFamily="2" charset="-122"/>
              </a:rPr>
              <a:t>Pass three</a:t>
            </a:r>
            <a:endParaRPr lang="zh-CN" altLang="en-US" sz="8800" dirty="0">
              <a:solidFill>
                <a:srgbClr val="608C7D"/>
              </a:solidFill>
              <a:latin typeface="Birch Std" pitchFamily="66" charset="0"/>
              <a:ea typeface="宋体" panose="02010600030101010101" pitchFamily="2" charset="-122"/>
            </a:endParaRPr>
          </a:p>
        </p:txBody>
      </p:sp>
      <p:sp>
        <p:nvSpPr>
          <p:cNvPr id="30" name="TextBox 6"/>
          <p:cNvSpPr txBox="1">
            <a:spLocks noChangeArrowheads="1"/>
          </p:cNvSpPr>
          <p:nvPr/>
        </p:nvSpPr>
        <p:spPr bwMode="auto">
          <a:xfrm>
            <a:off x="3754438" y="431323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A000120141119A01PPBG">
  <a:themeElements>
    <a:clrScheme name="自定义 121">
      <a:dk1>
        <a:srgbClr val="47494B"/>
      </a:dk1>
      <a:lt1>
        <a:srgbClr val="FFFFFF"/>
      </a:lt1>
      <a:dk2>
        <a:srgbClr val="454749"/>
      </a:dk2>
      <a:lt2>
        <a:srgbClr val="EAF5FC"/>
      </a:lt2>
      <a:accent1>
        <a:srgbClr val="A9250F"/>
      </a:accent1>
      <a:accent2>
        <a:srgbClr val="FB4E3F"/>
      </a:accent2>
      <a:accent3>
        <a:srgbClr val="FC8492"/>
      </a:accent3>
      <a:accent4>
        <a:srgbClr val="FAB480"/>
      </a:accent4>
      <a:accent5>
        <a:srgbClr val="84ADE4"/>
      </a:accent5>
      <a:accent6>
        <a:srgbClr val="FFC000"/>
      </a:accent6>
      <a:hlink>
        <a:srgbClr val="00B0F0"/>
      </a:hlink>
      <a:folHlink>
        <a:srgbClr val="AFB2B4"/>
      </a:folHlink>
    </a:clrScheme>
    <a:fontScheme name="自定义 14">
      <a:majorFont>
        <a:latin typeface="MS PMincho"/>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639</Words>
  <Application>Microsoft Office PowerPoint</Application>
  <PresentationFormat>自定义</PresentationFormat>
  <Paragraphs>172</Paragraphs>
  <Slides>15</Slides>
  <Notes>0</Notes>
  <HiddenSlides>0</HiddenSlides>
  <MMClips>0</MMClips>
  <ScaleCrop>false</ScaleCrop>
  <HeadingPairs>
    <vt:vector size="4" baseType="variant">
      <vt:variant>
        <vt:lpstr>主题</vt:lpstr>
      </vt:variant>
      <vt:variant>
        <vt:i4>3</vt:i4>
      </vt:variant>
      <vt:variant>
        <vt:lpstr>幻灯片标题</vt:lpstr>
      </vt:variant>
      <vt:variant>
        <vt:i4>15</vt:i4>
      </vt:variant>
    </vt:vector>
  </HeadingPairs>
  <TitlesOfParts>
    <vt:vector size="18" baseType="lpstr">
      <vt:lpstr>Office 主题</vt:lpstr>
      <vt:lpstr>1_Office 主题</vt:lpstr>
      <vt:lpstr>A000120141119A01PPBG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ThinK For H</cp:lastModifiedBy>
  <cp:revision>160</cp:revision>
  <dcterms:created xsi:type="dcterms:W3CDTF">2015-06-22T08:35:31Z</dcterms:created>
  <dcterms:modified xsi:type="dcterms:W3CDTF">2017-08-06T05:03:56Z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