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3" r:id="rId6"/>
    <p:sldId id="264" r:id="rId7"/>
    <p:sldId id="265" r:id="rId8"/>
    <p:sldId id="266" r:id="rId9"/>
    <p:sldId id="260" r:id="rId10"/>
    <p:sldId id="267" r:id="rId11"/>
    <p:sldId id="268" r:id="rId12"/>
    <p:sldId id="269" r:id="rId13"/>
    <p:sldId id="270" r:id="rId14"/>
    <p:sldId id="271" r:id="rId15"/>
    <p:sldId id="26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62" r:id="rId25"/>
    <p:sldId id="280" r:id="rId26"/>
    <p:sldId id="283" r:id="rId27"/>
    <p:sldId id="284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61"/>
    <a:srgbClr val="004564"/>
    <a:srgbClr val="012231"/>
    <a:srgbClr val="034B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0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126" y="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4" d="100"/>
        <a:sy n="154" d="100"/>
      </p:scale>
      <p:origin x="0" y="-124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ED1D-2B7F-4AFB-ACF7-762245622A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0C30-12F4-45E8-A805-B6693D41A6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ED1D-2B7F-4AFB-ACF7-762245622A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0C30-12F4-45E8-A805-B6693D41A6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ED1D-2B7F-4AFB-ACF7-762245622A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0C30-12F4-45E8-A805-B6693D41A6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ED1D-2B7F-4AFB-ACF7-762245622A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0C30-12F4-45E8-A805-B6693D41A6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ED1D-2B7F-4AFB-ACF7-762245622A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0C30-12F4-45E8-A805-B6693D41A6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ED1D-2B7F-4AFB-ACF7-762245622A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0C30-12F4-45E8-A805-B6693D41A6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ED1D-2B7F-4AFB-ACF7-762245622A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0C30-12F4-45E8-A805-B6693D41A6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ED1D-2B7F-4AFB-ACF7-762245622A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0C30-12F4-45E8-A805-B6693D41A6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ED1D-2B7F-4AFB-ACF7-762245622A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0C30-12F4-45E8-A805-B6693D41A6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ED1D-2B7F-4AFB-ACF7-762245622A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0C30-12F4-45E8-A805-B6693D41A6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ED1D-2B7F-4AFB-ACF7-762245622A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0C30-12F4-45E8-A805-B6693D41A6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AED1D-2B7F-4AFB-ACF7-762245622A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070C30-12F4-45E8-A805-B6693D41A6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435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700" y="0"/>
            <a:ext cx="457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52501" y="2647950"/>
            <a:ext cx="56959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音乐艺术类模板</a:t>
            </a:r>
            <a:endParaRPr lang="zh-CN" altLang="en-US" sz="60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矩形 33"/>
          <p:cNvSpPr>
            <a:spLocks noChangeArrowheads="1"/>
          </p:cNvSpPr>
          <p:nvPr/>
        </p:nvSpPr>
        <p:spPr bwMode="auto">
          <a:xfrm>
            <a:off x="1119775" y="3756320"/>
            <a:ext cx="58430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according to draw the text box size</a:t>
            </a:r>
            <a:r>
              <a:rPr lang="zh-CN" altLang="en-US" sz="14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。</a:t>
            </a:r>
            <a:r>
              <a:rPr lang="en-US" altLang="zh-CN" sz="14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please read the instructions and more work at the end of the template.</a:t>
            </a:r>
            <a:endParaRPr lang="en-US" altLang="zh-CN" sz="1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523"/>
          <a:stretch>
            <a:fillRect/>
          </a:stretch>
        </p:blipFill>
        <p:spPr>
          <a:xfrm>
            <a:off x="0" y="0"/>
            <a:ext cx="12192000" cy="686058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7199" y="79291"/>
            <a:ext cx="4181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  <a:endParaRPr lang="zh-CN" altLang="en-US" sz="28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20" t="6120" r="12616" b="82402"/>
          <a:stretch>
            <a:fillRect/>
          </a:stretch>
        </p:blipFill>
        <p:spPr>
          <a:xfrm rot="575745" flipH="1">
            <a:off x="157909" y="115071"/>
            <a:ext cx="318026" cy="544030"/>
          </a:xfrm>
          <a:prstGeom prst="rect">
            <a:avLst/>
          </a:prstGeom>
        </p:spPr>
      </p:pic>
      <p:sp>
        <p:nvSpPr>
          <p:cNvPr id="5" name="Rectangle 6"/>
          <p:cNvSpPr/>
          <p:nvPr/>
        </p:nvSpPr>
        <p:spPr>
          <a:xfrm>
            <a:off x="3903663" y="3948113"/>
            <a:ext cx="1927225" cy="1419225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7" name="Shape 21"/>
          <p:cNvCxnSpPr>
            <a:cxnSpLocks noChangeShapeType="1"/>
            <a:stCxn id="5" idx="2"/>
          </p:cNvCxnSpPr>
          <p:nvPr/>
        </p:nvCxnSpPr>
        <p:spPr bwMode="auto">
          <a:xfrm rot="5400000">
            <a:off x="3725863" y="4632325"/>
            <a:ext cx="406400" cy="1876425"/>
          </a:xfrm>
          <a:prstGeom prst="bentConnector2">
            <a:avLst/>
          </a:prstGeom>
          <a:noFill/>
          <a:ln w="9525" algn="ctr">
            <a:solidFill>
              <a:srgbClr val="ADBACA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9" name="Group 49"/>
          <p:cNvGrpSpPr/>
          <p:nvPr/>
        </p:nvGrpSpPr>
        <p:grpSpPr>
          <a:xfrm>
            <a:off x="4566341" y="4306316"/>
            <a:ext cx="582159" cy="583155"/>
            <a:chOff x="5440198" y="4112768"/>
            <a:chExt cx="366057" cy="366675"/>
          </a:xfrm>
          <a:solidFill>
            <a:srgbClr val="004564"/>
          </a:solidFill>
        </p:grpSpPr>
        <p:sp>
          <p:nvSpPr>
            <p:cNvPr id="10" name="AutoShape 18"/>
            <p:cNvSpPr/>
            <p:nvPr/>
          </p:nvSpPr>
          <p:spPr bwMode="auto">
            <a:xfrm>
              <a:off x="5440198" y="4112768"/>
              <a:ext cx="366057" cy="3666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AutoShape 19"/>
            <p:cNvSpPr/>
            <p:nvPr/>
          </p:nvSpPr>
          <p:spPr bwMode="auto">
            <a:xfrm>
              <a:off x="5520287" y="4250429"/>
              <a:ext cx="45679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AutoShape 20"/>
            <p:cNvSpPr/>
            <p:nvPr/>
          </p:nvSpPr>
          <p:spPr bwMode="auto">
            <a:xfrm>
              <a:off x="5520291" y="4307371"/>
              <a:ext cx="45679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AutoShape 21"/>
            <p:cNvSpPr/>
            <p:nvPr/>
          </p:nvSpPr>
          <p:spPr bwMode="auto">
            <a:xfrm>
              <a:off x="5520299" y="4364938"/>
              <a:ext cx="45679" cy="337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AutoShape 22"/>
            <p:cNvSpPr/>
            <p:nvPr/>
          </p:nvSpPr>
          <p:spPr bwMode="auto">
            <a:xfrm>
              <a:off x="5600394" y="4364939"/>
              <a:ext cx="45679" cy="337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AutoShape 23"/>
            <p:cNvSpPr/>
            <p:nvPr/>
          </p:nvSpPr>
          <p:spPr bwMode="auto">
            <a:xfrm>
              <a:off x="5600394" y="4307372"/>
              <a:ext cx="45679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AutoShape 24"/>
            <p:cNvSpPr/>
            <p:nvPr/>
          </p:nvSpPr>
          <p:spPr bwMode="auto">
            <a:xfrm>
              <a:off x="5600388" y="4250425"/>
              <a:ext cx="45679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AutoShape 25"/>
            <p:cNvSpPr/>
            <p:nvPr/>
          </p:nvSpPr>
          <p:spPr bwMode="auto">
            <a:xfrm>
              <a:off x="5680449" y="4364934"/>
              <a:ext cx="45678" cy="337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AutoShape 26"/>
            <p:cNvSpPr/>
            <p:nvPr/>
          </p:nvSpPr>
          <p:spPr bwMode="auto">
            <a:xfrm>
              <a:off x="5680411" y="4307381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AutoShape 27"/>
            <p:cNvSpPr/>
            <p:nvPr/>
          </p:nvSpPr>
          <p:spPr bwMode="auto">
            <a:xfrm>
              <a:off x="5680378" y="4250439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Rectangle 4"/>
          <p:cNvSpPr/>
          <p:nvPr/>
        </p:nvSpPr>
        <p:spPr>
          <a:xfrm>
            <a:off x="3903663" y="2427288"/>
            <a:ext cx="1927225" cy="1419225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1" name="Shape 11"/>
          <p:cNvCxnSpPr>
            <a:cxnSpLocks noChangeShapeType="1"/>
            <a:stCxn id="20" idx="0"/>
          </p:cNvCxnSpPr>
          <p:nvPr/>
        </p:nvCxnSpPr>
        <p:spPr bwMode="auto">
          <a:xfrm rot="16200000" flipV="1">
            <a:off x="3726656" y="1286669"/>
            <a:ext cx="404813" cy="1876425"/>
          </a:xfrm>
          <a:prstGeom prst="bentConnector2">
            <a:avLst/>
          </a:prstGeom>
          <a:noFill/>
          <a:ln w="9525" algn="ctr">
            <a:solidFill>
              <a:srgbClr val="ADBACA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2" name="Group 50"/>
          <p:cNvGrpSpPr/>
          <p:nvPr/>
        </p:nvGrpSpPr>
        <p:grpSpPr>
          <a:xfrm>
            <a:off x="4541276" y="2861710"/>
            <a:ext cx="632290" cy="632292"/>
            <a:chOff x="6172189" y="2647962"/>
            <a:chExt cx="366049" cy="366052"/>
          </a:xfrm>
          <a:solidFill>
            <a:srgbClr val="004564"/>
          </a:solidFill>
        </p:grpSpPr>
        <p:sp>
          <p:nvSpPr>
            <p:cNvPr id="23" name="AutoShape 52"/>
            <p:cNvSpPr/>
            <p:nvPr/>
          </p:nvSpPr>
          <p:spPr bwMode="auto">
            <a:xfrm>
              <a:off x="6172189" y="2647962"/>
              <a:ext cx="366049" cy="366052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AutoShape 53"/>
            <p:cNvSpPr/>
            <p:nvPr/>
          </p:nvSpPr>
          <p:spPr bwMode="auto">
            <a:xfrm>
              <a:off x="6309850" y="2773734"/>
              <a:ext cx="98865" cy="102619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AutoShape 54"/>
            <p:cNvSpPr/>
            <p:nvPr/>
          </p:nvSpPr>
          <p:spPr bwMode="auto">
            <a:xfrm>
              <a:off x="6297963" y="2899504"/>
              <a:ext cx="55690" cy="58192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AutoShape 55"/>
            <p:cNvSpPr/>
            <p:nvPr/>
          </p:nvSpPr>
          <p:spPr bwMode="auto">
            <a:xfrm>
              <a:off x="6355540" y="2704891"/>
              <a:ext cx="56315" cy="58818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5"/>
          <p:cNvSpPr/>
          <p:nvPr/>
        </p:nvSpPr>
        <p:spPr>
          <a:xfrm>
            <a:off x="5932488" y="2427288"/>
            <a:ext cx="1925637" cy="1419225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8" name="Shape 16"/>
          <p:cNvCxnSpPr>
            <a:cxnSpLocks noChangeShapeType="1"/>
            <a:stCxn id="27" idx="0"/>
          </p:cNvCxnSpPr>
          <p:nvPr/>
        </p:nvCxnSpPr>
        <p:spPr bwMode="auto">
          <a:xfrm rot="5400000" flipH="1" flipV="1">
            <a:off x="7681912" y="1236663"/>
            <a:ext cx="404813" cy="1976438"/>
          </a:xfrm>
          <a:prstGeom prst="bentConnector2">
            <a:avLst/>
          </a:prstGeom>
          <a:noFill/>
          <a:ln w="9525" algn="ctr">
            <a:solidFill>
              <a:srgbClr val="ADBACA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9" name="Group 51"/>
          <p:cNvGrpSpPr/>
          <p:nvPr/>
        </p:nvGrpSpPr>
        <p:grpSpPr>
          <a:xfrm>
            <a:off x="6710642" y="2886689"/>
            <a:ext cx="400051" cy="583154"/>
            <a:chOff x="2519833" y="3383819"/>
            <a:chExt cx="251543" cy="366677"/>
          </a:xfrm>
          <a:solidFill>
            <a:srgbClr val="004564"/>
          </a:solidFill>
        </p:grpSpPr>
        <p:sp>
          <p:nvSpPr>
            <p:cNvPr id="30" name="AutoShape 113"/>
            <p:cNvSpPr/>
            <p:nvPr/>
          </p:nvSpPr>
          <p:spPr bwMode="auto">
            <a:xfrm>
              <a:off x="2519833" y="3383819"/>
              <a:ext cx="251543" cy="36667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AutoShape 114"/>
            <p:cNvSpPr/>
            <p:nvPr/>
          </p:nvSpPr>
          <p:spPr bwMode="auto">
            <a:xfrm>
              <a:off x="2576770" y="3441373"/>
              <a:ext cx="74461" cy="744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Rectangle 7"/>
          <p:cNvSpPr/>
          <p:nvPr/>
        </p:nvSpPr>
        <p:spPr>
          <a:xfrm>
            <a:off x="5932488" y="3948113"/>
            <a:ext cx="1925637" cy="1419225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3" name="Shape 19"/>
          <p:cNvCxnSpPr>
            <a:cxnSpLocks noChangeShapeType="1"/>
            <a:stCxn id="32" idx="2"/>
          </p:cNvCxnSpPr>
          <p:nvPr/>
        </p:nvCxnSpPr>
        <p:spPr bwMode="auto">
          <a:xfrm rot="16200000" flipH="1">
            <a:off x="7681119" y="4582319"/>
            <a:ext cx="406400" cy="1976438"/>
          </a:xfrm>
          <a:prstGeom prst="bentConnector2">
            <a:avLst/>
          </a:prstGeom>
          <a:noFill/>
          <a:ln w="9525" algn="ctr">
            <a:solidFill>
              <a:srgbClr val="ADBACA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4" name="Group 52"/>
          <p:cNvGrpSpPr/>
          <p:nvPr/>
        </p:nvGrpSpPr>
        <p:grpSpPr>
          <a:xfrm>
            <a:off x="6600311" y="4306395"/>
            <a:ext cx="509516" cy="582159"/>
            <a:chOff x="288485" y="2651705"/>
            <a:chExt cx="320374" cy="366050"/>
          </a:xfrm>
          <a:solidFill>
            <a:srgbClr val="004564"/>
          </a:solidFill>
        </p:grpSpPr>
        <p:sp>
          <p:nvSpPr>
            <p:cNvPr id="35" name="AutoShape 131"/>
            <p:cNvSpPr/>
            <p:nvPr/>
          </p:nvSpPr>
          <p:spPr bwMode="auto">
            <a:xfrm>
              <a:off x="288485" y="2651705"/>
              <a:ext cx="320374" cy="3660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AutoShape 132"/>
            <p:cNvSpPr/>
            <p:nvPr/>
          </p:nvSpPr>
          <p:spPr bwMode="auto">
            <a:xfrm>
              <a:off x="357313" y="2800003"/>
              <a:ext cx="45678" cy="17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AutoShape 133"/>
            <p:cNvSpPr/>
            <p:nvPr/>
          </p:nvSpPr>
          <p:spPr bwMode="auto">
            <a:xfrm>
              <a:off x="426145" y="2800001"/>
              <a:ext cx="45678" cy="17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AutoShape 134"/>
            <p:cNvSpPr/>
            <p:nvPr/>
          </p:nvSpPr>
          <p:spPr bwMode="auto">
            <a:xfrm>
              <a:off x="494347" y="2800003"/>
              <a:ext cx="45678" cy="17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" name="TextBox 13"/>
          <p:cNvSpPr txBox="1">
            <a:spLocks noChangeArrowheads="1"/>
          </p:cNvSpPr>
          <p:nvPr/>
        </p:nvSpPr>
        <p:spPr bwMode="auto">
          <a:xfrm>
            <a:off x="8332788" y="2320925"/>
            <a:ext cx="1495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>
            <a:spLocks noChangeArrowheads="1"/>
          </p:cNvSpPr>
          <p:nvPr/>
        </p:nvSpPr>
        <p:spPr bwMode="auto">
          <a:xfrm>
            <a:off x="8332788" y="2643188"/>
            <a:ext cx="2730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>
            <a:spLocks noChangeArrowheads="1"/>
          </p:cNvSpPr>
          <p:nvPr/>
        </p:nvSpPr>
        <p:spPr bwMode="auto">
          <a:xfrm>
            <a:off x="2195513" y="2320925"/>
            <a:ext cx="12779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>
            <a:spLocks noChangeArrowheads="1"/>
          </p:cNvSpPr>
          <p:nvPr/>
        </p:nvSpPr>
        <p:spPr bwMode="auto">
          <a:xfrm>
            <a:off x="855663" y="2643188"/>
            <a:ext cx="26177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>
            <a:spLocks noChangeArrowheads="1"/>
          </p:cNvSpPr>
          <p:nvPr/>
        </p:nvSpPr>
        <p:spPr bwMode="auto">
          <a:xfrm>
            <a:off x="8332788" y="4899025"/>
            <a:ext cx="1495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>
            <a:spLocks noChangeArrowheads="1"/>
          </p:cNvSpPr>
          <p:nvPr/>
        </p:nvSpPr>
        <p:spPr bwMode="auto">
          <a:xfrm>
            <a:off x="8332788" y="5221288"/>
            <a:ext cx="2730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3"/>
          <p:cNvSpPr txBox="1">
            <a:spLocks noChangeArrowheads="1"/>
          </p:cNvSpPr>
          <p:nvPr/>
        </p:nvSpPr>
        <p:spPr bwMode="auto">
          <a:xfrm>
            <a:off x="2195513" y="4899025"/>
            <a:ext cx="12779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13"/>
          <p:cNvSpPr txBox="1">
            <a:spLocks noChangeArrowheads="1"/>
          </p:cNvSpPr>
          <p:nvPr/>
        </p:nvSpPr>
        <p:spPr bwMode="auto">
          <a:xfrm>
            <a:off x="855663" y="5221288"/>
            <a:ext cx="26177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523"/>
          <a:stretch>
            <a:fillRect/>
          </a:stretch>
        </p:blipFill>
        <p:spPr>
          <a:xfrm>
            <a:off x="0" y="0"/>
            <a:ext cx="12192000" cy="686058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7199" y="79291"/>
            <a:ext cx="4181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  <a:endParaRPr lang="zh-CN" altLang="en-US" sz="28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20" t="6120" r="12616" b="82402"/>
          <a:stretch>
            <a:fillRect/>
          </a:stretch>
        </p:blipFill>
        <p:spPr>
          <a:xfrm rot="575745" flipH="1">
            <a:off x="157909" y="115071"/>
            <a:ext cx="318026" cy="544030"/>
          </a:xfrm>
          <a:prstGeom prst="rect">
            <a:avLst/>
          </a:prstGeom>
        </p:spPr>
      </p:pic>
      <p:sp>
        <p:nvSpPr>
          <p:cNvPr id="5" name="Freeform 5"/>
          <p:cNvSpPr/>
          <p:nvPr/>
        </p:nvSpPr>
        <p:spPr bwMode="auto">
          <a:xfrm>
            <a:off x="4705350" y="2438400"/>
            <a:ext cx="2787650" cy="2720975"/>
          </a:xfrm>
          <a:custGeom>
            <a:avLst/>
            <a:gdLst/>
            <a:ahLst/>
            <a:cxnLst>
              <a:cxn ang="0">
                <a:pos x="277" y="130"/>
              </a:cxn>
              <a:cxn ang="0">
                <a:pos x="278" y="103"/>
              </a:cxn>
              <a:cxn ang="0">
                <a:pos x="261" y="81"/>
              </a:cxn>
              <a:cxn ang="0">
                <a:pos x="256" y="57"/>
              </a:cxn>
              <a:cxn ang="0">
                <a:pos x="239" y="44"/>
              </a:cxn>
              <a:cxn ang="0">
                <a:pos x="231" y="29"/>
              </a:cxn>
              <a:cxn ang="0">
                <a:pos x="209" y="18"/>
              </a:cxn>
              <a:cxn ang="0">
                <a:pos x="171" y="0"/>
              </a:cxn>
              <a:cxn ang="0">
                <a:pos x="152" y="4"/>
              </a:cxn>
              <a:cxn ang="0">
                <a:pos x="139" y="14"/>
              </a:cxn>
              <a:cxn ang="0">
                <a:pos x="133" y="9"/>
              </a:cxn>
              <a:cxn ang="0">
                <a:pos x="112" y="2"/>
              </a:cxn>
              <a:cxn ang="0">
                <a:pos x="79" y="18"/>
              </a:cxn>
              <a:cxn ang="0">
                <a:pos x="56" y="29"/>
              </a:cxn>
              <a:cxn ang="0">
                <a:pos x="47" y="44"/>
              </a:cxn>
              <a:cxn ang="0">
                <a:pos x="30" y="57"/>
              </a:cxn>
              <a:cxn ang="0">
                <a:pos x="25" y="81"/>
              </a:cxn>
              <a:cxn ang="0">
                <a:pos x="8" y="103"/>
              </a:cxn>
              <a:cxn ang="0">
                <a:pos x="9" y="130"/>
              </a:cxn>
              <a:cxn ang="0">
                <a:pos x="1" y="167"/>
              </a:cxn>
              <a:cxn ang="0">
                <a:pos x="22" y="207"/>
              </a:cxn>
              <a:cxn ang="0">
                <a:pos x="29" y="233"/>
              </a:cxn>
              <a:cxn ang="0">
                <a:pos x="50" y="246"/>
              </a:cxn>
              <a:cxn ang="0">
                <a:pos x="58" y="262"/>
              </a:cxn>
              <a:cxn ang="0">
                <a:pos x="84" y="273"/>
              </a:cxn>
              <a:cxn ang="0">
                <a:pos x="90" y="272"/>
              </a:cxn>
              <a:cxn ang="0">
                <a:pos x="114" y="280"/>
              </a:cxn>
              <a:cxn ang="0">
                <a:pos x="146" y="260"/>
              </a:cxn>
              <a:cxn ang="0">
                <a:pos x="159" y="274"/>
              </a:cxn>
              <a:cxn ang="0">
                <a:pos x="175" y="279"/>
              </a:cxn>
              <a:cxn ang="0">
                <a:pos x="196" y="272"/>
              </a:cxn>
              <a:cxn ang="0">
                <a:pos x="203" y="273"/>
              </a:cxn>
              <a:cxn ang="0">
                <a:pos x="225" y="265"/>
              </a:cxn>
              <a:cxn ang="0">
                <a:pos x="237" y="246"/>
              </a:cxn>
              <a:cxn ang="0">
                <a:pos x="257" y="233"/>
              </a:cxn>
              <a:cxn ang="0">
                <a:pos x="265" y="207"/>
              </a:cxn>
              <a:cxn ang="0">
                <a:pos x="286" y="167"/>
              </a:cxn>
              <a:cxn ang="0">
                <a:pos x="277" y="130"/>
              </a:cxn>
            </a:cxnLst>
            <a:rect l="0" t="0" r="r" b="b"/>
            <a:pathLst>
              <a:path w="287" h="280">
                <a:moveTo>
                  <a:pt x="277" y="130"/>
                </a:moveTo>
                <a:cubicBezTo>
                  <a:pt x="281" y="122"/>
                  <a:pt x="281" y="112"/>
                  <a:pt x="278" y="103"/>
                </a:cubicBezTo>
                <a:cubicBezTo>
                  <a:pt x="275" y="93"/>
                  <a:pt x="269" y="85"/>
                  <a:pt x="261" y="81"/>
                </a:cubicBezTo>
                <a:cubicBezTo>
                  <a:pt x="262" y="73"/>
                  <a:pt x="261" y="64"/>
                  <a:pt x="256" y="57"/>
                </a:cubicBezTo>
                <a:cubicBezTo>
                  <a:pt x="252" y="51"/>
                  <a:pt x="246" y="46"/>
                  <a:pt x="239" y="44"/>
                </a:cubicBezTo>
                <a:cubicBezTo>
                  <a:pt x="238" y="38"/>
                  <a:pt x="235" y="33"/>
                  <a:pt x="231" y="29"/>
                </a:cubicBezTo>
                <a:cubicBezTo>
                  <a:pt x="225" y="22"/>
                  <a:pt x="217" y="19"/>
                  <a:pt x="209" y="18"/>
                </a:cubicBezTo>
                <a:cubicBezTo>
                  <a:pt x="201" y="7"/>
                  <a:pt x="187" y="0"/>
                  <a:pt x="171" y="0"/>
                </a:cubicBezTo>
                <a:cubicBezTo>
                  <a:pt x="164" y="0"/>
                  <a:pt x="158" y="1"/>
                  <a:pt x="152" y="4"/>
                </a:cubicBezTo>
                <a:cubicBezTo>
                  <a:pt x="146" y="7"/>
                  <a:pt x="142" y="10"/>
                  <a:pt x="139" y="14"/>
                </a:cubicBezTo>
                <a:cubicBezTo>
                  <a:pt x="137" y="12"/>
                  <a:pt x="135" y="11"/>
                  <a:pt x="133" y="9"/>
                </a:cubicBezTo>
                <a:cubicBezTo>
                  <a:pt x="127" y="4"/>
                  <a:pt x="120" y="2"/>
                  <a:pt x="112" y="2"/>
                </a:cubicBezTo>
                <a:cubicBezTo>
                  <a:pt x="100" y="2"/>
                  <a:pt x="89" y="8"/>
                  <a:pt x="79" y="18"/>
                </a:cubicBezTo>
                <a:cubicBezTo>
                  <a:pt x="71" y="18"/>
                  <a:pt x="62" y="22"/>
                  <a:pt x="56" y="29"/>
                </a:cubicBezTo>
                <a:cubicBezTo>
                  <a:pt x="52" y="33"/>
                  <a:pt x="49" y="38"/>
                  <a:pt x="47" y="44"/>
                </a:cubicBezTo>
                <a:cubicBezTo>
                  <a:pt x="40" y="46"/>
                  <a:pt x="34" y="51"/>
                  <a:pt x="30" y="57"/>
                </a:cubicBezTo>
                <a:cubicBezTo>
                  <a:pt x="26" y="64"/>
                  <a:pt x="24" y="73"/>
                  <a:pt x="25" y="81"/>
                </a:cubicBezTo>
                <a:cubicBezTo>
                  <a:pt x="17" y="85"/>
                  <a:pt x="11" y="93"/>
                  <a:pt x="8" y="103"/>
                </a:cubicBezTo>
                <a:cubicBezTo>
                  <a:pt x="5" y="112"/>
                  <a:pt x="6" y="122"/>
                  <a:pt x="9" y="130"/>
                </a:cubicBezTo>
                <a:cubicBezTo>
                  <a:pt x="0" y="143"/>
                  <a:pt x="0" y="161"/>
                  <a:pt x="1" y="167"/>
                </a:cubicBezTo>
                <a:cubicBezTo>
                  <a:pt x="2" y="185"/>
                  <a:pt x="10" y="199"/>
                  <a:pt x="22" y="207"/>
                </a:cubicBezTo>
                <a:cubicBezTo>
                  <a:pt x="21" y="216"/>
                  <a:pt x="24" y="225"/>
                  <a:pt x="29" y="233"/>
                </a:cubicBezTo>
                <a:cubicBezTo>
                  <a:pt x="35" y="240"/>
                  <a:pt x="42" y="245"/>
                  <a:pt x="50" y="246"/>
                </a:cubicBezTo>
                <a:cubicBezTo>
                  <a:pt x="51" y="252"/>
                  <a:pt x="54" y="258"/>
                  <a:pt x="58" y="262"/>
                </a:cubicBezTo>
                <a:cubicBezTo>
                  <a:pt x="65" y="269"/>
                  <a:pt x="74" y="273"/>
                  <a:pt x="84" y="273"/>
                </a:cubicBezTo>
                <a:cubicBezTo>
                  <a:pt x="86" y="273"/>
                  <a:pt x="88" y="273"/>
                  <a:pt x="90" y="272"/>
                </a:cubicBezTo>
                <a:cubicBezTo>
                  <a:pt x="98" y="278"/>
                  <a:pt x="106" y="280"/>
                  <a:pt x="114" y="280"/>
                </a:cubicBezTo>
                <a:cubicBezTo>
                  <a:pt x="127" y="280"/>
                  <a:pt x="139" y="273"/>
                  <a:pt x="146" y="260"/>
                </a:cubicBezTo>
                <a:cubicBezTo>
                  <a:pt x="149" y="266"/>
                  <a:pt x="153" y="271"/>
                  <a:pt x="159" y="274"/>
                </a:cubicBezTo>
                <a:cubicBezTo>
                  <a:pt x="164" y="277"/>
                  <a:pt x="169" y="279"/>
                  <a:pt x="175" y="279"/>
                </a:cubicBezTo>
                <a:cubicBezTo>
                  <a:pt x="183" y="279"/>
                  <a:pt x="190" y="277"/>
                  <a:pt x="196" y="272"/>
                </a:cubicBezTo>
                <a:cubicBezTo>
                  <a:pt x="198" y="273"/>
                  <a:pt x="201" y="273"/>
                  <a:pt x="203" y="273"/>
                </a:cubicBezTo>
                <a:cubicBezTo>
                  <a:pt x="211" y="273"/>
                  <a:pt x="219" y="270"/>
                  <a:pt x="225" y="265"/>
                </a:cubicBezTo>
                <a:cubicBezTo>
                  <a:pt x="231" y="260"/>
                  <a:pt x="235" y="254"/>
                  <a:pt x="237" y="246"/>
                </a:cubicBezTo>
                <a:cubicBezTo>
                  <a:pt x="245" y="245"/>
                  <a:pt x="252" y="240"/>
                  <a:pt x="257" y="233"/>
                </a:cubicBezTo>
                <a:cubicBezTo>
                  <a:pt x="263" y="225"/>
                  <a:pt x="265" y="216"/>
                  <a:pt x="265" y="207"/>
                </a:cubicBezTo>
                <a:cubicBezTo>
                  <a:pt x="276" y="199"/>
                  <a:pt x="284" y="185"/>
                  <a:pt x="286" y="167"/>
                </a:cubicBezTo>
                <a:cubicBezTo>
                  <a:pt x="287" y="156"/>
                  <a:pt x="285" y="141"/>
                  <a:pt x="277" y="130"/>
                </a:cubicBezTo>
                <a:close/>
              </a:path>
            </a:pathLst>
          </a:custGeom>
          <a:solidFill>
            <a:srgbClr val="DADDE3"/>
          </a:solidFill>
          <a:ln w="9525">
            <a:noFill/>
            <a:rou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4792663" y="2487613"/>
            <a:ext cx="2613025" cy="2759075"/>
          </a:xfrm>
          <a:custGeom>
            <a:avLst/>
            <a:gdLst/>
            <a:ahLst/>
            <a:cxnLst>
              <a:cxn ang="0">
                <a:pos x="124" y="67"/>
              </a:cxn>
              <a:cxn ang="0">
                <a:pos x="124" y="212"/>
              </a:cxn>
              <a:cxn ang="0">
                <a:pos x="23" y="197"/>
              </a:cxn>
              <a:cxn ang="0">
                <a:pos x="27" y="81"/>
              </a:cxn>
              <a:cxn ang="0">
                <a:pos x="150" y="13"/>
              </a:cxn>
              <a:cxn ang="0">
                <a:pos x="151" y="135"/>
              </a:cxn>
              <a:cxn ang="0">
                <a:pos x="187" y="88"/>
              </a:cxn>
              <a:cxn ang="0">
                <a:pos x="160" y="72"/>
              </a:cxn>
              <a:cxn ang="0">
                <a:pos x="178" y="75"/>
              </a:cxn>
              <a:cxn ang="0">
                <a:pos x="150" y="13"/>
              </a:cxn>
              <a:cxn ang="0">
                <a:pos x="158" y="255"/>
              </a:cxn>
              <a:cxn ang="0">
                <a:pos x="211" y="225"/>
              </a:cxn>
              <a:cxn ang="0">
                <a:pos x="252" y="131"/>
              </a:cxn>
              <a:cxn ang="0">
                <a:pos x="220" y="166"/>
              </a:cxn>
              <a:cxn ang="0">
                <a:pos x="214" y="192"/>
              </a:cxn>
              <a:cxn ang="0">
                <a:pos x="211" y="147"/>
              </a:cxn>
              <a:cxn ang="0">
                <a:pos x="171" y="133"/>
              </a:cxn>
              <a:cxn ang="0">
                <a:pos x="188" y="236"/>
              </a:cxn>
              <a:cxn ang="0">
                <a:pos x="160" y="214"/>
              </a:cxn>
              <a:cxn ang="0">
                <a:pos x="154" y="141"/>
              </a:cxn>
              <a:cxn ang="0">
                <a:pos x="237" y="128"/>
              </a:cxn>
              <a:cxn ang="0">
                <a:pos x="211" y="63"/>
              </a:cxn>
              <a:cxn ang="0">
                <a:pos x="195" y="23"/>
              </a:cxn>
              <a:cxn ang="0">
                <a:pos x="144" y="91"/>
              </a:cxn>
              <a:cxn ang="0">
                <a:pos x="143" y="234"/>
              </a:cxn>
              <a:cxn ang="0">
                <a:pos x="210" y="253"/>
              </a:cxn>
              <a:cxn ang="0">
                <a:pos x="267" y="161"/>
              </a:cxn>
              <a:cxn ang="0">
                <a:pos x="222" y="46"/>
              </a:cxn>
              <a:cxn ang="0">
                <a:pos x="90" y="120"/>
              </a:cxn>
              <a:cxn ang="0">
                <a:pos x="96" y="119"/>
              </a:cxn>
              <a:cxn ang="0">
                <a:pos x="92" y="126"/>
              </a:cxn>
              <a:cxn ang="0">
                <a:pos x="52" y="139"/>
              </a:cxn>
              <a:cxn ang="0">
                <a:pos x="118" y="163"/>
              </a:cxn>
              <a:cxn ang="0">
                <a:pos x="115" y="17"/>
              </a:cxn>
              <a:cxn ang="0">
                <a:pos x="97" y="56"/>
              </a:cxn>
              <a:cxn ang="0">
                <a:pos x="111" y="40"/>
              </a:cxn>
              <a:cxn ang="0">
                <a:pos x="79" y="76"/>
              </a:cxn>
              <a:cxn ang="0">
                <a:pos x="98" y="171"/>
              </a:cxn>
              <a:cxn ang="0">
                <a:pos x="97" y="195"/>
              </a:cxn>
              <a:cxn ang="0">
                <a:pos x="94" y="237"/>
              </a:cxn>
              <a:cxn ang="0">
                <a:pos x="77" y="162"/>
              </a:cxn>
              <a:cxn ang="0">
                <a:pos x="8" y="161"/>
              </a:cxn>
              <a:cxn ang="0">
                <a:pos x="85" y="249"/>
              </a:cxn>
              <a:cxn ang="0">
                <a:pos x="98" y="171"/>
              </a:cxn>
              <a:cxn ang="0">
                <a:pos x="62" y="99"/>
              </a:cxn>
              <a:cxn ang="0">
                <a:pos x="38" y="86"/>
              </a:cxn>
            </a:cxnLst>
            <a:rect l="0" t="0" r="r" b="b"/>
            <a:pathLst>
              <a:path w="269" h="284">
                <a:moveTo>
                  <a:pt x="74" y="23"/>
                </a:moveTo>
                <a:cubicBezTo>
                  <a:pt x="85" y="9"/>
                  <a:pt x="103" y="0"/>
                  <a:pt x="119" y="12"/>
                </a:cubicBezTo>
                <a:cubicBezTo>
                  <a:pt x="136" y="25"/>
                  <a:pt x="135" y="50"/>
                  <a:pt x="124" y="67"/>
                </a:cubicBezTo>
                <a:cubicBezTo>
                  <a:pt x="135" y="81"/>
                  <a:pt x="134" y="105"/>
                  <a:pt x="121" y="117"/>
                </a:cubicBezTo>
                <a:cubicBezTo>
                  <a:pt x="132" y="130"/>
                  <a:pt x="133" y="153"/>
                  <a:pt x="123" y="167"/>
                </a:cubicBezTo>
                <a:cubicBezTo>
                  <a:pt x="135" y="179"/>
                  <a:pt x="135" y="200"/>
                  <a:pt x="124" y="212"/>
                </a:cubicBezTo>
                <a:cubicBezTo>
                  <a:pt x="149" y="245"/>
                  <a:pt x="113" y="284"/>
                  <a:pt x="84" y="257"/>
                </a:cubicBezTo>
                <a:cubicBezTo>
                  <a:pt x="67" y="263"/>
                  <a:pt x="49" y="251"/>
                  <a:pt x="49" y="233"/>
                </a:cubicBezTo>
                <a:cubicBezTo>
                  <a:pt x="31" y="233"/>
                  <a:pt x="18" y="215"/>
                  <a:pt x="23" y="197"/>
                </a:cubicBezTo>
                <a:cubicBezTo>
                  <a:pt x="9" y="191"/>
                  <a:pt x="2" y="176"/>
                  <a:pt x="1" y="161"/>
                </a:cubicBezTo>
                <a:cubicBezTo>
                  <a:pt x="0" y="149"/>
                  <a:pt x="3" y="134"/>
                  <a:pt x="12" y="126"/>
                </a:cubicBezTo>
                <a:cubicBezTo>
                  <a:pt x="0" y="111"/>
                  <a:pt x="9" y="86"/>
                  <a:pt x="27" y="81"/>
                </a:cubicBezTo>
                <a:cubicBezTo>
                  <a:pt x="21" y="66"/>
                  <a:pt x="30" y="47"/>
                  <a:pt x="47" y="46"/>
                </a:cubicBezTo>
                <a:cubicBezTo>
                  <a:pt x="46" y="33"/>
                  <a:pt x="61" y="20"/>
                  <a:pt x="74" y="23"/>
                </a:cubicBezTo>
                <a:close/>
                <a:moveTo>
                  <a:pt x="150" y="13"/>
                </a:moveTo>
                <a:cubicBezTo>
                  <a:pt x="132" y="21"/>
                  <a:pt x="147" y="40"/>
                  <a:pt x="155" y="49"/>
                </a:cubicBezTo>
                <a:cubicBezTo>
                  <a:pt x="135" y="59"/>
                  <a:pt x="137" y="80"/>
                  <a:pt x="156" y="91"/>
                </a:cubicBezTo>
                <a:cubicBezTo>
                  <a:pt x="140" y="101"/>
                  <a:pt x="133" y="124"/>
                  <a:pt x="151" y="135"/>
                </a:cubicBezTo>
                <a:cubicBezTo>
                  <a:pt x="155" y="133"/>
                  <a:pt x="160" y="132"/>
                  <a:pt x="164" y="132"/>
                </a:cubicBezTo>
                <a:cubicBezTo>
                  <a:pt x="164" y="120"/>
                  <a:pt x="171" y="111"/>
                  <a:pt x="183" y="108"/>
                </a:cubicBezTo>
                <a:cubicBezTo>
                  <a:pt x="181" y="101"/>
                  <a:pt x="183" y="94"/>
                  <a:pt x="187" y="88"/>
                </a:cubicBezTo>
                <a:cubicBezTo>
                  <a:pt x="182" y="87"/>
                  <a:pt x="177" y="84"/>
                  <a:pt x="173" y="78"/>
                </a:cubicBezTo>
                <a:cubicBezTo>
                  <a:pt x="168" y="81"/>
                  <a:pt x="162" y="81"/>
                  <a:pt x="157" y="78"/>
                </a:cubicBezTo>
                <a:cubicBezTo>
                  <a:pt x="160" y="72"/>
                  <a:pt x="160" y="72"/>
                  <a:pt x="160" y="72"/>
                </a:cubicBezTo>
                <a:cubicBezTo>
                  <a:pt x="167" y="77"/>
                  <a:pt x="180" y="69"/>
                  <a:pt x="179" y="60"/>
                </a:cubicBezTo>
                <a:cubicBezTo>
                  <a:pt x="185" y="59"/>
                  <a:pt x="185" y="59"/>
                  <a:pt x="185" y="59"/>
                </a:cubicBezTo>
                <a:cubicBezTo>
                  <a:pt x="186" y="65"/>
                  <a:pt x="183" y="71"/>
                  <a:pt x="178" y="75"/>
                </a:cubicBezTo>
                <a:cubicBezTo>
                  <a:pt x="188" y="88"/>
                  <a:pt x="211" y="82"/>
                  <a:pt x="204" y="59"/>
                </a:cubicBezTo>
                <a:cubicBezTo>
                  <a:pt x="229" y="47"/>
                  <a:pt x="206" y="22"/>
                  <a:pt x="191" y="32"/>
                </a:cubicBezTo>
                <a:cubicBezTo>
                  <a:pt x="189" y="15"/>
                  <a:pt x="166" y="6"/>
                  <a:pt x="150" y="13"/>
                </a:cubicBezTo>
                <a:close/>
                <a:moveTo>
                  <a:pt x="155" y="192"/>
                </a:moveTo>
                <a:cubicBezTo>
                  <a:pt x="136" y="197"/>
                  <a:pt x="135" y="223"/>
                  <a:pt x="151" y="231"/>
                </a:cubicBezTo>
                <a:cubicBezTo>
                  <a:pt x="148" y="241"/>
                  <a:pt x="149" y="250"/>
                  <a:pt x="158" y="255"/>
                </a:cubicBezTo>
                <a:cubicBezTo>
                  <a:pt x="168" y="261"/>
                  <a:pt x="176" y="256"/>
                  <a:pt x="183" y="249"/>
                </a:cubicBezTo>
                <a:cubicBezTo>
                  <a:pt x="191" y="253"/>
                  <a:pt x="199" y="253"/>
                  <a:pt x="206" y="248"/>
                </a:cubicBezTo>
                <a:cubicBezTo>
                  <a:pt x="214" y="241"/>
                  <a:pt x="213" y="234"/>
                  <a:pt x="211" y="225"/>
                </a:cubicBezTo>
                <a:cubicBezTo>
                  <a:pt x="230" y="232"/>
                  <a:pt x="246" y="212"/>
                  <a:pt x="237" y="194"/>
                </a:cubicBezTo>
                <a:cubicBezTo>
                  <a:pt x="253" y="188"/>
                  <a:pt x="259" y="177"/>
                  <a:pt x="261" y="161"/>
                </a:cubicBezTo>
                <a:cubicBezTo>
                  <a:pt x="262" y="151"/>
                  <a:pt x="260" y="137"/>
                  <a:pt x="252" y="131"/>
                </a:cubicBezTo>
                <a:cubicBezTo>
                  <a:pt x="248" y="133"/>
                  <a:pt x="245" y="134"/>
                  <a:pt x="241" y="135"/>
                </a:cubicBezTo>
                <a:cubicBezTo>
                  <a:pt x="236" y="144"/>
                  <a:pt x="228" y="150"/>
                  <a:pt x="218" y="149"/>
                </a:cubicBezTo>
                <a:cubicBezTo>
                  <a:pt x="216" y="154"/>
                  <a:pt x="217" y="161"/>
                  <a:pt x="220" y="166"/>
                </a:cubicBezTo>
                <a:cubicBezTo>
                  <a:pt x="226" y="163"/>
                  <a:pt x="234" y="165"/>
                  <a:pt x="241" y="169"/>
                </a:cubicBezTo>
                <a:cubicBezTo>
                  <a:pt x="237" y="174"/>
                  <a:pt x="237" y="174"/>
                  <a:pt x="237" y="174"/>
                </a:cubicBezTo>
                <a:cubicBezTo>
                  <a:pt x="224" y="166"/>
                  <a:pt x="212" y="176"/>
                  <a:pt x="214" y="192"/>
                </a:cubicBezTo>
                <a:cubicBezTo>
                  <a:pt x="208" y="192"/>
                  <a:pt x="208" y="192"/>
                  <a:pt x="208" y="192"/>
                </a:cubicBezTo>
                <a:cubicBezTo>
                  <a:pt x="207" y="184"/>
                  <a:pt x="208" y="176"/>
                  <a:pt x="214" y="170"/>
                </a:cubicBezTo>
                <a:cubicBezTo>
                  <a:pt x="210" y="163"/>
                  <a:pt x="210" y="154"/>
                  <a:pt x="211" y="147"/>
                </a:cubicBezTo>
                <a:cubicBezTo>
                  <a:pt x="202" y="143"/>
                  <a:pt x="197" y="134"/>
                  <a:pt x="198" y="124"/>
                </a:cubicBezTo>
                <a:cubicBezTo>
                  <a:pt x="192" y="123"/>
                  <a:pt x="188" y="119"/>
                  <a:pt x="185" y="114"/>
                </a:cubicBezTo>
                <a:cubicBezTo>
                  <a:pt x="175" y="116"/>
                  <a:pt x="170" y="124"/>
                  <a:pt x="171" y="133"/>
                </a:cubicBezTo>
                <a:cubicBezTo>
                  <a:pt x="189" y="140"/>
                  <a:pt x="193" y="161"/>
                  <a:pt x="182" y="176"/>
                </a:cubicBezTo>
                <a:cubicBezTo>
                  <a:pt x="195" y="186"/>
                  <a:pt x="195" y="206"/>
                  <a:pt x="184" y="218"/>
                </a:cubicBezTo>
                <a:cubicBezTo>
                  <a:pt x="189" y="223"/>
                  <a:pt x="190" y="230"/>
                  <a:pt x="188" y="236"/>
                </a:cubicBezTo>
                <a:cubicBezTo>
                  <a:pt x="182" y="234"/>
                  <a:pt x="182" y="234"/>
                  <a:pt x="182" y="234"/>
                </a:cubicBezTo>
                <a:cubicBezTo>
                  <a:pt x="185" y="221"/>
                  <a:pt x="173" y="216"/>
                  <a:pt x="163" y="220"/>
                </a:cubicBezTo>
                <a:cubicBezTo>
                  <a:pt x="160" y="214"/>
                  <a:pt x="160" y="214"/>
                  <a:pt x="160" y="214"/>
                </a:cubicBezTo>
                <a:cubicBezTo>
                  <a:pt x="166" y="212"/>
                  <a:pt x="173" y="211"/>
                  <a:pt x="179" y="214"/>
                </a:cubicBezTo>
                <a:cubicBezTo>
                  <a:pt x="191" y="203"/>
                  <a:pt x="185" y="182"/>
                  <a:pt x="171" y="179"/>
                </a:cubicBezTo>
                <a:cubicBezTo>
                  <a:pt x="195" y="157"/>
                  <a:pt x="173" y="131"/>
                  <a:pt x="154" y="141"/>
                </a:cubicBezTo>
                <a:cubicBezTo>
                  <a:pt x="135" y="152"/>
                  <a:pt x="139" y="182"/>
                  <a:pt x="155" y="192"/>
                </a:cubicBezTo>
                <a:close/>
                <a:moveTo>
                  <a:pt x="231" y="86"/>
                </a:moveTo>
                <a:cubicBezTo>
                  <a:pt x="262" y="88"/>
                  <a:pt x="262" y="128"/>
                  <a:pt x="237" y="128"/>
                </a:cubicBezTo>
                <a:cubicBezTo>
                  <a:pt x="227" y="152"/>
                  <a:pt x="202" y="144"/>
                  <a:pt x="204" y="119"/>
                </a:cubicBezTo>
                <a:cubicBezTo>
                  <a:pt x="187" y="115"/>
                  <a:pt x="183" y="100"/>
                  <a:pt x="196" y="88"/>
                </a:cubicBezTo>
                <a:cubicBezTo>
                  <a:pt x="207" y="85"/>
                  <a:pt x="214" y="74"/>
                  <a:pt x="211" y="63"/>
                </a:cubicBezTo>
                <a:cubicBezTo>
                  <a:pt x="215" y="60"/>
                  <a:pt x="218" y="57"/>
                  <a:pt x="220" y="53"/>
                </a:cubicBezTo>
                <a:cubicBezTo>
                  <a:pt x="238" y="53"/>
                  <a:pt x="241" y="76"/>
                  <a:pt x="231" y="86"/>
                </a:cubicBezTo>
                <a:close/>
                <a:moveTo>
                  <a:pt x="195" y="23"/>
                </a:moveTo>
                <a:cubicBezTo>
                  <a:pt x="188" y="6"/>
                  <a:pt x="163" y="0"/>
                  <a:pt x="147" y="7"/>
                </a:cubicBezTo>
                <a:cubicBezTo>
                  <a:pt x="128" y="16"/>
                  <a:pt x="134" y="34"/>
                  <a:pt x="145" y="47"/>
                </a:cubicBezTo>
                <a:cubicBezTo>
                  <a:pt x="132" y="57"/>
                  <a:pt x="132" y="80"/>
                  <a:pt x="144" y="91"/>
                </a:cubicBezTo>
                <a:cubicBezTo>
                  <a:pt x="131" y="103"/>
                  <a:pt x="131" y="128"/>
                  <a:pt x="145" y="139"/>
                </a:cubicBezTo>
                <a:cubicBezTo>
                  <a:pt x="131" y="152"/>
                  <a:pt x="131" y="177"/>
                  <a:pt x="143" y="190"/>
                </a:cubicBezTo>
                <a:cubicBezTo>
                  <a:pt x="131" y="200"/>
                  <a:pt x="131" y="225"/>
                  <a:pt x="143" y="234"/>
                </a:cubicBezTo>
                <a:cubicBezTo>
                  <a:pt x="141" y="245"/>
                  <a:pt x="145" y="255"/>
                  <a:pt x="154" y="261"/>
                </a:cubicBezTo>
                <a:cubicBezTo>
                  <a:pt x="165" y="267"/>
                  <a:pt x="176" y="265"/>
                  <a:pt x="185" y="257"/>
                </a:cubicBezTo>
                <a:cubicBezTo>
                  <a:pt x="193" y="260"/>
                  <a:pt x="203" y="259"/>
                  <a:pt x="210" y="253"/>
                </a:cubicBezTo>
                <a:cubicBezTo>
                  <a:pt x="216" y="248"/>
                  <a:pt x="219" y="241"/>
                  <a:pt x="219" y="233"/>
                </a:cubicBezTo>
                <a:cubicBezTo>
                  <a:pt x="237" y="233"/>
                  <a:pt x="250" y="215"/>
                  <a:pt x="245" y="197"/>
                </a:cubicBezTo>
                <a:cubicBezTo>
                  <a:pt x="259" y="191"/>
                  <a:pt x="266" y="176"/>
                  <a:pt x="267" y="161"/>
                </a:cubicBezTo>
                <a:cubicBezTo>
                  <a:pt x="268" y="149"/>
                  <a:pt x="266" y="134"/>
                  <a:pt x="256" y="126"/>
                </a:cubicBezTo>
                <a:cubicBezTo>
                  <a:pt x="269" y="111"/>
                  <a:pt x="260" y="86"/>
                  <a:pt x="241" y="81"/>
                </a:cubicBezTo>
                <a:cubicBezTo>
                  <a:pt x="247" y="66"/>
                  <a:pt x="238" y="47"/>
                  <a:pt x="222" y="46"/>
                </a:cubicBezTo>
                <a:cubicBezTo>
                  <a:pt x="222" y="33"/>
                  <a:pt x="208" y="20"/>
                  <a:pt x="195" y="23"/>
                </a:cubicBezTo>
                <a:close/>
                <a:moveTo>
                  <a:pt x="70" y="116"/>
                </a:moveTo>
                <a:cubicBezTo>
                  <a:pt x="75" y="124"/>
                  <a:pt x="83" y="125"/>
                  <a:pt x="90" y="120"/>
                </a:cubicBezTo>
                <a:cubicBezTo>
                  <a:pt x="89" y="111"/>
                  <a:pt x="93" y="103"/>
                  <a:pt x="100" y="98"/>
                </a:cubicBezTo>
                <a:cubicBezTo>
                  <a:pt x="104" y="103"/>
                  <a:pt x="104" y="103"/>
                  <a:pt x="104" y="103"/>
                </a:cubicBezTo>
                <a:cubicBezTo>
                  <a:pt x="99" y="107"/>
                  <a:pt x="96" y="112"/>
                  <a:pt x="96" y="119"/>
                </a:cubicBezTo>
                <a:cubicBezTo>
                  <a:pt x="97" y="124"/>
                  <a:pt x="100" y="130"/>
                  <a:pt x="105" y="132"/>
                </a:cubicBezTo>
                <a:cubicBezTo>
                  <a:pt x="103" y="138"/>
                  <a:pt x="103" y="138"/>
                  <a:pt x="103" y="138"/>
                </a:cubicBezTo>
                <a:cubicBezTo>
                  <a:pt x="98" y="136"/>
                  <a:pt x="94" y="132"/>
                  <a:pt x="92" y="126"/>
                </a:cubicBezTo>
                <a:cubicBezTo>
                  <a:pt x="83" y="132"/>
                  <a:pt x="72" y="130"/>
                  <a:pt x="66" y="122"/>
                </a:cubicBezTo>
                <a:cubicBezTo>
                  <a:pt x="61" y="126"/>
                  <a:pt x="55" y="128"/>
                  <a:pt x="49" y="128"/>
                </a:cubicBezTo>
                <a:cubicBezTo>
                  <a:pt x="51" y="132"/>
                  <a:pt x="52" y="135"/>
                  <a:pt x="52" y="139"/>
                </a:cubicBezTo>
                <a:cubicBezTo>
                  <a:pt x="67" y="136"/>
                  <a:pt x="79" y="143"/>
                  <a:pt x="83" y="159"/>
                </a:cubicBezTo>
                <a:cubicBezTo>
                  <a:pt x="88" y="158"/>
                  <a:pt x="94" y="159"/>
                  <a:pt x="98" y="163"/>
                </a:cubicBezTo>
                <a:cubicBezTo>
                  <a:pt x="104" y="160"/>
                  <a:pt x="112" y="160"/>
                  <a:pt x="118" y="163"/>
                </a:cubicBezTo>
                <a:cubicBezTo>
                  <a:pt x="128" y="148"/>
                  <a:pt x="124" y="129"/>
                  <a:pt x="111" y="117"/>
                </a:cubicBezTo>
                <a:cubicBezTo>
                  <a:pt x="127" y="104"/>
                  <a:pt x="130" y="84"/>
                  <a:pt x="116" y="68"/>
                </a:cubicBezTo>
                <a:cubicBezTo>
                  <a:pt x="127" y="55"/>
                  <a:pt x="132" y="29"/>
                  <a:pt x="115" y="17"/>
                </a:cubicBezTo>
                <a:cubicBezTo>
                  <a:pt x="100" y="6"/>
                  <a:pt x="85" y="19"/>
                  <a:pt x="77" y="31"/>
                </a:cubicBezTo>
                <a:cubicBezTo>
                  <a:pt x="62" y="25"/>
                  <a:pt x="48" y="41"/>
                  <a:pt x="57" y="56"/>
                </a:cubicBezTo>
                <a:cubicBezTo>
                  <a:pt x="67" y="73"/>
                  <a:pt x="95" y="76"/>
                  <a:pt x="97" y="56"/>
                </a:cubicBezTo>
                <a:cubicBezTo>
                  <a:pt x="90" y="55"/>
                  <a:pt x="85" y="52"/>
                  <a:pt x="80" y="47"/>
                </a:cubicBezTo>
                <a:cubicBezTo>
                  <a:pt x="86" y="43"/>
                  <a:pt x="86" y="43"/>
                  <a:pt x="86" y="43"/>
                </a:cubicBezTo>
                <a:cubicBezTo>
                  <a:pt x="93" y="52"/>
                  <a:pt x="107" y="52"/>
                  <a:pt x="111" y="40"/>
                </a:cubicBezTo>
                <a:cubicBezTo>
                  <a:pt x="117" y="42"/>
                  <a:pt x="117" y="42"/>
                  <a:pt x="117" y="42"/>
                </a:cubicBezTo>
                <a:cubicBezTo>
                  <a:pt x="115" y="48"/>
                  <a:pt x="110" y="53"/>
                  <a:pt x="103" y="55"/>
                </a:cubicBezTo>
                <a:cubicBezTo>
                  <a:pt x="103" y="69"/>
                  <a:pt x="92" y="77"/>
                  <a:pt x="79" y="76"/>
                </a:cubicBezTo>
                <a:cubicBezTo>
                  <a:pt x="84" y="86"/>
                  <a:pt x="82" y="98"/>
                  <a:pt x="72" y="103"/>
                </a:cubicBezTo>
                <a:cubicBezTo>
                  <a:pt x="73" y="107"/>
                  <a:pt x="72" y="112"/>
                  <a:pt x="70" y="116"/>
                </a:cubicBezTo>
                <a:close/>
                <a:moveTo>
                  <a:pt x="98" y="171"/>
                </a:moveTo>
                <a:cubicBezTo>
                  <a:pt x="86" y="160"/>
                  <a:pt x="73" y="165"/>
                  <a:pt x="77" y="181"/>
                </a:cubicBezTo>
                <a:cubicBezTo>
                  <a:pt x="59" y="189"/>
                  <a:pt x="61" y="209"/>
                  <a:pt x="79" y="211"/>
                </a:cubicBezTo>
                <a:cubicBezTo>
                  <a:pt x="81" y="202"/>
                  <a:pt x="88" y="197"/>
                  <a:pt x="97" y="195"/>
                </a:cubicBezTo>
                <a:cubicBezTo>
                  <a:pt x="98" y="201"/>
                  <a:pt x="98" y="201"/>
                  <a:pt x="98" y="201"/>
                </a:cubicBezTo>
                <a:cubicBezTo>
                  <a:pt x="81" y="205"/>
                  <a:pt x="82" y="225"/>
                  <a:pt x="96" y="231"/>
                </a:cubicBezTo>
                <a:cubicBezTo>
                  <a:pt x="94" y="237"/>
                  <a:pt x="94" y="237"/>
                  <a:pt x="94" y="237"/>
                </a:cubicBezTo>
                <a:cubicBezTo>
                  <a:pt x="86" y="234"/>
                  <a:pt x="80" y="227"/>
                  <a:pt x="79" y="218"/>
                </a:cubicBezTo>
                <a:cubicBezTo>
                  <a:pt x="56" y="215"/>
                  <a:pt x="51" y="189"/>
                  <a:pt x="69" y="177"/>
                </a:cubicBezTo>
                <a:cubicBezTo>
                  <a:pt x="69" y="171"/>
                  <a:pt x="72" y="165"/>
                  <a:pt x="77" y="162"/>
                </a:cubicBezTo>
                <a:cubicBezTo>
                  <a:pt x="73" y="142"/>
                  <a:pt x="55" y="143"/>
                  <a:pt x="43" y="149"/>
                </a:cubicBezTo>
                <a:cubicBezTo>
                  <a:pt x="48" y="139"/>
                  <a:pt x="47" y="126"/>
                  <a:pt x="31" y="125"/>
                </a:cubicBezTo>
                <a:cubicBezTo>
                  <a:pt x="13" y="125"/>
                  <a:pt x="6" y="145"/>
                  <a:pt x="8" y="161"/>
                </a:cubicBezTo>
                <a:cubicBezTo>
                  <a:pt x="9" y="177"/>
                  <a:pt x="16" y="188"/>
                  <a:pt x="31" y="194"/>
                </a:cubicBezTo>
                <a:cubicBezTo>
                  <a:pt x="25" y="214"/>
                  <a:pt x="37" y="230"/>
                  <a:pt x="57" y="225"/>
                </a:cubicBezTo>
                <a:cubicBezTo>
                  <a:pt x="54" y="245"/>
                  <a:pt x="67" y="256"/>
                  <a:pt x="85" y="249"/>
                </a:cubicBezTo>
                <a:cubicBezTo>
                  <a:pt x="111" y="276"/>
                  <a:pt x="141" y="242"/>
                  <a:pt x="116" y="212"/>
                </a:cubicBezTo>
                <a:cubicBezTo>
                  <a:pt x="127" y="202"/>
                  <a:pt x="130" y="184"/>
                  <a:pt x="119" y="172"/>
                </a:cubicBezTo>
                <a:cubicBezTo>
                  <a:pt x="113" y="166"/>
                  <a:pt x="104" y="166"/>
                  <a:pt x="98" y="171"/>
                </a:cubicBezTo>
                <a:close/>
                <a:moveTo>
                  <a:pt x="18" y="122"/>
                </a:moveTo>
                <a:cubicBezTo>
                  <a:pt x="26" y="118"/>
                  <a:pt x="32" y="118"/>
                  <a:pt x="41" y="121"/>
                </a:cubicBezTo>
                <a:cubicBezTo>
                  <a:pt x="54" y="125"/>
                  <a:pt x="75" y="113"/>
                  <a:pt x="62" y="99"/>
                </a:cubicBezTo>
                <a:cubicBezTo>
                  <a:pt x="75" y="100"/>
                  <a:pt x="80" y="83"/>
                  <a:pt x="70" y="75"/>
                </a:cubicBezTo>
                <a:cubicBezTo>
                  <a:pt x="60" y="72"/>
                  <a:pt x="52" y="63"/>
                  <a:pt x="48" y="53"/>
                </a:cubicBezTo>
                <a:cubicBezTo>
                  <a:pt x="30" y="53"/>
                  <a:pt x="28" y="76"/>
                  <a:pt x="38" y="86"/>
                </a:cubicBezTo>
                <a:cubicBezTo>
                  <a:pt x="19" y="85"/>
                  <a:pt x="6" y="108"/>
                  <a:pt x="18" y="122"/>
                </a:cubicBezTo>
                <a:close/>
              </a:path>
            </a:pathLst>
          </a:custGeom>
          <a:solidFill>
            <a:srgbClr val="445469"/>
          </a:solidFill>
          <a:ln w="27" cap="flat">
            <a:noFill/>
            <a:prstDash val="solid"/>
            <a:miter lim="800000"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63"/>
          <p:cNvSpPr>
            <a:spLocks noChangeAspect="1"/>
          </p:cNvSpPr>
          <p:nvPr/>
        </p:nvSpPr>
        <p:spPr>
          <a:xfrm>
            <a:off x="8113713" y="1987550"/>
            <a:ext cx="900112" cy="900113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66"/>
          <p:cNvSpPr>
            <a:spLocks noChangeAspect="1"/>
          </p:cNvSpPr>
          <p:nvPr/>
        </p:nvSpPr>
        <p:spPr>
          <a:xfrm>
            <a:off x="3186113" y="1987550"/>
            <a:ext cx="900112" cy="900113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69"/>
          <p:cNvSpPr>
            <a:spLocks noChangeAspect="1"/>
          </p:cNvSpPr>
          <p:nvPr/>
        </p:nvSpPr>
        <p:spPr>
          <a:xfrm>
            <a:off x="8113713" y="3246438"/>
            <a:ext cx="900112" cy="900112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72"/>
          <p:cNvSpPr>
            <a:spLocks noChangeAspect="1"/>
          </p:cNvSpPr>
          <p:nvPr/>
        </p:nvSpPr>
        <p:spPr>
          <a:xfrm>
            <a:off x="3186113" y="3246438"/>
            <a:ext cx="900112" cy="900112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Oval 75"/>
          <p:cNvSpPr>
            <a:spLocks noChangeAspect="1"/>
          </p:cNvSpPr>
          <p:nvPr/>
        </p:nvSpPr>
        <p:spPr>
          <a:xfrm>
            <a:off x="8113713" y="4505325"/>
            <a:ext cx="900112" cy="900113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Oval 78"/>
          <p:cNvSpPr>
            <a:spLocks noChangeAspect="1"/>
          </p:cNvSpPr>
          <p:nvPr/>
        </p:nvSpPr>
        <p:spPr>
          <a:xfrm>
            <a:off x="3186113" y="4505325"/>
            <a:ext cx="900112" cy="900113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34"/>
          <p:cNvSpPr>
            <a:spLocks noEditPoints="1"/>
          </p:cNvSpPr>
          <p:nvPr/>
        </p:nvSpPr>
        <p:spPr bwMode="auto">
          <a:xfrm>
            <a:off x="3384550" y="2247900"/>
            <a:ext cx="460375" cy="396875"/>
          </a:xfrm>
          <a:custGeom>
            <a:avLst/>
            <a:gdLst>
              <a:gd name="T0" fmla="*/ 1096 w 1232"/>
              <a:gd name="T1" fmla="*/ 134 h 1062"/>
              <a:gd name="T2" fmla="*/ 616 w 1232"/>
              <a:gd name="T3" fmla="*/ 123 h 1062"/>
              <a:gd name="T4" fmla="*/ 136 w 1232"/>
              <a:gd name="T5" fmla="*/ 134 h 1062"/>
              <a:gd name="T6" fmla="*/ 136 w 1232"/>
              <a:gd name="T7" fmla="*/ 622 h 1062"/>
              <a:gd name="T8" fmla="*/ 538 w 1232"/>
              <a:gd name="T9" fmla="*/ 1020 h 1062"/>
              <a:gd name="T10" fmla="*/ 694 w 1232"/>
              <a:gd name="T11" fmla="*/ 1020 h 1062"/>
              <a:gd name="T12" fmla="*/ 1096 w 1232"/>
              <a:gd name="T13" fmla="*/ 622 h 1062"/>
              <a:gd name="T14" fmla="*/ 1096 w 1232"/>
              <a:gd name="T15" fmla="*/ 134 h 1062"/>
              <a:gd name="T16" fmla="*/ 1044 w 1232"/>
              <a:gd name="T17" fmla="*/ 570 h 1062"/>
              <a:gd name="T18" fmla="*/ 642 w 1232"/>
              <a:gd name="T19" fmla="*/ 968 h 1062"/>
              <a:gd name="T20" fmla="*/ 590 w 1232"/>
              <a:gd name="T21" fmla="*/ 968 h 1062"/>
              <a:gd name="T22" fmla="*/ 188 w 1232"/>
              <a:gd name="T23" fmla="*/ 570 h 1062"/>
              <a:gd name="T24" fmla="*/ 188 w 1232"/>
              <a:gd name="T25" fmla="*/ 185 h 1062"/>
              <a:gd name="T26" fmla="*/ 567 w 1232"/>
              <a:gd name="T27" fmla="*/ 177 h 1062"/>
              <a:gd name="T28" fmla="*/ 616 w 1232"/>
              <a:gd name="T29" fmla="*/ 221 h 1062"/>
              <a:gd name="T30" fmla="*/ 665 w 1232"/>
              <a:gd name="T31" fmla="*/ 177 h 1062"/>
              <a:gd name="T32" fmla="*/ 1044 w 1232"/>
              <a:gd name="T33" fmla="*/ 185 h 1062"/>
              <a:gd name="T34" fmla="*/ 1044 w 1232"/>
              <a:gd name="T35" fmla="*/ 570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32" h="1062">
                <a:moveTo>
                  <a:pt x="1096" y="134"/>
                </a:moveTo>
                <a:cubicBezTo>
                  <a:pt x="964" y="3"/>
                  <a:pt x="753" y="0"/>
                  <a:pt x="616" y="123"/>
                </a:cubicBezTo>
                <a:cubicBezTo>
                  <a:pt x="479" y="0"/>
                  <a:pt x="268" y="3"/>
                  <a:pt x="136" y="134"/>
                </a:cubicBezTo>
                <a:cubicBezTo>
                  <a:pt x="0" y="268"/>
                  <a:pt x="0" y="487"/>
                  <a:pt x="136" y="622"/>
                </a:cubicBezTo>
                <a:cubicBezTo>
                  <a:pt x="175" y="660"/>
                  <a:pt x="538" y="1020"/>
                  <a:pt x="538" y="1020"/>
                </a:cubicBezTo>
                <a:cubicBezTo>
                  <a:pt x="581" y="1062"/>
                  <a:pt x="651" y="1062"/>
                  <a:pt x="694" y="1020"/>
                </a:cubicBezTo>
                <a:cubicBezTo>
                  <a:pt x="694" y="1020"/>
                  <a:pt x="1092" y="626"/>
                  <a:pt x="1096" y="622"/>
                </a:cubicBezTo>
                <a:cubicBezTo>
                  <a:pt x="1232" y="487"/>
                  <a:pt x="1232" y="268"/>
                  <a:pt x="1096" y="134"/>
                </a:cubicBezTo>
                <a:close/>
                <a:moveTo>
                  <a:pt x="1044" y="570"/>
                </a:moveTo>
                <a:cubicBezTo>
                  <a:pt x="642" y="968"/>
                  <a:pt x="642" y="968"/>
                  <a:pt x="642" y="968"/>
                </a:cubicBezTo>
                <a:cubicBezTo>
                  <a:pt x="628" y="982"/>
                  <a:pt x="604" y="982"/>
                  <a:pt x="590" y="968"/>
                </a:cubicBezTo>
                <a:cubicBezTo>
                  <a:pt x="188" y="570"/>
                  <a:pt x="188" y="570"/>
                  <a:pt x="188" y="570"/>
                </a:cubicBezTo>
                <a:cubicBezTo>
                  <a:pt x="81" y="464"/>
                  <a:pt x="81" y="291"/>
                  <a:pt x="188" y="185"/>
                </a:cubicBezTo>
                <a:cubicBezTo>
                  <a:pt x="291" y="82"/>
                  <a:pt x="458" y="79"/>
                  <a:pt x="567" y="177"/>
                </a:cubicBezTo>
                <a:cubicBezTo>
                  <a:pt x="616" y="221"/>
                  <a:pt x="616" y="221"/>
                  <a:pt x="616" y="221"/>
                </a:cubicBezTo>
                <a:cubicBezTo>
                  <a:pt x="665" y="177"/>
                  <a:pt x="665" y="177"/>
                  <a:pt x="665" y="177"/>
                </a:cubicBezTo>
                <a:cubicBezTo>
                  <a:pt x="774" y="79"/>
                  <a:pt x="941" y="82"/>
                  <a:pt x="1044" y="185"/>
                </a:cubicBezTo>
                <a:cubicBezTo>
                  <a:pt x="1151" y="291"/>
                  <a:pt x="1151" y="464"/>
                  <a:pt x="1044" y="570"/>
                </a:cubicBezTo>
                <a:close/>
              </a:path>
            </a:pathLst>
          </a:custGeom>
          <a:solidFill>
            <a:srgbClr val="004564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35"/>
          <p:cNvSpPr/>
          <p:nvPr/>
        </p:nvSpPr>
        <p:spPr bwMode="auto">
          <a:xfrm>
            <a:off x="3463925" y="2327275"/>
            <a:ext cx="65088" cy="65088"/>
          </a:xfrm>
          <a:custGeom>
            <a:avLst/>
            <a:gdLst>
              <a:gd name="T0" fmla="*/ 154 w 173"/>
              <a:gd name="T1" fmla="*/ 0 h 173"/>
              <a:gd name="T2" fmla="*/ 154 w 173"/>
              <a:gd name="T3" fmla="*/ 0 h 173"/>
              <a:gd name="T4" fmla="*/ 0 w 173"/>
              <a:gd name="T5" fmla="*/ 154 h 173"/>
              <a:gd name="T6" fmla="*/ 0 w 173"/>
              <a:gd name="T7" fmla="*/ 154 h 173"/>
              <a:gd name="T8" fmla="*/ 18 w 173"/>
              <a:gd name="T9" fmla="*/ 173 h 173"/>
              <a:gd name="T10" fmla="*/ 36 w 173"/>
              <a:gd name="T11" fmla="*/ 154 h 173"/>
              <a:gd name="T12" fmla="*/ 36 w 173"/>
              <a:gd name="T13" fmla="*/ 154 h 173"/>
              <a:gd name="T14" fmla="*/ 154 w 173"/>
              <a:gd name="T15" fmla="*/ 36 h 173"/>
              <a:gd name="T16" fmla="*/ 154 w 173"/>
              <a:gd name="T17" fmla="*/ 36 h 173"/>
              <a:gd name="T18" fmla="*/ 173 w 173"/>
              <a:gd name="T19" fmla="*/ 18 h 173"/>
              <a:gd name="T20" fmla="*/ 154 w 173"/>
              <a:gd name="T21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3" h="173"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69" y="0"/>
                  <a:pt x="0" y="69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5"/>
                  <a:pt x="8" y="173"/>
                  <a:pt x="18" y="173"/>
                </a:cubicBezTo>
                <a:cubicBezTo>
                  <a:pt x="28" y="173"/>
                  <a:pt x="36" y="165"/>
                  <a:pt x="36" y="154"/>
                </a:cubicBezTo>
                <a:cubicBezTo>
                  <a:pt x="36" y="154"/>
                  <a:pt x="36" y="154"/>
                  <a:pt x="36" y="154"/>
                </a:cubicBezTo>
                <a:cubicBezTo>
                  <a:pt x="36" y="89"/>
                  <a:pt x="89" y="36"/>
                  <a:pt x="154" y="36"/>
                </a:cubicBezTo>
                <a:cubicBezTo>
                  <a:pt x="154" y="36"/>
                  <a:pt x="154" y="36"/>
                  <a:pt x="154" y="36"/>
                </a:cubicBezTo>
                <a:cubicBezTo>
                  <a:pt x="165" y="36"/>
                  <a:pt x="173" y="28"/>
                  <a:pt x="173" y="18"/>
                </a:cubicBezTo>
                <a:cubicBezTo>
                  <a:pt x="173" y="8"/>
                  <a:pt x="165" y="0"/>
                  <a:pt x="154" y="0"/>
                </a:cubicBezTo>
                <a:close/>
              </a:path>
            </a:pathLst>
          </a:custGeom>
          <a:solidFill>
            <a:srgbClr val="004564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87"/>
          <p:cNvSpPr>
            <a:spLocks noEditPoints="1"/>
          </p:cNvSpPr>
          <p:nvPr/>
        </p:nvSpPr>
        <p:spPr bwMode="auto">
          <a:xfrm>
            <a:off x="3430588" y="3552825"/>
            <a:ext cx="414337" cy="311150"/>
          </a:xfrm>
          <a:custGeom>
            <a:avLst/>
            <a:gdLst>
              <a:gd name="T0" fmla="*/ 925 w 1124"/>
              <a:gd name="T1" fmla="*/ 21 h 843"/>
              <a:gd name="T2" fmla="*/ 249 w 1124"/>
              <a:gd name="T3" fmla="*/ 0 h 843"/>
              <a:gd name="T4" fmla="*/ 21 w 1124"/>
              <a:gd name="T5" fmla="*/ 199 h 843"/>
              <a:gd name="T6" fmla="*/ 18 w 1124"/>
              <a:gd name="T7" fmla="*/ 295 h 843"/>
              <a:gd name="T8" fmla="*/ 562 w 1124"/>
              <a:gd name="T9" fmla="*/ 843 h 843"/>
              <a:gd name="T10" fmla="*/ 1106 w 1124"/>
              <a:gd name="T11" fmla="*/ 295 h 843"/>
              <a:gd name="T12" fmla="*/ 1103 w 1124"/>
              <a:gd name="T13" fmla="*/ 199 h 843"/>
              <a:gd name="T14" fmla="*/ 484 w 1124"/>
              <a:gd name="T15" fmla="*/ 246 h 843"/>
              <a:gd name="T16" fmla="*/ 640 w 1124"/>
              <a:gd name="T17" fmla="*/ 246 h 843"/>
              <a:gd name="T18" fmla="*/ 685 w 1124"/>
              <a:gd name="T19" fmla="*/ 78 h 843"/>
              <a:gd name="T20" fmla="*/ 667 w 1124"/>
              <a:gd name="T21" fmla="*/ 223 h 843"/>
              <a:gd name="T22" fmla="*/ 457 w 1124"/>
              <a:gd name="T23" fmla="*/ 223 h 843"/>
              <a:gd name="T24" fmla="*/ 439 w 1124"/>
              <a:gd name="T25" fmla="*/ 78 h 843"/>
              <a:gd name="T26" fmla="*/ 457 w 1124"/>
              <a:gd name="T27" fmla="*/ 223 h 843"/>
              <a:gd name="T28" fmla="*/ 562 w 1124"/>
              <a:gd name="T29" fmla="*/ 718 h 843"/>
              <a:gd name="T30" fmla="*/ 649 w 1124"/>
              <a:gd name="T31" fmla="*/ 281 h 843"/>
              <a:gd name="T32" fmla="*/ 858 w 1124"/>
              <a:gd name="T33" fmla="*/ 281 h 843"/>
              <a:gd name="T34" fmla="*/ 685 w 1124"/>
              <a:gd name="T35" fmla="*/ 281 h 843"/>
              <a:gd name="T36" fmla="*/ 781 w 1124"/>
              <a:gd name="T37" fmla="*/ 174 h 843"/>
              <a:gd name="T38" fmla="*/ 695 w 1124"/>
              <a:gd name="T39" fmla="*/ 246 h 843"/>
              <a:gd name="T40" fmla="*/ 851 w 1124"/>
              <a:gd name="T41" fmla="*/ 70 h 843"/>
              <a:gd name="T42" fmla="*/ 727 w 1124"/>
              <a:gd name="T43" fmla="*/ 70 h 843"/>
              <a:gd name="T44" fmla="*/ 484 w 1124"/>
              <a:gd name="T45" fmla="*/ 70 h 843"/>
              <a:gd name="T46" fmla="*/ 562 w 1124"/>
              <a:gd name="T47" fmla="*/ 135 h 843"/>
              <a:gd name="T48" fmla="*/ 273 w 1124"/>
              <a:gd name="T49" fmla="*/ 70 h 843"/>
              <a:gd name="T50" fmla="*/ 341 w 1124"/>
              <a:gd name="T51" fmla="*/ 126 h 843"/>
              <a:gd name="T52" fmla="*/ 429 w 1124"/>
              <a:gd name="T53" fmla="*/ 246 h 843"/>
              <a:gd name="T54" fmla="*/ 343 w 1124"/>
              <a:gd name="T55" fmla="*/ 174 h 843"/>
              <a:gd name="T56" fmla="*/ 525 w 1124"/>
              <a:gd name="T57" fmla="*/ 712 h 843"/>
              <a:gd name="T58" fmla="*/ 439 w 1124"/>
              <a:gd name="T59" fmla="*/ 281 h 843"/>
              <a:gd name="T60" fmla="*/ 101 w 1124"/>
              <a:gd name="T61" fmla="*/ 281 h 843"/>
              <a:gd name="T62" fmla="*/ 446 w 1124"/>
              <a:gd name="T63" fmla="*/ 649 h 843"/>
              <a:gd name="T64" fmla="*/ 1023 w 1124"/>
              <a:gd name="T65" fmla="*/ 281 h 843"/>
              <a:gd name="T66" fmla="*/ 899 w 1124"/>
              <a:gd name="T67" fmla="*/ 281 h 843"/>
              <a:gd name="T68" fmla="*/ 808 w 1124"/>
              <a:gd name="T69" fmla="*/ 151 h 843"/>
              <a:gd name="T70" fmla="*/ 1051 w 1124"/>
              <a:gd name="T71" fmla="*/ 246 h 843"/>
              <a:gd name="T72" fmla="*/ 235 w 1124"/>
              <a:gd name="T73" fmla="*/ 84 h 843"/>
              <a:gd name="T74" fmla="*/ 221 w 1124"/>
              <a:gd name="T75" fmla="*/ 246 h 843"/>
              <a:gd name="T76" fmla="*/ 235 w 1124"/>
              <a:gd name="T77" fmla="*/ 84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4" h="843">
                <a:moveTo>
                  <a:pt x="1103" y="199"/>
                </a:moveTo>
                <a:cubicBezTo>
                  <a:pt x="925" y="21"/>
                  <a:pt x="925" y="21"/>
                  <a:pt x="925" y="21"/>
                </a:cubicBezTo>
                <a:cubicBezTo>
                  <a:pt x="912" y="7"/>
                  <a:pt x="894" y="0"/>
                  <a:pt x="875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230" y="0"/>
                  <a:pt x="212" y="7"/>
                  <a:pt x="199" y="21"/>
                </a:cubicBezTo>
                <a:cubicBezTo>
                  <a:pt x="21" y="199"/>
                  <a:pt x="21" y="199"/>
                  <a:pt x="21" y="199"/>
                </a:cubicBezTo>
                <a:cubicBezTo>
                  <a:pt x="7" y="213"/>
                  <a:pt x="0" y="231"/>
                  <a:pt x="0" y="249"/>
                </a:cubicBezTo>
                <a:cubicBezTo>
                  <a:pt x="0" y="266"/>
                  <a:pt x="6" y="282"/>
                  <a:pt x="18" y="295"/>
                </a:cubicBezTo>
                <a:cubicBezTo>
                  <a:pt x="509" y="819"/>
                  <a:pt x="509" y="819"/>
                  <a:pt x="509" y="819"/>
                </a:cubicBezTo>
                <a:cubicBezTo>
                  <a:pt x="523" y="834"/>
                  <a:pt x="542" y="843"/>
                  <a:pt x="562" y="843"/>
                </a:cubicBezTo>
                <a:cubicBezTo>
                  <a:pt x="582" y="843"/>
                  <a:pt x="601" y="834"/>
                  <a:pt x="615" y="819"/>
                </a:cubicBezTo>
                <a:cubicBezTo>
                  <a:pt x="1106" y="295"/>
                  <a:pt x="1106" y="295"/>
                  <a:pt x="1106" y="295"/>
                </a:cubicBezTo>
                <a:cubicBezTo>
                  <a:pt x="1118" y="282"/>
                  <a:pt x="1124" y="265"/>
                  <a:pt x="1124" y="248"/>
                </a:cubicBezTo>
                <a:cubicBezTo>
                  <a:pt x="1124" y="230"/>
                  <a:pt x="1117" y="213"/>
                  <a:pt x="1103" y="199"/>
                </a:cubicBezTo>
                <a:close/>
                <a:moveTo>
                  <a:pt x="640" y="246"/>
                </a:moveTo>
                <a:cubicBezTo>
                  <a:pt x="484" y="246"/>
                  <a:pt x="484" y="246"/>
                  <a:pt x="484" y="246"/>
                </a:cubicBezTo>
                <a:cubicBezTo>
                  <a:pt x="562" y="181"/>
                  <a:pt x="562" y="181"/>
                  <a:pt x="562" y="181"/>
                </a:cubicBezTo>
                <a:lnTo>
                  <a:pt x="640" y="246"/>
                </a:lnTo>
                <a:close/>
                <a:moveTo>
                  <a:pt x="589" y="158"/>
                </a:moveTo>
                <a:cubicBezTo>
                  <a:pt x="685" y="78"/>
                  <a:pt x="685" y="78"/>
                  <a:pt x="685" y="78"/>
                </a:cubicBezTo>
                <a:cubicBezTo>
                  <a:pt x="756" y="149"/>
                  <a:pt x="756" y="149"/>
                  <a:pt x="756" y="149"/>
                </a:cubicBezTo>
                <a:cubicBezTo>
                  <a:pt x="667" y="223"/>
                  <a:pt x="667" y="223"/>
                  <a:pt x="667" y="223"/>
                </a:cubicBezTo>
                <a:lnTo>
                  <a:pt x="589" y="158"/>
                </a:lnTo>
                <a:close/>
                <a:moveTo>
                  <a:pt x="457" y="223"/>
                </a:moveTo>
                <a:cubicBezTo>
                  <a:pt x="368" y="149"/>
                  <a:pt x="368" y="149"/>
                  <a:pt x="368" y="149"/>
                </a:cubicBezTo>
                <a:cubicBezTo>
                  <a:pt x="439" y="78"/>
                  <a:pt x="439" y="78"/>
                  <a:pt x="439" y="78"/>
                </a:cubicBezTo>
                <a:cubicBezTo>
                  <a:pt x="535" y="158"/>
                  <a:pt x="535" y="158"/>
                  <a:pt x="535" y="158"/>
                </a:cubicBezTo>
                <a:lnTo>
                  <a:pt x="457" y="223"/>
                </a:lnTo>
                <a:close/>
                <a:moveTo>
                  <a:pt x="649" y="281"/>
                </a:moveTo>
                <a:cubicBezTo>
                  <a:pt x="562" y="718"/>
                  <a:pt x="562" y="718"/>
                  <a:pt x="562" y="718"/>
                </a:cubicBezTo>
                <a:cubicBezTo>
                  <a:pt x="475" y="281"/>
                  <a:pt x="475" y="281"/>
                  <a:pt x="475" y="281"/>
                </a:cubicBezTo>
                <a:lnTo>
                  <a:pt x="649" y="281"/>
                </a:lnTo>
                <a:close/>
                <a:moveTo>
                  <a:pt x="685" y="281"/>
                </a:moveTo>
                <a:cubicBezTo>
                  <a:pt x="858" y="281"/>
                  <a:pt x="858" y="281"/>
                  <a:pt x="858" y="281"/>
                </a:cubicBezTo>
                <a:cubicBezTo>
                  <a:pt x="599" y="712"/>
                  <a:pt x="599" y="712"/>
                  <a:pt x="599" y="712"/>
                </a:cubicBezTo>
                <a:lnTo>
                  <a:pt x="685" y="281"/>
                </a:lnTo>
                <a:close/>
                <a:moveTo>
                  <a:pt x="695" y="246"/>
                </a:moveTo>
                <a:cubicBezTo>
                  <a:pt x="781" y="174"/>
                  <a:pt x="781" y="174"/>
                  <a:pt x="781" y="174"/>
                </a:cubicBezTo>
                <a:cubicBezTo>
                  <a:pt x="853" y="246"/>
                  <a:pt x="853" y="246"/>
                  <a:pt x="853" y="246"/>
                </a:cubicBezTo>
                <a:lnTo>
                  <a:pt x="695" y="246"/>
                </a:lnTo>
                <a:close/>
                <a:moveTo>
                  <a:pt x="727" y="70"/>
                </a:moveTo>
                <a:cubicBezTo>
                  <a:pt x="851" y="70"/>
                  <a:pt x="851" y="70"/>
                  <a:pt x="851" y="70"/>
                </a:cubicBezTo>
                <a:cubicBezTo>
                  <a:pt x="783" y="126"/>
                  <a:pt x="783" y="126"/>
                  <a:pt x="783" y="126"/>
                </a:cubicBezTo>
                <a:lnTo>
                  <a:pt x="727" y="70"/>
                </a:lnTo>
                <a:close/>
                <a:moveTo>
                  <a:pt x="562" y="135"/>
                </a:moveTo>
                <a:cubicBezTo>
                  <a:pt x="484" y="70"/>
                  <a:pt x="484" y="70"/>
                  <a:pt x="484" y="70"/>
                </a:cubicBezTo>
                <a:cubicBezTo>
                  <a:pt x="640" y="70"/>
                  <a:pt x="640" y="70"/>
                  <a:pt x="640" y="70"/>
                </a:cubicBezTo>
                <a:lnTo>
                  <a:pt x="562" y="135"/>
                </a:lnTo>
                <a:close/>
                <a:moveTo>
                  <a:pt x="341" y="126"/>
                </a:moveTo>
                <a:cubicBezTo>
                  <a:pt x="273" y="70"/>
                  <a:pt x="273" y="70"/>
                  <a:pt x="273" y="70"/>
                </a:cubicBezTo>
                <a:cubicBezTo>
                  <a:pt x="397" y="70"/>
                  <a:pt x="397" y="70"/>
                  <a:pt x="397" y="70"/>
                </a:cubicBezTo>
                <a:lnTo>
                  <a:pt x="341" y="126"/>
                </a:lnTo>
                <a:close/>
                <a:moveTo>
                  <a:pt x="343" y="174"/>
                </a:moveTo>
                <a:cubicBezTo>
                  <a:pt x="429" y="246"/>
                  <a:pt x="429" y="246"/>
                  <a:pt x="429" y="246"/>
                </a:cubicBezTo>
                <a:cubicBezTo>
                  <a:pt x="271" y="246"/>
                  <a:pt x="271" y="246"/>
                  <a:pt x="271" y="246"/>
                </a:cubicBezTo>
                <a:lnTo>
                  <a:pt x="343" y="174"/>
                </a:lnTo>
                <a:close/>
                <a:moveTo>
                  <a:pt x="439" y="281"/>
                </a:moveTo>
                <a:cubicBezTo>
                  <a:pt x="525" y="712"/>
                  <a:pt x="525" y="712"/>
                  <a:pt x="525" y="712"/>
                </a:cubicBezTo>
                <a:cubicBezTo>
                  <a:pt x="266" y="281"/>
                  <a:pt x="266" y="281"/>
                  <a:pt x="266" y="281"/>
                </a:cubicBezTo>
                <a:lnTo>
                  <a:pt x="439" y="281"/>
                </a:lnTo>
                <a:close/>
                <a:moveTo>
                  <a:pt x="446" y="649"/>
                </a:moveTo>
                <a:cubicBezTo>
                  <a:pt x="101" y="281"/>
                  <a:pt x="101" y="281"/>
                  <a:pt x="101" y="281"/>
                </a:cubicBezTo>
                <a:cubicBezTo>
                  <a:pt x="225" y="281"/>
                  <a:pt x="225" y="281"/>
                  <a:pt x="225" y="281"/>
                </a:cubicBezTo>
                <a:lnTo>
                  <a:pt x="446" y="649"/>
                </a:lnTo>
                <a:close/>
                <a:moveTo>
                  <a:pt x="899" y="281"/>
                </a:moveTo>
                <a:cubicBezTo>
                  <a:pt x="1023" y="281"/>
                  <a:pt x="1023" y="281"/>
                  <a:pt x="1023" y="281"/>
                </a:cubicBezTo>
                <a:cubicBezTo>
                  <a:pt x="678" y="649"/>
                  <a:pt x="678" y="649"/>
                  <a:pt x="678" y="649"/>
                </a:cubicBezTo>
                <a:lnTo>
                  <a:pt x="899" y="281"/>
                </a:lnTo>
                <a:close/>
                <a:moveTo>
                  <a:pt x="903" y="246"/>
                </a:moveTo>
                <a:cubicBezTo>
                  <a:pt x="808" y="151"/>
                  <a:pt x="808" y="151"/>
                  <a:pt x="808" y="151"/>
                </a:cubicBezTo>
                <a:cubicBezTo>
                  <a:pt x="889" y="84"/>
                  <a:pt x="889" y="84"/>
                  <a:pt x="889" y="84"/>
                </a:cubicBezTo>
                <a:cubicBezTo>
                  <a:pt x="1051" y="246"/>
                  <a:pt x="1051" y="246"/>
                  <a:pt x="1051" y="246"/>
                </a:cubicBezTo>
                <a:lnTo>
                  <a:pt x="903" y="246"/>
                </a:lnTo>
                <a:close/>
                <a:moveTo>
                  <a:pt x="235" y="84"/>
                </a:moveTo>
                <a:cubicBezTo>
                  <a:pt x="316" y="151"/>
                  <a:pt x="316" y="151"/>
                  <a:pt x="316" y="151"/>
                </a:cubicBezTo>
                <a:cubicBezTo>
                  <a:pt x="221" y="246"/>
                  <a:pt x="221" y="246"/>
                  <a:pt x="221" y="246"/>
                </a:cubicBezTo>
                <a:cubicBezTo>
                  <a:pt x="70" y="246"/>
                  <a:pt x="70" y="246"/>
                  <a:pt x="70" y="246"/>
                </a:cubicBezTo>
                <a:lnTo>
                  <a:pt x="235" y="84"/>
                </a:lnTo>
                <a:close/>
              </a:path>
            </a:pathLst>
          </a:custGeom>
          <a:solidFill>
            <a:srgbClr val="004564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>
            <a:off x="3411538" y="4746625"/>
            <a:ext cx="412750" cy="407988"/>
          </a:xfrm>
          <a:custGeom>
            <a:avLst/>
            <a:gdLst>
              <a:gd name="T0" fmla="*/ 744 w 1047"/>
              <a:gd name="T1" fmla="*/ 26 h 1037"/>
              <a:gd name="T2" fmla="*/ 681 w 1047"/>
              <a:gd name="T3" fmla="*/ 0 h 1037"/>
              <a:gd name="T4" fmla="*/ 618 w 1047"/>
              <a:gd name="T5" fmla="*/ 26 h 1037"/>
              <a:gd name="T6" fmla="*/ 568 w 1047"/>
              <a:gd name="T7" fmla="*/ 77 h 1037"/>
              <a:gd name="T8" fmla="*/ 541 w 1047"/>
              <a:gd name="T9" fmla="*/ 140 h 1037"/>
              <a:gd name="T10" fmla="*/ 555 w 1047"/>
              <a:gd name="T11" fmla="*/ 187 h 1037"/>
              <a:gd name="T12" fmla="*/ 69 w 1047"/>
              <a:gd name="T13" fmla="*/ 382 h 1037"/>
              <a:gd name="T14" fmla="*/ 7 w 1047"/>
              <a:gd name="T15" fmla="*/ 460 h 1037"/>
              <a:gd name="T16" fmla="*/ 37 w 1047"/>
              <a:gd name="T17" fmla="*/ 556 h 1037"/>
              <a:gd name="T18" fmla="*/ 491 w 1047"/>
              <a:gd name="T19" fmla="*/ 1006 h 1037"/>
              <a:gd name="T20" fmla="*/ 565 w 1047"/>
              <a:gd name="T21" fmla="*/ 1037 h 1037"/>
              <a:gd name="T22" fmla="*/ 567 w 1047"/>
              <a:gd name="T23" fmla="*/ 1037 h 1037"/>
              <a:gd name="T24" fmla="*/ 589 w 1047"/>
              <a:gd name="T25" fmla="*/ 1035 h 1037"/>
              <a:gd name="T26" fmla="*/ 667 w 1047"/>
              <a:gd name="T27" fmla="*/ 969 h 1037"/>
              <a:gd name="T28" fmla="*/ 858 w 1047"/>
              <a:gd name="T29" fmla="*/ 491 h 1037"/>
              <a:gd name="T30" fmla="*/ 907 w 1047"/>
              <a:gd name="T31" fmla="*/ 506 h 1037"/>
              <a:gd name="T32" fmla="*/ 970 w 1047"/>
              <a:gd name="T33" fmla="*/ 480 h 1037"/>
              <a:gd name="T34" fmla="*/ 1020 w 1047"/>
              <a:gd name="T35" fmla="*/ 429 h 1037"/>
              <a:gd name="T36" fmla="*/ 1047 w 1047"/>
              <a:gd name="T37" fmla="*/ 366 h 1037"/>
              <a:gd name="T38" fmla="*/ 1021 w 1047"/>
              <a:gd name="T39" fmla="*/ 303 h 1037"/>
              <a:gd name="T40" fmla="*/ 744 w 1047"/>
              <a:gd name="T41" fmla="*/ 26 h 1037"/>
              <a:gd name="T42" fmla="*/ 601 w 1047"/>
              <a:gd name="T43" fmla="*/ 943 h 1037"/>
              <a:gd name="T44" fmla="*/ 575 w 1047"/>
              <a:gd name="T45" fmla="*/ 965 h 1037"/>
              <a:gd name="T46" fmla="*/ 566 w 1047"/>
              <a:gd name="T47" fmla="*/ 966 h 1037"/>
              <a:gd name="T48" fmla="*/ 542 w 1047"/>
              <a:gd name="T49" fmla="*/ 955 h 1037"/>
              <a:gd name="T50" fmla="*/ 87 w 1047"/>
              <a:gd name="T51" fmla="*/ 505 h 1037"/>
              <a:gd name="T52" fmla="*/ 77 w 1047"/>
              <a:gd name="T53" fmla="*/ 473 h 1037"/>
              <a:gd name="T54" fmla="*/ 98 w 1047"/>
              <a:gd name="T55" fmla="*/ 447 h 1037"/>
              <a:gd name="T56" fmla="*/ 320 w 1047"/>
              <a:gd name="T57" fmla="*/ 358 h 1037"/>
              <a:gd name="T58" fmla="*/ 770 w 1047"/>
              <a:gd name="T59" fmla="*/ 520 h 1037"/>
              <a:gd name="T60" fmla="*/ 601 w 1047"/>
              <a:gd name="T61" fmla="*/ 943 h 1037"/>
              <a:gd name="T62" fmla="*/ 970 w 1047"/>
              <a:gd name="T63" fmla="*/ 378 h 1037"/>
              <a:gd name="T64" fmla="*/ 919 w 1047"/>
              <a:gd name="T65" fmla="*/ 429 h 1037"/>
              <a:gd name="T66" fmla="*/ 894 w 1047"/>
              <a:gd name="T67" fmla="*/ 429 h 1037"/>
              <a:gd name="T68" fmla="*/ 831 w 1047"/>
              <a:gd name="T69" fmla="*/ 366 h 1037"/>
              <a:gd name="T70" fmla="*/ 780 w 1047"/>
              <a:gd name="T71" fmla="*/ 494 h 1037"/>
              <a:gd name="T72" fmla="*/ 784 w 1047"/>
              <a:gd name="T73" fmla="*/ 483 h 1037"/>
              <a:gd name="T74" fmla="*/ 468 w 1047"/>
              <a:gd name="T75" fmla="*/ 350 h 1037"/>
              <a:gd name="T76" fmla="*/ 376 w 1047"/>
              <a:gd name="T77" fmla="*/ 336 h 1037"/>
              <a:gd name="T78" fmla="*/ 679 w 1047"/>
              <a:gd name="T79" fmla="*/ 214 h 1037"/>
              <a:gd name="T80" fmla="*/ 618 w 1047"/>
              <a:gd name="T81" fmla="*/ 153 h 1037"/>
              <a:gd name="T82" fmla="*/ 618 w 1047"/>
              <a:gd name="T83" fmla="*/ 128 h 1037"/>
              <a:gd name="T84" fmla="*/ 669 w 1047"/>
              <a:gd name="T85" fmla="*/ 77 h 1037"/>
              <a:gd name="T86" fmla="*/ 694 w 1047"/>
              <a:gd name="T87" fmla="*/ 77 h 1037"/>
              <a:gd name="T88" fmla="*/ 970 w 1047"/>
              <a:gd name="T89" fmla="*/ 353 h 1037"/>
              <a:gd name="T90" fmla="*/ 970 w 1047"/>
              <a:gd name="T91" fmla="*/ 378 h 1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47" h="1037">
                <a:moveTo>
                  <a:pt x="744" y="26"/>
                </a:moveTo>
                <a:cubicBezTo>
                  <a:pt x="727" y="10"/>
                  <a:pt x="705" y="0"/>
                  <a:pt x="681" y="0"/>
                </a:cubicBezTo>
                <a:cubicBezTo>
                  <a:pt x="657" y="0"/>
                  <a:pt x="635" y="10"/>
                  <a:pt x="618" y="26"/>
                </a:cubicBezTo>
                <a:cubicBezTo>
                  <a:pt x="568" y="77"/>
                  <a:pt x="568" y="77"/>
                  <a:pt x="568" y="77"/>
                </a:cubicBezTo>
                <a:cubicBezTo>
                  <a:pt x="551" y="94"/>
                  <a:pt x="541" y="116"/>
                  <a:pt x="541" y="140"/>
                </a:cubicBezTo>
                <a:cubicBezTo>
                  <a:pt x="541" y="157"/>
                  <a:pt x="546" y="173"/>
                  <a:pt x="555" y="187"/>
                </a:cubicBezTo>
                <a:cubicBezTo>
                  <a:pt x="69" y="382"/>
                  <a:pt x="69" y="382"/>
                  <a:pt x="69" y="382"/>
                </a:cubicBezTo>
                <a:cubicBezTo>
                  <a:pt x="37" y="396"/>
                  <a:pt x="13" y="425"/>
                  <a:pt x="7" y="460"/>
                </a:cubicBezTo>
                <a:cubicBezTo>
                  <a:pt x="0" y="495"/>
                  <a:pt x="11" y="531"/>
                  <a:pt x="37" y="556"/>
                </a:cubicBezTo>
                <a:cubicBezTo>
                  <a:pt x="491" y="1006"/>
                  <a:pt x="491" y="1006"/>
                  <a:pt x="491" y="1006"/>
                </a:cubicBezTo>
                <a:cubicBezTo>
                  <a:pt x="511" y="1025"/>
                  <a:pt x="537" y="1036"/>
                  <a:pt x="565" y="1037"/>
                </a:cubicBezTo>
                <a:cubicBezTo>
                  <a:pt x="565" y="1037"/>
                  <a:pt x="567" y="1037"/>
                  <a:pt x="567" y="1037"/>
                </a:cubicBezTo>
                <a:cubicBezTo>
                  <a:pt x="575" y="1037"/>
                  <a:pt x="582" y="1036"/>
                  <a:pt x="589" y="1035"/>
                </a:cubicBezTo>
                <a:cubicBezTo>
                  <a:pt x="625" y="1027"/>
                  <a:pt x="654" y="1003"/>
                  <a:pt x="667" y="969"/>
                </a:cubicBezTo>
                <a:cubicBezTo>
                  <a:pt x="858" y="491"/>
                  <a:pt x="858" y="491"/>
                  <a:pt x="858" y="491"/>
                </a:cubicBezTo>
                <a:cubicBezTo>
                  <a:pt x="872" y="501"/>
                  <a:pt x="889" y="506"/>
                  <a:pt x="907" y="506"/>
                </a:cubicBezTo>
                <a:cubicBezTo>
                  <a:pt x="931" y="506"/>
                  <a:pt x="953" y="496"/>
                  <a:pt x="970" y="480"/>
                </a:cubicBezTo>
                <a:cubicBezTo>
                  <a:pt x="1020" y="429"/>
                  <a:pt x="1020" y="429"/>
                  <a:pt x="1020" y="429"/>
                </a:cubicBezTo>
                <a:cubicBezTo>
                  <a:pt x="1037" y="412"/>
                  <a:pt x="1047" y="390"/>
                  <a:pt x="1047" y="366"/>
                </a:cubicBezTo>
                <a:cubicBezTo>
                  <a:pt x="1047" y="342"/>
                  <a:pt x="1037" y="319"/>
                  <a:pt x="1021" y="303"/>
                </a:cubicBezTo>
                <a:lnTo>
                  <a:pt x="744" y="26"/>
                </a:lnTo>
                <a:close/>
                <a:moveTo>
                  <a:pt x="601" y="943"/>
                </a:moveTo>
                <a:cubicBezTo>
                  <a:pt x="596" y="954"/>
                  <a:pt x="586" y="962"/>
                  <a:pt x="575" y="965"/>
                </a:cubicBezTo>
                <a:cubicBezTo>
                  <a:pt x="572" y="965"/>
                  <a:pt x="569" y="966"/>
                  <a:pt x="566" y="966"/>
                </a:cubicBezTo>
                <a:cubicBezTo>
                  <a:pt x="557" y="965"/>
                  <a:pt x="549" y="962"/>
                  <a:pt x="542" y="955"/>
                </a:cubicBezTo>
                <a:cubicBezTo>
                  <a:pt x="87" y="505"/>
                  <a:pt x="87" y="505"/>
                  <a:pt x="87" y="505"/>
                </a:cubicBezTo>
                <a:cubicBezTo>
                  <a:pt x="79" y="497"/>
                  <a:pt x="75" y="485"/>
                  <a:pt x="77" y="473"/>
                </a:cubicBezTo>
                <a:cubicBezTo>
                  <a:pt x="79" y="462"/>
                  <a:pt x="87" y="452"/>
                  <a:pt x="98" y="447"/>
                </a:cubicBezTo>
                <a:cubicBezTo>
                  <a:pt x="320" y="358"/>
                  <a:pt x="320" y="358"/>
                  <a:pt x="320" y="358"/>
                </a:cubicBezTo>
                <a:cubicBezTo>
                  <a:pt x="470" y="408"/>
                  <a:pt x="620" y="360"/>
                  <a:pt x="770" y="520"/>
                </a:cubicBezTo>
                <a:lnTo>
                  <a:pt x="601" y="943"/>
                </a:lnTo>
                <a:close/>
                <a:moveTo>
                  <a:pt x="970" y="378"/>
                </a:moveTo>
                <a:cubicBezTo>
                  <a:pt x="919" y="429"/>
                  <a:pt x="919" y="429"/>
                  <a:pt x="919" y="429"/>
                </a:cubicBezTo>
                <a:cubicBezTo>
                  <a:pt x="912" y="436"/>
                  <a:pt x="901" y="436"/>
                  <a:pt x="894" y="429"/>
                </a:cubicBezTo>
                <a:cubicBezTo>
                  <a:pt x="831" y="366"/>
                  <a:pt x="831" y="366"/>
                  <a:pt x="831" y="366"/>
                </a:cubicBezTo>
                <a:cubicBezTo>
                  <a:pt x="780" y="494"/>
                  <a:pt x="780" y="494"/>
                  <a:pt x="780" y="494"/>
                </a:cubicBezTo>
                <a:cubicBezTo>
                  <a:pt x="784" y="483"/>
                  <a:pt x="784" y="483"/>
                  <a:pt x="784" y="483"/>
                </a:cubicBezTo>
                <a:cubicBezTo>
                  <a:pt x="676" y="376"/>
                  <a:pt x="567" y="362"/>
                  <a:pt x="468" y="350"/>
                </a:cubicBezTo>
                <a:cubicBezTo>
                  <a:pt x="437" y="346"/>
                  <a:pt x="406" y="342"/>
                  <a:pt x="376" y="336"/>
                </a:cubicBezTo>
                <a:cubicBezTo>
                  <a:pt x="679" y="214"/>
                  <a:pt x="679" y="214"/>
                  <a:pt x="679" y="214"/>
                </a:cubicBezTo>
                <a:cubicBezTo>
                  <a:pt x="618" y="153"/>
                  <a:pt x="618" y="153"/>
                  <a:pt x="618" y="153"/>
                </a:cubicBezTo>
                <a:cubicBezTo>
                  <a:pt x="611" y="146"/>
                  <a:pt x="611" y="135"/>
                  <a:pt x="618" y="128"/>
                </a:cubicBezTo>
                <a:cubicBezTo>
                  <a:pt x="669" y="77"/>
                  <a:pt x="669" y="77"/>
                  <a:pt x="669" y="77"/>
                </a:cubicBezTo>
                <a:cubicBezTo>
                  <a:pt x="676" y="70"/>
                  <a:pt x="687" y="70"/>
                  <a:pt x="694" y="77"/>
                </a:cubicBezTo>
                <a:cubicBezTo>
                  <a:pt x="970" y="353"/>
                  <a:pt x="970" y="353"/>
                  <a:pt x="970" y="353"/>
                </a:cubicBezTo>
                <a:cubicBezTo>
                  <a:pt x="977" y="360"/>
                  <a:pt x="977" y="372"/>
                  <a:pt x="970" y="378"/>
                </a:cubicBezTo>
                <a:close/>
              </a:path>
            </a:pathLst>
          </a:custGeom>
          <a:solidFill>
            <a:srgbClr val="004564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3611563" y="4930775"/>
            <a:ext cx="69850" cy="69850"/>
          </a:xfrm>
          <a:custGeom>
            <a:avLst/>
            <a:gdLst>
              <a:gd name="T0" fmla="*/ 89 w 178"/>
              <a:gd name="T1" fmla="*/ 179 h 179"/>
              <a:gd name="T2" fmla="*/ 178 w 178"/>
              <a:gd name="T3" fmla="*/ 89 h 179"/>
              <a:gd name="T4" fmla="*/ 89 w 178"/>
              <a:gd name="T5" fmla="*/ 0 h 179"/>
              <a:gd name="T6" fmla="*/ 0 w 178"/>
              <a:gd name="T7" fmla="*/ 89 h 179"/>
              <a:gd name="T8" fmla="*/ 89 w 178"/>
              <a:gd name="T9" fmla="*/ 179 h 179"/>
              <a:gd name="T10" fmla="*/ 89 w 178"/>
              <a:gd name="T11" fmla="*/ 36 h 179"/>
              <a:gd name="T12" fmla="*/ 143 w 178"/>
              <a:gd name="T13" fmla="*/ 89 h 179"/>
              <a:gd name="T14" fmla="*/ 89 w 178"/>
              <a:gd name="T15" fmla="*/ 143 h 179"/>
              <a:gd name="T16" fmla="*/ 35 w 178"/>
              <a:gd name="T17" fmla="*/ 89 h 179"/>
              <a:gd name="T18" fmla="*/ 89 w 178"/>
              <a:gd name="T19" fmla="*/ 3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8" h="179">
                <a:moveTo>
                  <a:pt x="89" y="179"/>
                </a:moveTo>
                <a:cubicBezTo>
                  <a:pt x="138" y="179"/>
                  <a:pt x="178" y="139"/>
                  <a:pt x="178" y="89"/>
                </a:cubicBezTo>
                <a:cubicBezTo>
                  <a:pt x="178" y="40"/>
                  <a:pt x="138" y="0"/>
                  <a:pt x="89" y="0"/>
                </a:cubicBezTo>
                <a:cubicBezTo>
                  <a:pt x="40" y="0"/>
                  <a:pt x="0" y="40"/>
                  <a:pt x="0" y="89"/>
                </a:cubicBezTo>
                <a:cubicBezTo>
                  <a:pt x="0" y="139"/>
                  <a:pt x="40" y="179"/>
                  <a:pt x="89" y="179"/>
                </a:cubicBezTo>
                <a:close/>
                <a:moveTo>
                  <a:pt x="89" y="36"/>
                </a:moveTo>
                <a:cubicBezTo>
                  <a:pt x="119" y="36"/>
                  <a:pt x="143" y="60"/>
                  <a:pt x="143" y="89"/>
                </a:cubicBezTo>
                <a:cubicBezTo>
                  <a:pt x="143" y="119"/>
                  <a:pt x="119" y="143"/>
                  <a:pt x="89" y="143"/>
                </a:cubicBezTo>
                <a:cubicBezTo>
                  <a:pt x="59" y="143"/>
                  <a:pt x="35" y="119"/>
                  <a:pt x="35" y="89"/>
                </a:cubicBezTo>
                <a:cubicBezTo>
                  <a:pt x="35" y="60"/>
                  <a:pt x="59" y="36"/>
                  <a:pt x="89" y="3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7"/>
          <p:cNvSpPr>
            <a:spLocks noEditPoints="1"/>
          </p:cNvSpPr>
          <p:nvPr/>
        </p:nvSpPr>
        <p:spPr bwMode="auto">
          <a:xfrm>
            <a:off x="3794125" y="4705350"/>
            <a:ext cx="69850" cy="69850"/>
          </a:xfrm>
          <a:custGeom>
            <a:avLst/>
            <a:gdLst>
              <a:gd name="T0" fmla="*/ 90 w 179"/>
              <a:gd name="T1" fmla="*/ 0 h 179"/>
              <a:gd name="T2" fmla="*/ 0 w 179"/>
              <a:gd name="T3" fmla="*/ 89 h 179"/>
              <a:gd name="T4" fmla="*/ 90 w 179"/>
              <a:gd name="T5" fmla="*/ 179 h 179"/>
              <a:gd name="T6" fmla="*/ 179 w 179"/>
              <a:gd name="T7" fmla="*/ 89 h 179"/>
              <a:gd name="T8" fmla="*/ 90 w 179"/>
              <a:gd name="T9" fmla="*/ 0 h 179"/>
              <a:gd name="T10" fmla="*/ 90 w 179"/>
              <a:gd name="T11" fmla="*/ 143 h 179"/>
              <a:gd name="T12" fmla="*/ 36 w 179"/>
              <a:gd name="T13" fmla="*/ 89 h 179"/>
              <a:gd name="T14" fmla="*/ 90 w 179"/>
              <a:gd name="T15" fmla="*/ 36 h 179"/>
              <a:gd name="T16" fmla="*/ 143 w 179"/>
              <a:gd name="T17" fmla="*/ 89 h 179"/>
              <a:gd name="T18" fmla="*/ 90 w 179"/>
              <a:gd name="T19" fmla="*/ 143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9" h="179">
                <a:moveTo>
                  <a:pt x="90" y="0"/>
                </a:moveTo>
                <a:cubicBezTo>
                  <a:pt x="40" y="0"/>
                  <a:pt x="0" y="40"/>
                  <a:pt x="0" y="89"/>
                </a:cubicBezTo>
                <a:cubicBezTo>
                  <a:pt x="0" y="139"/>
                  <a:pt x="40" y="179"/>
                  <a:pt x="90" y="179"/>
                </a:cubicBezTo>
                <a:cubicBezTo>
                  <a:pt x="139" y="179"/>
                  <a:pt x="179" y="139"/>
                  <a:pt x="179" y="89"/>
                </a:cubicBezTo>
                <a:cubicBezTo>
                  <a:pt x="179" y="40"/>
                  <a:pt x="139" y="0"/>
                  <a:pt x="90" y="0"/>
                </a:cubicBezTo>
                <a:close/>
                <a:moveTo>
                  <a:pt x="90" y="143"/>
                </a:moveTo>
                <a:cubicBezTo>
                  <a:pt x="60" y="143"/>
                  <a:pt x="36" y="119"/>
                  <a:pt x="36" y="89"/>
                </a:cubicBezTo>
                <a:cubicBezTo>
                  <a:pt x="36" y="60"/>
                  <a:pt x="60" y="36"/>
                  <a:pt x="90" y="36"/>
                </a:cubicBezTo>
                <a:cubicBezTo>
                  <a:pt x="119" y="36"/>
                  <a:pt x="143" y="60"/>
                  <a:pt x="143" y="89"/>
                </a:cubicBezTo>
                <a:cubicBezTo>
                  <a:pt x="143" y="119"/>
                  <a:pt x="119" y="143"/>
                  <a:pt x="90" y="14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8"/>
          <p:cNvSpPr>
            <a:spLocks noEditPoints="1"/>
          </p:cNvSpPr>
          <p:nvPr/>
        </p:nvSpPr>
        <p:spPr bwMode="auto">
          <a:xfrm>
            <a:off x="3525838" y="4916488"/>
            <a:ext cx="57150" cy="55562"/>
          </a:xfrm>
          <a:custGeom>
            <a:avLst/>
            <a:gdLst>
              <a:gd name="T0" fmla="*/ 0 w 143"/>
              <a:gd name="T1" fmla="*/ 72 h 143"/>
              <a:gd name="T2" fmla="*/ 72 w 143"/>
              <a:gd name="T3" fmla="*/ 143 h 143"/>
              <a:gd name="T4" fmla="*/ 143 w 143"/>
              <a:gd name="T5" fmla="*/ 72 h 143"/>
              <a:gd name="T6" fmla="*/ 72 w 143"/>
              <a:gd name="T7" fmla="*/ 0 h 143"/>
              <a:gd name="T8" fmla="*/ 0 w 143"/>
              <a:gd name="T9" fmla="*/ 72 h 143"/>
              <a:gd name="T10" fmla="*/ 72 w 143"/>
              <a:gd name="T11" fmla="*/ 36 h 143"/>
              <a:gd name="T12" fmla="*/ 107 w 143"/>
              <a:gd name="T13" fmla="*/ 72 h 143"/>
              <a:gd name="T14" fmla="*/ 72 w 143"/>
              <a:gd name="T15" fmla="*/ 108 h 143"/>
              <a:gd name="T16" fmla="*/ 36 w 143"/>
              <a:gd name="T17" fmla="*/ 72 h 143"/>
              <a:gd name="T18" fmla="*/ 72 w 143"/>
              <a:gd name="T19" fmla="*/ 3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3" h="143">
                <a:moveTo>
                  <a:pt x="0" y="72"/>
                </a:moveTo>
                <a:cubicBezTo>
                  <a:pt x="0" y="111"/>
                  <a:pt x="32" y="143"/>
                  <a:pt x="72" y="143"/>
                </a:cubicBezTo>
                <a:cubicBezTo>
                  <a:pt x="111" y="143"/>
                  <a:pt x="143" y="111"/>
                  <a:pt x="143" y="72"/>
                </a:cubicBezTo>
                <a:cubicBezTo>
                  <a:pt x="143" y="32"/>
                  <a:pt x="111" y="0"/>
                  <a:pt x="72" y="0"/>
                </a:cubicBezTo>
                <a:cubicBezTo>
                  <a:pt x="32" y="0"/>
                  <a:pt x="0" y="32"/>
                  <a:pt x="0" y="72"/>
                </a:cubicBezTo>
                <a:close/>
                <a:moveTo>
                  <a:pt x="72" y="36"/>
                </a:moveTo>
                <a:cubicBezTo>
                  <a:pt x="91" y="36"/>
                  <a:pt x="107" y="52"/>
                  <a:pt x="107" y="72"/>
                </a:cubicBezTo>
                <a:cubicBezTo>
                  <a:pt x="107" y="92"/>
                  <a:pt x="91" y="108"/>
                  <a:pt x="72" y="108"/>
                </a:cubicBezTo>
                <a:cubicBezTo>
                  <a:pt x="52" y="108"/>
                  <a:pt x="36" y="92"/>
                  <a:pt x="36" y="72"/>
                </a:cubicBezTo>
                <a:cubicBezTo>
                  <a:pt x="36" y="52"/>
                  <a:pt x="52" y="36"/>
                  <a:pt x="72" y="3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Oval 9"/>
          <p:cNvSpPr>
            <a:spLocks noChangeArrowheads="1"/>
          </p:cNvSpPr>
          <p:nvPr/>
        </p:nvSpPr>
        <p:spPr bwMode="auto">
          <a:xfrm>
            <a:off x="3582988" y="5014913"/>
            <a:ext cx="28575" cy="26987"/>
          </a:xfrm>
          <a:prstGeom prst="ellipse">
            <a:avLst/>
          </a:pr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Oval 10"/>
          <p:cNvSpPr>
            <a:spLocks noChangeArrowheads="1"/>
          </p:cNvSpPr>
          <p:nvPr/>
        </p:nvSpPr>
        <p:spPr bwMode="auto">
          <a:xfrm>
            <a:off x="3806825" y="4803775"/>
            <a:ext cx="28575" cy="28575"/>
          </a:xfrm>
          <a:prstGeom prst="ellipse">
            <a:avLst/>
          </a:pr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39"/>
          <p:cNvSpPr>
            <a:spLocks noEditPoints="1"/>
          </p:cNvSpPr>
          <p:nvPr/>
        </p:nvSpPr>
        <p:spPr bwMode="auto">
          <a:xfrm>
            <a:off x="8391525" y="2200275"/>
            <a:ext cx="344488" cy="500063"/>
          </a:xfrm>
          <a:custGeom>
            <a:avLst/>
            <a:gdLst>
              <a:gd name="T0" fmla="*/ 560 w 1120"/>
              <a:gd name="T1" fmla="*/ 0 h 1629"/>
              <a:gd name="T2" fmla="*/ 0 w 1120"/>
              <a:gd name="T3" fmla="*/ 560 h 1629"/>
              <a:gd name="T4" fmla="*/ 256 w 1120"/>
              <a:gd name="T5" fmla="*/ 1174 h 1629"/>
              <a:gd name="T6" fmla="*/ 560 w 1120"/>
              <a:gd name="T7" fmla="*/ 1629 h 1629"/>
              <a:gd name="T8" fmla="*/ 864 w 1120"/>
              <a:gd name="T9" fmla="*/ 1175 h 1629"/>
              <a:gd name="T10" fmla="*/ 1120 w 1120"/>
              <a:gd name="T11" fmla="*/ 560 h 1629"/>
              <a:gd name="T12" fmla="*/ 560 w 1120"/>
              <a:gd name="T13" fmla="*/ 0 h 1629"/>
              <a:gd name="T14" fmla="*/ 692 w 1120"/>
              <a:gd name="T15" fmla="*/ 1383 h 1629"/>
              <a:gd name="T16" fmla="*/ 440 w 1120"/>
              <a:gd name="T17" fmla="*/ 1415 h 1629"/>
              <a:gd name="T18" fmla="*/ 409 w 1120"/>
              <a:gd name="T19" fmla="*/ 1319 h 1629"/>
              <a:gd name="T20" fmla="*/ 409 w 1120"/>
              <a:gd name="T21" fmla="*/ 1317 h 1629"/>
              <a:gd name="T22" fmla="*/ 724 w 1120"/>
              <a:gd name="T23" fmla="*/ 1278 h 1629"/>
              <a:gd name="T24" fmla="*/ 710 w 1120"/>
              <a:gd name="T25" fmla="*/ 1323 h 1629"/>
              <a:gd name="T26" fmla="*/ 692 w 1120"/>
              <a:gd name="T27" fmla="*/ 1383 h 1629"/>
              <a:gd name="T28" fmla="*/ 394 w 1120"/>
              <a:gd name="T29" fmla="*/ 1268 h 1629"/>
              <a:gd name="T30" fmla="*/ 363 w 1120"/>
              <a:gd name="T31" fmla="*/ 1171 h 1629"/>
              <a:gd name="T32" fmla="*/ 758 w 1120"/>
              <a:gd name="T33" fmla="*/ 1171 h 1629"/>
              <a:gd name="T34" fmla="*/ 740 w 1120"/>
              <a:gd name="T35" fmla="*/ 1225 h 1629"/>
              <a:gd name="T36" fmla="*/ 394 w 1120"/>
              <a:gd name="T37" fmla="*/ 1268 h 1629"/>
              <a:gd name="T38" fmla="*/ 560 w 1120"/>
              <a:gd name="T39" fmla="*/ 1527 h 1629"/>
              <a:gd name="T40" fmla="*/ 458 w 1120"/>
              <a:gd name="T41" fmla="*/ 1464 h 1629"/>
              <a:gd name="T42" fmla="*/ 674 w 1120"/>
              <a:gd name="T43" fmla="*/ 1437 h 1629"/>
              <a:gd name="T44" fmla="*/ 560 w 1120"/>
              <a:gd name="T45" fmla="*/ 1527 h 1629"/>
              <a:gd name="T46" fmla="*/ 798 w 1120"/>
              <a:gd name="T47" fmla="*/ 1069 h 1629"/>
              <a:gd name="T48" fmla="*/ 323 w 1120"/>
              <a:gd name="T49" fmla="*/ 1069 h 1629"/>
              <a:gd name="T50" fmla="*/ 237 w 1120"/>
              <a:gd name="T51" fmla="*/ 905 h 1629"/>
              <a:gd name="T52" fmla="*/ 102 w 1120"/>
              <a:gd name="T53" fmla="*/ 560 h 1629"/>
              <a:gd name="T54" fmla="*/ 560 w 1120"/>
              <a:gd name="T55" fmla="*/ 102 h 1629"/>
              <a:gd name="T56" fmla="*/ 1018 w 1120"/>
              <a:gd name="T57" fmla="*/ 560 h 1629"/>
              <a:gd name="T58" fmla="*/ 883 w 1120"/>
              <a:gd name="T59" fmla="*/ 906 h 1629"/>
              <a:gd name="T60" fmla="*/ 798 w 1120"/>
              <a:gd name="T61" fmla="*/ 1069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20" h="1629">
                <a:moveTo>
                  <a:pt x="560" y="0"/>
                </a:moveTo>
                <a:cubicBezTo>
                  <a:pt x="251" y="0"/>
                  <a:pt x="0" y="251"/>
                  <a:pt x="0" y="560"/>
                </a:cubicBezTo>
                <a:cubicBezTo>
                  <a:pt x="0" y="765"/>
                  <a:pt x="188" y="983"/>
                  <a:pt x="256" y="1174"/>
                </a:cubicBezTo>
                <a:cubicBezTo>
                  <a:pt x="358" y="1459"/>
                  <a:pt x="347" y="1629"/>
                  <a:pt x="560" y="1629"/>
                </a:cubicBezTo>
                <a:cubicBezTo>
                  <a:pt x="776" y="1629"/>
                  <a:pt x="762" y="1459"/>
                  <a:pt x="864" y="1175"/>
                </a:cubicBezTo>
                <a:cubicBezTo>
                  <a:pt x="932" y="983"/>
                  <a:pt x="1120" y="764"/>
                  <a:pt x="1120" y="560"/>
                </a:cubicBezTo>
                <a:cubicBezTo>
                  <a:pt x="1120" y="251"/>
                  <a:pt x="869" y="0"/>
                  <a:pt x="560" y="0"/>
                </a:cubicBezTo>
                <a:close/>
                <a:moveTo>
                  <a:pt x="692" y="1383"/>
                </a:moveTo>
                <a:cubicBezTo>
                  <a:pt x="440" y="1415"/>
                  <a:pt x="440" y="1415"/>
                  <a:pt x="440" y="1415"/>
                </a:cubicBezTo>
                <a:cubicBezTo>
                  <a:pt x="431" y="1389"/>
                  <a:pt x="421" y="1358"/>
                  <a:pt x="409" y="1319"/>
                </a:cubicBezTo>
                <a:cubicBezTo>
                  <a:pt x="409" y="1318"/>
                  <a:pt x="409" y="1318"/>
                  <a:pt x="409" y="1317"/>
                </a:cubicBezTo>
                <a:cubicBezTo>
                  <a:pt x="724" y="1278"/>
                  <a:pt x="724" y="1278"/>
                  <a:pt x="724" y="1278"/>
                </a:cubicBezTo>
                <a:cubicBezTo>
                  <a:pt x="719" y="1293"/>
                  <a:pt x="714" y="1309"/>
                  <a:pt x="710" y="1323"/>
                </a:cubicBezTo>
                <a:cubicBezTo>
                  <a:pt x="704" y="1346"/>
                  <a:pt x="698" y="1365"/>
                  <a:pt x="692" y="1383"/>
                </a:cubicBezTo>
                <a:close/>
                <a:moveTo>
                  <a:pt x="394" y="1268"/>
                </a:moveTo>
                <a:cubicBezTo>
                  <a:pt x="385" y="1237"/>
                  <a:pt x="374" y="1205"/>
                  <a:pt x="363" y="1171"/>
                </a:cubicBezTo>
                <a:cubicBezTo>
                  <a:pt x="758" y="1171"/>
                  <a:pt x="758" y="1171"/>
                  <a:pt x="758" y="1171"/>
                </a:cubicBezTo>
                <a:cubicBezTo>
                  <a:pt x="752" y="1189"/>
                  <a:pt x="745" y="1208"/>
                  <a:pt x="740" y="1225"/>
                </a:cubicBezTo>
                <a:lnTo>
                  <a:pt x="394" y="1268"/>
                </a:lnTo>
                <a:close/>
                <a:moveTo>
                  <a:pt x="560" y="1527"/>
                </a:moveTo>
                <a:cubicBezTo>
                  <a:pt x="508" y="1527"/>
                  <a:pt x="485" y="1521"/>
                  <a:pt x="458" y="1464"/>
                </a:cubicBezTo>
                <a:cubicBezTo>
                  <a:pt x="674" y="1437"/>
                  <a:pt x="674" y="1437"/>
                  <a:pt x="674" y="1437"/>
                </a:cubicBezTo>
                <a:cubicBezTo>
                  <a:pt x="643" y="1521"/>
                  <a:pt x="620" y="1527"/>
                  <a:pt x="560" y="1527"/>
                </a:cubicBezTo>
                <a:close/>
                <a:moveTo>
                  <a:pt x="798" y="1069"/>
                </a:moveTo>
                <a:cubicBezTo>
                  <a:pt x="323" y="1069"/>
                  <a:pt x="323" y="1069"/>
                  <a:pt x="323" y="1069"/>
                </a:cubicBezTo>
                <a:cubicBezTo>
                  <a:pt x="297" y="1014"/>
                  <a:pt x="267" y="959"/>
                  <a:pt x="237" y="905"/>
                </a:cubicBezTo>
                <a:cubicBezTo>
                  <a:pt x="170" y="786"/>
                  <a:pt x="102" y="664"/>
                  <a:pt x="102" y="560"/>
                </a:cubicBezTo>
                <a:cubicBezTo>
                  <a:pt x="102" y="307"/>
                  <a:pt x="307" y="102"/>
                  <a:pt x="560" y="102"/>
                </a:cubicBezTo>
                <a:cubicBezTo>
                  <a:pt x="813" y="102"/>
                  <a:pt x="1018" y="307"/>
                  <a:pt x="1018" y="560"/>
                </a:cubicBezTo>
                <a:cubicBezTo>
                  <a:pt x="1018" y="663"/>
                  <a:pt x="949" y="786"/>
                  <a:pt x="883" y="906"/>
                </a:cubicBezTo>
                <a:cubicBezTo>
                  <a:pt x="853" y="960"/>
                  <a:pt x="823" y="1014"/>
                  <a:pt x="798" y="1069"/>
                </a:cubicBezTo>
                <a:close/>
              </a:path>
            </a:pathLst>
          </a:custGeom>
          <a:solidFill>
            <a:srgbClr val="004564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40"/>
          <p:cNvSpPr/>
          <p:nvPr/>
        </p:nvSpPr>
        <p:spPr bwMode="auto">
          <a:xfrm>
            <a:off x="8470900" y="2278063"/>
            <a:ext cx="101600" cy="101600"/>
          </a:xfrm>
          <a:custGeom>
            <a:avLst/>
            <a:gdLst>
              <a:gd name="T0" fmla="*/ 305 w 330"/>
              <a:gd name="T1" fmla="*/ 0 h 330"/>
              <a:gd name="T2" fmla="*/ 0 w 330"/>
              <a:gd name="T3" fmla="*/ 305 h 330"/>
              <a:gd name="T4" fmla="*/ 25 w 330"/>
              <a:gd name="T5" fmla="*/ 330 h 330"/>
              <a:gd name="T6" fmla="*/ 50 w 330"/>
              <a:gd name="T7" fmla="*/ 305 h 330"/>
              <a:gd name="T8" fmla="*/ 305 w 330"/>
              <a:gd name="T9" fmla="*/ 50 h 330"/>
              <a:gd name="T10" fmla="*/ 330 w 330"/>
              <a:gd name="T11" fmla="*/ 25 h 330"/>
              <a:gd name="T12" fmla="*/ 305 w 330"/>
              <a:gd name="T13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0" h="330">
                <a:moveTo>
                  <a:pt x="305" y="0"/>
                </a:moveTo>
                <a:cubicBezTo>
                  <a:pt x="137" y="0"/>
                  <a:pt x="0" y="137"/>
                  <a:pt x="0" y="305"/>
                </a:cubicBezTo>
                <a:cubicBezTo>
                  <a:pt x="0" y="319"/>
                  <a:pt x="11" y="330"/>
                  <a:pt x="25" y="330"/>
                </a:cubicBezTo>
                <a:cubicBezTo>
                  <a:pt x="39" y="330"/>
                  <a:pt x="50" y="319"/>
                  <a:pt x="50" y="305"/>
                </a:cubicBezTo>
                <a:cubicBezTo>
                  <a:pt x="50" y="165"/>
                  <a:pt x="165" y="50"/>
                  <a:pt x="305" y="50"/>
                </a:cubicBezTo>
                <a:cubicBezTo>
                  <a:pt x="319" y="50"/>
                  <a:pt x="330" y="39"/>
                  <a:pt x="330" y="25"/>
                </a:cubicBezTo>
                <a:cubicBezTo>
                  <a:pt x="330" y="11"/>
                  <a:pt x="319" y="0"/>
                  <a:pt x="305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48"/>
          <p:cNvSpPr>
            <a:spLocks noEditPoints="1"/>
          </p:cNvSpPr>
          <p:nvPr/>
        </p:nvSpPr>
        <p:spPr bwMode="auto">
          <a:xfrm>
            <a:off x="8391525" y="3495675"/>
            <a:ext cx="374650" cy="374650"/>
          </a:xfrm>
          <a:custGeom>
            <a:avLst/>
            <a:gdLst>
              <a:gd name="T0" fmla="*/ 690 w 1068"/>
              <a:gd name="T1" fmla="*/ 335 h 1068"/>
              <a:gd name="T2" fmla="*/ 534 w 1068"/>
              <a:gd name="T3" fmla="*/ 0 h 1068"/>
              <a:gd name="T4" fmla="*/ 301 w 1068"/>
              <a:gd name="T5" fmla="*/ 342 h 1068"/>
              <a:gd name="T6" fmla="*/ 267 w 1068"/>
              <a:gd name="T7" fmla="*/ 360 h 1068"/>
              <a:gd name="T8" fmla="*/ 100 w 1068"/>
              <a:gd name="T9" fmla="*/ 334 h 1068"/>
              <a:gd name="T10" fmla="*/ 0 w 1068"/>
              <a:gd name="T11" fmla="*/ 968 h 1068"/>
              <a:gd name="T12" fmla="*/ 201 w 1068"/>
              <a:gd name="T13" fmla="*/ 1068 h 1068"/>
              <a:gd name="T14" fmla="*/ 291 w 1068"/>
              <a:gd name="T15" fmla="*/ 1011 h 1068"/>
              <a:gd name="T16" fmla="*/ 301 w 1068"/>
              <a:gd name="T17" fmla="*/ 1013 h 1068"/>
              <a:gd name="T18" fmla="*/ 635 w 1068"/>
              <a:gd name="T19" fmla="*/ 1068 h 1068"/>
              <a:gd name="T20" fmla="*/ 937 w 1068"/>
              <a:gd name="T21" fmla="*/ 1004 h 1068"/>
              <a:gd name="T22" fmla="*/ 952 w 1068"/>
              <a:gd name="T23" fmla="*/ 909 h 1068"/>
              <a:gd name="T24" fmla="*/ 1007 w 1068"/>
              <a:gd name="T25" fmla="*/ 732 h 1068"/>
              <a:gd name="T26" fmla="*/ 1039 w 1068"/>
              <a:gd name="T27" fmla="*/ 560 h 1068"/>
              <a:gd name="T28" fmla="*/ 1068 w 1068"/>
              <a:gd name="T29" fmla="*/ 481 h 1068"/>
              <a:gd name="T30" fmla="*/ 974 w 1068"/>
              <a:gd name="T31" fmla="*/ 349 h 1068"/>
              <a:gd name="T32" fmla="*/ 201 w 1068"/>
              <a:gd name="T33" fmla="*/ 1001 h 1068"/>
              <a:gd name="T34" fmla="*/ 67 w 1068"/>
              <a:gd name="T35" fmla="*/ 968 h 1068"/>
              <a:gd name="T36" fmla="*/ 100 w 1068"/>
              <a:gd name="T37" fmla="*/ 401 h 1068"/>
              <a:gd name="T38" fmla="*/ 234 w 1068"/>
              <a:gd name="T39" fmla="*/ 434 h 1068"/>
              <a:gd name="T40" fmla="*/ 1001 w 1068"/>
              <a:gd name="T41" fmla="*/ 485 h 1068"/>
              <a:gd name="T42" fmla="*/ 868 w 1068"/>
              <a:gd name="T43" fmla="*/ 534 h 1068"/>
              <a:gd name="T44" fmla="*/ 868 w 1068"/>
              <a:gd name="T45" fmla="*/ 567 h 1068"/>
              <a:gd name="T46" fmla="*/ 986 w 1068"/>
              <a:gd name="T47" fmla="*/ 629 h 1068"/>
              <a:gd name="T48" fmla="*/ 835 w 1068"/>
              <a:gd name="T49" fmla="*/ 701 h 1068"/>
              <a:gd name="T50" fmla="*/ 835 w 1068"/>
              <a:gd name="T51" fmla="*/ 734 h 1068"/>
              <a:gd name="T52" fmla="*/ 944 w 1068"/>
              <a:gd name="T53" fmla="*/ 803 h 1068"/>
              <a:gd name="T54" fmla="*/ 801 w 1068"/>
              <a:gd name="T55" fmla="*/ 868 h 1068"/>
              <a:gd name="T56" fmla="*/ 801 w 1068"/>
              <a:gd name="T57" fmla="*/ 901 h 1068"/>
              <a:gd name="T58" fmla="*/ 888 w 1068"/>
              <a:gd name="T59" fmla="*/ 948 h 1068"/>
              <a:gd name="T60" fmla="*/ 818 w 1068"/>
              <a:gd name="T61" fmla="*/ 1001 h 1068"/>
              <a:gd name="T62" fmla="*/ 450 w 1068"/>
              <a:gd name="T63" fmla="*/ 980 h 1068"/>
              <a:gd name="T64" fmla="*/ 268 w 1068"/>
              <a:gd name="T65" fmla="*/ 914 h 1068"/>
              <a:gd name="T66" fmla="*/ 294 w 1068"/>
              <a:gd name="T67" fmla="*/ 418 h 1068"/>
              <a:gd name="T68" fmla="*/ 501 w 1068"/>
              <a:gd name="T69" fmla="*/ 100 h 1068"/>
              <a:gd name="T70" fmla="*/ 632 w 1068"/>
              <a:gd name="T71" fmla="*/ 225 h 1068"/>
              <a:gd name="T72" fmla="*/ 962 w 1068"/>
              <a:gd name="T73" fmla="*/ 413 h 1068"/>
              <a:gd name="T74" fmla="*/ 1001 w 1068"/>
              <a:gd name="T75" fmla="*/ 485 h 1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68" h="1068">
                <a:moveTo>
                  <a:pt x="974" y="349"/>
                </a:moveTo>
                <a:cubicBezTo>
                  <a:pt x="932" y="339"/>
                  <a:pt x="834" y="339"/>
                  <a:pt x="690" y="335"/>
                </a:cubicBezTo>
                <a:cubicBezTo>
                  <a:pt x="697" y="304"/>
                  <a:pt x="699" y="275"/>
                  <a:pt x="699" y="225"/>
                </a:cubicBezTo>
                <a:cubicBezTo>
                  <a:pt x="699" y="105"/>
                  <a:pt x="611" y="0"/>
                  <a:pt x="534" y="0"/>
                </a:cubicBezTo>
                <a:cubicBezTo>
                  <a:pt x="480" y="0"/>
                  <a:pt x="435" y="45"/>
                  <a:pt x="434" y="99"/>
                </a:cubicBezTo>
                <a:cubicBezTo>
                  <a:pt x="433" y="167"/>
                  <a:pt x="413" y="283"/>
                  <a:pt x="301" y="342"/>
                </a:cubicBezTo>
                <a:cubicBezTo>
                  <a:pt x="292" y="346"/>
                  <a:pt x="269" y="357"/>
                  <a:pt x="265" y="359"/>
                </a:cubicBezTo>
                <a:cubicBezTo>
                  <a:pt x="267" y="360"/>
                  <a:pt x="267" y="360"/>
                  <a:pt x="267" y="360"/>
                </a:cubicBezTo>
                <a:cubicBezTo>
                  <a:pt x="250" y="345"/>
                  <a:pt x="225" y="334"/>
                  <a:pt x="201" y="334"/>
                </a:cubicBezTo>
                <a:cubicBezTo>
                  <a:pt x="100" y="334"/>
                  <a:pt x="100" y="334"/>
                  <a:pt x="100" y="334"/>
                </a:cubicBezTo>
                <a:cubicBezTo>
                  <a:pt x="45" y="334"/>
                  <a:pt x="0" y="379"/>
                  <a:pt x="0" y="434"/>
                </a:cubicBezTo>
                <a:cubicBezTo>
                  <a:pt x="0" y="968"/>
                  <a:pt x="0" y="968"/>
                  <a:pt x="0" y="968"/>
                </a:cubicBezTo>
                <a:cubicBezTo>
                  <a:pt x="0" y="1023"/>
                  <a:pt x="45" y="1068"/>
                  <a:pt x="100" y="1068"/>
                </a:cubicBezTo>
                <a:cubicBezTo>
                  <a:pt x="201" y="1068"/>
                  <a:pt x="201" y="1068"/>
                  <a:pt x="201" y="1068"/>
                </a:cubicBezTo>
                <a:cubicBezTo>
                  <a:pt x="240" y="1068"/>
                  <a:pt x="273" y="1044"/>
                  <a:pt x="290" y="1010"/>
                </a:cubicBezTo>
                <a:cubicBezTo>
                  <a:pt x="290" y="1011"/>
                  <a:pt x="291" y="1011"/>
                  <a:pt x="291" y="1011"/>
                </a:cubicBezTo>
                <a:cubicBezTo>
                  <a:pt x="293" y="1011"/>
                  <a:pt x="296" y="1012"/>
                  <a:pt x="299" y="1013"/>
                </a:cubicBezTo>
                <a:cubicBezTo>
                  <a:pt x="300" y="1013"/>
                  <a:pt x="300" y="1013"/>
                  <a:pt x="301" y="1013"/>
                </a:cubicBezTo>
                <a:cubicBezTo>
                  <a:pt x="320" y="1018"/>
                  <a:pt x="357" y="1027"/>
                  <a:pt x="436" y="1045"/>
                </a:cubicBezTo>
                <a:cubicBezTo>
                  <a:pt x="453" y="1049"/>
                  <a:pt x="542" y="1068"/>
                  <a:pt x="635" y="1068"/>
                </a:cubicBezTo>
                <a:cubicBezTo>
                  <a:pt x="818" y="1068"/>
                  <a:pt x="818" y="1068"/>
                  <a:pt x="818" y="1068"/>
                </a:cubicBezTo>
                <a:cubicBezTo>
                  <a:pt x="873" y="1068"/>
                  <a:pt x="913" y="1047"/>
                  <a:pt x="937" y="1004"/>
                </a:cubicBezTo>
                <a:cubicBezTo>
                  <a:pt x="938" y="1003"/>
                  <a:pt x="945" y="988"/>
                  <a:pt x="952" y="968"/>
                </a:cubicBezTo>
                <a:cubicBezTo>
                  <a:pt x="956" y="952"/>
                  <a:pt x="958" y="931"/>
                  <a:pt x="952" y="909"/>
                </a:cubicBezTo>
                <a:cubicBezTo>
                  <a:pt x="988" y="884"/>
                  <a:pt x="1000" y="847"/>
                  <a:pt x="1007" y="823"/>
                </a:cubicBezTo>
                <a:cubicBezTo>
                  <a:pt x="1020" y="783"/>
                  <a:pt x="1016" y="753"/>
                  <a:pt x="1007" y="732"/>
                </a:cubicBezTo>
                <a:cubicBezTo>
                  <a:pt x="1027" y="713"/>
                  <a:pt x="1045" y="684"/>
                  <a:pt x="1052" y="640"/>
                </a:cubicBezTo>
                <a:cubicBezTo>
                  <a:pt x="1056" y="612"/>
                  <a:pt x="1052" y="584"/>
                  <a:pt x="1039" y="560"/>
                </a:cubicBezTo>
                <a:cubicBezTo>
                  <a:pt x="1058" y="539"/>
                  <a:pt x="1066" y="513"/>
                  <a:pt x="1067" y="488"/>
                </a:cubicBezTo>
                <a:cubicBezTo>
                  <a:pt x="1068" y="481"/>
                  <a:pt x="1068" y="481"/>
                  <a:pt x="1068" y="481"/>
                </a:cubicBezTo>
                <a:cubicBezTo>
                  <a:pt x="1068" y="476"/>
                  <a:pt x="1068" y="474"/>
                  <a:pt x="1068" y="464"/>
                </a:cubicBezTo>
                <a:cubicBezTo>
                  <a:pt x="1068" y="422"/>
                  <a:pt x="1039" y="368"/>
                  <a:pt x="974" y="349"/>
                </a:cubicBezTo>
                <a:close/>
                <a:moveTo>
                  <a:pt x="234" y="968"/>
                </a:moveTo>
                <a:cubicBezTo>
                  <a:pt x="234" y="986"/>
                  <a:pt x="219" y="1001"/>
                  <a:pt x="201" y="1001"/>
                </a:cubicBezTo>
                <a:cubicBezTo>
                  <a:pt x="100" y="1001"/>
                  <a:pt x="100" y="1001"/>
                  <a:pt x="100" y="1001"/>
                </a:cubicBezTo>
                <a:cubicBezTo>
                  <a:pt x="82" y="1001"/>
                  <a:pt x="67" y="986"/>
                  <a:pt x="67" y="968"/>
                </a:cubicBezTo>
                <a:cubicBezTo>
                  <a:pt x="67" y="434"/>
                  <a:pt x="67" y="434"/>
                  <a:pt x="67" y="434"/>
                </a:cubicBezTo>
                <a:cubicBezTo>
                  <a:pt x="67" y="415"/>
                  <a:pt x="82" y="401"/>
                  <a:pt x="100" y="401"/>
                </a:cubicBezTo>
                <a:cubicBezTo>
                  <a:pt x="201" y="401"/>
                  <a:pt x="201" y="401"/>
                  <a:pt x="201" y="401"/>
                </a:cubicBezTo>
                <a:cubicBezTo>
                  <a:pt x="219" y="401"/>
                  <a:pt x="234" y="415"/>
                  <a:pt x="234" y="434"/>
                </a:cubicBezTo>
                <a:lnTo>
                  <a:pt x="234" y="968"/>
                </a:lnTo>
                <a:close/>
                <a:moveTo>
                  <a:pt x="1001" y="485"/>
                </a:moveTo>
                <a:cubicBezTo>
                  <a:pt x="1000" y="502"/>
                  <a:pt x="993" y="534"/>
                  <a:pt x="935" y="534"/>
                </a:cubicBezTo>
                <a:cubicBezTo>
                  <a:pt x="885" y="534"/>
                  <a:pt x="868" y="534"/>
                  <a:pt x="868" y="534"/>
                </a:cubicBezTo>
                <a:cubicBezTo>
                  <a:pt x="859" y="534"/>
                  <a:pt x="851" y="541"/>
                  <a:pt x="851" y="551"/>
                </a:cubicBezTo>
                <a:cubicBezTo>
                  <a:pt x="851" y="560"/>
                  <a:pt x="859" y="567"/>
                  <a:pt x="868" y="567"/>
                </a:cubicBezTo>
                <a:cubicBezTo>
                  <a:pt x="868" y="567"/>
                  <a:pt x="883" y="567"/>
                  <a:pt x="933" y="567"/>
                </a:cubicBezTo>
                <a:cubicBezTo>
                  <a:pt x="983" y="567"/>
                  <a:pt x="989" y="609"/>
                  <a:pt x="986" y="629"/>
                </a:cubicBezTo>
                <a:cubicBezTo>
                  <a:pt x="982" y="654"/>
                  <a:pt x="970" y="701"/>
                  <a:pt x="914" y="701"/>
                </a:cubicBezTo>
                <a:cubicBezTo>
                  <a:pt x="858" y="701"/>
                  <a:pt x="835" y="701"/>
                  <a:pt x="835" y="701"/>
                </a:cubicBezTo>
                <a:cubicBezTo>
                  <a:pt x="825" y="701"/>
                  <a:pt x="818" y="708"/>
                  <a:pt x="818" y="718"/>
                </a:cubicBezTo>
                <a:cubicBezTo>
                  <a:pt x="818" y="727"/>
                  <a:pt x="825" y="734"/>
                  <a:pt x="835" y="734"/>
                </a:cubicBezTo>
                <a:cubicBezTo>
                  <a:pt x="835" y="734"/>
                  <a:pt x="874" y="734"/>
                  <a:pt x="900" y="734"/>
                </a:cubicBezTo>
                <a:cubicBezTo>
                  <a:pt x="957" y="734"/>
                  <a:pt x="952" y="777"/>
                  <a:pt x="944" y="803"/>
                </a:cubicBezTo>
                <a:cubicBezTo>
                  <a:pt x="933" y="837"/>
                  <a:pt x="926" y="868"/>
                  <a:pt x="856" y="868"/>
                </a:cubicBezTo>
                <a:cubicBezTo>
                  <a:pt x="831" y="868"/>
                  <a:pt x="801" y="868"/>
                  <a:pt x="801" y="868"/>
                </a:cubicBezTo>
                <a:cubicBezTo>
                  <a:pt x="792" y="868"/>
                  <a:pt x="784" y="875"/>
                  <a:pt x="784" y="884"/>
                </a:cubicBezTo>
                <a:cubicBezTo>
                  <a:pt x="784" y="894"/>
                  <a:pt x="792" y="901"/>
                  <a:pt x="801" y="901"/>
                </a:cubicBezTo>
                <a:cubicBezTo>
                  <a:pt x="801" y="901"/>
                  <a:pt x="824" y="901"/>
                  <a:pt x="853" y="901"/>
                </a:cubicBezTo>
                <a:cubicBezTo>
                  <a:pt x="890" y="901"/>
                  <a:pt x="892" y="936"/>
                  <a:pt x="888" y="948"/>
                </a:cubicBezTo>
                <a:cubicBezTo>
                  <a:pt x="884" y="962"/>
                  <a:pt x="879" y="972"/>
                  <a:pt x="878" y="972"/>
                </a:cubicBezTo>
                <a:cubicBezTo>
                  <a:pt x="868" y="990"/>
                  <a:pt x="852" y="1001"/>
                  <a:pt x="818" y="1001"/>
                </a:cubicBezTo>
                <a:cubicBezTo>
                  <a:pt x="635" y="1001"/>
                  <a:pt x="635" y="1001"/>
                  <a:pt x="635" y="1001"/>
                </a:cubicBezTo>
                <a:cubicBezTo>
                  <a:pt x="544" y="1001"/>
                  <a:pt x="453" y="980"/>
                  <a:pt x="450" y="980"/>
                </a:cubicBezTo>
                <a:cubicBezTo>
                  <a:pt x="312" y="948"/>
                  <a:pt x="304" y="946"/>
                  <a:pt x="296" y="943"/>
                </a:cubicBezTo>
                <a:cubicBezTo>
                  <a:pt x="296" y="943"/>
                  <a:pt x="268" y="938"/>
                  <a:pt x="268" y="914"/>
                </a:cubicBezTo>
                <a:cubicBezTo>
                  <a:pt x="267" y="453"/>
                  <a:pt x="267" y="453"/>
                  <a:pt x="267" y="453"/>
                </a:cubicBezTo>
                <a:cubicBezTo>
                  <a:pt x="267" y="437"/>
                  <a:pt x="277" y="423"/>
                  <a:pt x="294" y="418"/>
                </a:cubicBezTo>
                <a:cubicBezTo>
                  <a:pt x="296" y="417"/>
                  <a:pt x="299" y="416"/>
                  <a:pt x="301" y="415"/>
                </a:cubicBezTo>
                <a:cubicBezTo>
                  <a:pt x="453" y="352"/>
                  <a:pt x="500" y="214"/>
                  <a:pt x="501" y="100"/>
                </a:cubicBezTo>
                <a:cubicBezTo>
                  <a:pt x="501" y="84"/>
                  <a:pt x="513" y="67"/>
                  <a:pt x="534" y="67"/>
                </a:cubicBezTo>
                <a:cubicBezTo>
                  <a:pt x="570" y="67"/>
                  <a:pt x="632" y="138"/>
                  <a:pt x="632" y="225"/>
                </a:cubicBezTo>
                <a:cubicBezTo>
                  <a:pt x="632" y="304"/>
                  <a:pt x="629" y="318"/>
                  <a:pt x="601" y="401"/>
                </a:cubicBezTo>
                <a:cubicBezTo>
                  <a:pt x="935" y="401"/>
                  <a:pt x="932" y="405"/>
                  <a:pt x="962" y="413"/>
                </a:cubicBezTo>
                <a:cubicBezTo>
                  <a:pt x="998" y="423"/>
                  <a:pt x="1002" y="454"/>
                  <a:pt x="1002" y="464"/>
                </a:cubicBezTo>
                <a:cubicBezTo>
                  <a:pt x="1002" y="476"/>
                  <a:pt x="1001" y="474"/>
                  <a:pt x="1001" y="485"/>
                </a:cubicBezTo>
                <a:close/>
              </a:path>
            </a:pathLst>
          </a:custGeom>
          <a:solidFill>
            <a:srgbClr val="004564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49"/>
          <p:cNvSpPr>
            <a:spLocks noEditPoints="1"/>
          </p:cNvSpPr>
          <p:nvPr/>
        </p:nvSpPr>
        <p:spPr bwMode="auto">
          <a:xfrm>
            <a:off x="8426450" y="3798888"/>
            <a:ext cx="34925" cy="36512"/>
          </a:xfrm>
          <a:custGeom>
            <a:avLst/>
            <a:gdLst>
              <a:gd name="T0" fmla="*/ 50 w 101"/>
              <a:gd name="T1" fmla="*/ 0 h 100"/>
              <a:gd name="T2" fmla="*/ 0 w 101"/>
              <a:gd name="T3" fmla="*/ 50 h 100"/>
              <a:gd name="T4" fmla="*/ 50 w 101"/>
              <a:gd name="T5" fmla="*/ 100 h 100"/>
              <a:gd name="T6" fmla="*/ 101 w 101"/>
              <a:gd name="T7" fmla="*/ 50 h 100"/>
              <a:gd name="T8" fmla="*/ 50 w 101"/>
              <a:gd name="T9" fmla="*/ 0 h 100"/>
              <a:gd name="T10" fmla="*/ 50 w 101"/>
              <a:gd name="T11" fmla="*/ 67 h 100"/>
              <a:gd name="T12" fmla="*/ 34 w 101"/>
              <a:gd name="T13" fmla="*/ 50 h 100"/>
              <a:gd name="T14" fmla="*/ 50 w 101"/>
              <a:gd name="T15" fmla="*/ 33 h 100"/>
              <a:gd name="T16" fmla="*/ 67 w 101"/>
              <a:gd name="T17" fmla="*/ 50 h 100"/>
              <a:gd name="T18" fmla="*/ 50 w 101"/>
              <a:gd name="T19" fmla="*/ 67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1" h="100">
                <a:moveTo>
                  <a:pt x="50" y="0"/>
                </a:moveTo>
                <a:cubicBezTo>
                  <a:pt x="23" y="0"/>
                  <a:pt x="0" y="22"/>
                  <a:pt x="0" y="50"/>
                </a:cubicBezTo>
                <a:cubicBezTo>
                  <a:pt x="0" y="77"/>
                  <a:pt x="23" y="100"/>
                  <a:pt x="50" y="100"/>
                </a:cubicBezTo>
                <a:cubicBezTo>
                  <a:pt x="78" y="100"/>
                  <a:pt x="101" y="77"/>
                  <a:pt x="101" y="50"/>
                </a:cubicBezTo>
                <a:cubicBezTo>
                  <a:pt x="101" y="22"/>
                  <a:pt x="78" y="0"/>
                  <a:pt x="50" y="0"/>
                </a:cubicBezTo>
                <a:close/>
                <a:moveTo>
                  <a:pt x="50" y="67"/>
                </a:moveTo>
                <a:cubicBezTo>
                  <a:pt x="41" y="67"/>
                  <a:pt x="34" y="59"/>
                  <a:pt x="34" y="50"/>
                </a:cubicBezTo>
                <a:cubicBezTo>
                  <a:pt x="34" y="41"/>
                  <a:pt x="41" y="33"/>
                  <a:pt x="50" y="33"/>
                </a:cubicBezTo>
                <a:cubicBezTo>
                  <a:pt x="60" y="33"/>
                  <a:pt x="67" y="41"/>
                  <a:pt x="67" y="50"/>
                </a:cubicBezTo>
                <a:cubicBezTo>
                  <a:pt x="67" y="59"/>
                  <a:pt x="60" y="67"/>
                  <a:pt x="50" y="67"/>
                </a:cubicBezTo>
                <a:close/>
              </a:path>
            </a:pathLst>
          </a:custGeom>
          <a:solidFill>
            <a:sysClr val="window" lastClr="FFFFFF"/>
          </a:solidFill>
          <a:ln>
            <a:solidFill>
              <a:srgbClr val="969696"/>
            </a:solidFill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14"/>
          <p:cNvSpPr>
            <a:spLocks noEditPoints="1"/>
          </p:cNvSpPr>
          <p:nvPr/>
        </p:nvSpPr>
        <p:spPr bwMode="auto">
          <a:xfrm>
            <a:off x="8347075" y="4737100"/>
            <a:ext cx="425450" cy="427038"/>
          </a:xfrm>
          <a:custGeom>
            <a:avLst/>
            <a:gdLst>
              <a:gd name="T0" fmla="*/ 434 w 688"/>
              <a:gd name="T1" fmla="*/ 77 h 688"/>
              <a:gd name="T2" fmla="*/ 284 w 688"/>
              <a:gd name="T3" fmla="*/ 194 h 688"/>
              <a:gd name="T4" fmla="*/ 175 w 688"/>
              <a:gd name="T5" fmla="*/ 194 h 688"/>
              <a:gd name="T6" fmla="*/ 0 w 688"/>
              <a:gd name="T7" fmla="*/ 301 h 688"/>
              <a:gd name="T8" fmla="*/ 129 w 688"/>
              <a:gd name="T9" fmla="*/ 452 h 688"/>
              <a:gd name="T10" fmla="*/ 172 w 688"/>
              <a:gd name="T11" fmla="*/ 688 h 688"/>
              <a:gd name="T12" fmla="*/ 301 w 688"/>
              <a:gd name="T13" fmla="*/ 645 h 688"/>
              <a:gd name="T14" fmla="*/ 279 w 688"/>
              <a:gd name="T15" fmla="*/ 581 h 688"/>
              <a:gd name="T16" fmla="*/ 280 w 688"/>
              <a:gd name="T17" fmla="*/ 429 h 688"/>
              <a:gd name="T18" fmla="*/ 283 w 688"/>
              <a:gd name="T19" fmla="*/ 418 h 688"/>
              <a:gd name="T20" fmla="*/ 290 w 688"/>
              <a:gd name="T21" fmla="*/ 412 h 688"/>
              <a:gd name="T22" fmla="*/ 296 w 688"/>
              <a:gd name="T23" fmla="*/ 410 h 688"/>
              <a:gd name="T24" fmla="*/ 434 w 688"/>
              <a:gd name="T25" fmla="*/ 525 h 688"/>
              <a:gd name="T26" fmla="*/ 688 w 688"/>
              <a:gd name="T27" fmla="*/ 301 h 688"/>
              <a:gd name="T28" fmla="*/ 430 w 688"/>
              <a:gd name="T29" fmla="*/ 301 h 688"/>
              <a:gd name="T30" fmla="*/ 495 w 688"/>
              <a:gd name="T31" fmla="*/ 237 h 688"/>
              <a:gd name="T32" fmla="*/ 495 w 688"/>
              <a:gd name="T33" fmla="*/ 366 h 688"/>
              <a:gd name="T34" fmla="*/ 430 w 688"/>
              <a:gd name="T35" fmla="*/ 301 h 688"/>
              <a:gd name="T36" fmla="*/ 86 w 688"/>
              <a:gd name="T37" fmla="*/ 237 h 688"/>
              <a:gd name="T38" fmla="*/ 215 w 688"/>
              <a:gd name="T39" fmla="*/ 301 h 688"/>
              <a:gd name="T40" fmla="*/ 86 w 688"/>
              <a:gd name="T41" fmla="*/ 366 h 688"/>
              <a:gd name="T42" fmla="*/ 258 w 688"/>
              <a:gd name="T43" fmla="*/ 645 h 688"/>
              <a:gd name="T44" fmla="*/ 172 w 688"/>
              <a:gd name="T45" fmla="*/ 452 h 688"/>
              <a:gd name="T46" fmla="*/ 175 w 688"/>
              <a:gd name="T47" fmla="*/ 409 h 688"/>
              <a:gd name="T48" fmla="*/ 240 w 688"/>
              <a:gd name="T49" fmla="*/ 409 h 688"/>
              <a:gd name="T50" fmla="*/ 236 w 688"/>
              <a:gd name="T51" fmla="*/ 581 h 688"/>
              <a:gd name="T52" fmla="*/ 258 w 688"/>
              <a:gd name="T53" fmla="*/ 627 h 688"/>
              <a:gd name="T54" fmla="*/ 284 w 688"/>
              <a:gd name="T55" fmla="*/ 366 h 688"/>
              <a:gd name="T56" fmla="*/ 280 w 688"/>
              <a:gd name="T57" fmla="*/ 366 h 688"/>
              <a:gd name="T58" fmla="*/ 280 w 688"/>
              <a:gd name="T59" fmla="*/ 237 h 688"/>
              <a:gd name="T60" fmla="*/ 396 w 688"/>
              <a:gd name="T61" fmla="*/ 193 h 688"/>
              <a:gd name="T62" fmla="*/ 396 w 688"/>
              <a:gd name="T63" fmla="*/ 409 h 688"/>
              <a:gd name="T64" fmla="*/ 538 w 688"/>
              <a:gd name="T65" fmla="*/ 559 h 688"/>
              <a:gd name="T66" fmla="*/ 495 w 688"/>
              <a:gd name="T67" fmla="*/ 409 h 688"/>
              <a:gd name="T68" fmla="*/ 495 w 688"/>
              <a:gd name="T69" fmla="*/ 194 h 688"/>
              <a:gd name="T70" fmla="*/ 538 w 688"/>
              <a:gd name="T71" fmla="*/ 43 h 688"/>
              <a:gd name="T72" fmla="*/ 538 w 688"/>
              <a:gd name="T73" fmla="*/ 559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88" h="688">
                <a:moveTo>
                  <a:pt x="538" y="0"/>
                </a:moveTo>
                <a:cubicBezTo>
                  <a:pt x="493" y="0"/>
                  <a:pt x="459" y="30"/>
                  <a:pt x="434" y="77"/>
                </a:cubicBezTo>
                <a:cubicBezTo>
                  <a:pt x="433" y="77"/>
                  <a:pt x="433" y="77"/>
                  <a:pt x="433" y="77"/>
                </a:cubicBezTo>
                <a:cubicBezTo>
                  <a:pt x="397" y="148"/>
                  <a:pt x="343" y="194"/>
                  <a:pt x="284" y="194"/>
                </a:cubicBezTo>
                <a:cubicBezTo>
                  <a:pt x="270" y="194"/>
                  <a:pt x="270" y="194"/>
                  <a:pt x="270" y="194"/>
                </a:cubicBezTo>
                <a:cubicBezTo>
                  <a:pt x="175" y="194"/>
                  <a:pt x="175" y="194"/>
                  <a:pt x="175" y="194"/>
                </a:cubicBezTo>
                <a:cubicBezTo>
                  <a:pt x="86" y="194"/>
                  <a:pt x="86" y="194"/>
                  <a:pt x="86" y="194"/>
                </a:cubicBezTo>
                <a:cubicBezTo>
                  <a:pt x="38" y="194"/>
                  <a:pt x="0" y="241"/>
                  <a:pt x="0" y="301"/>
                </a:cubicBezTo>
                <a:cubicBezTo>
                  <a:pt x="0" y="361"/>
                  <a:pt x="38" y="409"/>
                  <a:pt x="86" y="409"/>
                </a:cubicBezTo>
                <a:cubicBezTo>
                  <a:pt x="110" y="409"/>
                  <a:pt x="129" y="428"/>
                  <a:pt x="129" y="452"/>
                </a:cubicBezTo>
                <a:cubicBezTo>
                  <a:pt x="129" y="645"/>
                  <a:pt x="129" y="645"/>
                  <a:pt x="129" y="645"/>
                </a:cubicBezTo>
                <a:cubicBezTo>
                  <a:pt x="129" y="669"/>
                  <a:pt x="148" y="688"/>
                  <a:pt x="172" y="688"/>
                </a:cubicBezTo>
                <a:cubicBezTo>
                  <a:pt x="258" y="688"/>
                  <a:pt x="258" y="688"/>
                  <a:pt x="258" y="688"/>
                </a:cubicBezTo>
                <a:cubicBezTo>
                  <a:pt x="282" y="688"/>
                  <a:pt x="301" y="669"/>
                  <a:pt x="301" y="645"/>
                </a:cubicBezTo>
                <a:cubicBezTo>
                  <a:pt x="301" y="624"/>
                  <a:pt x="301" y="624"/>
                  <a:pt x="301" y="624"/>
                </a:cubicBezTo>
                <a:cubicBezTo>
                  <a:pt x="301" y="602"/>
                  <a:pt x="279" y="592"/>
                  <a:pt x="279" y="581"/>
                </a:cubicBezTo>
                <a:cubicBezTo>
                  <a:pt x="279" y="430"/>
                  <a:pt x="279" y="430"/>
                  <a:pt x="279" y="430"/>
                </a:cubicBezTo>
                <a:cubicBezTo>
                  <a:pt x="279" y="429"/>
                  <a:pt x="280" y="429"/>
                  <a:pt x="280" y="429"/>
                </a:cubicBezTo>
                <a:cubicBezTo>
                  <a:pt x="280" y="426"/>
                  <a:pt x="281" y="423"/>
                  <a:pt x="282" y="420"/>
                </a:cubicBezTo>
                <a:cubicBezTo>
                  <a:pt x="283" y="419"/>
                  <a:pt x="283" y="419"/>
                  <a:pt x="283" y="418"/>
                </a:cubicBezTo>
                <a:cubicBezTo>
                  <a:pt x="285" y="416"/>
                  <a:pt x="287" y="414"/>
                  <a:pt x="290" y="412"/>
                </a:cubicBezTo>
                <a:cubicBezTo>
                  <a:pt x="290" y="412"/>
                  <a:pt x="290" y="412"/>
                  <a:pt x="290" y="412"/>
                </a:cubicBezTo>
                <a:cubicBezTo>
                  <a:pt x="290" y="412"/>
                  <a:pt x="290" y="412"/>
                  <a:pt x="291" y="412"/>
                </a:cubicBezTo>
                <a:cubicBezTo>
                  <a:pt x="292" y="411"/>
                  <a:pt x="294" y="410"/>
                  <a:pt x="296" y="410"/>
                </a:cubicBezTo>
                <a:cubicBezTo>
                  <a:pt x="350" y="416"/>
                  <a:pt x="400" y="459"/>
                  <a:pt x="433" y="525"/>
                </a:cubicBezTo>
                <a:cubicBezTo>
                  <a:pt x="434" y="525"/>
                  <a:pt x="434" y="525"/>
                  <a:pt x="434" y="525"/>
                </a:cubicBezTo>
                <a:cubicBezTo>
                  <a:pt x="459" y="572"/>
                  <a:pt x="493" y="602"/>
                  <a:pt x="538" y="602"/>
                </a:cubicBezTo>
                <a:cubicBezTo>
                  <a:pt x="636" y="602"/>
                  <a:pt x="688" y="451"/>
                  <a:pt x="688" y="301"/>
                </a:cubicBezTo>
                <a:cubicBezTo>
                  <a:pt x="688" y="151"/>
                  <a:pt x="636" y="0"/>
                  <a:pt x="538" y="0"/>
                </a:cubicBezTo>
                <a:close/>
                <a:moveTo>
                  <a:pt x="430" y="301"/>
                </a:moveTo>
                <a:cubicBezTo>
                  <a:pt x="430" y="279"/>
                  <a:pt x="431" y="257"/>
                  <a:pt x="434" y="237"/>
                </a:cubicBezTo>
                <a:cubicBezTo>
                  <a:pt x="495" y="237"/>
                  <a:pt x="495" y="237"/>
                  <a:pt x="495" y="237"/>
                </a:cubicBezTo>
                <a:cubicBezTo>
                  <a:pt x="518" y="237"/>
                  <a:pt x="538" y="265"/>
                  <a:pt x="538" y="301"/>
                </a:cubicBezTo>
                <a:cubicBezTo>
                  <a:pt x="538" y="337"/>
                  <a:pt x="518" y="366"/>
                  <a:pt x="495" y="366"/>
                </a:cubicBezTo>
                <a:cubicBezTo>
                  <a:pt x="434" y="366"/>
                  <a:pt x="434" y="366"/>
                  <a:pt x="434" y="366"/>
                </a:cubicBezTo>
                <a:cubicBezTo>
                  <a:pt x="431" y="345"/>
                  <a:pt x="430" y="323"/>
                  <a:pt x="430" y="301"/>
                </a:cubicBezTo>
                <a:close/>
                <a:moveTo>
                  <a:pt x="43" y="301"/>
                </a:moveTo>
                <a:cubicBezTo>
                  <a:pt x="43" y="265"/>
                  <a:pt x="62" y="237"/>
                  <a:pt x="86" y="237"/>
                </a:cubicBezTo>
                <a:cubicBezTo>
                  <a:pt x="237" y="237"/>
                  <a:pt x="237" y="237"/>
                  <a:pt x="237" y="237"/>
                </a:cubicBezTo>
                <a:cubicBezTo>
                  <a:pt x="223" y="252"/>
                  <a:pt x="215" y="275"/>
                  <a:pt x="215" y="301"/>
                </a:cubicBezTo>
                <a:cubicBezTo>
                  <a:pt x="215" y="327"/>
                  <a:pt x="223" y="350"/>
                  <a:pt x="237" y="366"/>
                </a:cubicBezTo>
                <a:cubicBezTo>
                  <a:pt x="86" y="366"/>
                  <a:pt x="86" y="366"/>
                  <a:pt x="86" y="366"/>
                </a:cubicBezTo>
                <a:cubicBezTo>
                  <a:pt x="62" y="366"/>
                  <a:pt x="43" y="337"/>
                  <a:pt x="43" y="301"/>
                </a:cubicBezTo>
                <a:close/>
                <a:moveTo>
                  <a:pt x="258" y="645"/>
                </a:moveTo>
                <a:cubicBezTo>
                  <a:pt x="172" y="645"/>
                  <a:pt x="172" y="645"/>
                  <a:pt x="172" y="645"/>
                </a:cubicBezTo>
                <a:cubicBezTo>
                  <a:pt x="172" y="452"/>
                  <a:pt x="172" y="452"/>
                  <a:pt x="172" y="452"/>
                </a:cubicBezTo>
                <a:cubicBezTo>
                  <a:pt x="172" y="436"/>
                  <a:pt x="168" y="421"/>
                  <a:pt x="160" y="409"/>
                </a:cubicBezTo>
                <a:cubicBezTo>
                  <a:pt x="175" y="409"/>
                  <a:pt x="175" y="409"/>
                  <a:pt x="175" y="409"/>
                </a:cubicBezTo>
                <a:cubicBezTo>
                  <a:pt x="175" y="409"/>
                  <a:pt x="175" y="409"/>
                  <a:pt x="175" y="409"/>
                </a:cubicBezTo>
                <a:cubicBezTo>
                  <a:pt x="240" y="409"/>
                  <a:pt x="240" y="409"/>
                  <a:pt x="240" y="409"/>
                </a:cubicBezTo>
                <a:cubicBezTo>
                  <a:pt x="238" y="415"/>
                  <a:pt x="236" y="423"/>
                  <a:pt x="236" y="430"/>
                </a:cubicBezTo>
                <a:cubicBezTo>
                  <a:pt x="236" y="581"/>
                  <a:pt x="236" y="581"/>
                  <a:pt x="236" y="581"/>
                </a:cubicBezTo>
                <a:cubicBezTo>
                  <a:pt x="236" y="601"/>
                  <a:pt x="248" y="615"/>
                  <a:pt x="255" y="623"/>
                </a:cubicBezTo>
                <a:cubicBezTo>
                  <a:pt x="256" y="624"/>
                  <a:pt x="257" y="626"/>
                  <a:pt x="258" y="627"/>
                </a:cubicBezTo>
                <a:lnTo>
                  <a:pt x="258" y="645"/>
                </a:lnTo>
                <a:close/>
                <a:moveTo>
                  <a:pt x="284" y="366"/>
                </a:moveTo>
                <a:cubicBezTo>
                  <a:pt x="280" y="366"/>
                  <a:pt x="280" y="366"/>
                  <a:pt x="280" y="366"/>
                </a:cubicBezTo>
                <a:cubicBezTo>
                  <a:pt x="280" y="366"/>
                  <a:pt x="280" y="366"/>
                  <a:pt x="280" y="366"/>
                </a:cubicBezTo>
                <a:cubicBezTo>
                  <a:pt x="256" y="366"/>
                  <a:pt x="237" y="337"/>
                  <a:pt x="237" y="301"/>
                </a:cubicBezTo>
                <a:cubicBezTo>
                  <a:pt x="237" y="265"/>
                  <a:pt x="256" y="237"/>
                  <a:pt x="280" y="237"/>
                </a:cubicBezTo>
                <a:cubicBezTo>
                  <a:pt x="284" y="237"/>
                  <a:pt x="284" y="237"/>
                  <a:pt x="284" y="237"/>
                </a:cubicBezTo>
                <a:cubicBezTo>
                  <a:pt x="325" y="237"/>
                  <a:pt x="363" y="221"/>
                  <a:pt x="396" y="193"/>
                </a:cubicBezTo>
                <a:cubicBezTo>
                  <a:pt x="390" y="228"/>
                  <a:pt x="387" y="264"/>
                  <a:pt x="387" y="301"/>
                </a:cubicBezTo>
                <a:cubicBezTo>
                  <a:pt x="387" y="338"/>
                  <a:pt x="390" y="375"/>
                  <a:pt x="396" y="409"/>
                </a:cubicBezTo>
                <a:cubicBezTo>
                  <a:pt x="363" y="382"/>
                  <a:pt x="325" y="366"/>
                  <a:pt x="284" y="366"/>
                </a:cubicBezTo>
                <a:close/>
                <a:moveTo>
                  <a:pt x="538" y="559"/>
                </a:moveTo>
                <a:cubicBezTo>
                  <a:pt x="494" y="559"/>
                  <a:pt x="457" y="497"/>
                  <a:pt x="440" y="409"/>
                </a:cubicBezTo>
                <a:cubicBezTo>
                  <a:pt x="495" y="409"/>
                  <a:pt x="495" y="409"/>
                  <a:pt x="495" y="409"/>
                </a:cubicBezTo>
                <a:cubicBezTo>
                  <a:pt x="543" y="409"/>
                  <a:pt x="581" y="361"/>
                  <a:pt x="581" y="301"/>
                </a:cubicBezTo>
                <a:cubicBezTo>
                  <a:pt x="581" y="241"/>
                  <a:pt x="543" y="194"/>
                  <a:pt x="495" y="194"/>
                </a:cubicBezTo>
                <a:cubicBezTo>
                  <a:pt x="440" y="194"/>
                  <a:pt x="440" y="194"/>
                  <a:pt x="440" y="194"/>
                </a:cubicBezTo>
                <a:cubicBezTo>
                  <a:pt x="457" y="105"/>
                  <a:pt x="494" y="43"/>
                  <a:pt x="538" y="43"/>
                </a:cubicBezTo>
                <a:cubicBezTo>
                  <a:pt x="597" y="43"/>
                  <a:pt x="645" y="159"/>
                  <a:pt x="645" y="301"/>
                </a:cubicBezTo>
                <a:cubicBezTo>
                  <a:pt x="645" y="443"/>
                  <a:pt x="597" y="559"/>
                  <a:pt x="538" y="559"/>
                </a:cubicBezTo>
                <a:close/>
              </a:path>
            </a:pathLst>
          </a:custGeom>
          <a:solidFill>
            <a:srgbClr val="004564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9" name="Straight Connector 132"/>
          <p:cNvCxnSpPr>
            <a:cxnSpLocks noChangeShapeType="1"/>
          </p:cNvCxnSpPr>
          <p:nvPr/>
        </p:nvCxnSpPr>
        <p:spPr bwMode="auto">
          <a:xfrm>
            <a:off x="4083050" y="2414588"/>
            <a:ext cx="152400" cy="0"/>
          </a:xfrm>
          <a:prstGeom prst="line">
            <a:avLst/>
          </a:prstGeom>
          <a:noFill/>
          <a:ln w="12700" algn="ctr">
            <a:solidFill>
              <a:srgbClr val="ADBACA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Straight Connector 133"/>
          <p:cNvCxnSpPr>
            <a:cxnSpLocks noChangeShapeType="1"/>
          </p:cNvCxnSpPr>
          <p:nvPr/>
        </p:nvCxnSpPr>
        <p:spPr bwMode="auto">
          <a:xfrm>
            <a:off x="4235450" y="2409825"/>
            <a:ext cx="0" cy="2533650"/>
          </a:xfrm>
          <a:prstGeom prst="line">
            <a:avLst/>
          </a:prstGeom>
          <a:noFill/>
          <a:ln w="12700" algn="ctr">
            <a:solidFill>
              <a:srgbClr val="ADBACA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Straight Connector 136"/>
          <p:cNvCxnSpPr>
            <a:cxnSpLocks noChangeShapeType="1"/>
          </p:cNvCxnSpPr>
          <p:nvPr/>
        </p:nvCxnSpPr>
        <p:spPr bwMode="auto">
          <a:xfrm>
            <a:off x="4083050" y="4943475"/>
            <a:ext cx="152400" cy="0"/>
          </a:xfrm>
          <a:prstGeom prst="line">
            <a:avLst/>
          </a:prstGeom>
          <a:noFill/>
          <a:ln w="12700" algn="ctr">
            <a:solidFill>
              <a:srgbClr val="ADBACA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Straight Connector 137"/>
          <p:cNvCxnSpPr>
            <a:cxnSpLocks noChangeShapeType="1"/>
          </p:cNvCxnSpPr>
          <p:nvPr/>
        </p:nvCxnSpPr>
        <p:spPr bwMode="auto">
          <a:xfrm>
            <a:off x="4073525" y="3692525"/>
            <a:ext cx="650875" cy="0"/>
          </a:xfrm>
          <a:prstGeom prst="line">
            <a:avLst/>
          </a:prstGeom>
          <a:noFill/>
          <a:ln w="12700" algn="ctr">
            <a:solidFill>
              <a:srgbClr val="ADBACA"/>
            </a:solidFill>
            <a:prstDash val="sys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Straight Connector 141"/>
          <p:cNvCxnSpPr>
            <a:cxnSpLocks noChangeShapeType="1"/>
          </p:cNvCxnSpPr>
          <p:nvPr/>
        </p:nvCxnSpPr>
        <p:spPr bwMode="auto">
          <a:xfrm>
            <a:off x="7959725" y="2414588"/>
            <a:ext cx="152400" cy="0"/>
          </a:xfrm>
          <a:prstGeom prst="line">
            <a:avLst/>
          </a:prstGeom>
          <a:noFill/>
          <a:ln w="12700" algn="ctr">
            <a:solidFill>
              <a:srgbClr val="ADBACA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Straight Connector 142"/>
          <p:cNvCxnSpPr>
            <a:cxnSpLocks noChangeShapeType="1"/>
          </p:cNvCxnSpPr>
          <p:nvPr/>
        </p:nvCxnSpPr>
        <p:spPr bwMode="auto">
          <a:xfrm>
            <a:off x="7959725" y="2409825"/>
            <a:ext cx="0" cy="2533650"/>
          </a:xfrm>
          <a:prstGeom prst="line">
            <a:avLst/>
          </a:prstGeom>
          <a:noFill/>
          <a:ln w="12700" algn="ctr">
            <a:solidFill>
              <a:srgbClr val="ADBACA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Straight Connector 143"/>
          <p:cNvCxnSpPr>
            <a:cxnSpLocks noChangeShapeType="1"/>
          </p:cNvCxnSpPr>
          <p:nvPr/>
        </p:nvCxnSpPr>
        <p:spPr bwMode="auto">
          <a:xfrm>
            <a:off x="7959725" y="4943475"/>
            <a:ext cx="152400" cy="0"/>
          </a:xfrm>
          <a:prstGeom prst="line">
            <a:avLst/>
          </a:prstGeom>
          <a:noFill/>
          <a:ln w="12700" algn="ctr">
            <a:solidFill>
              <a:srgbClr val="ADBACA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Straight Connector 144"/>
          <p:cNvCxnSpPr>
            <a:cxnSpLocks noChangeShapeType="1"/>
          </p:cNvCxnSpPr>
          <p:nvPr/>
        </p:nvCxnSpPr>
        <p:spPr bwMode="auto">
          <a:xfrm>
            <a:off x="7454900" y="3692525"/>
            <a:ext cx="650875" cy="0"/>
          </a:xfrm>
          <a:prstGeom prst="line">
            <a:avLst/>
          </a:prstGeom>
          <a:noFill/>
          <a:ln w="12700" algn="ctr">
            <a:solidFill>
              <a:srgbClr val="ADBACA"/>
            </a:solidFill>
            <a:prstDash val="sysDash"/>
            <a:miter lim="800000"/>
            <a:headEnd type="oval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008063" y="21082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511175" y="2393950"/>
            <a:ext cx="247491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008063" y="34051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511175" y="3690938"/>
            <a:ext cx="247491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008063" y="46831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511175" y="4968875"/>
            <a:ext cx="247491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>
            <a:spLocks noChangeArrowheads="1"/>
          </p:cNvSpPr>
          <p:nvPr/>
        </p:nvSpPr>
        <p:spPr bwMode="auto">
          <a:xfrm>
            <a:off x="9358313" y="21209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>
            <a:spLocks noChangeArrowheads="1"/>
          </p:cNvSpPr>
          <p:nvPr/>
        </p:nvSpPr>
        <p:spPr bwMode="auto">
          <a:xfrm>
            <a:off x="9358313" y="2406650"/>
            <a:ext cx="2566987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3"/>
          <p:cNvSpPr txBox="1">
            <a:spLocks noChangeArrowheads="1"/>
          </p:cNvSpPr>
          <p:nvPr/>
        </p:nvSpPr>
        <p:spPr bwMode="auto">
          <a:xfrm>
            <a:off x="9358313" y="34178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13"/>
          <p:cNvSpPr txBox="1">
            <a:spLocks noChangeArrowheads="1"/>
          </p:cNvSpPr>
          <p:nvPr/>
        </p:nvSpPr>
        <p:spPr bwMode="auto">
          <a:xfrm>
            <a:off x="9358313" y="3703638"/>
            <a:ext cx="25669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3"/>
          <p:cNvSpPr txBox="1">
            <a:spLocks noChangeArrowheads="1"/>
          </p:cNvSpPr>
          <p:nvPr/>
        </p:nvSpPr>
        <p:spPr bwMode="auto">
          <a:xfrm>
            <a:off x="9358313" y="46958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13"/>
          <p:cNvSpPr txBox="1">
            <a:spLocks noChangeArrowheads="1"/>
          </p:cNvSpPr>
          <p:nvPr/>
        </p:nvSpPr>
        <p:spPr bwMode="auto">
          <a:xfrm>
            <a:off x="9358313" y="4981575"/>
            <a:ext cx="25669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523"/>
          <a:stretch>
            <a:fillRect/>
          </a:stretch>
        </p:blipFill>
        <p:spPr>
          <a:xfrm>
            <a:off x="0" y="0"/>
            <a:ext cx="12192000" cy="686058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7199" y="79291"/>
            <a:ext cx="4181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  <a:endParaRPr lang="zh-CN" altLang="en-US" sz="28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20" t="6120" r="12616" b="82402"/>
          <a:stretch>
            <a:fillRect/>
          </a:stretch>
        </p:blipFill>
        <p:spPr>
          <a:xfrm rot="575745" flipH="1">
            <a:off x="157909" y="115071"/>
            <a:ext cx="318026" cy="54403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284288" y="3309938"/>
            <a:ext cx="9523412" cy="0"/>
          </a:xfrm>
          <a:prstGeom prst="line">
            <a:avLst/>
          </a:prstGeom>
          <a:ln w="12700" cap="sq">
            <a:solidFill>
              <a:srgbClr val="ADBACA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7"/>
          <p:cNvSpPr/>
          <p:nvPr/>
        </p:nvSpPr>
        <p:spPr>
          <a:xfrm>
            <a:off x="2225675" y="3063875"/>
            <a:ext cx="492125" cy="4905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31"/>
          <p:cNvSpPr/>
          <p:nvPr/>
        </p:nvSpPr>
        <p:spPr>
          <a:xfrm>
            <a:off x="4583113" y="3063875"/>
            <a:ext cx="490537" cy="4905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32"/>
          <p:cNvSpPr/>
          <p:nvPr/>
        </p:nvSpPr>
        <p:spPr>
          <a:xfrm>
            <a:off x="6934200" y="3051175"/>
            <a:ext cx="490538" cy="492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34"/>
          <p:cNvSpPr/>
          <p:nvPr/>
        </p:nvSpPr>
        <p:spPr>
          <a:xfrm>
            <a:off x="9342438" y="3051175"/>
            <a:ext cx="490537" cy="492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44"/>
          <p:cNvSpPr txBox="1"/>
          <p:nvPr/>
        </p:nvSpPr>
        <p:spPr>
          <a:xfrm>
            <a:off x="9107488" y="2627313"/>
            <a:ext cx="960437" cy="4206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135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  <a:endParaRPr lang="en-US" sz="2135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45"/>
          <p:cNvSpPr txBox="1"/>
          <p:nvPr/>
        </p:nvSpPr>
        <p:spPr>
          <a:xfrm>
            <a:off x="6699250" y="2632075"/>
            <a:ext cx="960438" cy="420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135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2013</a:t>
            </a:r>
            <a:endParaRPr lang="en-US" sz="2135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46"/>
          <p:cNvSpPr txBox="1"/>
          <p:nvPr/>
        </p:nvSpPr>
        <p:spPr>
          <a:xfrm>
            <a:off x="4348163" y="2643188"/>
            <a:ext cx="960437" cy="4206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135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  <a:endParaRPr lang="en-US" sz="2135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47"/>
          <p:cNvSpPr txBox="1"/>
          <p:nvPr/>
        </p:nvSpPr>
        <p:spPr>
          <a:xfrm>
            <a:off x="1995488" y="2643188"/>
            <a:ext cx="960437" cy="4206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13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2011</a:t>
            </a:r>
            <a:endParaRPr lang="en-US" sz="213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1204913" y="376555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1357313" y="406400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3643313" y="376555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3795713" y="406400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6081713" y="376555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6234113" y="406400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8520113" y="376555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8672513" y="406400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523"/>
          <a:stretch>
            <a:fillRect/>
          </a:stretch>
        </p:blipFill>
        <p:spPr>
          <a:xfrm>
            <a:off x="0" y="0"/>
            <a:ext cx="12192000" cy="6860583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457199" y="79291"/>
            <a:ext cx="4181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  <a:endParaRPr lang="zh-CN" altLang="en-US" sz="28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20" t="6120" r="12616" b="82402"/>
          <a:stretch>
            <a:fillRect/>
          </a:stretch>
        </p:blipFill>
        <p:spPr>
          <a:xfrm rot="575745" flipH="1">
            <a:off x="157909" y="115071"/>
            <a:ext cx="318026" cy="544030"/>
          </a:xfrm>
          <a:prstGeom prst="rect">
            <a:avLst/>
          </a:prstGeom>
        </p:spPr>
      </p:pic>
      <p:sp>
        <p:nvSpPr>
          <p:cNvPr id="5" name="Oval 3"/>
          <p:cNvSpPr/>
          <p:nvPr/>
        </p:nvSpPr>
        <p:spPr>
          <a:xfrm>
            <a:off x="4314825" y="2419350"/>
            <a:ext cx="3563938" cy="3563938"/>
          </a:xfrm>
          <a:prstGeom prst="ellipse">
            <a:avLst/>
          </a:prstGeom>
          <a:noFill/>
          <a:ln w="76200" cap="flat" cmpd="sng" algn="ctr">
            <a:solidFill>
              <a:srgbClr val="C1C7D0"/>
            </a:solidFill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Down Arrow Callout 5"/>
          <p:cNvSpPr/>
          <p:nvPr/>
        </p:nvSpPr>
        <p:spPr>
          <a:xfrm>
            <a:off x="5249863" y="1552575"/>
            <a:ext cx="1693862" cy="827088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Sev01"/>
          <p:cNvSpPr>
            <a:spLocks noChangeAspect="1"/>
          </p:cNvSpPr>
          <p:nvPr/>
        </p:nvSpPr>
        <p:spPr>
          <a:xfrm>
            <a:off x="3678238" y="1997075"/>
            <a:ext cx="962025" cy="962025"/>
          </a:xfrm>
          <a:prstGeom prst="ellipse">
            <a:avLst/>
          </a:prstGeom>
          <a:noFill/>
          <a:ln w="57150" cap="flat" cmpd="sng" algn="ctr">
            <a:solidFill>
              <a:schemeClr val="bg1"/>
            </a:solidFill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5325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Sev01"/>
          <p:cNvSpPr>
            <a:spLocks noChangeAspect="1"/>
          </p:cNvSpPr>
          <p:nvPr/>
        </p:nvSpPr>
        <p:spPr>
          <a:xfrm>
            <a:off x="3125788" y="3719513"/>
            <a:ext cx="962025" cy="962025"/>
          </a:xfrm>
          <a:prstGeom prst="ellipse">
            <a:avLst/>
          </a:prstGeom>
          <a:noFill/>
          <a:ln w="57150" cap="flat" cmpd="sng" algn="ctr">
            <a:solidFill>
              <a:schemeClr val="bg1"/>
            </a:solidFill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5325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Sev01"/>
          <p:cNvSpPr>
            <a:spLocks noChangeAspect="1"/>
          </p:cNvSpPr>
          <p:nvPr/>
        </p:nvSpPr>
        <p:spPr>
          <a:xfrm>
            <a:off x="3678238" y="5294313"/>
            <a:ext cx="962025" cy="962025"/>
          </a:xfrm>
          <a:prstGeom prst="ellipse">
            <a:avLst/>
          </a:prstGeom>
          <a:noFill/>
          <a:ln w="57150" cap="flat" cmpd="sng" algn="ctr">
            <a:solidFill>
              <a:schemeClr val="bg1"/>
            </a:solidFill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5325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" name="Group 10"/>
          <p:cNvGrpSpPr/>
          <p:nvPr/>
        </p:nvGrpSpPr>
        <p:grpSpPr bwMode="auto">
          <a:xfrm>
            <a:off x="1055688" y="2901950"/>
            <a:ext cx="2768600" cy="381000"/>
            <a:chOff x="539510" y="1997706"/>
            <a:chExt cx="2079646" cy="286009"/>
          </a:xfrm>
        </p:grpSpPr>
        <p:cxnSp>
          <p:nvCxnSpPr>
            <p:cNvPr id="13" name="Straight Connector 11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2386109" y="1997706"/>
              <a:ext cx="233047" cy="285164"/>
            </a:xfrm>
            <a:prstGeom prst="line">
              <a:avLst/>
            </a:prstGeom>
            <a:noFill/>
            <a:ln w="12700" algn="ctr">
              <a:solidFill>
                <a:srgbClr val="556F7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Straight Connector 12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539510" y="2283715"/>
              <a:ext cx="1843424" cy="0"/>
            </a:xfrm>
            <a:prstGeom prst="line">
              <a:avLst/>
            </a:prstGeom>
            <a:noFill/>
            <a:ln w="12700" algn="ctr">
              <a:solidFill>
                <a:srgbClr val="556F7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15" name="Straight Connector 13"/>
          <p:cNvCxnSpPr>
            <a:cxnSpLocks noChangeShapeType="1"/>
          </p:cNvCxnSpPr>
          <p:nvPr/>
        </p:nvCxnSpPr>
        <p:spPr bwMode="auto">
          <a:xfrm flipH="1">
            <a:off x="1055688" y="4200525"/>
            <a:ext cx="2070100" cy="0"/>
          </a:xfrm>
          <a:prstGeom prst="line">
            <a:avLst/>
          </a:prstGeom>
          <a:noFill/>
          <a:ln w="12700" algn="ctr">
            <a:solidFill>
              <a:srgbClr val="556F7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6" name="Group 14"/>
          <p:cNvGrpSpPr/>
          <p:nvPr/>
        </p:nvGrpSpPr>
        <p:grpSpPr bwMode="auto">
          <a:xfrm flipV="1">
            <a:off x="1055688" y="4989513"/>
            <a:ext cx="2768600" cy="381000"/>
            <a:chOff x="539510" y="1997706"/>
            <a:chExt cx="2079646" cy="286009"/>
          </a:xfrm>
        </p:grpSpPr>
        <p:cxnSp>
          <p:nvCxnSpPr>
            <p:cNvPr id="17" name="Straight Connector 15@|9FFC:0|FBC:0|LFC:4308095|LBC:16777215"/>
            <p:cNvCxnSpPr>
              <a:cxnSpLocks noChangeShapeType="1"/>
            </p:cNvCxnSpPr>
            <p:nvPr/>
          </p:nvCxnSpPr>
          <p:spPr bwMode="auto">
            <a:xfrm flipH="1">
              <a:off x="2386109" y="1997706"/>
              <a:ext cx="233047" cy="285164"/>
            </a:xfrm>
            <a:prstGeom prst="line">
              <a:avLst/>
            </a:prstGeom>
            <a:noFill/>
            <a:ln w="12700" algn="ctr">
              <a:solidFill>
                <a:srgbClr val="556F7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Straight Connector 16@|9FFC:0|FBC:0|LFC:4308095|LBC:16777215"/>
            <p:cNvCxnSpPr>
              <a:cxnSpLocks noChangeShapeType="1"/>
            </p:cNvCxnSpPr>
            <p:nvPr/>
          </p:nvCxnSpPr>
          <p:spPr bwMode="auto">
            <a:xfrm flipH="1">
              <a:off x="539510" y="2283715"/>
              <a:ext cx="1843424" cy="0"/>
            </a:xfrm>
            <a:prstGeom prst="line">
              <a:avLst/>
            </a:prstGeom>
            <a:noFill/>
            <a:ln w="12700" algn="ctr">
              <a:solidFill>
                <a:srgbClr val="556F7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9" name="Sev01"/>
          <p:cNvSpPr>
            <a:spLocks noChangeAspect="1"/>
          </p:cNvSpPr>
          <p:nvPr/>
        </p:nvSpPr>
        <p:spPr>
          <a:xfrm flipH="1">
            <a:off x="7586663" y="1997075"/>
            <a:ext cx="962025" cy="962025"/>
          </a:xfrm>
          <a:prstGeom prst="ellipse">
            <a:avLst/>
          </a:prstGeom>
          <a:noFill/>
          <a:ln w="57150" cap="flat" cmpd="sng" algn="ctr">
            <a:solidFill>
              <a:schemeClr val="bg1"/>
            </a:solidFill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5325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Sev01"/>
          <p:cNvSpPr>
            <a:spLocks noChangeAspect="1"/>
          </p:cNvSpPr>
          <p:nvPr/>
        </p:nvSpPr>
        <p:spPr>
          <a:xfrm flipH="1">
            <a:off x="8147050" y="3719513"/>
            <a:ext cx="962025" cy="962025"/>
          </a:xfrm>
          <a:prstGeom prst="ellipse">
            <a:avLst/>
          </a:prstGeom>
          <a:noFill/>
          <a:ln w="57150" cap="flat" cmpd="sng" algn="ctr">
            <a:solidFill>
              <a:schemeClr val="bg1"/>
            </a:solidFill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5325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Sev01"/>
          <p:cNvSpPr>
            <a:spLocks noChangeAspect="1"/>
          </p:cNvSpPr>
          <p:nvPr/>
        </p:nvSpPr>
        <p:spPr>
          <a:xfrm flipH="1">
            <a:off x="7586663" y="5294313"/>
            <a:ext cx="962025" cy="962025"/>
          </a:xfrm>
          <a:prstGeom prst="ellipse">
            <a:avLst/>
          </a:prstGeom>
          <a:noFill/>
          <a:ln w="57150" cap="flat" cmpd="sng" algn="ctr">
            <a:solidFill>
              <a:schemeClr val="bg1"/>
            </a:solidFill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5325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2" name="Group 23"/>
          <p:cNvGrpSpPr/>
          <p:nvPr/>
        </p:nvGrpSpPr>
        <p:grpSpPr bwMode="auto">
          <a:xfrm flipH="1">
            <a:off x="8437563" y="2901950"/>
            <a:ext cx="2767012" cy="381000"/>
            <a:chOff x="539510" y="1997706"/>
            <a:chExt cx="2079646" cy="286009"/>
          </a:xfrm>
        </p:grpSpPr>
        <p:cxnSp>
          <p:nvCxnSpPr>
            <p:cNvPr id="23" name="Straight Connector 24@|9FFC:0|FBC:0|LFC:14657585|LBC:16777215"/>
            <p:cNvCxnSpPr>
              <a:cxnSpLocks noChangeShapeType="1"/>
            </p:cNvCxnSpPr>
            <p:nvPr/>
          </p:nvCxnSpPr>
          <p:spPr bwMode="auto">
            <a:xfrm flipH="1">
              <a:off x="2386109" y="1997706"/>
              <a:ext cx="233047" cy="285164"/>
            </a:xfrm>
            <a:prstGeom prst="line">
              <a:avLst/>
            </a:prstGeom>
            <a:noFill/>
            <a:ln w="12700" algn="ctr">
              <a:solidFill>
                <a:srgbClr val="556F7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" name="Straight Connector 25@|9FFC:0|FBC:0|LFC:14657585|LBC:16777215"/>
            <p:cNvCxnSpPr>
              <a:cxnSpLocks noChangeShapeType="1"/>
            </p:cNvCxnSpPr>
            <p:nvPr/>
          </p:nvCxnSpPr>
          <p:spPr bwMode="auto">
            <a:xfrm flipH="1">
              <a:off x="539510" y="2283715"/>
              <a:ext cx="1843424" cy="0"/>
            </a:xfrm>
            <a:prstGeom prst="line">
              <a:avLst/>
            </a:prstGeom>
            <a:noFill/>
            <a:ln w="12700" algn="ctr">
              <a:solidFill>
                <a:srgbClr val="556F7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25" name="Straight Connector 26"/>
          <p:cNvCxnSpPr>
            <a:cxnSpLocks noChangeShapeType="1"/>
          </p:cNvCxnSpPr>
          <p:nvPr/>
        </p:nvCxnSpPr>
        <p:spPr bwMode="auto">
          <a:xfrm>
            <a:off x="9163050" y="4200525"/>
            <a:ext cx="2070100" cy="0"/>
          </a:xfrm>
          <a:prstGeom prst="line">
            <a:avLst/>
          </a:prstGeom>
          <a:noFill/>
          <a:ln w="12700" algn="ctr">
            <a:solidFill>
              <a:srgbClr val="556F7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6" name="Group 27"/>
          <p:cNvGrpSpPr/>
          <p:nvPr/>
        </p:nvGrpSpPr>
        <p:grpSpPr bwMode="auto">
          <a:xfrm flipH="1" flipV="1">
            <a:off x="8437563" y="4989513"/>
            <a:ext cx="2767012" cy="381000"/>
            <a:chOff x="539510" y="1997706"/>
            <a:chExt cx="2079646" cy="286009"/>
          </a:xfrm>
        </p:grpSpPr>
        <p:cxnSp>
          <p:nvCxnSpPr>
            <p:cNvPr id="27" name="Straight Connector 28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2386109" y="1997706"/>
              <a:ext cx="233047" cy="285164"/>
            </a:xfrm>
            <a:prstGeom prst="line">
              <a:avLst/>
            </a:prstGeom>
            <a:noFill/>
            <a:ln w="12700" algn="ctr">
              <a:solidFill>
                <a:srgbClr val="556F7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8" name="Straight Connector 29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539510" y="2283715"/>
              <a:ext cx="1843424" cy="0"/>
            </a:xfrm>
            <a:prstGeom prst="line">
              <a:avLst/>
            </a:prstGeom>
            <a:noFill/>
            <a:ln w="12700" algn="ctr">
              <a:solidFill>
                <a:srgbClr val="556F7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9" name="Freeform 71"/>
          <p:cNvSpPr>
            <a:spLocks noEditPoints="1"/>
          </p:cNvSpPr>
          <p:nvPr/>
        </p:nvSpPr>
        <p:spPr bwMode="auto">
          <a:xfrm>
            <a:off x="3897313" y="2243138"/>
            <a:ext cx="520700" cy="488950"/>
          </a:xfrm>
          <a:custGeom>
            <a:avLst/>
            <a:gdLst/>
            <a:ahLst/>
            <a:cxnLst>
              <a:cxn ang="0">
                <a:pos x="65" y="22"/>
              </a:cxn>
              <a:cxn ang="0">
                <a:pos x="26" y="45"/>
              </a:cxn>
              <a:cxn ang="0">
                <a:pos x="0" y="26"/>
              </a:cxn>
              <a:cxn ang="0">
                <a:pos x="39" y="0"/>
              </a:cxn>
              <a:cxn ang="0">
                <a:pos x="65" y="22"/>
              </a:cxn>
              <a:cxn ang="0">
                <a:pos x="65" y="69"/>
              </a:cxn>
              <a:cxn ang="0">
                <a:pos x="39" y="91"/>
              </a:cxn>
              <a:cxn ang="0">
                <a:pos x="0" y="67"/>
              </a:cxn>
              <a:cxn ang="0">
                <a:pos x="26" y="45"/>
              </a:cxn>
              <a:cxn ang="0">
                <a:pos x="65" y="69"/>
              </a:cxn>
              <a:cxn ang="0">
                <a:pos x="101" y="97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26" y="97"/>
              </a:cxn>
              <a:cxn ang="0">
                <a:pos x="26" y="89"/>
              </a:cxn>
              <a:cxn ang="0">
                <a:pos x="39" y="95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91" y="95"/>
              </a:cxn>
              <a:cxn ang="0">
                <a:pos x="101" y="89"/>
              </a:cxn>
              <a:cxn ang="0">
                <a:pos x="101" y="97"/>
              </a:cxn>
              <a:cxn ang="0">
                <a:pos x="127" y="26"/>
              </a:cxn>
              <a:cxn ang="0">
                <a:pos x="101" y="45"/>
              </a:cxn>
              <a:cxn ang="0">
                <a:pos x="65" y="22"/>
              </a:cxn>
              <a:cxn ang="0">
                <a:pos x="91" y="0"/>
              </a:cxn>
              <a:cxn ang="0">
                <a:pos x="127" y="26"/>
              </a:cxn>
              <a:cxn ang="0">
                <a:pos x="127" y="67"/>
              </a:cxn>
              <a:cxn ang="0">
                <a:pos x="91" y="91"/>
              </a:cxn>
              <a:cxn ang="0">
                <a:pos x="65" y="69"/>
              </a:cxn>
              <a:cxn ang="0">
                <a:pos x="101" y="45"/>
              </a:cxn>
              <a:cxn ang="0">
                <a:pos x="127" y="67"/>
              </a:cxn>
            </a:cxnLst>
            <a:rect l="0" t="0" r="r" b="b"/>
            <a:pathLst>
              <a:path w="127" h="119">
                <a:moveTo>
                  <a:pt x="65" y="22"/>
                </a:moveTo>
                <a:lnTo>
                  <a:pt x="26" y="45"/>
                </a:lnTo>
                <a:lnTo>
                  <a:pt x="0" y="26"/>
                </a:lnTo>
                <a:lnTo>
                  <a:pt x="39" y="0"/>
                </a:lnTo>
                <a:lnTo>
                  <a:pt x="65" y="22"/>
                </a:lnTo>
                <a:close/>
                <a:moveTo>
                  <a:pt x="65" y="69"/>
                </a:moveTo>
                <a:lnTo>
                  <a:pt x="39" y="91"/>
                </a:lnTo>
                <a:lnTo>
                  <a:pt x="0" y="67"/>
                </a:lnTo>
                <a:lnTo>
                  <a:pt x="26" y="45"/>
                </a:lnTo>
                <a:lnTo>
                  <a:pt x="65" y="69"/>
                </a:lnTo>
                <a:close/>
                <a:moveTo>
                  <a:pt x="101" y="97"/>
                </a:move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26" y="97"/>
                </a:lnTo>
                <a:lnTo>
                  <a:pt x="26" y="89"/>
                </a:lnTo>
                <a:lnTo>
                  <a:pt x="39" y="95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91" y="95"/>
                </a:lnTo>
                <a:lnTo>
                  <a:pt x="101" y="89"/>
                </a:lnTo>
                <a:lnTo>
                  <a:pt x="101" y="97"/>
                </a:lnTo>
                <a:close/>
                <a:moveTo>
                  <a:pt x="127" y="26"/>
                </a:moveTo>
                <a:lnTo>
                  <a:pt x="101" y="45"/>
                </a:lnTo>
                <a:lnTo>
                  <a:pt x="65" y="22"/>
                </a:lnTo>
                <a:lnTo>
                  <a:pt x="91" y="0"/>
                </a:lnTo>
                <a:lnTo>
                  <a:pt x="127" y="26"/>
                </a:lnTo>
                <a:close/>
                <a:moveTo>
                  <a:pt x="127" y="67"/>
                </a:moveTo>
                <a:lnTo>
                  <a:pt x="91" y="91"/>
                </a:lnTo>
                <a:lnTo>
                  <a:pt x="65" y="69"/>
                </a:lnTo>
                <a:lnTo>
                  <a:pt x="101" y="45"/>
                </a:lnTo>
                <a:lnTo>
                  <a:pt x="127" y="6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103"/>
          <p:cNvSpPr/>
          <p:nvPr/>
        </p:nvSpPr>
        <p:spPr bwMode="auto">
          <a:xfrm>
            <a:off x="3435350" y="4022725"/>
            <a:ext cx="342900" cy="355600"/>
          </a:xfrm>
          <a:custGeom>
            <a:avLst/>
            <a:gdLst/>
            <a:ahLst/>
            <a:cxnLst>
              <a:cxn ang="0">
                <a:pos x="56" y="5"/>
              </a:cxn>
              <a:cxn ang="0">
                <a:pos x="33" y="27"/>
              </a:cxn>
              <a:cxn ang="0">
                <a:pos x="33" y="55"/>
              </a:cxn>
              <a:cxn ang="0">
                <a:pos x="45" y="55"/>
              </a:cxn>
              <a:cxn ang="0">
                <a:pos x="47" y="57"/>
              </a:cxn>
              <a:cxn ang="0">
                <a:pos x="45" y="59"/>
              </a:cxn>
              <a:cxn ang="0">
                <a:pos x="13" y="59"/>
              </a:cxn>
              <a:cxn ang="0">
                <a:pos x="10" y="57"/>
              </a:cxn>
              <a:cxn ang="0">
                <a:pos x="13" y="55"/>
              </a:cxn>
              <a:cxn ang="0">
                <a:pos x="24" y="55"/>
              </a:cxn>
              <a:cxn ang="0">
                <a:pos x="24" y="27"/>
              </a:cxn>
              <a:cxn ang="0">
                <a:pos x="2" y="5"/>
              </a:cxn>
              <a:cxn ang="0">
                <a:pos x="0" y="2"/>
              </a:cxn>
              <a:cxn ang="0">
                <a:pos x="4" y="0"/>
              </a:cxn>
              <a:cxn ang="0">
                <a:pos x="54" y="0"/>
              </a:cxn>
              <a:cxn ang="0">
                <a:pos x="57" y="2"/>
              </a:cxn>
              <a:cxn ang="0">
                <a:pos x="56" y="5"/>
              </a:cxn>
            </a:cxnLst>
            <a:rect l="0" t="0" r="r" b="b"/>
            <a:pathLst>
              <a:path w="57" h="59">
                <a:moveTo>
                  <a:pt x="56" y="5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55"/>
                  <a:pt x="33" y="55"/>
                  <a:pt x="33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6" y="55"/>
                  <a:pt x="47" y="56"/>
                  <a:pt x="47" y="57"/>
                </a:cubicBezTo>
                <a:cubicBezTo>
                  <a:pt x="47" y="58"/>
                  <a:pt x="46" y="59"/>
                  <a:pt x="45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6"/>
                  <a:pt x="12" y="55"/>
                  <a:pt x="13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27"/>
                  <a:pt x="24" y="27"/>
                  <a:pt x="24" y="27"/>
                </a:cubicBezTo>
                <a:cubicBezTo>
                  <a:pt x="2" y="5"/>
                  <a:pt x="2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0"/>
                  <a:pt x="2" y="0"/>
                  <a:pt x="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7" y="0"/>
                  <a:pt x="57" y="2"/>
                </a:cubicBezTo>
                <a:cubicBezTo>
                  <a:pt x="57" y="3"/>
                  <a:pt x="57" y="4"/>
                  <a:pt x="56" y="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113"/>
          <p:cNvSpPr>
            <a:spLocks noEditPoints="1"/>
          </p:cNvSpPr>
          <p:nvPr/>
        </p:nvSpPr>
        <p:spPr bwMode="auto">
          <a:xfrm>
            <a:off x="3944938" y="5607050"/>
            <a:ext cx="428625" cy="336550"/>
          </a:xfrm>
          <a:custGeom>
            <a:avLst/>
            <a:gdLst/>
            <a:ahLst/>
            <a:cxnLst>
              <a:cxn ang="0">
                <a:pos x="63" y="20"/>
              </a:cxn>
              <a:cxn ang="0">
                <a:pos x="44" y="43"/>
              </a:cxn>
              <a:cxn ang="0">
                <a:pos x="28" y="47"/>
              </a:cxn>
              <a:cxn ang="0">
                <a:pos x="18" y="46"/>
              </a:cxn>
              <a:cxn ang="0">
                <a:pos x="11" y="43"/>
              </a:cxn>
              <a:cxn ang="0">
                <a:pos x="4" y="50"/>
              </a:cxn>
              <a:cxn ang="0">
                <a:pos x="0" y="47"/>
              </a:cxn>
              <a:cxn ang="0">
                <a:pos x="0" y="46"/>
              </a:cxn>
              <a:cxn ang="0">
                <a:pos x="7" y="37"/>
              </a:cxn>
              <a:cxn ang="0">
                <a:pos x="6" y="34"/>
              </a:cxn>
              <a:cxn ang="0">
                <a:pos x="5" y="30"/>
              </a:cxn>
              <a:cxn ang="0">
                <a:pos x="25" y="8"/>
              </a:cxn>
              <a:cxn ang="0">
                <a:pos x="52" y="3"/>
              </a:cxn>
              <a:cxn ang="0">
                <a:pos x="58" y="0"/>
              </a:cxn>
              <a:cxn ang="0">
                <a:pos x="64" y="13"/>
              </a:cxn>
              <a:cxn ang="0">
                <a:pos x="63" y="20"/>
              </a:cxn>
              <a:cxn ang="0">
                <a:pos x="43" y="18"/>
              </a:cxn>
              <a:cxn ang="0">
                <a:pos x="14" y="32"/>
              </a:cxn>
              <a:cxn ang="0">
                <a:pos x="13" y="34"/>
              </a:cxn>
              <a:cxn ang="0">
                <a:pos x="16" y="36"/>
              </a:cxn>
              <a:cxn ang="0">
                <a:pos x="17" y="36"/>
              </a:cxn>
              <a:cxn ang="0">
                <a:pos x="22" y="31"/>
              </a:cxn>
              <a:cxn ang="0">
                <a:pos x="43" y="23"/>
              </a:cxn>
              <a:cxn ang="0">
                <a:pos x="45" y="20"/>
              </a:cxn>
              <a:cxn ang="0">
                <a:pos x="43" y="18"/>
              </a:cxn>
            </a:cxnLst>
            <a:rect l="0" t="0" r="r" b="b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56"/>
          <p:cNvSpPr>
            <a:spLocks noEditPoints="1"/>
          </p:cNvSpPr>
          <p:nvPr/>
        </p:nvSpPr>
        <p:spPr bwMode="auto">
          <a:xfrm>
            <a:off x="7853363" y="2263775"/>
            <a:ext cx="428625" cy="428625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144"/>
          <p:cNvSpPr>
            <a:spLocks noEditPoints="1"/>
          </p:cNvSpPr>
          <p:nvPr/>
        </p:nvSpPr>
        <p:spPr bwMode="auto">
          <a:xfrm>
            <a:off x="8388350" y="3994150"/>
            <a:ext cx="477838" cy="414338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20"/>
          <p:cNvSpPr/>
          <p:nvPr/>
        </p:nvSpPr>
        <p:spPr bwMode="auto">
          <a:xfrm>
            <a:off x="7889875" y="5599113"/>
            <a:ext cx="354013" cy="352425"/>
          </a:xfrm>
          <a:custGeom>
            <a:avLst/>
            <a:gdLst/>
            <a:ahLst/>
            <a:cxnLst>
              <a:cxn ang="0">
                <a:pos x="33" y="27"/>
              </a:cxn>
              <a:cxn ang="0">
                <a:pos x="46" y="40"/>
              </a:cxn>
              <a:cxn ang="0">
                <a:pos x="51" y="35"/>
              </a:cxn>
              <a:cxn ang="0">
                <a:pos x="53" y="34"/>
              </a:cxn>
              <a:cxn ang="0">
                <a:pos x="55" y="36"/>
              </a:cxn>
              <a:cxn ang="0">
                <a:pos x="55" y="52"/>
              </a:cxn>
              <a:cxn ang="0">
                <a:pos x="52" y="55"/>
              </a:cxn>
              <a:cxn ang="0">
                <a:pos x="36" y="55"/>
              </a:cxn>
              <a:cxn ang="0">
                <a:pos x="34" y="53"/>
              </a:cxn>
              <a:cxn ang="0">
                <a:pos x="35" y="51"/>
              </a:cxn>
              <a:cxn ang="0">
                <a:pos x="40" y="46"/>
              </a:cxn>
              <a:cxn ang="0">
                <a:pos x="27" y="33"/>
              </a:cxn>
              <a:cxn ang="0">
                <a:pos x="15" y="46"/>
              </a:cxn>
              <a:cxn ang="0">
                <a:pos x="20" y="51"/>
              </a:cxn>
              <a:cxn ang="0">
                <a:pos x="20" y="53"/>
              </a:cxn>
              <a:cxn ang="0">
                <a:pos x="18" y="55"/>
              </a:cxn>
              <a:cxn ang="0">
                <a:pos x="2" y="55"/>
              </a:cxn>
              <a:cxn ang="0">
                <a:pos x="0" y="52"/>
              </a:cxn>
              <a:cxn ang="0">
                <a:pos x="0" y="36"/>
              </a:cxn>
              <a:cxn ang="0">
                <a:pos x="1" y="34"/>
              </a:cxn>
              <a:cxn ang="0">
                <a:pos x="4" y="35"/>
              </a:cxn>
              <a:cxn ang="0">
                <a:pos x="9" y="40"/>
              </a:cxn>
              <a:cxn ang="0">
                <a:pos x="21" y="27"/>
              </a:cxn>
              <a:cxn ang="0">
                <a:pos x="9" y="14"/>
              </a:cxn>
              <a:cxn ang="0">
                <a:pos x="4" y="20"/>
              </a:cxn>
              <a:cxn ang="0">
                <a:pos x="2" y="20"/>
              </a:cxn>
              <a:cxn ang="0">
                <a:pos x="1" y="20"/>
              </a:cxn>
              <a:cxn ang="0">
                <a:pos x="0" y="18"/>
              </a:cxn>
              <a:cxn ang="0">
                <a:pos x="0" y="2"/>
              </a:cxn>
              <a:cxn ang="0">
                <a:pos x="2" y="0"/>
              </a:cxn>
              <a:cxn ang="0">
                <a:pos x="18" y="0"/>
              </a:cxn>
              <a:cxn ang="0">
                <a:pos x="20" y="1"/>
              </a:cxn>
              <a:cxn ang="0">
                <a:pos x="20" y="4"/>
              </a:cxn>
              <a:cxn ang="0">
                <a:pos x="15" y="9"/>
              </a:cxn>
              <a:cxn ang="0">
                <a:pos x="27" y="21"/>
              </a:cxn>
              <a:cxn ang="0">
                <a:pos x="40" y="9"/>
              </a:cxn>
              <a:cxn ang="0">
                <a:pos x="35" y="4"/>
              </a:cxn>
              <a:cxn ang="0">
                <a:pos x="34" y="1"/>
              </a:cxn>
              <a:cxn ang="0">
                <a:pos x="36" y="0"/>
              </a:cxn>
              <a:cxn ang="0">
                <a:pos x="52" y="0"/>
              </a:cxn>
              <a:cxn ang="0">
                <a:pos x="55" y="2"/>
              </a:cxn>
              <a:cxn ang="0">
                <a:pos x="55" y="18"/>
              </a:cxn>
              <a:cxn ang="0">
                <a:pos x="53" y="20"/>
              </a:cxn>
              <a:cxn ang="0">
                <a:pos x="52" y="20"/>
              </a:cxn>
              <a:cxn ang="0">
                <a:pos x="51" y="20"/>
              </a:cxn>
              <a:cxn ang="0">
                <a:pos x="46" y="14"/>
              </a:cxn>
              <a:cxn ang="0">
                <a:pos x="33" y="27"/>
              </a:cxn>
            </a:cxnLst>
            <a:rect l="0" t="0" r="r" b="b"/>
            <a:pathLst>
              <a:path w="55" h="55">
                <a:moveTo>
                  <a:pt x="33" y="27"/>
                </a:moveTo>
                <a:cubicBezTo>
                  <a:pt x="46" y="40"/>
                  <a:pt x="46" y="40"/>
                  <a:pt x="46" y="40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4"/>
                  <a:pt x="52" y="34"/>
                  <a:pt x="53" y="34"/>
                </a:cubicBezTo>
                <a:cubicBezTo>
                  <a:pt x="54" y="35"/>
                  <a:pt x="55" y="35"/>
                  <a:pt x="55" y="36"/>
                </a:cubicBezTo>
                <a:cubicBezTo>
                  <a:pt x="55" y="52"/>
                  <a:pt x="55" y="52"/>
                  <a:pt x="55" y="52"/>
                </a:cubicBezTo>
                <a:cubicBezTo>
                  <a:pt x="55" y="54"/>
                  <a:pt x="54" y="55"/>
                  <a:pt x="52" y="55"/>
                </a:cubicBezTo>
                <a:cubicBezTo>
                  <a:pt x="36" y="55"/>
                  <a:pt x="36" y="55"/>
                  <a:pt x="36" y="55"/>
                </a:cubicBezTo>
                <a:cubicBezTo>
                  <a:pt x="35" y="55"/>
                  <a:pt x="35" y="54"/>
                  <a:pt x="34" y="53"/>
                </a:cubicBezTo>
                <a:cubicBezTo>
                  <a:pt x="34" y="52"/>
                  <a:pt x="34" y="51"/>
                  <a:pt x="35" y="51"/>
                </a:cubicBezTo>
                <a:cubicBezTo>
                  <a:pt x="40" y="46"/>
                  <a:pt x="40" y="46"/>
                  <a:pt x="40" y="46"/>
                </a:cubicBezTo>
                <a:cubicBezTo>
                  <a:pt x="27" y="33"/>
                  <a:pt x="27" y="33"/>
                  <a:pt x="27" y="33"/>
                </a:cubicBezTo>
                <a:cubicBezTo>
                  <a:pt x="15" y="46"/>
                  <a:pt x="15" y="46"/>
                  <a:pt x="15" y="46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1"/>
                  <a:pt x="21" y="52"/>
                  <a:pt x="20" y="53"/>
                </a:cubicBezTo>
                <a:cubicBezTo>
                  <a:pt x="20" y="54"/>
                  <a:pt x="19" y="55"/>
                  <a:pt x="18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4"/>
                  <a:pt x="0" y="5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5"/>
                  <a:pt x="0" y="35"/>
                  <a:pt x="1" y="34"/>
                </a:cubicBezTo>
                <a:cubicBezTo>
                  <a:pt x="2" y="34"/>
                  <a:pt x="3" y="34"/>
                  <a:pt x="4" y="35"/>
                </a:cubicBezTo>
                <a:cubicBezTo>
                  <a:pt x="9" y="40"/>
                  <a:pt x="9" y="40"/>
                  <a:pt x="9" y="40"/>
                </a:cubicBezTo>
                <a:cubicBezTo>
                  <a:pt x="21" y="27"/>
                  <a:pt x="21" y="27"/>
                  <a:pt x="21" y="27"/>
                </a:cubicBezTo>
                <a:cubicBezTo>
                  <a:pt x="9" y="14"/>
                  <a:pt x="9" y="14"/>
                  <a:pt x="9" y="14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20"/>
                </a:cubicBezTo>
                <a:cubicBezTo>
                  <a:pt x="0" y="20"/>
                  <a:pt x="0" y="19"/>
                  <a:pt x="0" y="1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20" y="0"/>
                  <a:pt x="20" y="1"/>
                </a:cubicBezTo>
                <a:cubicBezTo>
                  <a:pt x="21" y="2"/>
                  <a:pt x="20" y="3"/>
                  <a:pt x="20" y="4"/>
                </a:cubicBezTo>
                <a:cubicBezTo>
                  <a:pt x="15" y="9"/>
                  <a:pt x="15" y="9"/>
                  <a:pt x="15" y="9"/>
                </a:cubicBezTo>
                <a:cubicBezTo>
                  <a:pt x="27" y="21"/>
                  <a:pt x="27" y="21"/>
                  <a:pt x="27" y="21"/>
                </a:cubicBezTo>
                <a:cubicBezTo>
                  <a:pt x="40" y="9"/>
                  <a:pt x="40" y="9"/>
                  <a:pt x="40" y="9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3"/>
                  <a:pt x="34" y="2"/>
                  <a:pt x="34" y="1"/>
                </a:cubicBezTo>
                <a:cubicBezTo>
                  <a:pt x="35" y="0"/>
                  <a:pt x="35" y="0"/>
                  <a:pt x="3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5" y="1"/>
                  <a:pt x="55" y="2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9"/>
                  <a:pt x="54" y="20"/>
                  <a:pt x="53" y="20"/>
                </a:cubicBezTo>
                <a:cubicBezTo>
                  <a:pt x="53" y="20"/>
                  <a:pt x="53" y="20"/>
                  <a:pt x="52" y="20"/>
                </a:cubicBezTo>
                <a:cubicBezTo>
                  <a:pt x="52" y="20"/>
                  <a:pt x="51" y="20"/>
                  <a:pt x="51" y="20"/>
                </a:cubicBezTo>
                <a:cubicBezTo>
                  <a:pt x="46" y="14"/>
                  <a:pt x="46" y="14"/>
                  <a:pt x="46" y="14"/>
                </a:cubicBezTo>
                <a:lnTo>
                  <a:pt x="33" y="2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130"/>
          <p:cNvSpPr>
            <a:spLocks noEditPoints="1"/>
          </p:cNvSpPr>
          <p:nvPr/>
        </p:nvSpPr>
        <p:spPr bwMode="auto">
          <a:xfrm>
            <a:off x="5049838" y="3194050"/>
            <a:ext cx="2093912" cy="2014538"/>
          </a:xfrm>
          <a:custGeom>
            <a:avLst/>
            <a:gdLst/>
            <a:ahLst/>
            <a:cxnLst>
              <a:cxn ang="0">
                <a:pos x="275" y="12"/>
              </a:cxn>
              <a:cxn ang="0">
                <a:pos x="297" y="7"/>
              </a:cxn>
              <a:cxn ang="0">
                <a:pos x="237" y="26"/>
              </a:cxn>
              <a:cxn ang="0">
                <a:pos x="731" y="474"/>
              </a:cxn>
              <a:cxn ang="0">
                <a:pos x="724" y="482"/>
              </a:cxn>
              <a:cxn ang="0">
                <a:pos x="470" y="13"/>
              </a:cxn>
              <a:cxn ang="0">
                <a:pos x="454" y="10"/>
              </a:cxn>
              <a:cxn ang="0">
                <a:pos x="470" y="32"/>
              </a:cxn>
              <a:cxn ang="0">
                <a:pos x="475" y="26"/>
              </a:cxn>
              <a:cxn ang="0">
                <a:pos x="432" y="9"/>
              </a:cxn>
              <a:cxn ang="0">
                <a:pos x="423" y="8"/>
              </a:cxn>
              <a:cxn ang="0">
                <a:pos x="397" y="9"/>
              </a:cxn>
              <a:cxn ang="0">
                <a:pos x="386" y="10"/>
              </a:cxn>
              <a:cxn ang="0">
                <a:pos x="390" y="18"/>
              </a:cxn>
              <a:cxn ang="0">
                <a:pos x="538" y="408"/>
              </a:cxn>
              <a:cxn ang="0">
                <a:pos x="730" y="264"/>
              </a:cxn>
              <a:cxn ang="0">
                <a:pos x="478" y="71"/>
              </a:cxn>
              <a:cxn ang="0">
                <a:pos x="418" y="50"/>
              </a:cxn>
              <a:cxn ang="0">
                <a:pos x="363" y="88"/>
              </a:cxn>
              <a:cxn ang="0">
                <a:pos x="418" y="83"/>
              </a:cxn>
              <a:cxn ang="0">
                <a:pos x="389" y="134"/>
              </a:cxn>
              <a:cxn ang="0">
                <a:pos x="366" y="141"/>
              </a:cxn>
              <a:cxn ang="0">
                <a:pos x="283" y="212"/>
              </a:cxn>
              <a:cxn ang="0">
                <a:pos x="375" y="215"/>
              </a:cxn>
              <a:cxn ang="0">
                <a:pos x="451" y="261"/>
              </a:cxn>
              <a:cxn ang="0">
                <a:pos x="492" y="285"/>
              </a:cxn>
              <a:cxn ang="0">
                <a:pos x="500" y="23"/>
              </a:cxn>
              <a:cxn ang="0">
                <a:pos x="512" y="40"/>
              </a:cxn>
              <a:cxn ang="0">
                <a:pos x="514" y="62"/>
              </a:cxn>
              <a:cxn ang="0">
                <a:pos x="671" y="360"/>
              </a:cxn>
              <a:cxn ang="0">
                <a:pos x="733" y="432"/>
              </a:cxn>
              <a:cxn ang="0">
                <a:pos x="314" y="123"/>
              </a:cxn>
              <a:cxn ang="0">
                <a:pos x="291" y="165"/>
              </a:cxn>
              <a:cxn ang="0">
                <a:pos x="288" y="153"/>
              </a:cxn>
              <a:cxn ang="0">
                <a:pos x="460" y="297"/>
              </a:cxn>
              <a:cxn ang="0">
                <a:pos x="364" y="533"/>
              </a:cxn>
              <a:cxn ang="0">
                <a:pos x="48" y="434"/>
              </a:cxn>
              <a:cxn ang="0">
                <a:pos x="126" y="647"/>
              </a:cxn>
              <a:cxn ang="0">
                <a:pos x="166" y="674"/>
              </a:cxn>
              <a:cxn ang="0">
                <a:pos x="11" y="348"/>
              </a:cxn>
              <a:cxn ang="0">
                <a:pos x="290" y="70"/>
              </a:cxn>
              <a:cxn ang="0">
                <a:pos x="88" y="161"/>
              </a:cxn>
              <a:cxn ang="0">
                <a:pos x="351" y="3"/>
              </a:cxn>
              <a:cxn ang="0">
                <a:pos x="352" y="1"/>
              </a:cxn>
              <a:cxn ang="0">
                <a:pos x="347" y="1"/>
              </a:cxn>
              <a:cxn ang="0">
                <a:pos x="341" y="2"/>
              </a:cxn>
              <a:cxn ang="0">
                <a:pos x="322" y="4"/>
              </a:cxn>
              <a:cxn ang="0">
                <a:pos x="281" y="13"/>
              </a:cxn>
              <a:cxn ang="0">
                <a:pos x="270" y="17"/>
              </a:cxn>
              <a:cxn ang="0">
                <a:pos x="242" y="33"/>
              </a:cxn>
              <a:cxn ang="0">
                <a:pos x="175" y="96"/>
              </a:cxn>
              <a:cxn ang="0">
                <a:pos x="299" y="35"/>
              </a:cxn>
              <a:cxn ang="0">
                <a:pos x="351" y="0"/>
              </a:cxn>
              <a:cxn ang="0">
                <a:pos x="330" y="2"/>
              </a:cxn>
              <a:cxn ang="0">
                <a:pos x="271" y="14"/>
              </a:cxn>
              <a:cxn ang="0">
                <a:pos x="319" y="3"/>
              </a:cxn>
              <a:cxn ang="0">
                <a:pos x="186" y="52"/>
              </a:cxn>
              <a:cxn ang="0">
                <a:pos x="208" y="42"/>
              </a:cxn>
              <a:cxn ang="0">
                <a:pos x="179" y="53"/>
              </a:cxn>
              <a:cxn ang="0">
                <a:pos x="193" y="48"/>
              </a:cxn>
              <a:cxn ang="0">
                <a:pos x="108" y="138"/>
              </a:cxn>
              <a:cxn ang="0">
                <a:pos x="86" y="134"/>
              </a:cxn>
              <a:cxn ang="0">
                <a:pos x="66" y="186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rgbClr val="C1C7D0"/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>
            <a:spLocks noChangeArrowheads="1"/>
          </p:cNvSpPr>
          <p:nvPr/>
        </p:nvSpPr>
        <p:spPr bwMode="auto">
          <a:xfrm>
            <a:off x="1527175" y="28670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>
            <a:spLocks noChangeArrowheads="1"/>
          </p:cNvSpPr>
          <p:nvPr/>
        </p:nvSpPr>
        <p:spPr bwMode="auto">
          <a:xfrm>
            <a:off x="1527175" y="38004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>
            <a:spLocks noChangeArrowheads="1"/>
          </p:cNvSpPr>
          <p:nvPr/>
        </p:nvSpPr>
        <p:spPr bwMode="auto">
          <a:xfrm>
            <a:off x="1527175" y="46212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>
            <a:spLocks noChangeArrowheads="1"/>
          </p:cNvSpPr>
          <p:nvPr/>
        </p:nvSpPr>
        <p:spPr bwMode="auto">
          <a:xfrm>
            <a:off x="9350375" y="28670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>
            <a:spLocks noChangeArrowheads="1"/>
          </p:cNvSpPr>
          <p:nvPr/>
        </p:nvSpPr>
        <p:spPr bwMode="auto">
          <a:xfrm>
            <a:off x="9350375" y="38004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>
            <a:spLocks noChangeArrowheads="1"/>
          </p:cNvSpPr>
          <p:nvPr/>
        </p:nvSpPr>
        <p:spPr bwMode="auto">
          <a:xfrm>
            <a:off x="9350375" y="46212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>
            <a:spLocks noChangeArrowheads="1"/>
          </p:cNvSpPr>
          <p:nvPr/>
        </p:nvSpPr>
        <p:spPr bwMode="auto">
          <a:xfrm>
            <a:off x="5410200" y="1744663"/>
            <a:ext cx="13731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b="1" dirty="0">
                <a:solidFill>
                  <a:srgbClr val="0045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b="1" dirty="0">
              <a:solidFill>
                <a:srgbClr val="0045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523"/>
          <a:stretch>
            <a:fillRect/>
          </a:stretch>
        </p:blipFill>
        <p:spPr>
          <a:xfrm>
            <a:off x="0" y="0"/>
            <a:ext cx="12192000" cy="6860583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 rot="20299976">
            <a:off x="-608914" y="-1076326"/>
            <a:ext cx="13276476" cy="8872537"/>
            <a:chOff x="-578229" y="-1095973"/>
            <a:chExt cx="13276476" cy="887253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6247" y="918564"/>
              <a:ext cx="4572000" cy="6858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578229" y="-1095973"/>
              <a:ext cx="4572000" cy="6858000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4162424" y="2689141"/>
            <a:ext cx="4181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  <a:endParaRPr lang="zh-CN" altLang="en-US" sz="3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矩形 33"/>
          <p:cNvSpPr>
            <a:spLocks noChangeArrowheads="1"/>
          </p:cNvSpPr>
          <p:nvPr/>
        </p:nvSpPr>
        <p:spPr bwMode="auto">
          <a:xfrm>
            <a:off x="3052075" y="3536752"/>
            <a:ext cx="623464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according to draw the text box size</a:t>
            </a:r>
            <a:r>
              <a:rPr lang="zh-CN" altLang="en-US" sz="1400" dirty="0" smtClean="0">
                <a:solidFill>
                  <a:schemeClr val="bg1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。</a:t>
            </a:r>
            <a:r>
              <a:rPr lang="en-US" altLang="zh-CN" sz="1400" dirty="0" smtClean="0">
                <a:solidFill>
                  <a:schemeClr val="bg1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please read the instructions and more work at the end of the template.</a:t>
            </a:r>
            <a:endParaRPr lang="en-US" altLang="zh-CN" sz="1400" dirty="0">
              <a:solidFill>
                <a:schemeClr val="bg1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523"/>
          <a:stretch>
            <a:fillRect/>
          </a:stretch>
        </p:blipFill>
        <p:spPr>
          <a:xfrm>
            <a:off x="0" y="0"/>
            <a:ext cx="12192000" cy="686058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7199" y="79291"/>
            <a:ext cx="4181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  <a:endParaRPr lang="zh-CN" altLang="en-US" sz="28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20" t="6120" r="12616" b="82402"/>
          <a:stretch>
            <a:fillRect/>
          </a:stretch>
        </p:blipFill>
        <p:spPr>
          <a:xfrm rot="575745" flipH="1">
            <a:off x="157909" y="115071"/>
            <a:ext cx="318026" cy="544030"/>
          </a:xfrm>
          <a:prstGeom prst="rect">
            <a:avLst/>
          </a:prstGeom>
        </p:spPr>
      </p:pic>
      <p:sp>
        <p:nvSpPr>
          <p:cNvPr id="5" name="Oval 16"/>
          <p:cNvSpPr>
            <a:spLocks noChangeArrowheads="1"/>
          </p:cNvSpPr>
          <p:nvPr/>
        </p:nvSpPr>
        <p:spPr bwMode="auto">
          <a:xfrm>
            <a:off x="1376363" y="2374900"/>
            <a:ext cx="711200" cy="711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Group 17"/>
          <p:cNvGrpSpPr>
            <a:grpSpLocks noChangeAspect="1"/>
          </p:cNvGrpSpPr>
          <p:nvPr/>
        </p:nvGrpSpPr>
        <p:grpSpPr bwMode="auto">
          <a:xfrm>
            <a:off x="1560151" y="2561286"/>
            <a:ext cx="344338" cy="351137"/>
            <a:chOff x="7160655" y="2178006"/>
            <a:chExt cx="379359" cy="386846"/>
          </a:xfrm>
          <a:solidFill>
            <a:srgbClr val="004461"/>
          </a:solidFill>
        </p:grpSpPr>
        <p:sp>
          <p:nvSpPr>
            <p:cNvPr id="9" name="Freeform 36"/>
            <p:cNvSpPr>
              <a:spLocks noEditPoints="1"/>
            </p:cNvSpPr>
            <p:nvPr/>
          </p:nvSpPr>
          <p:spPr bwMode="auto">
            <a:xfrm>
              <a:off x="7277956" y="2178006"/>
              <a:ext cx="262058" cy="262058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1 w 79"/>
                <a:gd name="T5" fmla="*/ 63 h 79"/>
                <a:gd name="T6" fmla="*/ 11 w 79"/>
                <a:gd name="T7" fmla="*/ 63 h 79"/>
                <a:gd name="T8" fmla="*/ 17 w 79"/>
                <a:gd name="T9" fmla="*/ 68 h 79"/>
                <a:gd name="T10" fmla="*/ 64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8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0" y="28"/>
                    <a:pt x="0" y="49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66"/>
                    <a:pt x="15" y="67"/>
                    <a:pt x="17" y="68"/>
                  </a:cubicBezTo>
                  <a:cubicBezTo>
                    <a:pt x="31" y="79"/>
                    <a:pt x="51" y="78"/>
                    <a:pt x="64" y="65"/>
                  </a:cubicBezTo>
                  <a:cubicBezTo>
                    <a:pt x="78" y="51"/>
                    <a:pt x="79" y="29"/>
                    <a:pt x="65" y="14"/>
                  </a:cubicBezTo>
                  <a:close/>
                  <a:moveTo>
                    <a:pt x="58" y="59"/>
                  </a:moveTo>
                  <a:cubicBezTo>
                    <a:pt x="47" y="69"/>
                    <a:pt x="30" y="69"/>
                    <a:pt x="20" y="59"/>
                  </a:cubicBezTo>
                  <a:cubicBezTo>
                    <a:pt x="9" y="48"/>
                    <a:pt x="9" y="31"/>
                    <a:pt x="20" y="21"/>
                  </a:cubicBezTo>
                  <a:cubicBezTo>
                    <a:pt x="31" y="10"/>
                    <a:pt x="48" y="10"/>
                    <a:pt x="58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37"/>
            <p:cNvSpPr/>
            <p:nvPr/>
          </p:nvSpPr>
          <p:spPr bwMode="auto">
            <a:xfrm>
              <a:off x="7160655" y="2400130"/>
              <a:ext cx="159730" cy="164722"/>
            </a:xfrm>
            <a:custGeom>
              <a:avLst/>
              <a:gdLst>
                <a:gd name="T0" fmla="*/ 0 w 64"/>
                <a:gd name="T1" fmla="*/ 52 h 66"/>
                <a:gd name="T2" fmla="*/ 12 w 64"/>
                <a:gd name="T3" fmla="*/ 66 h 66"/>
                <a:gd name="T4" fmla="*/ 64 w 64"/>
                <a:gd name="T5" fmla="*/ 8 h 66"/>
                <a:gd name="T6" fmla="*/ 55 w 64"/>
                <a:gd name="T7" fmla="*/ 0 h 66"/>
                <a:gd name="T8" fmla="*/ 0 w 64"/>
                <a:gd name="T9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0" y="52"/>
                  </a:moveTo>
                  <a:lnTo>
                    <a:pt x="12" y="66"/>
                  </a:lnTo>
                  <a:lnTo>
                    <a:pt x="64" y="8"/>
                  </a:lnTo>
                  <a:lnTo>
                    <a:pt x="55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38"/>
            <p:cNvSpPr/>
            <p:nvPr/>
          </p:nvSpPr>
          <p:spPr bwMode="auto">
            <a:xfrm>
              <a:off x="7412728" y="2265358"/>
              <a:ext cx="99831" cy="119797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0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Oval 22"/>
          <p:cNvSpPr>
            <a:spLocks noChangeArrowheads="1"/>
          </p:cNvSpPr>
          <p:nvPr/>
        </p:nvSpPr>
        <p:spPr bwMode="auto">
          <a:xfrm>
            <a:off x="6307138" y="2360613"/>
            <a:ext cx="711200" cy="711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Group 23"/>
          <p:cNvGrpSpPr>
            <a:grpSpLocks noChangeAspect="1"/>
          </p:cNvGrpSpPr>
          <p:nvPr/>
        </p:nvGrpSpPr>
        <p:grpSpPr bwMode="auto">
          <a:xfrm>
            <a:off x="6482943" y="2557555"/>
            <a:ext cx="359698" cy="316673"/>
            <a:chOff x="6040049" y="4182118"/>
            <a:chExt cx="521619" cy="459224"/>
          </a:xfrm>
          <a:solidFill>
            <a:srgbClr val="004461"/>
          </a:solidFill>
        </p:grpSpPr>
        <p:sp>
          <p:nvSpPr>
            <p:cNvPr id="14" name="Freeform 84"/>
            <p:cNvSpPr/>
            <p:nvPr/>
          </p:nvSpPr>
          <p:spPr bwMode="auto">
            <a:xfrm>
              <a:off x="6087469" y="4202084"/>
              <a:ext cx="194671" cy="419291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85"/>
            <p:cNvSpPr/>
            <p:nvPr/>
          </p:nvSpPr>
          <p:spPr bwMode="auto">
            <a:xfrm>
              <a:off x="6040049" y="4339353"/>
              <a:ext cx="27454" cy="147252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86"/>
            <p:cNvSpPr/>
            <p:nvPr/>
          </p:nvSpPr>
          <p:spPr bwMode="auto">
            <a:xfrm>
              <a:off x="6329559" y="4296924"/>
              <a:ext cx="77370" cy="229612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87"/>
            <p:cNvSpPr/>
            <p:nvPr/>
          </p:nvSpPr>
          <p:spPr bwMode="auto">
            <a:xfrm>
              <a:off x="6376980" y="4239521"/>
              <a:ext cx="102328" cy="341923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88"/>
            <p:cNvSpPr/>
            <p:nvPr/>
          </p:nvSpPr>
          <p:spPr bwMode="auto">
            <a:xfrm>
              <a:off x="6436879" y="4182118"/>
              <a:ext cx="124789" cy="459224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" name="Oval 43"/>
          <p:cNvSpPr>
            <a:spLocks noChangeArrowheads="1"/>
          </p:cNvSpPr>
          <p:nvPr/>
        </p:nvSpPr>
        <p:spPr bwMode="auto">
          <a:xfrm>
            <a:off x="8745538" y="2374900"/>
            <a:ext cx="711200" cy="711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6"/>
          <p:cNvSpPr>
            <a:spLocks noChangeAspect="1" noEditPoints="1"/>
          </p:cNvSpPr>
          <p:nvPr/>
        </p:nvSpPr>
        <p:spPr bwMode="auto">
          <a:xfrm>
            <a:off x="8910638" y="2495550"/>
            <a:ext cx="355600" cy="411163"/>
          </a:xfrm>
          <a:custGeom>
            <a:avLst/>
            <a:gdLst>
              <a:gd name="T0" fmla="*/ 131007 w 320"/>
              <a:gd name="T1" fmla="*/ 77549 h 371"/>
              <a:gd name="T2" fmla="*/ 146751 w 320"/>
              <a:gd name="T3" fmla="*/ 6743 h 371"/>
              <a:gd name="T4" fmla="*/ 94460 w 320"/>
              <a:gd name="T5" fmla="*/ 58443 h 371"/>
              <a:gd name="T6" fmla="*/ 44981 w 320"/>
              <a:gd name="T7" fmla="*/ 102275 h 371"/>
              <a:gd name="T8" fmla="*/ 44981 w 320"/>
              <a:gd name="T9" fmla="*/ 179262 h 371"/>
              <a:gd name="T10" fmla="*/ 142252 w 320"/>
              <a:gd name="T11" fmla="*/ 208483 h 371"/>
              <a:gd name="T12" fmla="*/ 179924 w 320"/>
              <a:gd name="T13" fmla="*/ 96655 h 371"/>
              <a:gd name="T14" fmla="*/ 131007 w 320"/>
              <a:gd name="T15" fmla="*/ 77549 h 371"/>
              <a:gd name="T16" fmla="*/ 33736 w 320"/>
              <a:gd name="T17" fmla="*/ 78673 h 371"/>
              <a:gd name="T18" fmla="*/ 0 w 320"/>
              <a:gd name="T19" fmla="*/ 113514 h 371"/>
              <a:gd name="T20" fmla="*/ 0 w 320"/>
              <a:gd name="T21" fmla="*/ 168023 h 371"/>
              <a:gd name="T22" fmla="*/ 33736 w 320"/>
              <a:gd name="T23" fmla="*/ 202302 h 371"/>
              <a:gd name="T24" fmla="*/ 22491 w 320"/>
              <a:gd name="T25" fmla="*/ 177014 h 371"/>
              <a:gd name="T26" fmla="*/ 22491 w 320"/>
              <a:gd name="T27" fmla="*/ 105084 h 371"/>
              <a:gd name="T28" fmla="*/ 33736 w 320"/>
              <a:gd name="T29" fmla="*/ 78673 h 37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320" h="371">
                <a:moveTo>
                  <a:pt x="233" y="138"/>
                </a:moveTo>
                <a:cubicBezTo>
                  <a:pt x="230" y="131"/>
                  <a:pt x="304" y="65"/>
                  <a:pt x="261" y="12"/>
                </a:cubicBezTo>
                <a:cubicBezTo>
                  <a:pt x="251" y="0"/>
                  <a:pt x="217" y="72"/>
                  <a:pt x="168" y="104"/>
                </a:cubicBezTo>
                <a:cubicBezTo>
                  <a:pt x="142" y="122"/>
                  <a:pt x="80" y="161"/>
                  <a:pt x="80" y="182"/>
                </a:cubicBezTo>
                <a:cubicBezTo>
                  <a:pt x="80" y="319"/>
                  <a:pt x="80" y="319"/>
                  <a:pt x="80" y="319"/>
                </a:cubicBezTo>
                <a:cubicBezTo>
                  <a:pt x="80" y="344"/>
                  <a:pt x="178" y="371"/>
                  <a:pt x="253" y="371"/>
                </a:cubicBezTo>
                <a:cubicBezTo>
                  <a:pt x="280" y="371"/>
                  <a:pt x="320" y="199"/>
                  <a:pt x="320" y="172"/>
                </a:cubicBezTo>
                <a:cubicBezTo>
                  <a:pt x="320" y="145"/>
                  <a:pt x="235" y="145"/>
                  <a:pt x="233" y="138"/>
                </a:cubicBezTo>
                <a:close/>
                <a:moveTo>
                  <a:pt x="60" y="140"/>
                </a:moveTo>
                <a:cubicBezTo>
                  <a:pt x="47" y="140"/>
                  <a:pt x="0" y="148"/>
                  <a:pt x="0" y="202"/>
                </a:cubicBezTo>
                <a:cubicBezTo>
                  <a:pt x="0" y="299"/>
                  <a:pt x="0" y="299"/>
                  <a:pt x="0" y="299"/>
                </a:cubicBezTo>
                <a:cubicBezTo>
                  <a:pt x="0" y="354"/>
                  <a:pt x="47" y="360"/>
                  <a:pt x="60" y="360"/>
                </a:cubicBezTo>
                <a:cubicBezTo>
                  <a:pt x="73" y="360"/>
                  <a:pt x="40" y="348"/>
                  <a:pt x="40" y="315"/>
                </a:cubicBezTo>
                <a:cubicBezTo>
                  <a:pt x="40" y="187"/>
                  <a:pt x="40" y="187"/>
                  <a:pt x="40" y="187"/>
                </a:cubicBezTo>
                <a:cubicBezTo>
                  <a:pt x="40" y="152"/>
                  <a:pt x="73" y="140"/>
                  <a:pt x="60" y="140"/>
                </a:cubicBez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Oval 46"/>
          <p:cNvSpPr>
            <a:spLocks noChangeArrowheads="1"/>
          </p:cNvSpPr>
          <p:nvPr/>
        </p:nvSpPr>
        <p:spPr bwMode="auto">
          <a:xfrm>
            <a:off x="3886200" y="2360613"/>
            <a:ext cx="711200" cy="711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6"/>
          <p:cNvSpPr>
            <a:spLocks noEditPoints="1"/>
          </p:cNvSpPr>
          <p:nvPr/>
        </p:nvSpPr>
        <p:spPr bwMode="auto">
          <a:xfrm>
            <a:off x="4092575" y="2517775"/>
            <a:ext cx="330200" cy="290513"/>
          </a:xfrm>
          <a:custGeom>
            <a:avLst/>
            <a:gdLst>
              <a:gd name="T0" fmla="*/ 167110 w 400"/>
              <a:gd name="T1" fmla="*/ 146795 h 352"/>
              <a:gd name="T2" fmla="*/ 164603 w 400"/>
              <a:gd name="T3" fmla="*/ 111764 h 352"/>
              <a:gd name="T4" fmla="*/ 142879 w 400"/>
              <a:gd name="T5" fmla="*/ 98419 h 352"/>
              <a:gd name="T6" fmla="*/ 126586 w 400"/>
              <a:gd name="T7" fmla="*/ 79653 h 352"/>
              <a:gd name="T8" fmla="*/ 132017 w 400"/>
              <a:gd name="T9" fmla="*/ 65474 h 352"/>
              <a:gd name="T10" fmla="*/ 136612 w 400"/>
              <a:gd name="T11" fmla="*/ 55882 h 352"/>
              <a:gd name="T12" fmla="*/ 134524 w 400"/>
              <a:gd name="T13" fmla="*/ 50878 h 352"/>
              <a:gd name="T14" fmla="*/ 135777 w 400"/>
              <a:gd name="T15" fmla="*/ 40869 h 352"/>
              <a:gd name="T16" fmla="*/ 116141 w 400"/>
              <a:gd name="T17" fmla="*/ 21269 h 352"/>
              <a:gd name="T18" fmla="*/ 96088 w 400"/>
              <a:gd name="T19" fmla="*/ 40869 h 352"/>
              <a:gd name="T20" fmla="*/ 97342 w 400"/>
              <a:gd name="T21" fmla="*/ 50878 h 352"/>
              <a:gd name="T22" fmla="*/ 95670 w 400"/>
              <a:gd name="T23" fmla="*/ 55882 h 352"/>
              <a:gd name="T24" fmla="*/ 100266 w 400"/>
              <a:gd name="T25" fmla="*/ 65474 h 352"/>
              <a:gd name="T26" fmla="*/ 105697 w 400"/>
              <a:gd name="T27" fmla="*/ 79653 h 352"/>
              <a:gd name="T28" fmla="*/ 98595 w 400"/>
              <a:gd name="T29" fmla="*/ 93415 h 352"/>
              <a:gd name="T30" fmla="*/ 129510 w 400"/>
              <a:gd name="T31" fmla="*/ 121773 h 352"/>
              <a:gd name="T32" fmla="*/ 129510 w 400"/>
              <a:gd name="T33" fmla="*/ 146795 h 352"/>
              <a:gd name="T34" fmla="*/ 167110 w 400"/>
              <a:gd name="T35" fmla="*/ 146795 h 352"/>
              <a:gd name="T36" fmla="*/ 85226 w 400"/>
              <a:gd name="T37" fmla="*/ 103007 h 352"/>
              <a:gd name="T38" fmla="*/ 63502 w 400"/>
              <a:gd name="T39" fmla="*/ 77985 h 352"/>
              <a:gd name="T40" fmla="*/ 70604 w 400"/>
              <a:gd name="T41" fmla="*/ 59218 h 352"/>
              <a:gd name="T42" fmla="*/ 76871 w 400"/>
              <a:gd name="T43" fmla="*/ 46290 h 352"/>
              <a:gd name="T44" fmla="*/ 74782 w 400"/>
              <a:gd name="T45" fmla="*/ 39618 h 352"/>
              <a:gd name="T46" fmla="*/ 76453 w 400"/>
              <a:gd name="T47" fmla="*/ 26273 h 352"/>
              <a:gd name="T48" fmla="*/ 49715 w 400"/>
              <a:gd name="T49" fmla="*/ 0 h 352"/>
              <a:gd name="T50" fmla="*/ 22978 w 400"/>
              <a:gd name="T51" fmla="*/ 26273 h 352"/>
              <a:gd name="T52" fmla="*/ 24649 w 400"/>
              <a:gd name="T53" fmla="*/ 39618 h 352"/>
              <a:gd name="T54" fmla="*/ 22142 w 400"/>
              <a:gd name="T55" fmla="*/ 46290 h 352"/>
              <a:gd name="T56" fmla="*/ 28409 w 400"/>
              <a:gd name="T57" fmla="*/ 59218 h 352"/>
              <a:gd name="T58" fmla="*/ 35929 w 400"/>
              <a:gd name="T59" fmla="*/ 77985 h 352"/>
              <a:gd name="T60" fmla="*/ 13787 w 400"/>
              <a:gd name="T61" fmla="*/ 103007 h 352"/>
              <a:gd name="T62" fmla="*/ 0 w 400"/>
              <a:gd name="T63" fmla="*/ 116352 h 352"/>
              <a:gd name="T64" fmla="*/ 0 w 400"/>
              <a:gd name="T65" fmla="*/ 146795 h 352"/>
              <a:gd name="T66" fmla="*/ 116141 w 400"/>
              <a:gd name="T67" fmla="*/ 146795 h 352"/>
              <a:gd name="T68" fmla="*/ 116141 w 400"/>
              <a:gd name="T69" fmla="*/ 123858 h 352"/>
              <a:gd name="T70" fmla="*/ 85226 w 400"/>
              <a:gd name="T71" fmla="*/ 103007 h 35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3" name="Elbow Connector 52"/>
          <p:cNvCxnSpPr>
            <a:cxnSpLocks noChangeShapeType="1"/>
          </p:cNvCxnSpPr>
          <p:nvPr/>
        </p:nvCxnSpPr>
        <p:spPr bwMode="auto">
          <a:xfrm rot="5400000" flipV="1">
            <a:off x="1674019" y="3123407"/>
            <a:ext cx="554037" cy="450850"/>
          </a:xfrm>
          <a:prstGeom prst="bentConnector3">
            <a:avLst>
              <a:gd name="adj1" fmla="val 170412"/>
            </a:avLst>
          </a:prstGeom>
          <a:noFill/>
          <a:ln w="6350" algn="ctr">
            <a:solidFill>
              <a:srgbClr val="ADBACA"/>
            </a:solidFill>
            <a:miter lim="800000"/>
            <a:headEnd type="none" w="lg" len="lg"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Elbow Connector 53"/>
          <p:cNvCxnSpPr>
            <a:cxnSpLocks noChangeShapeType="1"/>
          </p:cNvCxnSpPr>
          <p:nvPr/>
        </p:nvCxnSpPr>
        <p:spPr bwMode="auto">
          <a:xfrm rot="5400000" flipV="1">
            <a:off x="4172744" y="3115469"/>
            <a:ext cx="554038" cy="450850"/>
          </a:xfrm>
          <a:prstGeom prst="bentConnector3">
            <a:avLst>
              <a:gd name="adj1" fmla="val 170412"/>
            </a:avLst>
          </a:prstGeom>
          <a:noFill/>
          <a:ln w="6350" algn="ctr">
            <a:solidFill>
              <a:srgbClr val="ADBACA"/>
            </a:solidFill>
            <a:miter lim="800000"/>
            <a:headEnd type="none" w="lg" len="lg"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Elbow Connector 54"/>
          <p:cNvCxnSpPr>
            <a:cxnSpLocks noChangeShapeType="1"/>
          </p:cNvCxnSpPr>
          <p:nvPr/>
        </p:nvCxnSpPr>
        <p:spPr bwMode="auto">
          <a:xfrm rot="5400000" flipV="1">
            <a:off x="6599237" y="3121026"/>
            <a:ext cx="555625" cy="450850"/>
          </a:xfrm>
          <a:prstGeom prst="bentConnector3">
            <a:avLst>
              <a:gd name="adj1" fmla="val 170412"/>
            </a:avLst>
          </a:prstGeom>
          <a:noFill/>
          <a:ln w="6350" algn="ctr">
            <a:solidFill>
              <a:srgbClr val="ADBACA"/>
            </a:solidFill>
            <a:miter lim="800000"/>
            <a:headEnd type="none" w="lg" len="lg"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Elbow Connector 55"/>
          <p:cNvCxnSpPr>
            <a:cxnSpLocks noChangeShapeType="1"/>
          </p:cNvCxnSpPr>
          <p:nvPr/>
        </p:nvCxnSpPr>
        <p:spPr bwMode="auto">
          <a:xfrm rot="5400000" flipV="1">
            <a:off x="9032081" y="3115469"/>
            <a:ext cx="554038" cy="450850"/>
          </a:xfrm>
          <a:prstGeom prst="bentConnector3">
            <a:avLst>
              <a:gd name="adj1" fmla="val 170412"/>
            </a:avLst>
          </a:prstGeom>
          <a:noFill/>
          <a:ln w="6350" algn="ctr">
            <a:solidFill>
              <a:srgbClr val="ADBACA"/>
            </a:solidFill>
            <a:miter lim="800000"/>
            <a:headEnd type="none" w="lg" len="lg"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2176463" y="3835400"/>
            <a:ext cx="10033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1704975" y="4127500"/>
            <a:ext cx="2066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矩形 39"/>
          <p:cNvSpPr>
            <a:spLocks noChangeArrowheads="1"/>
          </p:cNvSpPr>
          <p:nvPr/>
        </p:nvSpPr>
        <p:spPr bwMode="auto">
          <a:xfrm>
            <a:off x="1570038" y="5137150"/>
            <a:ext cx="9499600" cy="493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4699000" y="3835400"/>
            <a:ext cx="10033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4227513" y="4127500"/>
            <a:ext cx="2066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7043738" y="3835400"/>
            <a:ext cx="10033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6572250" y="4127500"/>
            <a:ext cx="2066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>
            <a:spLocks noChangeArrowheads="1"/>
          </p:cNvSpPr>
          <p:nvPr/>
        </p:nvSpPr>
        <p:spPr bwMode="auto">
          <a:xfrm>
            <a:off x="9534525" y="3835400"/>
            <a:ext cx="10033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>
            <a:spLocks noChangeArrowheads="1"/>
          </p:cNvSpPr>
          <p:nvPr/>
        </p:nvSpPr>
        <p:spPr bwMode="auto">
          <a:xfrm>
            <a:off x="9063038" y="4127500"/>
            <a:ext cx="2066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523"/>
          <a:stretch>
            <a:fillRect/>
          </a:stretch>
        </p:blipFill>
        <p:spPr>
          <a:xfrm>
            <a:off x="0" y="0"/>
            <a:ext cx="12192000" cy="6860583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457199" y="79291"/>
            <a:ext cx="4181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  <a:endParaRPr lang="zh-CN" altLang="en-US" sz="28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20" t="6120" r="12616" b="82402"/>
          <a:stretch>
            <a:fillRect/>
          </a:stretch>
        </p:blipFill>
        <p:spPr>
          <a:xfrm rot="575745" flipH="1">
            <a:off x="157909" y="115071"/>
            <a:ext cx="318026" cy="544030"/>
          </a:xfrm>
          <a:prstGeom prst="rect">
            <a:avLst/>
          </a:prstGeom>
        </p:spPr>
      </p:pic>
      <p:sp>
        <p:nvSpPr>
          <p:cNvPr id="5" name="环形箭头 4"/>
          <p:cNvSpPr/>
          <p:nvPr/>
        </p:nvSpPr>
        <p:spPr>
          <a:xfrm>
            <a:off x="4506913" y="2216150"/>
            <a:ext cx="2946400" cy="2947988"/>
          </a:xfrm>
          <a:prstGeom prst="circularArrow">
            <a:avLst>
              <a:gd name="adj1" fmla="val 5198"/>
              <a:gd name="adj2" fmla="val 335764"/>
              <a:gd name="adj3" fmla="val 21293849"/>
              <a:gd name="adj4" fmla="val 19765707"/>
              <a:gd name="adj5" fmla="val 6064"/>
            </a:avLst>
          </a:prstGeom>
          <a:solidFill>
            <a:srgbClr val="ADBAC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环形箭头 6"/>
          <p:cNvSpPr/>
          <p:nvPr/>
        </p:nvSpPr>
        <p:spPr>
          <a:xfrm>
            <a:off x="4557713" y="2257425"/>
            <a:ext cx="2946400" cy="2947988"/>
          </a:xfrm>
          <a:prstGeom prst="circularArrow">
            <a:avLst>
              <a:gd name="adj1" fmla="val 5198"/>
              <a:gd name="adj2" fmla="val 335764"/>
              <a:gd name="adj3" fmla="val 4015327"/>
              <a:gd name="adj4" fmla="val 2252855"/>
              <a:gd name="adj5" fmla="val 6064"/>
            </a:avLst>
          </a:prstGeom>
          <a:solidFill>
            <a:srgbClr val="ADBACA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环形箭头 8"/>
          <p:cNvSpPr/>
          <p:nvPr/>
        </p:nvSpPr>
        <p:spPr>
          <a:xfrm>
            <a:off x="4557713" y="2257425"/>
            <a:ext cx="2946400" cy="2947988"/>
          </a:xfrm>
          <a:prstGeom prst="circularArrow">
            <a:avLst>
              <a:gd name="adj1" fmla="val 5198"/>
              <a:gd name="adj2" fmla="val 335764"/>
              <a:gd name="adj3" fmla="val 8211381"/>
              <a:gd name="adj4" fmla="val 6448909"/>
              <a:gd name="adj5" fmla="val 6064"/>
            </a:avLst>
          </a:prstGeom>
          <a:solidFill>
            <a:srgbClr val="ADBAC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环形箭头 9"/>
          <p:cNvSpPr/>
          <p:nvPr/>
        </p:nvSpPr>
        <p:spPr>
          <a:xfrm>
            <a:off x="4557713" y="2257425"/>
            <a:ext cx="2946400" cy="2947988"/>
          </a:xfrm>
          <a:prstGeom prst="circularArrow">
            <a:avLst>
              <a:gd name="adj1" fmla="val 5198"/>
              <a:gd name="adj2" fmla="val 335764"/>
              <a:gd name="adj3" fmla="val 12298529"/>
              <a:gd name="adj4" fmla="val 10770387"/>
              <a:gd name="adj5" fmla="val 6064"/>
            </a:avLst>
          </a:prstGeom>
          <a:solidFill>
            <a:srgbClr val="ADBAC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环形箭头 10"/>
          <p:cNvSpPr/>
          <p:nvPr/>
        </p:nvSpPr>
        <p:spPr>
          <a:xfrm>
            <a:off x="4557713" y="2257425"/>
            <a:ext cx="2946400" cy="2947988"/>
          </a:xfrm>
          <a:prstGeom prst="circularArrow">
            <a:avLst>
              <a:gd name="adj1" fmla="val 5198"/>
              <a:gd name="adj2" fmla="val 335764"/>
              <a:gd name="adj3" fmla="val 16866314"/>
              <a:gd name="adj4" fmla="val 15197922"/>
              <a:gd name="adj5" fmla="val 6064"/>
            </a:avLst>
          </a:prstGeom>
          <a:solidFill>
            <a:srgbClr val="ADBAC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rot="5400000" flipH="1" flipV="1">
            <a:off x="7046913" y="2012950"/>
            <a:ext cx="304800" cy="304800"/>
          </a:xfrm>
          <a:prstGeom prst="line">
            <a:avLst/>
          </a:prstGeom>
          <a:ln w="1270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3"/>
          <p:cNvCxnSpPr/>
          <p:nvPr/>
        </p:nvCxnSpPr>
        <p:spPr>
          <a:xfrm>
            <a:off x="7346950" y="2011363"/>
            <a:ext cx="657225" cy="0"/>
          </a:xfrm>
          <a:prstGeom prst="line">
            <a:avLst/>
          </a:prstGeom>
          <a:ln w="1270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7"/>
          <p:cNvCxnSpPr/>
          <p:nvPr/>
        </p:nvCxnSpPr>
        <p:spPr>
          <a:xfrm flipH="1" flipV="1">
            <a:off x="4640263" y="2032000"/>
            <a:ext cx="309562" cy="387350"/>
          </a:xfrm>
          <a:prstGeom prst="line">
            <a:avLst/>
          </a:prstGeom>
          <a:ln w="1270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8"/>
          <p:cNvCxnSpPr/>
          <p:nvPr/>
        </p:nvCxnSpPr>
        <p:spPr>
          <a:xfrm flipV="1">
            <a:off x="3756025" y="2032000"/>
            <a:ext cx="889000" cy="19050"/>
          </a:xfrm>
          <a:prstGeom prst="line">
            <a:avLst/>
          </a:prstGeom>
          <a:ln w="1270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22"/>
          <p:cNvCxnSpPr/>
          <p:nvPr/>
        </p:nvCxnSpPr>
        <p:spPr>
          <a:xfrm>
            <a:off x="7691438" y="4756150"/>
            <a:ext cx="471487" cy="1588"/>
          </a:xfrm>
          <a:prstGeom prst="line">
            <a:avLst/>
          </a:prstGeom>
          <a:ln w="1270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26"/>
          <p:cNvCxnSpPr/>
          <p:nvPr/>
        </p:nvCxnSpPr>
        <p:spPr>
          <a:xfrm rot="16200000" flipH="1">
            <a:off x="7437438" y="4502150"/>
            <a:ext cx="304800" cy="203200"/>
          </a:xfrm>
          <a:prstGeom prst="line">
            <a:avLst/>
          </a:prstGeom>
          <a:ln w="1270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24"/>
          <p:cNvCxnSpPr/>
          <p:nvPr/>
        </p:nvCxnSpPr>
        <p:spPr>
          <a:xfrm>
            <a:off x="3787775" y="4754563"/>
            <a:ext cx="508000" cy="1587"/>
          </a:xfrm>
          <a:prstGeom prst="line">
            <a:avLst/>
          </a:prstGeom>
          <a:ln w="1270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28"/>
          <p:cNvCxnSpPr/>
          <p:nvPr/>
        </p:nvCxnSpPr>
        <p:spPr>
          <a:xfrm rot="5400000">
            <a:off x="4215606" y="4442619"/>
            <a:ext cx="382588" cy="241300"/>
          </a:xfrm>
          <a:prstGeom prst="line">
            <a:avLst/>
          </a:prstGeom>
          <a:ln w="1270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99"/>
          <p:cNvSpPr/>
          <p:nvPr/>
        </p:nvSpPr>
        <p:spPr>
          <a:xfrm>
            <a:off x="5749925" y="4654550"/>
            <a:ext cx="609600" cy="6096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9"/>
          <p:cNvSpPr>
            <a:spLocks noEditPoints="1"/>
          </p:cNvSpPr>
          <p:nvPr/>
        </p:nvSpPr>
        <p:spPr bwMode="auto">
          <a:xfrm>
            <a:off x="5980113" y="4811713"/>
            <a:ext cx="192087" cy="352425"/>
          </a:xfrm>
          <a:custGeom>
            <a:avLst/>
            <a:gdLst/>
            <a:ahLst/>
            <a:cxnLst>
              <a:cxn ang="0">
                <a:pos x="39" y="52"/>
              </a:cxn>
              <a:cxn ang="0">
                <a:pos x="23" y="49"/>
              </a:cxn>
              <a:cxn ang="0">
                <a:pos x="28" y="73"/>
              </a:cxn>
              <a:cxn ang="0">
                <a:pos x="30" y="84"/>
              </a:cxn>
              <a:cxn ang="0">
                <a:pos x="39" y="52"/>
              </a:cxn>
              <a:cxn ang="0">
                <a:pos x="32" y="77"/>
              </a:cxn>
              <a:cxn ang="0">
                <a:pos x="25" y="54"/>
              </a:cxn>
              <a:cxn ang="0">
                <a:pos x="37" y="55"/>
              </a:cxn>
              <a:cxn ang="0">
                <a:pos x="32" y="77"/>
              </a:cxn>
              <a:cxn ang="0">
                <a:pos x="46" y="96"/>
              </a:cxn>
              <a:cxn ang="0">
                <a:pos x="18" y="96"/>
              </a:cxn>
              <a:cxn ang="0">
                <a:pos x="16" y="98"/>
              </a:cxn>
              <a:cxn ang="0">
                <a:pos x="18" y="100"/>
              </a:cxn>
              <a:cxn ang="0">
                <a:pos x="46" y="100"/>
              </a:cxn>
              <a:cxn ang="0">
                <a:pos x="48" y="98"/>
              </a:cxn>
              <a:cxn ang="0">
                <a:pos x="46" y="96"/>
              </a:cxn>
              <a:cxn ang="0">
                <a:pos x="48" y="92"/>
              </a:cxn>
              <a:cxn ang="0">
                <a:pos x="64" y="34"/>
              </a:cxn>
              <a:cxn ang="0">
                <a:pos x="32" y="0"/>
              </a:cxn>
              <a:cxn ang="0">
                <a:pos x="0" y="34"/>
              </a:cxn>
              <a:cxn ang="0">
                <a:pos x="16" y="92"/>
              </a:cxn>
              <a:cxn ang="0">
                <a:pos x="32" y="92"/>
              </a:cxn>
              <a:cxn ang="0">
                <a:pos x="48" y="92"/>
              </a:cxn>
              <a:cxn ang="0">
                <a:pos x="19" y="88"/>
              </a:cxn>
              <a:cxn ang="0">
                <a:pos x="4" y="34"/>
              </a:cxn>
              <a:cxn ang="0">
                <a:pos x="32" y="4"/>
              </a:cxn>
              <a:cxn ang="0">
                <a:pos x="60" y="34"/>
              </a:cxn>
              <a:cxn ang="0">
                <a:pos x="45" y="88"/>
              </a:cxn>
              <a:cxn ang="0">
                <a:pos x="32" y="88"/>
              </a:cxn>
              <a:cxn ang="0">
                <a:pos x="19" y="88"/>
              </a:cxn>
              <a:cxn ang="0">
                <a:pos x="20" y="112"/>
              </a:cxn>
              <a:cxn ang="0">
                <a:pos x="20" y="116"/>
              </a:cxn>
              <a:cxn ang="0">
                <a:pos x="24" y="120"/>
              </a:cxn>
              <a:cxn ang="0">
                <a:pos x="40" y="120"/>
              </a:cxn>
              <a:cxn ang="0">
                <a:pos x="44" y="116"/>
              </a:cxn>
              <a:cxn ang="0">
                <a:pos x="44" y="112"/>
              </a:cxn>
              <a:cxn ang="0">
                <a:pos x="20" y="112"/>
              </a:cxn>
              <a:cxn ang="0">
                <a:pos x="46" y="104"/>
              </a:cxn>
              <a:cxn ang="0">
                <a:pos x="18" y="104"/>
              </a:cxn>
              <a:cxn ang="0">
                <a:pos x="16" y="106"/>
              </a:cxn>
              <a:cxn ang="0">
                <a:pos x="18" y="108"/>
              </a:cxn>
              <a:cxn ang="0">
                <a:pos x="46" y="108"/>
              </a:cxn>
              <a:cxn ang="0">
                <a:pos x="48" y="106"/>
              </a:cxn>
              <a:cxn ang="0">
                <a:pos x="46" y="104"/>
              </a:cxn>
            </a:cxnLst>
            <a:rect l="0" t="0" r="r" b="b"/>
            <a:pathLst>
              <a:path w="64" h="120">
                <a:moveTo>
                  <a:pt x="39" y="52"/>
                </a:moveTo>
                <a:cubicBezTo>
                  <a:pt x="34" y="54"/>
                  <a:pt x="23" y="49"/>
                  <a:pt x="23" y="49"/>
                </a:cubicBezTo>
                <a:cubicBezTo>
                  <a:pt x="10" y="41"/>
                  <a:pt x="28" y="73"/>
                  <a:pt x="28" y="73"/>
                </a:cubicBezTo>
                <a:cubicBezTo>
                  <a:pt x="28" y="73"/>
                  <a:pt x="28" y="83"/>
                  <a:pt x="30" y="84"/>
                </a:cubicBezTo>
                <a:cubicBezTo>
                  <a:pt x="49" y="58"/>
                  <a:pt x="44" y="50"/>
                  <a:pt x="39" y="52"/>
                </a:cubicBezTo>
                <a:close/>
                <a:moveTo>
                  <a:pt x="32" y="77"/>
                </a:moveTo>
                <a:cubicBezTo>
                  <a:pt x="31" y="77"/>
                  <a:pt x="24" y="58"/>
                  <a:pt x="25" y="54"/>
                </a:cubicBezTo>
                <a:cubicBezTo>
                  <a:pt x="30" y="54"/>
                  <a:pt x="35" y="56"/>
                  <a:pt x="37" y="55"/>
                </a:cubicBezTo>
                <a:cubicBezTo>
                  <a:pt x="45" y="51"/>
                  <a:pt x="34" y="77"/>
                  <a:pt x="32" y="77"/>
                </a:cubicBezTo>
                <a:close/>
                <a:moveTo>
                  <a:pt x="46" y="96"/>
                </a:moveTo>
                <a:cubicBezTo>
                  <a:pt x="18" y="96"/>
                  <a:pt x="18" y="96"/>
                  <a:pt x="18" y="96"/>
                </a:cubicBezTo>
                <a:cubicBezTo>
                  <a:pt x="17" y="96"/>
                  <a:pt x="16" y="97"/>
                  <a:pt x="16" y="98"/>
                </a:cubicBezTo>
                <a:cubicBezTo>
                  <a:pt x="16" y="99"/>
                  <a:pt x="17" y="100"/>
                  <a:pt x="18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7" y="100"/>
                  <a:pt x="48" y="99"/>
                  <a:pt x="48" y="98"/>
                </a:cubicBezTo>
                <a:cubicBezTo>
                  <a:pt x="48" y="97"/>
                  <a:pt x="47" y="96"/>
                  <a:pt x="46" y="96"/>
                </a:cubicBezTo>
                <a:close/>
                <a:moveTo>
                  <a:pt x="48" y="92"/>
                </a:moveTo>
                <a:cubicBezTo>
                  <a:pt x="48" y="63"/>
                  <a:pt x="64" y="51"/>
                  <a:pt x="64" y="34"/>
                </a:cubicBezTo>
                <a:cubicBezTo>
                  <a:pt x="64" y="19"/>
                  <a:pt x="54" y="0"/>
                  <a:pt x="32" y="0"/>
                </a:cubicBezTo>
                <a:cubicBezTo>
                  <a:pt x="11" y="0"/>
                  <a:pt x="0" y="18"/>
                  <a:pt x="0" y="34"/>
                </a:cubicBezTo>
                <a:cubicBezTo>
                  <a:pt x="0" y="52"/>
                  <a:pt x="16" y="63"/>
                  <a:pt x="16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2" y="92"/>
                  <a:pt x="47" y="92"/>
                  <a:pt x="48" y="92"/>
                </a:cubicBezTo>
                <a:close/>
                <a:moveTo>
                  <a:pt x="19" y="88"/>
                </a:moveTo>
                <a:cubicBezTo>
                  <a:pt x="19" y="61"/>
                  <a:pt x="4" y="51"/>
                  <a:pt x="4" y="34"/>
                </a:cubicBezTo>
                <a:cubicBezTo>
                  <a:pt x="4" y="19"/>
                  <a:pt x="14" y="4"/>
                  <a:pt x="32" y="4"/>
                </a:cubicBezTo>
                <a:cubicBezTo>
                  <a:pt x="51" y="4"/>
                  <a:pt x="60" y="20"/>
                  <a:pt x="60" y="34"/>
                </a:cubicBezTo>
                <a:cubicBezTo>
                  <a:pt x="60" y="50"/>
                  <a:pt x="45" y="61"/>
                  <a:pt x="45" y="88"/>
                </a:cubicBezTo>
                <a:cubicBezTo>
                  <a:pt x="44" y="88"/>
                  <a:pt x="32" y="88"/>
                  <a:pt x="32" y="88"/>
                </a:cubicBezTo>
                <a:lnTo>
                  <a:pt x="19" y="88"/>
                </a:lnTo>
                <a:close/>
                <a:moveTo>
                  <a:pt x="20" y="112"/>
                </a:moveTo>
                <a:cubicBezTo>
                  <a:pt x="20" y="112"/>
                  <a:pt x="20" y="113"/>
                  <a:pt x="20" y="116"/>
                </a:cubicBezTo>
                <a:cubicBezTo>
                  <a:pt x="20" y="118"/>
                  <a:pt x="22" y="120"/>
                  <a:pt x="24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2" y="120"/>
                  <a:pt x="44" y="118"/>
                  <a:pt x="44" y="116"/>
                </a:cubicBezTo>
                <a:cubicBezTo>
                  <a:pt x="44" y="113"/>
                  <a:pt x="44" y="112"/>
                  <a:pt x="44" y="112"/>
                </a:cubicBezTo>
                <a:lnTo>
                  <a:pt x="20" y="112"/>
                </a:lnTo>
                <a:close/>
                <a:moveTo>
                  <a:pt x="46" y="104"/>
                </a:moveTo>
                <a:cubicBezTo>
                  <a:pt x="18" y="104"/>
                  <a:pt x="18" y="104"/>
                  <a:pt x="18" y="104"/>
                </a:cubicBezTo>
                <a:cubicBezTo>
                  <a:pt x="17" y="104"/>
                  <a:pt x="16" y="105"/>
                  <a:pt x="16" y="106"/>
                </a:cubicBezTo>
                <a:cubicBezTo>
                  <a:pt x="16" y="107"/>
                  <a:pt x="17" y="108"/>
                  <a:pt x="18" y="108"/>
                </a:cubicBezTo>
                <a:cubicBezTo>
                  <a:pt x="46" y="108"/>
                  <a:pt x="46" y="108"/>
                  <a:pt x="46" y="108"/>
                </a:cubicBezTo>
                <a:cubicBezTo>
                  <a:pt x="47" y="108"/>
                  <a:pt x="48" y="107"/>
                  <a:pt x="48" y="106"/>
                </a:cubicBezTo>
                <a:cubicBezTo>
                  <a:pt x="48" y="105"/>
                  <a:pt x="47" y="104"/>
                  <a:pt x="46" y="10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Oval 98"/>
          <p:cNvSpPr/>
          <p:nvPr/>
        </p:nvSpPr>
        <p:spPr>
          <a:xfrm>
            <a:off x="6945313" y="3841750"/>
            <a:ext cx="608012" cy="6096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13"/>
          <p:cNvSpPr>
            <a:spLocks noEditPoints="1"/>
          </p:cNvSpPr>
          <p:nvPr/>
        </p:nvSpPr>
        <p:spPr bwMode="auto">
          <a:xfrm>
            <a:off x="7127875" y="4024313"/>
            <a:ext cx="292100" cy="292100"/>
          </a:xfrm>
          <a:custGeom>
            <a:avLst/>
            <a:gdLst/>
            <a:ahLst/>
            <a:cxnLst>
              <a:cxn ang="0">
                <a:pos x="100" y="68"/>
              </a:cxn>
              <a:cxn ang="0">
                <a:pos x="46" y="14"/>
              </a:cxn>
              <a:cxn ang="0">
                <a:pos x="46" y="5"/>
              </a:cxn>
              <a:cxn ang="0">
                <a:pos x="55" y="5"/>
              </a:cxn>
              <a:cxn ang="0">
                <a:pos x="68" y="18"/>
              </a:cxn>
              <a:cxn ang="0">
                <a:pos x="83" y="3"/>
              </a:cxn>
              <a:cxn ang="0">
                <a:pos x="92" y="3"/>
              </a:cxn>
              <a:cxn ang="0">
                <a:pos x="92" y="11"/>
              </a:cxn>
              <a:cxn ang="0">
                <a:pos x="76" y="27"/>
              </a:cxn>
              <a:cxn ang="0">
                <a:pos x="87" y="38"/>
              </a:cxn>
              <a:cxn ang="0">
                <a:pos x="103" y="22"/>
              </a:cxn>
              <a:cxn ang="0">
                <a:pos x="111" y="22"/>
              </a:cxn>
              <a:cxn ang="0">
                <a:pos x="111" y="31"/>
              </a:cxn>
              <a:cxn ang="0">
                <a:pos x="96" y="46"/>
              </a:cxn>
              <a:cxn ang="0">
                <a:pos x="109" y="59"/>
              </a:cxn>
              <a:cxn ang="0">
                <a:pos x="109" y="68"/>
              </a:cxn>
              <a:cxn ang="0">
                <a:pos x="100" y="68"/>
              </a:cxn>
              <a:cxn ang="0">
                <a:pos x="76" y="89"/>
              </a:cxn>
              <a:cxn ang="0">
                <a:pos x="48" y="95"/>
              </a:cxn>
              <a:cxn ang="0">
                <a:pos x="19" y="66"/>
              </a:cxn>
              <a:cxn ang="0">
                <a:pos x="25" y="38"/>
              </a:cxn>
              <a:cxn ang="0">
                <a:pos x="45" y="18"/>
              </a:cxn>
              <a:cxn ang="0">
                <a:pos x="96" y="69"/>
              </a:cxn>
              <a:cxn ang="0">
                <a:pos x="76" y="89"/>
              </a:cxn>
              <a:cxn ang="0">
                <a:pos x="19" y="72"/>
              </a:cxn>
              <a:cxn ang="0">
                <a:pos x="42" y="95"/>
              </a:cxn>
              <a:cxn ang="0">
                <a:pos x="42" y="100"/>
              </a:cxn>
              <a:cxn ang="0">
                <a:pos x="36" y="100"/>
              </a:cxn>
              <a:cxn ang="0">
                <a:pos x="14" y="78"/>
              </a:cxn>
              <a:cxn ang="0">
                <a:pos x="14" y="72"/>
              </a:cxn>
              <a:cxn ang="0">
                <a:pos x="19" y="72"/>
              </a:cxn>
              <a:cxn ang="0">
                <a:pos x="31" y="100"/>
              </a:cxn>
              <a:cxn ang="0">
                <a:pos x="27" y="104"/>
              </a:cxn>
              <a:cxn ang="0">
                <a:pos x="18" y="104"/>
              </a:cxn>
              <a:cxn ang="0">
                <a:pos x="17" y="103"/>
              </a:cxn>
              <a:cxn ang="0">
                <a:pos x="5" y="114"/>
              </a:cxn>
              <a:cxn ang="0">
                <a:pos x="0" y="109"/>
              </a:cxn>
              <a:cxn ang="0">
                <a:pos x="11" y="97"/>
              </a:cxn>
              <a:cxn ang="0">
                <a:pos x="10" y="96"/>
              </a:cxn>
              <a:cxn ang="0">
                <a:pos x="10" y="87"/>
              </a:cxn>
              <a:cxn ang="0">
                <a:pos x="14" y="83"/>
              </a:cxn>
              <a:cxn ang="0">
                <a:pos x="31" y="100"/>
              </a:cxn>
            </a:cxnLst>
            <a:rect l="0" t="0" r="r" b="b"/>
            <a:pathLst>
              <a:path w="114" h="114">
                <a:moveTo>
                  <a:pt x="100" y="68"/>
                </a:moveTo>
                <a:cubicBezTo>
                  <a:pt x="46" y="14"/>
                  <a:pt x="46" y="14"/>
                  <a:pt x="46" y="14"/>
                </a:cubicBezTo>
                <a:cubicBezTo>
                  <a:pt x="44" y="12"/>
                  <a:pt x="44" y="8"/>
                  <a:pt x="46" y="5"/>
                </a:cubicBezTo>
                <a:cubicBezTo>
                  <a:pt x="49" y="3"/>
                  <a:pt x="52" y="3"/>
                  <a:pt x="55" y="5"/>
                </a:cubicBezTo>
                <a:cubicBezTo>
                  <a:pt x="68" y="18"/>
                  <a:pt x="68" y="18"/>
                  <a:pt x="68" y="18"/>
                </a:cubicBezTo>
                <a:cubicBezTo>
                  <a:pt x="83" y="3"/>
                  <a:pt x="83" y="3"/>
                  <a:pt x="83" y="3"/>
                </a:cubicBezTo>
                <a:cubicBezTo>
                  <a:pt x="85" y="0"/>
                  <a:pt x="89" y="0"/>
                  <a:pt x="92" y="3"/>
                </a:cubicBezTo>
                <a:cubicBezTo>
                  <a:pt x="94" y="5"/>
                  <a:pt x="94" y="9"/>
                  <a:pt x="92" y="11"/>
                </a:cubicBezTo>
                <a:cubicBezTo>
                  <a:pt x="76" y="27"/>
                  <a:pt x="76" y="27"/>
                  <a:pt x="76" y="27"/>
                </a:cubicBezTo>
                <a:cubicBezTo>
                  <a:pt x="87" y="38"/>
                  <a:pt x="87" y="38"/>
                  <a:pt x="87" y="38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105" y="20"/>
                  <a:pt x="109" y="20"/>
                  <a:pt x="111" y="22"/>
                </a:cubicBezTo>
                <a:cubicBezTo>
                  <a:pt x="114" y="25"/>
                  <a:pt x="114" y="29"/>
                  <a:pt x="111" y="31"/>
                </a:cubicBezTo>
                <a:cubicBezTo>
                  <a:pt x="96" y="46"/>
                  <a:pt x="96" y="46"/>
                  <a:pt x="96" y="46"/>
                </a:cubicBezTo>
                <a:cubicBezTo>
                  <a:pt x="109" y="59"/>
                  <a:pt x="109" y="59"/>
                  <a:pt x="109" y="59"/>
                </a:cubicBezTo>
                <a:cubicBezTo>
                  <a:pt x="111" y="62"/>
                  <a:pt x="111" y="65"/>
                  <a:pt x="109" y="68"/>
                </a:cubicBezTo>
                <a:cubicBezTo>
                  <a:pt x="106" y="70"/>
                  <a:pt x="102" y="70"/>
                  <a:pt x="100" y="68"/>
                </a:cubicBezTo>
                <a:close/>
                <a:moveTo>
                  <a:pt x="76" y="89"/>
                </a:moveTo>
                <a:cubicBezTo>
                  <a:pt x="71" y="94"/>
                  <a:pt x="48" y="95"/>
                  <a:pt x="48" y="95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6"/>
                  <a:pt x="20" y="43"/>
                  <a:pt x="25" y="38"/>
                </a:cubicBezTo>
                <a:cubicBezTo>
                  <a:pt x="30" y="33"/>
                  <a:pt x="45" y="18"/>
                  <a:pt x="45" y="18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9"/>
                  <a:pt x="81" y="84"/>
                  <a:pt x="76" y="89"/>
                </a:cubicBezTo>
                <a:close/>
                <a:moveTo>
                  <a:pt x="19" y="72"/>
                </a:moveTo>
                <a:cubicBezTo>
                  <a:pt x="42" y="95"/>
                  <a:pt x="42" y="95"/>
                  <a:pt x="42" y="95"/>
                </a:cubicBezTo>
                <a:cubicBezTo>
                  <a:pt x="44" y="96"/>
                  <a:pt x="44" y="99"/>
                  <a:pt x="42" y="100"/>
                </a:cubicBezTo>
                <a:cubicBezTo>
                  <a:pt x="41" y="102"/>
                  <a:pt x="38" y="102"/>
                  <a:pt x="36" y="100"/>
                </a:cubicBezTo>
                <a:cubicBezTo>
                  <a:pt x="14" y="78"/>
                  <a:pt x="14" y="78"/>
                  <a:pt x="14" y="78"/>
                </a:cubicBezTo>
                <a:cubicBezTo>
                  <a:pt x="12" y="76"/>
                  <a:pt x="12" y="73"/>
                  <a:pt x="14" y="72"/>
                </a:cubicBezTo>
                <a:cubicBezTo>
                  <a:pt x="15" y="70"/>
                  <a:pt x="18" y="70"/>
                  <a:pt x="19" y="72"/>
                </a:cubicBezTo>
                <a:close/>
                <a:moveTo>
                  <a:pt x="31" y="100"/>
                </a:moveTo>
                <a:cubicBezTo>
                  <a:pt x="31" y="100"/>
                  <a:pt x="29" y="102"/>
                  <a:pt x="27" y="104"/>
                </a:cubicBezTo>
                <a:cubicBezTo>
                  <a:pt x="24" y="107"/>
                  <a:pt x="20" y="107"/>
                  <a:pt x="18" y="104"/>
                </a:cubicBezTo>
                <a:cubicBezTo>
                  <a:pt x="17" y="103"/>
                  <a:pt x="17" y="103"/>
                  <a:pt x="17" y="103"/>
                </a:cubicBezTo>
                <a:cubicBezTo>
                  <a:pt x="5" y="114"/>
                  <a:pt x="5" y="114"/>
                  <a:pt x="5" y="114"/>
                </a:cubicBezTo>
                <a:cubicBezTo>
                  <a:pt x="0" y="109"/>
                  <a:pt x="0" y="109"/>
                  <a:pt x="0" y="109"/>
                </a:cubicBezTo>
                <a:cubicBezTo>
                  <a:pt x="11" y="97"/>
                  <a:pt x="11" y="97"/>
                  <a:pt x="11" y="97"/>
                </a:cubicBezTo>
                <a:cubicBezTo>
                  <a:pt x="10" y="96"/>
                  <a:pt x="10" y="96"/>
                  <a:pt x="10" y="96"/>
                </a:cubicBezTo>
                <a:cubicBezTo>
                  <a:pt x="7" y="94"/>
                  <a:pt x="7" y="90"/>
                  <a:pt x="10" y="87"/>
                </a:cubicBezTo>
                <a:cubicBezTo>
                  <a:pt x="12" y="85"/>
                  <a:pt x="14" y="83"/>
                  <a:pt x="14" y="83"/>
                </a:cubicBezTo>
                <a:lnTo>
                  <a:pt x="31" y="10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Oval 100"/>
          <p:cNvSpPr/>
          <p:nvPr/>
        </p:nvSpPr>
        <p:spPr>
          <a:xfrm>
            <a:off x="4506913" y="3841750"/>
            <a:ext cx="609600" cy="6096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AutoShape 15"/>
          <p:cNvSpPr>
            <a:spLocks noChangeAspect="1" noChangeArrowheads="1" noTextEdit="1"/>
          </p:cNvSpPr>
          <p:nvPr/>
        </p:nvSpPr>
        <p:spPr bwMode="auto">
          <a:xfrm>
            <a:off x="4564063" y="3903663"/>
            <a:ext cx="450850" cy="547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17"/>
          <p:cNvSpPr>
            <a:spLocks noEditPoints="1"/>
          </p:cNvSpPr>
          <p:nvPr/>
        </p:nvSpPr>
        <p:spPr bwMode="auto">
          <a:xfrm>
            <a:off x="4662488" y="3965575"/>
            <a:ext cx="300037" cy="368300"/>
          </a:xfrm>
          <a:custGeom>
            <a:avLst/>
            <a:gdLst/>
            <a:ahLst/>
            <a:cxnLst>
              <a:cxn ang="0">
                <a:pos x="86" y="48"/>
              </a:cxn>
              <a:cxn ang="0">
                <a:pos x="86" y="22"/>
              </a:cxn>
              <a:cxn ang="0">
                <a:pos x="72" y="8"/>
              </a:cxn>
              <a:cxn ang="0">
                <a:pos x="58" y="22"/>
              </a:cxn>
              <a:cxn ang="0">
                <a:pos x="58" y="46"/>
              </a:cxn>
              <a:cxn ang="0">
                <a:pos x="76" y="78"/>
              </a:cxn>
              <a:cxn ang="0">
                <a:pos x="38" y="116"/>
              </a:cxn>
              <a:cxn ang="0">
                <a:pos x="0" y="78"/>
              </a:cxn>
              <a:cxn ang="0">
                <a:pos x="38" y="40"/>
              </a:cxn>
              <a:cxn ang="0">
                <a:pos x="50" y="42"/>
              </a:cxn>
              <a:cxn ang="0">
                <a:pos x="50" y="22"/>
              </a:cxn>
              <a:cxn ang="0">
                <a:pos x="72" y="0"/>
              </a:cxn>
              <a:cxn ang="0">
                <a:pos x="94" y="22"/>
              </a:cxn>
              <a:cxn ang="0">
                <a:pos x="94" y="48"/>
              </a:cxn>
              <a:cxn ang="0">
                <a:pos x="86" y="48"/>
              </a:cxn>
              <a:cxn ang="0">
                <a:pos x="38" y="46"/>
              </a:cxn>
              <a:cxn ang="0">
                <a:pos x="6" y="78"/>
              </a:cxn>
              <a:cxn ang="0">
                <a:pos x="38" y="110"/>
              </a:cxn>
              <a:cxn ang="0">
                <a:pos x="70" y="78"/>
              </a:cxn>
              <a:cxn ang="0">
                <a:pos x="38" y="46"/>
              </a:cxn>
              <a:cxn ang="0">
                <a:pos x="38" y="108"/>
              </a:cxn>
              <a:cxn ang="0">
                <a:pos x="8" y="78"/>
              </a:cxn>
              <a:cxn ang="0">
                <a:pos x="38" y="48"/>
              </a:cxn>
              <a:cxn ang="0">
                <a:pos x="68" y="78"/>
              </a:cxn>
              <a:cxn ang="0">
                <a:pos x="38" y="108"/>
              </a:cxn>
              <a:cxn ang="0">
                <a:pos x="44" y="70"/>
              </a:cxn>
              <a:cxn ang="0">
                <a:pos x="38" y="64"/>
              </a:cxn>
              <a:cxn ang="0">
                <a:pos x="32" y="70"/>
              </a:cxn>
              <a:cxn ang="0">
                <a:pos x="37" y="76"/>
              </a:cxn>
              <a:cxn ang="0">
                <a:pos x="32" y="94"/>
              </a:cxn>
              <a:cxn ang="0">
                <a:pos x="44" y="94"/>
              </a:cxn>
              <a:cxn ang="0">
                <a:pos x="39" y="76"/>
              </a:cxn>
              <a:cxn ang="0">
                <a:pos x="44" y="70"/>
              </a:cxn>
            </a:cxnLst>
            <a:rect l="0" t="0" r="r" b="b"/>
            <a:pathLst>
              <a:path w="94" h="116">
                <a:moveTo>
                  <a:pt x="86" y="48"/>
                </a:moveTo>
                <a:cubicBezTo>
                  <a:pt x="86" y="22"/>
                  <a:pt x="86" y="22"/>
                  <a:pt x="86" y="22"/>
                </a:cubicBezTo>
                <a:cubicBezTo>
                  <a:pt x="86" y="14"/>
                  <a:pt x="80" y="8"/>
                  <a:pt x="72" y="8"/>
                </a:cubicBezTo>
                <a:cubicBezTo>
                  <a:pt x="64" y="8"/>
                  <a:pt x="58" y="14"/>
                  <a:pt x="58" y="22"/>
                </a:cubicBezTo>
                <a:cubicBezTo>
                  <a:pt x="58" y="46"/>
                  <a:pt x="58" y="46"/>
                  <a:pt x="58" y="46"/>
                </a:cubicBezTo>
                <a:cubicBezTo>
                  <a:pt x="69" y="53"/>
                  <a:pt x="76" y="64"/>
                  <a:pt x="76" y="78"/>
                </a:cubicBezTo>
                <a:cubicBezTo>
                  <a:pt x="76" y="99"/>
                  <a:pt x="59" y="116"/>
                  <a:pt x="38" y="116"/>
                </a:cubicBezTo>
                <a:cubicBezTo>
                  <a:pt x="17" y="116"/>
                  <a:pt x="0" y="99"/>
                  <a:pt x="0" y="78"/>
                </a:cubicBezTo>
                <a:cubicBezTo>
                  <a:pt x="0" y="57"/>
                  <a:pt x="17" y="40"/>
                  <a:pt x="38" y="40"/>
                </a:cubicBezTo>
                <a:cubicBezTo>
                  <a:pt x="42" y="40"/>
                  <a:pt x="46" y="41"/>
                  <a:pt x="50" y="4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10"/>
                  <a:pt x="60" y="0"/>
                  <a:pt x="72" y="0"/>
                </a:cubicBezTo>
                <a:cubicBezTo>
                  <a:pt x="84" y="0"/>
                  <a:pt x="94" y="10"/>
                  <a:pt x="94" y="22"/>
                </a:cubicBezTo>
                <a:cubicBezTo>
                  <a:pt x="94" y="48"/>
                  <a:pt x="94" y="48"/>
                  <a:pt x="94" y="48"/>
                </a:cubicBezTo>
                <a:lnTo>
                  <a:pt x="86" y="48"/>
                </a:lnTo>
                <a:close/>
                <a:moveTo>
                  <a:pt x="38" y="46"/>
                </a:moveTo>
                <a:cubicBezTo>
                  <a:pt x="20" y="46"/>
                  <a:pt x="6" y="60"/>
                  <a:pt x="6" y="78"/>
                </a:cubicBezTo>
                <a:cubicBezTo>
                  <a:pt x="6" y="96"/>
                  <a:pt x="20" y="110"/>
                  <a:pt x="38" y="110"/>
                </a:cubicBezTo>
                <a:cubicBezTo>
                  <a:pt x="56" y="110"/>
                  <a:pt x="70" y="96"/>
                  <a:pt x="70" y="78"/>
                </a:cubicBezTo>
                <a:cubicBezTo>
                  <a:pt x="70" y="60"/>
                  <a:pt x="56" y="46"/>
                  <a:pt x="38" y="46"/>
                </a:cubicBezTo>
                <a:close/>
                <a:moveTo>
                  <a:pt x="38" y="108"/>
                </a:moveTo>
                <a:cubicBezTo>
                  <a:pt x="21" y="108"/>
                  <a:pt x="8" y="95"/>
                  <a:pt x="8" y="78"/>
                </a:cubicBezTo>
                <a:cubicBezTo>
                  <a:pt x="8" y="62"/>
                  <a:pt x="21" y="48"/>
                  <a:pt x="38" y="48"/>
                </a:cubicBezTo>
                <a:cubicBezTo>
                  <a:pt x="55" y="48"/>
                  <a:pt x="68" y="62"/>
                  <a:pt x="68" y="78"/>
                </a:cubicBezTo>
                <a:cubicBezTo>
                  <a:pt x="68" y="95"/>
                  <a:pt x="55" y="108"/>
                  <a:pt x="38" y="108"/>
                </a:cubicBezTo>
                <a:close/>
                <a:moveTo>
                  <a:pt x="44" y="70"/>
                </a:moveTo>
                <a:cubicBezTo>
                  <a:pt x="44" y="67"/>
                  <a:pt x="41" y="64"/>
                  <a:pt x="38" y="64"/>
                </a:cubicBezTo>
                <a:cubicBezTo>
                  <a:pt x="35" y="64"/>
                  <a:pt x="32" y="67"/>
                  <a:pt x="32" y="70"/>
                </a:cubicBezTo>
                <a:cubicBezTo>
                  <a:pt x="32" y="73"/>
                  <a:pt x="34" y="75"/>
                  <a:pt x="37" y="76"/>
                </a:cubicBezTo>
                <a:cubicBezTo>
                  <a:pt x="32" y="94"/>
                  <a:pt x="32" y="94"/>
                  <a:pt x="32" y="94"/>
                </a:cubicBezTo>
                <a:cubicBezTo>
                  <a:pt x="44" y="94"/>
                  <a:pt x="44" y="94"/>
                  <a:pt x="44" y="94"/>
                </a:cubicBezTo>
                <a:cubicBezTo>
                  <a:pt x="39" y="76"/>
                  <a:pt x="39" y="76"/>
                  <a:pt x="39" y="76"/>
                </a:cubicBezTo>
                <a:cubicBezTo>
                  <a:pt x="42" y="75"/>
                  <a:pt x="44" y="73"/>
                  <a:pt x="44" y="7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Oval 97"/>
          <p:cNvSpPr/>
          <p:nvPr/>
        </p:nvSpPr>
        <p:spPr>
          <a:xfrm>
            <a:off x="6538913" y="2317750"/>
            <a:ext cx="609600" cy="6096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25"/>
          <p:cNvSpPr>
            <a:spLocks noEditPoints="1"/>
          </p:cNvSpPr>
          <p:nvPr/>
        </p:nvSpPr>
        <p:spPr bwMode="auto">
          <a:xfrm>
            <a:off x="6691313" y="2435225"/>
            <a:ext cx="301625" cy="377825"/>
          </a:xfrm>
          <a:custGeom>
            <a:avLst/>
            <a:gdLst/>
            <a:ahLst/>
            <a:cxnLst>
              <a:cxn ang="0">
                <a:pos x="47" y="70"/>
              </a:cxn>
              <a:cxn ang="0">
                <a:pos x="34" y="50"/>
              </a:cxn>
              <a:cxn ang="0">
                <a:pos x="34" y="36"/>
              </a:cxn>
              <a:cxn ang="0">
                <a:pos x="17" y="7"/>
              </a:cxn>
              <a:cxn ang="0">
                <a:pos x="23" y="70"/>
              </a:cxn>
              <a:cxn ang="0">
                <a:pos x="77" y="109"/>
              </a:cxn>
              <a:cxn ang="0">
                <a:pos x="60" y="80"/>
              </a:cxn>
              <a:cxn ang="0">
                <a:pos x="47" y="70"/>
              </a:cxn>
              <a:cxn ang="0">
                <a:pos x="89" y="98"/>
              </a:cxn>
              <a:cxn ang="0">
                <a:pos x="89" y="98"/>
              </a:cxn>
              <a:cxn ang="0">
                <a:pos x="76" y="76"/>
              </a:cxn>
              <a:cxn ang="0">
                <a:pos x="71" y="74"/>
              </a:cxn>
              <a:cxn ang="0">
                <a:pos x="62" y="79"/>
              </a:cxn>
              <a:cxn ang="0">
                <a:pos x="79" y="108"/>
              </a:cxn>
              <a:cxn ang="0">
                <a:pos x="87" y="103"/>
              </a:cxn>
              <a:cxn ang="0">
                <a:pos x="88" y="103"/>
              </a:cxn>
              <a:cxn ang="0">
                <a:pos x="89" y="98"/>
              </a:cxn>
              <a:cxn ang="0">
                <a:pos x="44" y="30"/>
              </a:cxn>
              <a:cxn ang="0">
                <a:pos x="44" y="30"/>
              </a:cxn>
              <a:cxn ang="0">
                <a:pos x="46" y="25"/>
              </a:cxn>
              <a:cxn ang="0">
                <a:pos x="46" y="25"/>
              </a:cxn>
              <a:cxn ang="0">
                <a:pos x="32" y="2"/>
              </a:cxn>
              <a:cxn ang="0">
                <a:pos x="27" y="1"/>
              </a:cxn>
              <a:cxn ang="0">
                <a:pos x="19" y="6"/>
              </a:cxn>
              <a:cxn ang="0">
                <a:pos x="36" y="35"/>
              </a:cxn>
              <a:cxn ang="0">
                <a:pos x="44" y="30"/>
              </a:cxn>
            </a:cxnLst>
            <a:rect l="0" t="0" r="r" b="b"/>
            <a:pathLst>
              <a:path w="90" h="114">
                <a:moveTo>
                  <a:pt x="47" y="70"/>
                </a:moveTo>
                <a:cubicBezTo>
                  <a:pt x="47" y="70"/>
                  <a:pt x="35" y="50"/>
                  <a:pt x="34" y="50"/>
                </a:cubicBezTo>
                <a:cubicBezTo>
                  <a:pt x="32" y="44"/>
                  <a:pt x="30" y="39"/>
                  <a:pt x="34" y="36"/>
                </a:cubicBezTo>
                <a:cubicBezTo>
                  <a:pt x="17" y="7"/>
                  <a:pt x="17" y="7"/>
                  <a:pt x="17" y="7"/>
                </a:cubicBezTo>
                <a:cubicBezTo>
                  <a:pt x="12" y="10"/>
                  <a:pt x="0" y="29"/>
                  <a:pt x="23" y="70"/>
                </a:cubicBezTo>
                <a:cubicBezTo>
                  <a:pt x="49" y="114"/>
                  <a:pt x="72" y="112"/>
                  <a:pt x="77" y="109"/>
                </a:cubicBezTo>
                <a:cubicBezTo>
                  <a:pt x="60" y="80"/>
                  <a:pt x="60" y="80"/>
                  <a:pt x="60" y="80"/>
                </a:cubicBezTo>
                <a:cubicBezTo>
                  <a:pt x="56" y="83"/>
                  <a:pt x="53" y="79"/>
                  <a:pt x="47" y="70"/>
                </a:cubicBezTo>
                <a:close/>
                <a:moveTo>
                  <a:pt x="89" y="98"/>
                </a:moveTo>
                <a:cubicBezTo>
                  <a:pt x="89" y="98"/>
                  <a:pt x="89" y="98"/>
                  <a:pt x="89" y="98"/>
                </a:cubicBezTo>
                <a:cubicBezTo>
                  <a:pt x="89" y="98"/>
                  <a:pt x="76" y="76"/>
                  <a:pt x="76" y="76"/>
                </a:cubicBezTo>
                <a:cubicBezTo>
                  <a:pt x="75" y="74"/>
                  <a:pt x="72" y="73"/>
                  <a:pt x="71" y="74"/>
                </a:cubicBezTo>
                <a:cubicBezTo>
                  <a:pt x="62" y="79"/>
                  <a:pt x="62" y="79"/>
                  <a:pt x="62" y="79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08"/>
                  <a:pt x="87" y="103"/>
                  <a:pt x="87" y="103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89" y="102"/>
                  <a:pt x="90" y="100"/>
                  <a:pt x="89" y="98"/>
                </a:cubicBezTo>
                <a:close/>
                <a:moveTo>
                  <a:pt x="44" y="30"/>
                </a:moveTo>
                <a:cubicBezTo>
                  <a:pt x="44" y="30"/>
                  <a:pt x="44" y="30"/>
                  <a:pt x="44" y="30"/>
                </a:cubicBezTo>
                <a:cubicBezTo>
                  <a:pt x="46" y="29"/>
                  <a:pt x="47" y="27"/>
                  <a:pt x="46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6" y="25"/>
                  <a:pt x="32" y="2"/>
                  <a:pt x="32" y="2"/>
                </a:cubicBezTo>
                <a:cubicBezTo>
                  <a:pt x="31" y="1"/>
                  <a:pt x="29" y="0"/>
                  <a:pt x="27" y="1"/>
                </a:cubicBezTo>
                <a:cubicBezTo>
                  <a:pt x="19" y="6"/>
                  <a:pt x="19" y="6"/>
                  <a:pt x="19" y="6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44" y="30"/>
                  <a:pt x="44" y="3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Oval 101"/>
          <p:cNvSpPr/>
          <p:nvPr/>
        </p:nvSpPr>
        <p:spPr>
          <a:xfrm>
            <a:off x="4913313" y="2317750"/>
            <a:ext cx="609600" cy="6096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AutoShape 27"/>
          <p:cNvSpPr>
            <a:spLocks noChangeAspect="1" noChangeArrowheads="1" noTextEdit="1"/>
          </p:cNvSpPr>
          <p:nvPr/>
        </p:nvSpPr>
        <p:spPr bwMode="auto">
          <a:xfrm>
            <a:off x="4957763" y="2368550"/>
            <a:ext cx="434975" cy="506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29"/>
          <p:cNvSpPr>
            <a:spLocks noEditPoints="1"/>
          </p:cNvSpPr>
          <p:nvPr/>
        </p:nvSpPr>
        <p:spPr bwMode="auto">
          <a:xfrm>
            <a:off x="5024438" y="2435225"/>
            <a:ext cx="319087" cy="374650"/>
          </a:xfrm>
          <a:custGeom>
            <a:avLst/>
            <a:gdLst/>
            <a:ahLst/>
            <a:cxnLst>
              <a:cxn ang="0">
                <a:pos x="77" y="120"/>
              </a:cxn>
              <a:cxn ang="0">
                <a:pos x="57" y="120"/>
              </a:cxn>
              <a:cxn ang="0">
                <a:pos x="33" y="96"/>
              </a:cxn>
              <a:cxn ang="0">
                <a:pos x="33" y="60"/>
              </a:cxn>
              <a:cxn ang="0">
                <a:pos x="57" y="60"/>
              </a:cxn>
              <a:cxn ang="0">
                <a:pos x="57" y="68"/>
              </a:cxn>
              <a:cxn ang="0">
                <a:pos x="65" y="76"/>
              </a:cxn>
              <a:cxn ang="0">
                <a:pos x="69" y="76"/>
              </a:cxn>
              <a:cxn ang="0">
                <a:pos x="77" y="68"/>
              </a:cxn>
              <a:cxn ang="0">
                <a:pos x="77" y="60"/>
              </a:cxn>
              <a:cxn ang="0">
                <a:pos x="101" y="60"/>
              </a:cxn>
              <a:cxn ang="0">
                <a:pos x="101" y="96"/>
              </a:cxn>
              <a:cxn ang="0">
                <a:pos x="77" y="120"/>
              </a:cxn>
              <a:cxn ang="0">
                <a:pos x="77" y="52"/>
              </a:cxn>
              <a:cxn ang="0">
                <a:pos x="69" y="44"/>
              </a:cxn>
              <a:cxn ang="0">
                <a:pos x="69" y="44"/>
              </a:cxn>
              <a:cxn ang="0">
                <a:pos x="69" y="20"/>
              </a:cxn>
              <a:cxn ang="0">
                <a:pos x="77" y="20"/>
              </a:cxn>
              <a:cxn ang="0">
                <a:pos x="101" y="44"/>
              </a:cxn>
              <a:cxn ang="0">
                <a:pos x="101" y="56"/>
              </a:cxn>
              <a:cxn ang="0">
                <a:pos x="77" y="56"/>
              </a:cxn>
              <a:cxn ang="0">
                <a:pos x="77" y="52"/>
              </a:cxn>
              <a:cxn ang="0">
                <a:pos x="65" y="17"/>
              </a:cxn>
              <a:cxn ang="0">
                <a:pos x="54" y="5"/>
              </a:cxn>
              <a:cxn ang="0">
                <a:pos x="37" y="22"/>
              </a:cxn>
              <a:cxn ang="0">
                <a:pos x="36" y="24"/>
              </a:cxn>
              <a:cxn ang="0">
                <a:pos x="15" y="44"/>
              </a:cxn>
              <a:cxn ang="0">
                <a:pos x="4" y="39"/>
              </a:cxn>
              <a:cxn ang="0">
                <a:pos x="0" y="30"/>
              </a:cxn>
              <a:cxn ang="0">
                <a:pos x="2" y="28"/>
              </a:cxn>
              <a:cxn ang="0">
                <a:pos x="5" y="32"/>
              </a:cxn>
              <a:cxn ang="0">
                <a:pos x="15" y="39"/>
              </a:cxn>
              <a:cxn ang="0">
                <a:pos x="23" y="35"/>
              </a:cxn>
              <a:cxn ang="0">
                <a:pos x="31" y="22"/>
              </a:cxn>
              <a:cxn ang="0">
                <a:pos x="33" y="18"/>
              </a:cxn>
              <a:cxn ang="0">
                <a:pos x="54" y="0"/>
              </a:cxn>
              <a:cxn ang="0">
                <a:pos x="70" y="17"/>
              </a:cxn>
              <a:cxn ang="0">
                <a:pos x="70" y="17"/>
              </a:cxn>
              <a:cxn ang="0">
                <a:pos x="65" y="17"/>
              </a:cxn>
              <a:cxn ang="0">
                <a:pos x="73" y="54"/>
              </a:cxn>
              <a:cxn ang="0">
                <a:pos x="73" y="66"/>
              </a:cxn>
              <a:cxn ang="0">
                <a:pos x="67" y="72"/>
              </a:cxn>
              <a:cxn ang="0">
                <a:pos x="61" y="66"/>
              </a:cxn>
              <a:cxn ang="0">
                <a:pos x="61" y="54"/>
              </a:cxn>
              <a:cxn ang="0">
                <a:pos x="67" y="48"/>
              </a:cxn>
              <a:cxn ang="0">
                <a:pos x="73" y="54"/>
              </a:cxn>
              <a:cxn ang="0">
                <a:pos x="57" y="20"/>
              </a:cxn>
              <a:cxn ang="0">
                <a:pos x="65" y="20"/>
              </a:cxn>
              <a:cxn ang="0">
                <a:pos x="65" y="44"/>
              </a:cxn>
              <a:cxn ang="0">
                <a:pos x="57" y="52"/>
              </a:cxn>
              <a:cxn ang="0">
                <a:pos x="57" y="56"/>
              </a:cxn>
              <a:cxn ang="0">
                <a:pos x="33" y="56"/>
              </a:cxn>
              <a:cxn ang="0">
                <a:pos x="33" y="44"/>
              </a:cxn>
              <a:cxn ang="0">
                <a:pos x="57" y="20"/>
              </a:cxn>
            </a:cxnLst>
            <a:rect l="0" t="0" r="r" b="b"/>
            <a:pathLst>
              <a:path w="101" h="120">
                <a:moveTo>
                  <a:pt x="77" y="120"/>
                </a:moveTo>
                <a:cubicBezTo>
                  <a:pt x="57" y="120"/>
                  <a:pt x="57" y="120"/>
                  <a:pt x="57" y="120"/>
                </a:cubicBezTo>
                <a:cubicBezTo>
                  <a:pt x="44" y="120"/>
                  <a:pt x="33" y="109"/>
                  <a:pt x="33" y="96"/>
                </a:cubicBezTo>
                <a:cubicBezTo>
                  <a:pt x="33" y="60"/>
                  <a:pt x="33" y="60"/>
                  <a:pt x="33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8"/>
                  <a:pt x="57" y="68"/>
                  <a:pt x="57" y="68"/>
                </a:cubicBezTo>
                <a:cubicBezTo>
                  <a:pt x="57" y="72"/>
                  <a:pt x="60" y="76"/>
                  <a:pt x="65" y="76"/>
                </a:cubicBezTo>
                <a:cubicBezTo>
                  <a:pt x="69" y="76"/>
                  <a:pt x="69" y="76"/>
                  <a:pt x="69" y="76"/>
                </a:cubicBezTo>
                <a:cubicBezTo>
                  <a:pt x="73" y="76"/>
                  <a:pt x="77" y="72"/>
                  <a:pt x="77" y="68"/>
                </a:cubicBezTo>
                <a:cubicBezTo>
                  <a:pt x="77" y="60"/>
                  <a:pt x="77" y="60"/>
                  <a:pt x="77" y="60"/>
                </a:cubicBezTo>
                <a:cubicBezTo>
                  <a:pt x="101" y="60"/>
                  <a:pt x="101" y="60"/>
                  <a:pt x="101" y="60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01" y="109"/>
                  <a:pt x="90" y="120"/>
                  <a:pt x="77" y="120"/>
                </a:cubicBezTo>
                <a:close/>
                <a:moveTo>
                  <a:pt x="77" y="52"/>
                </a:moveTo>
                <a:cubicBezTo>
                  <a:pt x="77" y="48"/>
                  <a:pt x="73" y="44"/>
                  <a:pt x="69" y="44"/>
                </a:cubicBezTo>
                <a:cubicBezTo>
                  <a:pt x="69" y="44"/>
                  <a:pt x="69" y="44"/>
                  <a:pt x="69" y="44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4" y="20"/>
                  <a:pt x="77" y="20"/>
                </a:cubicBezTo>
                <a:cubicBezTo>
                  <a:pt x="90" y="20"/>
                  <a:pt x="101" y="29"/>
                  <a:pt x="101" y="44"/>
                </a:cubicBezTo>
                <a:cubicBezTo>
                  <a:pt x="101" y="52"/>
                  <a:pt x="101" y="55"/>
                  <a:pt x="101" y="56"/>
                </a:cubicBezTo>
                <a:cubicBezTo>
                  <a:pt x="77" y="56"/>
                  <a:pt x="77" y="56"/>
                  <a:pt x="77" y="56"/>
                </a:cubicBezTo>
                <a:lnTo>
                  <a:pt x="77" y="52"/>
                </a:lnTo>
                <a:close/>
                <a:moveTo>
                  <a:pt x="65" y="17"/>
                </a:moveTo>
                <a:cubicBezTo>
                  <a:pt x="65" y="10"/>
                  <a:pt x="62" y="5"/>
                  <a:pt x="54" y="5"/>
                </a:cubicBezTo>
                <a:cubicBezTo>
                  <a:pt x="47" y="5"/>
                  <a:pt x="41" y="11"/>
                  <a:pt x="37" y="22"/>
                </a:cubicBezTo>
                <a:cubicBezTo>
                  <a:pt x="36" y="24"/>
                  <a:pt x="36" y="24"/>
                  <a:pt x="36" y="24"/>
                </a:cubicBezTo>
                <a:cubicBezTo>
                  <a:pt x="31" y="37"/>
                  <a:pt x="24" y="44"/>
                  <a:pt x="15" y="44"/>
                </a:cubicBezTo>
                <a:cubicBezTo>
                  <a:pt x="11" y="44"/>
                  <a:pt x="8" y="42"/>
                  <a:pt x="4" y="39"/>
                </a:cubicBezTo>
                <a:cubicBezTo>
                  <a:pt x="1" y="37"/>
                  <a:pt x="0" y="34"/>
                  <a:pt x="0" y="30"/>
                </a:cubicBezTo>
                <a:cubicBezTo>
                  <a:pt x="0" y="29"/>
                  <a:pt x="0" y="28"/>
                  <a:pt x="2" y="28"/>
                </a:cubicBezTo>
                <a:cubicBezTo>
                  <a:pt x="3" y="28"/>
                  <a:pt x="4" y="29"/>
                  <a:pt x="5" y="32"/>
                </a:cubicBezTo>
                <a:cubicBezTo>
                  <a:pt x="7" y="36"/>
                  <a:pt x="10" y="39"/>
                  <a:pt x="15" y="39"/>
                </a:cubicBezTo>
                <a:cubicBezTo>
                  <a:pt x="18" y="39"/>
                  <a:pt x="21" y="38"/>
                  <a:pt x="23" y="35"/>
                </a:cubicBezTo>
                <a:cubicBezTo>
                  <a:pt x="26" y="33"/>
                  <a:pt x="28" y="29"/>
                  <a:pt x="31" y="22"/>
                </a:cubicBezTo>
                <a:cubicBezTo>
                  <a:pt x="33" y="18"/>
                  <a:pt x="33" y="18"/>
                  <a:pt x="33" y="18"/>
                </a:cubicBezTo>
                <a:cubicBezTo>
                  <a:pt x="38" y="6"/>
                  <a:pt x="45" y="0"/>
                  <a:pt x="54" y="0"/>
                </a:cubicBezTo>
                <a:cubicBezTo>
                  <a:pt x="65" y="0"/>
                  <a:pt x="70" y="6"/>
                  <a:pt x="70" y="17"/>
                </a:cubicBezTo>
                <a:cubicBezTo>
                  <a:pt x="70" y="17"/>
                  <a:pt x="70" y="17"/>
                  <a:pt x="70" y="17"/>
                </a:cubicBezTo>
                <a:lnTo>
                  <a:pt x="65" y="17"/>
                </a:lnTo>
                <a:close/>
                <a:moveTo>
                  <a:pt x="73" y="54"/>
                </a:moveTo>
                <a:cubicBezTo>
                  <a:pt x="73" y="66"/>
                  <a:pt x="73" y="66"/>
                  <a:pt x="73" y="66"/>
                </a:cubicBezTo>
                <a:cubicBezTo>
                  <a:pt x="73" y="69"/>
                  <a:pt x="70" y="72"/>
                  <a:pt x="67" y="72"/>
                </a:cubicBezTo>
                <a:cubicBezTo>
                  <a:pt x="64" y="72"/>
                  <a:pt x="61" y="69"/>
                  <a:pt x="61" y="66"/>
                </a:cubicBezTo>
                <a:cubicBezTo>
                  <a:pt x="61" y="54"/>
                  <a:pt x="61" y="54"/>
                  <a:pt x="61" y="54"/>
                </a:cubicBezTo>
                <a:cubicBezTo>
                  <a:pt x="61" y="51"/>
                  <a:pt x="64" y="48"/>
                  <a:pt x="67" y="48"/>
                </a:cubicBezTo>
                <a:cubicBezTo>
                  <a:pt x="70" y="48"/>
                  <a:pt x="73" y="51"/>
                  <a:pt x="73" y="54"/>
                </a:cubicBezTo>
                <a:close/>
                <a:moveTo>
                  <a:pt x="57" y="20"/>
                </a:moveTo>
                <a:cubicBezTo>
                  <a:pt x="70" y="20"/>
                  <a:pt x="65" y="20"/>
                  <a:pt x="65" y="20"/>
                </a:cubicBezTo>
                <a:cubicBezTo>
                  <a:pt x="65" y="44"/>
                  <a:pt x="65" y="44"/>
                  <a:pt x="65" y="44"/>
                </a:cubicBezTo>
                <a:cubicBezTo>
                  <a:pt x="61" y="44"/>
                  <a:pt x="57" y="48"/>
                  <a:pt x="57" y="52"/>
                </a:cubicBezTo>
                <a:cubicBezTo>
                  <a:pt x="57" y="56"/>
                  <a:pt x="57" y="56"/>
                  <a:pt x="57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3" y="55"/>
                  <a:pt x="33" y="52"/>
                  <a:pt x="33" y="44"/>
                </a:cubicBezTo>
                <a:cubicBezTo>
                  <a:pt x="33" y="29"/>
                  <a:pt x="44" y="20"/>
                  <a:pt x="57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2384425" y="1819275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1344613" y="2141538"/>
            <a:ext cx="23352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>
            <a:spLocks noChangeArrowheads="1"/>
          </p:cNvSpPr>
          <p:nvPr/>
        </p:nvSpPr>
        <p:spPr bwMode="auto">
          <a:xfrm>
            <a:off x="2384425" y="447198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>
            <a:spLocks noChangeArrowheads="1"/>
          </p:cNvSpPr>
          <p:nvPr/>
        </p:nvSpPr>
        <p:spPr bwMode="auto">
          <a:xfrm>
            <a:off x="1344613" y="4794250"/>
            <a:ext cx="23352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>
            <a:spLocks noChangeArrowheads="1"/>
          </p:cNvSpPr>
          <p:nvPr/>
        </p:nvSpPr>
        <p:spPr bwMode="auto">
          <a:xfrm>
            <a:off x="8224838" y="1819275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>
            <a:spLocks noChangeArrowheads="1"/>
          </p:cNvSpPr>
          <p:nvPr/>
        </p:nvSpPr>
        <p:spPr bwMode="auto">
          <a:xfrm>
            <a:off x="8228013" y="2141538"/>
            <a:ext cx="23352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>
            <a:spLocks noChangeArrowheads="1"/>
          </p:cNvSpPr>
          <p:nvPr/>
        </p:nvSpPr>
        <p:spPr bwMode="auto">
          <a:xfrm>
            <a:off x="8224838" y="44481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>
            <a:spLocks noChangeArrowheads="1"/>
          </p:cNvSpPr>
          <p:nvPr/>
        </p:nvSpPr>
        <p:spPr bwMode="auto">
          <a:xfrm>
            <a:off x="8228013" y="4770438"/>
            <a:ext cx="23352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523"/>
          <a:stretch>
            <a:fillRect/>
          </a:stretch>
        </p:blipFill>
        <p:spPr>
          <a:xfrm>
            <a:off x="0" y="0"/>
            <a:ext cx="12192000" cy="686058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7199" y="79291"/>
            <a:ext cx="4181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  <a:endParaRPr lang="zh-CN" altLang="en-US" sz="28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20" t="6120" r="12616" b="82402"/>
          <a:stretch>
            <a:fillRect/>
          </a:stretch>
        </p:blipFill>
        <p:spPr>
          <a:xfrm rot="575745" flipH="1">
            <a:off x="157909" y="115071"/>
            <a:ext cx="318026" cy="544030"/>
          </a:xfrm>
          <a:prstGeom prst="rect">
            <a:avLst/>
          </a:prstGeom>
        </p:spPr>
      </p:pic>
      <p:cxnSp>
        <p:nvCxnSpPr>
          <p:cNvPr id="5" name="Straight Connector 23"/>
          <p:cNvCxnSpPr/>
          <p:nvPr/>
        </p:nvCxnSpPr>
        <p:spPr>
          <a:xfrm>
            <a:off x="412750" y="3251200"/>
            <a:ext cx="5688013" cy="3175"/>
          </a:xfrm>
          <a:prstGeom prst="line">
            <a:avLst/>
          </a:prstGeom>
          <a:ln w="88900" cap="rnd">
            <a:solidFill>
              <a:srgbClr val="ADBAC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6"/>
          <p:cNvCxnSpPr/>
          <p:nvPr/>
        </p:nvCxnSpPr>
        <p:spPr>
          <a:xfrm>
            <a:off x="412750" y="3657600"/>
            <a:ext cx="5688013" cy="3175"/>
          </a:xfrm>
          <a:prstGeom prst="line">
            <a:avLst/>
          </a:prstGeom>
          <a:ln w="88900" cap="rnd">
            <a:solidFill>
              <a:srgbClr val="ADBAC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33"/>
          <p:cNvCxnSpPr/>
          <p:nvPr/>
        </p:nvCxnSpPr>
        <p:spPr>
          <a:xfrm>
            <a:off x="412750" y="4064000"/>
            <a:ext cx="5688013" cy="3175"/>
          </a:xfrm>
          <a:prstGeom prst="line">
            <a:avLst/>
          </a:prstGeom>
          <a:ln w="88900" cap="rnd">
            <a:solidFill>
              <a:srgbClr val="ADBAC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42"/>
          <p:cNvCxnSpPr/>
          <p:nvPr/>
        </p:nvCxnSpPr>
        <p:spPr>
          <a:xfrm>
            <a:off x="412750" y="4471988"/>
            <a:ext cx="5688013" cy="1587"/>
          </a:xfrm>
          <a:prstGeom prst="line">
            <a:avLst/>
          </a:prstGeom>
          <a:ln w="88900" cap="rnd">
            <a:solidFill>
              <a:srgbClr val="ADBAC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43"/>
          <p:cNvCxnSpPr/>
          <p:nvPr/>
        </p:nvCxnSpPr>
        <p:spPr>
          <a:xfrm>
            <a:off x="412750" y="3243263"/>
            <a:ext cx="4468813" cy="3175"/>
          </a:xfrm>
          <a:prstGeom prst="line">
            <a:avLst/>
          </a:prstGeom>
          <a:ln w="889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58"/>
          <p:cNvCxnSpPr/>
          <p:nvPr/>
        </p:nvCxnSpPr>
        <p:spPr>
          <a:xfrm>
            <a:off x="412750" y="3659188"/>
            <a:ext cx="3046413" cy="1587"/>
          </a:xfrm>
          <a:prstGeom prst="line">
            <a:avLst/>
          </a:prstGeom>
          <a:ln w="889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1"/>
          <p:cNvCxnSpPr/>
          <p:nvPr/>
        </p:nvCxnSpPr>
        <p:spPr>
          <a:xfrm>
            <a:off x="412750" y="4064000"/>
            <a:ext cx="2030413" cy="3175"/>
          </a:xfrm>
          <a:prstGeom prst="line">
            <a:avLst/>
          </a:prstGeom>
          <a:ln w="889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7"/>
          <p:cNvCxnSpPr/>
          <p:nvPr/>
        </p:nvCxnSpPr>
        <p:spPr>
          <a:xfrm>
            <a:off x="412750" y="4471988"/>
            <a:ext cx="4265613" cy="7937"/>
          </a:xfrm>
          <a:prstGeom prst="line">
            <a:avLst/>
          </a:prstGeom>
          <a:ln w="889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69"/>
          <p:cNvSpPr/>
          <p:nvPr/>
        </p:nvSpPr>
        <p:spPr>
          <a:xfrm>
            <a:off x="5089525" y="2951163"/>
            <a:ext cx="609600" cy="6080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356"/>
          <p:cNvSpPr>
            <a:spLocks noEditPoints="1"/>
          </p:cNvSpPr>
          <p:nvPr/>
        </p:nvSpPr>
        <p:spPr bwMode="auto">
          <a:xfrm>
            <a:off x="5284788" y="3071813"/>
            <a:ext cx="238125" cy="376237"/>
          </a:xfrm>
          <a:custGeom>
            <a:avLst/>
            <a:gdLst>
              <a:gd name="T0" fmla="*/ 107 w 126"/>
              <a:gd name="T1" fmla="*/ 19 h 199"/>
              <a:gd name="T2" fmla="*/ 117 w 126"/>
              <a:gd name="T3" fmla="*/ 95 h 199"/>
              <a:gd name="T4" fmla="*/ 97 w 126"/>
              <a:gd name="T5" fmla="*/ 123 h 199"/>
              <a:gd name="T6" fmla="*/ 104 w 126"/>
              <a:gd name="T7" fmla="*/ 122 h 199"/>
              <a:gd name="T8" fmla="*/ 108 w 126"/>
              <a:gd name="T9" fmla="*/ 137 h 199"/>
              <a:gd name="T10" fmla="*/ 105 w 126"/>
              <a:gd name="T11" fmla="*/ 149 h 199"/>
              <a:gd name="T12" fmla="*/ 108 w 126"/>
              <a:gd name="T13" fmla="*/ 161 h 199"/>
              <a:gd name="T14" fmla="*/ 104 w 126"/>
              <a:gd name="T15" fmla="*/ 175 h 199"/>
              <a:gd name="T16" fmla="*/ 29 w 126"/>
              <a:gd name="T17" fmla="*/ 181 h 199"/>
              <a:gd name="T18" fmla="*/ 22 w 126"/>
              <a:gd name="T19" fmla="*/ 177 h 199"/>
              <a:gd name="T20" fmla="*/ 22 w 126"/>
              <a:gd name="T21" fmla="*/ 156 h 199"/>
              <a:gd name="T22" fmla="*/ 22 w 126"/>
              <a:gd name="T23" fmla="*/ 153 h 199"/>
              <a:gd name="T24" fmla="*/ 22 w 126"/>
              <a:gd name="T25" fmla="*/ 132 h 199"/>
              <a:gd name="T26" fmla="*/ 28 w 126"/>
              <a:gd name="T27" fmla="*/ 129 h 199"/>
              <a:gd name="T28" fmla="*/ 31 w 126"/>
              <a:gd name="T29" fmla="*/ 117 h 199"/>
              <a:gd name="T30" fmla="*/ 0 w 126"/>
              <a:gd name="T31" fmla="*/ 63 h 199"/>
              <a:gd name="T32" fmla="*/ 63 w 126"/>
              <a:gd name="T33" fmla="*/ 0 h 199"/>
              <a:gd name="T34" fmla="*/ 52 w 126"/>
              <a:gd name="T35" fmla="*/ 76 h 199"/>
              <a:gd name="T36" fmla="*/ 57 w 126"/>
              <a:gd name="T37" fmla="*/ 73 h 199"/>
              <a:gd name="T38" fmla="*/ 63 w 126"/>
              <a:gd name="T39" fmla="*/ 76 h 199"/>
              <a:gd name="T40" fmla="*/ 68 w 126"/>
              <a:gd name="T41" fmla="*/ 73 h 199"/>
              <a:gd name="T42" fmla="*/ 74 w 126"/>
              <a:gd name="T43" fmla="*/ 76 h 199"/>
              <a:gd name="T44" fmla="*/ 81 w 126"/>
              <a:gd name="T45" fmla="*/ 71 h 199"/>
              <a:gd name="T46" fmla="*/ 73 w 126"/>
              <a:gd name="T47" fmla="*/ 96 h 199"/>
              <a:gd name="T48" fmla="*/ 84 w 126"/>
              <a:gd name="T49" fmla="*/ 124 h 199"/>
              <a:gd name="T50" fmla="*/ 84 w 126"/>
              <a:gd name="T51" fmla="*/ 109 h 199"/>
              <a:gd name="T52" fmla="*/ 106 w 126"/>
              <a:gd name="T53" fmla="*/ 88 h 199"/>
              <a:gd name="T54" fmla="*/ 98 w 126"/>
              <a:gd name="T55" fmla="*/ 28 h 199"/>
              <a:gd name="T56" fmla="*/ 28 w 126"/>
              <a:gd name="T57" fmla="*/ 28 h 199"/>
              <a:gd name="T58" fmla="*/ 20 w 126"/>
              <a:gd name="T59" fmla="*/ 89 h 199"/>
              <a:gd name="T60" fmla="*/ 44 w 126"/>
              <a:gd name="T61" fmla="*/ 109 h 199"/>
              <a:gd name="T62" fmla="*/ 44 w 126"/>
              <a:gd name="T63" fmla="*/ 125 h 199"/>
              <a:gd name="T64" fmla="*/ 55 w 126"/>
              <a:gd name="T65" fmla="*/ 96 h 199"/>
              <a:gd name="T66" fmla="*/ 47 w 126"/>
              <a:gd name="T67" fmla="*/ 71 h 199"/>
              <a:gd name="T68" fmla="*/ 76 w 126"/>
              <a:gd name="T69" fmla="*/ 79 h 199"/>
              <a:gd name="T70" fmla="*/ 68 w 126"/>
              <a:gd name="T71" fmla="*/ 78 h 199"/>
              <a:gd name="T72" fmla="*/ 57 w 126"/>
              <a:gd name="T73" fmla="*/ 78 h 199"/>
              <a:gd name="T74" fmla="*/ 52 w 126"/>
              <a:gd name="T75" fmla="*/ 79 h 199"/>
              <a:gd name="T76" fmla="*/ 61 w 126"/>
              <a:gd name="T77" fmla="*/ 94 h 199"/>
              <a:gd name="T78" fmla="*/ 61 w 126"/>
              <a:gd name="T79" fmla="*/ 125 h 199"/>
              <a:gd name="T80" fmla="*/ 66 w 126"/>
              <a:gd name="T81" fmla="*/ 95 h 199"/>
              <a:gd name="T82" fmla="*/ 67 w 126"/>
              <a:gd name="T83" fmla="*/ 93 h 199"/>
              <a:gd name="T84" fmla="*/ 82 w 126"/>
              <a:gd name="T85" fmla="*/ 180 h 199"/>
              <a:gd name="T86" fmla="*/ 64 w 126"/>
              <a:gd name="T87" fmla="*/ 199 h 199"/>
              <a:gd name="T88" fmla="*/ 82 w 126"/>
              <a:gd name="T89" fmla="*/ 180 h 199"/>
              <a:gd name="T90" fmla="*/ 33 w 126"/>
              <a:gd name="T91" fmla="*/ 165 h 199"/>
              <a:gd name="T92" fmla="*/ 33 w 126"/>
              <a:gd name="T93" fmla="*/ 168 h 199"/>
              <a:gd name="T94" fmla="*/ 95 w 126"/>
              <a:gd name="T95" fmla="*/ 161 h 199"/>
              <a:gd name="T96" fmla="*/ 95 w 126"/>
              <a:gd name="T97" fmla="*/ 136 h 199"/>
              <a:gd name="T98" fmla="*/ 33 w 126"/>
              <a:gd name="T99" fmla="*/ 143 h 199"/>
              <a:gd name="T100" fmla="*/ 95 w 126"/>
              <a:gd name="T101" fmla="*/ 139 h 199"/>
              <a:gd name="T102" fmla="*/ 95 w 126"/>
              <a:gd name="T103" fmla="*/ 13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6" h="199">
                <a:moveTo>
                  <a:pt x="63" y="0"/>
                </a:moveTo>
                <a:cubicBezTo>
                  <a:pt x="80" y="0"/>
                  <a:pt x="96" y="7"/>
                  <a:pt x="107" y="19"/>
                </a:cubicBezTo>
                <a:cubicBezTo>
                  <a:pt x="119" y="30"/>
                  <a:pt x="126" y="46"/>
                  <a:pt x="126" y="63"/>
                </a:cubicBezTo>
                <a:cubicBezTo>
                  <a:pt x="126" y="75"/>
                  <a:pt x="123" y="86"/>
                  <a:pt x="117" y="95"/>
                </a:cubicBezTo>
                <a:cubicBezTo>
                  <a:pt x="112" y="104"/>
                  <a:pt x="105" y="111"/>
                  <a:pt x="97" y="116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106" y="126"/>
                  <a:pt x="106" y="126"/>
                  <a:pt x="106" y="126"/>
                </a:cubicBezTo>
                <a:cubicBezTo>
                  <a:pt x="107" y="130"/>
                  <a:pt x="108" y="134"/>
                  <a:pt x="108" y="137"/>
                </a:cubicBezTo>
                <a:cubicBezTo>
                  <a:pt x="108" y="141"/>
                  <a:pt x="107" y="144"/>
                  <a:pt x="106" y="148"/>
                </a:cubicBezTo>
                <a:cubicBezTo>
                  <a:pt x="105" y="149"/>
                  <a:pt x="105" y="149"/>
                  <a:pt x="105" y="149"/>
                </a:cubicBezTo>
                <a:cubicBezTo>
                  <a:pt x="106" y="150"/>
                  <a:pt x="106" y="150"/>
                  <a:pt x="106" y="150"/>
                </a:cubicBezTo>
                <a:cubicBezTo>
                  <a:pt x="107" y="154"/>
                  <a:pt x="108" y="157"/>
                  <a:pt x="108" y="161"/>
                </a:cubicBezTo>
                <a:cubicBezTo>
                  <a:pt x="108" y="164"/>
                  <a:pt x="107" y="168"/>
                  <a:pt x="106" y="171"/>
                </a:cubicBezTo>
                <a:cubicBezTo>
                  <a:pt x="104" y="175"/>
                  <a:pt x="104" y="175"/>
                  <a:pt x="104" y="175"/>
                </a:cubicBezTo>
                <a:cubicBezTo>
                  <a:pt x="100" y="175"/>
                  <a:pt x="100" y="175"/>
                  <a:pt x="100" y="175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4" y="182"/>
                  <a:pt x="24" y="182"/>
                  <a:pt x="24" y="182"/>
                </a:cubicBezTo>
                <a:cubicBezTo>
                  <a:pt x="22" y="177"/>
                  <a:pt x="22" y="177"/>
                  <a:pt x="22" y="177"/>
                </a:cubicBezTo>
                <a:cubicBezTo>
                  <a:pt x="21" y="174"/>
                  <a:pt x="20" y="171"/>
                  <a:pt x="20" y="167"/>
                </a:cubicBezTo>
                <a:cubicBezTo>
                  <a:pt x="20" y="164"/>
                  <a:pt x="21" y="160"/>
                  <a:pt x="22" y="156"/>
                </a:cubicBezTo>
                <a:cubicBezTo>
                  <a:pt x="23" y="155"/>
                  <a:pt x="23" y="155"/>
                  <a:pt x="23" y="155"/>
                </a:cubicBezTo>
                <a:cubicBezTo>
                  <a:pt x="22" y="153"/>
                  <a:pt x="22" y="153"/>
                  <a:pt x="22" y="153"/>
                </a:cubicBezTo>
                <a:cubicBezTo>
                  <a:pt x="21" y="150"/>
                  <a:pt x="20" y="147"/>
                  <a:pt x="20" y="144"/>
                </a:cubicBezTo>
                <a:cubicBezTo>
                  <a:pt x="20" y="140"/>
                  <a:pt x="21" y="136"/>
                  <a:pt x="22" y="132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31" y="129"/>
                  <a:pt x="31" y="129"/>
                  <a:pt x="31" y="129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2" y="112"/>
                  <a:pt x="15" y="104"/>
                  <a:pt x="9" y="96"/>
                </a:cubicBezTo>
                <a:cubicBezTo>
                  <a:pt x="3" y="86"/>
                  <a:pt x="0" y="75"/>
                  <a:pt x="0" y="63"/>
                </a:cubicBezTo>
                <a:cubicBezTo>
                  <a:pt x="0" y="46"/>
                  <a:pt x="7" y="30"/>
                  <a:pt x="19" y="19"/>
                </a:cubicBezTo>
                <a:cubicBezTo>
                  <a:pt x="30" y="7"/>
                  <a:pt x="46" y="0"/>
                  <a:pt x="63" y="0"/>
                </a:cubicBezTo>
                <a:close/>
                <a:moveTo>
                  <a:pt x="49" y="75"/>
                </a:moveTo>
                <a:cubicBezTo>
                  <a:pt x="50" y="76"/>
                  <a:pt x="51" y="76"/>
                  <a:pt x="52" y="76"/>
                </a:cubicBezTo>
                <a:cubicBezTo>
                  <a:pt x="54" y="76"/>
                  <a:pt x="55" y="75"/>
                  <a:pt x="56" y="74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4"/>
                  <a:pt x="58" y="74"/>
                  <a:pt x="58" y="74"/>
                </a:cubicBezTo>
                <a:cubicBezTo>
                  <a:pt x="60" y="76"/>
                  <a:pt x="61" y="76"/>
                  <a:pt x="63" y="76"/>
                </a:cubicBezTo>
                <a:cubicBezTo>
                  <a:pt x="64" y="76"/>
                  <a:pt x="65" y="76"/>
                  <a:pt x="67" y="74"/>
                </a:cubicBezTo>
                <a:cubicBezTo>
                  <a:pt x="68" y="73"/>
                  <a:pt x="68" y="73"/>
                  <a:pt x="68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1" y="76"/>
                  <a:pt x="72" y="76"/>
                  <a:pt x="74" y="76"/>
                </a:cubicBezTo>
                <a:cubicBezTo>
                  <a:pt x="76" y="76"/>
                  <a:pt x="77" y="75"/>
                  <a:pt x="79" y="75"/>
                </a:cubicBezTo>
                <a:cubicBezTo>
                  <a:pt x="81" y="71"/>
                  <a:pt x="81" y="71"/>
                  <a:pt x="81" y="71"/>
                </a:cubicBezTo>
                <a:cubicBezTo>
                  <a:pt x="87" y="74"/>
                  <a:pt x="87" y="74"/>
                  <a:pt x="87" y="74"/>
                </a:cubicBezTo>
                <a:cubicBezTo>
                  <a:pt x="73" y="96"/>
                  <a:pt x="73" y="96"/>
                  <a:pt x="73" y="96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95" y="102"/>
                  <a:pt x="101" y="96"/>
                  <a:pt x="106" y="88"/>
                </a:cubicBezTo>
                <a:cubicBezTo>
                  <a:pt x="110" y="81"/>
                  <a:pt x="113" y="72"/>
                  <a:pt x="113" y="63"/>
                </a:cubicBezTo>
                <a:cubicBezTo>
                  <a:pt x="113" y="49"/>
                  <a:pt x="107" y="37"/>
                  <a:pt x="98" y="28"/>
                </a:cubicBezTo>
                <a:cubicBezTo>
                  <a:pt x="89" y="19"/>
                  <a:pt x="77" y="13"/>
                  <a:pt x="63" y="13"/>
                </a:cubicBezTo>
                <a:cubicBezTo>
                  <a:pt x="49" y="13"/>
                  <a:pt x="37" y="19"/>
                  <a:pt x="28" y="28"/>
                </a:cubicBezTo>
                <a:cubicBezTo>
                  <a:pt x="19" y="37"/>
                  <a:pt x="13" y="49"/>
                  <a:pt x="13" y="63"/>
                </a:cubicBezTo>
                <a:cubicBezTo>
                  <a:pt x="13" y="73"/>
                  <a:pt x="16" y="81"/>
                  <a:pt x="20" y="89"/>
                </a:cubicBezTo>
                <a:cubicBezTo>
                  <a:pt x="25" y="97"/>
                  <a:pt x="32" y="103"/>
                  <a:pt x="40" y="107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25"/>
                  <a:pt x="44" y="125"/>
                  <a:pt x="44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96"/>
                  <a:pt x="55" y="96"/>
                  <a:pt x="55" y="96"/>
                </a:cubicBezTo>
                <a:cubicBezTo>
                  <a:pt x="41" y="74"/>
                  <a:pt x="41" y="74"/>
                  <a:pt x="41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49" y="75"/>
                  <a:pt x="49" y="75"/>
                  <a:pt x="49" y="75"/>
                </a:cubicBezTo>
                <a:close/>
                <a:moveTo>
                  <a:pt x="76" y="79"/>
                </a:moveTo>
                <a:cubicBezTo>
                  <a:pt x="75" y="79"/>
                  <a:pt x="75" y="79"/>
                  <a:pt x="74" y="79"/>
                </a:cubicBezTo>
                <a:cubicBezTo>
                  <a:pt x="72" y="80"/>
                  <a:pt x="70" y="79"/>
                  <a:pt x="68" y="78"/>
                </a:cubicBezTo>
                <a:cubicBezTo>
                  <a:pt x="66" y="79"/>
                  <a:pt x="65" y="80"/>
                  <a:pt x="63" y="80"/>
                </a:cubicBezTo>
                <a:cubicBezTo>
                  <a:pt x="61" y="80"/>
                  <a:pt x="59" y="79"/>
                  <a:pt x="57" y="78"/>
                </a:cubicBezTo>
                <a:cubicBezTo>
                  <a:pt x="56" y="79"/>
                  <a:pt x="54" y="79"/>
                  <a:pt x="52" y="79"/>
                </a:cubicBezTo>
                <a:cubicBezTo>
                  <a:pt x="52" y="79"/>
                  <a:pt x="52" y="79"/>
                  <a:pt x="52" y="79"/>
                </a:cubicBezTo>
                <a:cubicBezTo>
                  <a:pt x="61" y="93"/>
                  <a:pt x="61" y="93"/>
                  <a:pt x="61" y="93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5"/>
                  <a:pt x="61" y="95"/>
                  <a:pt x="61" y="95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6" y="125"/>
                  <a:pt x="66" y="125"/>
                  <a:pt x="66" y="125"/>
                </a:cubicBezTo>
                <a:cubicBezTo>
                  <a:pt x="66" y="95"/>
                  <a:pt x="66" y="95"/>
                  <a:pt x="66" y="95"/>
                </a:cubicBezTo>
                <a:cubicBezTo>
                  <a:pt x="66" y="94"/>
                  <a:pt x="66" y="94"/>
                  <a:pt x="66" y="94"/>
                </a:cubicBezTo>
                <a:cubicBezTo>
                  <a:pt x="67" y="93"/>
                  <a:pt x="67" y="93"/>
                  <a:pt x="67" y="93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82" y="180"/>
                </a:moveTo>
                <a:cubicBezTo>
                  <a:pt x="46" y="184"/>
                  <a:pt x="46" y="184"/>
                  <a:pt x="46" y="184"/>
                </a:cubicBezTo>
                <a:cubicBezTo>
                  <a:pt x="47" y="192"/>
                  <a:pt x="54" y="199"/>
                  <a:pt x="64" y="199"/>
                </a:cubicBezTo>
                <a:cubicBezTo>
                  <a:pt x="74" y="199"/>
                  <a:pt x="82" y="191"/>
                  <a:pt x="82" y="181"/>
                </a:cubicBezTo>
                <a:cubicBezTo>
                  <a:pt x="82" y="181"/>
                  <a:pt x="82" y="181"/>
                  <a:pt x="82" y="180"/>
                </a:cubicBezTo>
                <a:close/>
                <a:moveTo>
                  <a:pt x="95" y="159"/>
                </a:moveTo>
                <a:cubicBezTo>
                  <a:pt x="33" y="165"/>
                  <a:pt x="33" y="165"/>
                  <a:pt x="33" y="165"/>
                </a:cubicBezTo>
                <a:cubicBezTo>
                  <a:pt x="33" y="166"/>
                  <a:pt x="33" y="166"/>
                  <a:pt x="33" y="167"/>
                </a:cubicBezTo>
                <a:cubicBezTo>
                  <a:pt x="33" y="167"/>
                  <a:pt x="33" y="167"/>
                  <a:pt x="33" y="168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2"/>
                  <a:pt x="95" y="161"/>
                  <a:pt x="95" y="161"/>
                </a:cubicBezTo>
                <a:cubicBezTo>
                  <a:pt x="95" y="160"/>
                  <a:pt x="95" y="160"/>
                  <a:pt x="95" y="159"/>
                </a:cubicBezTo>
                <a:close/>
                <a:moveTo>
                  <a:pt x="95" y="136"/>
                </a:moveTo>
                <a:cubicBezTo>
                  <a:pt x="33" y="141"/>
                  <a:pt x="33" y="141"/>
                  <a:pt x="33" y="141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3" y="144"/>
                  <a:pt x="33" y="144"/>
                  <a:pt x="33" y="144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5" y="138"/>
                  <a:pt x="95" y="138"/>
                  <a:pt x="95" y="137"/>
                </a:cubicBezTo>
                <a:cubicBezTo>
                  <a:pt x="95" y="137"/>
                  <a:pt x="95" y="136"/>
                  <a:pt x="95" y="136"/>
                </a:cubicBez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Oval 71"/>
          <p:cNvSpPr/>
          <p:nvPr/>
        </p:nvSpPr>
        <p:spPr>
          <a:xfrm>
            <a:off x="3687763" y="3355975"/>
            <a:ext cx="609600" cy="609600"/>
          </a:xfrm>
          <a:prstGeom prst="ellipse">
            <a:avLst/>
          </a:prstGeom>
          <a:solidFill>
            <a:schemeClr val="bg1"/>
          </a:solidFill>
          <a:ln>
            <a:solidFill>
              <a:srgbClr val="0044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378"/>
          <p:cNvSpPr>
            <a:spLocks noEditPoints="1"/>
          </p:cNvSpPr>
          <p:nvPr/>
        </p:nvSpPr>
        <p:spPr bwMode="auto">
          <a:xfrm>
            <a:off x="3806825" y="3448050"/>
            <a:ext cx="352425" cy="342900"/>
          </a:xfrm>
          <a:custGeom>
            <a:avLst/>
            <a:gdLst>
              <a:gd name="T0" fmla="*/ 0 w 194"/>
              <a:gd name="T1" fmla="*/ 52 h 190"/>
              <a:gd name="T2" fmla="*/ 56 w 194"/>
              <a:gd name="T3" fmla="*/ 52 h 190"/>
              <a:gd name="T4" fmla="*/ 22 w 194"/>
              <a:gd name="T5" fmla="*/ 9 h 190"/>
              <a:gd name="T6" fmla="*/ 34 w 194"/>
              <a:gd name="T7" fmla="*/ 0 h 190"/>
              <a:gd name="T8" fmla="*/ 69 w 194"/>
              <a:gd name="T9" fmla="*/ 44 h 190"/>
              <a:gd name="T10" fmla="*/ 88 w 194"/>
              <a:gd name="T11" fmla="*/ 22 h 190"/>
              <a:gd name="T12" fmla="*/ 99 w 194"/>
              <a:gd name="T13" fmla="*/ 32 h 190"/>
              <a:gd name="T14" fmla="*/ 82 w 194"/>
              <a:gd name="T15" fmla="*/ 52 h 190"/>
              <a:gd name="T16" fmla="*/ 194 w 194"/>
              <a:gd name="T17" fmla="*/ 52 h 190"/>
              <a:gd name="T18" fmla="*/ 194 w 194"/>
              <a:gd name="T19" fmla="*/ 190 h 190"/>
              <a:gd name="T20" fmla="*/ 0 w 194"/>
              <a:gd name="T21" fmla="*/ 190 h 190"/>
              <a:gd name="T22" fmla="*/ 0 w 194"/>
              <a:gd name="T23" fmla="*/ 52 h 190"/>
              <a:gd name="T24" fmla="*/ 39 w 194"/>
              <a:gd name="T25" fmla="*/ 70 h 190"/>
              <a:gd name="T26" fmla="*/ 20 w 194"/>
              <a:gd name="T27" fmla="*/ 90 h 190"/>
              <a:gd name="T28" fmla="*/ 20 w 194"/>
              <a:gd name="T29" fmla="*/ 149 h 190"/>
              <a:gd name="T30" fmla="*/ 39 w 194"/>
              <a:gd name="T31" fmla="*/ 169 h 190"/>
              <a:gd name="T32" fmla="*/ 127 w 194"/>
              <a:gd name="T33" fmla="*/ 169 h 190"/>
              <a:gd name="T34" fmla="*/ 146 w 194"/>
              <a:gd name="T35" fmla="*/ 149 h 190"/>
              <a:gd name="T36" fmla="*/ 146 w 194"/>
              <a:gd name="T37" fmla="*/ 90 h 190"/>
              <a:gd name="T38" fmla="*/ 127 w 194"/>
              <a:gd name="T39" fmla="*/ 70 h 190"/>
              <a:gd name="T40" fmla="*/ 39 w 194"/>
              <a:gd name="T41" fmla="*/ 70 h 190"/>
              <a:gd name="T42" fmla="*/ 155 w 194"/>
              <a:gd name="T43" fmla="*/ 71 h 190"/>
              <a:gd name="T44" fmla="*/ 155 w 194"/>
              <a:gd name="T45" fmla="*/ 78 h 190"/>
              <a:gd name="T46" fmla="*/ 184 w 194"/>
              <a:gd name="T47" fmla="*/ 78 h 190"/>
              <a:gd name="T48" fmla="*/ 184 w 194"/>
              <a:gd name="T49" fmla="*/ 71 h 190"/>
              <a:gd name="T50" fmla="*/ 155 w 194"/>
              <a:gd name="T51" fmla="*/ 71 h 190"/>
              <a:gd name="T52" fmla="*/ 155 w 194"/>
              <a:gd name="T53" fmla="*/ 83 h 190"/>
              <a:gd name="T54" fmla="*/ 155 w 194"/>
              <a:gd name="T55" fmla="*/ 90 h 190"/>
              <a:gd name="T56" fmla="*/ 184 w 194"/>
              <a:gd name="T57" fmla="*/ 90 h 190"/>
              <a:gd name="T58" fmla="*/ 184 w 194"/>
              <a:gd name="T59" fmla="*/ 83 h 190"/>
              <a:gd name="T60" fmla="*/ 155 w 194"/>
              <a:gd name="T61" fmla="*/ 83 h 190"/>
              <a:gd name="T62" fmla="*/ 155 w 194"/>
              <a:gd name="T63" fmla="*/ 96 h 190"/>
              <a:gd name="T64" fmla="*/ 155 w 194"/>
              <a:gd name="T65" fmla="*/ 102 h 190"/>
              <a:gd name="T66" fmla="*/ 184 w 194"/>
              <a:gd name="T67" fmla="*/ 102 h 190"/>
              <a:gd name="T68" fmla="*/ 184 w 194"/>
              <a:gd name="T69" fmla="*/ 96 h 190"/>
              <a:gd name="T70" fmla="*/ 155 w 194"/>
              <a:gd name="T71" fmla="*/ 96 h 190"/>
              <a:gd name="T72" fmla="*/ 155 w 194"/>
              <a:gd name="T73" fmla="*/ 108 h 190"/>
              <a:gd name="T74" fmla="*/ 155 w 194"/>
              <a:gd name="T75" fmla="*/ 115 h 190"/>
              <a:gd name="T76" fmla="*/ 184 w 194"/>
              <a:gd name="T77" fmla="*/ 115 h 190"/>
              <a:gd name="T78" fmla="*/ 184 w 194"/>
              <a:gd name="T79" fmla="*/ 108 h 190"/>
              <a:gd name="T80" fmla="*/ 155 w 194"/>
              <a:gd name="T81" fmla="*/ 108 h 190"/>
              <a:gd name="T82" fmla="*/ 167 w 194"/>
              <a:gd name="T83" fmla="*/ 125 h 190"/>
              <a:gd name="T84" fmla="*/ 158 w 194"/>
              <a:gd name="T85" fmla="*/ 134 h 190"/>
              <a:gd name="T86" fmla="*/ 167 w 194"/>
              <a:gd name="T87" fmla="*/ 143 h 190"/>
              <a:gd name="T88" fmla="*/ 175 w 194"/>
              <a:gd name="T89" fmla="*/ 134 h 190"/>
              <a:gd name="T90" fmla="*/ 167 w 194"/>
              <a:gd name="T91" fmla="*/ 125 h 190"/>
              <a:gd name="T92" fmla="*/ 167 w 194"/>
              <a:gd name="T93" fmla="*/ 150 h 190"/>
              <a:gd name="T94" fmla="*/ 158 w 194"/>
              <a:gd name="T95" fmla="*/ 159 h 190"/>
              <a:gd name="T96" fmla="*/ 167 w 194"/>
              <a:gd name="T97" fmla="*/ 168 h 190"/>
              <a:gd name="T98" fmla="*/ 175 w 194"/>
              <a:gd name="T99" fmla="*/ 159 h 190"/>
              <a:gd name="T100" fmla="*/ 167 w 194"/>
              <a:gd name="T101" fmla="*/ 15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4" h="190">
                <a:moveTo>
                  <a:pt x="0" y="52"/>
                </a:moveTo>
                <a:cubicBezTo>
                  <a:pt x="56" y="52"/>
                  <a:pt x="56" y="52"/>
                  <a:pt x="56" y="52"/>
                </a:cubicBezTo>
                <a:cubicBezTo>
                  <a:pt x="22" y="9"/>
                  <a:pt x="22" y="9"/>
                  <a:pt x="22" y="9"/>
                </a:cubicBezTo>
                <a:cubicBezTo>
                  <a:pt x="34" y="0"/>
                  <a:pt x="34" y="0"/>
                  <a:pt x="34" y="0"/>
                </a:cubicBezTo>
                <a:cubicBezTo>
                  <a:pt x="69" y="44"/>
                  <a:pt x="69" y="44"/>
                  <a:pt x="69" y="44"/>
                </a:cubicBezTo>
                <a:cubicBezTo>
                  <a:pt x="88" y="22"/>
                  <a:pt x="88" y="22"/>
                  <a:pt x="88" y="22"/>
                </a:cubicBezTo>
                <a:cubicBezTo>
                  <a:pt x="99" y="32"/>
                  <a:pt x="99" y="32"/>
                  <a:pt x="99" y="32"/>
                </a:cubicBezTo>
                <a:cubicBezTo>
                  <a:pt x="82" y="52"/>
                  <a:pt x="82" y="52"/>
                  <a:pt x="82" y="52"/>
                </a:cubicBezTo>
                <a:cubicBezTo>
                  <a:pt x="194" y="52"/>
                  <a:pt x="194" y="52"/>
                  <a:pt x="194" y="52"/>
                </a:cubicBezTo>
                <a:cubicBezTo>
                  <a:pt x="194" y="190"/>
                  <a:pt x="194" y="190"/>
                  <a:pt x="194" y="190"/>
                </a:cubicBezTo>
                <a:cubicBezTo>
                  <a:pt x="161" y="190"/>
                  <a:pt x="31" y="190"/>
                  <a:pt x="0" y="190"/>
                </a:cubicBezTo>
                <a:cubicBezTo>
                  <a:pt x="0" y="52"/>
                  <a:pt x="0" y="52"/>
                  <a:pt x="0" y="52"/>
                </a:cubicBezTo>
                <a:close/>
                <a:moveTo>
                  <a:pt x="39" y="70"/>
                </a:moveTo>
                <a:cubicBezTo>
                  <a:pt x="29" y="70"/>
                  <a:pt x="20" y="79"/>
                  <a:pt x="20" y="90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20" y="160"/>
                  <a:pt x="29" y="169"/>
                  <a:pt x="39" y="169"/>
                </a:cubicBezTo>
                <a:cubicBezTo>
                  <a:pt x="127" y="169"/>
                  <a:pt x="127" y="169"/>
                  <a:pt x="127" y="169"/>
                </a:cubicBezTo>
                <a:cubicBezTo>
                  <a:pt x="137" y="169"/>
                  <a:pt x="146" y="160"/>
                  <a:pt x="146" y="149"/>
                </a:cubicBezTo>
                <a:cubicBezTo>
                  <a:pt x="146" y="90"/>
                  <a:pt x="146" y="90"/>
                  <a:pt x="146" y="90"/>
                </a:cubicBezTo>
                <a:cubicBezTo>
                  <a:pt x="146" y="79"/>
                  <a:pt x="137" y="70"/>
                  <a:pt x="127" y="70"/>
                </a:cubicBezTo>
                <a:cubicBezTo>
                  <a:pt x="39" y="70"/>
                  <a:pt x="39" y="70"/>
                  <a:pt x="39" y="70"/>
                </a:cubicBezTo>
                <a:close/>
                <a:moveTo>
                  <a:pt x="155" y="71"/>
                </a:moveTo>
                <a:cubicBezTo>
                  <a:pt x="155" y="78"/>
                  <a:pt x="155" y="78"/>
                  <a:pt x="155" y="78"/>
                </a:cubicBezTo>
                <a:cubicBezTo>
                  <a:pt x="184" y="78"/>
                  <a:pt x="184" y="78"/>
                  <a:pt x="184" y="78"/>
                </a:cubicBezTo>
                <a:cubicBezTo>
                  <a:pt x="184" y="71"/>
                  <a:pt x="184" y="71"/>
                  <a:pt x="184" y="71"/>
                </a:cubicBezTo>
                <a:cubicBezTo>
                  <a:pt x="155" y="71"/>
                  <a:pt x="155" y="71"/>
                  <a:pt x="155" y="71"/>
                </a:cubicBezTo>
                <a:close/>
                <a:moveTo>
                  <a:pt x="155" y="83"/>
                </a:moveTo>
                <a:cubicBezTo>
                  <a:pt x="155" y="90"/>
                  <a:pt x="155" y="90"/>
                  <a:pt x="155" y="90"/>
                </a:cubicBezTo>
                <a:cubicBezTo>
                  <a:pt x="184" y="90"/>
                  <a:pt x="184" y="90"/>
                  <a:pt x="184" y="90"/>
                </a:cubicBezTo>
                <a:cubicBezTo>
                  <a:pt x="184" y="83"/>
                  <a:pt x="184" y="83"/>
                  <a:pt x="184" y="83"/>
                </a:cubicBezTo>
                <a:cubicBezTo>
                  <a:pt x="155" y="83"/>
                  <a:pt x="155" y="83"/>
                  <a:pt x="155" y="83"/>
                </a:cubicBezTo>
                <a:close/>
                <a:moveTo>
                  <a:pt x="155" y="96"/>
                </a:moveTo>
                <a:cubicBezTo>
                  <a:pt x="155" y="102"/>
                  <a:pt x="155" y="102"/>
                  <a:pt x="155" y="102"/>
                </a:cubicBezTo>
                <a:cubicBezTo>
                  <a:pt x="184" y="102"/>
                  <a:pt x="184" y="102"/>
                  <a:pt x="184" y="102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55" y="96"/>
                  <a:pt x="155" y="96"/>
                  <a:pt x="155" y="96"/>
                </a:cubicBezTo>
                <a:close/>
                <a:moveTo>
                  <a:pt x="155" y="108"/>
                </a:moveTo>
                <a:cubicBezTo>
                  <a:pt x="155" y="115"/>
                  <a:pt x="155" y="115"/>
                  <a:pt x="155" y="115"/>
                </a:cubicBezTo>
                <a:cubicBezTo>
                  <a:pt x="184" y="115"/>
                  <a:pt x="184" y="115"/>
                  <a:pt x="184" y="115"/>
                </a:cubicBezTo>
                <a:cubicBezTo>
                  <a:pt x="184" y="108"/>
                  <a:pt x="184" y="108"/>
                  <a:pt x="184" y="108"/>
                </a:cubicBezTo>
                <a:cubicBezTo>
                  <a:pt x="155" y="108"/>
                  <a:pt x="155" y="108"/>
                  <a:pt x="155" y="108"/>
                </a:cubicBezTo>
                <a:close/>
                <a:moveTo>
                  <a:pt x="167" y="125"/>
                </a:moveTo>
                <a:cubicBezTo>
                  <a:pt x="162" y="125"/>
                  <a:pt x="158" y="129"/>
                  <a:pt x="158" y="134"/>
                </a:cubicBezTo>
                <a:cubicBezTo>
                  <a:pt x="158" y="139"/>
                  <a:pt x="162" y="143"/>
                  <a:pt x="167" y="143"/>
                </a:cubicBezTo>
                <a:cubicBezTo>
                  <a:pt x="171" y="143"/>
                  <a:pt x="175" y="139"/>
                  <a:pt x="175" y="134"/>
                </a:cubicBezTo>
                <a:cubicBezTo>
                  <a:pt x="175" y="129"/>
                  <a:pt x="171" y="125"/>
                  <a:pt x="167" y="125"/>
                </a:cubicBezTo>
                <a:close/>
                <a:moveTo>
                  <a:pt x="167" y="150"/>
                </a:moveTo>
                <a:cubicBezTo>
                  <a:pt x="162" y="150"/>
                  <a:pt x="158" y="154"/>
                  <a:pt x="158" y="159"/>
                </a:cubicBezTo>
                <a:cubicBezTo>
                  <a:pt x="158" y="164"/>
                  <a:pt x="162" y="168"/>
                  <a:pt x="167" y="168"/>
                </a:cubicBezTo>
                <a:cubicBezTo>
                  <a:pt x="171" y="168"/>
                  <a:pt x="175" y="164"/>
                  <a:pt x="175" y="159"/>
                </a:cubicBezTo>
                <a:cubicBezTo>
                  <a:pt x="175" y="154"/>
                  <a:pt x="171" y="150"/>
                  <a:pt x="167" y="150"/>
                </a:cubicBez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Oval 73"/>
          <p:cNvSpPr/>
          <p:nvPr/>
        </p:nvSpPr>
        <p:spPr>
          <a:xfrm>
            <a:off x="2646363" y="3762375"/>
            <a:ext cx="609600" cy="609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300"/>
          <p:cNvSpPr>
            <a:spLocks noEditPoints="1"/>
          </p:cNvSpPr>
          <p:nvPr/>
        </p:nvSpPr>
        <p:spPr bwMode="auto">
          <a:xfrm>
            <a:off x="2792413" y="3825875"/>
            <a:ext cx="336550" cy="474663"/>
          </a:xfrm>
          <a:custGeom>
            <a:avLst/>
            <a:gdLst>
              <a:gd name="T0" fmla="*/ 109 w 172"/>
              <a:gd name="T1" fmla="*/ 51 h 242"/>
              <a:gd name="T2" fmla="*/ 116 w 172"/>
              <a:gd name="T3" fmla="*/ 28 h 242"/>
              <a:gd name="T4" fmla="*/ 132 w 172"/>
              <a:gd name="T5" fmla="*/ 67 h 242"/>
              <a:gd name="T6" fmla="*/ 132 w 172"/>
              <a:gd name="T7" fmla="*/ 176 h 242"/>
              <a:gd name="T8" fmla="*/ 116 w 172"/>
              <a:gd name="T9" fmla="*/ 214 h 242"/>
              <a:gd name="T10" fmla="*/ 109 w 172"/>
              <a:gd name="T11" fmla="*/ 191 h 242"/>
              <a:gd name="T12" fmla="*/ 45 w 172"/>
              <a:gd name="T13" fmla="*/ 191 h 242"/>
              <a:gd name="T14" fmla="*/ 38 w 172"/>
              <a:gd name="T15" fmla="*/ 214 h 242"/>
              <a:gd name="T16" fmla="*/ 23 w 172"/>
              <a:gd name="T17" fmla="*/ 176 h 242"/>
              <a:gd name="T18" fmla="*/ 23 w 172"/>
              <a:gd name="T19" fmla="*/ 67 h 242"/>
              <a:gd name="T20" fmla="*/ 38 w 172"/>
              <a:gd name="T21" fmla="*/ 28 h 242"/>
              <a:gd name="T22" fmla="*/ 45 w 172"/>
              <a:gd name="T23" fmla="*/ 51 h 242"/>
              <a:gd name="T24" fmla="*/ 49 w 172"/>
              <a:gd name="T25" fmla="*/ 38 h 242"/>
              <a:gd name="T26" fmla="*/ 106 w 172"/>
              <a:gd name="T27" fmla="*/ 9 h 242"/>
              <a:gd name="T28" fmla="*/ 58 w 172"/>
              <a:gd name="T29" fmla="*/ 0 h 242"/>
              <a:gd name="T30" fmla="*/ 49 w 172"/>
              <a:gd name="T31" fmla="*/ 38 h 242"/>
              <a:gd name="T32" fmla="*/ 49 w 172"/>
              <a:gd name="T33" fmla="*/ 204 h 242"/>
              <a:gd name="T34" fmla="*/ 58 w 172"/>
              <a:gd name="T35" fmla="*/ 242 h 242"/>
              <a:gd name="T36" fmla="*/ 106 w 172"/>
              <a:gd name="T37" fmla="*/ 233 h 242"/>
              <a:gd name="T38" fmla="*/ 68 w 172"/>
              <a:gd name="T39" fmla="*/ 124 h 242"/>
              <a:gd name="T40" fmla="*/ 78 w 172"/>
              <a:gd name="T41" fmla="*/ 127 h 242"/>
              <a:gd name="T42" fmla="*/ 83 w 172"/>
              <a:gd name="T43" fmla="*/ 133 h 242"/>
              <a:gd name="T44" fmla="*/ 82 w 172"/>
              <a:gd name="T45" fmla="*/ 124 h 242"/>
              <a:gd name="T46" fmla="*/ 102 w 172"/>
              <a:gd name="T47" fmla="*/ 102 h 242"/>
              <a:gd name="T48" fmla="*/ 76 w 172"/>
              <a:gd name="T49" fmla="*/ 116 h 242"/>
              <a:gd name="T50" fmla="*/ 49 w 172"/>
              <a:gd name="T51" fmla="*/ 87 h 242"/>
              <a:gd name="T52" fmla="*/ 72 w 172"/>
              <a:gd name="T53" fmla="*/ 120 h 242"/>
              <a:gd name="T54" fmla="*/ 158 w 172"/>
              <a:gd name="T55" fmla="*/ 106 h 242"/>
              <a:gd name="T56" fmla="*/ 172 w 172"/>
              <a:gd name="T57" fmla="*/ 112 h 242"/>
              <a:gd name="T58" fmla="*/ 166 w 172"/>
              <a:gd name="T59" fmla="*/ 139 h 242"/>
              <a:gd name="T60" fmla="*/ 158 w 172"/>
              <a:gd name="T61" fmla="*/ 106 h 242"/>
              <a:gd name="T62" fmla="*/ 77 w 172"/>
              <a:gd name="T63" fmla="*/ 66 h 242"/>
              <a:gd name="T64" fmla="*/ 22 w 172"/>
              <a:gd name="T65" fmla="*/ 121 h 242"/>
              <a:gd name="T66" fmla="*/ 77 w 172"/>
              <a:gd name="T67" fmla="*/ 177 h 242"/>
              <a:gd name="T68" fmla="*/ 133 w 172"/>
              <a:gd name="T69" fmla="*/ 121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2" h="242">
                <a:moveTo>
                  <a:pt x="77" y="44"/>
                </a:moveTo>
                <a:cubicBezTo>
                  <a:pt x="89" y="44"/>
                  <a:pt x="99" y="46"/>
                  <a:pt x="109" y="51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116" y="28"/>
                  <a:pt x="116" y="28"/>
                  <a:pt x="116" y="28"/>
                </a:cubicBezTo>
                <a:cubicBezTo>
                  <a:pt x="128" y="63"/>
                  <a:pt x="128" y="63"/>
                  <a:pt x="128" y="63"/>
                </a:cubicBezTo>
                <a:cubicBezTo>
                  <a:pt x="130" y="64"/>
                  <a:pt x="131" y="65"/>
                  <a:pt x="132" y="67"/>
                </a:cubicBezTo>
                <a:cubicBezTo>
                  <a:pt x="146" y="81"/>
                  <a:pt x="154" y="100"/>
                  <a:pt x="154" y="121"/>
                </a:cubicBezTo>
                <a:cubicBezTo>
                  <a:pt x="154" y="142"/>
                  <a:pt x="146" y="162"/>
                  <a:pt x="132" y="176"/>
                </a:cubicBezTo>
                <a:cubicBezTo>
                  <a:pt x="131" y="177"/>
                  <a:pt x="129" y="178"/>
                  <a:pt x="128" y="179"/>
                </a:cubicBezTo>
                <a:cubicBezTo>
                  <a:pt x="116" y="214"/>
                  <a:pt x="116" y="214"/>
                  <a:pt x="116" y="214"/>
                </a:cubicBezTo>
                <a:cubicBezTo>
                  <a:pt x="109" y="214"/>
                  <a:pt x="109" y="214"/>
                  <a:pt x="109" y="214"/>
                </a:cubicBezTo>
                <a:cubicBezTo>
                  <a:pt x="109" y="191"/>
                  <a:pt x="109" y="191"/>
                  <a:pt x="109" y="191"/>
                </a:cubicBezTo>
                <a:cubicBezTo>
                  <a:pt x="99" y="196"/>
                  <a:pt x="89" y="198"/>
                  <a:pt x="77" y="198"/>
                </a:cubicBezTo>
                <a:cubicBezTo>
                  <a:pt x="66" y="198"/>
                  <a:pt x="55" y="196"/>
                  <a:pt x="45" y="191"/>
                </a:cubicBezTo>
                <a:cubicBezTo>
                  <a:pt x="45" y="214"/>
                  <a:pt x="45" y="214"/>
                  <a:pt x="45" y="214"/>
                </a:cubicBezTo>
                <a:cubicBezTo>
                  <a:pt x="38" y="214"/>
                  <a:pt x="38" y="214"/>
                  <a:pt x="38" y="214"/>
                </a:cubicBezTo>
                <a:cubicBezTo>
                  <a:pt x="25" y="178"/>
                  <a:pt x="25" y="178"/>
                  <a:pt x="25" y="178"/>
                </a:cubicBezTo>
                <a:cubicBezTo>
                  <a:pt x="25" y="177"/>
                  <a:pt x="24" y="176"/>
                  <a:pt x="23" y="176"/>
                </a:cubicBezTo>
                <a:cubicBezTo>
                  <a:pt x="9" y="162"/>
                  <a:pt x="0" y="142"/>
                  <a:pt x="0" y="121"/>
                </a:cubicBezTo>
                <a:cubicBezTo>
                  <a:pt x="0" y="100"/>
                  <a:pt x="9" y="81"/>
                  <a:pt x="23" y="67"/>
                </a:cubicBezTo>
                <a:cubicBezTo>
                  <a:pt x="24" y="66"/>
                  <a:pt x="24" y="65"/>
                  <a:pt x="25" y="64"/>
                </a:cubicBezTo>
                <a:cubicBezTo>
                  <a:pt x="38" y="28"/>
                  <a:pt x="38" y="28"/>
                  <a:pt x="38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51"/>
                  <a:pt x="45" y="51"/>
                  <a:pt x="45" y="51"/>
                </a:cubicBezTo>
                <a:cubicBezTo>
                  <a:pt x="55" y="47"/>
                  <a:pt x="66" y="44"/>
                  <a:pt x="77" y="44"/>
                </a:cubicBezTo>
                <a:close/>
                <a:moveTo>
                  <a:pt x="49" y="38"/>
                </a:moveTo>
                <a:cubicBezTo>
                  <a:pt x="106" y="38"/>
                  <a:pt x="106" y="38"/>
                  <a:pt x="106" y="38"/>
                </a:cubicBezTo>
                <a:cubicBezTo>
                  <a:pt x="106" y="9"/>
                  <a:pt x="106" y="9"/>
                  <a:pt x="106" y="9"/>
                </a:cubicBezTo>
                <a:cubicBezTo>
                  <a:pt x="106" y="4"/>
                  <a:pt x="101" y="0"/>
                  <a:pt x="96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3" y="0"/>
                  <a:pt x="49" y="4"/>
                  <a:pt x="49" y="9"/>
                </a:cubicBezTo>
                <a:cubicBezTo>
                  <a:pt x="49" y="38"/>
                  <a:pt x="49" y="38"/>
                  <a:pt x="49" y="38"/>
                </a:cubicBezTo>
                <a:close/>
                <a:moveTo>
                  <a:pt x="106" y="204"/>
                </a:moveTo>
                <a:cubicBezTo>
                  <a:pt x="49" y="204"/>
                  <a:pt x="49" y="204"/>
                  <a:pt x="49" y="204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9" y="238"/>
                  <a:pt x="53" y="242"/>
                  <a:pt x="58" y="242"/>
                </a:cubicBezTo>
                <a:cubicBezTo>
                  <a:pt x="96" y="242"/>
                  <a:pt x="96" y="242"/>
                  <a:pt x="96" y="242"/>
                </a:cubicBezTo>
                <a:cubicBezTo>
                  <a:pt x="101" y="242"/>
                  <a:pt x="106" y="238"/>
                  <a:pt x="106" y="233"/>
                </a:cubicBezTo>
                <a:cubicBezTo>
                  <a:pt x="106" y="204"/>
                  <a:pt x="106" y="204"/>
                  <a:pt x="106" y="204"/>
                </a:cubicBezTo>
                <a:close/>
                <a:moveTo>
                  <a:pt x="68" y="124"/>
                </a:moveTo>
                <a:cubicBezTo>
                  <a:pt x="74" y="130"/>
                  <a:pt x="74" y="130"/>
                  <a:pt x="74" y="130"/>
                </a:cubicBezTo>
                <a:cubicBezTo>
                  <a:pt x="78" y="127"/>
                  <a:pt x="78" y="127"/>
                  <a:pt x="78" y="127"/>
                </a:cubicBezTo>
                <a:cubicBezTo>
                  <a:pt x="78" y="127"/>
                  <a:pt x="78" y="127"/>
                  <a:pt x="78" y="127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7" y="130"/>
                  <a:pt x="87" y="130"/>
                  <a:pt x="87" y="130"/>
                </a:cubicBezTo>
                <a:cubicBezTo>
                  <a:pt x="82" y="124"/>
                  <a:pt x="82" y="124"/>
                  <a:pt x="82" y="124"/>
                </a:cubicBezTo>
                <a:cubicBezTo>
                  <a:pt x="83" y="123"/>
                  <a:pt x="83" y="122"/>
                  <a:pt x="83" y="121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96" y="96"/>
                  <a:pt x="96" y="96"/>
                  <a:pt x="96" y="96"/>
                </a:cubicBezTo>
                <a:cubicBezTo>
                  <a:pt x="76" y="116"/>
                  <a:pt x="76" y="116"/>
                  <a:pt x="76" y="116"/>
                </a:cubicBezTo>
                <a:cubicBezTo>
                  <a:pt x="52" y="84"/>
                  <a:pt x="52" y="84"/>
                  <a:pt x="52" y="84"/>
                </a:cubicBezTo>
                <a:cubicBezTo>
                  <a:pt x="49" y="87"/>
                  <a:pt x="49" y="87"/>
                  <a:pt x="49" y="87"/>
                </a:cubicBezTo>
                <a:cubicBezTo>
                  <a:pt x="72" y="118"/>
                  <a:pt x="72" y="118"/>
                  <a:pt x="72" y="118"/>
                </a:cubicBezTo>
                <a:cubicBezTo>
                  <a:pt x="72" y="119"/>
                  <a:pt x="72" y="119"/>
                  <a:pt x="72" y="120"/>
                </a:cubicBezTo>
                <a:cubicBezTo>
                  <a:pt x="68" y="124"/>
                  <a:pt x="68" y="124"/>
                  <a:pt x="68" y="124"/>
                </a:cubicBezTo>
                <a:close/>
                <a:moveTo>
                  <a:pt x="158" y="106"/>
                </a:moveTo>
                <a:cubicBezTo>
                  <a:pt x="166" y="106"/>
                  <a:pt x="166" y="106"/>
                  <a:pt x="166" y="106"/>
                </a:cubicBezTo>
                <a:cubicBezTo>
                  <a:pt x="169" y="106"/>
                  <a:pt x="172" y="109"/>
                  <a:pt x="172" y="112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172" y="136"/>
                  <a:pt x="169" y="139"/>
                  <a:pt x="166" y="139"/>
                </a:cubicBezTo>
                <a:cubicBezTo>
                  <a:pt x="158" y="139"/>
                  <a:pt x="158" y="139"/>
                  <a:pt x="158" y="139"/>
                </a:cubicBezTo>
                <a:cubicBezTo>
                  <a:pt x="158" y="106"/>
                  <a:pt x="158" y="106"/>
                  <a:pt x="158" y="106"/>
                </a:cubicBezTo>
                <a:close/>
                <a:moveTo>
                  <a:pt x="117" y="82"/>
                </a:moveTo>
                <a:cubicBezTo>
                  <a:pt x="107" y="72"/>
                  <a:pt x="93" y="66"/>
                  <a:pt x="77" y="66"/>
                </a:cubicBezTo>
                <a:cubicBezTo>
                  <a:pt x="62" y="66"/>
                  <a:pt x="48" y="72"/>
                  <a:pt x="38" y="82"/>
                </a:cubicBezTo>
                <a:cubicBezTo>
                  <a:pt x="28" y="92"/>
                  <a:pt x="22" y="106"/>
                  <a:pt x="22" y="121"/>
                </a:cubicBezTo>
                <a:cubicBezTo>
                  <a:pt x="22" y="136"/>
                  <a:pt x="28" y="150"/>
                  <a:pt x="38" y="160"/>
                </a:cubicBezTo>
                <a:cubicBezTo>
                  <a:pt x="48" y="170"/>
                  <a:pt x="62" y="177"/>
                  <a:pt x="77" y="177"/>
                </a:cubicBezTo>
                <a:cubicBezTo>
                  <a:pt x="93" y="177"/>
                  <a:pt x="107" y="170"/>
                  <a:pt x="117" y="160"/>
                </a:cubicBezTo>
                <a:cubicBezTo>
                  <a:pt x="127" y="150"/>
                  <a:pt x="133" y="136"/>
                  <a:pt x="133" y="121"/>
                </a:cubicBezTo>
                <a:cubicBezTo>
                  <a:pt x="133" y="106"/>
                  <a:pt x="127" y="92"/>
                  <a:pt x="117" y="82"/>
                </a:cubicBez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Oval 86"/>
          <p:cNvSpPr/>
          <p:nvPr/>
        </p:nvSpPr>
        <p:spPr>
          <a:xfrm>
            <a:off x="4881563" y="4168775"/>
            <a:ext cx="609600" cy="609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KSO_Shape"/>
          <p:cNvSpPr/>
          <p:nvPr/>
        </p:nvSpPr>
        <p:spPr>
          <a:xfrm>
            <a:off x="4994275" y="4343400"/>
            <a:ext cx="384175" cy="273050"/>
          </a:xfrm>
          <a:custGeom>
            <a:avLst/>
            <a:gdLst>
              <a:gd name="connsiteX0" fmla="*/ 236286 w 472572"/>
              <a:gd name="connsiteY0" fmla="*/ 238384 h 335351"/>
              <a:gd name="connsiteX1" fmla="*/ 297849 w 472572"/>
              <a:gd name="connsiteY1" fmla="*/ 277381 h 335351"/>
              <a:gd name="connsiteX2" fmla="*/ 236286 w 472572"/>
              <a:gd name="connsiteY2" fmla="*/ 335351 h 335351"/>
              <a:gd name="connsiteX3" fmla="*/ 174722 w 472572"/>
              <a:gd name="connsiteY3" fmla="*/ 277381 h 335351"/>
              <a:gd name="connsiteX4" fmla="*/ 236286 w 472572"/>
              <a:gd name="connsiteY4" fmla="*/ 238384 h 335351"/>
              <a:gd name="connsiteX5" fmla="*/ 236286 w 472572"/>
              <a:gd name="connsiteY5" fmla="*/ 153779 h 335351"/>
              <a:gd name="connsiteX6" fmla="*/ 360886 w 472572"/>
              <a:gd name="connsiteY6" fmla="*/ 218025 h 335351"/>
              <a:gd name="connsiteX7" fmla="*/ 331907 w 472572"/>
              <a:gd name="connsiteY7" fmla="*/ 245311 h 335351"/>
              <a:gd name="connsiteX8" fmla="*/ 236286 w 472572"/>
              <a:gd name="connsiteY8" fmla="*/ 193327 h 335351"/>
              <a:gd name="connsiteX9" fmla="*/ 140664 w 472572"/>
              <a:gd name="connsiteY9" fmla="*/ 245311 h 335351"/>
              <a:gd name="connsiteX10" fmla="*/ 111686 w 472572"/>
              <a:gd name="connsiteY10" fmla="*/ 218025 h 335351"/>
              <a:gd name="connsiteX11" fmla="*/ 236286 w 472572"/>
              <a:gd name="connsiteY11" fmla="*/ 153779 h 335351"/>
              <a:gd name="connsiteX12" fmla="*/ 236285 w 472572"/>
              <a:gd name="connsiteY12" fmla="*/ 72334 h 335351"/>
              <a:gd name="connsiteX13" fmla="*/ 420037 w 472572"/>
              <a:gd name="connsiteY13" fmla="*/ 162327 h 335351"/>
              <a:gd name="connsiteX14" fmla="*/ 389766 w 472572"/>
              <a:gd name="connsiteY14" fmla="*/ 190830 h 335351"/>
              <a:gd name="connsiteX15" fmla="*/ 236285 w 472572"/>
              <a:gd name="connsiteY15" fmla="*/ 114013 h 335351"/>
              <a:gd name="connsiteX16" fmla="*/ 82804 w 472572"/>
              <a:gd name="connsiteY16" fmla="*/ 190829 h 335351"/>
              <a:gd name="connsiteX17" fmla="*/ 52534 w 472572"/>
              <a:gd name="connsiteY17" fmla="*/ 162327 h 335351"/>
              <a:gd name="connsiteX18" fmla="*/ 236285 w 472572"/>
              <a:gd name="connsiteY18" fmla="*/ 72334 h 335351"/>
              <a:gd name="connsiteX19" fmla="*/ 236286 w 472572"/>
              <a:gd name="connsiteY19" fmla="*/ 0 h 335351"/>
              <a:gd name="connsiteX20" fmla="*/ 472572 w 472572"/>
              <a:gd name="connsiteY20" fmla="*/ 112859 h 335351"/>
              <a:gd name="connsiteX21" fmla="*/ 443240 w 472572"/>
              <a:gd name="connsiteY21" fmla="*/ 140479 h 335351"/>
              <a:gd name="connsiteX22" fmla="*/ 236286 w 472572"/>
              <a:gd name="connsiteY22" fmla="*/ 40387 h 335351"/>
              <a:gd name="connsiteX23" fmla="*/ 29332 w 472572"/>
              <a:gd name="connsiteY23" fmla="*/ 140479 h 335351"/>
              <a:gd name="connsiteX24" fmla="*/ 0 w 472572"/>
              <a:gd name="connsiteY24" fmla="*/ 112859 h 335351"/>
              <a:gd name="connsiteX25" fmla="*/ 236286 w 472572"/>
              <a:gd name="connsiteY25" fmla="*/ 0 h 33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72572" h="335351">
                <a:moveTo>
                  <a:pt x="236286" y="238384"/>
                </a:moveTo>
                <a:cubicBezTo>
                  <a:pt x="263564" y="238384"/>
                  <a:pt x="287156" y="254165"/>
                  <a:pt x="297849" y="277381"/>
                </a:cubicBezTo>
                <a:lnTo>
                  <a:pt x="236286" y="335351"/>
                </a:lnTo>
                <a:lnTo>
                  <a:pt x="174722" y="277381"/>
                </a:lnTo>
                <a:cubicBezTo>
                  <a:pt x="185416" y="254165"/>
                  <a:pt x="209008" y="238384"/>
                  <a:pt x="236286" y="238384"/>
                </a:cubicBezTo>
                <a:close/>
                <a:moveTo>
                  <a:pt x="236286" y="153779"/>
                </a:moveTo>
                <a:cubicBezTo>
                  <a:pt x="287723" y="153779"/>
                  <a:pt x="333263" y="179027"/>
                  <a:pt x="360886" y="218025"/>
                </a:cubicBezTo>
                <a:lnTo>
                  <a:pt x="331907" y="245311"/>
                </a:lnTo>
                <a:cubicBezTo>
                  <a:pt x="311651" y="213977"/>
                  <a:pt x="276380" y="193327"/>
                  <a:pt x="236286" y="193327"/>
                </a:cubicBezTo>
                <a:cubicBezTo>
                  <a:pt x="196191" y="193327"/>
                  <a:pt x="160920" y="213977"/>
                  <a:pt x="140664" y="245311"/>
                </a:cubicBezTo>
                <a:lnTo>
                  <a:pt x="111686" y="218025"/>
                </a:lnTo>
                <a:cubicBezTo>
                  <a:pt x="139308" y="179027"/>
                  <a:pt x="184848" y="153779"/>
                  <a:pt x="236286" y="153779"/>
                </a:cubicBezTo>
                <a:close/>
                <a:moveTo>
                  <a:pt x="236285" y="72334"/>
                </a:moveTo>
                <a:cubicBezTo>
                  <a:pt x="311099" y="72334"/>
                  <a:pt x="377756" y="107256"/>
                  <a:pt x="420037" y="162327"/>
                </a:cubicBezTo>
                <a:lnTo>
                  <a:pt x="389766" y="190830"/>
                </a:lnTo>
                <a:cubicBezTo>
                  <a:pt x="354994" y="143968"/>
                  <a:pt x="299138" y="114013"/>
                  <a:pt x="236285" y="114013"/>
                </a:cubicBezTo>
                <a:cubicBezTo>
                  <a:pt x="173433" y="114013"/>
                  <a:pt x="117576" y="143967"/>
                  <a:pt x="82804" y="190829"/>
                </a:cubicBezTo>
                <a:lnTo>
                  <a:pt x="52534" y="162327"/>
                </a:lnTo>
                <a:cubicBezTo>
                  <a:pt x="94815" y="107256"/>
                  <a:pt x="161472" y="72334"/>
                  <a:pt x="236285" y="72334"/>
                </a:cubicBezTo>
                <a:close/>
                <a:moveTo>
                  <a:pt x="236286" y="0"/>
                </a:moveTo>
                <a:cubicBezTo>
                  <a:pt x="331854" y="0"/>
                  <a:pt x="417244" y="43584"/>
                  <a:pt x="472572" y="112859"/>
                </a:cubicBezTo>
                <a:lnTo>
                  <a:pt x="443240" y="140479"/>
                </a:lnTo>
                <a:cubicBezTo>
                  <a:pt x="395198" y="79129"/>
                  <a:pt x="320266" y="40387"/>
                  <a:pt x="236286" y="40387"/>
                </a:cubicBezTo>
                <a:cubicBezTo>
                  <a:pt x="152305" y="40387"/>
                  <a:pt x="77373" y="79129"/>
                  <a:pt x="29332" y="140479"/>
                </a:cubicBezTo>
                <a:lnTo>
                  <a:pt x="0" y="112859"/>
                </a:lnTo>
                <a:cubicBezTo>
                  <a:pt x="55328" y="43584"/>
                  <a:pt x="140717" y="0"/>
                  <a:pt x="236286" y="0"/>
                </a:cubicBezTo>
                <a:close/>
              </a:path>
            </a:pathLst>
          </a:custGeom>
          <a:solidFill>
            <a:srgbClr val="004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6635750" y="2820988"/>
            <a:ext cx="23368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6638925" y="310832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9521825" y="2820988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9526588" y="310832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6635750" y="4122738"/>
            <a:ext cx="23368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6638925" y="441007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9521825" y="4122738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9526588" y="441007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523"/>
          <a:stretch>
            <a:fillRect/>
          </a:stretch>
        </p:blipFill>
        <p:spPr>
          <a:xfrm>
            <a:off x="0" y="0"/>
            <a:ext cx="12192000" cy="686058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7199" y="79291"/>
            <a:ext cx="4181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  <a:endParaRPr lang="zh-CN" altLang="en-US" sz="28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20" t="6120" r="12616" b="82402"/>
          <a:stretch>
            <a:fillRect/>
          </a:stretch>
        </p:blipFill>
        <p:spPr>
          <a:xfrm rot="575745" flipH="1">
            <a:off x="157909" y="115071"/>
            <a:ext cx="318026" cy="54403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1654175" y="2184400"/>
            <a:ext cx="2011363" cy="201295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Oval 14"/>
          <p:cNvSpPr/>
          <p:nvPr/>
        </p:nvSpPr>
        <p:spPr>
          <a:xfrm>
            <a:off x="2946400" y="2078038"/>
            <a:ext cx="620713" cy="6207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3124200" y="2244725"/>
            <a:ext cx="265113" cy="287338"/>
          </a:xfrm>
          <a:custGeom>
            <a:avLst/>
            <a:gdLst/>
            <a:ahLst/>
            <a:cxnLst>
              <a:cxn ang="0">
                <a:pos x="10" y="0"/>
              </a:cxn>
              <a:cxn ang="0">
                <a:pos x="0" y="0"/>
              </a:cxn>
              <a:cxn ang="0">
                <a:pos x="0" y="224"/>
              </a:cxn>
              <a:cxn ang="0">
                <a:pos x="196" y="224"/>
              </a:cxn>
              <a:cxn ang="0">
                <a:pos x="196" y="214"/>
              </a:cxn>
              <a:cxn ang="0">
                <a:pos x="10" y="214"/>
              </a:cxn>
              <a:cxn ang="0">
                <a:pos x="10" y="0"/>
              </a:cxn>
              <a:cxn ang="0">
                <a:pos x="29" y="194"/>
              </a:cxn>
              <a:cxn ang="0">
                <a:pos x="78" y="194"/>
              </a:cxn>
              <a:cxn ang="0">
                <a:pos x="78" y="90"/>
              </a:cxn>
              <a:cxn ang="0">
                <a:pos x="29" y="139"/>
              </a:cxn>
              <a:cxn ang="0">
                <a:pos x="29" y="194"/>
              </a:cxn>
              <a:cxn ang="0">
                <a:pos x="88" y="194"/>
              </a:cxn>
              <a:cxn ang="0">
                <a:pos x="137" y="194"/>
              </a:cxn>
              <a:cxn ang="0">
                <a:pos x="137" y="100"/>
              </a:cxn>
              <a:cxn ang="0">
                <a:pos x="118" y="119"/>
              </a:cxn>
              <a:cxn ang="0">
                <a:pos x="88" y="90"/>
              </a:cxn>
              <a:cxn ang="0">
                <a:pos x="88" y="194"/>
              </a:cxn>
              <a:cxn ang="0">
                <a:pos x="147" y="194"/>
              </a:cxn>
              <a:cxn ang="0">
                <a:pos x="196" y="194"/>
              </a:cxn>
              <a:cxn ang="0">
                <a:pos x="196" y="46"/>
              </a:cxn>
              <a:cxn ang="0">
                <a:pos x="147" y="95"/>
              </a:cxn>
              <a:cxn ang="0">
                <a:pos x="147" y="194"/>
              </a:cxn>
              <a:cxn ang="0">
                <a:pos x="83" y="58"/>
              </a:cxn>
              <a:cxn ang="0">
                <a:pos x="118" y="95"/>
              </a:cxn>
              <a:cxn ang="0">
                <a:pos x="189" y="24"/>
              </a:cxn>
              <a:cxn ang="0">
                <a:pos x="206" y="44"/>
              </a:cxn>
              <a:cxn ang="0">
                <a:pos x="206" y="0"/>
              </a:cxn>
              <a:cxn ang="0">
                <a:pos x="162" y="0"/>
              </a:cxn>
              <a:cxn ang="0">
                <a:pos x="179" y="17"/>
              </a:cxn>
              <a:cxn ang="0">
                <a:pos x="118" y="78"/>
              </a:cxn>
              <a:cxn ang="0">
                <a:pos x="81" y="41"/>
              </a:cxn>
              <a:cxn ang="0">
                <a:pos x="27" y="97"/>
              </a:cxn>
              <a:cxn ang="0">
                <a:pos x="34" y="104"/>
              </a:cxn>
              <a:cxn ang="0">
                <a:pos x="83" y="58"/>
              </a:cxn>
            </a:cxnLst>
            <a:rect l="0" t="0" r="r" b="b"/>
            <a:pathLst>
              <a:path w="206" h="224">
                <a:moveTo>
                  <a:pt x="10" y="0"/>
                </a:moveTo>
                <a:lnTo>
                  <a:pt x="0" y="0"/>
                </a:lnTo>
                <a:lnTo>
                  <a:pt x="0" y="224"/>
                </a:lnTo>
                <a:lnTo>
                  <a:pt x="196" y="224"/>
                </a:lnTo>
                <a:lnTo>
                  <a:pt x="196" y="214"/>
                </a:lnTo>
                <a:lnTo>
                  <a:pt x="10" y="214"/>
                </a:lnTo>
                <a:lnTo>
                  <a:pt x="10" y="0"/>
                </a:lnTo>
                <a:close/>
                <a:moveTo>
                  <a:pt x="29" y="194"/>
                </a:moveTo>
                <a:lnTo>
                  <a:pt x="78" y="194"/>
                </a:lnTo>
                <a:lnTo>
                  <a:pt x="78" y="90"/>
                </a:lnTo>
                <a:lnTo>
                  <a:pt x="29" y="139"/>
                </a:lnTo>
                <a:lnTo>
                  <a:pt x="29" y="194"/>
                </a:lnTo>
                <a:close/>
                <a:moveTo>
                  <a:pt x="88" y="194"/>
                </a:moveTo>
                <a:lnTo>
                  <a:pt x="137" y="194"/>
                </a:lnTo>
                <a:lnTo>
                  <a:pt x="137" y="100"/>
                </a:lnTo>
                <a:lnTo>
                  <a:pt x="118" y="119"/>
                </a:lnTo>
                <a:lnTo>
                  <a:pt x="88" y="90"/>
                </a:lnTo>
                <a:lnTo>
                  <a:pt x="88" y="194"/>
                </a:lnTo>
                <a:close/>
                <a:moveTo>
                  <a:pt x="147" y="194"/>
                </a:moveTo>
                <a:lnTo>
                  <a:pt x="196" y="194"/>
                </a:lnTo>
                <a:lnTo>
                  <a:pt x="196" y="46"/>
                </a:lnTo>
                <a:lnTo>
                  <a:pt x="147" y="95"/>
                </a:lnTo>
                <a:lnTo>
                  <a:pt x="147" y="194"/>
                </a:lnTo>
                <a:close/>
                <a:moveTo>
                  <a:pt x="83" y="58"/>
                </a:moveTo>
                <a:lnTo>
                  <a:pt x="118" y="95"/>
                </a:lnTo>
                <a:lnTo>
                  <a:pt x="189" y="24"/>
                </a:lnTo>
                <a:lnTo>
                  <a:pt x="206" y="44"/>
                </a:lnTo>
                <a:lnTo>
                  <a:pt x="206" y="0"/>
                </a:lnTo>
                <a:lnTo>
                  <a:pt x="162" y="0"/>
                </a:lnTo>
                <a:lnTo>
                  <a:pt x="179" y="17"/>
                </a:lnTo>
                <a:lnTo>
                  <a:pt x="118" y="78"/>
                </a:lnTo>
                <a:lnTo>
                  <a:pt x="81" y="41"/>
                </a:lnTo>
                <a:lnTo>
                  <a:pt x="27" y="97"/>
                </a:lnTo>
                <a:lnTo>
                  <a:pt x="34" y="104"/>
                </a:lnTo>
                <a:lnTo>
                  <a:pt x="83" y="58"/>
                </a:lnTo>
                <a:close/>
              </a:path>
            </a:pathLst>
          </a:custGeom>
          <a:solidFill>
            <a:srgbClr val="004461"/>
          </a:solidFill>
          <a:ln w="9525">
            <a:noFill/>
            <a:round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20"/>
          <p:cNvSpPr txBox="1">
            <a:spLocks noChangeArrowheads="1"/>
          </p:cNvSpPr>
          <p:nvPr/>
        </p:nvSpPr>
        <p:spPr bwMode="auto">
          <a:xfrm>
            <a:off x="2098675" y="2771775"/>
            <a:ext cx="13636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28</a:t>
            </a:r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zh-CN" altLang="en-US" sz="2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862513" y="2184400"/>
            <a:ext cx="2011362" cy="201295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14"/>
          <p:cNvSpPr/>
          <p:nvPr/>
        </p:nvSpPr>
        <p:spPr>
          <a:xfrm>
            <a:off x="6154738" y="2078038"/>
            <a:ext cx="620712" cy="6207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23"/>
          <p:cNvSpPr txBox="1">
            <a:spLocks noChangeArrowheads="1"/>
          </p:cNvSpPr>
          <p:nvPr/>
        </p:nvSpPr>
        <p:spPr bwMode="auto">
          <a:xfrm>
            <a:off x="5343525" y="2771775"/>
            <a:ext cx="13652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35</a:t>
            </a:r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zh-CN" altLang="en-US" sz="2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68"/>
          <p:cNvSpPr>
            <a:spLocks noEditPoints="1"/>
          </p:cNvSpPr>
          <p:nvPr/>
        </p:nvSpPr>
        <p:spPr bwMode="auto">
          <a:xfrm>
            <a:off x="6292850" y="2214563"/>
            <a:ext cx="344488" cy="347662"/>
          </a:xfrm>
          <a:custGeom>
            <a:avLst/>
            <a:gdLst>
              <a:gd name="T0" fmla="*/ 345443 w 286"/>
              <a:gd name="T1" fmla="*/ 158099 h 288"/>
              <a:gd name="T2" fmla="*/ 312831 w 286"/>
              <a:gd name="T3" fmla="*/ 158099 h 288"/>
              <a:gd name="T4" fmla="*/ 187216 w 286"/>
              <a:gd name="T5" fmla="*/ 31378 h 288"/>
              <a:gd name="T6" fmla="*/ 187216 w 286"/>
              <a:gd name="T7" fmla="*/ 0 h 288"/>
              <a:gd name="T8" fmla="*/ 158227 w 286"/>
              <a:gd name="T9" fmla="*/ 0 h 288"/>
              <a:gd name="T10" fmla="*/ 158227 w 286"/>
              <a:gd name="T11" fmla="*/ 31378 h 288"/>
              <a:gd name="T12" fmla="*/ 32612 w 286"/>
              <a:gd name="T13" fmla="*/ 158099 h 288"/>
              <a:gd name="T14" fmla="*/ 0 w 286"/>
              <a:gd name="T15" fmla="*/ 158099 h 288"/>
              <a:gd name="T16" fmla="*/ 0 w 286"/>
              <a:gd name="T17" fmla="*/ 187063 h 288"/>
              <a:gd name="T18" fmla="*/ 33820 w 286"/>
              <a:gd name="T19" fmla="*/ 187063 h 288"/>
              <a:gd name="T20" fmla="*/ 158227 w 286"/>
              <a:gd name="T21" fmla="*/ 311370 h 288"/>
              <a:gd name="T22" fmla="*/ 158227 w 286"/>
              <a:gd name="T23" fmla="*/ 347576 h 288"/>
              <a:gd name="T24" fmla="*/ 187216 w 286"/>
              <a:gd name="T25" fmla="*/ 347576 h 288"/>
              <a:gd name="T26" fmla="*/ 187216 w 286"/>
              <a:gd name="T27" fmla="*/ 311370 h 288"/>
              <a:gd name="T28" fmla="*/ 312831 w 286"/>
              <a:gd name="T29" fmla="*/ 187063 h 288"/>
              <a:gd name="T30" fmla="*/ 345443 w 286"/>
              <a:gd name="T31" fmla="*/ 187063 h 288"/>
              <a:gd name="T32" fmla="*/ 345443 w 286"/>
              <a:gd name="T33" fmla="*/ 158099 h 288"/>
              <a:gd name="T34" fmla="*/ 283843 w 286"/>
              <a:gd name="T35" fmla="*/ 158099 h 288"/>
              <a:gd name="T36" fmla="*/ 187216 w 286"/>
              <a:gd name="T37" fmla="*/ 158099 h 288"/>
              <a:gd name="T38" fmla="*/ 187216 w 286"/>
              <a:gd name="T39" fmla="*/ 60343 h 288"/>
              <a:gd name="T40" fmla="*/ 283843 w 286"/>
              <a:gd name="T41" fmla="*/ 158099 h 288"/>
              <a:gd name="T42" fmla="*/ 158227 w 286"/>
              <a:gd name="T43" fmla="*/ 60343 h 288"/>
              <a:gd name="T44" fmla="*/ 158227 w 286"/>
              <a:gd name="T45" fmla="*/ 158099 h 288"/>
              <a:gd name="T46" fmla="*/ 61600 w 286"/>
              <a:gd name="T47" fmla="*/ 158099 h 288"/>
              <a:gd name="T48" fmla="*/ 158227 w 286"/>
              <a:gd name="T49" fmla="*/ 60343 h 288"/>
              <a:gd name="T50" fmla="*/ 62808 w 286"/>
              <a:gd name="T51" fmla="*/ 187063 h 288"/>
              <a:gd name="T52" fmla="*/ 158227 w 286"/>
              <a:gd name="T53" fmla="*/ 187063 h 288"/>
              <a:gd name="T54" fmla="*/ 158227 w 286"/>
              <a:gd name="T55" fmla="*/ 282406 h 288"/>
              <a:gd name="T56" fmla="*/ 62808 w 286"/>
              <a:gd name="T57" fmla="*/ 187063 h 288"/>
              <a:gd name="T58" fmla="*/ 187216 w 286"/>
              <a:gd name="T59" fmla="*/ 282406 h 288"/>
              <a:gd name="T60" fmla="*/ 187216 w 286"/>
              <a:gd name="T61" fmla="*/ 187063 h 288"/>
              <a:gd name="T62" fmla="*/ 283843 w 286"/>
              <a:gd name="T63" fmla="*/ 187063 h 288"/>
              <a:gd name="T64" fmla="*/ 187216 w 286"/>
              <a:gd name="T65" fmla="*/ 282406 h 28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86" h="288">
                <a:moveTo>
                  <a:pt x="286" y="131"/>
                </a:moveTo>
                <a:cubicBezTo>
                  <a:pt x="259" y="131"/>
                  <a:pt x="259" y="131"/>
                  <a:pt x="259" y="131"/>
                </a:cubicBezTo>
                <a:cubicBezTo>
                  <a:pt x="254" y="76"/>
                  <a:pt x="210" y="31"/>
                  <a:pt x="155" y="26"/>
                </a:cubicBezTo>
                <a:cubicBezTo>
                  <a:pt x="155" y="0"/>
                  <a:pt x="155" y="0"/>
                  <a:pt x="15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26"/>
                  <a:pt x="131" y="26"/>
                  <a:pt x="131" y="26"/>
                </a:cubicBezTo>
                <a:cubicBezTo>
                  <a:pt x="76" y="32"/>
                  <a:pt x="32" y="76"/>
                  <a:pt x="27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55"/>
                  <a:pt x="0" y="155"/>
                  <a:pt x="0" y="155"/>
                </a:cubicBezTo>
                <a:cubicBezTo>
                  <a:pt x="28" y="155"/>
                  <a:pt x="28" y="155"/>
                  <a:pt x="28" y="155"/>
                </a:cubicBezTo>
                <a:cubicBezTo>
                  <a:pt x="33" y="209"/>
                  <a:pt x="77" y="252"/>
                  <a:pt x="131" y="258"/>
                </a:cubicBezTo>
                <a:cubicBezTo>
                  <a:pt x="131" y="288"/>
                  <a:pt x="131" y="288"/>
                  <a:pt x="131" y="288"/>
                </a:cubicBezTo>
                <a:cubicBezTo>
                  <a:pt x="155" y="288"/>
                  <a:pt x="155" y="288"/>
                  <a:pt x="155" y="288"/>
                </a:cubicBezTo>
                <a:cubicBezTo>
                  <a:pt x="155" y="258"/>
                  <a:pt x="155" y="258"/>
                  <a:pt x="155" y="258"/>
                </a:cubicBezTo>
                <a:cubicBezTo>
                  <a:pt x="210" y="253"/>
                  <a:pt x="253" y="209"/>
                  <a:pt x="259" y="155"/>
                </a:cubicBezTo>
                <a:cubicBezTo>
                  <a:pt x="286" y="155"/>
                  <a:pt x="286" y="155"/>
                  <a:pt x="286" y="155"/>
                </a:cubicBezTo>
                <a:lnTo>
                  <a:pt x="286" y="131"/>
                </a:lnTo>
                <a:close/>
                <a:moveTo>
                  <a:pt x="235" y="131"/>
                </a:moveTo>
                <a:cubicBezTo>
                  <a:pt x="155" y="131"/>
                  <a:pt x="155" y="131"/>
                  <a:pt x="155" y="131"/>
                </a:cubicBezTo>
                <a:cubicBezTo>
                  <a:pt x="155" y="50"/>
                  <a:pt x="155" y="50"/>
                  <a:pt x="155" y="50"/>
                </a:cubicBezTo>
                <a:cubicBezTo>
                  <a:pt x="197" y="55"/>
                  <a:pt x="231" y="89"/>
                  <a:pt x="235" y="131"/>
                </a:cubicBezTo>
                <a:close/>
                <a:moveTo>
                  <a:pt x="131" y="50"/>
                </a:moveTo>
                <a:cubicBezTo>
                  <a:pt x="131" y="131"/>
                  <a:pt x="131" y="131"/>
                  <a:pt x="131" y="131"/>
                </a:cubicBezTo>
                <a:cubicBezTo>
                  <a:pt x="51" y="131"/>
                  <a:pt x="51" y="131"/>
                  <a:pt x="51" y="131"/>
                </a:cubicBezTo>
                <a:cubicBezTo>
                  <a:pt x="56" y="89"/>
                  <a:pt x="89" y="56"/>
                  <a:pt x="131" y="50"/>
                </a:cubicBezTo>
                <a:close/>
                <a:moveTo>
                  <a:pt x="52" y="155"/>
                </a:moveTo>
                <a:cubicBezTo>
                  <a:pt x="131" y="155"/>
                  <a:pt x="131" y="155"/>
                  <a:pt x="131" y="155"/>
                </a:cubicBezTo>
                <a:cubicBezTo>
                  <a:pt x="131" y="234"/>
                  <a:pt x="131" y="234"/>
                  <a:pt x="131" y="234"/>
                </a:cubicBezTo>
                <a:cubicBezTo>
                  <a:pt x="90" y="228"/>
                  <a:pt x="57" y="196"/>
                  <a:pt x="52" y="155"/>
                </a:cubicBezTo>
                <a:close/>
                <a:moveTo>
                  <a:pt x="155" y="234"/>
                </a:moveTo>
                <a:cubicBezTo>
                  <a:pt x="155" y="155"/>
                  <a:pt x="155" y="155"/>
                  <a:pt x="155" y="155"/>
                </a:cubicBezTo>
                <a:cubicBezTo>
                  <a:pt x="235" y="155"/>
                  <a:pt x="235" y="155"/>
                  <a:pt x="235" y="155"/>
                </a:cubicBezTo>
                <a:cubicBezTo>
                  <a:pt x="229" y="196"/>
                  <a:pt x="196" y="229"/>
                  <a:pt x="155" y="234"/>
                </a:cubicBez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070850" y="2184400"/>
            <a:ext cx="2011363" cy="201295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Oval 14"/>
          <p:cNvSpPr/>
          <p:nvPr/>
        </p:nvSpPr>
        <p:spPr>
          <a:xfrm>
            <a:off x="9363075" y="2078038"/>
            <a:ext cx="620713" cy="6207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27"/>
          <p:cNvSpPr txBox="1">
            <a:spLocks noChangeArrowheads="1"/>
          </p:cNvSpPr>
          <p:nvPr/>
        </p:nvSpPr>
        <p:spPr bwMode="auto">
          <a:xfrm>
            <a:off x="8551863" y="2771775"/>
            <a:ext cx="13652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86</a:t>
            </a:r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zh-CN" altLang="en-US" sz="2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247"/>
          <p:cNvSpPr>
            <a:spLocks noEditPoints="1"/>
          </p:cNvSpPr>
          <p:nvPr/>
        </p:nvSpPr>
        <p:spPr bwMode="auto">
          <a:xfrm>
            <a:off x="9693275" y="2398713"/>
            <a:ext cx="130175" cy="131762"/>
          </a:xfrm>
          <a:custGeom>
            <a:avLst/>
            <a:gdLst>
              <a:gd name="T0" fmla="*/ 0 w 119"/>
              <a:gd name="T1" fmla="*/ 43874 h 121"/>
              <a:gd name="T2" fmla="*/ 49816 w 119"/>
              <a:gd name="T3" fmla="*/ 93233 h 121"/>
              <a:gd name="T4" fmla="*/ 75808 w 119"/>
              <a:gd name="T5" fmla="*/ 129429 h 121"/>
              <a:gd name="T6" fmla="*/ 89886 w 119"/>
              <a:gd name="T7" fmla="*/ 132720 h 121"/>
              <a:gd name="T8" fmla="*/ 128873 w 119"/>
              <a:gd name="T9" fmla="*/ 93233 h 121"/>
              <a:gd name="T10" fmla="*/ 125624 w 119"/>
              <a:gd name="T11" fmla="*/ 78974 h 121"/>
              <a:gd name="T12" fmla="*/ 89886 w 119"/>
              <a:gd name="T13" fmla="*/ 52649 h 121"/>
              <a:gd name="T14" fmla="*/ 37904 w 119"/>
              <a:gd name="T15" fmla="*/ 0 h 121"/>
              <a:gd name="T16" fmla="*/ 1083 w 119"/>
              <a:gd name="T17" fmla="*/ 37293 h 121"/>
              <a:gd name="T18" fmla="*/ 0 w 119"/>
              <a:gd name="T19" fmla="*/ 43874 h 121"/>
              <a:gd name="T20" fmla="*/ 86637 w 119"/>
              <a:gd name="T21" fmla="*/ 73490 h 121"/>
              <a:gd name="T22" fmla="*/ 102882 w 119"/>
              <a:gd name="T23" fmla="*/ 89942 h 121"/>
              <a:gd name="T24" fmla="*/ 86637 w 119"/>
              <a:gd name="T25" fmla="*/ 106395 h 121"/>
              <a:gd name="T26" fmla="*/ 70393 w 119"/>
              <a:gd name="T27" fmla="*/ 89942 h 121"/>
              <a:gd name="T28" fmla="*/ 86637 w 119"/>
              <a:gd name="T29" fmla="*/ 73490 h 12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9" h="121">
                <a:moveTo>
                  <a:pt x="0" y="40"/>
                </a:moveTo>
                <a:cubicBezTo>
                  <a:pt x="46" y="85"/>
                  <a:pt x="46" y="85"/>
                  <a:pt x="46" y="85"/>
                </a:cubicBezTo>
                <a:cubicBezTo>
                  <a:pt x="70" y="118"/>
                  <a:pt x="70" y="118"/>
                  <a:pt x="70" y="118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119" y="85"/>
                  <a:pt x="119" y="85"/>
                  <a:pt x="119" y="85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83" y="48"/>
                  <a:pt x="83" y="48"/>
                  <a:pt x="83" y="48"/>
                </a:cubicBezTo>
                <a:cubicBezTo>
                  <a:pt x="35" y="0"/>
                  <a:pt x="35" y="0"/>
                  <a:pt x="35" y="0"/>
                </a:cubicBezTo>
                <a:cubicBezTo>
                  <a:pt x="1" y="34"/>
                  <a:pt x="1" y="34"/>
                  <a:pt x="1" y="34"/>
                </a:cubicBezTo>
                <a:cubicBezTo>
                  <a:pt x="1" y="36"/>
                  <a:pt x="1" y="38"/>
                  <a:pt x="0" y="40"/>
                </a:cubicBezTo>
                <a:close/>
                <a:moveTo>
                  <a:pt x="80" y="67"/>
                </a:moveTo>
                <a:cubicBezTo>
                  <a:pt x="88" y="67"/>
                  <a:pt x="95" y="73"/>
                  <a:pt x="95" y="82"/>
                </a:cubicBezTo>
                <a:cubicBezTo>
                  <a:pt x="95" y="90"/>
                  <a:pt x="88" y="97"/>
                  <a:pt x="80" y="97"/>
                </a:cubicBezTo>
                <a:cubicBezTo>
                  <a:pt x="71" y="97"/>
                  <a:pt x="65" y="90"/>
                  <a:pt x="65" y="82"/>
                </a:cubicBezTo>
                <a:cubicBezTo>
                  <a:pt x="65" y="73"/>
                  <a:pt x="71" y="67"/>
                  <a:pt x="80" y="67"/>
                </a:cubicBez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Freeform 248"/>
          <p:cNvSpPr/>
          <p:nvPr/>
        </p:nvSpPr>
        <p:spPr bwMode="auto">
          <a:xfrm>
            <a:off x="9507538" y="2216150"/>
            <a:ext cx="165100" cy="163513"/>
          </a:xfrm>
          <a:custGeom>
            <a:avLst/>
            <a:gdLst>
              <a:gd name="T0" fmla="*/ 165419 w 151"/>
              <a:gd name="T1" fmla="*/ 125091 h 149"/>
              <a:gd name="T2" fmla="*/ 135841 w 151"/>
              <a:gd name="T3" fmla="*/ 95464 h 149"/>
              <a:gd name="T4" fmla="*/ 142414 w 151"/>
              <a:gd name="T5" fmla="*/ 73518 h 149"/>
              <a:gd name="T6" fmla="*/ 67920 w 151"/>
              <a:gd name="T7" fmla="*/ 0 h 149"/>
              <a:gd name="T8" fmla="*/ 61347 w 151"/>
              <a:gd name="T9" fmla="*/ 6584 h 149"/>
              <a:gd name="T10" fmla="*/ 89830 w 151"/>
              <a:gd name="T11" fmla="*/ 50475 h 149"/>
              <a:gd name="T12" fmla="*/ 50393 w 151"/>
              <a:gd name="T13" fmla="*/ 88880 h 149"/>
              <a:gd name="T14" fmla="*/ 6573 w 151"/>
              <a:gd name="T15" fmla="*/ 61448 h 149"/>
              <a:gd name="T16" fmla="*/ 0 w 151"/>
              <a:gd name="T17" fmla="*/ 68032 h 149"/>
              <a:gd name="T18" fmla="*/ 73398 w 151"/>
              <a:gd name="T19" fmla="*/ 142648 h 149"/>
              <a:gd name="T20" fmla="*/ 95308 w 151"/>
              <a:gd name="T21" fmla="*/ 136064 h 149"/>
              <a:gd name="T22" fmla="*/ 121599 w 151"/>
              <a:gd name="T23" fmla="*/ 163496 h 149"/>
              <a:gd name="T24" fmla="*/ 128172 w 151"/>
              <a:gd name="T25" fmla="*/ 162399 h 149"/>
              <a:gd name="T26" fmla="*/ 165419 w 151"/>
              <a:gd name="T27" fmla="*/ 125091 h 14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51" h="149">
                <a:moveTo>
                  <a:pt x="151" y="114"/>
                </a:moveTo>
                <a:cubicBezTo>
                  <a:pt x="124" y="87"/>
                  <a:pt x="124" y="87"/>
                  <a:pt x="124" y="87"/>
                </a:cubicBezTo>
                <a:cubicBezTo>
                  <a:pt x="128" y="80"/>
                  <a:pt x="130" y="74"/>
                  <a:pt x="130" y="67"/>
                </a:cubicBezTo>
                <a:cubicBezTo>
                  <a:pt x="130" y="33"/>
                  <a:pt x="97" y="0"/>
                  <a:pt x="62" y="0"/>
                </a:cubicBezTo>
                <a:cubicBezTo>
                  <a:pt x="62" y="0"/>
                  <a:pt x="58" y="4"/>
                  <a:pt x="56" y="6"/>
                </a:cubicBezTo>
                <a:cubicBezTo>
                  <a:pt x="84" y="34"/>
                  <a:pt x="82" y="29"/>
                  <a:pt x="82" y="46"/>
                </a:cubicBezTo>
                <a:cubicBezTo>
                  <a:pt x="82" y="60"/>
                  <a:pt x="60" y="81"/>
                  <a:pt x="46" y="81"/>
                </a:cubicBezTo>
                <a:cubicBezTo>
                  <a:pt x="29" y="81"/>
                  <a:pt x="34" y="84"/>
                  <a:pt x="6" y="56"/>
                </a:cubicBezTo>
                <a:cubicBezTo>
                  <a:pt x="4" y="58"/>
                  <a:pt x="0" y="62"/>
                  <a:pt x="0" y="62"/>
                </a:cubicBezTo>
                <a:cubicBezTo>
                  <a:pt x="1" y="97"/>
                  <a:pt x="33" y="130"/>
                  <a:pt x="67" y="130"/>
                </a:cubicBezTo>
                <a:cubicBezTo>
                  <a:pt x="74" y="130"/>
                  <a:pt x="80" y="128"/>
                  <a:pt x="87" y="124"/>
                </a:cubicBezTo>
                <a:cubicBezTo>
                  <a:pt x="111" y="149"/>
                  <a:pt x="111" y="149"/>
                  <a:pt x="111" y="149"/>
                </a:cubicBezTo>
                <a:cubicBezTo>
                  <a:pt x="113" y="148"/>
                  <a:pt x="115" y="148"/>
                  <a:pt x="117" y="148"/>
                </a:cubicBezTo>
                <a:lnTo>
                  <a:pt x="151" y="114"/>
                </a:ln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Freeform 249"/>
          <p:cNvSpPr/>
          <p:nvPr/>
        </p:nvSpPr>
        <p:spPr bwMode="auto">
          <a:xfrm>
            <a:off x="9528175" y="2216150"/>
            <a:ext cx="311150" cy="314325"/>
          </a:xfrm>
          <a:custGeom>
            <a:avLst/>
            <a:gdLst>
              <a:gd name="T0" fmla="*/ 262402 w 285"/>
              <a:gd name="T1" fmla="*/ 187742 h 289"/>
              <a:gd name="T2" fmla="*/ 283175 w 285"/>
              <a:gd name="T3" fmla="*/ 207389 h 289"/>
              <a:gd name="T4" fmla="*/ 277708 w 285"/>
              <a:gd name="T5" fmla="*/ 93871 h 289"/>
              <a:gd name="T6" fmla="*/ 232881 w 285"/>
              <a:gd name="T7" fmla="*/ 49119 h 289"/>
              <a:gd name="T8" fmla="*/ 218668 w 285"/>
              <a:gd name="T9" fmla="*/ 45844 h 289"/>
              <a:gd name="T10" fmla="*/ 208828 w 285"/>
              <a:gd name="T11" fmla="*/ 28380 h 289"/>
              <a:gd name="T12" fmla="*/ 194615 w 285"/>
              <a:gd name="T13" fmla="*/ 9824 h 289"/>
              <a:gd name="T14" fmla="*/ 193521 w 285"/>
              <a:gd name="T15" fmla="*/ 7641 h 289"/>
              <a:gd name="T16" fmla="*/ 182588 w 285"/>
              <a:gd name="T17" fmla="*/ 0 h 289"/>
              <a:gd name="T18" fmla="*/ 173841 w 285"/>
              <a:gd name="T19" fmla="*/ 6549 h 289"/>
              <a:gd name="T20" fmla="*/ 145414 w 285"/>
              <a:gd name="T21" fmla="*/ 33837 h 289"/>
              <a:gd name="T22" fmla="*/ 146508 w 285"/>
              <a:gd name="T23" fmla="*/ 53485 h 289"/>
              <a:gd name="T24" fmla="*/ 148694 w 285"/>
              <a:gd name="T25" fmla="*/ 55668 h 289"/>
              <a:gd name="T26" fmla="*/ 169468 w 285"/>
              <a:gd name="T27" fmla="*/ 69857 h 289"/>
              <a:gd name="T28" fmla="*/ 170561 w 285"/>
              <a:gd name="T29" fmla="*/ 69857 h 289"/>
              <a:gd name="T30" fmla="*/ 193521 w 285"/>
              <a:gd name="T31" fmla="*/ 84047 h 289"/>
              <a:gd name="T32" fmla="*/ 186961 w 285"/>
              <a:gd name="T33" fmla="*/ 111335 h 289"/>
              <a:gd name="T34" fmla="*/ 113707 w 285"/>
              <a:gd name="T35" fmla="*/ 184467 h 289"/>
              <a:gd name="T36" fmla="*/ 107147 w 285"/>
              <a:gd name="T37" fmla="*/ 183376 h 289"/>
              <a:gd name="T38" fmla="*/ 96214 w 285"/>
              <a:gd name="T39" fmla="*/ 187742 h 289"/>
              <a:gd name="T40" fmla="*/ 94027 w 285"/>
              <a:gd name="T41" fmla="*/ 189925 h 289"/>
              <a:gd name="T42" fmla="*/ 17493 w 285"/>
              <a:gd name="T43" fmla="*/ 266331 h 289"/>
              <a:gd name="T44" fmla="*/ 15307 w 285"/>
              <a:gd name="T45" fmla="*/ 268515 h 289"/>
              <a:gd name="T46" fmla="*/ 47014 w 285"/>
              <a:gd name="T47" fmla="*/ 315450 h 289"/>
              <a:gd name="T48" fmla="*/ 57947 w 285"/>
              <a:gd name="T49" fmla="*/ 311084 h 289"/>
              <a:gd name="T50" fmla="*/ 60134 w 285"/>
              <a:gd name="T51" fmla="*/ 308901 h 289"/>
              <a:gd name="T52" fmla="*/ 136668 w 285"/>
              <a:gd name="T53" fmla="*/ 232494 h 289"/>
              <a:gd name="T54" fmla="*/ 138854 w 285"/>
              <a:gd name="T55" fmla="*/ 230311 h 289"/>
              <a:gd name="T56" fmla="*/ 142134 w 285"/>
              <a:gd name="T57" fmla="*/ 212847 h 289"/>
              <a:gd name="T58" fmla="*/ 224135 w 285"/>
              <a:gd name="T59" fmla="*/ 130983 h 289"/>
              <a:gd name="T60" fmla="*/ 237255 w 285"/>
              <a:gd name="T61" fmla="*/ 122251 h 289"/>
              <a:gd name="T62" fmla="*/ 238348 w 285"/>
              <a:gd name="T63" fmla="*/ 122251 h 289"/>
              <a:gd name="T64" fmla="*/ 262402 w 285"/>
              <a:gd name="T65" fmla="*/ 187742 h 28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85" h="289">
                <a:moveTo>
                  <a:pt x="240" y="172"/>
                </a:moveTo>
                <a:cubicBezTo>
                  <a:pt x="259" y="190"/>
                  <a:pt x="259" y="190"/>
                  <a:pt x="259" y="190"/>
                </a:cubicBezTo>
                <a:cubicBezTo>
                  <a:pt x="259" y="190"/>
                  <a:pt x="285" y="117"/>
                  <a:pt x="254" y="86"/>
                </a:cubicBezTo>
                <a:cubicBezTo>
                  <a:pt x="242" y="74"/>
                  <a:pt x="226" y="58"/>
                  <a:pt x="213" y="45"/>
                </a:cubicBezTo>
                <a:cubicBezTo>
                  <a:pt x="210" y="42"/>
                  <a:pt x="202" y="44"/>
                  <a:pt x="200" y="42"/>
                </a:cubicBezTo>
                <a:cubicBezTo>
                  <a:pt x="194" y="34"/>
                  <a:pt x="192" y="27"/>
                  <a:pt x="191" y="26"/>
                </a:cubicBezTo>
                <a:cubicBezTo>
                  <a:pt x="190" y="20"/>
                  <a:pt x="184" y="14"/>
                  <a:pt x="178" y="9"/>
                </a:cubicBezTo>
                <a:cubicBezTo>
                  <a:pt x="177" y="7"/>
                  <a:pt x="177" y="7"/>
                  <a:pt x="177" y="7"/>
                </a:cubicBezTo>
                <a:cubicBezTo>
                  <a:pt x="172" y="2"/>
                  <a:pt x="170" y="0"/>
                  <a:pt x="167" y="0"/>
                </a:cubicBezTo>
                <a:cubicBezTo>
                  <a:pt x="165" y="0"/>
                  <a:pt x="163" y="2"/>
                  <a:pt x="159" y="6"/>
                </a:cubicBezTo>
                <a:cubicBezTo>
                  <a:pt x="133" y="31"/>
                  <a:pt x="133" y="31"/>
                  <a:pt x="133" y="31"/>
                </a:cubicBezTo>
                <a:cubicBezTo>
                  <a:pt x="124" y="40"/>
                  <a:pt x="126" y="41"/>
                  <a:pt x="134" y="49"/>
                </a:cubicBezTo>
                <a:cubicBezTo>
                  <a:pt x="136" y="51"/>
                  <a:pt x="136" y="51"/>
                  <a:pt x="136" y="51"/>
                </a:cubicBezTo>
                <a:cubicBezTo>
                  <a:pt x="142" y="57"/>
                  <a:pt x="149" y="64"/>
                  <a:pt x="155" y="64"/>
                </a:cubicBezTo>
                <a:cubicBezTo>
                  <a:pt x="156" y="64"/>
                  <a:pt x="156" y="64"/>
                  <a:pt x="156" y="64"/>
                </a:cubicBezTo>
                <a:cubicBezTo>
                  <a:pt x="161" y="65"/>
                  <a:pt x="172" y="68"/>
                  <a:pt x="177" y="77"/>
                </a:cubicBezTo>
                <a:cubicBezTo>
                  <a:pt x="182" y="89"/>
                  <a:pt x="174" y="97"/>
                  <a:pt x="171" y="102"/>
                </a:cubicBezTo>
                <a:cubicBezTo>
                  <a:pt x="104" y="169"/>
                  <a:pt x="104" y="169"/>
                  <a:pt x="104" y="169"/>
                </a:cubicBezTo>
                <a:cubicBezTo>
                  <a:pt x="102" y="168"/>
                  <a:pt x="100" y="168"/>
                  <a:pt x="98" y="168"/>
                </a:cubicBezTo>
                <a:cubicBezTo>
                  <a:pt x="94" y="168"/>
                  <a:pt x="91" y="169"/>
                  <a:pt x="88" y="172"/>
                </a:cubicBezTo>
                <a:cubicBezTo>
                  <a:pt x="87" y="172"/>
                  <a:pt x="87" y="173"/>
                  <a:pt x="86" y="174"/>
                </a:cubicBezTo>
                <a:cubicBezTo>
                  <a:pt x="86" y="174"/>
                  <a:pt x="30" y="229"/>
                  <a:pt x="16" y="244"/>
                </a:cubicBezTo>
                <a:cubicBezTo>
                  <a:pt x="15" y="245"/>
                  <a:pt x="14" y="245"/>
                  <a:pt x="14" y="246"/>
                </a:cubicBezTo>
                <a:cubicBezTo>
                  <a:pt x="0" y="259"/>
                  <a:pt x="25" y="289"/>
                  <a:pt x="43" y="289"/>
                </a:cubicBezTo>
                <a:cubicBezTo>
                  <a:pt x="47" y="289"/>
                  <a:pt x="50" y="288"/>
                  <a:pt x="53" y="285"/>
                </a:cubicBezTo>
                <a:cubicBezTo>
                  <a:pt x="54" y="285"/>
                  <a:pt x="54" y="284"/>
                  <a:pt x="55" y="283"/>
                </a:cubicBezTo>
                <a:cubicBezTo>
                  <a:pt x="70" y="268"/>
                  <a:pt x="125" y="213"/>
                  <a:pt x="125" y="213"/>
                </a:cubicBezTo>
                <a:cubicBezTo>
                  <a:pt x="126" y="212"/>
                  <a:pt x="127" y="212"/>
                  <a:pt x="127" y="211"/>
                </a:cubicBezTo>
                <a:cubicBezTo>
                  <a:pt x="131" y="207"/>
                  <a:pt x="132" y="201"/>
                  <a:pt x="130" y="195"/>
                </a:cubicBezTo>
                <a:cubicBezTo>
                  <a:pt x="205" y="120"/>
                  <a:pt x="205" y="120"/>
                  <a:pt x="205" y="120"/>
                </a:cubicBezTo>
                <a:cubicBezTo>
                  <a:pt x="210" y="116"/>
                  <a:pt x="215" y="112"/>
                  <a:pt x="217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46" y="128"/>
                  <a:pt x="240" y="172"/>
                  <a:pt x="240" y="172"/>
                </a:cubicBez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1438275" y="4348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1443038" y="46339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4765675" y="4348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4770438" y="46339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7953375" y="4348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7958138" y="46339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523"/>
          <a:stretch>
            <a:fillRect/>
          </a:stretch>
        </p:blipFill>
        <p:spPr>
          <a:xfrm>
            <a:off x="0" y="0"/>
            <a:ext cx="12192000" cy="686058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7199" y="79291"/>
            <a:ext cx="4181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  <a:endParaRPr lang="zh-CN" altLang="en-US" sz="28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20" t="6120" r="12616" b="82402"/>
          <a:stretch>
            <a:fillRect/>
          </a:stretch>
        </p:blipFill>
        <p:spPr>
          <a:xfrm rot="575745" flipH="1">
            <a:off x="157909" y="115071"/>
            <a:ext cx="318026" cy="544030"/>
          </a:xfrm>
          <a:prstGeom prst="rect">
            <a:avLst/>
          </a:prstGeom>
        </p:spPr>
      </p:pic>
      <p:sp>
        <p:nvSpPr>
          <p:cNvPr id="5" name="Oval 32"/>
          <p:cNvSpPr/>
          <p:nvPr/>
        </p:nvSpPr>
        <p:spPr>
          <a:xfrm>
            <a:off x="3795713" y="2084388"/>
            <a:ext cx="2014537" cy="20145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Oval 33"/>
          <p:cNvSpPr/>
          <p:nvPr/>
        </p:nvSpPr>
        <p:spPr>
          <a:xfrm>
            <a:off x="6335713" y="2084388"/>
            <a:ext cx="2014537" cy="20145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34"/>
          <p:cNvSpPr/>
          <p:nvPr/>
        </p:nvSpPr>
        <p:spPr>
          <a:xfrm>
            <a:off x="8877300" y="2084388"/>
            <a:ext cx="2014538" cy="20145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31"/>
          <p:cNvSpPr/>
          <p:nvPr/>
        </p:nvSpPr>
        <p:spPr>
          <a:xfrm>
            <a:off x="1257300" y="2084388"/>
            <a:ext cx="2014538" cy="20145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847850" y="3617913"/>
            <a:ext cx="831850" cy="833437"/>
          </a:xfrm>
          <a:prstGeom prst="ellipse">
            <a:avLst/>
          </a:prstGeom>
          <a:solidFill>
            <a:schemeClr val="bg1"/>
          </a:solidFill>
          <a:ln w="12700">
            <a:solidFill>
              <a:srgbClr val="1F4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383088" y="3617913"/>
            <a:ext cx="833437" cy="833437"/>
          </a:xfrm>
          <a:prstGeom prst="ellipse">
            <a:avLst/>
          </a:prstGeom>
          <a:solidFill>
            <a:schemeClr val="bg1"/>
          </a:solidFill>
          <a:ln w="12700">
            <a:solidFill>
              <a:srgbClr val="1F4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926263" y="3617913"/>
            <a:ext cx="833437" cy="833437"/>
          </a:xfrm>
          <a:prstGeom prst="ellipse">
            <a:avLst/>
          </a:prstGeom>
          <a:solidFill>
            <a:schemeClr val="bg1"/>
          </a:solidFill>
          <a:ln w="12700">
            <a:solidFill>
              <a:srgbClr val="1F4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9464675" y="3640138"/>
            <a:ext cx="833438" cy="831850"/>
          </a:xfrm>
          <a:prstGeom prst="ellipse">
            <a:avLst/>
          </a:prstGeom>
          <a:solidFill>
            <a:schemeClr val="bg1"/>
          </a:solidFill>
          <a:ln w="12700">
            <a:solidFill>
              <a:srgbClr val="1F4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25"/>
          <p:cNvSpPr txBox="1">
            <a:spLocks noChangeArrowheads="1"/>
          </p:cNvSpPr>
          <p:nvPr/>
        </p:nvSpPr>
        <p:spPr bwMode="auto">
          <a:xfrm>
            <a:off x="1966913" y="3860800"/>
            <a:ext cx="5524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 dirty="0">
                <a:solidFill>
                  <a:srgbClr val="0045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b="1" dirty="0">
              <a:solidFill>
                <a:srgbClr val="0045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文本框 26"/>
          <p:cNvSpPr txBox="1">
            <a:spLocks noChangeArrowheads="1"/>
          </p:cNvSpPr>
          <p:nvPr/>
        </p:nvSpPr>
        <p:spPr bwMode="auto">
          <a:xfrm>
            <a:off x="4519613" y="3876675"/>
            <a:ext cx="5524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0045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b="1">
              <a:solidFill>
                <a:srgbClr val="0045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27"/>
          <p:cNvSpPr txBox="1">
            <a:spLocks noChangeArrowheads="1"/>
          </p:cNvSpPr>
          <p:nvPr/>
        </p:nvSpPr>
        <p:spPr bwMode="auto">
          <a:xfrm>
            <a:off x="7064375" y="3875088"/>
            <a:ext cx="552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0045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b="1">
              <a:solidFill>
                <a:srgbClr val="0045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28"/>
          <p:cNvSpPr txBox="1">
            <a:spLocks noChangeArrowheads="1"/>
          </p:cNvSpPr>
          <p:nvPr/>
        </p:nvSpPr>
        <p:spPr bwMode="auto">
          <a:xfrm>
            <a:off x="9590088" y="3884613"/>
            <a:ext cx="5524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0045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b="1">
              <a:solidFill>
                <a:srgbClr val="0045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91"/>
          <p:cNvSpPr/>
          <p:nvPr/>
        </p:nvSpPr>
        <p:spPr bwMode="auto">
          <a:xfrm>
            <a:off x="7208838" y="2673350"/>
            <a:ext cx="265112" cy="527050"/>
          </a:xfrm>
          <a:custGeom>
            <a:avLst/>
            <a:gdLst>
              <a:gd name="T0" fmla="*/ 264847 w 144"/>
              <a:gd name="T1" fmla="*/ 131616 h 288"/>
              <a:gd name="T2" fmla="*/ 132424 w 144"/>
              <a:gd name="T3" fmla="*/ 0 h 288"/>
              <a:gd name="T4" fmla="*/ 0 w 144"/>
              <a:gd name="T5" fmla="*/ 131616 h 288"/>
              <a:gd name="T6" fmla="*/ 66212 w 144"/>
              <a:gd name="T7" fmla="*/ 244952 h 288"/>
              <a:gd name="T8" fmla="*/ 0 w 144"/>
              <a:gd name="T9" fmla="*/ 526465 h 288"/>
              <a:gd name="T10" fmla="*/ 264847 w 144"/>
              <a:gd name="T11" fmla="*/ 526465 h 288"/>
              <a:gd name="T12" fmla="*/ 200474 w 144"/>
              <a:gd name="T13" fmla="*/ 244952 h 288"/>
              <a:gd name="T14" fmla="*/ 264847 w 144"/>
              <a:gd name="T15" fmla="*/ 131616 h 2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Freeform 93"/>
          <p:cNvSpPr>
            <a:spLocks noEditPoints="1"/>
          </p:cNvSpPr>
          <p:nvPr/>
        </p:nvSpPr>
        <p:spPr bwMode="auto">
          <a:xfrm>
            <a:off x="2041525" y="2673350"/>
            <a:ext cx="395288" cy="530225"/>
          </a:xfrm>
          <a:custGeom>
            <a:avLst/>
            <a:gdLst>
              <a:gd name="T0" fmla="*/ 342962 w 216"/>
              <a:gd name="T1" fmla="*/ 231741 h 288"/>
              <a:gd name="T2" fmla="*/ 342962 w 216"/>
              <a:gd name="T3" fmla="*/ 145298 h 288"/>
              <a:gd name="T4" fmla="*/ 198845 w 216"/>
              <a:gd name="T5" fmla="*/ 0 h 288"/>
              <a:gd name="T6" fmla="*/ 197021 w 216"/>
              <a:gd name="T7" fmla="*/ 0 h 288"/>
              <a:gd name="T8" fmla="*/ 193372 w 216"/>
              <a:gd name="T9" fmla="*/ 0 h 288"/>
              <a:gd name="T10" fmla="*/ 51079 w 216"/>
              <a:gd name="T11" fmla="*/ 145298 h 288"/>
              <a:gd name="T12" fmla="*/ 51079 w 216"/>
              <a:gd name="T13" fmla="*/ 231741 h 288"/>
              <a:gd name="T14" fmla="*/ 0 w 216"/>
              <a:gd name="T15" fmla="*/ 231741 h 288"/>
              <a:gd name="T16" fmla="*/ 0 w 216"/>
              <a:gd name="T17" fmla="*/ 529694 h 288"/>
              <a:gd name="T18" fmla="*/ 394041 w 216"/>
              <a:gd name="T19" fmla="*/ 529694 h 288"/>
              <a:gd name="T20" fmla="*/ 394041 w 216"/>
              <a:gd name="T21" fmla="*/ 231741 h 288"/>
              <a:gd name="T22" fmla="*/ 342962 w 216"/>
              <a:gd name="T23" fmla="*/ 231741 h 288"/>
              <a:gd name="T24" fmla="*/ 242627 w 216"/>
              <a:gd name="T25" fmla="*/ 476357 h 288"/>
              <a:gd name="T26" fmla="*/ 153238 w 216"/>
              <a:gd name="T27" fmla="*/ 476357 h 288"/>
              <a:gd name="T28" fmla="*/ 175129 w 216"/>
              <a:gd name="T29" fmla="*/ 378878 h 288"/>
              <a:gd name="T30" fmla="*/ 153238 w 216"/>
              <a:gd name="T31" fmla="*/ 340255 h 288"/>
              <a:gd name="T32" fmla="*/ 197021 w 216"/>
              <a:gd name="T33" fmla="*/ 296114 h 288"/>
              <a:gd name="T34" fmla="*/ 242627 w 216"/>
              <a:gd name="T35" fmla="*/ 340255 h 288"/>
              <a:gd name="T36" fmla="*/ 218912 w 216"/>
              <a:gd name="T37" fmla="*/ 378878 h 288"/>
              <a:gd name="T38" fmla="*/ 242627 w 216"/>
              <a:gd name="T39" fmla="*/ 476357 h 288"/>
              <a:gd name="T40" fmla="*/ 269991 w 216"/>
              <a:gd name="T41" fmla="*/ 231741 h 288"/>
              <a:gd name="T42" fmla="*/ 122226 w 216"/>
              <a:gd name="T43" fmla="*/ 231741 h 288"/>
              <a:gd name="T44" fmla="*/ 122226 w 216"/>
              <a:gd name="T45" fmla="*/ 145298 h 288"/>
              <a:gd name="T46" fmla="*/ 193372 w 216"/>
              <a:gd name="T47" fmla="*/ 73569 h 288"/>
              <a:gd name="T48" fmla="*/ 197021 w 216"/>
              <a:gd name="T49" fmla="*/ 73569 h 288"/>
              <a:gd name="T50" fmla="*/ 198845 w 216"/>
              <a:gd name="T51" fmla="*/ 73569 h 288"/>
              <a:gd name="T52" fmla="*/ 269991 w 216"/>
              <a:gd name="T53" fmla="*/ 145298 h 288"/>
              <a:gd name="T54" fmla="*/ 269991 w 216"/>
              <a:gd name="T55" fmla="*/ 231741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Freeform 94"/>
          <p:cNvSpPr>
            <a:spLocks noEditPoints="1"/>
          </p:cNvSpPr>
          <p:nvPr/>
        </p:nvSpPr>
        <p:spPr bwMode="auto">
          <a:xfrm>
            <a:off x="4619625" y="2690813"/>
            <a:ext cx="527050" cy="492125"/>
          </a:xfrm>
          <a:custGeom>
            <a:avLst/>
            <a:gdLst>
              <a:gd name="T0" fmla="*/ 393021 w 288"/>
              <a:gd name="T1" fmla="*/ 0 h 269"/>
              <a:gd name="T2" fmla="*/ 389365 w 288"/>
              <a:gd name="T3" fmla="*/ 0 h 269"/>
              <a:gd name="T4" fmla="*/ 387537 w 288"/>
              <a:gd name="T5" fmla="*/ 0 h 269"/>
              <a:gd name="T6" fmla="*/ 254092 w 288"/>
              <a:gd name="T7" fmla="*/ 133228 h 269"/>
              <a:gd name="T8" fmla="*/ 254092 w 288"/>
              <a:gd name="T9" fmla="*/ 213530 h 269"/>
              <a:gd name="T10" fmla="*/ 0 w 288"/>
              <a:gd name="T11" fmla="*/ 213530 h 269"/>
              <a:gd name="T12" fmla="*/ 0 w 288"/>
              <a:gd name="T13" fmla="*/ 490936 h 269"/>
              <a:gd name="T14" fmla="*/ 369257 w 288"/>
              <a:gd name="T15" fmla="*/ 490936 h 269"/>
              <a:gd name="T16" fmla="*/ 369257 w 288"/>
              <a:gd name="T17" fmla="*/ 213530 h 269"/>
              <a:gd name="T18" fmla="*/ 319901 w 288"/>
              <a:gd name="T19" fmla="*/ 213530 h 269"/>
              <a:gd name="T20" fmla="*/ 319901 w 288"/>
              <a:gd name="T21" fmla="*/ 133228 h 269"/>
              <a:gd name="T22" fmla="*/ 387537 w 288"/>
              <a:gd name="T23" fmla="*/ 65701 h 269"/>
              <a:gd name="T24" fmla="*/ 391193 w 288"/>
              <a:gd name="T25" fmla="*/ 65701 h 269"/>
              <a:gd name="T26" fmla="*/ 393021 w 288"/>
              <a:gd name="T27" fmla="*/ 65701 h 269"/>
              <a:gd name="T28" fmla="*/ 458829 w 288"/>
              <a:gd name="T29" fmla="*/ 133228 h 269"/>
              <a:gd name="T30" fmla="*/ 458829 w 288"/>
              <a:gd name="T31" fmla="*/ 166079 h 269"/>
              <a:gd name="T32" fmla="*/ 482593 w 288"/>
              <a:gd name="T33" fmla="*/ 166079 h 269"/>
              <a:gd name="T34" fmla="*/ 482593 w 288"/>
              <a:gd name="T35" fmla="*/ 173379 h 269"/>
              <a:gd name="T36" fmla="*/ 458829 w 288"/>
              <a:gd name="T37" fmla="*/ 195279 h 269"/>
              <a:gd name="T38" fmla="*/ 458829 w 288"/>
              <a:gd name="T39" fmla="*/ 213530 h 269"/>
              <a:gd name="T40" fmla="*/ 526465 w 288"/>
              <a:gd name="T41" fmla="*/ 213530 h 269"/>
              <a:gd name="T42" fmla="*/ 526465 w 288"/>
              <a:gd name="T43" fmla="*/ 133228 h 269"/>
              <a:gd name="T44" fmla="*/ 393021 w 288"/>
              <a:gd name="T45" fmla="*/ 0 h 269"/>
              <a:gd name="T46" fmla="*/ 226672 w 288"/>
              <a:gd name="T47" fmla="*/ 439835 h 269"/>
              <a:gd name="T48" fmla="*/ 142584 w 288"/>
              <a:gd name="T49" fmla="*/ 439835 h 269"/>
              <a:gd name="T50" fmla="*/ 162692 w 288"/>
              <a:gd name="T51" fmla="*/ 350408 h 269"/>
              <a:gd name="T52" fmla="*/ 142584 w 288"/>
              <a:gd name="T53" fmla="*/ 313907 h 269"/>
              <a:gd name="T54" fmla="*/ 184628 w 288"/>
              <a:gd name="T55" fmla="*/ 271931 h 269"/>
              <a:gd name="T56" fmla="*/ 226672 w 288"/>
              <a:gd name="T57" fmla="*/ 313907 h 269"/>
              <a:gd name="T58" fmla="*/ 204736 w 288"/>
              <a:gd name="T59" fmla="*/ 350408 h 269"/>
              <a:gd name="T60" fmla="*/ 226672 w 288"/>
              <a:gd name="T61" fmla="*/ 439835 h 26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Freeform 112"/>
          <p:cNvSpPr>
            <a:spLocks noEditPoints="1"/>
          </p:cNvSpPr>
          <p:nvPr/>
        </p:nvSpPr>
        <p:spPr bwMode="auto">
          <a:xfrm>
            <a:off x="9618663" y="2743200"/>
            <a:ext cx="527050" cy="530225"/>
          </a:xfrm>
          <a:custGeom>
            <a:avLst/>
            <a:gdLst>
              <a:gd name="T0" fmla="*/ 327213 w 288"/>
              <a:gd name="T1" fmla="*/ 220706 h 288"/>
              <a:gd name="T2" fmla="*/ 334525 w 288"/>
              <a:gd name="T3" fmla="*/ 169208 h 288"/>
              <a:gd name="T4" fmla="*/ 168176 w 288"/>
              <a:gd name="T5" fmla="*/ 0 h 288"/>
              <a:gd name="T6" fmla="*/ 0 w 288"/>
              <a:gd name="T7" fmla="*/ 169208 h 288"/>
              <a:gd name="T8" fmla="*/ 168176 w 288"/>
              <a:gd name="T9" fmla="*/ 336576 h 288"/>
              <a:gd name="T10" fmla="*/ 221188 w 288"/>
              <a:gd name="T11" fmla="*/ 327380 h 288"/>
              <a:gd name="T12" fmla="*/ 259576 w 288"/>
              <a:gd name="T13" fmla="*/ 366004 h 288"/>
              <a:gd name="T14" fmla="*/ 340009 w 288"/>
              <a:gd name="T15" fmla="*/ 366004 h 288"/>
              <a:gd name="T16" fmla="*/ 340009 w 288"/>
              <a:gd name="T17" fmla="*/ 448769 h 288"/>
              <a:gd name="T18" fmla="*/ 340009 w 288"/>
              <a:gd name="T19" fmla="*/ 448769 h 288"/>
              <a:gd name="T20" fmla="*/ 420441 w 288"/>
              <a:gd name="T21" fmla="*/ 448769 h 288"/>
              <a:gd name="T22" fmla="*/ 420441 w 288"/>
              <a:gd name="T23" fmla="*/ 529694 h 288"/>
              <a:gd name="T24" fmla="*/ 420441 w 288"/>
              <a:gd name="T25" fmla="*/ 529694 h 288"/>
              <a:gd name="T26" fmla="*/ 526465 w 288"/>
              <a:gd name="T27" fmla="*/ 529694 h 288"/>
              <a:gd name="T28" fmla="*/ 526465 w 288"/>
              <a:gd name="T29" fmla="*/ 529694 h 288"/>
              <a:gd name="T30" fmla="*/ 526465 w 288"/>
              <a:gd name="T31" fmla="*/ 529694 h 288"/>
              <a:gd name="T32" fmla="*/ 526465 w 288"/>
              <a:gd name="T33" fmla="*/ 423020 h 288"/>
              <a:gd name="T34" fmla="*/ 327213 w 288"/>
              <a:gd name="T35" fmla="*/ 220706 h 288"/>
              <a:gd name="T36" fmla="*/ 133444 w 288"/>
              <a:gd name="T37" fmla="*/ 189439 h 288"/>
              <a:gd name="T38" fmla="*/ 76776 w 288"/>
              <a:gd name="T39" fmla="*/ 132424 h 288"/>
              <a:gd name="T40" fmla="*/ 133444 w 288"/>
              <a:gd name="T41" fmla="*/ 75408 h 288"/>
              <a:gd name="T42" fmla="*/ 190112 w 288"/>
              <a:gd name="T43" fmla="*/ 132424 h 288"/>
              <a:gd name="T44" fmla="*/ 133444 w 288"/>
              <a:gd name="T45" fmla="*/ 189439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1604963" y="4670425"/>
            <a:ext cx="12906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1608138" y="4956175"/>
            <a:ext cx="14525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4144963" y="4670425"/>
            <a:ext cx="12906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4148138" y="4956175"/>
            <a:ext cx="14525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6684963" y="4670425"/>
            <a:ext cx="12906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6688138" y="4956175"/>
            <a:ext cx="14525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9220200" y="4670425"/>
            <a:ext cx="12906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9224963" y="4956175"/>
            <a:ext cx="14509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523"/>
          <a:stretch>
            <a:fillRect/>
          </a:stretch>
        </p:blipFill>
        <p:spPr>
          <a:xfrm>
            <a:off x="0" y="0"/>
            <a:ext cx="12192000" cy="6860583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275214" y="0"/>
            <a:ext cx="0" cy="189530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208711" y="0"/>
            <a:ext cx="0" cy="30092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736331" y="1722025"/>
            <a:ext cx="1538883" cy="34165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目 录</a:t>
            </a:r>
            <a:endParaRPr lang="zh-CN" altLang="en-US" sz="88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814944" y="2560320"/>
            <a:ext cx="0" cy="43002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8"/>
          <p:cNvGrpSpPr/>
          <p:nvPr/>
        </p:nvGrpSpPr>
        <p:grpSpPr bwMode="auto">
          <a:xfrm>
            <a:off x="3939540" y="2725683"/>
            <a:ext cx="6656036" cy="2123534"/>
            <a:chOff x="3972089" y="2493970"/>
            <a:chExt cx="6654907" cy="2124127"/>
          </a:xfrm>
        </p:grpSpPr>
        <p:grpSp>
          <p:nvGrpSpPr>
            <p:cNvPr id="11" name="组合 9"/>
            <p:cNvGrpSpPr/>
            <p:nvPr/>
          </p:nvGrpSpPr>
          <p:grpSpPr bwMode="auto">
            <a:xfrm>
              <a:off x="3972089" y="2493970"/>
              <a:ext cx="6654907" cy="400556"/>
              <a:chOff x="3972089" y="2493970"/>
              <a:chExt cx="6654907" cy="400556"/>
            </a:xfrm>
          </p:grpSpPr>
          <p:grpSp>
            <p:nvGrpSpPr>
              <p:cNvPr id="30" name="组合 70"/>
              <p:cNvGrpSpPr/>
              <p:nvPr/>
            </p:nvGrpSpPr>
            <p:grpSpPr bwMode="auto">
              <a:xfrm>
                <a:off x="4447382" y="2493970"/>
                <a:ext cx="6179614" cy="400556"/>
                <a:chOff x="4447382" y="2493970"/>
                <a:chExt cx="6179614" cy="400556"/>
              </a:xfrm>
            </p:grpSpPr>
            <p:sp>
              <p:nvSpPr>
                <p:cNvPr id="32" name="文本框 72"/>
                <p:cNvSpPr txBox="1">
                  <a:spLocks noChangeArrowheads="1"/>
                </p:cNvSpPr>
                <p:nvPr/>
              </p:nvSpPr>
              <p:spPr bwMode="auto">
                <a:xfrm>
                  <a:off x="4447382" y="2494416"/>
                  <a:ext cx="2864359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 dirty="0">
                      <a:solidFill>
                        <a:schemeClr val="bg1"/>
                      </a:solidFill>
                      <a:latin typeface="幼圆" panose="02010509060101010101" pitchFamily="49" charset="-122"/>
                      <a:ea typeface="幼圆" panose="02010509060101010101" pitchFamily="49" charset="-122"/>
                    </a:rPr>
                    <a:t>单击此处添加目录标题</a:t>
                  </a:r>
                  <a:endParaRPr lang="zh-CN" altLang="en-US" sz="2000" b="1" dirty="0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  <p:cxnSp>
              <p:nvCxnSpPr>
                <p:cNvPr id="33" name="直接连接符 32"/>
                <p:cNvCxnSpPr/>
                <p:nvPr/>
              </p:nvCxnSpPr>
              <p:spPr>
                <a:xfrm>
                  <a:off x="7405269" y="2702927"/>
                  <a:ext cx="2625279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" name="文本框 76"/>
                <p:cNvSpPr txBox="1">
                  <a:spLocks noChangeArrowheads="1"/>
                </p:cNvSpPr>
                <p:nvPr/>
              </p:nvSpPr>
              <p:spPr bwMode="auto">
                <a:xfrm>
                  <a:off x="10124076" y="2493970"/>
                  <a:ext cx="502920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dirty="0">
                      <a:solidFill>
                        <a:schemeClr val="bg1"/>
                      </a:solidFill>
                      <a:latin typeface="幼圆" panose="02010509060101010101" pitchFamily="49" charset="-122"/>
                      <a:ea typeface="幼圆" panose="02010509060101010101" pitchFamily="49" charset="-122"/>
                    </a:rPr>
                    <a:t>01</a:t>
                  </a:r>
                  <a:endParaRPr lang="zh-CN" altLang="en-US" sz="1800" dirty="0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31" name="矩形 71"/>
              <p:cNvSpPr>
                <a:spLocks noChangeArrowheads="1"/>
              </p:cNvSpPr>
              <p:nvPr/>
            </p:nvSpPr>
            <p:spPr bwMode="auto">
              <a:xfrm>
                <a:off x="3972089" y="2494416"/>
                <a:ext cx="57099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01</a:t>
                </a:r>
                <a:r>
                  <a:rPr lang="zh-CN" altLang="en-US" sz="1800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 </a:t>
                </a:r>
                <a:endParaRPr lang="zh-CN" altLang="en-US" sz="200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  <p:grpSp>
          <p:nvGrpSpPr>
            <p:cNvPr id="12" name="组合 10"/>
            <p:cNvGrpSpPr/>
            <p:nvPr/>
          </p:nvGrpSpPr>
          <p:grpSpPr bwMode="auto">
            <a:xfrm>
              <a:off x="3972089" y="3065020"/>
              <a:ext cx="6654907" cy="400668"/>
              <a:chOff x="3972089" y="2493970"/>
              <a:chExt cx="6654907" cy="400668"/>
            </a:xfrm>
          </p:grpSpPr>
          <p:grpSp>
            <p:nvGrpSpPr>
              <p:cNvPr id="25" name="组合 63"/>
              <p:cNvGrpSpPr/>
              <p:nvPr/>
            </p:nvGrpSpPr>
            <p:grpSpPr bwMode="auto">
              <a:xfrm>
                <a:off x="4447382" y="2493970"/>
                <a:ext cx="6179614" cy="400556"/>
                <a:chOff x="4447382" y="2493970"/>
                <a:chExt cx="6179614" cy="400556"/>
              </a:xfrm>
            </p:grpSpPr>
            <p:sp>
              <p:nvSpPr>
                <p:cNvPr id="27" name="文本框 65"/>
                <p:cNvSpPr txBox="1">
                  <a:spLocks noChangeArrowheads="1"/>
                </p:cNvSpPr>
                <p:nvPr/>
              </p:nvSpPr>
              <p:spPr bwMode="auto">
                <a:xfrm>
                  <a:off x="4447382" y="2494416"/>
                  <a:ext cx="2864359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>
                      <a:solidFill>
                        <a:schemeClr val="bg1"/>
                      </a:solidFill>
                      <a:latin typeface="幼圆" panose="02010509060101010101" pitchFamily="49" charset="-122"/>
                      <a:ea typeface="幼圆" panose="02010509060101010101" pitchFamily="49" charset="-122"/>
                    </a:rPr>
                    <a:t>单击此处添加目录标题</a:t>
                  </a:r>
                  <a:endParaRPr lang="zh-CN" altLang="en-US" sz="2000" b="1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  <p:cxnSp>
              <p:nvCxnSpPr>
                <p:cNvPr id="28" name="直接连接符 27"/>
                <p:cNvCxnSpPr/>
                <p:nvPr/>
              </p:nvCxnSpPr>
              <p:spPr>
                <a:xfrm>
                  <a:off x="7405269" y="2701949"/>
                  <a:ext cx="2625279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" name="文本框 69"/>
                <p:cNvSpPr txBox="1">
                  <a:spLocks noChangeArrowheads="1"/>
                </p:cNvSpPr>
                <p:nvPr/>
              </p:nvSpPr>
              <p:spPr bwMode="auto">
                <a:xfrm>
                  <a:off x="10124076" y="2493970"/>
                  <a:ext cx="502920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>
                      <a:solidFill>
                        <a:schemeClr val="bg1"/>
                      </a:solidFill>
                      <a:latin typeface="幼圆" panose="02010509060101010101" pitchFamily="49" charset="-122"/>
                      <a:ea typeface="幼圆" panose="02010509060101010101" pitchFamily="49" charset="-122"/>
                    </a:rPr>
                    <a:t>10</a:t>
                  </a:r>
                  <a:endParaRPr lang="zh-CN" altLang="en-US" sz="1800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26" name="矩形 64"/>
              <p:cNvSpPr>
                <a:spLocks noChangeArrowheads="1"/>
              </p:cNvSpPr>
              <p:nvPr/>
            </p:nvSpPr>
            <p:spPr bwMode="auto">
              <a:xfrm>
                <a:off x="3972089" y="2494416"/>
                <a:ext cx="444277" cy="4002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02</a:t>
                </a:r>
                <a:endParaRPr lang="zh-CN" altLang="en-US" sz="200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  <p:grpSp>
          <p:nvGrpSpPr>
            <p:cNvPr id="13" name="组合 33"/>
            <p:cNvGrpSpPr/>
            <p:nvPr/>
          </p:nvGrpSpPr>
          <p:grpSpPr bwMode="auto">
            <a:xfrm>
              <a:off x="3972089" y="3648560"/>
              <a:ext cx="6654907" cy="400668"/>
              <a:chOff x="3972089" y="2493970"/>
              <a:chExt cx="6654907" cy="400668"/>
            </a:xfrm>
          </p:grpSpPr>
          <p:grpSp>
            <p:nvGrpSpPr>
              <p:cNvPr id="20" name="组合 56"/>
              <p:cNvGrpSpPr/>
              <p:nvPr/>
            </p:nvGrpSpPr>
            <p:grpSpPr bwMode="auto">
              <a:xfrm>
                <a:off x="4447382" y="2493970"/>
                <a:ext cx="6179614" cy="400556"/>
                <a:chOff x="4447382" y="2493970"/>
                <a:chExt cx="6179614" cy="400556"/>
              </a:xfrm>
            </p:grpSpPr>
            <p:sp>
              <p:nvSpPr>
                <p:cNvPr id="22" name="文本框 58"/>
                <p:cNvSpPr txBox="1">
                  <a:spLocks noChangeArrowheads="1"/>
                </p:cNvSpPr>
                <p:nvPr/>
              </p:nvSpPr>
              <p:spPr bwMode="auto">
                <a:xfrm>
                  <a:off x="4447382" y="2494416"/>
                  <a:ext cx="2864359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>
                      <a:solidFill>
                        <a:schemeClr val="bg1"/>
                      </a:solidFill>
                      <a:latin typeface="幼圆" panose="02010509060101010101" pitchFamily="49" charset="-122"/>
                      <a:ea typeface="幼圆" panose="02010509060101010101" pitchFamily="49" charset="-122"/>
                    </a:rPr>
                    <a:t>单击此处添加目录标题</a:t>
                  </a:r>
                  <a:endParaRPr lang="zh-CN" altLang="en-US" sz="2000" b="1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  <p:cxnSp>
              <p:nvCxnSpPr>
                <p:cNvPr id="23" name="直接连接符 22"/>
                <p:cNvCxnSpPr/>
                <p:nvPr/>
              </p:nvCxnSpPr>
              <p:spPr>
                <a:xfrm>
                  <a:off x="7405269" y="2702772"/>
                  <a:ext cx="2625279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文本框 62"/>
                <p:cNvSpPr txBox="1">
                  <a:spLocks noChangeArrowheads="1"/>
                </p:cNvSpPr>
                <p:nvPr/>
              </p:nvSpPr>
              <p:spPr bwMode="auto">
                <a:xfrm>
                  <a:off x="10124076" y="2493970"/>
                  <a:ext cx="502920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>
                      <a:solidFill>
                        <a:schemeClr val="bg1"/>
                      </a:solidFill>
                      <a:latin typeface="幼圆" panose="02010509060101010101" pitchFamily="49" charset="-122"/>
                      <a:ea typeface="幼圆" panose="02010509060101010101" pitchFamily="49" charset="-122"/>
                    </a:rPr>
                    <a:t>15</a:t>
                  </a:r>
                  <a:endParaRPr lang="zh-CN" altLang="en-US" sz="1800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21" name="矩形 57"/>
              <p:cNvSpPr>
                <a:spLocks noChangeArrowheads="1"/>
              </p:cNvSpPr>
              <p:nvPr/>
            </p:nvSpPr>
            <p:spPr bwMode="auto">
              <a:xfrm>
                <a:off x="3972089" y="2494416"/>
                <a:ext cx="444277" cy="4002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03</a:t>
                </a:r>
                <a:endParaRPr lang="zh-CN" altLang="en-US" sz="200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  <p:grpSp>
          <p:nvGrpSpPr>
            <p:cNvPr id="14" name="组合 34"/>
            <p:cNvGrpSpPr/>
            <p:nvPr/>
          </p:nvGrpSpPr>
          <p:grpSpPr bwMode="auto">
            <a:xfrm>
              <a:off x="3972089" y="4187420"/>
              <a:ext cx="6654907" cy="430677"/>
              <a:chOff x="3972089" y="2463960"/>
              <a:chExt cx="6654907" cy="430677"/>
            </a:xfrm>
          </p:grpSpPr>
          <p:grpSp>
            <p:nvGrpSpPr>
              <p:cNvPr id="15" name="组合 49"/>
              <p:cNvGrpSpPr/>
              <p:nvPr/>
            </p:nvGrpSpPr>
            <p:grpSpPr bwMode="auto">
              <a:xfrm>
                <a:off x="4447382" y="2463960"/>
                <a:ext cx="6179614" cy="430566"/>
                <a:chOff x="4447382" y="2463960"/>
                <a:chExt cx="6179614" cy="430566"/>
              </a:xfrm>
            </p:grpSpPr>
            <p:sp>
              <p:nvSpPr>
                <p:cNvPr id="17" name="文本框 51"/>
                <p:cNvSpPr txBox="1">
                  <a:spLocks noChangeArrowheads="1"/>
                </p:cNvSpPr>
                <p:nvPr/>
              </p:nvSpPr>
              <p:spPr bwMode="auto">
                <a:xfrm>
                  <a:off x="4447382" y="2494416"/>
                  <a:ext cx="2864359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>
                      <a:solidFill>
                        <a:schemeClr val="bg1"/>
                      </a:solidFill>
                      <a:latin typeface="幼圆" panose="02010509060101010101" pitchFamily="49" charset="-122"/>
                      <a:ea typeface="幼圆" panose="02010509060101010101" pitchFamily="49" charset="-122"/>
                    </a:rPr>
                    <a:t>单击此处添加目录标题</a:t>
                  </a:r>
                  <a:endParaRPr lang="zh-CN" altLang="en-US" sz="2000" b="1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  <p:cxnSp>
              <p:nvCxnSpPr>
                <p:cNvPr id="18" name="直接连接符 17"/>
                <p:cNvCxnSpPr/>
                <p:nvPr/>
              </p:nvCxnSpPr>
              <p:spPr>
                <a:xfrm>
                  <a:off x="7405269" y="2702386"/>
                  <a:ext cx="2625279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" name="文本框 55"/>
                <p:cNvSpPr txBox="1">
                  <a:spLocks noChangeArrowheads="1"/>
                </p:cNvSpPr>
                <p:nvPr/>
              </p:nvSpPr>
              <p:spPr bwMode="auto">
                <a:xfrm>
                  <a:off x="10124076" y="2463960"/>
                  <a:ext cx="502920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>
                      <a:solidFill>
                        <a:schemeClr val="bg1"/>
                      </a:solidFill>
                      <a:latin typeface="幼圆" panose="02010509060101010101" pitchFamily="49" charset="-122"/>
                      <a:ea typeface="幼圆" panose="02010509060101010101" pitchFamily="49" charset="-122"/>
                    </a:rPr>
                    <a:t>20</a:t>
                  </a:r>
                  <a:endParaRPr lang="zh-CN" altLang="en-US" sz="1800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16" name="矩形 50"/>
              <p:cNvSpPr>
                <a:spLocks noChangeArrowheads="1"/>
              </p:cNvSpPr>
              <p:nvPr/>
            </p:nvSpPr>
            <p:spPr bwMode="auto">
              <a:xfrm>
                <a:off x="3972089" y="2494416"/>
                <a:ext cx="444277" cy="400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04</a:t>
                </a:r>
                <a:endParaRPr lang="zh-CN" altLang="en-US" sz="200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</p:grp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46" t="18065" b="26438"/>
          <a:stretch>
            <a:fillRect/>
          </a:stretch>
        </p:blipFill>
        <p:spPr>
          <a:xfrm rot="3184283" flipH="1">
            <a:off x="10087351" y="4092308"/>
            <a:ext cx="1973019" cy="3805996"/>
          </a:xfrm>
          <a:custGeom>
            <a:avLst/>
            <a:gdLst>
              <a:gd name="connsiteX0" fmla="*/ 1973019 w 1973019"/>
              <a:gd name="connsiteY0" fmla="*/ 0 h 3805996"/>
              <a:gd name="connsiteX1" fmla="*/ 1657406 w 1973019"/>
              <a:gd name="connsiteY1" fmla="*/ 0 h 3805996"/>
              <a:gd name="connsiteX2" fmla="*/ 0 w 1973019"/>
              <a:gd name="connsiteY2" fmla="*/ 1245711 h 3805996"/>
              <a:gd name="connsiteX3" fmla="*/ 0 w 1973019"/>
              <a:gd name="connsiteY3" fmla="*/ 2026319 h 3805996"/>
              <a:gd name="connsiteX4" fmla="*/ 1337610 w 1973019"/>
              <a:gd name="connsiteY4" fmla="*/ 3805996 h 3805996"/>
              <a:gd name="connsiteX5" fmla="*/ 1973019 w 1973019"/>
              <a:gd name="connsiteY5" fmla="*/ 3805996 h 3805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73019" h="3805996">
                <a:moveTo>
                  <a:pt x="1973019" y="0"/>
                </a:moveTo>
                <a:lnTo>
                  <a:pt x="1657406" y="0"/>
                </a:lnTo>
                <a:lnTo>
                  <a:pt x="0" y="1245711"/>
                </a:lnTo>
                <a:lnTo>
                  <a:pt x="0" y="2026319"/>
                </a:lnTo>
                <a:lnTo>
                  <a:pt x="1337610" y="3805996"/>
                </a:lnTo>
                <a:lnTo>
                  <a:pt x="1973019" y="3805996"/>
                </a:lnTo>
                <a:close/>
              </a:path>
            </a:pathLst>
          </a:cu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523"/>
          <a:stretch>
            <a:fillRect/>
          </a:stretch>
        </p:blipFill>
        <p:spPr>
          <a:xfrm>
            <a:off x="0" y="0"/>
            <a:ext cx="12192000" cy="686058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7199" y="79291"/>
            <a:ext cx="4181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  <a:endParaRPr lang="zh-CN" altLang="en-US" sz="28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20" t="6120" r="12616" b="82402"/>
          <a:stretch>
            <a:fillRect/>
          </a:stretch>
        </p:blipFill>
        <p:spPr>
          <a:xfrm rot="575745" flipH="1">
            <a:off x="157909" y="115071"/>
            <a:ext cx="318026" cy="544030"/>
          </a:xfrm>
          <a:prstGeom prst="rect">
            <a:avLst/>
          </a:prstGeom>
        </p:spPr>
      </p:pic>
      <p:sp>
        <p:nvSpPr>
          <p:cNvPr id="5" name="空心弧 4"/>
          <p:cNvSpPr/>
          <p:nvPr/>
        </p:nvSpPr>
        <p:spPr>
          <a:xfrm rot="16921077">
            <a:off x="4201319" y="1902619"/>
            <a:ext cx="3468687" cy="3425825"/>
          </a:xfrm>
          <a:prstGeom prst="blockArc">
            <a:avLst>
              <a:gd name="adj1" fmla="val 15465973"/>
              <a:gd name="adj2" fmla="val 20859555"/>
              <a:gd name="adj3" fmla="val 249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空心弧 6"/>
          <p:cNvSpPr/>
          <p:nvPr/>
        </p:nvSpPr>
        <p:spPr>
          <a:xfrm rot="10221374">
            <a:off x="4222750" y="1911350"/>
            <a:ext cx="3468688" cy="3427413"/>
          </a:xfrm>
          <a:prstGeom prst="blockArc">
            <a:avLst>
              <a:gd name="adj1" fmla="val 16801207"/>
              <a:gd name="adj2" fmla="val 554529"/>
              <a:gd name="adj3" fmla="val 247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空心弧 8"/>
          <p:cNvSpPr/>
          <p:nvPr/>
        </p:nvSpPr>
        <p:spPr>
          <a:xfrm rot="851343">
            <a:off x="4186238" y="1881188"/>
            <a:ext cx="3468687" cy="3425825"/>
          </a:xfrm>
          <a:prstGeom prst="blockArc">
            <a:avLst>
              <a:gd name="adj1" fmla="val 15365001"/>
              <a:gd name="adj2" fmla="val 20829647"/>
              <a:gd name="adj3" fmla="val 2489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空心弧 9"/>
          <p:cNvSpPr/>
          <p:nvPr/>
        </p:nvSpPr>
        <p:spPr>
          <a:xfrm rot="4607761">
            <a:off x="4201319" y="1902619"/>
            <a:ext cx="3468687" cy="3425825"/>
          </a:xfrm>
          <a:prstGeom prst="blockArc">
            <a:avLst>
              <a:gd name="adj1" fmla="val 17014033"/>
              <a:gd name="adj2" fmla="val 774473"/>
              <a:gd name="adj3" fmla="val 25096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34"/>
          <p:cNvSpPr/>
          <p:nvPr/>
        </p:nvSpPr>
        <p:spPr bwMode="auto">
          <a:xfrm>
            <a:off x="4772025" y="2630488"/>
            <a:ext cx="450850" cy="398462"/>
          </a:xfrm>
          <a:custGeom>
            <a:avLst/>
            <a:gdLst>
              <a:gd name="T0" fmla="*/ 451737 w 136"/>
              <a:gd name="T1" fmla="*/ 159730 h 120"/>
              <a:gd name="T2" fmla="*/ 225869 w 136"/>
              <a:gd name="T3" fmla="*/ 0 h 120"/>
              <a:gd name="T4" fmla="*/ 0 w 136"/>
              <a:gd name="T5" fmla="*/ 159730 h 120"/>
              <a:gd name="T6" fmla="*/ 122899 w 136"/>
              <a:gd name="T7" fmla="*/ 302821 h 120"/>
              <a:gd name="T8" fmla="*/ 73075 w 136"/>
              <a:gd name="T9" fmla="*/ 399325 h 120"/>
              <a:gd name="T10" fmla="*/ 242476 w 136"/>
              <a:gd name="T11" fmla="*/ 319460 h 120"/>
              <a:gd name="T12" fmla="*/ 451737 w 136"/>
              <a:gd name="T13" fmla="*/ 159730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Freeform 64"/>
          <p:cNvSpPr>
            <a:spLocks noEditPoints="1"/>
          </p:cNvSpPr>
          <p:nvPr/>
        </p:nvSpPr>
        <p:spPr bwMode="auto">
          <a:xfrm>
            <a:off x="4827588" y="4394200"/>
            <a:ext cx="407987" cy="388938"/>
          </a:xfrm>
          <a:custGeom>
            <a:avLst/>
            <a:gdLst>
              <a:gd name="T0" fmla="*/ 382664 w 133"/>
              <a:gd name="T1" fmla="*/ 0 h 127"/>
              <a:gd name="T2" fmla="*/ 27552 w 133"/>
              <a:gd name="T3" fmla="*/ 0 h 127"/>
              <a:gd name="T4" fmla="*/ 0 w 133"/>
              <a:gd name="T5" fmla="*/ 27549 h 127"/>
              <a:gd name="T6" fmla="*/ 0 w 133"/>
              <a:gd name="T7" fmla="*/ 278555 h 127"/>
              <a:gd name="T8" fmla="*/ 27552 w 133"/>
              <a:gd name="T9" fmla="*/ 306105 h 127"/>
              <a:gd name="T10" fmla="*/ 162250 w 133"/>
              <a:gd name="T11" fmla="*/ 306105 h 127"/>
              <a:gd name="T12" fmla="*/ 122453 w 133"/>
              <a:gd name="T13" fmla="*/ 361204 h 127"/>
              <a:gd name="T14" fmla="*/ 122453 w 133"/>
              <a:gd name="T15" fmla="*/ 388753 h 127"/>
              <a:gd name="T16" fmla="*/ 162250 w 133"/>
              <a:gd name="T17" fmla="*/ 388753 h 127"/>
              <a:gd name="T18" fmla="*/ 244905 w 133"/>
              <a:gd name="T19" fmla="*/ 388753 h 127"/>
              <a:gd name="T20" fmla="*/ 287764 w 133"/>
              <a:gd name="T21" fmla="*/ 388753 h 127"/>
              <a:gd name="T22" fmla="*/ 287764 w 133"/>
              <a:gd name="T23" fmla="*/ 361204 h 127"/>
              <a:gd name="T24" fmla="*/ 244905 w 133"/>
              <a:gd name="T25" fmla="*/ 306105 h 127"/>
              <a:gd name="T26" fmla="*/ 382664 w 133"/>
              <a:gd name="T27" fmla="*/ 306105 h 127"/>
              <a:gd name="T28" fmla="*/ 407155 w 133"/>
              <a:gd name="T29" fmla="*/ 278555 h 127"/>
              <a:gd name="T30" fmla="*/ 407155 w 133"/>
              <a:gd name="T31" fmla="*/ 27549 h 127"/>
              <a:gd name="T32" fmla="*/ 382664 w 133"/>
              <a:gd name="T33" fmla="*/ 0 h 127"/>
              <a:gd name="T34" fmla="*/ 183679 w 133"/>
              <a:gd name="T35" fmla="*/ 272433 h 127"/>
              <a:gd name="T36" fmla="*/ 205108 w 133"/>
              <a:gd name="T37" fmla="*/ 251006 h 127"/>
              <a:gd name="T38" fmla="*/ 229599 w 133"/>
              <a:gd name="T39" fmla="*/ 272433 h 127"/>
              <a:gd name="T40" fmla="*/ 205108 w 133"/>
              <a:gd name="T41" fmla="*/ 296922 h 127"/>
              <a:gd name="T42" fmla="*/ 183679 w 133"/>
              <a:gd name="T43" fmla="*/ 272433 h 127"/>
              <a:gd name="T44" fmla="*/ 379603 w 133"/>
              <a:gd name="T45" fmla="*/ 241823 h 127"/>
              <a:gd name="T46" fmla="*/ 30613 w 133"/>
              <a:gd name="T47" fmla="*/ 241823 h 127"/>
              <a:gd name="T48" fmla="*/ 30613 w 133"/>
              <a:gd name="T49" fmla="*/ 30610 h 127"/>
              <a:gd name="T50" fmla="*/ 379603 w 133"/>
              <a:gd name="T51" fmla="*/ 30610 h 127"/>
              <a:gd name="T52" fmla="*/ 379603 w 133"/>
              <a:gd name="T53" fmla="*/ 241823 h 12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Freeform 110"/>
          <p:cNvSpPr/>
          <p:nvPr/>
        </p:nvSpPr>
        <p:spPr bwMode="auto">
          <a:xfrm>
            <a:off x="6883400" y="4497388"/>
            <a:ext cx="101600" cy="101600"/>
          </a:xfrm>
          <a:custGeom>
            <a:avLst/>
            <a:gdLst>
              <a:gd name="T0" fmla="*/ 0 w 41"/>
              <a:gd name="T1" fmla="*/ 97336 h 41"/>
              <a:gd name="T2" fmla="*/ 7487 w 41"/>
              <a:gd name="T3" fmla="*/ 102328 h 41"/>
              <a:gd name="T4" fmla="*/ 102328 w 41"/>
              <a:gd name="T5" fmla="*/ 7487 h 41"/>
              <a:gd name="T6" fmla="*/ 97336 w 41"/>
              <a:gd name="T7" fmla="*/ 0 h 41"/>
              <a:gd name="T8" fmla="*/ 0 w 41"/>
              <a:gd name="T9" fmla="*/ 97336 h 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1" h="41">
                <a:moveTo>
                  <a:pt x="0" y="39"/>
                </a:moveTo>
                <a:lnTo>
                  <a:pt x="3" y="41"/>
                </a:lnTo>
                <a:lnTo>
                  <a:pt x="41" y="3"/>
                </a:lnTo>
                <a:lnTo>
                  <a:pt x="39" y="0"/>
                </a:lnTo>
                <a:lnTo>
                  <a:pt x="0" y="39"/>
                </a:ln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Freeform 111"/>
          <p:cNvSpPr/>
          <p:nvPr/>
        </p:nvSpPr>
        <p:spPr bwMode="auto">
          <a:xfrm>
            <a:off x="6859588" y="4468813"/>
            <a:ext cx="111125" cy="115887"/>
          </a:xfrm>
          <a:custGeom>
            <a:avLst/>
            <a:gdLst>
              <a:gd name="T0" fmla="*/ 92344 w 44"/>
              <a:gd name="T1" fmla="*/ 0 h 46"/>
              <a:gd name="T2" fmla="*/ 0 w 44"/>
              <a:gd name="T3" fmla="*/ 97336 h 46"/>
              <a:gd name="T4" fmla="*/ 14975 w 44"/>
              <a:gd name="T5" fmla="*/ 114806 h 46"/>
              <a:gd name="T6" fmla="*/ 109814 w 44"/>
              <a:gd name="T7" fmla="*/ 19966 h 46"/>
              <a:gd name="T8" fmla="*/ 92344 w 44"/>
              <a:gd name="T9" fmla="*/ 0 h 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4" h="46">
                <a:moveTo>
                  <a:pt x="37" y="0"/>
                </a:moveTo>
                <a:lnTo>
                  <a:pt x="0" y="39"/>
                </a:lnTo>
                <a:lnTo>
                  <a:pt x="6" y="46"/>
                </a:lnTo>
                <a:lnTo>
                  <a:pt x="44" y="8"/>
                </a:lnTo>
                <a:lnTo>
                  <a:pt x="37" y="0"/>
                </a:ln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Freeform 112"/>
          <p:cNvSpPr/>
          <p:nvPr/>
        </p:nvSpPr>
        <p:spPr bwMode="auto">
          <a:xfrm>
            <a:off x="6840538" y="4454525"/>
            <a:ext cx="104775" cy="104775"/>
          </a:xfrm>
          <a:custGeom>
            <a:avLst/>
            <a:gdLst>
              <a:gd name="T0" fmla="*/ 0 w 42"/>
              <a:gd name="T1" fmla="*/ 94840 h 42"/>
              <a:gd name="T2" fmla="*/ 9983 w 42"/>
              <a:gd name="T3" fmla="*/ 104823 h 42"/>
              <a:gd name="T4" fmla="*/ 104823 w 42"/>
              <a:gd name="T5" fmla="*/ 9983 h 42"/>
              <a:gd name="T6" fmla="*/ 94840 w 42"/>
              <a:gd name="T7" fmla="*/ 0 h 42"/>
              <a:gd name="T8" fmla="*/ 0 w 42"/>
              <a:gd name="T9" fmla="*/ 94840 h 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2" h="42">
                <a:moveTo>
                  <a:pt x="0" y="38"/>
                </a:moveTo>
                <a:lnTo>
                  <a:pt x="4" y="42"/>
                </a:lnTo>
                <a:lnTo>
                  <a:pt x="42" y="4"/>
                </a:lnTo>
                <a:lnTo>
                  <a:pt x="38" y="0"/>
                </a:lnTo>
                <a:lnTo>
                  <a:pt x="0" y="38"/>
                </a:ln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Freeform 113"/>
          <p:cNvSpPr/>
          <p:nvPr/>
        </p:nvSpPr>
        <p:spPr bwMode="auto">
          <a:xfrm>
            <a:off x="6813550" y="4556125"/>
            <a:ext cx="69850" cy="69850"/>
          </a:xfrm>
          <a:custGeom>
            <a:avLst/>
            <a:gdLst>
              <a:gd name="T0" fmla="*/ 69882 w 28"/>
              <a:gd name="T1" fmla="*/ 49916 h 28"/>
              <a:gd name="T2" fmla="*/ 19966 w 28"/>
              <a:gd name="T3" fmla="*/ 0 h 28"/>
              <a:gd name="T4" fmla="*/ 0 w 28"/>
              <a:gd name="T5" fmla="*/ 49916 h 28"/>
              <a:gd name="T6" fmla="*/ 22462 w 28"/>
              <a:gd name="T7" fmla="*/ 69882 h 28"/>
              <a:gd name="T8" fmla="*/ 69882 w 28"/>
              <a:gd name="T9" fmla="*/ 49916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28">
                <a:moveTo>
                  <a:pt x="28" y="20"/>
                </a:moveTo>
                <a:lnTo>
                  <a:pt x="8" y="0"/>
                </a:lnTo>
                <a:lnTo>
                  <a:pt x="0" y="20"/>
                </a:lnTo>
                <a:lnTo>
                  <a:pt x="9" y="28"/>
                </a:lnTo>
                <a:lnTo>
                  <a:pt x="28" y="20"/>
                </a:ln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Freeform 114"/>
          <p:cNvSpPr/>
          <p:nvPr/>
        </p:nvSpPr>
        <p:spPr bwMode="auto">
          <a:xfrm>
            <a:off x="6796088" y="4614863"/>
            <a:ext cx="34925" cy="31750"/>
          </a:xfrm>
          <a:custGeom>
            <a:avLst/>
            <a:gdLst>
              <a:gd name="T0" fmla="*/ 0 w 14"/>
              <a:gd name="T1" fmla="*/ 32446 h 13"/>
              <a:gd name="T2" fmla="*/ 34941 w 14"/>
              <a:gd name="T3" fmla="*/ 14975 h 13"/>
              <a:gd name="T4" fmla="*/ 14975 w 14"/>
              <a:gd name="T5" fmla="*/ 0 h 13"/>
              <a:gd name="T6" fmla="*/ 0 w 14"/>
              <a:gd name="T7" fmla="*/ 32446 h 1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" h="13">
                <a:moveTo>
                  <a:pt x="0" y="13"/>
                </a:moveTo>
                <a:lnTo>
                  <a:pt x="14" y="6"/>
                </a:lnTo>
                <a:lnTo>
                  <a:pt x="6" y="0"/>
                </a:lnTo>
                <a:lnTo>
                  <a:pt x="0" y="13"/>
                </a:ln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Freeform 115"/>
          <p:cNvSpPr/>
          <p:nvPr/>
        </p:nvSpPr>
        <p:spPr bwMode="auto">
          <a:xfrm>
            <a:off x="6942138" y="4429125"/>
            <a:ext cx="69850" cy="69850"/>
          </a:xfrm>
          <a:custGeom>
            <a:avLst/>
            <a:gdLst>
              <a:gd name="T0" fmla="*/ 17471 w 28"/>
              <a:gd name="T1" fmla="*/ 0 h 28"/>
              <a:gd name="T2" fmla="*/ 0 w 28"/>
              <a:gd name="T3" fmla="*/ 19966 h 28"/>
              <a:gd name="T4" fmla="*/ 49916 w 28"/>
              <a:gd name="T5" fmla="*/ 69882 h 28"/>
              <a:gd name="T6" fmla="*/ 69882 w 28"/>
              <a:gd name="T7" fmla="*/ 49916 h 28"/>
              <a:gd name="T8" fmla="*/ 17471 w 28"/>
              <a:gd name="T9" fmla="*/ 0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28">
                <a:moveTo>
                  <a:pt x="7" y="0"/>
                </a:moveTo>
                <a:lnTo>
                  <a:pt x="0" y="8"/>
                </a:lnTo>
                <a:lnTo>
                  <a:pt x="20" y="28"/>
                </a:lnTo>
                <a:lnTo>
                  <a:pt x="28" y="20"/>
                </a:lnTo>
                <a:lnTo>
                  <a:pt x="7" y="0"/>
                </a:ln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Freeform 116"/>
          <p:cNvSpPr/>
          <p:nvPr/>
        </p:nvSpPr>
        <p:spPr bwMode="auto">
          <a:xfrm>
            <a:off x="6623050" y="4394200"/>
            <a:ext cx="279400" cy="339725"/>
          </a:xfrm>
          <a:custGeom>
            <a:avLst/>
            <a:gdLst>
              <a:gd name="T0" fmla="*/ 259561 w 112"/>
              <a:gd name="T1" fmla="*/ 252074 h 136"/>
              <a:gd name="T2" fmla="*/ 207149 w 112"/>
              <a:gd name="T3" fmla="*/ 252074 h 136"/>
              <a:gd name="T4" fmla="*/ 207149 w 112"/>
              <a:gd name="T5" fmla="*/ 321956 h 136"/>
              <a:gd name="T6" fmla="*/ 17470 w 112"/>
              <a:gd name="T7" fmla="*/ 321956 h 136"/>
              <a:gd name="T8" fmla="*/ 17470 w 112"/>
              <a:gd name="T9" fmla="*/ 79865 h 136"/>
              <a:gd name="T10" fmla="*/ 259561 w 112"/>
              <a:gd name="T11" fmla="*/ 79865 h 136"/>
              <a:gd name="T12" fmla="*/ 259561 w 112"/>
              <a:gd name="T13" fmla="*/ 99831 h 136"/>
              <a:gd name="T14" fmla="*/ 279527 w 112"/>
              <a:gd name="T15" fmla="*/ 79865 h 136"/>
              <a:gd name="T16" fmla="*/ 279527 w 112"/>
              <a:gd name="T17" fmla="*/ 14975 h 136"/>
              <a:gd name="T18" fmla="*/ 242090 w 112"/>
              <a:gd name="T19" fmla="*/ 14975 h 136"/>
              <a:gd name="T20" fmla="*/ 242090 w 112"/>
              <a:gd name="T21" fmla="*/ 49916 h 136"/>
              <a:gd name="T22" fmla="*/ 237099 w 112"/>
              <a:gd name="T23" fmla="*/ 49916 h 136"/>
              <a:gd name="T24" fmla="*/ 237099 w 112"/>
              <a:gd name="T25" fmla="*/ 0 h 136"/>
              <a:gd name="T26" fmla="*/ 222124 w 112"/>
              <a:gd name="T27" fmla="*/ 0 h 136"/>
              <a:gd name="T28" fmla="*/ 222124 w 112"/>
              <a:gd name="T29" fmla="*/ 49916 h 136"/>
              <a:gd name="T30" fmla="*/ 217133 w 112"/>
              <a:gd name="T31" fmla="*/ 49916 h 136"/>
              <a:gd name="T32" fmla="*/ 217133 w 112"/>
              <a:gd name="T33" fmla="*/ 14975 h 136"/>
              <a:gd name="T34" fmla="*/ 197166 w 112"/>
              <a:gd name="T35" fmla="*/ 14975 h 136"/>
              <a:gd name="T36" fmla="*/ 197166 w 112"/>
              <a:gd name="T37" fmla="*/ 49916 h 136"/>
              <a:gd name="T38" fmla="*/ 189679 w 112"/>
              <a:gd name="T39" fmla="*/ 49916 h 136"/>
              <a:gd name="T40" fmla="*/ 189679 w 112"/>
              <a:gd name="T41" fmla="*/ 0 h 136"/>
              <a:gd name="T42" fmla="*/ 179696 w 112"/>
              <a:gd name="T43" fmla="*/ 0 h 136"/>
              <a:gd name="T44" fmla="*/ 179696 w 112"/>
              <a:gd name="T45" fmla="*/ 49916 h 136"/>
              <a:gd name="T46" fmla="*/ 169713 w 112"/>
              <a:gd name="T47" fmla="*/ 49916 h 136"/>
              <a:gd name="T48" fmla="*/ 169713 w 112"/>
              <a:gd name="T49" fmla="*/ 14975 h 136"/>
              <a:gd name="T50" fmla="*/ 149747 w 112"/>
              <a:gd name="T51" fmla="*/ 14975 h 136"/>
              <a:gd name="T52" fmla="*/ 149747 w 112"/>
              <a:gd name="T53" fmla="*/ 49916 h 136"/>
              <a:gd name="T54" fmla="*/ 142259 w 112"/>
              <a:gd name="T55" fmla="*/ 49916 h 136"/>
              <a:gd name="T56" fmla="*/ 142259 w 112"/>
              <a:gd name="T57" fmla="*/ 0 h 136"/>
              <a:gd name="T58" fmla="*/ 132276 w 112"/>
              <a:gd name="T59" fmla="*/ 0 h 136"/>
              <a:gd name="T60" fmla="*/ 132276 w 112"/>
              <a:gd name="T61" fmla="*/ 49916 h 136"/>
              <a:gd name="T62" fmla="*/ 127285 w 112"/>
              <a:gd name="T63" fmla="*/ 49916 h 136"/>
              <a:gd name="T64" fmla="*/ 127285 w 112"/>
              <a:gd name="T65" fmla="*/ 14975 h 136"/>
              <a:gd name="T66" fmla="*/ 107318 w 112"/>
              <a:gd name="T67" fmla="*/ 14975 h 136"/>
              <a:gd name="T68" fmla="*/ 107318 w 112"/>
              <a:gd name="T69" fmla="*/ 49916 h 136"/>
              <a:gd name="T70" fmla="*/ 99831 w 112"/>
              <a:gd name="T71" fmla="*/ 49916 h 136"/>
              <a:gd name="T72" fmla="*/ 99831 w 112"/>
              <a:gd name="T73" fmla="*/ 0 h 136"/>
              <a:gd name="T74" fmla="*/ 87352 w 112"/>
              <a:gd name="T75" fmla="*/ 0 h 136"/>
              <a:gd name="T76" fmla="*/ 87352 w 112"/>
              <a:gd name="T77" fmla="*/ 49916 h 136"/>
              <a:gd name="T78" fmla="*/ 79865 w 112"/>
              <a:gd name="T79" fmla="*/ 49916 h 136"/>
              <a:gd name="T80" fmla="*/ 79865 w 112"/>
              <a:gd name="T81" fmla="*/ 14975 h 136"/>
              <a:gd name="T82" fmla="*/ 62394 w 112"/>
              <a:gd name="T83" fmla="*/ 14975 h 136"/>
              <a:gd name="T84" fmla="*/ 62394 w 112"/>
              <a:gd name="T85" fmla="*/ 49916 h 136"/>
              <a:gd name="T86" fmla="*/ 57403 w 112"/>
              <a:gd name="T87" fmla="*/ 49916 h 136"/>
              <a:gd name="T88" fmla="*/ 57403 w 112"/>
              <a:gd name="T89" fmla="*/ 0 h 136"/>
              <a:gd name="T90" fmla="*/ 42428 w 112"/>
              <a:gd name="T91" fmla="*/ 0 h 136"/>
              <a:gd name="T92" fmla="*/ 42428 w 112"/>
              <a:gd name="T93" fmla="*/ 49916 h 136"/>
              <a:gd name="T94" fmla="*/ 37437 w 112"/>
              <a:gd name="T95" fmla="*/ 49916 h 136"/>
              <a:gd name="T96" fmla="*/ 37437 w 112"/>
              <a:gd name="T97" fmla="*/ 14975 h 136"/>
              <a:gd name="T98" fmla="*/ 0 w 112"/>
              <a:gd name="T99" fmla="*/ 14975 h 136"/>
              <a:gd name="T100" fmla="*/ 0 w 112"/>
              <a:gd name="T101" fmla="*/ 59899 h 136"/>
              <a:gd name="T102" fmla="*/ 0 w 112"/>
              <a:gd name="T103" fmla="*/ 69882 h 136"/>
              <a:gd name="T104" fmla="*/ 0 w 112"/>
              <a:gd name="T105" fmla="*/ 339426 h 136"/>
              <a:gd name="T106" fmla="*/ 222124 w 112"/>
              <a:gd name="T107" fmla="*/ 339426 h 136"/>
              <a:gd name="T108" fmla="*/ 279527 w 112"/>
              <a:gd name="T109" fmla="*/ 274536 h 136"/>
              <a:gd name="T110" fmla="*/ 279527 w 112"/>
              <a:gd name="T111" fmla="*/ 209645 h 136"/>
              <a:gd name="T112" fmla="*/ 259561 w 112"/>
              <a:gd name="T113" fmla="*/ 229612 h 136"/>
              <a:gd name="T114" fmla="*/ 259561 w 112"/>
              <a:gd name="T115" fmla="*/ 252074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12" h="136">
                <a:moveTo>
                  <a:pt x="104" y="101"/>
                </a:moveTo>
                <a:lnTo>
                  <a:pt x="83" y="101"/>
                </a:lnTo>
                <a:lnTo>
                  <a:pt x="83" y="129"/>
                </a:lnTo>
                <a:lnTo>
                  <a:pt x="7" y="129"/>
                </a:lnTo>
                <a:lnTo>
                  <a:pt x="7" y="32"/>
                </a:lnTo>
                <a:lnTo>
                  <a:pt x="104" y="32"/>
                </a:lnTo>
                <a:lnTo>
                  <a:pt x="104" y="40"/>
                </a:lnTo>
                <a:lnTo>
                  <a:pt x="112" y="32"/>
                </a:lnTo>
                <a:lnTo>
                  <a:pt x="112" y="6"/>
                </a:lnTo>
                <a:lnTo>
                  <a:pt x="97" y="6"/>
                </a:lnTo>
                <a:lnTo>
                  <a:pt x="97" y="20"/>
                </a:lnTo>
                <a:lnTo>
                  <a:pt x="95" y="20"/>
                </a:lnTo>
                <a:lnTo>
                  <a:pt x="95" y="0"/>
                </a:lnTo>
                <a:lnTo>
                  <a:pt x="89" y="0"/>
                </a:lnTo>
                <a:lnTo>
                  <a:pt x="89" y="20"/>
                </a:lnTo>
                <a:lnTo>
                  <a:pt x="87" y="20"/>
                </a:lnTo>
                <a:lnTo>
                  <a:pt x="87" y="6"/>
                </a:lnTo>
                <a:lnTo>
                  <a:pt x="79" y="6"/>
                </a:lnTo>
                <a:lnTo>
                  <a:pt x="79" y="20"/>
                </a:lnTo>
                <a:lnTo>
                  <a:pt x="76" y="20"/>
                </a:lnTo>
                <a:lnTo>
                  <a:pt x="76" y="0"/>
                </a:lnTo>
                <a:lnTo>
                  <a:pt x="72" y="0"/>
                </a:lnTo>
                <a:lnTo>
                  <a:pt x="72" y="20"/>
                </a:lnTo>
                <a:lnTo>
                  <a:pt x="68" y="20"/>
                </a:lnTo>
                <a:lnTo>
                  <a:pt x="68" y="6"/>
                </a:lnTo>
                <a:lnTo>
                  <a:pt x="60" y="6"/>
                </a:lnTo>
                <a:lnTo>
                  <a:pt x="60" y="20"/>
                </a:lnTo>
                <a:lnTo>
                  <a:pt x="57" y="20"/>
                </a:lnTo>
                <a:lnTo>
                  <a:pt x="57" y="0"/>
                </a:lnTo>
                <a:lnTo>
                  <a:pt x="53" y="0"/>
                </a:lnTo>
                <a:lnTo>
                  <a:pt x="53" y="20"/>
                </a:lnTo>
                <a:lnTo>
                  <a:pt x="51" y="20"/>
                </a:lnTo>
                <a:lnTo>
                  <a:pt x="51" y="6"/>
                </a:lnTo>
                <a:lnTo>
                  <a:pt x="43" y="6"/>
                </a:lnTo>
                <a:lnTo>
                  <a:pt x="43" y="20"/>
                </a:lnTo>
                <a:lnTo>
                  <a:pt x="40" y="20"/>
                </a:lnTo>
                <a:lnTo>
                  <a:pt x="40" y="0"/>
                </a:lnTo>
                <a:lnTo>
                  <a:pt x="35" y="0"/>
                </a:lnTo>
                <a:lnTo>
                  <a:pt x="35" y="20"/>
                </a:lnTo>
                <a:lnTo>
                  <a:pt x="32" y="20"/>
                </a:lnTo>
                <a:lnTo>
                  <a:pt x="32" y="6"/>
                </a:lnTo>
                <a:lnTo>
                  <a:pt x="25" y="6"/>
                </a:lnTo>
                <a:lnTo>
                  <a:pt x="25" y="20"/>
                </a:lnTo>
                <a:lnTo>
                  <a:pt x="23" y="20"/>
                </a:lnTo>
                <a:lnTo>
                  <a:pt x="23" y="0"/>
                </a:lnTo>
                <a:lnTo>
                  <a:pt x="17" y="0"/>
                </a:lnTo>
                <a:lnTo>
                  <a:pt x="17" y="20"/>
                </a:lnTo>
                <a:lnTo>
                  <a:pt x="15" y="20"/>
                </a:lnTo>
                <a:lnTo>
                  <a:pt x="15" y="6"/>
                </a:lnTo>
                <a:lnTo>
                  <a:pt x="0" y="6"/>
                </a:lnTo>
                <a:lnTo>
                  <a:pt x="0" y="24"/>
                </a:lnTo>
                <a:lnTo>
                  <a:pt x="0" y="28"/>
                </a:lnTo>
                <a:lnTo>
                  <a:pt x="0" y="136"/>
                </a:lnTo>
                <a:lnTo>
                  <a:pt x="89" y="136"/>
                </a:lnTo>
                <a:lnTo>
                  <a:pt x="112" y="110"/>
                </a:lnTo>
                <a:lnTo>
                  <a:pt x="112" y="84"/>
                </a:lnTo>
                <a:lnTo>
                  <a:pt x="104" y="92"/>
                </a:lnTo>
                <a:lnTo>
                  <a:pt x="104" y="101"/>
                </a:ln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Rectangle 117"/>
          <p:cNvSpPr>
            <a:spLocks noChangeArrowheads="1"/>
          </p:cNvSpPr>
          <p:nvPr/>
        </p:nvSpPr>
        <p:spPr bwMode="auto">
          <a:xfrm>
            <a:off x="6673850" y="4510088"/>
            <a:ext cx="109538" cy="17462"/>
          </a:xfrm>
          <a:prstGeom prst="rect">
            <a:avLst/>
          </a:prstGeom>
          <a:solidFill>
            <a:srgbClr val="004461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118"/>
          <p:cNvSpPr>
            <a:spLocks noChangeArrowheads="1"/>
          </p:cNvSpPr>
          <p:nvPr/>
        </p:nvSpPr>
        <p:spPr bwMode="auto">
          <a:xfrm>
            <a:off x="6673850" y="4549775"/>
            <a:ext cx="109538" cy="17463"/>
          </a:xfrm>
          <a:prstGeom prst="rect">
            <a:avLst/>
          </a:prstGeom>
          <a:solidFill>
            <a:srgbClr val="004461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ectangle 119"/>
          <p:cNvSpPr>
            <a:spLocks noChangeArrowheads="1"/>
          </p:cNvSpPr>
          <p:nvPr/>
        </p:nvSpPr>
        <p:spPr bwMode="auto">
          <a:xfrm>
            <a:off x="6673850" y="4594225"/>
            <a:ext cx="109538" cy="14288"/>
          </a:xfrm>
          <a:prstGeom prst="rect">
            <a:avLst/>
          </a:prstGeom>
          <a:solidFill>
            <a:srgbClr val="004461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ectangle 120"/>
          <p:cNvSpPr>
            <a:spLocks noChangeArrowheads="1"/>
          </p:cNvSpPr>
          <p:nvPr/>
        </p:nvSpPr>
        <p:spPr bwMode="auto">
          <a:xfrm>
            <a:off x="6673850" y="4637088"/>
            <a:ext cx="109538" cy="17462"/>
          </a:xfrm>
          <a:prstGeom prst="rect">
            <a:avLst/>
          </a:prstGeom>
          <a:solidFill>
            <a:srgbClr val="004461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126"/>
          <p:cNvSpPr>
            <a:spLocks noEditPoints="1"/>
          </p:cNvSpPr>
          <p:nvPr/>
        </p:nvSpPr>
        <p:spPr bwMode="auto">
          <a:xfrm>
            <a:off x="6859588" y="2670175"/>
            <a:ext cx="204787" cy="330200"/>
          </a:xfrm>
          <a:custGeom>
            <a:avLst/>
            <a:gdLst>
              <a:gd name="T0" fmla="*/ 0 w 82"/>
              <a:gd name="T1" fmla="*/ 84857 h 132"/>
              <a:gd name="T2" fmla="*/ 0 w 82"/>
              <a:gd name="T3" fmla="*/ 329443 h 132"/>
              <a:gd name="T4" fmla="*/ 204654 w 82"/>
              <a:gd name="T5" fmla="*/ 247082 h 132"/>
              <a:gd name="T6" fmla="*/ 204654 w 82"/>
              <a:gd name="T7" fmla="*/ 0 h 132"/>
              <a:gd name="T8" fmla="*/ 0 w 82"/>
              <a:gd name="T9" fmla="*/ 84857 h 132"/>
              <a:gd name="T10" fmla="*/ 189679 w 82"/>
              <a:gd name="T11" fmla="*/ 24958 h 132"/>
              <a:gd name="T12" fmla="*/ 189679 w 82"/>
              <a:gd name="T13" fmla="*/ 234603 h 132"/>
              <a:gd name="T14" fmla="*/ 12479 w 82"/>
              <a:gd name="T15" fmla="*/ 164722 h 132"/>
              <a:gd name="T16" fmla="*/ 12479 w 82"/>
              <a:gd name="T17" fmla="*/ 94840 h 132"/>
              <a:gd name="T18" fmla="*/ 189679 w 82"/>
              <a:gd name="T19" fmla="*/ 24958 h 132"/>
              <a:gd name="T20" fmla="*/ 12479 w 82"/>
              <a:gd name="T21" fmla="*/ 174705 h 132"/>
              <a:gd name="T22" fmla="*/ 182192 w 82"/>
              <a:gd name="T23" fmla="*/ 239595 h 132"/>
              <a:gd name="T24" fmla="*/ 12479 w 82"/>
              <a:gd name="T25" fmla="*/ 309477 h 132"/>
              <a:gd name="T26" fmla="*/ 12479 w 82"/>
              <a:gd name="T27" fmla="*/ 174705 h 1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2" h="132">
                <a:moveTo>
                  <a:pt x="0" y="34"/>
                </a:moveTo>
                <a:lnTo>
                  <a:pt x="0" y="132"/>
                </a:lnTo>
                <a:lnTo>
                  <a:pt x="82" y="99"/>
                </a:lnTo>
                <a:lnTo>
                  <a:pt x="82" y="0"/>
                </a:lnTo>
                <a:lnTo>
                  <a:pt x="0" y="34"/>
                </a:lnTo>
                <a:close/>
                <a:moveTo>
                  <a:pt x="76" y="10"/>
                </a:moveTo>
                <a:lnTo>
                  <a:pt x="76" y="94"/>
                </a:lnTo>
                <a:lnTo>
                  <a:pt x="5" y="66"/>
                </a:lnTo>
                <a:lnTo>
                  <a:pt x="5" y="38"/>
                </a:lnTo>
                <a:lnTo>
                  <a:pt x="76" y="10"/>
                </a:lnTo>
                <a:close/>
                <a:moveTo>
                  <a:pt x="5" y="70"/>
                </a:moveTo>
                <a:lnTo>
                  <a:pt x="73" y="96"/>
                </a:lnTo>
                <a:lnTo>
                  <a:pt x="5" y="124"/>
                </a:lnTo>
                <a:lnTo>
                  <a:pt x="5" y="70"/>
                </a:ln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Freeform 127"/>
          <p:cNvSpPr/>
          <p:nvPr/>
        </p:nvSpPr>
        <p:spPr bwMode="auto">
          <a:xfrm>
            <a:off x="6632575" y="2670175"/>
            <a:ext cx="201613" cy="330200"/>
          </a:xfrm>
          <a:custGeom>
            <a:avLst/>
            <a:gdLst>
              <a:gd name="T0" fmla="*/ 0 w 81"/>
              <a:gd name="T1" fmla="*/ 247082 h 132"/>
              <a:gd name="T2" fmla="*/ 202159 w 81"/>
              <a:gd name="T3" fmla="*/ 329443 h 132"/>
              <a:gd name="T4" fmla="*/ 202159 w 81"/>
              <a:gd name="T5" fmla="*/ 84857 h 132"/>
              <a:gd name="T6" fmla="*/ 0 w 81"/>
              <a:gd name="T7" fmla="*/ 0 h 132"/>
              <a:gd name="T8" fmla="*/ 0 w 81"/>
              <a:gd name="T9" fmla="*/ 247082 h 1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1" h="132">
                <a:moveTo>
                  <a:pt x="0" y="99"/>
                </a:moveTo>
                <a:lnTo>
                  <a:pt x="81" y="132"/>
                </a:lnTo>
                <a:lnTo>
                  <a:pt x="81" y="34"/>
                </a:lnTo>
                <a:lnTo>
                  <a:pt x="0" y="0"/>
                </a:lnTo>
                <a:lnTo>
                  <a:pt x="0" y="99"/>
                </a:ln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Freeform 128"/>
          <p:cNvSpPr>
            <a:spLocks noEditPoints="1"/>
          </p:cNvSpPr>
          <p:nvPr/>
        </p:nvSpPr>
        <p:spPr bwMode="auto">
          <a:xfrm>
            <a:off x="6643688" y="2570163"/>
            <a:ext cx="414337" cy="165100"/>
          </a:xfrm>
          <a:custGeom>
            <a:avLst/>
            <a:gdLst>
              <a:gd name="T0" fmla="*/ 204654 w 166"/>
              <a:gd name="T1" fmla="*/ 0 h 66"/>
              <a:gd name="T2" fmla="*/ 0 w 166"/>
              <a:gd name="T3" fmla="*/ 79865 h 66"/>
              <a:gd name="T4" fmla="*/ 199662 w 166"/>
              <a:gd name="T5" fmla="*/ 164721 h 66"/>
              <a:gd name="T6" fmla="*/ 414299 w 166"/>
              <a:gd name="T7" fmla="*/ 79865 h 66"/>
              <a:gd name="T8" fmla="*/ 204654 w 166"/>
              <a:gd name="T9" fmla="*/ 0 h 66"/>
              <a:gd name="T10" fmla="*/ 204654 w 166"/>
              <a:gd name="T11" fmla="*/ 14975 h 66"/>
              <a:gd name="T12" fmla="*/ 376862 w 166"/>
              <a:gd name="T13" fmla="*/ 79865 h 66"/>
              <a:gd name="T14" fmla="*/ 204654 w 166"/>
              <a:gd name="T15" fmla="*/ 147251 h 66"/>
              <a:gd name="T16" fmla="*/ 204654 w 166"/>
              <a:gd name="T17" fmla="*/ 14975 h 66"/>
              <a:gd name="T18" fmla="*/ 194671 w 166"/>
              <a:gd name="T19" fmla="*/ 17470 h 66"/>
              <a:gd name="T20" fmla="*/ 194671 w 166"/>
              <a:gd name="T21" fmla="*/ 147251 h 66"/>
              <a:gd name="T22" fmla="*/ 37437 w 166"/>
              <a:gd name="T23" fmla="*/ 79865 h 66"/>
              <a:gd name="T24" fmla="*/ 194671 w 166"/>
              <a:gd name="T25" fmla="*/ 17470 h 6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66" h="66">
                <a:moveTo>
                  <a:pt x="82" y="0"/>
                </a:moveTo>
                <a:lnTo>
                  <a:pt x="0" y="32"/>
                </a:lnTo>
                <a:lnTo>
                  <a:pt x="80" y="66"/>
                </a:lnTo>
                <a:lnTo>
                  <a:pt x="166" y="32"/>
                </a:lnTo>
                <a:lnTo>
                  <a:pt x="82" y="0"/>
                </a:lnTo>
                <a:close/>
                <a:moveTo>
                  <a:pt x="82" y="6"/>
                </a:moveTo>
                <a:lnTo>
                  <a:pt x="151" y="32"/>
                </a:lnTo>
                <a:lnTo>
                  <a:pt x="82" y="59"/>
                </a:lnTo>
                <a:lnTo>
                  <a:pt x="82" y="6"/>
                </a:lnTo>
                <a:close/>
                <a:moveTo>
                  <a:pt x="78" y="7"/>
                </a:moveTo>
                <a:lnTo>
                  <a:pt x="78" y="59"/>
                </a:lnTo>
                <a:lnTo>
                  <a:pt x="15" y="32"/>
                </a:lnTo>
                <a:lnTo>
                  <a:pt x="78" y="7"/>
                </a:ln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2841625" y="22574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1803400" y="25796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7731125" y="22574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7735888" y="257968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2841625" y="44672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1803400" y="47894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7731125" y="44688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>
            <a:spLocks noChangeArrowheads="1"/>
          </p:cNvSpPr>
          <p:nvPr/>
        </p:nvSpPr>
        <p:spPr bwMode="auto">
          <a:xfrm>
            <a:off x="7735888" y="478948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523"/>
          <a:stretch>
            <a:fillRect/>
          </a:stretch>
        </p:blipFill>
        <p:spPr>
          <a:xfrm>
            <a:off x="0" y="0"/>
            <a:ext cx="12192000" cy="686058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7199" y="79291"/>
            <a:ext cx="4181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  <a:endParaRPr lang="zh-CN" altLang="en-US" sz="28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20" t="6120" r="12616" b="82402"/>
          <a:stretch>
            <a:fillRect/>
          </a:stretch>
        </p:blipFill>
        <p:spPr>
          <a:xfrm rot="575745" flipH="1">
            <a:off x="157909" y="115071"/>
            <a:ext cx="318026" cy="544030"/>
          </a:xfrm>
          <a:prstGeom prst="rect">
            <a:avLst/>
          </a:prstGeom>
        </p:spPr>
      </p:pic>
      <p:sp>
        <p:nvSpPr>
          <p:cNvPr id="5" name="Oval 17"/>
          <p:cNvSpPr/>
          <p:nvPr/>
        </p:nvSpPr>
        <p:spPr>
          <a:xfrm>
            <a:off x="2147888" y="2471738"/>
            <a:ext cx="1019175" cy="1041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>
            <a:off x="2354263" y="2573338"/>
            <a:ext cx="598487" cy="6048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AutoShape 2"/>
          <p:cNvSpPr>
            <a:spLocks noChangeAspect="1" noChangeArrowheads="1" noTextEdit="1"/>
          </p:cNvSpPr>
          <p:nvPr/>
        </p:nvSpPr>
        <p:spPr bwMode="auto">
          <a:xfrm>
            <a:off x="2373313" y="2620963"/>
            <a:ext cx="585787" cy="663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4"/>
          <p:cNvSpPr>
            <a:spLocks noEditPoints="1"/>
          </p:cNvSpPr>
          <p:nvPr/>
        </p:nvSpPr>
        <p:spPr bwMode="auto">
          <a:xfrm>
            <a:off x="2373313" y="2617788"/>
            <a:ext cx="590550" cy="666750"/>
          </a:xfrm>
          <a:custGeom>
            <a:avLst/>
            <a:gdLst/>
            <a:ahLst/>
            <a:cxnLst>
              <a:cxn ang="0">
                <a:pos x="124" y="70"/>
              </a:cxn>
              <a:cxn ang="0">
                <a:pos x="105" y="27"/>
              </a:cxn>
              <a:cxn ang="0">
                <a:pos x="61" y="9"/>
              </a:cxn>
              <a:cxn ang="0">
                <a:pos x="60" y="0"/>
              </a:cxn>
              <a:cxn ang="0">
                <a:pos x="111" y="22"/>
              </a:cxn>
              <a:cxn ang="0">
                <a:pos x="133" y="71"/>
              </a:cxn>
              <a:cxn ang="0">
                <a:pos x="124" y="70"/>
              </a:cxn>
              <a:cxn ang="0">
                <a:pos x="112" y="72"/>
              </a:cxn>
              <a:cxn ang="0">
                <a:pos x="103" y="71"/>
              </a:cxn>
              <a:cxn ang="0">
                <a:pos x="91" y="41"/>
              </a:cxn>
              <a:cxn ang="0">
                <a:pos x="61" y="29"/>
              </a:cxn>
              <a:cxn ang="0">
                <a:pos x="60" y="20"/>
              </a:cxn>
              <a:cxn ang="0">
                <a:pos x="96" y="36"/>
              </a:cxn>
              <a:cxn ang="0">
                <a:pos x="112" y="72"/>
              </a:cxn>
              <a:cxn ang="0">
                <a:pos x="91" y="72"/>
              </a:cxn>
              <a:cxn ang="0">
                <a:pos x="83" y="70"/>
              </a:cxn>
              <a:cxn ang="0">
                <a:pos x="77" y="55"/>
              </a:cxn>
              <a:cxn ang="0">
                <a:pos x="62" y="50"/>
              </a:cxn>
              <a:cxn ang="0">
                <a:pos x="59" y="41"/>
              </a:cxn>
              <a:cxn ang="0">
                <a:pos x="82" y="50"/>
              </a:cxn>
              <a:cxn ang="0">
                <a:pos x="91" y="72"/>
              </a:cxn>
              <a:cxn ang="0">
                <a:pos x="74" y="67"/>
              </a:cxn>
              <a:cxn ang="0">
                <a:pos x="64" y="77"/>
              </a:cxn>
              <a:cxn ang="0">
                <a:pos x="59" y="76"/>
              </a:cxn>
              <a:cxn ang="0">
                <a:pos x="54" y="80"/>
              </a:cxn>
              <a:cxn ang="0">
                <a:pos x="86" y="111"/>
              </a:cxn>
              <a:cxn ang="0">
                <a:pos x="84" y="114"/>
              </a:cxn>
              <a:cxn ang="0">
                <a:pos x="19" y="114"/>
              </a:cxn>
              <a:cxn ang="0">
                <a:pos x="19" y="50"/>
              </a:cxn>
              <a:cxn ang="0">
                <a:pos x="21" y="48"/>
              </a:cxn>
              <a:cxn ang="0">
                <a:pos x="51" y="77"/>
              </a:cxn>
              <a:cxn ang="0">
                <a:pos x="56" y="73"/>
              </a:cxn>
              <a:cxn ang="0">
                <a:pos x="54" y="67"/>
              </a:cxn>
              <a:cxn ang="0">
                <a:pos x="64" y="57"/>
              </a:cxn>
              <a:cxn ang="0">
                <a:pos x="74" y="67"/>
              </a:cxn>
              <a:cxn ang="0">
                <a:pos x="35" y="128"/>
              </a:cxn>
              <a:cxn ang="0">
                <a:pos x="45" y="151"/>
              </a:cxn>
              <a:cxn ang="0">
                <a:pos x="0" y="151"/>
              </a:cxn>
              <a:cxn ang="0">
                <a:pos x="16" y="115"/>
              </a:cxn>
              <a:cxn ang="0">
                <a:pos x="35" y="128"/>
              </a:cxn>
            </a:cxnLst>
            <a:rect l="0" t="0" r="r" b="b"/>
            <a:pathLst>
              <a:path w="133" h="151">
                <a:moveTo>
                  <a:pt x="124" y="70"/>
                </a:moveTo>
                <a:cubicBezTo>
                  <a:pt x="123" y="55"/>
                  <a:pt x="117" y="39"/>
                  <a:pt x="105" y="27"/>
                </a:cubicBezTo>
                <a:cubicBezTo>
                  <a:pt x="93" y="15"/>
                  <a:pt x="77" y="9"/>
                  <a:pt x="61" y="9"/>
                </a:cubicBezTo>
                <a:cubicBezTo>
                  <a:pt x="60" y="0"/>
                  <a:pt x="60" y="0"/>
                  <a:pt x="60" y="0"/>
                </a:cubicBezTo>
                <a:cubicBezTo>
                  <a:pt x="79" y="1"/>
                  <a:pt x="97" y="8"/>
                  <a:pt x="111" y="22"/>
                </a:cubicBezTo>
                <a:cubicBezTo>
                  <a:pt x="125" y="36"/>
                  <a:pt x="132" y="53"/>
                  <a:pt x="133" y="71"/>
                </a:cubicBezTo>
                <a:lnTo>
                  <a:pt x="124" y="70"/>
                </a:lnTo>
                <a:close/>
                <a:moveTo>
                  <a:pt x="112" y="72"/>
                </a:moveTo>
                <a:cubicBezTo>
                  <a:pt x="103" y="71"/>
                  <a:pt x="103" y="71"/>
                  <a:pt x="103" y="71"/>
                </a:cubicBezTo>
                <a:cubicBezTo>
                  <a:pt x="103" y="60"/>
                  <a:pt x="99" y="49"/>
                  <a:pt x="91" y="41"/>
                </a:cubicBezTo>
                <a:cubicBezTo>
                  <a:pt x="83" y="33"/>
                  <a:pt x="72" y="29"/>
                  <a:pt x="61" y="29"/>
                </a:cubicBezTo>
                <a:cubicBezTo>
                  <a:pt x="60" y="20"/>
                  <a:pt x="60" y="20"/>
                  <a:pt x="60" y="20"/>
                </a:cubicBezTo>
                <a:cubicBezTo>
                  <a:pt x="73" y="21"/>
                  <a:pt x="86" y="26"/>
                  <a:pt x="96" y="36"/>
                </a:cubicBezTo>
                <a:cubicBezTo>
                  <a:pt x="107" y="46"/>
                  <a:pt x="112" y="59"/>
                  <a:pt x="112" y="72"/>
                </a:cubicBezTo>
                <a:close/>
                <a:moveTo>
                  <a:pt x="91" y="72"/>
                </a:moveTo>
                <a:cubicBezTo>
                  <a:pt x="83" y="70"/>
                  <a:pt x="83" y="70"/>
                  <a:pt x="83" y="70"/>
                </a:cubicBezTo>
                <a:cubicBezTo>
                  <a:pt x="84" y="64"/>
                  <a:pt x="81" y="59"/>
                  <a:pt x="77" y="55"/>
                </a:cubicBezTo>
                <a:cubicBezTo>
                  <a:pt x="73" y="51"/>
                  <a:pt x="68" y="49"/>
                  <a:pt x="62" y="50"/>
                </a:cubicBezTo>
                <a:cubicBezTo>
                  <a:pt x="59" y="41"/>
                  <a:pt x="59" y="41"/>
                  <a:pt x="59" y="41"/>
                </a:cubicBezTo>
                <a:cubicBezTo>
                  <a:pt x="68" y="41"/>
                  <a:pt x="76" y="43"/>
                  <a:pt x="82" y="50"/>
                </a:cubicBezTo>
                <a:cubicBezTo>
                  <a:pt x="89" y="56"/>
                  <a:pt x="91" y="64"/>
                  <a:pt x="91" y="72"/>
                </a:cubicBezTo>
                <a:close/>
                <a:moveTo>
                  <a:pt x="74" y="67"/>
                </a:moveTo>
                <a:cubicBezTo>
                  <a:pt x="74" y="73"/>
                  <a:pt x="70" y="77"/>
                  <a:pt x="64" y="77"/>
                </a:cubicBezTo>
                <a:cubicBezTo>
                  <a:pt x="62" y="77"/>
                  <a:pt x="60" y="77"/>
                  <a:pt x="59" y="76"/>
                </a:cubicBezTo>
                <a:cubicBezTo>
                  <a:pt x="54" y="80"/>
                  <a:pt x="54" y="80"/>
                  <a:pt x="54" y="80"/>
                </a:cubicBezTo>
                <a:cubicBezTo>
                  <a:pt x="86" y="111"/>
                  <a:pt x="86" y="111"/>
                  <a:pt x="86" y="111"/>
                </a:cubicBezTo>
                <a:cubicBezTo>
                  <a:pt x="86" y="112"/>
                  <a:pt x="85" y="113"/>
                  <a:pt x="84" y="114"/>
                </a:cubicBezTo>
                <a:cubicBezTo>
                  <a:pt x="66" y="132"/>
                  <a:pt x="37" y="132"/>
                  <a:pt x="19" y="114"/>
                </a:cubicBezTo>
                <a:cubicBezTo>
                  <a:pt x="1" y="96"/>
                  <a:pt x="1" y="68"/>
                  <a:pt x="19" y="50"/>
                </a:cubicBezTo>
                <a:cubicBezTo>
                  <a:pt x="19" y="49"/>
                  <a:pt x="20" y="48"/>
                  <a:pt x="21" y="48"/>
                </a:cubicBezTo>
                <a:cubicBezTo>
                  <a:pt x="51" y="77"/>
                  <a:pt x="51" y="77"/>
                  <a:pt x="51" y="77"/>
                </a:cubicBezTo>
                <a:cubicBezTo>
                  <a:pt x="56" y="73"/>
                  <a:pt x="56" y="73"/>
                  <a:pt x="56" y="73"/>
                </a:cubicBezTo>
                <a:cubicBezTo>
                  <a:pt x="54" y="71"/>
                  <a:pt x="54" y="69"/>
                  <a:pt x="54" y="67"/>
                </a:cubicBezTo>
                <a:cubicBezTo>
                  <a:pt x="54" y="61"/>
                  <a:pt x="58" y="57"/>
                  <a:pt x="64" y="57"/>
                </a:cubicBezTo>
                <a:cubicBezTo>
                  <a:pt x="70" y="57"/>
                  <a:pt x="74" y="61"/>
                  <a:pt x="74" y="67"/>
                </a:cubicBezTo>
                <a:close/>
                <a:moveTo>
                  <a:pt x="35" y="128"/>
                </a:moveTo>
                <a:cubicBezTo>
                  <a:pt x="35" y="128"/>
                  <a:pt x="45" y="151"/>
                  <a:pt x="45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16" y="115"/>
                  <a:pt x="16" y="115"/>
                  <a:pt x="16" y="115"/>
                </a:cubicBezTo>
                <a:cubicBezTo>
                  <a:pt x="16" y="115"/>
                  <a:pt x="21" y="122"/>
                  <a:pt x="35" y="128"/>
                </a:cubicBezTo>
                <a:close/>
              </a:path>
            </a:pathLst>
          </a:custGeom>
          <a:solidFill>
            <a:srgbClr val="004461"/>
          </a:solidFill>
          <a:ln w="9525">
            <a:noFill/>
            <a:round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44"/>
          <p:cNvSpPr/>
          <p:nvPr/>
        </p:nvSpPr>
        <p:spPr>
          <a:xfrm>
            <a:off x="5441950" y="2471738"/>
            <a:ext cx="1017588" cy="1041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AutoShape 6"/>
          <p:cNvSpPr>
            <a:spLocks noChangeAspect="1" noChangeArrowheads="1" noTextEdit="1"/>
          </p:cNvSpPr>
          <p:nvPr/>
        </p:nvSpPr>
        <p:spPr bwMode="auto">
          <a:xfrm>
            <a:off x="5672138" y="2689225"/>
            <a:ext cx="568325" cy="569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8"/>
          <p:cNvSpPr>
            <a:spLocks noEditPoints="1"/>
          </p:cNvSpPr>
          <p:nvPr/>
        </p:nvSpPr>
        <p:spPr bwMode="auto">
          <a:xfrm>
            <a:off x="5672138" y="2689225"/>
            <a:ext cx="573087" cy="573088"/>
          </a:xfrm>
          <a:custGeom>
            <a:avLst/>
            <a:gdLst/>
            <a:ahLst/>
            <a:cxnLst>
              <a:cxn ang="0">
                <a:pos x="8" y="112"/>
              </a:cxn>
              <a:cxn ang="0">
                <a:pos x="0" y="20"/>
              </a:cxn>
              <a:cxn ang="0">
                <a:pos x="16" y="12"/>
              </a:cxn>
              <a:cxn ang="0">
                <a:pos x="28" y="28"/>
              </a:cxn>
              <a:cxn ang="0">
                <a:pos x="40" y="12"/>
              </a:cxn>
              <a:cxn ang="0">
                <a:pos x="72" y="16"/>
              </a:cxn>
              <a:cxn ang="0">
                <a:pos x="96" y="16"/>
              </a:cxn>
              <a:cxn ang="0">
                <a:pos x="104" y="12"/>
              </a:cxn>
              <a:cxn ang="0">
                <a:pos x="112" y="104"/>
              </a:cxn>
              <a:cxn ang="0">
                <a:pos x="104" y="40"/>
              </a:cxn>
              <a:cxn ang="0">
                <a:pos x="8" y="104"/>
              </a:cxn>
              <a:cxn ang="0">
                <a:pos x="104" y="40"/>
              </a:cxn>
              <a:cxn ang="0">
                <a:pos x="45" y="67"/>
              </a:cxn>
              <a:cxn ang="0">
                <a:pos x="32" y="66"/>
              </a:cxn>
              <a:cxn ang="0">
                <a:pos x="42" y="57"/>
              </a:cxn>
              <a:cxn ang="0">
                <a:pos x="53" y="66"/>
              </a:cxn>
              <a:cxn ang="0">
                <a:pos x="39" y="85"/>
              </a:cxn>
              <a:cxn ang="0">
                <a:pos x="53" y="85"/>
              </a:cxn>
              <a:cxn ang="0">
                <a:pos x="31" y="91"/>
              </a:cxn>
              <a:cxn ang="0">
                <a:pos x="40" y="76"/>
              </a:cxn>
              <a:cxn ang="0">
                <a:pos x="71" y="85"/>
              </a:cxn>
              <a:cxn ang="0">
                <a:pos x="71" y="78"/>
              </a:cxn>
              <a:cxn ang="0">
                <a:pos x="63" y="77"/>
              </a:cxn>
              <a:cxn ang="0">
                <a:pos x="65" y="71"/>
              </a:cxn>
              <a:cxn ang="0">
                <a:pos x="67" y="62"/>
              </a:cxn>
              <a:cxn ang="0">
                <a:pos x="60" y="59"/>
              </a:cxn>
              <a:cxn ang="0">
                <a:pos x="77" y="59"/>
              </a:cxn>
              <a:cxn ang="0">
                <a:pos x="73" y="73"/>
              </a:cxn>
              <a:cxn ang="0">
                <a:pos x="78" y="76"/>
              </a:cxn>
              <a:cxn ang="0">
                <a:pos x="77" y="89"/>
              </a:cxn>
              <a:cxn ang="0">
                <a:pos x="59" y="90"/>
              </a:cxn>
              <a:cxn ang="0">
                <a:pos x="67" y="86"/>
              </a:cxn>
              <a:cxn ang="0">
                <a:pos x="84" y="24"/>
              </a:cxn>
              <a:cxn ang="0">
                <a:pos x="76" y="8"/>
              </a:cxn>
              <a:cxn ang="0">
                <a:pos x="92" y="8"/>
              </a:cxn>
              <a:cxn ang="0">
                <a:pos x="84" y="24"/>
              </a:cxn>
              <a:cxn ang="0">
                <a:pos x="20" y="16"/>
              </a:cxn>
              <a:cxn ang="0">
                <a:pos x="28" y="0"/>
              </a:cxn>
              <a:cxn ang="0">
                <a:pos x="36" y="16"/>
              </a:cxn>
            </a:cxnLst>
            <a:rect l="0" t="0" r="r" b="b"/>
            <a:pathLst>
              <a:path w="112" h="112">
                <a:moveTo>
                  <a:pt x="104" y="112"/>
                </a:moveTo>
                <a:cubicBezTo>
                  <a:pt x="8" y="112"/>
                  <a:pt x="8" y="112"/>
                  <a:pt x="8" y="112"/>
                </a:cubicBezTo>
                <a:cubicBezTo>
                  <a:pt x="4" y="112"/>
                  <a:pt x="0" y="108"/>
                  <a:pt x="0" y="104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6"/>
                  <a:pt x="4" y="12"/>
                  <a:pt x="8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23"/>
                  <a:pt x="21" y="28"/>
                  <a:pt x="28" y="28"/>
                </a:cubicBezTo>
                <a:cubicBezTo>
                  <a:pt x="35" y="28"/>
                  <a:pt x="40" y="23"/>
                  <a:pt x="40" y="16"/>
                </a:cubicBezTo>
                <a:cubicBezTo>
                  <a:pt x="40" y="12"/>
                  <a:pt x="40" y="12"/>
                  <a:pt x="40" y="12"/>
                </a:cubicBezTo>
                <a:cubicBezTo>
                  <a:pt x="72" y="12"/>
                  <a:pt x="72" y="12"/>
                  <a:pt x="72" y="12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23"/>
                  <a:pt x="77" y="28"/>
                  <a:pt x="84" y="28"/>
                </a:cubicBezTo>
                <a:cubicBezTo>
                  <a:pt x="91" y="28"/>
                  <a:pt x="96" y="23"/>
                  <a:pt x="96" y="16"/>
                </a:cubicBezTo>
                <a:cubicBezTo>
                  <a:pt x="96" y="12"/>
                  <a:pt x="96" y="12"/>
                  <a:pt x="96" y="12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8" y="12"/>
                  <a:pt x="112" y="16"/>
                  <a:pt x="112" y="20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12" y="108"/>
                  <a:pt x="108" y="112"/>
                  <a:pt x="104" y="112"/>
                </a:cubicBezTo>
                <a:close/>
                <a:moveTo>
                  <a:pt x="104" y="40"/>
                </a:moveTo>
                <a:cubicBezTo>
                  <a:pt x="8" y="40"/>
                  <a:pt x="8" y="40"/>
                  <a:pt x="8" y="40"/>
                </a:cubicBezTo>
                <a:cubicBezTo>
                  <a:pt x="8" y="104"/>
                  <a:pt x="8" y="104"/>
                  <a:pt x="8" y="104"/>
                </a:cubicBezTo>
                <a:cubicBezTo>
                  <a:pt x="104" y="104"/>
                  <a:pt x="104" y="104"/>
                  <a:pt x="104" y="104"/>
                </a:cubicBezTo>
                <a:lnTo>
                  <a:pt x="104" y="40"/>
                </a:lnTo>
                <a:close/>
                <a:moveTo>
                  <a:pt x="44" y="71"/>
                </a:moveTo>
                <a:cubicBezTo>
                  <a:pt x="45" y="70"/>
                  <a:pt x="45" y="69"/>
                  <a:pt x="45" y="67"/>
                </a:cubicBezTo>
                <a:cubicBezTo>
                  <a:pt x="45" y="64"/>
                  <a:pt x="44" y="63"/>
                  <a:pt x="40" y="63"/>
                </a:cubicBezTo>
                <a:cubicBezTo>
                  <a:pt x="38" y="63"/>
                  <a:pt x="35" y="64"/>
                  <a:pt x="32" y="66"/>
                </a:cubicBezTo>
                <a:cubicBezTo>
                  <a:pt x="32" y="60"/>
                  <a:pt x="32" y="60"/>
                  <a:pt x="32" y="60"/>
                </a:cubicBezTo>
                <a:cubicBezTo>
                  <a:pt x="35" y="58"/>
                  <a:pt x="38" y="57"/>
                  <a:pt x="42" y="57"/>
                </a:cubicBezTo>
                <a:cubicBezTo>
                  <a:pt x="46" y="57"/>
                  <a:pt x="48" y="58"/>
                  <a:pt x="50" y="59"/>
                </a:cubicBezTo>
                <a:cubicBezTo>
                  <a:pt x="52" y="61"/>
                  <a:pt x="53" y="63"/>
                  <a:pt x="53" y="66"/>
                </a:cubicBezTo>
                <a:cubicBezTo>
                  <a:pt x="53" y="70"/>
                  <a:pt x="51" y="74"/>
                  <a:pt x="46" y="79"/>
                </a:cubicBezTo>
                <a:cubicBezTo>
                  <a:pt x="39" y="85"/>
                  <a:pt x="39" y="85"/>
                  <a:pt x="39" y="85"/>
                </a:cubicBezTo>
                <a:cubicBezTo>
                  <a:pt x="39" y="85"/>
                  <a:pt x="39" y="85"/>
                  <a:pt x="39" y="85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91"/>
                  <a:pt x="53" y="91"/>
                  <a:pt x="53" y="91"/>
                </a:cubicBezTo>
                <a:cubicBezTo>
                  <a:pt x="31" y="91"/>
                  <a:pt x="31" y="91"/>
                  <a:pt x="31" y="91"/>
                </a:cubicBezTo>
                <a:cubicBezTo>
                  <a:pt x="31" y="85"/>
                  <a:pt x="31" y="85"/>
                  <a:pt x="31" y="85"/>
                </a:cubicBezTo>
                <a:cubicBezTo>
                  <a:pt x="40" y="76"/>
                  <a:pt x="40" y="76"/>
                  <a:pt x="40" y="76"/>
                </a:cubicBezTo>
                <a:cubicBezTo>
                  <a:pt x="42" y="74"/>
                  <a:pt x="43" y="73"/>
                  <a:pt x="44" y="71"/>
                </a:cubicBezTo>
                <a:close/>
                <a:moveTo>
                  <a:pt x="71" y="85"/>
                </a:moveTo>
                <a:cubicBezTo>
                  <a:pt x="72" y="84"/>
                  <a:pt x="73" y="83"/>
                  <a:pt x="73" y="81"/>
                </a:cubicBezTo>
                <a:cubicBezTo>
                  <a:pt x="73" y="80"/>
                  <a:pt x="72" y="79"/>
                  <a:pt x="71" y="78"/>
                </a:cubicBezTo>
                <a:cubicBezTo>
                  <a:pt x="70" y="77"/>
                  <a:pt x="68" y="77"/>
                  <a:pt x="66" y="77"/>
                </a:cubicBezTo>
                <a:cubicBezTo>
                  <a:pt x="63" y="77"/>
                  <a:pt x="63" y="77"/>
                  <a:pt x="63" y="77"/>
                </a:cubicBezTo>
                <a:cubicBezTo>
                  <a:pt x="63" y="71"/>
                  <a:pt x="63" y="71"/>
                  <a:pt x="63" y="71"/>
                </a:cubicBezTo>
                <a:cubicBezTo>
                  <a:pt x="65" y="71"/>
                  <a:pt x="65" y="71"/>
                  <a:pt x="65" y="71"/>
                </a:cubicBezTo>
                <a:cubicBezTo>
                  <a:pt x="70" y="71"/>
                  <a:pt x="72" y="69"/>
                  <a:pt x="72" y="67"/>
                </a:cubicBezTo>
                <a:cubicBezTo>
                  <a:pt x="72" y="64"/>
                  <a:pt x="70" y="62"/>
                  <a:pt x="67" y="62"/>
                </a:cubicBezTo>
                <a:cubicBezTo>
                  <a:pt x="65" y="62"/>
                  <a:pt x="62" y="63"/>
                  <a:pt x="60" y="65"/>
                </a:cubicBezTo>
                <a:cubicBezTo>
                  <a:pt x="60" y="59"/>
                  <a:pt x="60" y="59"/>
                  <a:pt x="60" y="59"/>
                </a:cubicBezTo>
                <a:cubicBezTo>
                  <a:pt x="63" y="57"/>
                  <a:pt x="65" y="57"/>
                  <a:pt x="69" y="57"/>
                </a:cubicBezTo>
                <a:cubicBezTo>
                  <a:pt x="72" y="57"/>
                  <a:pt x="75" y="58"/>
                  <a:pt x="77" y="59"/>
                </a:cubicBezTo>
                <a:cubicBezTo>
                  <a:pt x="79" y="61"/>
                  <a:pt x="79" y="63"/>
                  <a:pt x="79" y="65"/>
                </a:cubicBezTo>
                <a:cubicBezTo>
                  <a:pt x="79" y="70"/>
                  <a:pt x="77" y="72"/>
                  <a:pt x="73" y="73"/>
                </a:cubicBezTo>
                <a:cubicBezTo>
                  <a:pt x="73" y="74"/>
                  <a:pt x="73" y="74"/>
                  <a:pt x="73" y="74"/>
                </a:cubicBezTo>
                <a:cubicBezTo>
                  <a:pt x="75" y="74"/>
                  <a:pt x="77" y="75"/>
                  <a:pt x="78" y="76"/>
                </a:cubicBezTo>
                <a:cubicBezTo>
                  <a:pt x="80" y="78"/>
                  <a:pt x="80" y="79"/>
                  <a:pt x="80" y="81"/>
                </a:cubicBezTo>
                <a:cubicBezTo>
                  <a:pt x="80" y="85"/>
                  <a:pt x="79" y="87"/>
                  <a:pt x="77" y="89"/>
                </a:cubicBezTo>
                <a:cubicBezTo>
                  <a:pt x="75" y="91"/>
                  <a:pt x="72" y="92"/>
                  <a:pt x="68" y="92"/>
                </a:cubicBezTo>
                <a:cubicBezTo>
                  <a:pt x="64" y="92"/>
                  <a:pt x="61" y="91"/>
                  <a:pt x="59" y="90"/>
                </a:cubicBezTo>
                <a:cubicBezTo>
                  <a:pt x="59" y="83"/>
                  <a:pt x="59" y="83"/>
                  <a:pt x="59" y="83"/>
                </a:cubicBezTo>
                <a:cubicBezTo>
                  <a:pt x="61" y="85"/>
                  <a:pt x="64" y="86"/>
                  <a:pt x="67" y="86"/>
                </a:cubicBezTo>
                <a:cubicBezTo>
                  <a:pt x="69" y="86"/>
                  <a:pt x="70" y="85"/>
                  <a:pt x="71" y="85"/>
                </a:cubicBezTo>
                <a:close/>
                <a:moveTo>
                  <a:pt x="84" y="24"/>
                </a:moveTo>
                <a:cubicBezTo>
                  <a:pt x="80" y="24"/>
                  <a:pt x="76" y="20"/>
                  <a:pt x="76" y="16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"/>
                  <a:pt x="80" y="0"/>
                  <a:pt x="84" y="0"/>
                </a:cubicBezTo>
                <a:cubicBezTo>
                  <a:pt x="88" y="0"/>
                  <a:pt x="92" y="4"/>
                  <a:pt x="92" y="8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20"/>
                  <a:pt x="88" y="24"/>
                  <a:pt x="84" y="24"/>
                </a:cubicBezTo>
                <a:close/>
                <a:moveTo>
                  <a:pt x="28" y="24"/>
                </a:moveTo>
                <a:cubicBezTo>
                  <a:pt x="24" y="24"/>
                  <a:pt x="20" y="20"/>
                  <a:pt x="20" y="16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4"/>
                  <a:pt x="24" y="0"/>
                  <a:pt x="28" y="0"/>
                </a:cubicBezTo>
                <a:cubicBezTo>
                  <a:pt x="32" y="0"/>
                  <a:pt x="36" y="4"/>
                  <a:pt x="36" y="8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20"/>
                  <a:pt x="32" y="24"/>
                  <a:pt x="28" y="24"/>
                </a:cubicBezTo>
                <a:close/>
              </a:path>
            </a:pathLst>
          </a:custGeom>
          <a:solidFill>
            <a:srgbClr val="004461"/>
          </a:solidFill>
          <a:ln w="9525">
            <a:noFill/>
            <a:round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Oval 47"/>
          <p:cNvSpPr/>
          <p:nvPr/>
        </p:nvSpPr>
        <p:spPr>
          <a:xfrm>
            <a:off x="8867775" y="2471738"/>
            <a:ext cx="1017588" cy="1041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AutoShape 10"/>
          <p:cNvSpPr>
            <a:spLocks noChangeAspect="1" noChangeArrowheads="1" noTextEdit="1"/>
          </p:cNvSpPr>
          <p:nvPr/>
        </p:nvSpPr>
        <p:spPr bwMode="auto">
          <a:xfrm>
            <a:off x="9070975" y="2674938"/>
            <a:ext cx="627063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12"/>
          <p:cNvSpPr>
            <a:spLocks noEditPoints="1"/>
          </p:cNvSpPr>
          <p:nvPr/>
        </p:nvSpPr>
        <p:spPr bwMode="auto">
          <a:xfrm>
            <a:off x="9075738" y="2670175"/>
            <a:ext cx="617537" cy="614363"/>
          </a:xfrm>
          <a:custGeom>
            <a:avLst/>
            <a:gdLst/>
            <a:ahLst/>
            <a:cxnLst>
              <a:cxn ang="0">
                <a:pos x="92" y="60"/>
              </a:cxn>
              <a:cxn ang="0">
                <a:pos x="87" y="60"/>
              </a:cxn>
              <a:cxn ang="0">
                <a:pos x="83" y="69"/>
              </a:cxn>
              <a:cxn ang="0">
                <a:pos x="88" y="74"/>
              </a:cxn>
              <a:cxn ang="0">
                <a:pos x="88" y="85"/>
              </a:cxn>
              <a:cxn ang="0">
                <a:pos x="85" y="88"/>
              </a:cxn>
              <a:cxn ang="0">
                <a:pos x="74" y="88"/>
              </a:cxn>
              <a:cxn ang="0">
                <a:pos x="69" y="83"/>
              </a:cxn>
              <a:cxn ang="0">
                <a:pos x="60" y="87"/>
              </a:cxn>
              <a:cxn ang="0">
                <a:pos x="60" y="92"/>
              </a:cxn>
              <a:cxn ang="0">
                <a:pos x="52" y="100"/>
              </a:cxn>
              <a:cxn ang="0">
                <a:pos x="48" y="100"/>
              </a:cxn>
              <a:cxn ang="0">
                <a:pos x="40" y="92"/>
              </a:cxn>
              <a:cxn ang="0">
                <a:pos x="40" y="87"/>
              </a:cxn>
              <a:cxn ang="0">
                <a:pos x="31" y="83"/>
              </a:cxn>
              <a:cxn ang="0">
                <a:pos x="26" y="88"/>
              </a:cxn>
              <a:cxn ang="0">
                <a:pos x="15" y="88"/>
              </a:cxn>
              <a:cxn ang="0">
                <a:pos x="12" y="85"/>
              </a:cxn>
              <a:cxn ang="0">
                <a:pos x="12" y="74"/>
              </a:cxn>
              <a:cxn ang="0">
                <a:pos x="17" y="69"/>
              </a:cxn>
              <a:cxn ang="0">
                <a:pos x="13" y="60"/>
              </a:cxn>
              <a:cxn ang="0">
                <a:pos x="8" y="60"/>
              </a:cxn>
              <a:cxn ang="0">
                <a:pos x="0" y="52"/>
              </a:cxn>
              <a:cxn ang="0">
                <a:pos x="0" y="48"/>
              </a:cxn>
              <a:cxn ang="0">
                <a:pos x="8" y="40"/>
              </a:cxn>
              <a:cxn ang="0">
                <a:pos x="13" y="40"/>
              </a:cxn>
              <a:cxn ang="0">
                <a:pos x="17" y="31"/>
              </a:cxn>
              <a:cxn ang="0">
                <a:pos x="12" y="27"/>
              </a:cxn>
              <a:cxn ang="0">
                <a:pos x="12" y="15"/>
              </a:cxn>
              <a:cxn ang="0">
                <a:pos x="15" y="12"/>
              </a:cxn>
              <a:cxn ang="0">
                <a:pos x="26" y="12"/>
              </a:cxn>
              <a:cxn ang="0">
                <a:pos x="31" y="17"/>
              </a:cxn>
              <a:cxn ang="0">
                <a:pos x="40" y="13"/>
              </a:cxn>
              <a:cxn ang="0">
                <a:pos x="40" y="8"/>
              </a:cxn>
              <a:cxn ang="0">
                <a:pos x="48" y="0"/>
              </a:cxn>
              <a:cxn ang="0">
                <a:pos x="52" y="0"/>
              </a:cxn>
              <a:cxn ang="0">
                <a:pos x="60" y="8"/>
              </a:cxn>
              <a:cxn ang="0">
                <a:pos x="60" y="13"/>
              </a:cxn>
              <a:cxn ang="0">
                <a:pos x="69" y="17"/>
              </a:cxn>
              <a:cxn ang="0">
                <a:pos x="74" y="12"/>
              </a:cxn>
              <a:cxn ang="0">
                <a:pos x="85" y="12"/>
              </a:cxn>
              <a:cxn ang="0">
                <a:pos x="88" y="15"/>
              </a:cxn>
              <a:cxn ang="0">
                <a:pos x="88" y="27"/>
              </a:cxn>
              <a:cxn ang="0">
                <a:pos x="83" y="31"/>
              </a:cxn>
              <a:cxn ang="0">
                <a:pos x="87" y="40"/>
              </a:cxn>
              <a:cxn ang="0">
                <a:pos x="92" y="40"/>
              </a:cxn>
              <a:cxn ang="0">
                <a:pos x="100" y="48"/>
              </a:cxn>
              <a:cxn ang="0">
                <a:pos x="100" y="52"/>
              </a:cxn>
              <a:cxn ang="0">
                <a:pos x="92" y="60"/>
              </a:cxn>
              <a:cxn ang="0">
                <a:pos x="50" y="28"/>
              </a:cxn>
              <a:cxn ang="0">
                <a:pos x="28" y="50"/>
              </a:cxn>
              <a:cxn ang="0">
                <a:pos x="50" y="72"/>
              </a:cxn>
              <a:cxn ang="0">
                <a:pos x="72" y="50"/>
              </a:cxn>
              <a:cxn ang="0">
                <a:pos x="50" y="28"/>
              </a:cxn>
              <a:cxn ang="0">
                <a:pos x="50" y="60"/>
              </a:cxn>
              <a:cxn ang="0">
                <a:pos x="40" y="50"/>
              </a:cxn>
              <a:cxn ang="0">
                <a:pos x="50" y="40"/>
              </a:cxn>
              <a:cxn ang="0">
                <a:pos x="60" y="50"/>
              </a:cxn>
              <a:cxn ang="0">
                <a:pos x="50" y="60"/>
              </a:cxn>
            </a:cxnLst>
            <a:rect l="0" t="0" r="r" b="b"/>
            <a:pathLst>
              <a:path w="100" h="100">
                <a:moveTo>
                  <a:pt x="92" y="60"/>
                </a:moveTo>
                <a:cubicBezTo>
                  <a:pt x="87" y="60"/>
                  <a:pt x="87" y="60"/>
                  <a:pt x="87" y="60"/>
                </a:cubicBezTo>
                <a:cubicBezTo>
                  <a:pt x="86" y="63"/>
                  <a:pt x="85" y="66"/>
                  <a:pt x="83" y="69"/>
                </a:cubicBezTo>
                <a:cubicBezTo>
                  <a:pt x="88" y="74"/>
                  <a:pt x="88" y="74"/>
                  <a:pt x="88" y="74"/>
                </a:cubicBezTo>
                <a:cubicBezTo>
                  <a:pt x="91" y="77"/>
                  <a:pt x="91" y="82"/>
                  <a:pt x="88" y="85"/>
                </a:cubicBezTo>
                <a:cubicBezTo>
                  <a:pt x="85" y="88"/>
                  <a:pt x="85" y="88"/>
                  <a:pt x="85" y="88"/>
                </a:cubicBezTo>
                <a:cubicBezTo>
                  <a:pt x="82" y="91"/>
                  <a:pt x="77" y="91"/>
                  <a:pt x="74" y="88"/>
                </a:cubicBezTo>
                <a:cubicBezTo>
                  <a:pt x="69" y="83"/>
                  <a:pt x="69" y="83"/>
                  <a:pt x="69" y="83"/>
                </a:cubicBezTo>
                <a:cubicBezTo>
                  <a:pt x="66" y="85"/>
                  <a:pt x="63" y="86"/>
                  <a:pt x="60" y="87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6"/>
                  <a:pt x="56" y="100"/>
                  <a:pt x="52" y="100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44" y="100"/>
                  <a:pt x="40" y="96"/>
                  <a:pt x="40" y="92"/>
                </a:cubicBezTo>
                <a:cubicBezTo>
                  <a:pt x="40" y="87"/>
                  <a:pt x="40" y="87"/>
                  <a:pt x="40" y="87"/>
                </a:cubicBezTo>
                <a:cubicBezTo>
                  <a:pt x="37" y="86"/>
                  <a:pt x="34" y="85"/>
                  <a:pt x="31" y="83"/>
                </a:cubicBezTo>
                <a:cubicBezTo>
                  <a:pt x="26" y="88"/>
                  <a:pt x="26" y="88"/>
                  <a:pt x="26" y="88"/>
                </a:cubicBezTo>
                <a:cubicBezTo>
                  <a:pt x="23" y="91"/>
                  <a:pt x="18" y="91"/>
                  <a:pt x="15" y="88"/>
                </a:cubicBezTo>
                <a:cubicBezTo>
                  <a:pt x="12" y="85"/>
                  <a:pt x="12" y="85"/>
                  <a:pt x="12" y="85"/>
                </a:cubicBezTo>
                <a:cubicBezTo>
                  <a:pt x="9" y="82"/>
                  <a:pt x="9" y="77"/>
                  <a:pt x="12" y="74"/>
                </a:cubicBezTo>
                <a:cubicBezTo>
                  <a:pt x="17" y="69"/>
                  <a:pt x="17" y="69"/>
                  <a:pt x="17" y="69"/>
                </a:cubicBezTo>
                <a:cubicBezTo>
                  <a:pt x="15" y="66"/>
                  <a:pt x="14" y="63"/>
                  <a:pt x="13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4" y="60"/>
                  <a:pt x="0" y="56"/>
                  <a:pt x="0" y="5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4"/>
                  <a:pt x="4" y="40"/>
                  <a:pt x="8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37"/>
                  <a:pt x="15" y="34"/>
                  <a:pt x="17" y="31"/>
                </a:cubicBezTo>
                <a:cubicBezTo>
                  <a:pt x="12" y="27"/>
                  <a:pt x="12" y="27"/>
                  <a:pt x="12" y="27"/>
                </a:cubicBezTo>
                <a:cubicBezTo>
                  <a:pt x="9" y="23"/>
                  <a:pt x="9" y="18"/>
                  <a:pt x="12" y="15"/>
                </a:cubicBezTo>
                <a:cubicBezTo>
                  <a:pt x="15" y="12"/>
                  <a:pt x="15" y="12"/>
                  <a:pt x="15" y="12"/>
                </a:cubicBezTo>
                <a:cubicBezTo>
                  <a:pt x="18" y="9"/>
                  <a:pt x="23" y="9"/>
                  <a:pt x="26" y="12"/>
                </a:cubicBezTo>
                <a:cubicBezTo>
                  <a:pt x="31" y="17"/>
                  <a:pt x="31" y="17"/>
                  <a:pt x="31" y="17"/>
                </a:cubicBezTo>
                <a:cubicBezTo>
                  <a:pt x="34" y="15"/>
                  <a:pt x="37" y="14"/>
                  <a:pt x="40" y="13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3"/>
                  <a:pt x="44" y="0"/>
                  <a:pt x="48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6" y="0"/>
                  <a:pt x="60" y="3"/>
                  <a:pt x="60" y="8"/>
                </a:cubicBezTo>
                <a:cubicBezTo>
                  <a:pt x="60" y="13"/>
                  <a:pt x="60" y="13"/>
                  <a:pt x="60" y="13"/>
                </a:cubicBezTo>
                <a:cubicBezTo>
                  <a:pt x="63" y="14"/>
                  <a:pt x="66" y="15"/>
                  <a:pt x="69" y="17"/>
                </a:cubicBezTo>
                <a:cubicBezTo>
                  <a:pt x="74" y="12"/>
                  <a:pt x="74" y="12"/>
                  <a:pt x="74" y="12"/>
                </a:cubicBezTo>
                <a:cubicBezTo>
                  <a:pt x="77" y="9"/>
                  <a:pt x="82" y="9"/>
                  <a:pt x="85" y="12"/>
                </a:cubicBezTo>
                <a:cubicBezTo>
                  <a:pt x="88" y="15"/>
                  <a:pt x="88" y="15"/>
                  <a:pt x="88" y="15"/>
                </a:cubicBezTo>
                <a:cubicBezTo>
                  <a:pt x="91" y="18"/>
                  <a:pt x="91" y="23"/>
                  <a:pt x="88" y="27"/>
                </a:cubicBezTo>
                <a:cubicBezTo>
                  <a:pt x="83" y="31"/>
                  <a:pt x="83" y="31"/>
                  <a:pt x="83" y="31"/>
                </a:cubicBezTo>
                <a:cubicBezTo>
                  <a:pt x="85" y="34"/>
                  <a:pt x="86" y="37"/>
                  <a:pt x="87" y="40"/>
                </a:cubicBezTo>
                <a:cubicBezTo>
                  <a:pt x="92" y="40"/>
                  <a:pt x="92" y="40"/>
                  <a:pt x="92" y="40"/>
                </a:cubicBezTo>
                <a:cubicBezTo>
                  <a:pt x="96" y="40"/>
                  <a:pt x="100" y="44"/>
                  <a:pt x="100" y="48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100" y="56"/>
                  <a:pt x="96" y="60"/>
                  <a:pt x="92" y="60"/>
                </a:cubicBezTo>
                <a:close/>
                <a:moveTo>
                  <a:pt x="50" y="28"/>
                </a:moveTo>
                <a:cubicBezTo>
                  <a:pt x="38" y="28"/>
                  <a:pt x="28" y="38"/>
                  <a:pt x="28" y="50"/>
                </a:cubicBezTo>
                <a:cubicBezTo>
                  <a:pt x="28" y="62"/>
                  <a:pt x="38" y="72"/>
                  <a:pt x="50" y="72"/>
                </a:cubicBezTo>
                <a:cubicBezTo>
                  <a:pt x="62" y="72"/>
                  <a:pt x="72" y="62"/>
                  <a:pt x="72" y="50"/>
                </a:cubicBezTo>
                <a:cubicBezTo>
                  <a:pt x="72" y="38"/>
                  <a:pt x="62" y="28"/>
                  <a:pt x="50" y="28"/>
                </a:cubicBezTo>
                <a:close/>
                <a:moveTo>
                  <a:pt x="50" y="60"/>
                </a:moveTo>
                <a:cubicBezTo>
                  <a:pt x="44" y="60"/>
                  <a:pt x="40" y="55"/>
                  <a:pt x="40" y="50"/>
                </a:cubicBezTo>
                <a:cubicBezTo>
                  <a:pt x="40" y="44"/>
                  <a:pt x="44" y="40"/>
                  <a:pt x="50" y="40"/>
                </a:cubicBezTo>
                <a:cubicBezTo>
                  <a:pt x="56" y="40"/>
                  <a:pt x="60" y="44"/>
                  <a:pt x="60" y="50"/>
                </a:cubicBezTo>
                <a:cubicBezTo>
                  <a:pt x="60" y="55"/>
                  <a:pt x="56" y="60"/>
                  <a:pt x="50" y="60"/>
                </a:cubicBezTo>
                <a:close/>
              </a:path>
            </a:pathLst>
          </a:custGeom>
          <a:solidFill>
            <a:srgbClr val="004461"/>
          </a:solidFill>
          <a:ln w="9525">
            <a:noFill/>
            <a:round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17@|1FFC:16777215|FBC:16777215|LFC:16777215|LBC:16777215"/>
          <p:cNvSpPr/>
          <p:nvPr/>
        </p:nvSpPr>
        <p:spPr>
          <a:xfrm>
            <a:off x="1543050" y="4051300"/>
            <a:ext cx="2320925" cy="4302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66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055813" y="365918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5303838" y="365918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729663" y="3659188"/>
            <a:ext cx="1293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17@|1FFC:16777215|FBC:16777215|LFC:16777215|LBC:16777215"/>
          <p:cNvSpPr/>
          <p:nvPr/>
        </p:nvSpPr>
        <p:spPr>
          <a:xfrm>
            <a:off x="4667250" y="4051300"/>
            <a:ext cx="2320925" cy="4302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66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17@|1FFC:16777215|FBC:16777215|LFC:16777215|LBC:16777215"/>
          <p:cNvSpPr/>
          <p:nvPr/>
        </p:nvSpPr>
        <p:spPr>
          <a:xfrm>
            <a:off x="8216900" y="4051300"/>
            <a:ext cx="2319338" cy="4302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66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523"/>
          <a:stretch>
            <a:fillRect/>
          </a:stretch>
        </p:blipFill>
        <p:spPr>
          <a:xfrm>
            <a:off x="0" y="0"/>
            <a:ext cx="12192000" cy="686058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7199" y="79291"/>
            <a:ext cx="4181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  <a:endParaRPr lang="zh-CN" altLang="en-US" sz="28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20" t="6120" r="12616" b="82402"/>
          <a:stretch>
            <a:fillRect/>
          </a:stretch>
        </p:blipFill>
        <p:spPr>
          <a:xfrm rot="575745" flipH="1">
            <a:off x="157909" y="115071"/>
            <a:ext cx="318026" cy="544030"/>
          </a:xfrm>
          <a:prstGeom prst="rect">
            <a:avLst/>
          </a:prstGeom>
        </p:spPr>
      </p:pic>
      <p:sp>
        <p:nvSpPr>
          <p:cNvPr id="5" name="Oval 9"/>
          <p:cNvSpPr/>
          <p:nvPr/>
        </p:nvSpPr>
        <p:spPr>
          <a:xfrm>
            <a:off x="1976438" y="1981200"/>
            <a:ext cx="812800" cy="812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Oval 22"/>
          <p:cNvSpPr/>
          <p:nvPr/>
        </p:nvSpPr>
        <p:spPr>
          <a:xfrm>
            <a:off x="4413250" y="1981200"/>
            <a:ext cx="812800" cy="812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34"/>
          <p:cNvSpPr/>
          <p:nvPr/>
        </p:nvSpPr>
        <p:spPr>
          <a:xfrm>
            <a:off x="6829425" y="1981200"/>
            <a:ext cx="812800" cy="812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38"/>
          <p:cNvSpPr/>
          <p:nvPr/>
        </p:nvSpPr>
        <p:spPr>
          <a:xfrm>
            <a:off x="9266238" y="1981200"/>
            <a:ext cx="812800" cy="812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42"/>
          <p:cNvSpPr/>
          <p:nvPr/>
        </p:nvSpPr>
        <p:spPr>
          <a:xfrm>
            <a:off x="3194050" y="4013200"/>
            <a:ext cx="812800" cy="812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46"/>
          <p:cNvSpPr/>
          <p:nvPr/>
        </p:nvSpPr>
        <p:spPr>
          <a:xfrm>
            <a:off x="5610225" y="4013200"/>
            <a:ext cx="812800" cy="812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Oval 50"/>
          <p:cNvSpPr/>
          <p:nvPr/>
        </p:nvSpPr>
        <p:spPr>
          <a:xfrm>
            <a:off x="8048625" y="4013200"/>
            <a:ext cx="812800" cy="812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10"/>
          <p:cNvSpPr>
            <a:spLocks noEditPoints="1"/>
          </p:cNvSpPr>
          <p:nvPr/>
        </p:nvSpPr>
        <p:spPr bwMode="auto">
          <a:xfrm>
            <a:off x="5840413" y="4248150"/>
            <a:ext cx="352425" cy="309563"/>
          </a:xfrm>
          <a:custGeom>
            <a:avLst/>
            <a:gdLst>
              <a:gd name="T0" fmla="*/ 176034 w 296"/>
              <a:gd name="T1" fmla="*/ 0 h 262"/>
              <a:gd name="T2" fmla="*/ 195065 w 296"/>
              <a:gd name="T3" fmla="*/ 9470 h 262"/>
              <a:gd name="T4" fmla="*/ 341363 w 296"/>
              <a:gd name="T5" fmla="*/ 177570 h 262"/>
              <a:gd name="T6" fmla="*/ 330658 w 296"/>
              <a:gd name="T7" fmla="*/ 201246 h 262"/>
              <a:gd name="T8" fmla="*/ 269998 w 296"/>
              <a:gd name="T9" fmla="*/ 201246 h 262"/>
              <a:gd name="T10" fmla="*/ 240263 w 296"/>
              <a:gd name="T11" fmla="*/ 201246 h 262"/>
              <a:gd name="T12" fmla="*/ 240263 w 296"/>
              <a:gd name="T13" fmla="*/ 280560 h 262"/>
              <a:gd name="T14" fmla="*/ 210527 w 296"/>
              <a:gd name="T15" fmla="*/ 310155 h 262"/>
              <a:gd name="T16" fmla="*/ 141541 w 296"/>
              <a:gd name="T17" fmla="*/ 310155 h 262"/>
              <a:gd name="T18" fmla="*/ 111805 w 296"/>
              <a:gd name="T19" fmla="*/ 280560 h 262"/>
              <a:gd name="T20" fmla="*/ 111805 w 296"/>
              <a:gd name="T21" fmla="*/ 201246 h 262"/>
              <a:gd name="T22" fmla="*/ 80880 w 296"/>
              <a:gd name="T23" fmla="*/ 201246 h 262"/>
              <a:gd name="T24" fmla="*/ 21410 w 296"/>
              <a:gd name="T25" fmla="*/ 201246 h 262"/>
              <a:gd name="T26" fmla="*/ 10705 w 296"/>
              <a:gd name="T27" fmla="*/ 177570 h 262"/>
              <a:gd name="T28" fmla="*/ 157003 w 296"/>
              <a:gd name="T29" fmla="*/ 9470 h 262"/>
              <a:gd name="T30" fmla="*/ 176034 w 296"/>
              <a:gd name="T31" fmla="*/ 0 h 262"/>
              <a:gd name="T32" fmla="*/ 176034 w 296"/>
              <a:gd name="T33" fmla="*/ 22492 h 262"/>
              <a:gd name="T34" fmla="*/ 173655 w 296"/>
              <a:gd name="T35" fmla="*/ 23676 h 262"/>
              <a:gd name="T36" fmla="*/ 173655 w 296"/>
              <a:gd name="T37" fmla="*/ 24860 h 262"/>
              <a:gd name="T38" fmla="*/ 39251 w 296"/>
              <a:gd name="T39" fmla="*/ 178753 h 262"/>
              <a:gd name="T40" fmla="*/ 80880 w 296"/>
              <a:gd name="T41" fmla="*/ 178753 h 262"/>
              <a:gd name="T42" fmla="*/ 111805 w 296"/>
              <a:gd name="T43" fmla="*/ 178753 h 262"/>
              <a:gd name="T44" fmla="*/ 133215 w 296"/>
              <a:gd name="T45" fmla="*/ 201246 h 262"/>
              <a:gd name="T46" fmla="*/ 133215 w 296"/>
              <a:gd name="T47" fmla="*/ 280560 h 262"/>
              <a:gd name="T48" fmla="*/ 141541 w 296"/>
              <a:gd name="T49" fmla="*/ 288847 h 262"/>
              <a:gd name="T50" fmla="*/ 210527 w 296"/>
              <a:gd name="T51" fmla="*/ 288847 h 262"/>
              <a:gd name="T52" fmla="*/ 217664 w 296"/>
              <a:gd name="T53" fmla="*/ 280560 h 262"/>
              <a:gd name="T54" fmla="*/ 217664 w 296"/>
              <a:gd name="T55" fmla="*/ 201246 h 262"/>
              <a:gd name="T56" fmla="*/ 240263 w 296"/>
              <a:gd name="T57" fmla="*/ 178753 h 262"/>
              <a:gd name="T58" fmla="*/ 269998 w 296"/>
              <a:gd name="T59" fmla="*/ 178753 h 262"/>
              <a:gd name="T60" fmla="*/ 312817 w 296"/>
              <a:gd name="T61" fmla="*/ 178753 h 262"/>
              <a:gd name="T62" fmla="*/ 178413 w 296"/>
              <a:gd name="T63" fmla="*/ 24860 h 262"/>
              <a:gd name="T64" fmla="*/ 178413 w 296"/>
              <a:gd name="T65" fmla="*/ 23676 h 262"/>
              <a:gd name="T66" fmla="*/ 176034 w 296"/>
              <a:gd name="T67" fmla="*/ 22492 h 2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96" h="262">
                <a:moveTo>
                  <a:pt x="148" y="0"/>
                </a:moveTo>
                <a:cubicBezTo>
                  <a:pt x="154" y="0"/>
                  <a:pt x="160" y="3"/>
                  <a:pt x="164" y="8"/>
                </a:cubicBezTo>
                <a:cubicBezTo>
                  <a:pt x="287" y="150"/>
                  <a:pt x="287" y="150"/>
                  <a:pt x="287" y="150"/>
                </a:cubicBezTo>
                <a:cubicBezTo>
                  <a:pt x="296" y="161"/>
                  <a:pt x="292" y="170"/>
                  <a:pt x="278" y="170"/>
                </a:cubicBezTo>
                <a:cubicBezTo>
                  <a:pt x="227" y="170"/>
                  <a:pt x="227" y="170"/>
                  <a:pt x="227" y="170"/>
                </a:cubicBezTo>
                <a:cubicBezTo>
                  <a:pt x="220" y="170"/>
                  <a:pt x="211" y="170"/>
                  <a:pt x="202" y="170"/>
                </a:cubicBezTo>
                <a:cubicBezTo>
                  <a:pt x="202" y="237"/>
                  <a:pt x="202" y="237"/>
                  <a:pt x="202" y="237"/>
                </a:cubicBezTo>
                <a:cubicBezTo>
                  <a:pt x="202" y="251"/>
                  <a:pt x="190" y="262"/>
                  <a:pt x="177" y="262"/>
                </a:cubicBezTo>
                <a:cubicBezTo>
                  <a:pt x="119" y="262"/>
                  <a:pt x="119" y="262"/>
                  <a:pt x="119" y="262"/>
                </a:cubicBezTo>
                <a:cubicBezTo>
                  <a:pt x="105" y="262"/>
                  <a:pt x="94" y="251"/>
                  <a:pt x="94" y="237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85" y="170"/>
                  <a:pt x="75" y="170"/>
                  <a:pt x="68" y="170"/>
                </a:cubicBezTo>
                <a:cubicBezTo>
                  <a:pt x="18" y="170"/>
                  <a:pt x="18" y="170"/>
                  <a:pt x="18" y="170"/>
                </a:cubicBezTo>
                <a:cubicBezTo>
                  <a:pt x="4" y="170"/>
                  <a:pt x="0" y="161"/>
                  <a:pt x="9" y="150"/>
                </a:cubicBezTo>
                <a:cubicBezTo>
                  <a:pt x="132" y="8"/>
                  <a:pt x="132" y="8"/>
                  <a:pt x="132" y="8"/>
                </a:cubicBezTo>
                <a:cubicBezTo>
                  <a:pt x="136" y="3"/>
                  <a:pt x="142" y="0"/>
                  <a:pt x="148" y="0"/>
                </a:cubicBezTo>
                <a:moveTo>
                  <a:pt x="148" y="19"/>
                </a:moveTo>
                <a:cubicBezTo>
                  <a:pt x="147" y="19"/>
                  <a:pt x="147" y="20"/>
                  <a:pt x="146" y="20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33" y="151"/>
                  <a:pt x="33" y="151"/>
                  <a:pt x="33" y="151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94" y="151"/>
                  <a:pt x="94" y="151"/>
                  <a:pt x="94" y="151"/>
                </a:cubicBezTo>
                <a:cubicBezTo>
                  <a:pt x="104" y="151"/>
                  <a:pt x="112" y="159"/>
                  <a:pt x="112" y="170"/>
                </a:cubicBezTo>
                <a:cubicBezTo>
                  <a:pt x="112" y="237"/>
                  <a:pt x="112" y="237"/>
                  <a:pt x="112" y="237"/>
                </a:cubicBezTo>
                <a:cubicBezTo>
                  <a:pt x="112" y="241"/>
                  <a:pt x="115" y="244"/>
                  <a:pt x="119" y="244"/>
                </a:cubicBezTo>
                <a:cubicBezTo>
                  <a:pt x="177" y="244"/>
                  <a:pt x="177" y="244"/>
                  <a:pt x="177" y="244"/>
                </a:cubicBezTo>
                <a:cubicBezTo>
                  <a:pt x="180" y="244"/>
                  <a:pt x="183" y="241"/>
                  <a:pt x="183" y="237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3" y="159"/>
                  <a:pt x="192" y="151"/>
                  <a:pt x="202" y="151"/>
                </a:cubicBezTo>
                <a:cubicBezTo>
                  <a:pt x="227" y="151"/>
                  <a:pt x="227" y="151"/>
                  <a:pt x="227" y="151"/>
                </a:cubicBezTo>
                <a:cubicBezTo>
                  <a:pt x="263" y="151"/>
                  <a:pt x="263" y="151"/>
                  <a:pt x="263" y="151"/>
                </a:cubicBezTo>
                <a:cubicBezTo>
                  <a:pt x="150" y="21"/>
                  <a:pt x="150" y="21"/>
                  <a:pt x="150" y="21"/>
                </a:cubicBezTo>
                <a:cubicBezTo>
                  <a:pt x="150" y="21"/>
                  <a:pt x="150" y="21"/>
                  <a:pt x="150" y="20"/>
                </a:cubicBezTo>
                <a:cubicBezTo>
                  <a:pt x="149" y="19"/>
                  <a:pt x="148" y="19"/>
                  <a:pt x="148" y="19"/>
                </a:cubicBez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Freeform 91"/>
          <p:cNvSpPr/>
          <p:nvPr/>
        </p:nvSpPr>
        <p:spPr bwMode="auto">
          <a:xfrm>
            <a:off x="7145338" y="2217738"/>
            <a:ext cx="171450" cy="341312"/>
          </a:xfrm>
          <a:custGeom>
            <a:avLst/>
            <a:gdLst>
              <a:gd name="T0" fmla="*/ 171843 w 144"/>
              <a:gd name="T1" fmla="*/ 85398 h 288"/>
              <a:gd name="T2" fmla="*/ 85922 w 144"/>
              <a:gd name="T3" fmla="*/ 0 h 288"/>
              <a:gd name="T4" fmla="*/ 0 w 144"/>
              <a:gd name="T5" fmla="*/ 85398 h 288"/>
              <a:gd name="T6" fmla="*/ 42961 w 144"/>
              <a:gd name="T7" fmla="*/ 158935 h 288"/>
              <a:gd name="T8" fmla="*/ 0 w 144"/>
              <a:gd name="T9" fmla="*/ 341591 h 288"/>
              <a:gd name="T10" fmla="*/ 171843 w 144"/>
              <a:gd name="T11" fmla="*/ 341591 h 288"/>
              <a:gd name="T12" fmla="*/ 130076 w 144"/>
              <a:gd name="T13" fmla="*/ 158935 h 288"/>
              <a:gd name="T14" fmla="*/ 171843 w 144"/>
              <a:gd name="T15" fmla="*/ 85398 h 2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Freeform 93"/>
          <p:cNvSpPr>
            <a:spLocks noEditPoints="1"/>
          </p:cNvSpPr>
          <p:nvPr/>
        </p:nvSpPr>
        <p:spPr bwMode="auto">
          <a:xfrm>
            <a:off x="2254250" y="2214563"/>
            <a:ext cx="255588" cy="344487"/>
          </a:xfrm>
          <a:custGeom>
            <a:avLst/>
            <a:gdLst>
              <a:gd name="T0" fmla="*/ 222527 w 216"/>
              <a:gd name="T1" fmla="*/ 150363 h 288"/>
              <a:gd name="T2" fmla="*/ 222527 w 216"/>
              <a:gd name="T3" fmla="*/ 94275 h 288"/>
              <a:gd name="T4" fmla="*/ 129018 w 216"/>
              <a:gd name="T5" fmla="*/ 0 h 288"/>
              <a:gd name="T6" fmla="*/ 127835 w 216"/>
              <a:gd name="T7" fmla="*/ 0 h 288"/>
              <a:gd name="T8" fmla="*/ 125467 w 216"/>
              <a:gd name="T9" fmla="*/ 0 h 288"/>
              <a:gd name="T10" fmla="*/ 33142 w 216"/>
              <a:gd name="T11" fmla="*/ 94275 h 288"/>
              <a:gd name="T12" fmla="*/ 33142 w 216"/>
              <a:gd name="T13" fmla="*/ 150363 h 288"/>
              <a:gd name="T14" fmla="*/ 0 w 216"/>
              <a:gd name="T15" fmla="*/ 150363 h 288"/>
              <a:gd name="T16" fmla="*/ 0 w 216"/>
              <a:gd name="T17" fmla="*/ 343686 h 288"/>
              <a:gd name="T18" fmla="*/ 255669 w 216"/>
              <a:gd name="T19" fmla="*/ 343686 h 288"/>
              <a:gd name="T20" fmla="*/ 255669 w 216"/>
              <a:gd name="T21" fmla="*/ 150363 h 288"/>
              <a:gd name="T22" fmla="*/ 222527 w 216"/>
              <a:gd name="T23" fmla="*/ 150363 h 288"/>
              <a:gd name="T24" fmla="*/ 157426 w 216"/>
              <a:gd name="T25" fmla="*/ 309079 h 288"/>
              <a:gd name="T26" fmla="*/ 99427 w 216"/>
              <a:gd name="T27" fmla="*/ 309079 h 288"/>
              <a:gd name="T28" fmla="*/ 113631 w 216"/>
              <a:gd name="T29" fmla="*/ 245831 h 288"/>
              <a:gd name="T30" fmla="*/ 99427 w 216"/>
              <a:gd name="T31" fmla="*/ 220771 h 288"/>
              <a:gd name="T32" fmla="*/ 127835 w 216"/>
              <a:gd name="T33" fmla="*/ 192130 h 288"/>
              <a:gd name="T34" fmla="*/ 157426 w 216"/>
              <a:gd name="T35" fmla="*/ 220771 h 288"/>
              <a:gd name="T36" fmla="*/ 142038 w 216"/>
              <a:gd name="T37" fmla="*/ 245831 h 288"/>
              <a:gd name="T38" fmla="*/ 157426 w 216"/>
              <a:gd name="T39" fmla="*/ 309079 h 288"/>
              <a:gd name="T40" fmla="*/ 175181 w 216"/>
              <a:gd name="T41" fmla="*/ 150363 h 288"/>
              <a:gd name="T42" fmla="*/ 79305 w 216"/>
              <a:gd name="T43" fmla="*/ 150363 h 288"/>
              <a:gd name="T44" fmla="*/ 79305 w 216"/>
              <a:gd name="T45" fmla="*/ 94275 h 288"/>
              <a:gd name="T46" fmla="*/ 125467 w 216"/>
              <a:gd name="T47" fmla="*/ 47734 h 288"/>
              <a:gd name="T48" fmla="*/ 127835 w 216"/>
              <a:gd name="T49" fmla="*/ 47734 h 288"/>
              <a:gd name="T50" fmla="*/ 129018 w 216"/>
              <a:gd name="T51" fmla="*/ 47734 h 288"/>
              <a:gd name="T52" fmla="*/ 175181 w 216"/>
              <a:gd name="T53" fmla="*/ 94275 h 288"/>
              <a:gd name="T54" fmla="*/ 175181 w 216"/>
              <a:gd name="T55" fmla="*/ 150363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Freeform 94"/>
          <p:cNvSpPr>
            <a:spLocks noEditPoints="1"/>
          </p:cNvSpPr>
          <p:nvPr/>
        </p:nvSpPr>
        <p:spPr bwMode="auto">
          <a:xfrm>
            <a:off x="4652963" y="2214563"/>
            <a:ext cx="341312" cy="319087"/>
          </a:xfrm>
          <a:custGeom>
            <a:avLst/>
            <a:gdLst>
              <a:gd name="T0" fmla="*/ 255007 w 288"/>
              <a:gd name="T1" fmla="*/ 0 h 269"/>
              <a:gd name="T2" fmla="*/ 252635 w 288"/>
              <a:gd name="T3" fmla="*/ 0 h 269"/>
              <a:gd name="T4" fmla="*/ 251449 w 288"/>
              <a:gd name="T5" fmla="*/ 0 h 269"/>
              <a:gd name="T6" fmla="*/ 164865 w 288"/>
              <a:gd name="T7" fmla="*/ 86443 h 269"/>
              <a:gd name="T8" fmla="*/ 164865 w 288"/>
              <a:gd name="T9" fmla="*/ 138546 h 269"/>
              <a:gd name="T10" fmla="*/ 0 w 288"/>
              <a:gd name="T11" fmla="*/ 138546 h 269"/>
              <a:gd name="T12" fmla="*/ 0 w 288"/>
              <a:gd name="T13" fmla="*/ 318538 h 269"/>
              <a:gd name="T14" fmla="*/ 239588 w 288"/>
              <a:gd name="T15" fmla="*/ 318538 h 269"/>
              <a:gd name="T16" fmla="*/ 239588 w 288"/>
              <a:gd name="T17" fmla="*/ 138546 h 269"/>
              <a:gd name="T18" fmla="*/ 207564 w 288"/>
              <a:gd name="T19" fmla="*/ 138546 h 269"/>
              <a:gd name="T20" fmla="*/ 207564 w 288"/>
              <a:gd name="T21" fmla="*/ 86443 h 269"/>
              <a:gd name="T22" fmla="*/ 251449 w 288"/>
              <a:gd name="T23" fmla="*/ 42630 h 269"/>
              <a:gd name="T24" fmla="*/ 253821 w 288"/>
              <a:gd name="T25" fmla="*/ 42630 h 269"/>
              <a:gd name="T26" fmla="*/ 255007 w 288"/>
              <a:gd name="T27" fmla="*/ 42630 h 269"/>
              <a:gd name="T28" fmla="*/ 297706 w 288"/>
              <a:gd name="T29" fmla="*/ 86443 h 269"/>
              <a:gd name="T30" fmla="*/ 297706 w 288"/>
              <a:gd name="T31" fmla="*/ 107758 h 269"/>
              <a:gd name="T32" fmla="*/ 313125 w 288"/>
              <a:gd name="T33" fmla="*/ 107758 h 269"/>
              <a:gd name="T34" fmla="*/ 313125 w 288"/>
              <a:gd name="T35" fmla="*/ 112495 h 269"/>
              <a:gd name="T36" fmla="*/ 297706 w 288"/>
              <a:gd name="T37" fmla="*/ 126705 h 269"/>
              <a:gd name="T38" fmla="*/ 297706 w 288"/>
              <a:gd name="T39" fmla="*/ 138546 h 269"/>
              <a:gd name="T40" fmla="*/ 341591 w 288"/>
              <a:gd name="T41" fmla="*/ 138546 h 269"/>
              <a:gd name="T42" fmla="*/ 341591 w 288"/>
              <a:gd name="T43" fmla="*/ 86443 h 269"/>
              <a:gd name="T44" fmla="*/ 255007 w 288"/>
              <a:gd name="T45" fmla="*/ 0 h 269"/>
              <a:gd name="T46" fmla="*/ 147074 w 288"/>
              <a:gd name="T47" fmla="*/ 285382 h 269"/>
              <a:gd name="T48" fmla="*/ 92514 w 288"/>
              <a:gd name="T49" fmla="*/ 285382 h 269"/>
              <a:gd name="T50" fmla="*/ 105561 w 288"/>
              <a:gd name="T51" fmla="*/ 227358 h 269"/>
              <a:gd name="T52" fmla="*/ 92514 w 288"/>
              <a:gd name="T53" fmla="*/ 203675 h 269"/>
              <a:gd name="T54" fmla="*/ 119794 w 288"/>
              <a:gd name="T55" fmla="*/ 176439 h 269"/>
              <a:gd name="T56" fmla="*/ 147074 w 288"/>
              <a:gd name="T57" fmla="*/ 203675 h 269"/>
              <a:gd name="T58" fmla="*/ 132841 w 288"/>
              <a:gd name="T59" fmla="*/ 227358 h 269"/>
              <a:gd name="T60" fmla="*/ 147074 w 288"/>
              <a:gd name="T61" fmla="*/ 285382 h 26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Freeform 112"/>
          <p:cNvSpPr>
            <a:spLocks noEditPoints="1"/>
          </p:cNvSpPr>
          <p:nvPr/>
        </p:nvSpPr>
        <p:spPr bwMode="auto">
          <a:xfrm>
            <a:off x="9502775" y="2203450"/>
            <a:ext cx="341313" cy="342900"/>
          </a:xfrm>
          <a:custGeom>
            <a:avLst/>
            <a:gdLst>
              <a:gd name="T0" fmla="*/ 212308 w 288"/>
              <a:gd name="T1" fmla="*/ 143203 h 288"/>
              <a:gd name="T2" fmla="*/ 217053 w 288"/>
              <a:gd name="T3" fmla="*/ 109789 h 288"/>
              <a:gd name="T4" fmla="*/ 109119 w 288"/>
              <a:gd name="T5" fmla="*/ 0 h 288"/>
              <a:gd name="T6" fmla="*/ 0 w 288"/>
              <a:gd name="T7" fmla="*/ 109789 h 288"/>
              <a:gd name="T8" fmla="*/ 109119 w 288"/>
              <a:gd name="T9" fmla="*/ 218384 h 288"/>
              <a:gd name="T10" fmla="*/ 143516 w 288"/>
              <a:gd name="T11" fmla="*/ 212417 h 288"/>
              <a:gd name="T12" fmla="*/ 168423 w 288"/>
              <a:gd name="T13" fmla="*/ 237477 h 288"/>
              <a:gd name="T14" fmla="*/ 220611 w 288"/>
              <a:gd name="T15" fmla="*/ 237477 h 288"/>
              <a:gd name="T16" fmla="*/ 220611 w 288"/>
              <a:gd name="T17" fmla="*/ 291178 h 288"/>
              <a:gd name="T18" fmla="*/ 220611 w 288"/>
              <a:gd name="T19" fmla="*/ 291178 h 288"/>
              <a:gd name="T20" fmla="*/ 272798 w 288"/>
              <a:gd name="T21" fmla="*/ 291178 h 288"/>
              <a:gd name="T22" fmla="*/ 272798 w 288"/>
              <a:gd name="T23" fmla="*/ 343686 h 288"/>
              <a:gd name="T24" fmla="*/ 272798 w 288"/>
              <a:gd name="T25" fmla="*/ 343686 h 288"/>
              <a:gd name="T26" fmla="*/ 341591 w 288"/>
              <a:gd name="T27" fmla="*/ 343686 h 288"/>
              <a:gd name="T28" fmla="*/ 341591 w 288"/>
              <a:gd name="T29" fmla="*/ 343686 h 288"/>
              <a:gd name="T30" fmla="*/ 341591 w 288"/>
              <a:gd name="T31" fmla="*/ 343686 h 288"/>
              <a:gd name="T32" fmla="*/ 341591 w 288"/>
              <a:gd name="T33" fmla="*/ 274471 h 288"/>
              <a:gd name="T34" fmla="*/ 212308 w 288"/>
              <a:gd name="T35" fmla="*/ 143203 h 288"/>
              <a:gd name="T36" fmla="*/ 86584 w 288"/>
              <a:gd name="T37" fmla="*/ 122915 h 288"/>
              <a:gd name="T38" fmla="*/ 49815 w 288"/>
              <a:gd name="T39" fmla="*/ 85922 h 288"/>
              <a:gd name="T40" fmla="*/ 86584 w 288"/>
              <a:gd name="T41" fmla="*/ 48928 h 288"/>
              <a:gd name="T42" fmla="*/ 123352 w 288"/>
              <a:gd name="T43" fmla="*/ 85922 h 288"/>
              <a:gd name="T44" fmla="*/ 86584 w 288"/>
              <a:gd name="T45" fmla="*/ 122915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Freeform 113"/>
          <p:cNvSpPr>
            <a:spLocks noEditPoints="1"/>
          </p:cNvSpPr>
          <p:nvPr/>
        </p:nvSpPr>
        <p:spPr bwMode="auto">
          <a:xfrm>
            <a:off x="3475038" y="4248150"/>
            <a:ext cx="228600" cy="344488"/>
          </a:xfrm>
          <a:custGeom>
            <a:avLst/>
            <a:gdLst>
              <a:gd name="T0" fmla="*/ 207011 w 192"/>
              <a:gd name="T1" fmla="*/ 127247 h 289"/>
              <a:gd name="T2" fmla="*/ 222477 w 192"/>
              <a:gd name="T3" fmla="*/ 89192 h 289"/>
              <a:gd name="T4" fmla="*/ 196304 w 192"/>
              <a:gd name="T5" fmla="*/ 27352 h 289"/>
              <a:gd name="T6" fmla="*/ 123731 w 192"/>
              <a:gd name="T7" fmla="*/ 0 h 289"/>
              <a:gd name="T8" fmla="*/ 29743 w 192"/>
              <a:gd name="T9" fmla="*/ 72543 h 289"/>
              <a:gd name="T10" fmla="*/ 42830 w 192"/>
              <a:gd name="T11" fmla="*/ 118922 h 289"/>
              <a:gd name="T12" fmla="*/ 40450 w 192"/>
              <a:gd name="T13" fmla="*/ 195033 h 289"/>
              <a:gd name="T14" fmla="*/ 42830 w 192"/>
              <a:gd name="T15" fmla="*/ 239034 h 289"/>
              <a:gd name="T16" fmla="*/ 16656 w 192"/>
              <a:gd name="T17" fmla="*/ 249737 h 289"/>
              <a:gd name="T18" fmla="*/ 0 w 192"/>
              <a:gd name="T19" fmla="*/ 286603 h 289"/>
              <a:gd name="T20" fmla="*/ 13087 w 192"/>
              <a:gd name="T21" fmla="*/ 321091 h 289"/>
              <a:gd name="T22" fmla="*/ 13087 w 192"/>
              <a:gd name="T23" fmla="*/ 321091 h 289"/>
              <a:gd name="T24" fmla="*/ 78521 w 192"/>
              <a:gd name="T25" fmla="*/ 241413 h 289"/>
              <a:gd name="T26" fmla="*/ 76142 w 192"/>
              <a:gd name="T27" fmla="*/ 233088 h 289"/>
              <a:gd name="T28" fmla="*/ 65435 w 192"/>
              <a:gd name="T29" fmla="*/ 214060 h 289"/>
              <a:gd name="T30" fmla="*/ 65435 w 192"/>
              <a:gd name="T31" fmla="*/ 108219 h 289"/>
              <a:gd name="T32" fmla="*/ 65435 w 192"/>
              <a:gd name="T33" fmla="*/ 102273 h 289"/>
              <a:gd name="T34" fmla="*/ 53537 w 192"/>
              <a:gd name="T35" fmla="*/ 78489 h 289"/>
              <a:gd name="T36" fmla="*/ 74952 w 192"/>
              <a:gd name="T37" fmla="*/ 39244 h 289"/>
              <a:gd name="T38" fmla="*/ 123731 w 192"/>
              <a:gd name="T39" fmla="*/ 23784 h 289"/>
              <a:gd name="T40" fmla="*/ 180837 w 192"/>
              <a:gd name="T41" fmla="*/ 44001 h 289"/>
              <a:gd name="T42" fmla="*/ 199873 w 192"/>
              <a:gd name="T43" fmla="*/ 86813 h 289"/>
              <a:gd name="T44" fmla="*/ 187976 w 192"/>
              <a:gd name="T45" fmla="*/ 112976 h 289"/>
              <a:gd name="T46" fmla="*/ 170130 w 192"/>
              <a:gd name="T47" fmla="*/ 108219 h 289"/>
              <a:gd name="T48" fmla="*/ 178458 w 192"/>
              <a:gd name="T49" fmla="*/ 122490 h 289"/>
              <a:gd name="T50" fmla="*/ 159422 w 192"/>
              <a:gd name="T51" fmla="*/ 120112 h 289"/>
              <a:gd name="T52" fmla="*/ 76142 w 192"/>
              <a:gd name="T53" fmla="*/ 120112 h 289"/>
              <a:gd name="T54" fmla="*/ 91608 w 192"/>
              <a:gd name="T55" fmla="*/ 214060 h 289"/>
              <a:gd name="T56" fmla="*/ 111834 w 192"/>
              <a:gd name="T57" fmla="*/ 253305 h 289"/>
              <a:gd name="T58" fmla="*/ 91608 w 192"/>
              <a:gd name="T59" fmla="*/ 273522 h 289"/>
              <a:gd name="T60" fmla="*/ 91608 w 192"/>
              <a:gd name="T61" fmla="*/ 313955 h 289"/>
              <a:gd name="T62" fmla="*/ 117782 w 192"/>
              <a:gd name="T63" fmla="*/ 341308 h 289"/>
              <a:gd name="T64" fmla="*/ 117782 w 192"/>
              <a:gd name="T65" fmla="*/ 341308 h 289"/>
              <a:gd name="T66" fmla="*/ 143956 w 192"/>
              <a:gd name="T67" fmla="*/ 214060 h 289"/>
              <a:gd name="T68" fmla="*/ 176078 w 192"/>
              <a:gd name="T69" fmla="*/ 151032 h 289"/>
              <a:gd name="T70" fmla="*/ 192734 w 192"/>
              <a:gd name="T71" fmla="*/ 161735 h 289"/>
              <a:gd name="T72" fmla="*/ 159422 w 192"/>
              <a:gd name="T73" fmla="*/ 223574 h 289"/>
              <a:gd name="T74" fmla="*/ 167750 w 192"/>
              <a:gd name="T75" fmla="*/ 322280 h 289"/>
              <a:gd name="T76" fmla="*/ 198683 w 192"/>
              <a:gd name="T77" fmla="*/ 343686 h 289"/>
              <a:gd name="T78" fmla="*/ 218908 w 192"/>
              <a:gd name="T79" fmla="*/ 312766 h 289"/>
              <a:gd name="T80" fmla="*/ 195114 w 192"/>
              <a:gd name="T81" fmla="*/ 296117 h 289"/>
              <a:gd name="T82" fmla="*/ 211770 w 192"/>
              <a:gd name="T83" fmla="*/ 272333 h 289"/>
              <a:gd name="T84" fmla="*/ 203442 w 192"/>
              <a:gd name="T85" fmla="*/ 233088 h 289"/>
              <a:gd name="T86" fmla="*/ 212960 w 192"/>
              <a:gd name="T87" fmla="*/ 200979 h 289"/>
              <a:gd name="T88" fmla="*/ 117782 w 192"/>
              <a:gd name="T89" fmla="*/ 164113 h 289"/>
              <a:gd name="T90" fmla="*/ 103506 w 192"/>
              <a:gd name="T91" fmla="*/ 129626 h 289"/>
              <a:gd name="T92" fmla="*/ 132059 w 192"/>
              <a:gd name="T93" fmla="*/ 129626 h 28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92" h="289">
                <a:moveTo>
                  <a:pt x="179" y="169"/>
                </a:moveTo>
                <a:cubicBezTo>
                  <a:pt x="192" y="149"/>
                  <a:pt x="190" y="123"/>
                  <a:pt x="174" y="107"/>
                </a:cubicBezTo>
                <a:cubicBezTo>
                  <a:pt x="181" y="98"/>
                  <a:pt x="186" y="87"/>
                  <a:pt x="187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7" y="73"/>
                  <a:pt x="187" y="72"/>
                  <a:pt x="187" y="70"/>
                </a:cubicBezTo>
                <a:cubicBezTo>
                  <a:pt x="187" y="52"/>
                  <a:pt x="179" y="35"/>
                  <a:pt x="165" y="23"/>
                </a:cubicBezTo>
                <a:cubicBezTo>
                  <a:pt x="151" y="10"/>
                  <a:pt x="133" y="2"/>
                  <a:pt x="112" y="1"/>
                </a:cubicBezTo>
                <a:cubicBezTo>
                  <a:pt x="109" y="0"/>
                  <a:pt x="106" y="0"/>
                  <a:pt x="104" y="0"/>
                </a:cubicBezTo>
                <a:cubicBezTo>
                  <a:pt x="84" y="0"/>
                  <a:pt x="65" y="6"/>
                  <a:pt x="51" y="17"/>
                </a:cubicBezTo>
                <a:cubicBezTo>
                  <a:pt x="37" y="28"/>
                  <a:pt x="27" y="43"/>
                  <a:pt x="25" y="61"/>
                </a:cubicBezTo>
                <a:cubicBezTo>
                  <a:pt x="25" y="63"/>
                  <a:pt x="25" y="65"/>
                  <a:pt x="25" y="66"/>
                </a:cubicBezTo>
                <a:cubicBezTo>
                  <a:pt x="25" y="78"/>
                  <a:pt x="29" y="90"/>
                  <a:pt x="36" y="100"/>
                </a:cubicBezTo>
                <a:cubicBezTo>
                  <a:pt x="24" y="113"/>
                  <a:pt x="19" y="132"/>
                  <a:pt x="26" y="150"/>
                </a:cubicBezTo>
                <a:cubicBezTo>
                  <a:pt x="28" y="155"/>
                  <a:pt x="31" y="160"/>
                  <a:pt x="34" y="164"/>
                </a:cubicBezTo>
                <a:cubicBezTo>
                  <a:pt x="28" y="179"/>
                  <a:pt x="28" y="179"/>
                  <a:pt x="28" y="179"/>
                </a:cubicBezTo>
                <a:cubicBezTo>
                  <a:pt x="36" y="201"/>
                  <a:pt x="36" y="201"/>
                  <a:pt x="36" y="201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1"/>
                  <a:pt x="0" y="241"/>
                  <a:pt x="0" y="241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41" y="259"/>
                  <a:pt x="41" y="259"/>
                  <a:pt x="41" y="259"/>
                </a:cubicBezTo>
                <a:cubicBezTo>
                  <a:pt x="66" y="203"/>
                  <a:pt x="66" y="203"/>
                  <a:pt x="66" y="203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64" y="196"/>
                  <a:pt x="64" y="196"/>
                  <a:pt x="64" y="196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61" y="185"/>
                  <a:pt x="57" y="183"/>
                  <a:pt x="55" y="180"/>
                </a:cubicBezTo>
                <a:cubicBezTo>
                  <a:pt x="43" y="168"/>
                  <a:pt x="36" y="153"/>
                  <a:pt x="36" y="136"/>
                </a:cubicBezTo>
                <a:cubicBezTo>
                  <a:pt x="36" y="119"/>
                  <a:pt x="43" y="103"/>
                  <a:pt x="55" y="91"/>
                </a:cubicBezTo>
                <a:cubicBezTo>
                  <a:pt x="58" y="88"/>
                  <a:pt x="61" y="86"/>
                  <a:pt x="65" y="83"/>
                </a:cubicBezTo>
                <a:cubicBezTo>
                  <a:pt x="61" y="84"/>
                  <a:pt x="58" y="85"/>
                  <a:pt x="55" y="86"/>
                </a:cubicBezTo>
                <a:cubicBezTo>
                  <a:pt x="54" y="87"/>
                  <a:pt x="52" y="87"/>
                  <a:pt x="51" y="88"/>
                </a:cubicBezTo>
                <a:cubicBezTo>
                  <a:pt x="47" y="81"/>
                  <a:pt x="45" y="74"/>
                  <a:pt x="45" y="66"/>
                </a:cubicBezTo>
                <a:cubicBezTo>
                  <a:pt x="45" y="65"/>
                  <a:pt x="45" y="64"/>
                  <a:pt x="45" y="63"/>
                </a:cubicBezTo>
                <a:cubicBezTo>
                  <a:pt x="46" y="51"/>
                  <a:pt x="52" y="41"/>
                  <a:pt x="63" y="33"/>
                </a:cubicBezTo>
                <a:cubicBezTo>
                  <a:pt x="73" y="25"/>
                  <a:pt x="88" y="20"/>
                  <a:pt x="104" y="20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106" y="20"/>
                  <a:pt x="108" y="20"/>
                  <a:pt x="110" y="20"/>
                </a:cubicBezTo>
                <a:cubicBezTo>
                  <a:pt x="127" y="22"/>
                  <a:pt x="142" y="28"/>
                  <a:pt x="152" y="37"/>
                </a:cubicBezTo>
                <a:cubicBezTo>
                  <a:pt x="162" y="47"/>
                  <a:pt x="168" y="58"/>
                  <a:pt x="168" y="70"/>
                </a:cubicBezTo>
                <a:cubicBezTo>
                  <a:pt x="168" y="71"/>
                  <a:pt x="168" y="72"/>
                  <a:pt x="168" y="73"/>
                </a:cubicBezTo>
                <a:cubicBezTo>
                  <a:pt x="168" y="73"/>
                  <a:pt x="168" y="73"/>
                  <a:pt x="168" y="73"/>
                </a:cubicBezTo>
                <a:cubicBezTo>
                  <a:pt x="167" y="81"/>
                  <a:pt x="164" y="89"/>
                  <a:pt x="158" y="95"/>
                </a:cubicBezTo>
                <a:cubicBezTo>
                  <a:pt x="153" y="93"/>
                  <a:pt x="148" y="92"/>
                  <a:pt x="143" y="91"/>
                </a:cubicBezTo>
                <a:cubicBezTo>
                  <a:pt x="143" y="91"/>
                  <a:pt x="143" y="91"/>
                  <a:pt x="143" y="91"/>
                </a:cubicBezTo>
                <a:cubicBezTo>
                  <a:pt x="147" y="95"/>
                  <a:pt x="149" y="98"/>
                  <a:pt x="152" y="102"/>
                </a:cubicBezTo>
                <a:cubicBezTo>
                  <a:pt x="151" y="102"/>
                  <a:pt x="151" y="103"/>
                  <a:pt x="150" y="103"/>
                </a:cubicBezTo>
                <a:cubicBezTo>
                  <a:pt x="147" y="105"/>
                  <a:pt x="144" y="107"/>
                  <a:pt x="141" y="109"/>
                </a:cubicBezTo>
                <a:cubicBezTo>
                  <a:pt x="139" y="106"/>
                  <a:pt x="137" y="103"/>
                  <a:pt x="134" y="101"/>
                </a:cubicBezTo>
                <a:cubicBezTo>
                  <a:pt x="125" y="91"/>
                  <a:pt x="112" y="86"/>
                  <a:pt x="99" y="86"/>
                </a:cubicBezTo>
                <a:cubicBezTo>
                  <a:pt x="86" y="86"/>
                  <a:pt x="74" y="91"/>
                  <a:pt x="64" y="101"/>
                </a:cubicBezTo>
                <a:cubicBezTo>
                  <a:pt x="45" y="120"/>
                  <a:pt x="45" y="152"/>
                  <a:pt x="64" y="171"/>
                </a:cubicBezTo>
                <a:cubicBezTo>
                  <a:pt x="68" y="175"/>
                  <a:pt x="72" y="178"/>
                  <a:pt x="77" y="180"/>
                </a:cubicBezTo>
                <a:cubicBezTo>
                  <a:pt x="77" y="196"/>
                  <a:pt x="77" y="196"/>
                  <a:pt x="77" y="196"/>
                </a:cubicBezTo>
                <a:cubicBezTo>
                  <a:pt x="94" y="213"/>
                  <a:pt x="94" y="213"/>
                  <a:pt x="94" y="213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94" y="247"/>
                  <a:pt x="94" y="247"/>
                  <a:pt x="94" y="247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121" y="264"/>
                  <a:pt x="121" y="264"/>
                  <a:pt x="121" y="264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26" y="178"/>
                  <a:pt x="130" y="175"/>
                  <a:pt x="134" y="171"/>
                </a:cubicBezTo>
                <a:cubicBezTo>
                  <a:pt x="146" y="159"/>
                  <a:pt x="151" y="143"/>
                  <a:pt x="148" y="127"/>
                </a:cubicBezTo>
                <a:cubicBezTo>
                  <a:pt x="152" y="125"/>
                  <a:pt x="156" y="123"/>
                  <a:pt x="160" y="120"/>
                </a:cubicBezTo>
                <a:cubicBezTo>
                  <a:pt x="161" y="125"/>
                  <a:pt x="162" y="131"/>
                  <a:pt x="162" y="136"/>
                </a:cubicBezTo>
                <a:cubicBezTo>
                  <a:pt x="162" y="153"/>
                  <a:pt x="155" y="168"/>
                  <a:pt x="143" y="180"/>
                </a:cubicBezTo>
                <a:cubicBezTo>
                  <a:pt x="141" y="183"/>
                  <a:pt x="138" y="185"/>
                  <a:pt x="134" y="188"/>
                </a:cubicBezTo>
                <a:cubicBezTo>
                  <a:pt x="134" y="239"/>
                  <a:pt x="134" y="239"/>
                  <a:pt x="134" y="239"/>
                </a:cubicBezTo>
                <a:cubicBezTo>
                  <a:pt x="141" y="271"/>
                  <a:pt x="141" y="271"/>
                  <a:pt x="141" y="271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64" y="249"/>
                  <a:pt x="164" y="249"/>
                  <a:pt x="164" y="24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71" y="196"/>
                  <a:pt x="171" y="196"/>
                  <a:pt x="171" y="196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72" y="177"/>
                  <a:pt x="176" y="173"/>
                  <a:pt x="179" y="169"/>
                </a:cubicBezTo>
                <a:close/>
                <a:moveTo>
                  <a:pt x="111" y="133"/>
                </a:moveTo>
                <a:cubicBezTo>
                  <a:pt x="108" y="136"/>
                  <a:pt x="104" y="138"/>
                  <a:pt x="99" y="138"/>
                </a:cubicBezTo>
                <a:cubicBezTo>
                  <a:pt x="95" y="138"/>
                  <a:pt x="91" y="136"/>
                  <a:pt x="87" y="133"/>
                </a:cubicBezTo>
                <a:cubicBezTo>
                  <a:pt x="81" y="126"/>
                  <a:pt x="81" y="116"/>
                  <a:pt x="87" y="109"/>
                </a:cubicBezTo>
                <a:cubicBezTo>
                  <a:pt x="91" y="106"/>
                  <a:pt x="95" y="104"/>
                  <a:pt x="99" y="104"/>
                </a:cubicBezTo>
                <a:cubicBezTo>
                  <a:pt x="104" y="104"/>
                  <a:pt x="108" y="106"/>
                  <a:pt x="111" y="109"/>
                </a:cubicBezTo>
                <a:cubicBezTo>
                  <a:pt x="118" y="116"/>
                  <a:pt x="118" y="126"/>
                  <a:pt x="111" y="133"/>
                </a:cubicBez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Freeform 354"/>
          <p:cNvSpPr>
            <a:spLocks noEditPoints="1"/>
          </p:cNvSpPr>
          <p:nvPr/>
        </p:nvSpPr>
        <p:spPr bwMode="auto">
          <a:xfrm>
            <a:off x="8291513" y="4248150"/>
            <a:ext cx="325437" cy="344488"/>
          </a:xfrm>
          <a:custGeom>
            <a:avLst/>
            <a:gdLst>
              <a:gd name="T0" fmla="*/ 279777 w 274"/>
              <a:gd name="T1" fmla="*/ 143203 h 288"/>
              <a:gd name="T2" fmla="*/ 324826 w 274"/>
              <a:gd name="T3" fmla="*/ 110982 h 288"/>
              <a:gd name="T4" fmla="*/ 296374 w 274"/>
              <a:gd name="T5" fmla="*/ 60861 h 288"/>
              <a:gd name="T6" fmla="*/ 244212 w 274"/>
              <a:gd name="T7" fmla="*/ 83535 h 288"/>
              <a:gd name="T8" fmla="*/ 196792 w 274"/>
              <a:gd name="T9" fmla="*/ 56088 h 288"/>
              <a:gd name="T10" fmla="*/ 190865 w 274"/>
              <a:gd name="T11" fmla="*/ 0 h 288"/>
              <a:gd name="T12" fmla="*/ 133961 w 274"/>
              <a:gd name="T13" fmla="*/ 0 h 288"/>
              <a:gd name="T14" fmla="*/ 128034 w 274"/>
              <a:gd name="T15" fmla="*/ 56088 h 288"/>
              <a:gd name="T16" fmla="*/ 79428 w 274"/>
              <a:gd name="T17" fmla="*/ 83535 h 288"/>
              <a:gd name="T18" fmla="*/ 28452 w 274"/>
              <a:gd name="T19" fmla="*/ 60861 h 288"/>
              <a:gd name="T20" fmla="*/ 0 w 274"/>
              <a:gd name="T21" fmla="*/ 110982 h 288"/>
              <a:gd name="T22" fmla="*/ 45049 w 274"/>
              <a:gd name="T23" fmla="*/ 143203 h 288"/>
              <a:gd name="T24" fmla="*/ 45049 w 274"/>
              <a:gd name="T25" fmla="*/ 200484 h 288"/>
              <a:gd name="T26" fmla="*/ 0 w 274"/>
              <a:gd name="T27" fmla="*/ 232704 h 288"/>
              <a:gd name="T28" fmla="*/ 28452 w 274"/>
              <a:gd name="T29" fmla="*/ 282825 h 288"/>
              <a:gd name="T30" fmla="*/ 80614 w 274"/>
              <a:gd name="T31" fmla="*/ 260151 h 288"/>
              <a:gd name="T32" fmla="*/ 128034 w 274"/>
              <a:gd name="T33" fmla="*/ 287598 h 288"/>
              <a:gd name="T34" fmla="*/ 133961 w 274"/>
              <a:gd name="T35" fmla="*/ 343686 h 288"/>
              <a:gd name="T36" fmla="*/ 190865 w 274"/>
              <a:gd name="T37" fmla="*/ 343686 h 288"/>
              <a:gd name="T38" fmla="*/ 196792 w 274"/>
              <a:gd name="T39" fmla="*/ 287598 h 288"/>
              <a:gd name="T40" fmla="*/ 244212 w 274"/>
              <a:gd name="T41" fmla="*/ 260151 h 288"/>
              <a:gd name="T42" fmla="*/ 296374 w 274"/>
              <a:gd name="T43" fmla="*/ 282825 h 288"/>
              <a:gd name="T44" fmla="*/ 324826 w 274"/>
              <a:gd name="T45" fmla="*/ 232704 h 288"/>
              <a:gd name="T46" fmla="*/ 279777 w 274"/>
              <a:gd name="T47" fmla="*/ 200484 h 288"/>
              <a:gd name="T48" fmla="*/ 279777 w 274"/>
              <a:gd name="T49" fmla="*/ 143203 h 288"/>
              <a:gd name="T50" fmla="*/ 187308 w 274"/>
              <a:gd name="T51" fmla="*/ 214804 h 288"/>
              <a:gd name="T52" fmla="*/ 137518 w 274"/>
              <a:gd name="T53" fmla="*/ 214804 h 288"/>
              <a:gd name="T54" fmla="*/ 113808 w 274"/>
              <a:gd name="T55" fmla="*/ 171843 h 288"/>
              <a:gd name="T56" fmla="*/ 137518 w 274"/>
              <a:gd name="T57" fmla="*/ 128882 h 288"/>
              <a:gd name="T58" fmla="*/ 187308 w 274"/>
              <a:gd name="T59" fmla="*/ 128882 h 288"/>
              <a:gd name="T60" fmla="*/ 212204 w 274"/>
              <a:gd name="T61" fmla="*/ 171843 h 288"/>
              <a:gd name="T62" fmla="*/ 187308 w 274"/>
              <a:gd name="T63" fmla="*/ 214804 h 2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74" h="288">
                <a:moveTo>
                  <a:pt x="236" y="120"/>
                </a:moveTo>
                <a:cubicBezTo>
                  <a:pt x="274" y="93"/>
                  <a:pt x="274" y="93"/>
                  <a:pt x="274" y="93"/>
                </a:cubicBezTo>
                <a:cubicBezTo>
                  <a:pt x="250" y="51"/>
                  <a:pt x="250" y="51"/>
                  <a:pt x="250" y="51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61" y="0"/>
                  <a:pt x="161" y="0"/>
                  <a:pt x="161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67" y="70"/>
                  <a:pt x="67" y="70"/>
                  <a:pt x="67" y="70"/>
                </a:cubicBezTo>
                <a:cubicBezTo>
                  <a:pt x="24" y="51"/>
                  <a:pt x="24" y="51"/>
                  <a:pt x="24" y="51"/>
                </a:cubicBezTo>
                <a:cubicBezTo>
                  <a:pt x="0" y="93"/>
                  <a:pt x="0" y="93"/>
                  <a:pt x="0" y="93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8" y="168"/>
                  <a:pt x="38" y="168"/>
                  <a:pt x="38" y="168"/>
                </a:cubicBezTo>
                <a:cubicBezTo>
                  <a:pt x="18" y="182"/>
                  <a:pt x="0" y="195"/>
                  <a:pt x="0" y="195"/>
                </a:cubicBezTo>
                <a:cubicBezTo>
                  <a:pt x="24" y="237"/>
                  <a:pt x="24" y="237"/>
                  <a:pt x="24" y="237"/>
                </a:cubicBezTo>
                <a:cubicBezTo>
                  <a:pt x="68" y="218"/>
                  <a:pt x="68" y="218"/>
                  <a:pt x="68" y="218"/>
                </a:cubicBezTo>
                <a:cubicBezTo>
                  <a:pt x="108" y="241"/>
                  <a:pt x="108" y="241"/>
                  <a:pt x="108" y="241"/>
                </a:cubicBezTo>
                <a:cubicBezTo>
                  <a:pt x="113" y="288"/>
                  <a:pt x="113" y="288"/>
                  <a:pt x="113" y="288"/>
                </a:cubicBezTo>
                <a:cubicBezTo>
                  <a:pt x="161" y="288"/>
                  <a:pt x="161" y="288"/>
                  <a:pt x="161" y="288"/>
                </a:cubicBezTo>
                <a:cubicBezTo>
                  <a:pt x="161" y="288"/>
                  <a:pt x="163" y="266"/>
                  <a:pt x="166" y="241"/>
                </a:cubicBezTo>
                <a:cubicBezTo>
                  <a:pt x="206" y="218"/>
                  <a:pt x="206" y="218"/>
                  <a:pt x="206" y="218"/>
                </a:cubicBezTo>
                <a:cubicBezTo>
                  <a:pt x="250" y="237"/>
                  <a:pt x="250" y="237"/>
                  <a:pt x="250" y="237"/>
                </a:cubicBezTo>
                <a:cubicBezTo>
                  <a:pt x="274" y="195"/>
                  <a:pt x="274" y="195"/>
                  <a:pt x="274" y="195"/>
                </a:cubicBezTo>
                <a:cubicBezTo>
                  <a:pt x="274" y="195"/>
                  <a:pt x="256" y="182"/>
                  <a:pt x="236" y="168"/>
                </a:cubicBezTo>
                <a:lnTo>
                  <a:pt x="236" y="120"/>
                </a:lnTo>
                <a:close/>
                <a:moveTo>
                  <a:pt x="158" y="180"/>
                </a:moveTo>
                <a:cubicBezTo>
                  <a:pt x="116" y="180"/>
                  <a:pt x="116" y="180"/>
                  <a:pt x="116" y="180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58" y="108"/>
                  <a:pt x="158" y="108"/>
                  <a:pt x="158" y="108"/>
                </a:cubicBezTo>
                <a:cubicBezTo>
                  <a:pt x="179" y="144"/>
                  <a:pt x="179" y="144"/>
                  <a:pt x="179" y="144"/>
                </a:cubicBezTo>
                <a:lnTo>
                  <a:pt x="158" y="180"/>
                </a:lnTo>
                <a:close/>
              </a:path>
            </a:pathLst>
          </a:custGeom>
          <a:solidFill>
            <a:srgbClr val="00446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1631950" y="2970213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1635125" y="32448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4038600" y="2970213"/>
            <a:ext cx="1373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4041775" y="3244850"/>
            <a:ext cx="15605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6450013" y="2970213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6453188" y="32448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8891588" y="2970213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8896350" y="32448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2849563" y="4951413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2854325" y="52260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5334000" y="4951413"/>
            <a:ext cx="1373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5338763" y="52260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7821613" y="4951413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>
            <a:spLocks noChangeArrowheads="1"/>
          </p:cNvSpPr>
          <p:nvPr/>
        </p:nvSpPr>
        <p:spPr bwMode="auto">
          <a:xfrm>
            <a:off x="7826375" y="52260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523"/>
          <a:stretch>
            <a:fillRect/>
          </a:stretch>
        </p:blipFill>
        <p:spPr>
          <a:xfrm>
            <a:off x="0" y="0"/>
            <a:ext cx="12192000" cy="686058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9976">
            <a:off x="8159951" y="-739859"/>
            <a:ext cx="457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9976" flipH="1">
            <a:off x="-673303" y="601744"/>
            <a:ext cx="457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162424" y="2689141"/>
            <a:ext cx="4181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  <a:endParaRPr lang="zh-CN" altLang="en-US" sz="3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矩形 33"/>
          <p:cNvSpPr>
            <a:spLocks noChangeArrowheads="1"/>
          </p:cNvSpPr>
          <p:nvPr/>
        </p:nvSpPr>
        <p:spPr bwMode="auto">
          <a:xfrm>
            <a:off x="3052075" y="3536752"/>
            <a:ext cx="623464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according to draw the text box size</a:t>
            </a:r>
            <a:r>
              <a:rPr lang="zh-CN" altLang="en-US" sz="1400" dirty="0" smtClean="0">
                <a:solidFill>
                  <a:schemeClr val="bg1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。</a:t>
            </a:r>
            <a:r>
              <a:rPr lang="en-US" altLang="zh-CN" sz="1400" dirty="0" smtClean="0">
                <a:solidFill>
                  <a:schemeClr val="bg1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please read the instructions and more work at the end of the template.</a:t>
            </a:r>
            <a:endParaRPr lang="en-US" altLang="zh-CN" sz="1400" dirty="0">
              <a:solidFill>
                <a:schemeClr val="bg1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523"/>
          <a:stretch>
            <a:fillRect/>
          </a:stretch>
        </p:blipFill>
        <p:spPr>
          <a:xfrm>
            <a:off x="0" y="0"/>
            <a:ext cx="12192000" cy="686058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7199" y="79291"/>
            <a:ext cx="4181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  <a:endParaRPr lang="zh-CN" altLang="en-US" sz="28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20" t="6120" r="12616" b="82402"/>
          <a:stretch>
            <a:fillRect/>
          </a:stretch>
        </p:blipFill>
        <p:spPr>
          <a:xfrm rot="575745" flipH="1">
            <a:off x="157909" y="115071"/>
            <a:ext cx="318026" cy="544030"/>
          </a:xfrm>
          <a:prstGeom prst="rect">
            <a:avLst/>
          </a:prstGeom>
        </p:spPr>
      </p:pic>
      <p:sp>
        <p:nvSpPr>
          <p:cNvPr id="5" name="空心弧 4"/>
          <p:cNvSpPr/>
          <p:nvPr/>
        </p:nvSpPr>
        <p:spPr>
          <a:xfrm rot="4300279">
            <a:off x="1388269" y="2037557"/>
            <a:ext cx="1800225" cy="1798637"/>
          </a:xfrm>
          <a:prstGeom prst="blockArc">
            <a:avLst>
              <a:gd name="adj1" fmla="val 17100000"/>
              <a:gd name="adj2" fmla="val 11499486"/>
              <a:gd name="adj3" fmla="val 14654"/>
            </a:avLst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 rot="4300279">
            <a:off x="1582738" y="2230438"/>
            <a:ext cx="1411287" cy="14112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KSO_Shape"/>
          <p:cNvSpPr/>
          <p:nvPr/>
        </p:nvSpPr>
        <p:spPr bwMode="auto">
          <a:xfrm flipH="1">
            <a:off x="1909763" y="2628900"/>
            <a:ext cx="808037" cy="673100"/>
          </a:xfrm>
          <a:custGeom>
            <a:avLst/>
            <a:gdLst>
              <a:gd name="T0" fmla="*/ 2147483646 w 282"/>
              <a:gd name="T1" fmla="*/ 2147483646 h 235"/>
              <a:gd name="T2" fmla="*/ 2147483646 w 282"/>
              <a:gd name="T3" fmla="*/ 2147483646 h 235"/>
              <a:gd name="T4" fmla="*/ 2147483646 w 282"/>
              <a:gd name="T5" fmla="*/ 2147483646 h 235"/>
              <a:gd name="T6" fmla="*/ 2147483646 w 282"/>
              <a:gd name="T7" fmla="*/ 2147483646 h 235"/>
              <a:gd name="T8" fmla="*/ 2147483646 w 282"/>
              <a:gd name="T9" fmla="*/ 2147483646 h 235"/>
              <a:gd name="T10" fmla="*/ 2147483646 w 282"/>
              <a:gd name="T11" fmla="*/ 2147483646 h 235"/>
              <a:gd name="T12" fmla="*/ 2147483646 w 282"/>
              <a:gd name="T13" fmla="*/ 2147483646 h 235"/>
              <a:gd name="T14" fmla="*/ 2147483646 w 282"/>
              <a:gd name="T15" fmla="*/ 2147483646 h 235"/>
              <a:gd name="T16" fmla="*/ 2147483646 w 282"/>
              <a:gd name="T17" fmla="*/ 2147483646 h 235"/>
              <a:gd name="T18" fmla="*/ 2147483646 w 282"/>
              <a:gd name="T19" fmla="*/ 2147483646 h 235"/>
              <a:gd name="T20" fmla="*/ 2147483646 w 282"/>
              <a:gd name="T21" fmla="*/ 2147483646 h 235"/>
              <a:gd name="T22" fmla="*/ 2147483646 w 282"/>
              <a:gd name="T23" fmla="*/ 2147483646 h 235"/>
              <a:gd name="T24" fmla="*/ 2147483646 w 282"/>
              <a:gd name="T25" fmla="*/ 2147483646 h 235"/>
              <a:gd name="T26" fmla="*/ 2147483646 w 282"/>
              <a:gd name="T27" fmla="*/ 2147483646 h 235"/>
              <a:gd name="T28" fmla="*/ 2147483646 w 282"/>
              <a:gd name="T29" fmla="*/ 2147483646 h 235"/>
              <a:gd name="T30" fmla="*/ 2147483646 w 282"/>
              <a:gd name="T31" fmla="*/ 2147483646 h 235"/>
              <a:gd name="T32" fmla="*/ 2147483646 w 282"/>
              <a:gd name="T33" fmla="*/ 2147483646 h 235"/>
              <a:gd name="T34" fmla="*/ 2147483646 w 282"/>
              <a:gd name="T35" fmla="*/ 2147483646 h 235"/>
              <a:gd name="T36" fmla="*/ 2147483646 w 282"/>
              <a:gd name="T37" fmla="*/ 2147483646 h 235"/>
              <a:gd name="T38" fmla="*/ 2147483646 w 282"/>
              <a:gd name="T39" fmla="*/ 2147483646 h 235"/>
              <a:gd name="T40" fmla="*/ 2147483646 w 282"/>
              <a:gd name="T41" fmla="*/ 2147483646 h 235"/>
              <a:gd name="T42" fmla="*/ 2147483646 w 282"/>
              <a:gd name="T43" fmla="*/ 2147483646 h 235"/>
              <a:gd name="T44" fmla="*/ 2147483646 w 282"/>
              <a:gd name="T45" fmla="*/ 2147483646 h 235"/>
              <a:gd name="T46" fmla="*/ 2147483646 w 282"/>
              <a:gd name="T47" fmla="*/ 2147483646 h 235"/>
              <a:gd name="T48" fmla="*/ 2147483646 w 282"/>
              <a:gd name="T49" fmla="*/ 2147483646 h 235"/>
              <a:gd name="T50" fmla="*/ 2147483646 w 282"/>
              <a:gd name="T51" fmla="*/ 2147483646 h 235"/>
              <a:gd name="T52" fmla="*/ 2147483646 w 282"/>
              <a:gd name="T53" fmla="*/ 2147483646 h 235"/>
              <a:gd name="T54" fmla="*/ 2147483646 w 282"/>
              <a:gd name="T55" fmla="*/ 2147483646 h 235"/>
              <a:gd name="T56" fmla="*/ 2147483646 w 282"/>
              <a:gd name="T57" fmla="*/ 2147483646 h 235"/>
              <a:gd name="T58" fmla="*/ 2147483646 w 282"/>
              <a:gd name="T59" fmla="*/ 2147483646 h 235"/>
              <a:gd name="T60" fmla="*/ 2147483646 w 282"/>
              <a:gd name="T61" fmla="*/ 2147483646 h 235"/>
              <a:gd name="T62" fmla="*/ 2147483646 w 282"/>
              <a:gd name="T63" fmla="*/ 2147483646 h 235"/>
              <a:gd name="T64" fmla="*/ 2147483646 w 282"/>
              <a:gd name="T65" fmla="*/ 2147483646 h 235"/>
              <a:gd name="T66" fmla="*/ 2147483646 w 282"/>
              <a:gd name="T67" fmla="*/ 2147483646 h 235"/>
              <a:gd name="T68" fmla="*/ 2147483646 w 282"/>
              <a:gd name="T69" fmla="*/ 2147483646 h 235"/>
              <a:gd name="T70" fmla="*/ 2147483646 w 282"/>
              <a:gd name="T71" fmla="*/ 2147483646 h 235"/>
              <a:gd name="T72" fmla="*/ 2147483646 w 282"/>
              <a:gd name="T73" fmla="*/ 2147483646 h 235"/>
              <a:gd name="T74" fmla="*/ 2147483646 w 282"/>
              <a:gd name="T75" fmla="*/ 2147483646 h 235"/>
              <a:gd name="T76" fmla="*/ 2147483646 w 282"/>
              <a:gd name="T77" fmla="*/ 2147483646 h 235"/>
              <a:gd name="T78" fmla="*/ 2147483646 w 282"/>
              <a:gd name="T79" fmla="*/ 2147483646 h 235"/>
              <a:gd name="T80" fmla="*/ 2147483646 w 282"/>
              <a:gd name="T81" fmla="*/ 2147483646 h 235"/>
              <a:gd name="T82" fmla="*/ 2147483646 w 282"/>
              <a:gd name="T83" fmla="*/ 2147483646 h 235"/>
              <a:gd name="T84" fmla="*/ 2147483646 w 282"/>
              <a:gd name="T85" fmla="*/ 2147483646 h 235"/>
              <a:gd name="T86" fmla="*/ 2147483646 w 282"/>
              <a:gd name="T87" fmla="*/ 2147483646 h 235"/>
              <a:gd name="T88" fmla="*/ 2147483646 w 282"/>
              <a:gd name="T89" fmla="*/ 2147483646 h 235"/>
              <a:gd name="T90" fmla="*/ 2147483646 w 282"/>
              <a:gd name="T91" fmla="*/ 2147483646 h 235"/>
              <a:gd name="T92" fmla="*/ 2147483646 w 282"/>
              <a:gd name="T93" fmla="*/ 2147483646 h 235"/>
              <a:gd name="T94" fmla="*/ 2147483646 w 282"/>
              <a:gd name="T95" fmla="*/ 2147483646 h 235"/>
              <a:gd name="T96" fmla="*/ 2147483646 w 282"/>
              <a:gd name="T97" fmla="*/ 2147483646 h 235"/>
              <a:gd name="T98" fmla="*/ 2147483646 w 282"/>
              <a:gd name="T99" fmla="*/ 2147483646 h 235"/>
              <a:gd name="T100" fmla="*/ 2147483646 w 282"/>
              <a:gd name="T101" fmla="*/ 2147483646 h 235"/>
              <a:gd name="T102" fmla="*/ 0 w 282"/>
              <a:gd name="T103" fmla="*/ 2147483646 h 235"/>
              <a:gd name="T104" fmla="*/ 0 w 282"/>
              <a:gd name="T105" fmla="*/ 2147483646 h 235"/>
              <a:gd name="T106" fmla="*/ 2147483646 w 282"/>
              <a:gd name="T107" fmla="*/ 2147483646 h 235"/>
              <a:gd name="T108" fmla="*/ 2147483646 w 282"/>
              <a:gd name="T109" fmla="*/ 2147483646 h 235"/>
              <a:gd name="T110" fmla="*/ 2147483646 w 282"/>
              <a:gd name="T111" fmla="*/ 2147483646 h 235"/>
              <a:gd name="T112" fmla="*/ 2147483646 w 282"/>
              <a:gd name="T113" fmla="*/ 2147483646 h 235"/>
              <a:gd name="T114" fmla="*/ 2147483646 w 282"/>
              <a:gd name="T115" fmla="*/ 2147483646 h 235"/>
              <a:gd name="T116" fmla="*/ 2147483646 w 282"/>
              <a:gd name="T117" fmla="*/ 2147483646 h 235"/>
              <a:gd name="T118" fmla="*/ 2147483646 w 282"/>
              <a:gd name="T119" fmla="*/ 2147483646 h 235"/>
              <a:gd name="T120" fmla="*/ 2147483646 w 282"/>
              <a:gd name="T121" fmla="*/ 2147483646 h 235"/>
              <a:gd name="T122" fmla="*/ 2147483646 w 282"/>
              <a:gd name="T123" fmla="*/ 2147483646 h 2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矩形 21"/>
          <p:cNvSpPr>
            <a:spLocks noChangeArrowheads="1"/>
          </p:cNvSpPr>
          <p:nvPr/>
        </p:nvSpPr>
        <p:spPr bwMode="auto">
          <a:xfrm>
            <a:off x="1265238" y="3959225"/>
            <a:ext cx="2047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75%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空心弧 10"/>
          <p:cNvSpPr/>
          <p:nvPr/>
        </p:nvSpPr>
        <p:spPr>
          <a:xfrm rot="4300279">
            <a:off x="5096669" y="2037557"/>
            <a:ext cx="1800225" cy="1798637"/>
          </a:xfrm>
          <a:prstGeom prst="blockArc">
            <a:avLst>
              <a:gd name="adj1" fmla="val 17100000"/>
              <a:gd name="adj2" fmla="val 8867636"/>
              <a:gd name="adj3" fmla="val 11258"/>
            </a:avLst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 rot="4300279">
            <a:off x="5291138" y="2230438"/>
            <a:ext cx="1411287" cy="14112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KSO_Shape"/>
          <p:cNvSpPr/>
          <p:nvPr/>
        </p:nvSpPr>
        <p:spPr bwMode="auto">
          <a:xfrm flipH="1">
            <a:off x="5618163" y="2628900"/>
            <a:ext cx="808037" cy="673100"/>
          </a:xfrm>
          <a:custGeom>
            <a:avLst/>
            <a:gdLst>
              <a:gd name="T0" fmla="*/ 2147483646 w 282"/>
              <a:gd name="T1" fmla="*/ 2147483646 h 235"/>
              <a:gd name="T2" fmla="*/ 2147483646 w 282"/>
              <a:gd name="T3" fmla="*/ 2147483646 h 235"/>
              <a:gd name="T4" fmla="*/ 2147483646 w 282"/>
              <a:gd name="T5" fmla="*/ 2147483646 h 235"/>
              <a:gd name="T6" fmla="*/ 2147483646 w 282"/>
              <a:gd name="T7" fmla="*/ 2147483646 h 235"/>
              <a:gd name="T8" fmla="*/ 2147483646 w 282"/>
              <a:gd name="T9" fmla="*/ 2147483646 h 235"/>
              <a:gd name="T10" fmla="*/ 2147483646 w 282"/>
              <a:gd name="T11" fmla="*/ 2147483646 h 235"/>
              <a:gd name="T12" fmla="*/ 2147483646 w 282"/>
              <a:gd name="T13" fmla="*/ 2147483646 h 235"/>
              <a:gd name="T14" fmla="*/ 2147483646 w 282"/>
              <a:gd name="T15" fmla="*/ 2147483646 h 235"/>
              <a:gd name="T16" fmla="*/ 2147483646 w 282"/>
              <a:gd name="T17" fmla="*/ 2147483646 h 235"/>
              <a:gd name="T18" fmla="*/ 2147483646 w 282"/>
              <a:gd name="T19" fmla="*/ 2147483646 h 235"/>
              <a:gd name="T20" fmla="*/ 2147483646 w 282"/>
              <a:gd name="T21" fmla="*/ 2147483646 h 235"/>
              <a:gd name="T22" fmla="*/ 2147483646 w 282"/>
              <a:gd name="T23" fmla="*/ 2147483646 h 235"/>
              <a:gd name="T24" fmla="*/ 2147483646 w 282"/>
              <a:gd name="T25" fmla="*/ 2147483646 h 235"/>
              <a:gd name="T26" fmla="*/ 2147483646 w 282"/>
              <a:gd name="T27" fmla="*/ 2147483646 h 235"/>
              <a:gd name="T28" fmla="*/ 2147483646 w 282"/>
              <a:gd name="T29" fmla="*/ 2147483646 h 235"/>
              <a:gd name="T30" fmla="*/ 2147483646 w 282"/>
              <a:gd name="T31" fmla="*/ 2147483646 h 235"/>
              <a:gd name="T32" fmla="*/ 2147483646 w 282"/>
              <a:gd name="T33" fmla="*/ 2147483646 h 235"/>
              <a:gd name="T34" fmla="*/ 2147483646 w 282"/>
              <a:gd name="T35" fmla="*/ 2147483646 h 235"/>
              <a:gd name="T36" fmla="*/ 2147483646 w 282"/>
              <a:gd name="T37" fmla="*/ 2147483646 h 235"/>
              <a:gd name="T38" fmla="*/ 2147483646 w 282"/>
              <a:gd name="T39" fmla="*/ 2147483646 h 235"/>
              <a:gd name="T40" fmla="*/ 2147483646 w 282"/>
              <a:gd name="T41" fmla="*/ 2147483646 h 235"/>
              <a:gd name="T42" fmla="*/ 2147483646 w 282"/>
              <a:gd name="T43" fmla="*/ 2147483646 h 235"/>
              <a:gd name="T44" fmla="*/ 2147483646 w 282"/>
              <a:gd name="T45" fmla="*/ 2147483646 h 235"/>
              <a:gd name="T46" fmla="*/ 2147483646 w 282"/>
              <a:gd name="T47" fmla="*/ 2147483646 h 235"/>
              <a:gd name="T48" fmla="*/ 2147483646 w 282"/>
              <a:gd name="T49" fmla="*/ 2147483646 h 235"/>
              <a:gd name="T50" fmla="*/ 2147483646 w 282"/>
              <a:gd name="T51" fmla="*/ 2147483646 h 235"/>
              <a:gd name="T52" fmla="*/ 2147483646 w 282"/>
              <a:gd name="T53" fmla="*/ 2147483646 h 235"/>
              <a:gd name="T54" fmla="*/ 2147483646 w 282"/>
              <a:gd name="T55" fmla="*/ 2147483646 h 235"/>
              <a:gd name="T56" fmla="*/ 2147483646 w 282"/>
              <a:gd name="T57" fmla="*/ 2147483646 h 235"/>
              <a:gd name="T58" fmla="*/ 2147483646 w 282"/>
              <a:gd name="T59" fmla="*/ 2147483646 h 235"/>
              <a:gd name="T60" fmla="*/ 2147483646 w 282"/>
              <a:gd name="T61" fmla="*/ 2147483646 h 235"/>
              <a:gd name="T62" fmla="*/ 2147483646 w 282"/>
              <a:gd name="T63" fmla="*/ 2147483646 h 235"/>
              <a:gd name="T64" fmla="*/ 2147483646 w 282"/>
              <a:gd name="T65" fmla="*/ 2147483646 h 235"/>
              <a:gd name="T66" fmla="*/ 2147483646 w 282"/>
              <a:gd name="T67" fmla="*/ 2147483646 h 235"/>
              <a:gd name="T68" fmla="*/ 2147483646 w 282"/>
              <a:gd name="T69" fmla="*/ 2147483646 h 235"/>
              <a:gd name="T70" fmla="*/ 2147483646 w 282"/>
              <a:gd name="T71" fmla="*/ 2147483646 h 235"/>
              <a:gd name="T72" fmla="*/ 2147483646 w 282"/>
              <a:gd name="T73" fmla="*/ 2147483646 h 235"/>
              <a:gd name="T74" fmla="*/ 2147483646 w 282"/>
              <a:gd name="T75" fmla="*/ 2147483646 h 235"/>
              <a:gd name="T76" fmla="*/ 2147483646 w 282"/>
              <a:gd name="T77" fmla="*/ 2147483646 h 235"/>
              <a:gd name="T78" fmla="*/ 2147483646 w 282"/>
              <a:gd name="T79" fmla="*/ 2147483646 h 235"/>
              <a:gd name="T80" fmla="*/ 2147483646 w 282"/>
              <a:gd name="T81" fmla="*/ 2147483646 h 235"/>
              <a:gd name="T82" fmla="*/ 2147483646 w 282"/>
              <a:gd name="T83" fmla="*/ 2147483646 h 235"/>
              <a:gd name="T84" fmla="*/ 2147483646 w 282"/>
              <a:gd name="T85" fmla="*/ 2147483646 h 235"/>
              <a:gd name="T86" fmla="*/ 2147483646 w 282"/>
              <a:gd name="T87" fmla="*/ 2147483646 h 235"/>
              <a:gd name="T88" fmla="*/ 2147483646 w 282"/>
              <a:gd name="T89" fmla="*/ 2147483646 h 235"/>
              <a:gd name="T90" fmla="*/ 2147483646 w 282"/>
              <a:gd name="T91" fmla="*/ 2147483646 h 235"/>
              <a:gd name="T92" fmla="*/ 2147483646 w 282"/>
              <a:gd name="T93" fmla="*/ 2147483646 h 235"/>
              <a:gd name="T94" fmla="*/ 2147483646 w 282"/>
              <a:gd name="T95" fmla="*/ 2147483646 h 235"/>
              <a:gd name="T96" fmla="*/ 2147483646 w 282"/>
              <a:gd name="T97" fmla="*/ 2147483646 h 235"/>
              <a:gd name="T98" fmla="*/ 2147483646 w 282"/>
              <a:gd name="T99" fmla="*/ 2147483646 h 235"/>
              <a:gd name="T100" fmla="*/ 2147483646 w 282"/>
              <a:gd name="T101" fmla="*/ 2147483646 h 235"/>
              <a:gd name="T102" fmla="*/ 0 w 282"/>
              <a:gd name="T103" fmla="*/ 2147483646 h 235"/>
              <a:gd name="T104" fmla="*/ 0 w 282"/>
              <a:gd name="T105" fmla="*/ 2147483646 h 235"/>
              <a:gd name="T106" fmla="*/ 2147483646 w 282"/>
              <a:gd name="T107" fmla="*/ 2147483646 h 235"/>
              <a:gd name="T108" fmla="*/ 2147483646 w 282"/>
              <a:gd name="T109" fmla="*/ 2147483646 h 235"/>
              <a:gd name="T110" fmla="*/ 2147483646 w 282"/>
              <a:gd name="T111" fmla="*/ 2147483646 h 235"/>
              <a:gd name="T112" fmla="*/ 2147483646 w 282"/>
              <a:gd name="T113" fmla="*/ 2147483646 h 235"/>
              <a:gd name="T114" fmla="*/ 2147483646 w 282"/>
              <a:gd name="T115" fmla="*/ 2147483646 h 235"/>
              <a:gd name="T116" fmla="*/ 2147483646 w 282"/>
              <a:gd name="T117" fmla="*/ 2147483646 h 235"/>
              <a:gd name="T118" fmla="*/ 2147483646 w 282"/>
              <a:gd name="T119" fmla="*/ 2147483646 h 235"/>
              <a:gd name="T120" fmla="*/ 2147483646 w 282"/>
              <a:gd name="T121" fmla="*/ 2147483646 h 235"/>
              <a:gd name="T122" fmla="*/ 2147483646 w 282"/>
              <a:gd name="T123" fmla="*/ 2147483646 h 2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矩形 25"/>
          <p:cNvSpPr>
            <a:spLocks noChangeArrowheads="1"/>
          </p:cNvSpPr>
          <p:nvPr/>
        </p:nvSpPr>
        <p:spPr bwMode="auto">
          <a:xfrm>
            <a:off x="4973638" y="3959225"/>
            <a:ext cx="2047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空心弧 14"/>
          <p:cNvSpPr/>
          <p:nvPr/>
        </p:nvSpPr>
        <p:spPr>
          <a:xfrm rot="4300279">
            <a:off x="8805069" y="2037557"/>
            <a:ext cx="1800225" cy="1798637"/>
          </a:xfrm>
          <a:prstGeom prst="blockArc">
            <a:avLst>
              <a:gd name="adj1" fmla="val 12505679"/>
              <a:gd name="adj2" fmla="val 10800000"/>
              <a:gd name="adj3" fmla="val 13866"/>
            </a:avLst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 rot="4300279">
            <a:off x="8999538" y="2230438"/>
            <a:ext cx="1411287" cy="14112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KSO_Shape"/>
          <p:cNvSpPr/>
          <p:nvPr/>
        </p:nvSpPr>
        <p:spPr bwMode="auto">
          <a:xfrm flipH="1">
            <a:off x="9326563" y="2628900"/>
            <a:ext cx="808037" cy="673100"/>
          </a:xfrm>
          <a:custGeom>
            <a:avLst/>
            <a:gdLst>
              <a:gd name="T0" fmla="*/ 2147483646 w 282"/>
              <a:gd name="T1" fmla="*/ 2147483646 h 235"/>
              <a:gd name="T2" fmla="*/ 2147483646 w 282"/>
              <a:gd name="T3" fmla="*/ 2147483646 h 235"/>
              <a:gd name="T4" fmla="*/ 2147483646 w 282"/>
              <a:gd name="T5" fmla="*/ 2147483646 h 235"/>
              <a:gd name="T6" fmla="*/ 2147483646 w 282"/>
              <a:gd name="T7" fmla="*/ 2147483646 h 235"/>
              <a:gd name="T8" fmla="*/ 2147483646 w 282"/>
              <a:gd name="T9" fmla="*/ 2147483646 h 235"/>
              <a:gd name="T10" fmla="*/ 2147483646 w 282"/>
              <a:gd name="T11" fmla="*/ 2147483646 h 235"/>
              <a:gd name="T12" fmla="*/ 2147483646 w 282"/>
              <a:gd name="T13" fmla="*/ 2147483646 h 235"/>
              <a:gd name="T14" fmla="*/ 2147483646 w 282"/>
              <a:gd name="T15" fmla="*/ 2147483646 h 235"/>
              <a:gd name="T16" fmla="*/ 2147483646 w 282"/>
              <a:gd name="T17" fmla="*/ 2147483646 h 235"/>
              <a:gd name="T18" fmla="*/ 2147483646 w 282"/>
              <a:gd name="T19" fmla="*/ 2147483646 h 235"/>
              <a:gd name="T20" fmla="*/ 2147483646 w 282"/>
              <a:gd name="T21" fmla="*/ 2147483646 h 235"/>
              <a:gd name="T22" fmla="*/ 2147483646 w 282"/>
              <a:gd name="T23" fmla="*/ 2147483646 h 235"/>
              <a:gd name="T24" fmla="*/ 2147483646 w 282"/>
              <a:gd name="T25" fmla="*/ 2147483646 h 235"/>
              <a:gd name="T26" fmla="*/ 2147483646 w 282"/>
              <a:gd name="T27" fmla="*/ 2147483646 h 235"/>
              <a:gd name="T28" fmla="*/ 2147483646 w 282"/>
              <a:gd name="T29" fmla="*/ 2147483646 h 235"/>
              <a:gd name="T30" fmla="*/ 2147483646 w 282"/>
              <a:gd name="T31" fmla="*/ 2147483646 h 235"/>
              <a:gd name="T32" fmla="*/ 2147483646 w 282"/>
              <a:gd name="T33" fmla="*/ 2147483646 h 235"/>
              <a:gd name="T34" fmla="*/ 2147483646 w 282"/>
              <a:gd name="T35" fmla="*/ 2147483646 h 235"/>
              <a:gd name="T36" fmla="*/ 2147483646 w 282"/>
              <a:gd name="T37" fmla="*/ 2147483646 h 235"/>
              <a:gd name="T38" fmla="*/ 2147483646 w 282"/>
              <a:gd name="T39" fmla="*/ 2147483646 h 235"/>
              <a:gd name="T40" fmla="*/ 2147483646 w 282"/>
              <a:gd name="T41" fmla="*/ 2147483646 h 235"/>
              <a:gd name="T42" fmla="*/ 2147483646 w 282"/>
              <a:gd name="T43" fmla="*/ 2147483646 h 235"/>
              <a:gd name="T44" fmla="*/ 2147483646 w 282"/>
              <a:gd name="T45" fmla="*/ 2147483646 h 235"/>
              <a:gd name="T46" fmla="*/ 2147483646 w 282"/>
              <a:gd name="T47" fmla="*/ 2147483646 h 235"/>
              <a:gd name="T48" fmla="*/ 2147483646 w 282"/>
              <a:gd name="T49" fmla="*/ 2147483646 h 235"/>
              <a:gd name="T50" fmla="*/ 2147483646 w 282"/>
              <a:gd name="T51" fmla="*/ 2147483646 h 235"/>
              <a:gd name="T52" fmla="*/ 2147483646 w 282"/>
              <a:gd name="T53" fmla="*/ 2147483646 h 235"/>
              <a:gd name="T54" fmla="*/ 2147483646 w 282"/>
              <a:gd name="T55" fmla="*/ 2147483646 h 235"/>
              <a:gd name="T56" fmla="*/ 2147483646 w 282"/>
              <a:gd name="T57" fmla="*/ 2147483646 h 235"/>
              <a:gd name="T58" fmla="*/ 2147483646 w 282"/>
              <a:gd name="T59" fmla="*/ 2147483646 h 235"/>
              <a:gd name="T60" fmla="*/ 2147483646 w 282"/>
              <a:gd name="T61" fmla="*/ 2147483646 h 235"/>
              <a:gd name="T62" fmla="*/ 2147483646 w 282"/>
              <a:gd name="T63" fmla="*/ 2147483646 h 235"/>
              <a:gd name="T64" fmla="*/ 2147483646 w 282"/>
              <a:gd name="T65" fmla="*/ 2147483646 h 235"/>
              <a:gd name="T66" fmla="*/ 2147483646 w 282"/>
              <a:gd name="T67" fmla="*/ 2147483646 h 235"/>
              <a:gd name="T68" fmla="*/ 2147483646 w 282"/>
              <a:gd name="T69" fmla="*/ 2147483646 h 235"/>
              <a:gd name="T70" fmla="*/ 2147483646 w 282"/>
              <a:gd name="T71" fmla="*/ 2147483646 h 235"/>
              <a:gd name="T72" fmla="*/ 2147483646 w 282"/>
              <a:gd name="T73" fmla="*/ 2147483646 h 235"/>
              <a:gd name="T74" fmla="*/ 2147483646 w 282"/>
              <a:gd name="T75" fmla="*/ 2147483646 h 235"/>
              <a:gd name="T76" fmla="*/ 2147483646 w 282"/>
              <a:gd name="T77" fmla="*/ 2147483646 h 235"/>
              <a:gd name="T78" fmla="*/ 2147483646 w 282"/>
              <a:gd name="T79" fmla="*/ 2147483646 h 235"/>
              <a:gd name="T80" fmla="*/ 2147483646 w 282"/>
              <a:gd name="T81" fmla="*/ 2147483646 h 235"/>
              <a:gd name="T82" fmla="*/ 2147483646 w 282"/>
              <a:gd name="T83" fmla="*/ 2147483646 h 235"/>
              <a:gd name="T84" fmla="*/ 2147483646 w 282"/>
              <a:gd name="T85" fmla="*/ 2147483646 h 235"/>
              <a:gd name="T86" fmla="*/ 2147483646 w 282"/>
              <a:gd name="T87" fmla="*/ 2147483646 h 235"/>
              <a:gd name="T88" fmla="*/ 2147483646 w 282"/>
              <a:gd name="T89" fmla="*/ 2147483646 h 235"/>
              <a:gd name="T90" fmla="*/ 2147483646 w 282"/>
              <a:gd name="T91" fmla="*/ 2147483646 h 235"/>
              <a:gd name="T92" fmla="*/ 2147483646 w 282"/>
              <a:gd name="T93" fmla="*/ 2147483646 h 235"/>
              <a:gd name="T94" fmla="*/ 2147483646 w 282"/>
              <a:gd name="T95" fmla="*/ 2147483646 h 235"/>
              <a:gd name="T96" fmla="*/ 2147483646 w 282"/>
              <a:gd name="T97" fmla="*/ 2147483646 h 235"/>
              <a:gd name="T98" fmla="*/ 2147483646 w 282"/>
              <a:gd name="T99" fmla="*/ 2147483646 h 235"/>
              <a:gd name="T100" fmla="*/ 2147483646 w 282"/>
              <a:gd name="T101" fmla="*/ 2147483646 h 235"/>
              <a:gd name="T102" fmla="*/ 0 w 282"/>
              <a:gd name="T103" fmla="*/ 2147483646 h 235"/>
              <a:gd name="T104" fmla="*/ 0 w 282"/>
              <a:gd name="T105" fmla="*/ 2147483646 h 235"/>
              <a:gd name="T106" fmla="*/ 2147483646 w 282"/>
              <a:gd name="T107" fmla="*/ 2147483646 h 235"/>
              <a:gd name="T108" fmla="*/ 2147483646 w 282"/>
              <a:gd name="T109" fmla="*/ 2147483646 h 235"/>
              <a:gd name="T110" fmla="*/ 2147483646 w 282"/>
              <a:gd name="T111" fmla="*/ 2147483646 h 235"/>
              <a:gd name="T112" fmla="*/ 2147483646 w 282"/>
              <a:gd name="T113" fmla="*/ 2147483646 h 235"/>
              <a:gd name="T114" fmla="*/ 2147483646 w 282"/>
              <a:gd name="T115" fmla="*/ 2147483646 h 235"/>
              <a:gd name="T116" fmla="*/ 2147483646 w 282"/>
              <a:gd name="T117" fmla="*/ 2147483646 h 235"/>
              <a:gd name="T118" fmla="*/ 2147483646 w 282"/>
              <a:gd name="T119" fmla="*/ 2147483646 h 235"/>
              <a:gd name="T120" fmla="*/ 2147483646 w 282"/>
              <a:gd name="T121" fmla="*/ 2147483646 h 235"/>
              <a:gd name="T122" fmla="*/ 2147483646 w 282"/>
              <a:gd name="T123" fmla="*/ 2147483646 h 2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矩形 29"/>
          <p:cNvSpPr>
            <a:spLocks noChangeArrowheads="1"/>
          </p:cNvSpPr>
          <p:nvPr/>
        </p:nvSpPr>
        <p:spPr bwMode="auto">
          <a:xfrm>
            <a:off x="8682038" y="3959225"/>
            <a:ext cx="2047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90%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974725" y="45513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977900" y="4837113"/>
            <a:ext cx="23352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749800" y="45513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4754563" y="48371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8504238" y="45513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8509000" y="48371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5" name="图片 344"/>
          <p:cNvPicPr>
            <a:picLocks noChangeAspect="1"/>
          </p:cNvPicPr>
          <p:nvPr/>
        </p:nvPicPr>
        <p:blipFill rotWithShape="1">
          <a:blip r:embed="rId1"/>
          <a:srcRect r="523"/>
          <a:stretch>
            <a:fillRect/>
          </a:stretch>
        </p:blipFill>
        <p:spPr>
          <a:xfrm>
            <a:off x="0" y="0"/>
            <a:ext cx="12192000" cy="68605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7" y="243192"/>
            <a:ext cx="191615" cy="330741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82102" y="243191"/>
            <a:ext cx="97277" cy="33074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7579" y="168926"/>
            <a:ext cx="4510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TITLE HERE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1608138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文本框 12"/>
          <p:cNvSpPr txBox="1">
            <a:spLocks noChangeArrowheads="1"/>
          </p:cNvSpPr>
          <p:nvPr/>
        </p:nvSpPr>
        <p:spPr bwMode="auto">
          <a:xfrm>
            <a:off x="2427288" y="168275"/>
            <a:ext cx="73310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赠送图标大集合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21"/>
          <p:cNvSpPr/>
          <p:nvPr/>
        </p:nvSpPr>
        <p:spPr bwMode="auto">
          <a:xfrm>
            <a:off x="8726488" y="2390775"/>
            <a:ext cx="204787" cy="169863"/>
          </a:xfrm>
          <a:custGeom>
            <a:avLst/>
            <a:gdLst>
              <a:gd name="T0" fmla="*/ 204788 w 129"/>
              <a:gd name="T1" fmla="*/ 0 h 107"/>
              <a:gd name="T2" fmla="*/ 204788 w 129"/>
              <a:gd name="T3" fmla="*/ 169863 h 107"/>
              <a:gd name="T4" fmla="*/ 0 w 129"/>
              <a:gd name="T5" fmla="*/ 169863 h 107"/>
              <a:gd name="T6" fmla="*/ 0 w 129"/>
              <a:gd name="T7" fmla="*/ 0 h 10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9" h="107">
                <a:moveTo>
                  <a:pt x="129" y="0"/>
                </a:moveTo>
                <a:lnTo>
                  <a:pt x="129" y="107"/>
                </a:lnTo>
                <a:lnTo>
                  <a:pt x="0" y="107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22"/>
          <p:cNvSpPr/>
          <p:nvPr/>
        </p:nvSpPr>
        <p:spPr bwMode="auto">
          <a:xfrm>
            <a:off x="8682038" y="2293938"/>
            <a:ext cx="293687" cy="136525"/>
          </a:xfrm>
          <a:custGeom>
            <a:avLst/>
            <a:gdLst>
              <a:gd name="T0" fmla="*/ 0 w 185"/>
              <a:gd name="T1" fmla="*/ 136525 h 86"/>
              <a:gd name="T2" fmla="*/ 146050 w 185"/>
              <a:gd name="T3" fmla="*/ 0 h 86"/>
              <a:gd name="T4" fmla="*/ 293688 w 185"/>
              <a:gd name="T5" fmla="*/ 136525 h 8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85" h="86">
                <a:moveTo>
                  <a:pt x="0" y="86"/>
                </a:moveTo>
                <a:lnTo>
                  <a:pt x="92" y="0"/>
                </a:lnTo>
                <a:lnTo>
                  <a:pt x="185" y="86"/>
                </a:ln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Rectangle 23"/>
          <p:cNvSpPr>
            <a:spLocks noChangeArrowheads="1"/>
          </p:cNvSpPr>
          <p:nvPr/>
        </p:nvSpPr>
        <p:spPr bwMode="auto">
          <a:xfrm>
            <a:off x="8791575" y="2462213"/>
            <a:ext cx="73025" cy="98425"/>
          </a:xfrm>
          <a:prstGeom prst="rect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" name="Freeform 24"/>
          <p:cNvSpPr/>
          <p:nvPr/>
        </p:nvSpPr>
        <p:spPr bwMode="auto">
          <a:xfrm>
            <a:off x="608013" y="3292475"/>
            <a:ext cx="207962" cy="168275"/>
          </a:xfrm>
          <a:custGeom>
            <a:avLst/>
            <a:gdLst>
              <a:gd name="T0" fmla="*/ 207963 w 131"/>
              <a:gd name="T1" fmla="*/ 0 h 106"/>
              <a:gd name="T2" fmla="*/ 207963 w 131"/>
              <a:gd name="T3" fmla="*/ 168275 h 106"/>
              <a:gd name="T4" fmla="*/ 0 w 131"/>
              <a:gd name="T5" fmla="*/ 168275 h 106"/>
              <a:gd name="T6" fmla="*/ 0 w 131"/>
              <a:gd name="T7" fmla="*/ 0 h 10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" h="106">
                <a:moveTo>
                  <a:pt x="131" y="0"/>
                </a:moveTo>
                <a:lnTo>
                  <a:pt x="131" y="106"/>
                </a:lnTo>
                <a:lnTo>
                  <a:pt x="0" y="106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25"/>
          <p:cNvSpPr/>
          <p:nvPr/>
        </p:nvSpPr>
        <p:spPr bwMode="auto">
          <a:xfrm>
            <a:off x="566738" y="3194050"/>
            <a:ext cx="293687" cy="139700"/>
          </a:xfrm>
          <a:custGeom>
            <a:avLst/>
            <a:gdLst>
              <a:gd name="T0" fmla="*/ 0 w 185"/>
              <a:gd name="T1" fmla="*/ 139700 h 88"/>
              <a:gd name="T2" fmla="*/ 147638 w 185"/>
              <a:gd name="T3" fmla="*/ 0 h 88"/>
              <a:gd name="T4" fmla="*/ 293688 w 185"/>
              <a:gd name="T5" fmla="*/ 139700 h 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85" h="88">
                <a:moveTo>
                  <a:pt x="0" y="88"/>
                </a:moveTo>
                <a:lnTo>
                  <a:pt x="93" y="0"/>
                </a:lnTo>
                <a:lnTo>
                  <a:pt x="185" y="88"/>
                </a:ln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Rectangle 26"/>
          <p:cNvSpPr>
            <a:spLocks noChangeArrowheads="1"/>
          </p:cNvSpPr>
          <p:nvPr/>
        </p:nvSpPr>
        <p:spPr bwMode="auto">
          <a:xfrm>
            <a:off x="677863" y="3338513"/>
            <a:ext cx="73025" cy="73025"/>
          </a:xfrm>
          <a:prstGeom prst="rect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" name="Line 27"/>
          <p:cNvSpPr>
            <a:spLocks noChangeShapeType="1"/>
          </p:cNvSpPr>
          <p:nvPr/>
        </p:nvSpPr>
        <p:spPr bwMode="auto">
          <a:xfrm>
            <a:off x="714375" y="3338513"/>
            <a:ext cx="0" cy="73025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28"/>
          <p:cNvSpPr>
            <a:spLocks noChangeShapeType="1"/>
          </p:cNvSpPr>
          <p:nvPr/>
        </p:nvSpPr>
        <p:spPr bwMode="auto">
          <a:xfrm>
            <a:off x="677863" y="3375025"/>
            <a:ext cx="73025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29"/>
          <p:cNvSpPr/>
          <p:nvPr/>
        </p:nvSpPr>
        <p:spPr bwMode="auto">
          <a:xfrm>
            <a:off x="6921500" y="2441575"/>
            <a:ext cx="207963" cy="128588"/>
          </a:xfrm>
          <a:custGeom>
            <a:avLst/>
            <a:gdLst>
              <a:gd name="T0" fmla="*/ 207963 w 131"/>
              <a:gd name="T1" fmla="*/ 0 h 81"/>
              <a:gd name="T2" fmla="*/ 207963 w 131"/>
              <a:gd name="T3" fmla="*/ 128588 h 81"/>
              <a:gd name="T4" fmla="*/ 0 w 131"/>
              <a:gd name="T5" fmla="*/ 128588 h 81"/>
              <a:gd name="T6" fmla="*/ 0 w 131"/>
              <a:gd name="T7" fmla="*/ 0 h 8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" h="81">
                <a:moveTo>
                  <a:pt x="131" y="0"/>
                </a:moveTo>
                <a:lnTo>
                  <a:pt x="131" y="81"/>
                </a:lnTo>
                <a:lnTo>
                  <a:pt x="0" y="81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30"/>
          <p:cNvSpPr/>
          <p:nvPr/>
        </p:nvSpPr>
        <p:spPr bwMode="auto">
          <a:xfrm>
            <a:off x="6921500" y="2343150"/>
            <a:ext cx="207963" cy="98425"/>
          </a:xfrm>
          <a:custGeom>
            <a:avLst/>
            <a:gdLst>
              <a:gd name="T0" fmla="*/ 0 w 131"/>
              <a:gd name="T1" fmla="*/ 98425 h 62"/>
              <a:gd name="T2" fmla="*/ 104775 w 131"/>
              <a:gd name="T3" fmla="*/ 0 h 62"/>
              <a:gd name="T4" fmla="*/ 207963 w 131"/>
              <a:gd name="T5" fmla="*/ 98425 h 6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1" h="62">
                <a:moveTo>
                  <a:pt x="0" y="62"/>
                </a:moveTo>
                <a:lnTo>
                  <a:pt x="66" y="0"/>
                </a:lnTo>
                <a:lnTo>
                  <a:pt x="131" y="62"/>
                </a:ln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31"/>
          <p:cNvSpPr/>
          <p:nvPr/>
        </p:nvSpPr>
        <p:spPr bwMode="auto">
          <a:xfrm>
            <a:off x="6880225" y="2284413"/>
            <a:ext cx="292100" cy="139700"/>
          </a:xfrm>
          <a:custGeom>
            <a:avLst/>
            <a:gdLst>
              <a:gd name="T0" fmla="*/ 0 w 184"/>
              <a:gd name="T1" fmla="*/ 139700 h 88"/>
              <a:gd name="T2" fmla="*/ 146050 w 184"/>
              <a:gd name="T3" fmla="*/ 0 h 88"/>
              <a:gd name="T4" fmla="*/ 292100 w 184"/>
              <a:gd name="T5" fmla="*/ 139700 h 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84" h="88">
                <a:moveTo>
                  <a:pt x="0" y="88"/>
                </a:moveTo>
                <a:lnTo>
                  <a:pt x="92" y="0"/>
                </a:lnTo>
                <a:lnTo>
                  <a:pt x="184" y="88"/>
                </a:ln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Rectangle 32"/>
          <p:cNvSpPr>
            <a:spLocks noChangeArrowheads="1"/>
          </p:cNvSpPr>
          <p:nvPr/>
        </p:nvSpPr>
        <p:spPr bwMode="auto">
          <a:xfrm>
            <a:off x="6989763" y="2468563"/>
            <a:ext cx="73025" cy="101600"/>
          </a:xfrm>
          <a:prstGeom prst="rect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" name="Rectangle 33"/>
          <p:cNvSpPr>
            <a:spLocks noChangeArrowheads="1"/>
          </p:cNvSpPr>
          <p:nvPr/>
        </p:nvSpPr>
        <p:spPr bwMode="auto">
          <a:xfrm>
            <a:off x="6019800" y="2416175"/>
            <a:ext cx="206375" cy="158750"/>
          </a:xfrm>
          <a:prstGeom prst="rect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" name="Freeform 34"/>
          <p:cNvSpPr/>
          <p:nvPr/>
        </p:nvSpPr>
        <p:spPr bwMode="auto">
          <a:xfrm>
            <a:off x="5978525" y="2279650"/>
            <a:ext cx="290513" cy="136525"/>
          </a:xfrm>
          <a:custGeom>
            <a:avLst/>
            <a:gdLst>
              <a:gd name="T0" fmla="*/ 290513 w 183"/>
              <a:gd name="T1" fmla="*/ 136525 h 86"/>
              <a:gd name="T2" fmla="*/ 0 w 183"/>
              <a:gd name="T3" fmla="*/ 136525 h 86"/>
              <a:gd name="T4" fmla="*/ 144463 w 183"/>
              <a:gd name="T5" fmla="*/ 0 h 86"/>
              <a:gd name="T6" fmla="*/ 290513 w 183"/>
              <a:gd name="T7" fmla="*/ 136525 h 8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3" h="86">
                <a:moveTo>
                  <a:pt x="183" y="86"/>
                </a:moveTo>
                <a:lnTo>
                  <a:pt x="0" y="86"/>
                </a:lnTo>
                <a:lnTo>
                  <a:pt x="91" y="0"/>
                </a:lnTo>
                <a:lnTo>
                  <a:pt x="183" y="86"/>
                </a:ln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Rectangle 35"/>
          <p:cNvSpPr>
            <a:spLocks noChangeArrowheads="1"/>
          </p:cNvSpPr>
          <p:nvPr/>
        </p:nvSpPr>
        <p:spPr bwMode="auto">
          <a:xfrm>
            <a:off x="6088063" y="2476500"/>
            <a:ext cx="71437" cy="98425"/>
          </a:xfrm>
          <a:prstGeom prst="rect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3" name="Line 36"/>
          <p:cNvSpPr>
            <a:spLocks noChangeShapeType="1"/>
          </p:cNvSpPr>
          <p:nvPr/>
        </p:nvSpPr>
        <p:spPr bwMode="auto">
          <a:xfrm flipV="1">
            <a:off x="6226175" y="2320925"/>
            <a:ext cx="0" cy="53975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37"/>
          <p:cNvSpPr/>
          <p:nvPr/>
        </p:nvSpPr>
        <p:spPr bwMode="auto">
          <a:xfrm>
            <a:off x="7783513" y="2279650"/>
            <a:ext cx="287337" cy="292100"/>
          </a:xfrm>
          <a:custGeom>
            <a:avLst/>
            <a:gdLst>
              <a:gd name="T0" fmla="*/ 144463 w 181"/>
              <a:gd name="T1" fmla="*/ 0 h 184"/>
              <a:gd name="T2" fmla="*/ 0 w 181"/>
              <a:gd name="T3" fmla="*/ 136525 h 184"/>
              <a:gd name="T4" fmla="*/ 41275 w 181"/>
              <a:gd name="T5" fmla="*/ 136525 h 184"/>
              <a:gd name="T6" fmla="*/ 41275 w 181"/>
              <a:gd name="T7" fmla="*/ 292100 h 184"/>
              <a:gd name="T8" fmla="*/ 107950 w 181"/>
              <a:gd name="T9" fmla="*/ 292100 h 184"/>
              <a:gd name="T10" fmla="*/ 107950 w 181"/>
              <a:gd name="T11" fmla="*/ 196850 h 184"/>
              <a:gd name="T12" fmla="*/ 180975 w 181"/>
              <a:gd name="T13" fmla="*/ 196850 h 184"/>
              <a:gd name="T14" fmla="*/ 180975 w 181"/>
              <a:gd name="T15" fmla="*/ 292100 h 184"/>
              <a:gd name="T16" fmla="*/ 247650 w 181"/>
              <a:gd name="T17" fmla="*/ 292100 h 184"/>
              <a:gd name="T18" fmla="*/ 247650 w 181"/>
              <a:gd name="T19" fmla="*/ 136525 h 184"/>
              <a:gd name="T20" fmla="*/ 287338 w 181"/>
              <a:gd name="T21" fmla="*/ 136525 h 184"/>
              <a:gd name="T22" fmla="*/ 144463 w 181"/>
              <a:gd name="T23" fmla="*/ 0 h 18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81" h="184">
                <a:moveTo>
                  <a:pt x="91" y="0"/>
                </a:moveTo>
                <a:lnTo>
                  <a:pt x="0" y="86"/>
                </a:lnTo>
                <a:lnTo>
                  <a:pt x="26" y="86"/>
                </a:lnTo>
                <a:lnTo>
                  <a:pt x="26" y="184"/>
                </a:lnTo>
                <a:lnTo>
                  <a:pt x="68" y="184"/>
                </a:lnTo>
                <a:lnTo>
                  <a:pt x="68" y="124"/>
                </a:lnTo>
                <a:lnTo>
                  <a:pt x="114" y="124"/>
                </a:lnTo>
                <a:lnTo>
                  <a:pt x="114" y="184"/>
                </a:lnTo>
                <a:lnTo>
                  <a:pt x="156" y="184"/>
                </a:lnTo>
                <a:lnTo>
                  <a:pt x="156" y="86"/>
                </a:lnTo>
                <a:lnTo>
                  <a:pt x="181" y="86"/>
                </a:lnTo>
                <a:lnTo>
                  <a:pt x="91" y="0"/>
                </a:ln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38"/>
          <p:cNvSpPr/>
          <p:nvPr/>
        </p:nvSpPr>
        <p:spPr bwMode="auto">
          <a:xfrm>
            <a:off x="5075238" y="2286000"/>
            <a:ext cx="293687" cy="130175"/>
          </a:xfrm>
          <a:custGeom>
            <a:avLst/>
            <a:gdLst>
              <a:gd name="T0" fmla="*/ 273038 w 128"/>
              <a:gd name="T1" fmla="*/ 0 h 57"/>
              <a:gd name="T2" fmla="*/ 22944 w 128"/>
              <a:gd name="T3" fmla="*/ 0 h 57"/>
              <a:gd name="T4" fmla="*/ 0 w 128"/>
              <a:gd name="T5" fmla="*/ 54811 h 57"/>
              <a:gd name="T6" fmla="*/ 0 w 128"/>
              <a:gd name="T7" fmla="*/ 100486 h 57"/>
              <a:gd name="T8" fmla="*/ 29828 w 128"/>
              <a:gd name="T9" fmla="*/ 130175 h 57"/>
              <a:gd name="T10" fmla="*/ 59655 w 128"/>
              <a:gd name="T11" fmla="*/ 100486 h 57"/>
              <a:gd name="T12" fmla="*/ 87189 w 128"/>
              <a:gd name="T13" fmla="*/ 130175 h 57"/>
              <a:gd name="T14" fmla="*/ 117016 w 128"/>
              <a:gd name="T15" fmla="*/ 100486 h 57"/>
              <a:gd name="T16" fmla="*/ 146844 w 128"/>
              <a:gd name="T17" fmla="*/ 130175 h 57"/>
              <a:gd name="T18" fmla="*/ 176672 w 128"/>
              <a:gd name="T19" fmla="*/ 100486 h 57"/>
              <a:gd name="T20" fmla="*/ 206499 w 128"/>
              <a:gd name="T21" fmla="*/ 130175 h 57"/>
              <a:gd name="T22" fmla="*/ 234033 w 128"/>
              <a:gd name="T23" fmla="*/ 100486 h 57"/>
              <a:gd name="T24" fmla="*/ 263860 w 128"/>
              <a:gd name="T25" fmla="*/ 130175 h 57"/>
              <a:gd name="T26" fmla="*/ 293688 w 128"/>
              <a:gd name="T27" fmla="*/ 100486 h 57"/>
              <a:gd name="T28" fmla="*/ 293688 w 128"/>
              <a:gd name="T29" fmla="*/ 54811 h 57"/>
              <a:gd name="T30" fmla="*/ 273038 w 128"/>
              <a:gd name="T31" fmla="*/ 0 h 5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28" h="57">
                <a:moveTo>
                  <a:pt x="119" y="0"/>
                </a:moveTo>
                <a:cubicBezTo>
                  <a:pt x="10" y="0"/>
                  <a:pt x="10" y="0"/>
                  <a:pt x="1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51"/>
                  <a:pt x="6" y="57"/>
                  <a:pt x="13" y="57"/>
                </a:cubicBezTo>
                <a:cubicBezTo>
                  <a:pt x="20" y="57"/>
                  <a:pt x="26" y="51"/>
                  <a:pt x="26" y="44"/>
                </a:cubicBezTo>
                <a:cubicBezTo>
                  <a:pt x="26" y="51"/>
                  <a:pt x="31" y="57"/>
                  <a:pt x="38" y="57"/>
                </a:cubicBezTo>
                <a:cubicBezTo>
                  <a:pt x="46" y="57"/>
                  <a:pt x="51" y="51"/>
                  <a:pt x="51" y="44"/>
                </a:cubicBezTo>
                <a:cubicBezTo>
                  <a:pt x="51" y="51"/>
                  <a:pt x="57" y="57"/>
                  <a:pt x="64" y="57"/>
                </a:cubicBezTo>
                <a:cubicBezTo>
                  <a:pt x="71" y="57"/>
                  <a:pt x="77" y="51"/>
                  <a:pt x="77" y="44"/>
                </a:cubicBezTo>
                <a:cubicBezTo>
                  <a:pt x="77" y="51"/>
                  <a:pt x="83" y="57"/>
                  <a:pt x="90" y="57"/>
                </a:cubicBezTo>
                <a:cubicBezTo>
                  <a:pt x="97" y="57"/>
                  <a:pt x="102" y="51"/>
                  <a:pt x="102" y="44"/>
                </a:cubicBezTo>
                <a:cubicBezTo>
                  <a:pt x="102" y="51"/>
                  <a:pt x="108" y="57"/>
                  <a:pt x="115" y="57"/>
                </a:cubicBezTo>
                <a:cubicBezTo>
                  <a:pt x="122" y="57"/>
                  <a:pt x="128" y="51"/>
                  <a:pt x="128" y="44"/>
                </a:cubicBezTo>
                <a:cubicBezTo>
                  <a:pt x="128" y="24"/>
                  <a:pt x="128" y="24"/>
                  <a:pt x="128" y="24"/>
                </a:cubicBezTo>
                <a:lnTo>
                  <a:pt x="119" y="0"/>
                </a:ln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9"/>
          <p:cNvSpPr/>
          <p:nvPr/>
        </p:nvSpPr>
        <p:spPr bwMode="auto">
          <a:xfrm>
            <a:off x="5097463" y="2455863"/>
            <a:ext cx="247650" cy="111125"/>
          </a:xfrm>
          <a:custGeom>
            <a:avLst/>
            <a:gdLst>
              <a:gd name="T0" fmla="*/ 247650 w 108"/>
              <a:gd name="T1" fmla="*/ 0 h 49"/>
              <a:gd name="T2" fmla="*/ 247650 w 108"/>
              <a:gd name="T3" fmla="*/ 95250 h 49"/>
              <a:gd name="T4" fmla="*/ 233892 w 108"/>
              <a:gd name="T5" fmla="*/ 111125 h 49"/>
              <a:gd name="T6" fmla="*/ 16051 w 108"/>
              <a:gd name="T7" fmla="*/ 111125 h 49"/>
              <a:gd name="T8" fmla="*/ 0 w 108"/>
              <a:gd name="T9" fmla="*/ 95250 h 49"/>
              <a:gd name="T10" fmla="*/ 0 w 108"/>
              <a:gd name="T11" fmla="*/ 0 h 4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8" h="49">
                <a:moveTo>
                  <a:pt x="108" y="0"/>
                </a:moveTo>
                <a:cubicBezTo>
                  <a:pt x="108" y="42"/>
                  <a:pt x="108" y="42"/>
                  <a:pt x="108" y="42"/>
                </a:cubicBezTo>
                <a:cubicBezTo>
                  <a:pt x="108" y="46"/>
                  <a:pt x="105" y="49"/>
                  <a:pt x="102" y="49"/>
                </a:cubicBezTo>
                <a:cubicBezTo>
                  <a:pt x="7" y="49"/>
                  <a:pt x="7" y="49"/>
                  <a:pt x="7" y="49"/>
                </a:cubicBezTo>
                <a:cubicBezTo>
                  <a:pt x="3" y="49"/>
                  <a:pt x="0" y="46"/>
                  <a:pt x="0" y="42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Rectangle 40"/>
          <p:cNvSpPr>
            <a:spLocks noChangeArrowheads="1"/>
          </p:cNvSpPr>
          <p:nvPr/>
        </p:nvSpPr>
        <p:spPr bwMode="auto">
          <a:xfrm>
            <a:off x="5137150" y="2452688"/>
            <a:ext cx="66675" cy="112712"/>
          </a:xfrm>
          <a:prstGeom prst="rect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" name="Rectangle 41"/>
          <p:cNvSpPr>
            <a:spLocks noChangeArrowheads="1"/>
          </p:cNvSpPr>
          <p:nvPr/>
        </p:nvSpPr>
        <p:spPr bwMode="auto">
          <a:xfrm>
            <a:off x="5229225" y="2452688"/>
            <a:ext cx="77788" cy="60325"/>
          </a:xfrm>
          <a:prstGeom prst="rect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" name="Rectangle 42"/>
          <p:cNvSpPr>
            <a:spLocks noChangeArrowheads="1"/>
          </p:cNvSpPr>
          <p:nvPr/>
        </p:nvSpPr>
        <p:spPr bwMode="auto">
          <a:xfrm>
            <a:off x="1452563" y="2332038"/>
            <a:ext cx="325437" cy="187325"/>
          </a:xfrm>
          <a:prstGeom prst="rect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" name="Freeform 43"/>
          <p:cNvSpPr/>
          <p:nvPr/>
        </p:nvSpPr>
        <p:spPr bwMode="auto">
          <a:xfrm>
            <a:off x="1739900" y="2332038"/>
            <a:ext cx="38100" cy="38100"/>
          </a:xfrm>
          <a:custGeom>
            <a:avLst/>
            <a:gdLst>
              <a:gd name="T0" fmla="*/ 38100 w 16"/>
              <a:gd name="T1" fmla="*/ 38100 h 17"/>
              <a:gd name="T2" fmla="*/ 0 w 16"/>
              <a:gd name="T3" fmla="*/ 0 h 17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6" h="17">
                <a:moveTo>
                  <a:pt x="16" y="17"/>
                </a:moveTo>
                <a:cubicBezTo>
                  <a:pt x="7" y="17"/>
                  <a:pt x="0" y="10"/>
                  <a:pt x="0" y="0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44"/>
          <p:cNvSpPr/>
          <p:nvPr/>
        </p:nvSpPr>
        <p:spPr bwMode="auto">
          <a:xfrm>
            <a:off x="1739900" y="2482850"/>
            <a:ext cx="38100" cy="36513"/>
          </a:xfrm>
          <a:custGeom>
            <a:avLst/>
            <a:gdLst>
              <a:gd name="T0" fmla="*/ 0 w 16"/>
              <a:gd name="T1" fmla="*/ 36513 h 16"/>
              <a:gd name="T2" fmla="*/ 38100 w 16"/>
              <a:gd name="T3" fmla="*/ 0 h 16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6" h="16">
                <a:moveTo>
                  <a:pt x="0" y="16"/>
                </a:moveTo>
                <a:cubicBezTo>
                  <a:pt x="0" y="7"/>
                  <a:pt x="7" y="0"/>
                  <a:pt x="16" y="0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45"/>
          <p:cNvSpPr/>
          <p:nvPr/>
        </p:nvSpPr>
        <p:spPr bwMode="auto">
          <a:xfrm>
            <a:off x="1452563" y="2332038"/>
            <a:ext cx="36512" cy="38100"/>
          </a:xfrm>
          <a:custGeom>
            <a:avLst/>
            <a:gdLst>
              <a:gd name="T0" fmla="*/ 0 w 16"/>
              <a:gd name="T1" fmla="*/ 38100 h 17"/>
              <a:gd name="T2" fmla="*/ 36513 w 16"/>
              <a:gd name="T3" fmla="*/ 0 h 17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6" h="17">
                <a:moveTo>
                  <a:pt x="0" y="17"/>
                </a:moveTo>
                <a:cubicBezTo>
                  <a:pt x="9" y="17"/>
                  <a:pt x="16" y="10"/>
                  <a:pt x="16" y="0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46"/>
          <p:cNvSpPr/>
          <p:nvPr/>
        </p:nvSpPr>
        <p:spPr bwMode="auto">
          <a:xfrm>
            <a:off x="1452563" y="2482850"/>
            <a:ext cx="36512" cy="36513"/>
          </a:xfrm>
          <a:custGeom>
            <a:avLst/>
            <a:gdLst>
              <a:gd name="T0" fmla="*/ 36513 w 16"/>
              <a:gd name="T1" fmla="*/ 36513 h 16"/>
              <a:gd name="T2" fmla="*/ 0 w 16"/>
              <a:gd name="T3" fmla="*/ 0 h 16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6" h="16">
                <a:moveTo>
                  <a:pt x="16" y="16"/>
                </a:moveTo>
                <a:cubicBezTo>
                  <a:pt x="16" y="7"/>
                  <a:pt x="9" y="0"/>
                  <a:pt x="0" y="0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47"/>
          <p:cNvSpPr/>
          <p:nvPr/>
        </p:nvSpPr>
        <p:spPr bwMode="auto">
          <a:xfrm>
            <a:off x="1585913" y="2382838"/>
            <a:ext cx="58737" cy="85725"/>
          </a:xfrm>
          <a:custGeom>
            <a:avLst/>
            <a:gdLst>
              <a:gd name="T0" fmla="*/ 56479 w 26"/>
              <a:gd name="T1" fmla="*/ 9024 h 38"/>
              <a:gd name="T2" fmla="*/ 29369 w 26"/>
              <a:gd name="T3" fmla="*/ 0 h 38"/>
              <a:gd name="T4" fmla="*/ 4518 w 26"/>
              <a:gd name="T5" fmla="*/ 20303 h 38"/>
              <a:gd name="T6" fmla="*/ 31628 w 26"/>
              <a:gd name="T7" fmla="*/ 42862 h 38"/>
              <a:gd name="T8" fmla="*/ 58738 w 26"/>
              <a:gd name="T9" fmla="*/ 65422 h 38"/>
              <a:gd name="T10" fmla="*/ 31628 w 26"/>
              <a:gd name="T11" fmla="*/ 85725 h 38"/>
              <a:gd name="T12" fmla="*/ 0 w 26"/>
              <a:gd name="T13" fmla="*/ 74445 h 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6" h="38">
                <a:moveTo>
                  <a:pt x="25" y="4"/>
                </a:moveTo>
                <a:cubicBezTo>
                  <a:pt x="25" y="4"/>
                  <a:pt x="21" y="0"/>
                  <a:pt x="13" y="0"/>
                </a:cubicBezTo>
                <a:cubicBezTo>
                  <a:pt x="6" y="0"/>
                  <a:pt x="2" y="4"/>
                  <a:pt x="2" y="9"/>
                </a:cubicBezTo>
                <a:cubicBezTo>
                  <a:pt x="2" y="15"/>
                  <a:pt x="9" y="18"/>
                  <a:pt x="14" y="19"/>
                </a:cubicBezTo>
                <a:cubicBezTo>
                  <a:pt x="19" y="21"/>
                  <a:pt x="26" y="23"/>
                  <a:pt x="26" y="29"/>
                </a:cubicBezTo>
                <a:cubicBezTo>
                  <a:pt x="26" y="36"/>
                  <a:pt x="19" y="38"/>
                  <a:pt x="14" y="38"/>
                </a:cubicBezTo>
                <a:cubicBezTo>
                  <a:pt x="9" y="38"/>
                  <a:pt x="3" y="35"/>
                  <a:pt x="0" y="33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Line 48"/>
          <p:cNvSpPr>
            <a:spLocks noChangeShapeType="1"/>
          </p:cNvSpPr>
          <p:nvPr/>
        </p:nvSpPr>
        <p:spPr bwMode="auto">
          <a:xfrm>
            <a:off x="1614488" y="2370138"/>
            <a:ext cx="0" cy="112712"/>
          </a:xfrm>
          <a:prstGeom prst="line">
            <a:avLst/>
          </a:prstGeom>
          <a:noFill/>
          <a:ln w="9525" cap="rnd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Rectangle 49"/>
          <p:cNvSpPr>
            <a:spLocks noChangeArrowheads="1"/>
          </p:cNvSpPr>
          <p:nvPr/>
        </p:nvSpPr>
        <p:spPr bwMode="auto">
          <a:xfrm>
            <a:off x="574675" y="2487613"/>
            <a:ext cx="136525" cy="58737"/>
          </a:xfrm>
          <a:prstGeom prst="rect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7" name="Freeform 50"/>
          <p:cNvSpPr/>
          <p:nvPr/>
        </p:nvSpPr>
        <p:spPr bwMode="auto">
          <a:xfrm>
            <a:off x="711200" y="2408238"/>
            <a:ext cx="139700" cy="138112"/>
          </a:xfrm>
          <a:custGeom>
            <a:avLst/>
            <a:gdLst>
              <a:gd name="T0" fmla="*/ 98425 w 88"/>
              <a:gd name="T1" fmla="*/ 138113 h 87"/>
              <a:gd name="T2" fmla="*/ 0 w 88"/>
              <a:gd name="T3" fmla="*/ 39688 h 87"/>
              <a:gd name="T4" fmla="*/ 44450 w 88"/>
              <a:gd name="T5" fmla="*/ 0 h 87"/>
              <a:gd name="T6" fmla="*/ 139700 w 88"/>
              <a:gd name="T7" fmla="*/ 95250 h 87"/>
              <a:gd name="T8" fmla="*/ 98425 w 88"/>
              <a:gd name="T9" fmla="*/ 138113 h 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8" h="87">
                <a:moveTo>
                  <a:pt x="62" y="87"/>
                </a:moveTo>
                <a:lnTo>
                  <a:pt x="0" y="25"/>
                </a:lnTo>
                <a:lnTo>
                  <a:pt x="28" y="0"/>
                </a:lnTo>
                <a:lnTo>
                  <a:pt x="88" y="60"/>
                </a:lnTo>
                <a:lnTo>
                  <a:pt x="62" y="87"/>
                </a:ln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" name="Rectangle 51"/>
          <p:cNvSpPr>
            <a:spLocks noChangeArrowheads="1"/>
          </p:cNvSpPr>
          <p:nvPr/>
        </p:nvSpPr>
        <p:spPr bwMode="auto">
          <a:xfrm>
            <a:off x="574675" y="2425700"/>
            <a:ext cx="136525" cy="61913"/>
          </a:xfrm>
          <a:prstGeom prst="rect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9" name="Rectangle 52"/>
          <p:cNvSpPr>
            <a:spLocks noChangeArrowheads="1"/>
          </p:cNvSpPr>
          <p:nvPr/>
        </p:nvSpPr>
        <p:spPr bwMode="auto">
          <a:xfrm>
            <a:off x="574675" y="2366963"/>
            <a:ext cx="136525" cy="58737"/>
          </a:xfrm>
          <a:prstGeom prst="rect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0" name="Rectangle 53"/>
          <p:cNvSpPr>
            <a:spLocks noChangeArrowheads="1"/>
          </p:cNvSpPr>
          <p:nvPr/>
        </p:nvSpPr>
        <p:spPr bwMode="auto">
          <a:xfrm>
            <a:off x="574675" y="2306638"/>
            <a:ext cx="136525" cy="60325"/>
          </a:xfrm>
          <a:prstGeom prst="rect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1" name="Freeform 54"/>
          <p:cNvSpPr/>
          <p:nvPr/>
        </p:nvSpPr>
        <p:spPr bwMode="auto">
          <a:xfrm>
            <a:off x="2370138" y="2301875"/>
            <a:ext cx="292100" cy="247650"/>
          </a:xfrm>
          <a:custGeom>
            <a:avLst/>
            <a:gdLst>
              <a:gd name="T0" fmla="*/ 146050 w 184"/>
              <a:gd name="T1" fmla="*/ 247650 h 156"/>
              <a:gd name="T2" fmla="*/ 0 w 184"/>
              <a:gd name="T3" fmla="*/ 73025 h 156"/>
              <a:gd name="T4" fmla="*/ 53975 w 184"/>
              <a:gd name="T5" fmla="*/ 0 h 156"/>
              <a:gd name="T6" fmla="*/ 238125 w 184"/>
              <a:gd name="T7" fmla="*/ 0 h 156"/>
              <a:gd name="T8" fmla="*/ 292100 w 184"/>
              <a:gd name="T9" fmla="*/ 73025 h 156"/>
              <a:gd name="T10" fmla="*/ 146050 w 184"/>
              <a:gd name="T11" fmla="*/ 247650 h 1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84" h="156">
                <a:moveTo>
                  <a:pt x="92" y="156"/>
                </a:moveTo>
                <a:lnTo>
                  <a:pt x="0" y="46"/>
                </a:lnTo>
                <a:lnTo>
                  <a:pt x="34" y="0"/>
                </a:lnTo>
                <a:lnTo>
                  <a:pt x="150" y="0"/>
                </a:lnTo>
                <a:lnTo>
                  <a:pt x="184" y="46"/>
                </a:lnTo>
                <a:lnTo>
                  <a:pt x="92" y="156"/>
                </a:ln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" name="Line 55"/>
          <p:cNvSpPr>
            <a:spLocks noChangeShapeType="1"/>
          </p:cNvSpPr>
          <p:nvPr/>
        </p:nvSpPr>
        <p:spPr bwMode="auto">
          <a:xfrm>
            <a:off x="2370138" y="2374900"/>
            <a:ext cx="292100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" name="Line 56"/>
          <p:cNvSpPr>
            <a:spLocks noChangeShapeType="1"/>
          </p:cNvSpPr>
          <p:nvPr/>
        </p:nvSpPr>
        <p:spPr bwMode="auto">
          <a:xfrm flipV="1">
            <a:off x="2516188" y="2374900"/>
            <a:ext cx="53975" cy="174625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" name="Line 57"/>
          <p:cNvSpPr>
            <a:spLocks noChangeShapeType="1"/>
          </p:cNvSpPr>
          <p:nvPr/>
        </p:nvSpPr>
        <p:spPr bwMode="auto">
          <a:xfrm flipH="1" flipV="1">
            <a:off x="2460625" y="2374900"/>
            <a:ext cx="55563" cy="174625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" name="Line 58"/>
          <p:cNvSpPr>
            <a:spLocks noChangeShapeType="1"/>
          </p:cNvSpPr>
          <p:nvPr/>
        </p:nvSpPr>
        <p:spPr bwMode="auto">
          <a:xfrm>
            <a:off x="2424113" y="2301875"/>
            <a:ext cx="36512" cy="73025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" name="Line 59"/>
          <p:cNvSpPr>
            <a:spLocks noChangeShapeType="1"/>
          </p:cNvSpPr>
          <p:nvPr/>
        </p:nvSpPr>
        <p:spPr bwMode="auto">
          <a:xfrm flipV="1">
            <a:off x="2460625" y="2301875"/>
            <a:ext cx="55563" cy="73025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" name="Line 60"/>
          <p:cNvSpPr>
            <a:spLocks noChangeShapeType="1"/>
          </p:cNvSpPr>
          <p:nvPr/>
        </p:nvSpPr>
        <p:spPr bwMode="auto">
          <a:xfrm>
            <a:off x="2516188" y="2301875"/>
            <a:ext cx="53975" cy="73025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Line 61"/>
          <p:cNvSpPr>
            <a:spLocks noChangeShapeType="1"/>
          </p:cNvSpPr>
          <p:nvPr/>
        </p:nvSpPr>
        <p:spPr bwMode="auto">
          <a:xfrm flipV="1">
            <a:off x="2570163" y="2301875"/>
            <a:ext cx="38100" cy="73025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62"/>
          <p:cNvSpPr/>
          <p:nvPr/>
        </p:nvSpPr>
        <p:spPr bwMode="auto">
          <a:xfrm>
            <a:off x="3309938" y="2357438"/>
            <a:ext cx="217487" cy="214312"/>
          </a:xfrm>
          <a:custGeom>
            <a:avLst/>
            <a:gdLst>
              <a:gd name="T0" fmla="*/ 217488 w 137"/>
              <a:gd name="T1" fmla="*/ 214313 h 135"/>
              <a:gd name="T2" fmla="*/ 0 w 137"/>
              <a:gd name="T3" fmla="*/ 214313 h 135"/>
              <a:gd name="T4" fmla="*/ 11113 w 137"/>
              <a:gd name="T5" fmla="*/ 0 h 135"/>
              <a:gd name="T6" fmla="*/ 206375 w 137"/>
              <a:gd name="T7" fmla="*/ 0 h 135"/>
              <a:gd name="T8" fmla="*/ 217488 w 137"/>
              <a:gd name="T9" fmla="*/ 214313 h 1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7" h="135">
                <a:moveTo>
                  <a:pt x="137" y="135"/>
                </a:moveTo>
                <a:lnTo>
                  <a:pt x="0" y="135"/>
                </a:lnTo>
                <a:lnTo>
                  <a:pt x="7" y="0"/>
                </a:lnTo>
                <a:lnTo>
                  <a:pt x="130" y="0"/>
                </a:lnTo>
                <a:lnTo>
                  <a:pt x="137" y="135"/>
                </a:ln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63"/>
          <p:cNvSpPr/>
          <p:nvPr/>
        </p:nvSpPr>
        <p:spPr bwMode="auto">
          <a:xfrm>
            <a:off x="3368675" y="2279650"/>
            <a:ext cx="98425" cy="95250"/>
          </a:xfrm>
          <a:custGeom>
            <a:avLst/>
            <a:gdLst>
              <a:gd name="T0" fmla="*/ 98425 w 43"/>
              <a:gd name="T1" fmla="*/ 95250 h 42"/>
              <a:gd name="T2" fmla="*/ 98425 w 43"/>
              <a:gd name="T3" fmla="*/ 49893 h 42"/>
              <a:gd name="T4" fmla="*/ 50357 w 43"/>
              <a:gd name="T5" fmla="*/ 0 h 42"/>
              <a:gd name="T6" fmla="*/ 0 w 43"/>
              <a:gd name="T7" fmla="*/ 49893 h 42"/>
              <a:gd name="T8" fmla="*/ 0 w 43"/>
              <a:gd name="T9" fmla="*/ 95250 h 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3" h="42">
                <a:moveTo>
                  <a:pt x="43" y="42"/>
                </a:moveTo>
                <a:cubicBezTo>
                  <a:pt x="43" y="22"/>
                  <a:pt x="43" y="22"/>
                  <a:pt x="43" y="22"/>
                </a:cubicBezTo>
                <a:cubicBezTo>
                  <a:pt x="43" y="10"/>
                  <a:pt x="33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42"/>
                  <a:pt x="0" y="42"/>
                  <a:pt x="0" y="42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64"/>
          <p:cNvSpPr/>
          <p:nvPr/>
        </p:nvSpPr>
        <p:spPr bwMode="auto">
          <a:xfrm>
            <a:off x="4197350" y="2408238"/>
            <a:ext cx="244475" cy="138112"/>
          </a:xfrm>
          <a:custGeom>
            <a:avLst/>
            <a:gdLst>
              <a:gd name="T0" fmla="*/ 219342 w 107"/>
              <a:gd name="T1" fmla="*/ 138113 h 61"/>
              <a:gd name="T2" fmla="*/ 27418 w 107"/>
              <a:gd name="T3" fmla="*/ 138113 h 61"/>
              <a:gd name="T4" fmla="*/ 13709 w 107"/>
              <a:gd name="T5" fmla="*/ 126792 h 61"/>
              <a:gd name="T6" fmla="*/ 0 w 107"/>
              <a:gd name="T7" fmla="*/ 0 h 61"/>
              <a:gd name="T8" fmla="*/ 244475 w 107"/>
              <a:gd name="T9" fmla="*/ 0 h 61"/>
              <a:gd name="T10" fmla="*/ 233051 w 107"/>
              <a:gd name="T11" fmla="*/ 126792 h 61"/>
              <a:gd name="T12" fmla="*/ 219342 w 107"/>
              <a:gd name="T13" fmla="*/ 138113 h 6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7" h="61">
                <a:moveTo>
                  <a:pt x="96" y="61"/>
                </a:moveTo>
                <a:cubicBezTo>
                  <a:pt x="12" y="61"/>
                  <a:pt x="12" y="61"/>
                  <a:pt x="12" y="61"/>
                </a:cubicBezTo>
                <a:cubicBezTo>
                  <a:pt x="9" y="61"/>
                  <a:pt x="6" y="59"/>
                  <a:pt x="6" y="56"/>
                </a:cubicBezTo>
                <a:cubicBezTo>
                  <a:pt x="0" y="0"/>
                  <a:pt x="0" y="0"/>
                  <a:pt x="0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2" y="56"/>
                  <a:pt x="102" y="56"/>
                  <a:pt x="102" y="56"/>
                </a:cubicBezTo>
                <a:cubicBezTo>
                  <a:pt x="101" y="59"/>
                  <a:pt x="99" y="61"/>
                  <a:pt x="96" y="61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Line 65"/>
          <p:cNvSpPr>
            <a:spLocks noChangeShapeType="1"/>
          </p:cNvSpPr>
          <p:nvPr/>
        </p:nvSpPr>
        <p:spPr bwMode="auto">
          <a:xfrm flipV="1">
            <a:off x="4238625" y="2306638"/>
            <a:ext cx="57150" cy="47625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Line 66"/>
          <p:cNvSpPr>
            <a:spLocks noChangeShapeType="1"/>
          </p:cNvSpPr>
          <p:nvPr/>
        </p:nvSpPr>
        <p:spPr bwMode="auto">
          <a:xfrm flipH="1" flipV="1">
            <a:off x="4343400" y="2306638"/>
            <a:ext cx="57150" cy="47625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Freeform 67"/>
          <p:cNvSpPr/>
          <p:nvPr/>
        </p:nvSpPr>
        <p:spPr bwMode="auto">
          <a:xfrm>
            <a:off x="4173538" y="2357438"/>
            <a:ext cx="293687" cy="50800"/>
          </a:xfrm>
          <a:custGeom>
            <a:avLst/>
            <a:gdLst>
              <a:gd name="T0" fmla="*/ 282216 w 128"/>
              <a:gd name="T1" fmla="*/ 50800 h 22"/>
              <a:gd name="T2" fmla="*/ 11472 w 128"/>
              <a:gd name="T3" fmla="*/ 50800 h 22"/>
              <a:gd name="T4" fmla="*/ 0 w 128"/>
              <a:gd name="T5" fmla="*/ 39255 h 22"/>
              <a:gd name="T6" fmla="*/ 0 w 128"/>
              <a:gd name="T7" fmla="*/ 11545 h 22"/>
              <a:gd name="T8" fmla="*/ 11472 w 128"/>
              <a:gd name="T9" fmla="*/ 0 h 22"/>
              <a:gd name="T10" fmla="*/ 282216 w 128"/>
              <a:gd name="T11" fmla="*/ 0 h 22"/>
              <a:gd name="T12" fmla="*/ 293688 w 128"/>
              <a:gd name="T13" fmla="*/ 11545 h 22"/>
              <a:gd name="T14" fmla="*/ 293688 w 128"/>
              <a:gd name="T15" fmla="*/ 39255 h 22"/>
              <a:gd name="T16" fmla="*/ 282216 w 128"/>
              <a:gd name="T17" fmla="*/ 50800 h 2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8" h="22">
                <a:moveTo>
                  <a:pt x="123" y="22"/>
                </a:moveTo>
                <a:cubicBezTo>
                  <a:pt x="5" y="22"/>
                  <a:pt x="5" y="22"/>
                  <a:pt x="5" y="22"/>
                </a:cubicBezTo>
                <a:cubicBezTo>
                  <a:pt x="2" y="22"/>
                  <a:pt x="0" y="20"/>
                  <a:pt x="0" y="17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6" y="0"/>
                  <a:pt x="128" y="2"/>
                  <a:pt x="128" y="5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8" y="20"/>
                  <a:pt x="126" y="22"/>
                  <a:pt x="123" y="22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" name="Line 68"/>
          <p:cNvSpPr>
            <a:spLocks noChangeShapeType="1"/>
          </p:cNvSpPr>
          <p:nvPr/>
        </p:nvSpPr>
        <p:spPr bwMode="auto">
          <a:xfrm>
            <a:off x="4254500" y="2444750"/>
            <a:ext cx="0" cy="65088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" name="Line 69"/>
          <p:cNvSpPr>
            <a:spLocks noChangeShapeType="1"/>
          </p:cNvSpPr>
          <p:nvPr/>
        </p:nvSpPr>
        <p:spPr bwMode="auto">
          <a:xfrm>
            <a:off x="4297363" y="2444750"/>
            <a:ext cx="0" cy="65088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" name="Line 70"/>
          <p:cNvSpPr>
            <a:spLocks noChangeShapeType="1"/>
          </p:cNvSpPr>
          <p:nvPr/>
        </p:nvSpPr>
        <p:spPr bwMode="auto">
          <a:xfrm>
            <a:off x="4341813" y="2444750"/>
            <a:ext cx="0" cy="65088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" name="Line 71"/>
          <p:cNvSpPr>
            <a:spLocks noChangeShapeType="1"/>
          </p:cNvSpPr>
          <p:nvPr/>
        </p:nvSpPr>
        <p:spPr bwMode="auto">
          <a:xfrm>
            <a:off x="4386263" y="2444750"/>
            <a:ext cx="0" cy="65088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" name="Freeform 72"/>
          <p:cNvSpPr/>
          <p:nvPr/>
        </p:nvSpPr>
        <p:spPr bwMode="auto">
          <a:xfrm>
            <a:off x="8685213" y="4129088"/>
            <a:ext cx="290512" cy="130175"/>
          </a:xfrm>
          <a:custGeom>
            <a:avLst/>
            <a:gdLst>
              <a:gd name="T0" fmla="*/ 176213 w 183"/>
              <a:gd name="T1" fmla="*/ 0 h 82"/>
              <a:gd name="T2" fmla="*/ 290513 w 183"/>
              <a:gd name="T3" fmla="*/ 57150 h 82"/>
              <a:gd name="T4" fmla="*/ 142875 w 183"/>
              <a:gd name="T5" fmla="*/ 130175 h 82"/>
              <a:gd name="T6" fmla="*/ 0 w 183"/>
              <a:gd name="T7" fmla="*/ 57150 h 82"/>
              <a:gd name="T8" fmla="*/ 114300 w 183"/>
              <a:gd name="T9" fmla="*/ 0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3" h="82">
                <a:moveTo>
                  <a:pt x="111" y="0"/>
                </a:moveTo>
                <a:lnTo>
                  <a:pt x="183" y="36"/>
                </a:lnTo>
                <a:lnTo>
                  <a:pt x="90" y="82"/>
                </a:lnTo>
                <a:lnTo>
                  <a:pt x="0" y="36"/>
                </a:lnTo>
                <a:lnTo>
                  <a:pt x="72" y="0"/>
                </a:ln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" name="Freeform 73"/>
          <p:cNvSpPr/>
          <p:nvPr/>
        </p:nvSpPr>
        <p:spPr bwMode="auto">
          <a:xfrm>
            <a:off x="8685213" y="4332288"/>
            <a:ext cx="290512" cy="73025"/>
          </a:xfrm>
          <a:custGeom>
            <a:avLst/>
            <a:gdLst>
              <a:gd name="T0" fmla="*/ 290513 w 183"/>
              <a:gd name="T1" fmla="*/ 0 h 46"/>
              <a:gd name="T2" fmla="*/ 142875 w 183"/>
              <a:gd name="T3" fmla="*/ 73025 h 46"/>
              <a:gd name="T4" fmla="*/ 0 w 183"/>
              <a:gd name="T5" fmla="*/ 0 h 4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83" h="46">
                <a:moveTo>
                  <a:pt x="183" y="0"/>
                </a:moveTo>
                <a:lnTo>
                  <a:pt x="90" y="46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" name="Line 74"/>
          <p:cNvSpPr>
            <a:spLocks noChangeShapeType="1"/>
          </p:cNvSpPr>
          <p:nvPr/>
        </p:nvSpPr>
        <p:spPr bwMode="auto">
          <a:xfrm>
            <a:off x="8975725" y="4186238"/>
            <a:ext cx="0" cy="14605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" name="Line 75"/>
          <p:cNvSpPr>
            <a:spLocks noChangeShapeType="1"/>
          </p:cNvSpPr>
          <p:nvPr/>
        </p:nvSpPr>
        <p:spPr bwMode="auto">
          <a:xfrm>
            <a:off x="8828088" y="4259263"/>
            <a:ext cx="0" cy="14605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" name="Line 76"/>
          <p:cNvSpPr>
            <a:spLocks noChangeShapeType="1"/>
          </p:cNvSpPr>
          <p:nvPr/>
        </p:nvSpPr>
        <p:spPr bwMode="auto">
          <a:xfrm>
            <a:off x="8685213" y="4186238"/>
            <a:ext cx="0" cy="14605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" name="Line 77"/>
          <p:cNvSpPr>
            <a:spLocks noChangeShapeType="1"/>
          </p:cNvSpPr>
          <p:nvPr/>
        </p:nvSpPr>
        <p:spPr bwMode="auto">
          <a:xfrm flipV="1">
            <a:off x="8828088" y="4054475"/>
            <a:ext cx="0" cy="111125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" name="Freeform 78"/>
          <p:cNvSpPr/>
          <p:nvPr/>
        </p:nvSpPr>
        <p:spPr bwMode="auto">
          <a:xfrm>
            <a:off x="8785225" y="4054475"/>
            <a:ext cx="88900" cy="44450"/>
          </a:xfrm>
          <a:custGeom>
            <a:avLst/>
            <a:gdLst>
              <a:gd name="T0" fmla="*/ 88900 w 56"/>
              <a:gd name="T1" fmla="*/ 44450 h 28"/>
              <a:gd name="T2" fmla="*/ 42863 w 56"/>
              <a:gd name="T3" fmla="*/ 0 h 28"/>
              <a:gd name="T4" fmla="*/ 0 w 56"/>
              <a:gd name="T5" fmla="*/ 44450 h 2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6" h="28">
                <a:moveTo>
                  <a:pt x="56" y="28"/>
                </a:moveTo>
                <a:lnTo>
                  <a:pt x="27" y="0"/>
                </a:lnTo>
                <a:lnTo>
                  <a:pt x="0" y="28"/>
                </a:ln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" name="Freeform 79"/>
          <p:cNvSpPr/>
          <p:nvPr/>
        </p:nvSpPr>
        <p:spPr bwMode="auto">
          <a:xfrm>
            <a:off x="2308225" y="3298825"/>
            <a:ext cx="292100" cy="174625"/>
          </a:xfrm>
          <a:custGeom>
            <a:avLst/>
            <a:gdLst>
              <a:gd name="T0" fmla="*/ 54769 w 128"/>
              <a:gd name="T1" fmla="*/ 66633 h 76"/>
              <a:gd name="T2" fmla="*/ 57051 w 128"/>
              <a:gd name="T3" fmla="*/ 66633 h 76"/>
              <a:gd name="T4" fmla="*/ 141486 w 128"/>
              <a:gd name="T5" fmla="*/ 0 h 76"/>
              <a:gd name="T6" fmla="*/ 219075 w 128"/>
              <a:gd name="T7" fmla="*/ 48252 h 76"/>
              <a:gd name="T8" fmla="*/ 230485 w 128"/>
              <a:gd name="T9" fmla="*/ 48252 h 76"/>
              <a:gd name="T10" fmla="*/ 292100 w 128"/>
              <a:gd name="T11" fmla="*/ 110289 h 76"/>
              <a:gd name="T12" fmla="*/ 230485 w 128"/>
              <a:gd name="T13" fmla="*/ 174625 h 76"/>
              <a:gd name="T14" fmla="*/ 54769 w 128"/>
              <a:gd name="T15" fmla="*/ 174625 h 76"/>
              <a:gd name="T16" fmla="*/ 0 w 128"/>
              <a:gd name="T17" fmla="*/ 119480 h 76"/>
              <a:gd name="T18" fmla="*/ 54769 w 128"/>
              <a:gd name="T19" fmla="*/ 66633 h 7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28" h="76">
                <a:moveTo>
                  <a:pt x="24" y="29"/>
                </a:moveTo>
                <a:cubicBezTo>
                  <a:pt x="24" y="29"/>
                  <a:pt x="24" y="29"/>
                  <a:pt x="25" y="29"/>
                </a:cubicBezTo>
                <a:cubicBezTo>
                  <a:pt x="29" y="12"/>
                  <a:pt x="44" y="0"/>
                  <a:pt x="62" y="0"/>
                </a:cubicBezTo>
                <a:cubicBezTo>
                  <a:pt x="77" y="0"/>
                  <a:pt x="90" y="8"/>
                  <a:pt x="96" y="21"/>
                </a:cubicBezTo>
                <a:cubicBezTo>
                  <a:pt x="98" y="21"/>
                  <a:pt x="99" y="21"/>
                  <a:pt x="101" y="21"/>
                </a:cubicBezTo>
                <a:cubicBezTo>
                  <a:pt x="116" y="21"/>
                  <a:pt x="128" y="33"/>
                  <a:pt x="128" y="48"/>
                </a:cubicBezTo>
                <a:cubicBezTo>
                  <a:pt x="128" y="64"/>
                  <a:pt x="116" y="76"/>
                  <a:pt x="101" y="76"/>
                </a:cubicBezTo>
                <a:cubicBezTo>
                  <a:pt x="24" y="76"/>
                  <a:pt x="24" y="76"/>
                  <a:pt x="24" y="76"/>
                </a:cubicBezTo>
                <a:cubicBezTo>
                  <a:pt x="11" y="76"/>
                  <a:pt x="0" y="66"/>
                  <a:pt x="0" y="52"/>
                </a:cubicBezTo>
                <a:cubicBezTo>
                  <a:pt x="0" y="39"/>
                  <a:pt x="11" y="29"/>
                  <a:pt x="24" y="29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" name="Freeform 80"/>
          <p:cNvSpPr/>
          <p:nvPr/>
        </p:nvSpPr>
        <p:spPr bwMode="auto">
          <a:xfrm>
            <a:off x="2490788" y="3346450"/>
            <a:ext cx="109537" cy="127000"/>
          </a:xfrm>
          <a:custGeom>
            <a:avLst/>
            <a:gdLst>
              <a:gd name="T0" fmla="*/ 47923 w 48"/>
              <a:gd name="T1" fmla="*/ 127000 h 55"/>
              <a:gd name="T2" fmla="*/ 109538 w 48"/>
              <a:gd name="T3" fmla="*/ 62345 h 55"/>
              <a:gd name="T4" fmla="*/ 47923 w 48"/>
              <a:gd name="T5" fmla="*/ 0 h 55"/>
              <a:gd name="T6" fmla="*/ 0 w 48"/>
              <a:gd name="T7" fmla="*/ 20782 h 5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8" h="55">
                <a:moveTo>
                  <a:pt x="21" y="55"/>
                </a:moveTo>
                <a:cubicBezTo>
                  <a:pt x="36" y="55"/>
                  <a:pt x="48" y="43"/>
                  <a:pt x="48" y="27"/>
                </a:cubicBezTo>
                <a:cubicBezTo>
                  <a:pt x="48" y="12"/>
                  <a:pt x="36" y="0"/>
                  <a:pt x="21" y="0"/>
                </a:cubicBezTo>
                <a:cubicBezTo>
                  <a:pt x="12" y="0"/>
                  <a:pt x="5" y="3"/>
                  <a:pt x="0" y="9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" name="Freeform 81"/>
          <p:cNvSpPr/>
          <p:nvPr/>
        </p:nvSpPr>
        <p:spPr bwMode="auto">
          <a:xfrm>
            <a:off x="2520950" y="3252788"/>
            <a:ext cx="134938" cy="131762"/>
          </a:xfrm>
          <a:custGeom>
            <a:avLst/>
            <a:gdLst>
              <a:gd name="T0" fmla="*/ 112067 w 59"/>
              <a:gd name="T1" fmla="*/ 131763 h 57"/>
              <a:gd name="T2" fmla="*/ 134938 w 59"/>
              <a:gd name="T3" fmla="*/ 76284 h 57"/>
              <a:gd name="T4" fmla="*/ 59464 w 59"/>
              <a:gd name="T5" fmla="*/ 0 h 57"/>
              <a:gd name="T6" fmla="*/ 0 w 59"/>
              <a:gd name="T7" fmla="*/ 25428 h 5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9" h="57">
                <a:moveTo>
                  <a:pt x="49" y="57"/>
                </a:moveTo>
                <a:cubicBezTo>
                  <a:pt x="55" y="51"/>
                  <a:pt x="59" y="42"/>
                  <a:pt x="59" y="33"/>
                </a:cubicBezTo>
                <a:cubicBezTo>
                  <a:pt x="59" y="15"/>
                  <a:pt x="44" y="0"/>
                  <a:pt x="26" y="0"/>
                </a:cubicBezTo>
                <a:cubicBezTo>
                  <a:pt x="16" y="0"/>
                  <a:pt x="7" y="4"/>
                  <a:pt x="0" y="11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9" name="Line 82"/>
          <p:cNvSpPr>
            <a:spLocks noChangeShapeType="1"/>
          </p:cNvSpPr>
          <p:nvPr/>
        </p:nvSpPr>
        <p:spPr bwMode="auto">
          <a:xfrm>
            <a:off x="2579688" y="3182938"/>
            <a:ext cx="0" cy="33337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" name="Line 83"/>
          <p:cNvSpPr>
            <a:spLocks noChangeShapeType="1"/>
          </p:cNvSpPr>
          <p:nvPr/>
        </p:nvSpPr>
        <p:spPr bwMode="auto">
          <a:xfrm flipH="1">
            <a:off x="2689225" y="3328988"/>
            <a:ext cx="34925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" name="Line 84"/>
          <p:cNvSpPr>
            <a:spLocks noChangeShapeType="1"/>
          </p:cNvSpPr>
          <p:nvPr/>
        </p:nvSpPr>
        <p:spPr bwMode="auto">
          <a:xfrm flipH="1">
            <a:off x="2657475" y="3225800"/>
            <a:ext cx="25400" cy="2540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" name="Line 85"/>
          <p:cNvSpPr>
            <a:spLocks noChangeShapeType="1"/>
          </p:cNvSpPr>
          <p:nvPr/>
        </p:nvSpPr>
        <p:spPr bwMode="auto">
          <a:xfrm flipH="1" flipV="1">
            <a:off x="2657475" y="3408363"/>
            <a:ext cx="25400" cy="23812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" name="Line 86"/>
          <p:cNvSpPr>
            <a:spLocks noChangeShapeType="1"/>
          </p:cNvSpPr>
          <p:nvPr/>
        </p:nvSpPr>
        <p:spPr bwMode="auto">
          <a:xfrm flipH="1" flipV="1">
            <a:off x="2476500" y="3225800"/>
            <a:ext cx="23813" cy="2540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" name="Freeform 87"/>
          <p:cNvSpPr/>
          <p:nvPr/>
        </p:nvSpPr>
        <p:spPr bwMode="auto">
          <a:xfrm>
            <a:off x="3270250" y="3240088"/>
            <a:ext cx="295275" cy="176212"/>
          </a:xfrm>
          <a:custGeom>
            <a:avLst/>
            <a:gdLst>
              <a:gd name="T0" fmla="*/ 54935 w 129"/>
              <a:gd name="T1" fmla="*/ 66366 h 77"/>
              <a:gd name="T2" fmla="*/ 57224 w 129"/>
              <a:gd name="T3" fmla="*/ 68654 h 77"/>
              <a:gd name="T4" fmla="*/ 141915 w 129"/>
              <a:gd name="T5" fmla="*/ 0 h 77"/>
              <a:gd name="T6" fmla="*/ 222028 w 129"/>
              <a:gd name="T7" fmla="*/ 50347 h 77"/>
              <a:gd name="T8" fmla="*/ 231184 w 129"/>
              <a:gd name="T9" fmla="*/ 48058 h 77"/>
              <a:gd name="T10" fmla="*/ 295275 w 129"/>
              <a:gd name="T11" fmla="*/ 112136 h 77"/>
              <a:gd name="T12" fmla="*/ 231184 w 129"/>
              <a:gd name="T13" fmla="*/ 176213 h 77"/>
              <a:gd name="T14" fmla="*/ 54935 w 129"/>
              <a:gd name="T15" fmla="*/ 176213 h 77"/>
              <a:gd name="T16" fmla="*/ 0 w 129"/>
              <a:gd name="T17" fmla="*/ 121289 h 77"/>
              <a:gd name="T18" fmla="*/ 54935 w 129"/>
              <a:gd name="T19" fmla="*/ 66366 h 7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29" h="77">
                <a:moveTo>
                  <a:pt x="24" y="29"/>
                </a:moveTo>
                <a:cubicBezTo>
                  <a:pt x="25" y="29"/>
                  <a:pt x="25" y="30"/>
                  <a:pt x="25" y="30"/>
                </a:cubicBezTo>
                <a:cubicBezTo>
                  <a:pt x="29" y="13"/>
                  <a:pt x="44" y="0"/>
                  <a:pt x="62" y="0"/>
                </a:cubicBezTo>
                <a:cubicBezTo>
                  <a:pt x="77" y="0"/>
                  <a:pt x="90" y="9"/>
                  <a:pt x="97" y="22"/>
                </a:cubicBezTo>
                <a:cubicBezTo>
                  <a:pt x="98" y="22"/>
                  <a:pt x="99" y="21"/>
                  <a:pt x="101" y="21"/>
                </a:cubicBezTo>
                <a:cubicBezTo>
                  <a:pt x="116" y="21"/>
                  <a:pt x="129" y="34"/>
                  <a:pt x="129" y="49"/>
                </a:cubicBezTo>
                <a:cubicBezTo>
                  <a:pt x="129" y="65"/>
                  <a:pt x="116" y="77"/>
                  <a:pt x="101" y="77"/>
                </a:cubicBezTo>
                <a:cubicBezTo>
                  <a:pt x="24" y="77"/>
                  <a:pt x="24" y="77"/>
                  <a:pt x="24" y="77"/>
                </a:cubicBezTo>
                <a:cubicBezTo>
                  <a:pt x="11" y="77"/>
                  <a:pt x="0" y="66"/>
                  <a:pt x="0" y="53"/>
                </a:cubicBezTo>
                <a:cubicBezTo>
                  <a:pt x="0" y="40"/>
                  <a:pt x="11" y="29"/>
                  <a:pt x="24" y="29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" name="Freeform 88"/>
          <p:cNvSpPr/>
          <p:nvPr/>
        </p:nvSpPr>
        <p:spPr bwMode="auto">
          <a:xfrm>
            <a:off x="3454400" y="3287713"/>
            <a:ext cx="111125" cy="128587"/>
          </a:xfrm>
          <a:custGeom>
            <a:avLst/>
            <a:gdLst>
              <a:gd name="T0" fmla="*/ 47625 w 49"/>
              <a:gd name="T1" fmla="*/ 128588 h 56"/>
              <a:gd name="T2" fmla="*/ 111125 w 49"/>
              <a:gd name="T3" fmla="*/ 64294 h 56"/>
              <a:gd name="T4" fmla="*/ 47625 w 49"/>
              <a:gd name="T5" fmla="*/ 0 h 56"/>
              <a:gd name="T6" fmla="*/ 0 w 49"/>
              <a:gd name="T7" fmla="*/ 22962 h 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9" h="56">
                <a:moveTo>
                  <a:pt x="21" y="56"/>
                </a:moveTo>
                <a:cubicBezTo>
                  <a:pt x="36" y="56"/>
                  <a:pt x="49" y="44"/>
                  <a:pt x="49" y="28"/>
                </a:cubicBezTo>
                <a:cubicBezTo>
                  <a:pt x="49" y="13"/>
                  <a:pt x="36" y="0"/>
                  <a:pt x="21" y="0"/>
                </a:cubicBezTo>
                <a:cubicBezTo>
                  <a:pt x="13" y="0"/>
                  <a:pt x="5" y="4"/>
                  <a:pt x="0" y="10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6" name="Freeform 89"/>
          <p:cNvSpPr/>
          <p:nvPr/>
        </p:nvSpPr>
        <p:spPr bwMode="auto">
          <a:xfrm>
            <a:off x="4141788" y="3271838"/>
            <a:ext cx="293687" cy="176212"/>
          </a:xfrm>
          <a:custGeom>
            <a:avLst/>
            <a:gdLst>
              <a:gd name="T0" fmla="*/ 52772 w 128"/>
              <a:gd name="T1" fmla="*/ 66366 h 77"/>
              <a:gd name="T2" fmla="*/ 55067 w 128"/>
              <a:gd name="T3" fmla="*/ 68654 h 77"/>
              <a:gd name="T4" fmla="*/ 142255 w 128"/>
              <a:gd name="T5" fmla="*/ 0 h 77"/>
              <a:gd name="T6" fmla="*/ 220266 w 128"/>
              <a:gd name="T7" fmla="*/ 50347 h 77"/>
              <a:gd name="T8" fmla="*/ 229444 w 128"/>
              <a:gd name="T9" fmla="*/ 48058 h 77"/>
              <a:gd name="T10" fmla="*/ 293688 w 128"/>
              <a:gd name="T11" fmla="*/ 112136 h 77"/>
              <a:gd name="T12" fmla="*/ 229444 w 128"/>
              <a:gd name="T13" fmla="*/ 176213 h 77"/>
              <a:gd name="T14" fmla="*/ 52772 w 128"/>
              <a:gd name="T15" fmla="*/ 176213 h 77"/>
              <a:gd name="T16" fmla="*/ 0 w 128"/>
              <a:gd name="T17" fmla="*/ 121289 h 77"/>
              <a:gd name="T18" fmla="*/ 52772 w 128"/>
              <a:gd name="T19" fmla="*/ 66366 h 7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28" h="77">
                <a:moveTo>
                  <a:pt x="23" y="29"/>
                </a:moveTo>
                <a:cubicBezTo>
                  <a:pt x="24" y="29"/>
                  <a:pt x="24" y="30"/>
                  <a:pt x="24" y="30"/>
                </a:cubicBezTo>
                <a:cubicBezTo>
                  <a:pt x="29" y="13"/>
                  <a:pt x="44" y="0"/>
                  <a:pt x="62" y="0"/>
                </a:cubicBezTo>
                <a:cubicBezTo>
                  <a:pt x="77" y="0"/>
                  <a:pt x="90" y="9"/>
                  <a:pt x="96" y="22"/>
                </a:cubicBezTo>
                <a:cubicBezTo>
                  <a:pt x="97" y="22"/>
                  <a:pt x="99" y="21"/>
                  <a:pt x="100" y="21"/>
                </a:cubicBezTo>
                <a:cubicBezTo>
                  <a:pt x="116" y="21"/>
                  <a:pt x="128" y="34"/>
                  <a:pt x="128" y="49"/>
                </a:cubicBezTo>
                <a:cubicBezTo>
                  <a:pt x="128" y="65"/>
                  <a:pt x="116" y="77"/>
                  <a:pt x="100" y="77"/>
                </a:cubicBezTo>
                <a:cubicBezTo>
                  <a:pt x="23" y="77"/>
                  <a:pt x="23" y="77"/>
                  <a:pt x="23" y="77"/>
                </a:cubicBezTo>
                <a:cubicBezTo>
                  <a:pt x="10" y="77"/>
                  <a:pt x="0" y="66"/>
                  <a:pt x="0" y="53"/>
                </a:cubicBezTo>
                <a:cubicBezTo>
                  <a:pt x="0" y="40"/>
                  <a:pt x="10" y="29"/>
                  <a:pt x="23" y="29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7" name="Freeform 90"/>
          <p:cNvSpPr/>
          <p:nvPr/>
        </p:nvSpPr>
        <p:spPr bwMode="auto">
          <a:xfrm>
            <a:off x="4322763" y="3319463"/>
            <a:ext cx="112712" cy="128587"/>
          </a:xfrm>
          <a:custGeom>
            <a:avLst/>
            <a:gdLst>
              <a:gd name="T0" fmla="*/ 48306 w 49"/>
              <a:gd name="T1" fmla="*/ 128588 h 56"/>
              <a:gd name="T2" fmla="*/ 112713 w 49"/>
              <a:gd name="T3" fmla="*/ 64294 h 56"/>
              <a:gd name="T4" fmla="*/ 48306 w 49"/>
              <a:gd name="T5" fmla="*/ 0 h 56"/>
              <a:gd name="T6" fmla="*/ 0 w 49"/>
              <a:gd name="T7" fmla="*/ 22962 h 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9" h="56">
                <a:moveTo>
                  <a:pt x="21" y="56"/>
                </a:moveTo>
                <a:cubicBezTo>
                  <a:pt x="37" y="56"/>
                  <a:pt x="49" y="44"/>
                  <a:pt x="49" y="28"/>
                </a:cubicBezTo>
                <a:cubicBezTo>
                  <a:pt x="49" y="13"/>
                  <a:pt x="37" y="0"/>
                  <a:pt x="21" y="0"/>
                </a:cubicBezTo>
                <a:cubicBezTo>
                  <a:pt x="13" y="0"/>
                  <a:pt x="5" y="4"/>
                  <a:pt x="0" y="10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8" name="Freeform 91"/>
          <p:cNvSpPr/>
          <p:nvPr/>
        </p:nvSpPr>
        <p:spPr bwMode="auto">
          <a:xfrm>
            <a:off x="4259263" y="3208338"/>
            <a:ext cx="239712" cy="176212"/>
          </a:xfrm>
          <a:custGeom>
            <a:avLst/>
            <a:gdLst>
              <a:gd name="T0" fmla="*/ 0 w 105"/>
              <a:gd name="T1" fmla="*/ 66366 h 77"/>
              <a:gd name="T2" fmla="*/ 2283 w 105"/>
              <a:gd name="T3" fmla="*/ 68654 h 77"/>
              <a:gd name="T4" fmla="*/ 89036 w 105"/>
              <a:gd name="T5" fmla="*/ 0 h 77"/>
              <a:gd name="T6" fmla="*/ 166658 w 105"/>
              <a:gd name="T7" fmla="*/ 50347 h 77"/>
              <a:gd name="T8" fmla="*/ 175790 w 105"/>
              <a:gd name="T9" fmla="*/ 48058 h 77"/>
              <a:gd name="T10" fmla="*/ 239713 w 105"/>
              <a:gd name="T11" fmla="*/ 112136 h 77"/>
              <a:gd name="T12" fmla="*/ 175790 w 105"/>
              <a:gd name="T13" fmla="*/ 176213 h 7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5" h="77">
                <a:moveTo>
                  <a:pt x="0" y="29"/>
                </a:moveTo>
                <a:cubicBezTo>
                  <a:pt x="1" y="29"/>
                  <a:pt x="1" y="30"/>
                  <a:pt x="1" y="30"/>
                </a:cubicBezTo>
                <a:cubicBezTo>
                  <a:pt x="6" y="13"/>
                  <a:pt x="21" y="0"/>
                  <a:pt x="39" y="0"/>
                </a:cubicBezTo>
                <a:cubicBezTo>
                  <a:pt x="54" y="0"/>
                  <a:pt x="67" y="9"/>
                  <a:pt x="73" y="22"/>
                </a:cubicBezTo>
                <a:cubicBezTo>
                  <a:pt x="74" y="22"/>
                  <a:pt x="76" y="21"/>
                  <a:pt x="77" y="21"/>
                </a:cubicBezTo>
                <a:cubicBezTo>
                  <a:pt x="93" y="21"/>
                  <a:pt x="105" y="34"/>
                  <a:pt x="105" y="49"/>
                </a:cubicBezTo>
                <a:cubicBezTo>
                  <a:pt x="105" y="65"/>
                  <a:pt x="93" y="77"/>
                  <a:pt x="77" y="77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" name="Freeform 92"/>
          <p:cNvSpPr/>
          <p:nvPr/>
        </p:nvSpPr>
        <p:spPr bwMode="auto">
          <a:xfrm>
            <a:off x="4386263" y="3255963"/>
            <a:ext cx="112712" cy="128587"/>
          </a:xfrm>
          <a:custGeom>
            <a:avLst/>
            <a:gdLst>
              <a:gd name="T0" fmla="*/ 48306 w 49"/>
              <a:gd name="T1" fmla="*/ 128588 h 56"/>
              <a:gd name="T2" fmla="*/ 112713 w 49"/>
              <a:gd name="T3" fmla="*/ 64294 h 56"/>
              <a:gd name="T4" fmla="*/ 48306 w 49"/>
              <a:gd name="T5" fmla="*/ 0 h 56"/>
              <a:gd name="T6" fmla="*/ 0 w 49"/>
              <a:gd name="T7" fmla="*/ 22962 h 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9" h="56">
                <a:moveTo>
                  <a:pt x="21" y="56"/>
                </a:moveTo>
                <a:cubicBezTo>
                  <a:pt x="37" y="56"/>
                  <a:pt x="49" y="44"/>
                  <a:pt x="49" y="28"/>
                </a:cubicBezTo>
                <a:cubicBezTo>
                  <a:pt x="49" y="13"/>
                  <a:pt x="37" y="0"/>
                  <a:pt x="21" y="0"/>
                </a:cubicBezTo>
                <a:cubicBezTo>
                  <a:pt x="13" y="0"/>
                  <a:pt x="5" y="4"/>
                  <a:pt x="0" y="10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" name="Oval 93"/>
          <p:cNvSpPr>
            <a:spLocks noChangeArrowheads="1"/>
          </p:cNvSpPr>
          <p:nvPr/>
        </p:nvSpPr>
        <p:spPr bwMode="auto">
          <a:xfrm>
            <a:off x="1535113" y="3246438"/>
            <a:ext cx="160337" cy="161925"/>
          </a:xfrm>
          <a:prstGeom prst="ellips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1" name="Line 94"/>
          <p:cNvSpPr>
            <a:spLocks noChangeShapeType="1"/>
          </p:cNvSpPr>
          <p:nvPr/>
        </p:nvSpPr>
        <p:spPr bwMode="auto">
          <a:xfrm>
            <a:off x="1614488" y="3173413"/>
            <a:ext cx="0" cy="36512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" name="Line 95"/>
          <p:cNvSpPr>
            <a:spLocks noChangeShapeType="1"/>
          </p:cNvSpPr>
          <p:nvPr/>
        </p:nvSpPr>
        <p:spPr bwMode="auto">
          <a:xfrm>
            <a:off x="1614488" y="3444875"/>
            <a:ext cx="0" cy="36513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" name="Line 96"/>
          <p:cNvSpPr>
            <a:spLocks noChangeShapeType="1"/>
          </p:cNvSpPr>
          <p:nvPr/>
        </p:nvSpPr>
        <p:spPr bwMode="auto">
          <a:xfrm>
            <a:off x="1458913" y="3328988"/>
            <a:ext cx="36512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4" name="Line 97"/>
          <p:cNvSpPr>
            <a:spLocks noChangeShapeType="1"/>
          </p:cNvSpPr>
          <p:nvPr/>
        </p:nvSpPr>
        <p:spPr bwMode="auto">
          <a:xfrm>
            <a:off x="1733550" y="3328988"/>
            <a:ext cx="36513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5" name="Line 98"/>
          <p:cNvSpPr>
            <a:spLocks noChangeShapeType="1"/>
          </p:cNvSpPr>
          <p:nvPr/>
        </p:nvSpPr>
        <p:spPr bwMode="auto">
          <a:xfrm>
            <a:off x="1504950" y="3219450"/>
            <a:ext cx="25400" cy="2540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6" name="Line 99"/>
          <p:cNvSpPr>
            <a:spLocks noChangeShapeType="1"/>
          </p:cNvSpPr>
          <p:nvPr/>
        </p:nvSpPr>
        <p:spPr bwMode="auto">
          <a:xfrm>
            <a:off x="1700213" y="3411538"/>
            <a:ext cx="23812" cy="26987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7" name="Line 100"/>
          <p:cNvSpPr>
            <a:spLocks noChangeShapeType="1"/>
          </p:cNvSpPr>
          <p:nvPr/>
        </p:nvSpPr>
        <p:spPr bwMode="auto">
          <a:xfrm flipV="1">
            <a:off x="1504950" y="3411538"/>
            <a:ext cx="25400" cy="26987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8" name="Line 101"/>
          <p:cNvSpPr>
            <a:spLocks noChangeShapeType="1"/>
          </p:cNvSpPr>
          <p:nvPr/>
        </p:nvSpPr>
        <p:spPr bwMode="auto">
          <a:xfrm flipV="1">
            <a:off x="1700213" y="3219450"/>
            <a:ext cx="23812" cy="2540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" name="Freeform 102"/>
          <p:cNvSpPr/>
          <p:nvPr/>
        </p:nvSpPr>
        <p:spPr bwMode="auto">
          <a:xfrm>
            <a:off x="5075238" y="3198813"/>
            <a:ext cx="293687" cy="173037"/>
          </a:xfrm>
          <a:custGeom>
            <a:avLst/>
            <a:gdLst>
              <a:gd name="T0" fmla="*/ 55067 w 128"/>
              <a:gd name="T1" fmla="*/ 173038 h 76"/>
              <a:gd name="T2" fmla="*/ 0 w 128"/>
              <a:gd name="T3" fmla="*/ 120671 h 76"/>
              <a:gd name="T4" fmla="*/ 55067 w 128"/>
              <a:gd name="T5" fmla="*/ 66028 h 76"/>
              <a:gd name="T6" fmla="*/ 57361 w 128"/>
              <a:gd name="T7" fmla="*/ 66028 h 76"/>
              <a:gd name="T8" fmla="*/ 142255 w 128"/>
              <a:gd name="T9" fmla="*/ 0 h 76"/>
              <a:gd name="T10" fmla="*/ 220266 w 128"/>
              <a:gd name="T11" fmla="*/ 47813 h 76"/>
              <a:gd name="T12" fmla="*/ 229444 w 128"/>
              <a:gd name="T13" fmla="*/ 47813 h 76"/>
              <a:gd name="T14" fmla="*/ 293688 w 128"/>
              <a:gd name="T15" fmla="*/ 111564 h 76"/>
              <a:gd name="T16" fmla="*/ 229444 w 128"/>
              <a:gd name="T17" fmla="*/ 173038 h 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8" h="76">
                <a:moveTo>
                  <a:pt x="24" y="76"/>
                </a:moveTo>
                <a:cubicBezTo>
                  <a:pt x="11" y="76"/>
                  <a:pt x="0" y="66"/>
                  <a:pt x="0" y="53"/>
                </a:cubicBezTo>
                <a:cubicBezTo>
                  <a:pt x="0" y="39"/>
                  <a:pt x="11" y="29"/>
                  <a:pt x="24" y="29"/>
                </a:cubicBezTo>
                <a:cubicBezTo>
                  <a:pt x="24" y="29"/>
                  <a:pt x="24" y="29"/>
                  <a:pt x="25" y="29"/>
                </a:cubicBezTo>
                <a:cubicBezTo>
                  <a:pt x="29" y="12"/>
                  <a:pt x="44" y="0"/>
                  <a:pt x="62" y="0"/>
                </a:cubicBezTo>
                <a:cubicBezTo>
                  <a:pt x="77" y="0"/>
                  <a:pt x="90" y="8"/>
                  <a:pt x="96" y="21"/>
                </a:cubicBezTo>
                <a:cubicBezTo>
                  <a:pt x="98" y="21"/>
                  <a:pt x="99" y="21"/>
                  <a:pt x="100" y="21"/>
                </a:cubicBezTo>
                <a:cubicBezTo>
                  <a:pt x="116" y="21"/>
                  <a:pt x="128" y="33"/>
                  <a:pt x="128" y="49"/>
                </a:cubicBezTo>
                <a:cubicBezTo>
                  <a:pt x="128" y="64"/>
                  <a:pt x="116" y="76"/>
                  <a:pt x="100" y="76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0" name="Freeform 103"/>
          <p:cNvSpPr/>
          <p:nvPr/>
        </p:nvSpPr>
        <p:spPr bwMode="auto">
          <a:xfrm>
            <a:off x="5256213" y="3246438"/>
            <a:ext cx="112712" cy="125412"/>
          </a:xfrm>
          <a:custGeom>
            <a:avLst/>
            <a:gdLst>
              <a:gd name="T0" fmla="*/ 48306 w 49"/>
              <a:gd name="T1" fmla="*/ 125413 h 55"/>
              <a:gd name="T2" fmla="*/ 112713 w 49"/>
              <a:gd name="T3" fmla="*/ 63847 h 55"/>
              <a:gd name="T4" fmla="*/ 48306 w 49"/>
              <a:gd name="T5" fmla="*/ 0 h 55"/>
              <a:gd name="T6" fmla="*/ 0 w 49"/>
              <a:gd name="T7" fmla="*/ 20522 h 5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9" h="55">
                <a:moveTo>
                  <a:pt x="21" y="55"/>
                </a:moveTo>
                <a:cubicBezTo>
                  <a:pt x="37" y="55"/>
                  <a:pt x="49" y="43"/>
                  <a:pt x="49" y="28"/>
                </a:cubicBezTo>
                <a:cubicBezTo>
                  <a:pt x="49" y="12"/>
                  <a:pt x="37" y="0"/>
                  <a:pt x="21" y="0"/>
                </a:cubicBezTo>
                <a:cubicBezTo>
                  <a:pt x="13" y="0"/>
                  <a:pt x="6" y="3"/>
                  <a:pt x="0" y="9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1" name="Freeform 104"/>
          <p:cNvSpPr>
            <a:spLocks noEditPoints="1"/>
          </p:cNvSpPr>
          <p:nvPr/>
        </p:nvSpPr>
        <p:spPr bwMode="auto">
          <a:xfrm>
            <a:off x="5146675" y="3371850"/>
            <a:ext cx="25400" cy="80963"/>
          </a:xfrm>
          <a:custGeom>
            <a:avLst/>
            <a:gdLst>
              <a:gd name="T0" fmla="*/ 25400 w 16"/>
              <a:gd name="T1" fmla="*/ 0 h 51"/>
              <a:gd name="T2" fmla="*/ 15875 w 16"/>
              <a:gd name="T3" fmla="*/ 28575 h 51"/>
              <a:gd name="T4" fmla="*/ 9525 w 16"/>
              <a:gd name="T5" fmla="*/ 52388 h 51"/>
              <a:gd name="T6" fmla="*/ 0 w 16"/>
              <a:gd name="T7" fmla="*/ 80963 h 5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" h="51">
                <a:moveTo>
                  <a:pt x="16" y="0"/>
                </a:moveTo>
                <a:lnTo>
                  <a:pt x="10" y="18"/>
                </a:lnTo>
                <a:moveTo>
                  <a:pt x="6" y="33"/>
                </a:moveTo>
                <a:lnTo>
                  <a:pt x="0" y="51"/>
                </a:ln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" name="Freeform 105"/>
          <p:cNvSpPr>
            <a:spLocks noEditPoints="1"/>
          </p:cNvSpPr>
          <p:nvPr/>
        </p:nvSpPr>
        <p:spPr bwMode="auto">
          <a:xfrm>
            <a:off x="5237163" y="3371850"/>
            <a:ext cx="25400" cy="80963"/>
          </a:xfrm>
          <a:custGeom>
            <a:avLst/>
            <a:gdLst>
              <a:gd name="T0" fmla="*/ 25400 w 16"/>
              <a:gd name="T1" fmla="*/ 0 h 51"/>
              <a:gd name="T2" fmla="*/ 15875 w 16"/>
              <a:gd name="T3" fmla="*/ 28575 h 51"/>
              <a:gd name="T4" fmla="*/ 9525 w 16"/>
              <a:gd name="T5" fmla="*/ 52388 h 51"/>
              <a:gd name="T6" fmla="*/ 0 w 16"/>
              <a:gd name="T7" fmla="*/ 80963 h 5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" h="51">
                <a:moveTo>
                  <a:pt x="16" y="0"/>
                </a:moveTo>
                <a:lnTo>
                  <a:pt x="10" y="18"/>
                </a:lnTo>
                <a:moveTo>
                  <a:pt x="6" y="33"/>
                </a:moveTo>
                <a:lnTo>
                  <a:pt x="0" y="51"/>
                </a:ln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" name="Freeform 106"/>
          <p:cNvSpPr>
            <a:spLocks noEditPoints="1"/>
          </p:cNvSpPr>
          <p:nvPr/>
        </p:nvSpPr>
        <p:spPr bwMode="auto">
          <a:xfrm>
            <a:off x="5192713" y="3371850"/>
            <a:ext cx="23812" cy="80963"/>
          </a:xfrm>
          <a:custGeom>
            <a:avLst/>
            <a:gdLst>
              <a:gd name="T0" fmla="*/ 23813 w 15"/>
              <a:gd name="T1" fmla="*/ 0 h 51"/>
              <a:gd name="T2" fmla="*/ 15875 w 15"/>
              <a:gd name="T3" fmla="*/ 28575 h 51"/>
              <a:gd name="T4" fmla="*/ 7938 w 15"/>
              <a:gd name="T5" fmla="*/ 52388 h 51"/>
              <a:gd name="T6" fmla="*/ 0 w 15"/>
              <a:gd name="T7" fmla="*/ 80963 h 5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" h="51">
                <a:moveTo>
                  <a:pt x="15" y="0"/>
                </a:moveTo>
                <a:lnTo>
                  <a:pt x="10" y="18"/>
                </a:lnTo>
                <a:moveTo>
                  <a:pt x="5" y="33"/>
                </a:moveTo>
                <a:lnTo>
                  <a:pt x="0" y="51"/>
                </a:ln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4" name="Oval 107"/>
          <p:cNvSpPr>
            <a:spLocks noChangeArrowheads="1"/>
          </p:cNvSpPr>
          <p:nvPr/>
        </p:nvSpPr>
        <p:spPr bwMode="auto">
          <a:xfrm>
            <a:off x="5976938" y="3182938"/>
            <a:ext cx="292100" cy="292100"/>
          </a:xfrm>
          <a:prstGeom prst="ellips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5" name="Freeform 108"/>
          <p:cNvSpPr/>
          <p:nvPr/>
        </p:nvSpPr>
        <p:spPr bwMode="auto">
          <a:xfrm>
            <a:off x="6038850" y="3221038"/>
            <a:ext cx="168275" cy="254000"/>
          </a:xfrm>
          <a:custGeom>
            <a:avLst/>
            <a:gdLst>
              <a:gd name="T0" fmla="*/ 122795 w 74"/>
              <a:gd name="T1" fmla="*/ 173910 h 111"/>
              <a:gd name="T2" fmla="*/ 136439 w 74"/>
              <a:gd name="T3" fmla="*/ 135009 h 111"/>
              <a:gd name="T4" fmla="*/ 150083 w 74"/>
              <a:gd name="T5" fmla="*/ 107550 h 111"/>
              <a:gd name="T6" fmla="*/ 145535 w 74"/>
              <a:gd name="T7" fmla="*/ 96108 h 111"/>
              <a:gd name="T8" fmla="*/ 138713 w 74"/>
              <a:gd name="T9" fmla="*/ 27459 h 111"/>
              <a:gd name="T10" fmla="*/ 111425 w 74"/>
              <a:gd name="T11" fmla="*/ 16018 h 111"/>
              <a:gd name="T12" fmla="*/ 109151 w 74"/>
              <a:gd name="T13" fmla="*/ 16018 h 111"/>
              <a:gd name="T14" fmla="*/ 50028 w 74"/>
              <a:gd name="T15" fmla="*/ 13730 h 111"/>
              <a:gd name="T16" fmla="*/ 22740 w 74"/>
              <a:gd name="T17" fmla="*/ 77802 h 111"/>
              <a:gd name="T18" fmla="*/ 25014 w 74"/>
              <a:gd name="T19" fmla="*/ 96108 h 111"/>
              <a:gd name="T20" fmla="*/ 18192 w 74"/>
              <a:gd name="T21" fmla="*/ 107550 h 111"/>
              <a:gd name="T22" fmla="*/ 34110 w 74"/>
              <a:gd name="T23" fmla="*/ 135009 h 111"/>
              <a:gd name="T24" fmla="*/ 47754 w 74"/>
              <a:gd name="T25" fmla="*/ 173910 h 111"/>
              <a:gd name="T26" fmla="*/ 0 w 74"/>
              <a:gd name="T27" fmla="*/ 226541 h 111"/>
              <a:gd name="T28" fmla="*/ 84138 w 74"/>
              <a:gd name="T29" fmla="*/ 254000 h 111"/>
              <a:gd name="T30" fmla="*/ 168275 w 74"/>
              <a:gd name="T31" fmla="*/ 226541 h 111"/>
              <a:gd name="T32" fmla="*/ 122795 w 74"/>
              <a:gd name="T33" fmla="*/ 173910 h 11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74" h="111">
                <a:moveTo>
                  <a:pt x="54" y="76"/>
                </a:moveTo>
                <a:cubicBezTo>
                  <a:pt x="54" y="70"/>
                  <a:pt x="58" y="72"/>
                  <a:pt x="60" y="59"/>
                </a:cubicBezTo>
                <a:cubicBezTo>
                  <a:pt x="61" y="54"/>
                  <a:pt x="66" y="59"/>
                  <a:pt x="66" y="47"/>
                </a:cubicBezTo>
                <a:cubicBezTo>
                  <a:pt x="66" y="43"/>
                  <a:pt x="64" y="42"/>
                  <a:pt x="64" y="42"/>
                </a:cubicBezTo>
                <a:cubicBezTo>
                  <a:pt x="65" y="37"/>
                  <a:pt x="67" y="19"/>
                  <a:pt x="61" y="12"/>
                </a:cubicBezTo>
                <a:cubicBezTo>
                  <a:pt x="57" y="7"/>
                  <a:pt x="50" y="7"/>
                  <a:pt x="49" y="7"/>
                </a:cubicBezTo>
                <a:cubicBezTo>
                  <a:pt x="49" y="7"/>
                  <a:pt x="48" y="7"/>
                  <a:pt x="48" y="7"/>
                </a:cubicBezTo>
                <a:cubicBezTo>
                  <a:pt x="47" y="4"/>
                  <a:pt x="36" y="0"/>
                  <a:pt x="22" y="6"/>
                </a:cubicBezTo>
                <a:cubicBezTo>
                  <a:pt x="8" y="11"/>
                  <a:pt x="8" y="24"/>
                  <a:pt x="10" y="34"/>
                </a:cubicBezTo>
                <a:cubicBezTo>
                  <a:pt x="10" y="38"/>
                  <a:pt x="11" y="42"/>
                  <a:pt x="11" y="42"/>
                </a:cubicBezTo>
                <a:cubicBezTo>
                  <a:pt x="11" y="42"/>
                  <a:pt x="8" y="43"/>
                  <a:pt x="8" y="47"/>
                </a:cubicBezTo>
                <a:cubicBezTo>
                  <a:pt x="9" y="59"/>
                  <a:pt x="14" y="54"/>
                  <a:pt x="15" y="59"/>
                </a:cubicBezTo>
                <a:cubicBezTo>
                  <a:pt x="17" y="72"/>
                  <a:pt x="21" y="70"/>
                  <a:pt x="21" y="76"/>
                </a:cubicBezTo>
                <a:cubicBezTo>
                  <a:pt x="21" y="87"/>
                  <a:pt x="17" y="93"/>
                  <a:pt x="0" y="99"/>
                </a:cubicBezTo>
                <a:cubicBezTo>
                  <a:pt x="11" y="106"/>
                  <a:pt x="24" y="111"/>
                  <a:pt x="37" y="111"/>
                </a:cubicBezTo>
                <a:cubicBezTo>
                  <a:pt x="51" y="111"/>
                  <a:pt x="64" y="106"/>
                  <a:pt x="74" y="99"/>
                </a:cubicBezTo>
                <a:cubicBezTo>
                  <a:pt x="58" y="93"/>
                  <a:pt x="54" y="87"/>
                  <a:pt x="54" y="76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6" name="Oval 109"/>
          <p:cNvSpPr>
            <a:spLocks noChangeArrowheads="1"/>
          </p:cNvSpPr>
          <p:nvPr/>
        </p:nvSpPr>
        <p:spPr bwMode="auto">
          <a:xfrm>
            <a:off x="6880225" y="3182938"/>
            <a:ext cx="292100" cy="292100"/>
          </a:xfrm>
          <a:prstGeom prst="ellips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7" name="Freeform 110"/>
          <p:cNvSpPr/>
          <p:nvPr/>
        </p:nvSpPr>
        <p:spPr bwMode="auto">
          <a:xfrm>
            <a:off x="6932613" y="3228975"/>
            <a:ext cx="187325" cy="246063"/>
          </a:xfrm>
          <a:custGeom>
            <a:avLst/>
            <a:gdLst>
              <a:gd name="T0" fmla="*/ 11422 w 82"/>
              <a:gd name="T1" fmla="*/ 207331 h 108"/>
              <a:gd name="T2" fmla="*/ 0 w 82"/>
              <a:gd name="T3" fmla="*/ 211888 h 108"/>
              <a:gd name="T4" fmla="*/ 93663 w 82"/>
              <a:gd name="T5" fmla="*/ 246063 h 108"/>
              <a:gd name="T6" fmla="*/ 187325 w 82"/>
              <a:gd name="T7" fmla="*/ 211888 h 108"/>
              <a:gd name="T8" fmla="*/ 173618 w 82"/>
              <a:gd name="T9" fmla="*/ 207331 h 108"/>
              <a:gd name="T10" fmla="*/ 127929 w 82"/>
              <a:gd name="T11" fmla="*/ 170877 h 108"/>
              <a:gd name="T12" fmla="*/ 180472 w 82"/>
              <a:gd name="T13" fmla="*/ 134423 h 108"/>
              <a:gd name="T14" fmla="*/ 157627 w 82"/>
              <a:gd name="T15" fmla="*/ 77464 h 108"/>
              <a:gd name="T16" fmla="*/ 93663 w 82"/>
              <a:gd name="T17" fmla="*/ 0 h 108"/>
              <a:gd name="T18" fmla="*/ 29698 w 82"/>
              <a:gd name="T19" fmla="*/ 77464 h 108"/>
              <a:gd name="T20" fmla="*/ 4569 w 82"/>
              <a:gd name="T21" fmla="*/ 134423 h 108"/>
              <a:gd name="T22" fmla="*/ 57111 w 82"/>
              <a:gd name="T23" fmla="*/ 170877 h 108"/>
              <a:gd name="T24" fmla="*/ 11422 w 82"/>
              <a:gd name="T25" fmla="*/ 207331 h 1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82" h="108">
                <a:moveTo>
                  <a:pt x="5" y="91"/>
                </a:moveTo>
                <a:cubicBezTo>
                  <a:pt x="3" y="91"/>
                  <a:pt x="1" y="92"/>
                  <a:pt x="0" y="93"/>
                </a:cubicBezTo>
                <a:cubicBezTo>
                  <a:pt x="11" y="102"/>
                  <a:pt x="25" y="108"/>
                  <a:pt x="41" y="108"/>
                </a:cubicBezTo>
                <a:cubicBezTo>
                  <a:pt x="56" y="108"/>
                  <a:pt x="71" y="102"/>
                  <a:pt x="82" y="93"/>
                </a:cubicBezTo>
                <a:cubicBezTo>
                  <a:pt x="80" y="92"/>
                  <a:pt x="78" y="91"/>
                  <a:pt x="76" y="91"/>
                </a:cubicBezTo>
                <a:cubicBezTo>
                  <a:pt x="64" y="86"/>
                  <a:pt x="58" y="82"/>
                  <a:pt x="56" y="75"/>
                </a:cubicBezTo>
                <a:cubicBezTo>
                  <a:pt x="77" y="71"/>
                  <a:pt x="79" y="59"/>
                  <a:pt x="79" y="59"/>
                </a:cubicBezTo>
                <a:cubicBezTo>
                  <a:pt x="79" y="59"/>
                  <a:pt x="69" y="52"/>
                  <a:pt x="69" y="34"/>
                </a:cubicBezTo>
                <a:cubicBezTo>
                  <a:pt x="69" y="16"/>
                  <a:pt x="65" y="0"/>
                  <a:pt x="41" y="0"/>
                </a:cubicBezTo>
                <a:cubicBezTo>
                  <a:pt x="16" y="0"/>
                  <a:pt x="13" y="16"/>
                  <a:pt x="13" y="34"/>
                </a:cubicBezTo>
                <a:cubicBezTo>
                  <a:pt x="13" y="52"/>
                  <a:pt x="2" y="59"/>
                  <a:pt x="2" y="59"/>
                </a:cubicBezTo>
                <a:cubicBezTo>
                  <a:pt x="2" y="59"/>
                  <a:pt x="4" y="71"/>
                  <a:pt x="25" y="75"/>
                </a:cubicBezTo>
                <a:cubicBezTo>
                  <a:pt x="23" y="82"/>
                  <a:pt x="18" y="86"/>
                  <a:pt x="5" y="91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8" name="Freeform 111"/>
          <p:cNvSpPr/>
          <p:nvPr/>
        </p:nvSpPr>
        <p:spPr bwMode="auto">
          <a:xfrm>
            <a:off x="8766175" y="3282950"/>
            <a:ext cx="127000" cy="192088"/>
          </a:xfrm>
          <a:custGeom>
            <a:avLst/>
            <a:gdLst>
              <a:gd name="T0" fmla="*/ 106218 w 55"/>
              <a:gd name="T1" fmla="*/ 0 h 84"/>
              <a:gd name="T2" fmla="*/ 18473 w 55"/>
              <a:gd name="T3" fmla="*/ 0 h 84"/>
              <a:gd name="T4" fmla="*/ 0 w 55"/>
              <a:gd name="T5" fmla="*/ 18294 h 84"/>
              <a:gd name="T6" fmla="*/ 0 w 55"/>
              <a:gd name="T7" fmla="*/ 77750 h 84"/>
              <a:gd name="T8" fmla="*/ 18473 w 55"/>
              <a:gd name="T9" fmla="*/ 98331 h 84"/>
              <a:gd name="T10" fmla="*/ 25400 w 55"/>
              <a:gd name="T11" fmla="*/ 98331 h 84"/>
              <a:gd name="T12" fmla="*/ 25400 w 55"/>
              <a:gd name="T13" fmla="*/ 192088 h 84"/>
              <a:gd name="T14" fmla="*/ 101600 w 55"/>
              <a:gd name="T15" fmla="*/ 192088 h 84"/>
              <a:gd name="T16" fmla="*/ 101600 w 55"/>
              <a:gd name="T17" fmla="*/ 98331 h 84"/>
              <a:gd name="T18" fmla="*/ 106218 w 55"/>
              <a:gd name="T19" fmla="*/ 98331 h 84"/>
              <a:gd name="T20" fmla="*/ 127000 w 55"/>
              <a:gd name="T21" fmla="*/ 77750 h 84"/>
              <a:gd name="T22" fmla="*/ 127000 w 55"/>
              <a:gd name="T23" fmla="*/ 18294 h 84"/>
              <a:gd name="T24" fmla="*/ 106218 w 55"/>
              <a:gd name="T25" fmla="*/ 0 h 8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5" h="84">
                <a:moveTo>
                  <a:pt x="46" y="0"/>
                </a:move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4"/>
                  <a:pt x="0" y="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9"/>
                  <a:pt x="3" y="43"/>
                  <a:pt x="8" y="43"/>
                </a:cubicBezTo>
                <a:cubicBezTo>
                  <a:pt x="11" y="43"/>
                  <a:pt x="11" y="43"/>
                  <a:pt x="11" y="43"/>
                </a:cubicBezTo>
                <a:cubicBezTo>
                  <a:pt x="11" y="84"/>
                  <a:pt x="11" y="84"/>
                  <a:pt x="11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4" y="43"/>
                  <a:pt x="44" y="43"/>
                  <a:pt x="44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51" y="43"/>
                  <a:pt x="55" y="39"/>
                  <a:pt x="55" y="34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4"/>
                  <a:pt x="51" y="0"/>
                  <a:pt x="46" y="0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9" name="Oval 112"/>
          <p:cNvSpPr>
            <a:spLocks noChangeArrowheads="1"/>
          </p:cNvSpPr>
          <p:nvPr/>
        </p:nvSpPr>
        <p:spPr bwMode="auto">
          <a:xfrm>
            <a:off x="8786813" y="3182938"/>
            <a:ext cx="82550" cy="79375"/>
          </a:xfrm>
          <a:prstGeom prst="ellips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0" name="Freeform 113"/>
          <p:cNvSpPr/>
          <p:nvPr/>
        </p:nvSpPr>
        <p:spPr bwMode="auto">
          <a:xfrm>
            <a:off x="638175" y="4184650"/>
            <a:ext cx="149225" cy="192088"/>
          </a:xfrm>
          <a:custGeom>
            <a:avLst/>
            <a:gdLst>
              <a:gd name="T0" fmla="*/ 119380 w 65"/>
              <a:gd name="T1" fmla="*/ 0 h 84"/>
              <a:gd name="T2" fmla="*/ 32141 w 65"/>
              <a:gd name="T3" fmla="*/ 0 h 84"/>
              <a:gd name="T4" fmla="*/ 11479 w 65"/>
              <a:gd name="T5" fmla="*/ 20581 h 84"/>
              <a:gd name="T6" fmla="*/ 11479 w 65"/>
              <a:gd name="T7" fmla="*/ 80037 h 84"/>
              <a:gd name="T8" fmla="*/ 32141 w 65"/>
              <a:gd name="T9" fmla="*/ 98331 h 84"/>
              <a:gd name="T10" fmla="*/ 36732 w 65"/>
              <a:gd name="T11" fmla="*/ 98331 h 84"/>
              <a:gd name="T12" fmla="*/ 0 w 65"/>
              <a:gd name="T13" fmla="*/ 141779 h 84"/>
              <a:gd name="T14" fmla="*/ 36732 w 65"/>
              <a:gd name="T15" fmla="*/ 141779 h 84"/>
              <a:gd name="T16" fmla="*/ 36732 w 65"/>
              <a:gd name="T17" fmla="*/ 192088 h 84"/>
              <a:gd name="T18" fmla="*/ 112493 w 65"/>
              <a:gd name="T19" fmla="*/ 192088 h 84"/>
              <a:gd name="T20" fmla="*/ 112493 w 65"/>
              <a:gd name="T21" fmla="*/ 141779 h 84"/>
              <a:gd name="T22" fmla="*/ 149225 w 65"/>
              <a:gd name="T23" fmla="*/ 141779 h 84"/>
              <a:gd name="T24" fmla="*/ 112493 w 65"/>
              <a:gd name="T25" fmla="*/ 98331 h 84"/>
              <a:gd name="T26" fmla="*/ 119380 w 65"/>
              <a:gd name="T27" fmla="*/ 98331 h 84"/>
              <a:gd name="T28" fmla="*/ 137746 w 65"/>
              <a:gd name="T29" fmla="*/ 80037 h 84"/>
              <a:gd name="T30" fmla="*/ 137746 w 65"/>
              <a:gd name="T31" fmla="*/ 20581 h 84"/>
              <a:gd name="T32" fmla="*/ 119380 w 65"/>
              <a:gd name="T33" fmla="*/ 0 h 8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5" h="84">
                <a:moveTo>
                  <a:pt x="52" y="0"/>
                </a:moveTo>
                <a:cubicBezTo>
                  <a:pt x="14" y="0"/>
                  <a:pt x="14" y="0"/>
                  <a:pt x="14" y="0"/>
                </a:cubicBezTo>
                <a:cubicBezTo>
                  <a:pt x="9" y="0"/>
                  <a:pt x="5" y="4"/>
                  <a:pt x="5" y="9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9"/>
                  <a:pt x="9" y="43"/>
                  <a:pt x="14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0" y="62"/>
                  <a:pt x="0" y="62"/>
                  <a:pt x="0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84"/>
                  <a:pt x="16" y="84"/>
                  <a:pt x="16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49" y="62"/>
                  <a:pt x="49" y="62"/>
                  <a:pt x="49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49" y="43"/>
                  <a:pt x="49" y="43"/>
                  <a:pt x="49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6" y="43"/>
                  <a:pt x="60" y="39"/>
                  <a:pt x="60" y="35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4"/>
                  <a:pt x="56" y="0"/>
                  <a:pt x="52" y="0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1" name="Oval 114"/>
          <p:cNvSpPr>
            <a:spLocks noChangeArrowheads="1"/>
          </p:cNvSpPr>
          <p:nvPr/>
        </p:nvSpPr>
        <p:spPr bwMode="auto">
          <a:xfrm>
            <a:off x="673100" y="4083050"/>
            <a:ext cx="79375" cy="80963"/>
          </a:xfrm>
          <a:prstGeom prst="ellips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" name="Line 115"/>
          <p:cNvSpPr>
            <a:spLocks noChangeShapeType="1"/>
          </p:cNvSpPr>
          <p:nvPr/>
        </p:nvSpPr>
        <p:spPr bwMode="auto">
          <a:xfrm>
            <a:off x="7813675" y="3203575"/>
            <a:ext cx="228600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" name="Freeform 116"/>
          <p:cNvSpPr/>
          <p:nvPr/>
        </p:nvSpPr>
        <p:spPr bwMode="auto">
          <a:xfrm>
            <a:off x="7780338" y="3232150"/>
            <a:ext cx="293687" cy="222250"/>
          </a:xfrm>
          <a:custGeom>
            <a:avLst/>
            <a:gdLst>
              <a:gd name="T0" fmla="*/ 236327 w 128"/>
              <a:gd name="T1" fmla="*/ 0 h 97"/>
              <a:gd name="T2" fmla="*/ 273038 w 128"/>
              <a:gd name="T3" fmla="*/ 0 h 97"/>
              <a:gd name="T4" fmla="*/ 275333 w 128"/>
              <a:gd name="T5" fmla="*/ 0 h 97"/>
              <a:gd name="T6" fmla="*/ 293688 w 128"/>
              <a:gd name="T7" fmla="*/ 18330 h 97"/>
              <a:gd name="T8" fmla="*/ 293688 w 128"/>
              <a:gd name="T9" fmla="*/ 203920 h 97"/>
              <a:gd name="T10" fmla="*/ 275333 w 128"/>
              <a:gd name="T11" fmla="*/ 222250 h 97"/>
              <a:gd name="T12" fmla="*/ 18356 w 128"/>
              <a:gd name="T13" fmla="*/ 222250 h 97"/>
              <a:gd name="T14" fmla="*/ 0 w 128"/>
              <a:gd name="T15" fmla="*/ 203920 h 97"/>
              <a:gd name="T16" fmla="*/ 0 w 128"/>
              <a:gd name="T17" fmla="*/ 18330 h 97"/>
              <a:gd name="T18" fmla="*/ 18356 w 128"/>
              <a:gd name="T19" fmla="*/ 0 h 97"/>
              <a:gd name="T20" fmla="*/ 20650 w 128"/>
              <a:gd name="T21" fmla="*/ 0 h 97"/>
              <a:gd name="T22" fmla="*/ 57361 w 128"/>
              <a:gd name="T23" fmla="*/ 0 h 97"/>
              <a:gd name="T24" fmla="*/ 236327 w 128"/>
              <a:gd name="T25" fmla="*/ 0 h 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8" h="97">
                <a:moveTo>
                  <a:pt x="103" y="0"/>
                </a:moveTo>
                <a:cubicBezTo>
                  <a:pt x="107" y="0"/>
                  <a:pt x="114" y="0"/>
                  <a:pt x="119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4" y="0"/>
                  <a:pt x="128" y="3"/>
                  <a:pt x="128" y="8"/>
                </a:cubicBezTo>
                <a:cubicBezTo>
                  <a:pt x="128" y="89"/>
                  <a:pt x="128" y="89"/>
                  <a:pt x="128" y="89"/>
                </a:cubicBezTo>
                <a:cubicBezTo>
                  <a:pt x="128" y="93"/>
                  <a:pt x="124" y="97"/>
                  <a:pt x="120" y="97"/>
                </a:cubicBezTo>
                <a:cubicBezTo>
                  <a:pt x="8" y="97"/>
                  <a:pt x="8" y="97"/>
                  <a:pt x="8" y="97"/>
                </a:cubicBezTo>
                <a:cubicBezTo>
                  <a:pt x="3" y="97"/>
                  <a:pt x="0" y="93"/>
                  <a:pt x="0" y="89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3" y="0"/>
                  <a:pt x="8" y="0"/>
                </a:cubicBezTo>
                <a:cubicBezTo>
                  <a:pt x="9" y="0"/>
                  <a:pt x="9" y="0"/>
                  <a:pt x="9" y="0"/>
                </a:cubicBezTo>
                <a:cubicBezTo>
                  <a:pt x="14" y="0"/>
                  <a:pt x="21" y="0"/>
                  <a:pt x="25" y="0"/>
                </a:cubicBezTo>
                <a:lnTo>
                  <a:pt x="103" y="0"/>
                </a:ln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" name="Line 117"/>
          <p:cNvSpPr>
            <a:spLocks noChangeShapeType="1"/>
          </p:cNvSpPr>
          <p:nvPr/>
        </p:nvSpPr>
        <p:spPr bwMode="auto">
          <a:xfrm>
            <a:off x="7850188" y="3232150"/>
            <a:ext cx="155575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" name="Freeform 118"/>
          <p:cNvSpPr/>
          <p:nvPr/>
        </p:nvSpPr>
        <p:spPr bwMode="auto">
          <a:xfrm>
            <a:off x="7824788" y="3286125"/>
            <a:ext cx="107950" cy="122238"/>
          </a:xfrm>
          <a:custGeom>
            <a:avLst/>
            <a:gdLst>
              <a:gd name="T0" fmla="*/ 98763 w 47"/>
              <a:gd name="T1" fmla="*/ 97338 h 54"/>
              <a:gd name="T2" fmla="*/ 68904 w 47"/>
              <a:gd name="T3" fmla="*/ 76965 h 54"/>
              <a:gd name="T4" fmla="*/ 84982 w 47"/>
              <a:gd name="T5" fmla="*/ 52064 h 54"/>
              <a:gd name="T6" fmla="*/ 87279 w 47"/>
              <a:gd name="T7" fmla="*/ 27164 h 54"/>
              <a:gd name="T8" fmla="*/ 57420 w 47"/>
              <a:gd name="T9" fmla="*/ 0 h 54"/>
              <a:gd name="T10" fmla="*/ 50530 w 47"/>
              <a:gd name="T11" fmla="*/ 0 h 54"/>
              <a:gd name="T12" fmla="*/ 22968 w 47"/>
              <a:gd name="T13" fmla="*/ 27164 h 54"/>
              <a:gd name="T14" fmla="*/ 22968 w 47"/>
              <a:gd name="T15" fmla="*/ 52064 h 54"/>
              <a:gd name="T16" fmla="*/ 39046 w 47"/>
              <a:gd name="T17" fmla="*/ 76965 h 54"/>
              <a:gd name="T18" fmla="*/ 9187 w 47"/>
              <a:gd name="T19" fmla="*/ 97338 h 54"/>
              <a:gd name="T20" fmla="*/ 0 w 47"/>
              <a:gd name="T21" fmla="*/ 110920 h 54"/>
              <a:gd name="T22" fmla="*/ 0 w 47"/>
              <a:gd name="T23" fmla="*/ 122238 h 54"/>
              <a:gd name="T24" fmla="*/ 107950 w 47"/>
              <a:gd name="T25" fmla="*/ 122238 h 54"/>
              <a:gd name="T26" fmla="*/ 107950 w 47"/>
              <a:gd name="T27" fmla="*/ 110920 h 54"/>
              <a:gd name="T28" fmla="*/ 98763 w 47"/>
              <a:gd name="T29" fmla="*/ 97338 h 5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7" h="54">
                <a:moveTo>
                  <a:pt x="43" y="43"/>
                </a:moveTo>
                <a:cubicBezTo>
                  <a:pt x="30" y="34"/>
                  <a:pt x="30" y="34"/>
                  <a:pt x="30" y="34"/>
                </a:cubicBezTo>
                <a:cubicBezTo>
                  <a:pt x="34" y="32"/>
                  <a:pt x="37" y="28"/>
                  <a:pt x="37" y="23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5"/>
                  <a:pt x="32" y="0"/>
                  <a:pt x="25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5" y="0"/>
                  <a:pt x="10" y="5"/>
                  <a:pt x="10" y="12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8"/>
                  <a:pt x="13" y="32"/>
                  <a:pt x="17" y="34"/>
                </a:cubicBezTo>
                <a:cubicBezTo>
                  <a:pt x="4" y="43"/>
                  <a:pt x="4" y="43"/>
                  <a:pt x="4" y="43"/>
                </a:cubicBezTo>
                <a:cubicBezTo>
                  <a:pt x="2" y="44"/>
                  <a:pt x="0" y="46"/>
                  <a:pt x="0" y="49"/>
                </a:cubicBezTo>
                <a:cubicBezTo>
                  <a:pt x="0" y="54"/>
                  <a:pt x="0" y="54"/>
                  <a:pt x="0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6"/>
                  <a:pt x="46" y="44"/>
                  <a:pt x="43" y="43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6" name="Line 119"/>
          <p:cNvSpPr>
            <a:spLocks noChangeShapeType="1"/>
          </p:cNvSpPr>
          <p:nvPr/>
        </p:nvSpPr>
        <p:spPr bwMode="auto">
          <a:xfrm>
            <a:off x="7974013" y="3306763"/>
            <a:ext cx="57150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7" name="Line 120"/>
          <p:cNvSpPr>
            <a:spLocks noChangeShapeType="1"/>
          </p:cNvSpPr>
          <p:nvPr/>
        </p:nvSpPr>
        <p:spPr bwMode="auto">
          <a:xfrm>
            <a:off x="7974013" y="3346450"/>
            <a:ext cx="57150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" name="Line 121"/>
          <p:cNvSpPr>
            <a:spLocks noChangeShapeType="1"/>
          </p:cNvSpPr>
          <p:nvPr/>
        </p:nvSpPr>
        <p:spPr bwMode="auto">
          <a:xfrm>
            <a:off x="7974013" y="3387725"/>
            <a:ext cx="57150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9" name="Freeform 122"/>
          <p:cNvSpPr/>
          <p:nvPr/>
        </p:nvSpPr>
        <p:spPr bwMode="auto">
          <a:xfrm>
            <a:off x="1530350" y="4083050"/>
            <a:ext cx="196850" cy="128588"/>
          </a:xfrm>
          <a:custGeom>
            <a:avLst/>
            <a:gdLst>
              <a:gd name="T0" fmla="*/ 0 w 86"/>
              <a:gd name="T1" fmla="*/ 98737 h 56"/>
              <a:gd name="T2" fmla="*/ 98425 w 86"/>
              <a:gd name="T3" fmla="*/ 0 h 56"/>
              <a:gd name="T4" fmla="*/ 196850 w 86"/>
              <a:gd name="T5" fmla="*/ 98737 h 56"/>
              <a:gd name="T6" fmla="*/ 189983 w 86"/>
              <a:gd name="T7" fmla="*/ 128588 h 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6" h="56">
                <a:moveTo>
                  <a:pt x="0" y="43"/>
                </a:move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cubicBezTo>
                  <a:pt x="86" y="47"/>
                  <a:pt x="85" y="52"/>
                  <a:pt x="83" y="56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0" name="Freeform 123"/>
          <p:cNvSpPr/>
          <p:nvPr/>
        </p:nvSpPr>
        <p:spPr bwMode="auto">
          <a:xfrm>
            <a:off x="1503363" y="4181475"/>
            <a:ext cx="223837" cy="195263"/>
          </a:xfrm>
          <a:custGeom>
            <a:avLst/>
            <a:gdLst>
              <a:gd name="T0" fmla="*/ 27409 w 98"/>
              <a:gd name="T1" fmla="*/ 0 h 85"/>
              <a:gd name="T2" fmla="*/ 0 w 98"/>
              <a:gd name="T3" fmla="*/ 73511 h 85"/>
              <a:gd name="T4" fmla="*/ 27409 w 98"/>
              <a:gd name="T5" fmla="*/ 73511 h 85"/>
              <a:gd name="T6" fmla="*/ 27409 w 98"/>
              <a:gd name="T7" fmla="*/ 124049 h 85"/>
              <a:gd name="T8" fmla="*/ 38829 w 98"/>
              <a:gd name="T9" fmla="*/ 137833 h 85"/>
              <a:gd name="T10" fmla="*/ 86794 w 98"/>
              <a:gd name="T11" fmla="*/ 137833 h 85"/>
              <a:gd name="T12" fmla="*/ 102783 w 98"/>
              <a:gd name="T13" fmla="*/ 195263 h 85"/>
              <a:gd name="T14" fmla="*/ 223838 w 98"/>
              <a:gd name="T15" fmla="*/ 151616 h 85"/>
              <a:gd name="T16" fmla="*/ 216986 w 98"/>
              <a:gd name="T17" fmla="*/ 29864 h 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8" h="85">
                <a:moveTo>
                  <a:pt x="12" y="0"/>
                </a:moveTo>
                <a:cubicBezTo>
                  <a:pt x="12" y="6"/>
                  <a:pt x="3" y="28"/>
                  <a:pt x="0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7"/>
                  <a:pt x="14" y="60"/>
                  <a:pt x="17" y="60"/>
                </a:cubicBezTo>
                <a:cubicBezTo>
                  <a:pt x="38" y="60"/>
                  <a:pt x="38" y="60"/>
                  <a:pt x="38" y="60"/>
                </a:cubicBezTo>
                <a:cubicBezTo>
                  <a:pt x="38" y="60"/>
                  <a:pt x="46" y="78"/>
                  <a:pt x="45" y="85"/>
                </a:cubicBezTo>
                <a:cubicBezTo>
                  <a:pt x="66" y="84"/>
                  <a:pt x="93" y="71"/>
                  <a:pt x="98" y="66"/>
                </a:cubicBezTo>
                <a:cubicBezTo>
                  <a:pt x="91" y="49"/>
                  <a:pt x="91" y="31"/>
                  <a:pt x="95" y="13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1" name="Freeform 137"/>
          <p:cNvSpPr/>
          <p:nvPr/>
        </p:nvSpPr>
        <p:spPr bwMode="auto">
          <a:xfrm>
            <a:off x="6059488" y="4094163"/>
            <a:ext cx="49212" cy="179387"/>
          </a:xfrm>
          <a:custGeom>
            <a:avLst/>
            <a:gdLst>
              <a:gd name="T0" fmla="*/ 0 w 22"/>
              <a:gd name="T1" fmla="*/ 179388 h 78"/>
              <a:gd name="T2" fmla="*/ 0 w 22"/>
              <a:gd name="T3" fmla="*/ 27598 h 78"/>
              <a:gd name="T4" fmla="*/ 24607 w 22"/>
              <a:gd name="T5" fmla="*/ 0 h 78"/>
              <a:gd name="T6" fmla="*/ 49213 w 22"/>
              <a:gd name="T7" fmla="*/ 27598 h 78"/>
              <a:gd name="T8" fmla="*/ 49213 w 22"/>
              <a:gd name="T9" fmla="*/ 126492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" h="78">
                <a:moveTo>
                  <a:pt x="0" y="78"/>
                </a:move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1" y="0"/>
                </a:cubicBezTo>
                <a:cubicBezTo>
                  <a:pt x="17" y="0"/>
                  <a:pt x="22" y="5"/>
                  <a:pt x="22" y="12"/>
                </a:cubicBezTo>
                <a:cubicBezTo>
                  <a:pt x="22" y="55"/>
                  <a:pt x="22" y="55"/>
                  <a:pt x="22" y="55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" name="Freeform 138"/>
          <p:cNvSpPr/>
          <p:nvPr/>
        </p:nvSpPr>
        <p:spPr bwMode="auto">
          <a:xfrm>
            <a:off x="5992813" y="4243388"/>
            <a:ext cx="84137" cy="120650"/>
          </a:xfrm>
          <a:custGeom>
            <a:avLst/>
            <a:gdLst>
              <a:gd name="T0" fmla="*/ 84138 w 37"/>
              <a:gd name="T1" fmla="*/ 120650 h 53"/>
              <a:gd name="T2" fmla="*/ 18192 w 37"/>
              <a:gd name="T3" fmla="*/ 52358 h 53"/>
              <a:gd name="T4" fmla="*/ 9096 w 37"/>
              <a:gd name="T5" fmla="*/ 9106 h 53"/>
              <a:gd name="T6" fmla="*/ 45480 w 37"/>
              <a:gd name="T7" fmla="*/ 9106 h 53"/>
              <a:gd name="T8" fmla="*/ 65946 w 37"/>
              <a:gd name="T9" fmla="*/ 29593 h 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7" h="53">
                <a:moveTo>
                  <a:pt x="37" y="53"/>
                </a:moveTo>
                <a:cubicBezTo>
                  <a:pt x="8" y="23"/>
                  <a:pt x="8" y="23"/>
                  <a:pt x="8" y="23"/>
                </a:cubicBezTo>
                <a:cubicBezTo>
                  <a:pt x="1" y="17"/>
                  <a:pt x="0" y="8"/>
                  <a:pt x="4" y="4"/>
                </a:cubicBezTo>
                <a:cubicBezTo>
                  <a:pt x="9" y="0"/>
                  <a:pt x="16" y="0"/>
                  <a:pt x="20" y="4"/>
                </a:cubicBezTo>
                <a:cubicBezTo>
                  <a:pt x="25" y="9"/>
                  <a:pt x="29" y="13"/>
                  <a:pt x="29" y="13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" name="Freeform 139"/>
          <p:cNvSpPr/>
          <p:nvPr/>
        </p:nvSpPr>
        <p:spPr bwMode="auto">
          <a:xfrm>
            <a:off x="6108700" y="4176713"/>
            <a:ext cx="52388" cy="49212"/>
          </a:xfrm>
          <a:custGeom>
            <a:avLst/>
            <a:gdLst>
              <a:gd name="T0" fmla="*/ 0 w 23"/>
              <a:gd name="T1" fmla="*/ 49213 h 21"/>
              <a:gd name="T2" fmla="*/ 0 w 23"/>
              <a:gd name="T3" fmla="*/ 25778 h 21"/>
              <a:gd name="T4" fmla="*/ 25055 w 23"/>
              <a:gd name="T5" fmla="*/ 0 h 21"/>
              <a:gd name="T6" fmla="*/ 52388 w 23"/>
              <a:gd name="T7" fmla="*/ 25778 h 21"/>
              <a:gd name="T8" fmla="*/ 52388 w 23"/>
              <a:gd name="T9" fmla="*/ 49213 h 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" h="21">
                <a:moveTo>
                  <a:pt x="0" y="21"/>
                </a:moveTo>
                <a:cubicBezTo>
                  <a:pt x="0" y="21"/>
                  <a:pt x="0" y="16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7" y="0"/>
                  <a:pt x="23" y="5"/>
                  <a:pt x="23" y="11"/>
                </a:cubicBezTo>
                <a:cubicBezTo>
                  <a:pt x="23" y="16"/>
                  <a:pt x="23" y="21"/>
                  <a:pt x="23" y="21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" name="Freeform 140"/>
          <p:cNvSpPr/>
          <p:nvPr/>
        </p:nvSpPr>
        <p:spPr bwMode="auto">
          <a:xfrm>
            <a:off x="6161088" y="4184650"/>
            <a:ext cx="50800" cy="41275"/>
          </a:xfrm>
          <a:custGeom>
            <a:avLst/>
            <a:gdLst>
              <a:gd name="T0" fmla="*/ 0 w 22"/>
              <a:gd name="T1" fmla="*/ 41275 h 18"/>
              <a:gd name="T2" fmla="*/ 0 w 22"/>
              <a:gd name="T3" fmla="*/ 20638 h 18"/>
              <a:gd name="T4" fmla="*/ 25400 w 22"/>
              <a:gd name="T5" fmla="*/ 0 h 18"/>
              <a:gd name="T6" fmla="*/ 50800 w 22"/>
              <a:gd name="T7" fmla="*/ 20638 h 18"/>
              <a:gd name="T8" fmla="*/ 50800 w 22"/>
              <a:gd name="T9" fmla="*/ 41275 h 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" h="18">
                <a:moveTo>
                  <a:pt x="0" y="18"/>
                </a:moveTo>
                <a:cubicBezTo>
                  <a:pt x="0" y="18"/>
                  <a:pt x="0" y="14"/>
                  <a:pt x="0" y="9"/>
                </a:cubicBezTo>
                <a:cubicBezTo>
                  <a:pt x="0" y="4"/>
                  <a:pt x="5" y="0"/>
                  <a:pt x="11" y="0"/>
                </a:cubicBezTo>
                <a:cubicBezTo>
                  <a:pt x="17" y="0"/>
                  <a:pt x="22" y="4"/>
                  <a:pt x="22" y="9"/>
                </a:cubicBezTo>
                <a:cubicBezTo>
                  <a:pt x="22" y="14"/>
                  <a:pt x="22" y="18"/>
                  <a:pt x="22" y="18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" name="Freeform 141"/>
          <p:cNvSpPr/>
          <p:nvPr/>
        </p:nvSpPr>
        <p:spPr bwMode="auto">
          <a:xfrm>
            <a:off x="6211888" y="4119563"/>
            <a:ext cx="50800" cy="165100"/>
          </a:xfrm>
          <a:custGeom>
            <a:avLst/>
            <a:gdLst>
              <a:gd name="T0" fmla="*/ 0 w 22"/>
              <a:gd name="T1" fmla="*/ 105481 h 72"/>
              <a:gd name="T2" fmla="*/ 0 w 22"/>
              <a:gd name="T3" fmla="*/ 27517 h 72"/>
              <a:gd name="T4" fmla="*/ 25400 w 22"/>
              <a:gd name="T5" fmla="*/ 0 h 72"/>
              <a:gd name="T6" fmla="*/ 50800 w 22"/>
              <a:gd name="T7" fmla="*/ 27517 h 72"/>
              <a:gd name="T8" fmla="*/ 50800 w 22"/>
              <a:gd name="T9" fmla="*/ 165100 h 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" h="72">
                <a:moveTo>
                  <a:pt x="0" y="46"/>
                </a:move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1" y="0"/>
                </a:cubicBezTo>
                <a:cubicBezTo>
                  <a:pt x="17" y="0"/>
                  <a:pt x="22" y="5"/>
                  <a:pt x="22" y="12"/>
                </a:cubicBezTo>
                <a:cubicBezTo>
                  <a:pt x="22" y="72"/>
                  <a:pt x="22" y="72"/>
                  <a:pt x="22" y="72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" name="Freeform 142"/>
          <p:cNvSpPr/>
          <p:nvPr/>
        </p:nvSpPr>
        <p:spPr bwMode="auto">
          <a:xfrm>
            <a:off x="6076950" y="4278313"/>
            <a:ext cx="185738" cy="85725"/>
          </a:xfrm>
          <a:custGeom>
            <a:avLst/>
            <a:gdLst>
              <a:gd name="T0" fmla="*/ 185738 w 81"/>
              <a:gd name="T1" fmla="*/ 0 h 38"/>
              <a:gd name="T2" fmla="*/ 185738 w 81"/>
              <a:gd name="T3" fmla="*/ 49630 h 38"/>
              <a:gd name="T4" fmla="*/ 149049 w 81"/>
              <a:gd name="T5" fmla="*/ 85725 h 38"/>
              <a:gd name="T6" fmla="*/ 38982 w 81"/>
              <a:gd name="T7" fmla="*/ 85725 h 38"/>
              <a:gd name="T8" fmla="*/ 0 w 81"/>
              <a:gd name="T9" fmla="*/ 85725 h 38"/>
              <a:gd name="T10" fmla="*/ 0 w 81"/>
              <a:gd name="T11" fmla="*/ 85725 h 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1" h="38">
                <a:moveTo>
                  <a:pt x="81" y="0"/>
                </a:moveTo>
                <a:cubicBezTo>
                  <a:pt x="81" y="22"/>
                  <a:pt x="81" y="22"/>
                  <a:pt x="81" y="22"/>
                </a:cubicBezTo>
                <a:cubicBezTo>
                  <a:pt x="81" y="31"/>
                  <a:pt x="74" y="38"/>
                  <a:pt x="65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8" y="38"/>
                  <a:pt x="1" y="38"/>
                  <a:pt x="0" y="38"/>
                </a:cubicBezTo>
                <a:cubicBezTo>
                  <a:pt x="0" y="38"/>
                  <a:pt x="0" y="38"/>
                  <a:pt x="0" y="38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7" name="Freeform 143"/>
          <p:cNvSpPr/>
          <p:nvPr/>
        </p:nvSpPr>
        <p:spPr bwMode="auto">
          <a:xfrm>
            <a:off x="6959600" y="4114800"/>
            <a:ext cx="50800" cy="176213"/>
          </a:xfrm>
          <a:custGeom>
            <a:avLst/>
            <a:gdLst>
              <a:gd name="T0" fmla="*/ 0 w 22"/>
              <a:gd name="T1" fmla="*/ 176213 h 77"/>
              <a:gd name="T2" fmla="*/ 0 w 22"/>
              <a:gd name="T3" fmla="*/ 27462 h 77"/>
              <a:gd name="T4" fmla="*/ 25400 w 22"/>
              <a:gd name="T5" fmla="*/ 0 h 77"/>
              <a:gd name="T6" fmla="*/ 50800 w 22"/>
              <a:gd name="T7" fmla="*/ 27462 h 77"/>
              <a:gd name="T8" fmla="*/ 50800 w 22"/>
              <a:gd name="T9" fmla="*/ 123578 h 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" h="77">
                <a:moveTo>
                  <a:pt x="0" y="77"/>
                </a:move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1" y="0"/>
                </a:cubicBezTo>
                <a:cubicBezTo>
                  <a:pt x="17" y="0"/>
                  <a:pt x="22" y="5"/>
                  <a:pt x="22" y="12"/>
                </a:cubicBezTo>
                <a:cubicBezTo>
                  <a:pt x="22" y="54"/>
                  <a:pt x="22" y="54"/>
                  <a:pt x="22" y="54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8" name="Freeform 144"/>
          <p:cNvSpPr/>
          <p:nvPr/>
        </p:nvSpPr>
        <p:spPr bwMode="auto">
          <a:xfrm>
            <a:off x="6892925" y="4262438"/>
            <a:ext cx="87313" cy="122237"/>
          </a:xfrm>
          <a:custGeom>
            <a:avLst/>
            <a:gdLst>
              <a:gd name="T0" fmla="*/ 87313 w 38"/>
              <a:gd name="T1" fmla="*/ 122238 h 54"/>
              <a:gd name="T2" fmla="*/ 18382 w 38"/>
              <a:gd name="T3" fmla="*/ 54328 h 54"/>
              <a:gd name="T4" fmla="*/ 11489 w 38"/>
              <a:gd name="T5" fmla="*/ 11318 h 54"/>
              <a:gd name="T6" fmla="*/ 48252 w 38"/>
              <a:gd name="T7" fmla="*/ 11318 h 54"/>
              <a:gd name="T8" fmla="*/ 66634 w 38"/>
              <a:gd name="T9" fmla="*/ 29428 h 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8" h="54">
                <a:moveTo>
                  <a:pt x="38" y="54"/>
                </a:moveTo>
                <a:cubicBezTo>
                  <a:pt x="8" y="24"/>
                  <a:pt x="8" y="24"/>
                  <a:pt x="8" y="24"/>
                </a:cubicBezTo>
                <a:cubicBezTo>
                  <a:pt x="2" y="18"/>
                  <a:pt x="0" y="9"/>
                  <a:pt x="5" y="5"/>
                </a:cubicBezTo>
                <a:cubicBezTo>
                  <a:pt x="9" y="0"/>
                  <a:pt x="16" y="1"/>
                  <a:pt x="21" y="5"/>
                </a:cubicBezTo>
                <a:cubicBezTo>
                  <a:pt x="25" y="10"/>
                  <a:pt x="29" y="13"/>
                  <a:pt x="29" y="13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9" name="Freeform 145"/>
          <p:cNvSpPr/>
          <p:nvPr/>
        </p:nvSpPr>
        <p:spPr bwMode="auto">
          <a:xfrm>
            <a:off x="7010400" y="4200525"/>
            <a:ext cx="52388" cy="46038"/>
          </a:xfrm>
          <a:custGeom>
            <a:avLst/>
            <a:gdLst>
              <a:gd name="T0" fmla="*/ 0 w 23"/>
              <a:gd name="T1" fmla="*/ 46038 h 20"/>
              <a:gd name="T2" fmla="*/ 0 w 23"/>
              <a:gd name="T3" fmla="*/ 23019 h 20"/>
              <a:gd name="T4" fmla="*/ 27333 w 23"/>
              <a:gd name="T5" fmla="*/ 0 h 20"/>
              <a:gd name="T6" fmla="*/ 52388 w 23"/>
              <a:gd name="T7" fmla="*/ 23019 h 20"/>
              <a:gd name="T8" fmla="*/ 52388 w 23"/>
              <a:gd name="T9" fmla="*/ 46038 h 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" h="20">
                <a:moveTo>
                  <a:pt x="0" y="20"/>
                </a:moveTo>
                <a:cubicBezTo>
                  <a:pt x="0" y="20"/>
                  <a:pt x="0" y="15"/>
                  <a:pt x="0" y="10"/>
                </a:cubicBezTo>
                <a:cubicBezTo>
                  <a:pt x="0" y="4"/>
                  <a:pt x="5" y="0"/>
                  <a:pt x="12" y="0"/>
                </a:cubicBezTo>
                <a:cubicBezTo>
                  <a:pt x="18" y="0"/>
                  <a:pt x="23" y="4"/>
                  <a:pt x="23" y="10"/>
                </a:cubicBezTo>
                <a:cubicBezTo>
                  <a:pt x="23" y="15"/>
                  <a:pt x="23" y="20"/>
                  <a:pt x="23" y="20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0" name="Freeform 146"/>
          <p:cNvSpPr/>
          <p:nvPr/>
        </p:nvSpPr>
        <p:spPr bwMode="auto">
          <a:xfrm>
            <a:off x="7062788" y="4206875"/>
            <a:ext cx="50800" cy="39688"/>
          </a:xfrm>
          <a:custGeom>
            <a:avLst/>
            <a:gdLst>
              <a:gd name="T0" fmla="*/ 0 w 22"/>
              <a:gd name="T1" fmla="*/ 39688 h 17"/>
              <a:gd name="T2" fmla="*/ 0 w 22"/>
              <a:gd name="T3" fmla="*/ 18677 h 17"/>
              <a:gd name="T4" fmla="*/ 25400 w 22"/>
              <a:gd name="T5" fmla="*/ 0 h 17"/>
              <a:gd name="T6" fmla="*/ 50800 w 22"/>
              <a:gd name="T7" fmla="*/ 18677 h 17"/>
              <a:gd name="T8" fmla="*/ 50800 w 22"/>
              <a:gd name="T9" fmla="*/ 39688 h 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" h="17">
                <a:moveTo>
                  <a:pt x="0" y="17"/>
                </a:moveTo>
                <a:cubicBezTo>
                  <a:pt x="0" y="17"/>
                  <a:pt x="0" y="13"/>
                  <a:pt x="0" y="8"/>
                </a:cubicBezTo>
                <a:cubicBezTo>
                  <a:pt x="0" y="4"/>
                  <a:pt x="5" y="0"/>
                  <a:pt x="11" y="0"/>
                </a:cubicBezTo>
                <a:cubicBezTo>
                  <a:pt x="17" y="0"/>
                  <a:pt x="22" y="4"/>
                  <a:pt x="22" y="8"/>
                </a:cubicBezTo>
                <a:cubicBezTo>
                  <a:pt x="22" y="13"/>
                  <a:pt x="22" y="17"/>
                  <a:pt x="22" y="17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1" name="Freeform 147"/>
          <p:cNvSpPr/>
          <p:nvPr/>
        </p:nvSpPr>
        <p:spPr bwMode="auto">
          <a:xfrm>
            <a:off x="7113588" y="4213225"/>
            <a:ext cx="52387" cy="90488"/>
          </a:xfrm>
          <a:custGeom>
            <a:avLst/>
            <a:gdLst>
              <a:gd name="T0" fmla="*/ 0 w 23"/>
              <a:gd name="T1" fmla="*/ 32483 h 39"/>
              <a:gd name="T2" fmla="*/ 0 w 23"/>
              <a:gd name="T3" fmla="*/ 16241 h 39"/>
              <a:gd name="T4" fmla="*/ 25055 w 23"/>
              <a:gd name="T5" fmla="*/ 0 h 39"/>
              <a:gd name="T6" fmla="*/ 52388 w 23"/>
              <a:gd name="T7" fmla="*/ 27842 h 39"/>
              <a:gd name="T8" fmla="*/ 52388 w 23"/>
              <a:gd name="T9" fmla="*/ 90488 h 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" h="39">
                <a:moveTo>
                  <a:pt x="0" y="14"/>
                </a:moveTo>
                <a:cubicBezTo>
                  <a:pt x="0" y="14"/>
                  <a:pt x="0" y="11"/>
                  <a:pt x="0" y="7"/>
                </a:cubicBezTo>
                <a:cubicBezTo>
                  <a:pt x="0" y="3"/>
                  <a:pt x="5" y="0"/>
                  <a:pt x="11" y="0"/>
                </a:cubicBezTo>
                <a:cubicBezTo>
                  <a:pt x="18" y="0"/>
                  <a:pt x="23" y="5"/>
                  <a:pt x="23" y="12"/>
                </a:cubicBezTo>
                <a:cubicBezTo>
                  <a:pt x="23" y="39"/>
                  <a:pt x="23" y="39"/>
                  <a:pt x="23" y="39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" name="Freeform 148"/>
          <p:cNvSpPr/>
          <p:nvPr/>
        </p:nvSpPr>
        <p:spPr bwMode="auto">
          <a:xfrm>
            <a:off x="6980238" y="4298950"/>
            <a:ext cx="185737" cy="85725"/>
          </a:xfrm>
          <a:custGeom>
            <a:avLst/>
            <a:gdLst>
              <a:gd name="T0" fmla="*/ 185738 w 81"/>
              <a:gd name="T1" fmla="*/ 0 h 38"/>
              <a:gd name="T2" fmla="*/ 185738 w 81"/>
              <a:gd name="T3" fmla="*/ 49630 h 38"/>
              <a:gd name="T4" fmla="*/ 149049 w 81"/>
              <a:gd name="T5" fmla="*/ 85725 h 38"/>
              <a:gd name="T6" fmla="*/ 36689 w 81"/>
              <a:gd name="T7" fmla="*/ 85725 h 38"/>
              <a:gd name="T8" fmla="*/ 0 w 81"/>
              <a:gd name="T9" fmla="*/ 85725 h 38"/>
              <a:gd name="T10" fmla="*/ 0 w 81"/>
              <a:gd name="T11" fmla="*/ 85725 h 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1" h="38">
                <a:moveTo>
                  <a:pt x="81" y="0"/>
                </a:moveTo>
                <a:cubicBezTo>
                  <a:pt x="81" y="22"/>
                  <a:pt x="81" y="22"/>
                  <a:pt x="81" y="22"/>
                </a:cubicBezTo>
                <a:cubicBezTo>
                  <a:pt x="81" y="30"/>
                  <a:pt x="73" y="38"/>
                  <a:pt x="65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7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" name="Freeform 149"/>
          <p:cNvSpPr/>
          <p:nvPr/>
        </p:nvSpPr>
        <p:spPr bwMode="auto">
          <a:xfrm>
            <a:off x="6923088" y="4073525"/>
            <a:ext cx="123825" cy="69850"/>
          </a:xfrm>
          <a:custGeom>
            <a:avLst/>
            <a:gdLst>
              <a:gd name="T0" fmla="*/ 0 w 54"/>
              <a:gd name="T1" fmla="*/ 69850 h 30"/>
              <a:gd name="T2" fmla="*/ 0 w 54"/>
              <a:gd name="T3" fmla="*/ 62865 h 30"/>
              <a:gd name="T4" fmla="*/ 61913 w 54"/>
              <a:gd name="T5" fmla="*/ 0 h 30"/>
              <a:gd name="T6" fmla="*/ 61913 w 54"/>
              <a:gd name="T7" fmla="*/ 0 h 30"/>
              <a:gd name="T8" fmla="*/ 123825 w 54"/>
              <a:gd name="T9" fmla="*/ 62865 h 30"/>
              <a:gd name="T10" fmla="*/ 123825 w 54"/>
              <a:gd name="T11" fmla="*/ 69850 h 3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4" h="30">
                <a:moveTo>
                  <a:pt x="0" y="30"/>
                </a:move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42" y="0"/>
                  <a:pt x="54" y="12"/>
                  <a:pt x="54" y="27"/>
                </a:cubicBezTo>
                <a:cubicBezTo>
                  <a:pt x="54" y="30"/>
                  <a:pt x="54" y="30"/>
                  <a:pt x="54" y="30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" name="Freeform 150"/>
          <p:cNvSpPr/>
          <p:nvPr/>
        </p:nvSpPr>
        <p:spPr bwMode="auto">
          <a:xfrm>
            <a:off x="5138738" y="4094163"/>
            <a:ext cx="53975" cy="171450"/>
          </a:xfrm>
          <a:custGeom>
            <a:avLst/>
            <a:gdLst>
              <a:gd name="T0" fmla="*/ 53975 w 23"/>
              <a:gd name="T1" fmla="*/ 125730 h 75"/>
              <a:gd name="T2" fmla="*/ 53975 w 23"/>
              <a:gd name="T3" fmla="*/ 25146 h 75"/>
              <a:gd name="T4" fmla="*/ 28161 w 23"/>
              <a:gd name="T5" fmla="*/ 0 h 75"/>
              <a:gd name="T6" fmla="*/ 28161 w 23"/>
              <a:gd name="T7" fmla="*/ 0 h 75"/>
              <a:gd name="T8" fmla="*/ 0 w 23"/>
              <a:gd name="T9" fmla="*/ 25146 h 75"/>
              <a:gd name="T10" fmla="*/ 4693 w 23"/>
              <a:gd name="T11" fmla="*/ 171450 h 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3" h="75">
                <a:moveTo>
                  <a:pt x="23" y="55"/>
                </a:moveTo>
                <a:cubicBezTo>
                  <a:pt x="23" y="11"/>
                  <a:pt x="23" y="11"/>
                  <a:pt x="23" y="11"/>
                </a:cubicBezTo>
                <a:cubicBezTo>
                  <a:pt x="23" y="5"/>
                  <a:pt x="18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1"/>
                </a:cubicBezTo>
                <a:cubicBezTo>
                  <a:pt x="2" y="75"/>
                  <a:pt x="2" y="75"/>
                  <a:pt x="2" y="75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" name="Freeform 151"/>
          <p:cNvSpPr/>
          <p:nvPr/>
        </p:nvSpPr>
        <p:spPr bwMode="auto">
          <a:xfrm>
            <a:off x="5192713" y="4170363"/>
            <a:ext cx="49212" cy="55562"/>
          </a:xfrm>
          <a:custGeom>
            <a:avLst/>
            <a:gdLst>
              <a:gd name="T0" fmla="*/ 0 w 22"/>
              <a:gd name="T1" fmla="*/ 55563 h 24"/>
              <a:gd name="T2" fmla="*/ 0 w 22"/>
              <a:gd name="T3" fmla="*/ 25466 h 24"/>
              <a:gd name="T4" fmla="*/ 24607 w 22"/>
              <a:gd name="T5" fmla="*/ 0 h 24"/>
              <a:gd name="T6" fmla="*/ 24607 w 22"/>
              <a:gd name="T7" fmla="*/ 0 h 24"/>
              <a:gd name="T8" fmla="*/ 49213 w 22"/>
              <a:gd name="T9" fmla="*/ 25466 h 24"/>
              <a:gd name="T10" fmla="*/ 49213 w 22"/>
              <a:gd name="T11" fmla="*/ 55563 h 2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" h="24">
                <a:moveTo>
                  <a:pt x="0" y="24"/>
                </a:move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7" y="0"/>
                  <a:pt x="22" y="5"/>
                  <a:pt x="22" y="11"/>
                </a:cubicBezTo>
                <a:cubicBezTo>
                  <a:pt x="22" y="24"/>
                  <a:pt x="22" y="24"/>
                  <a:pt x="22" y="24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" name="Freeform 152"/>
          <p:cNvSpPr/>
          <p:nvPr/>
        </p:nvSpPr>
        <p:spPr bwMode="auto">
          <a:xfrm>
            <a:off x="5241925" y="4176713"/>
            <a:ext cx="52388" cy="49212"/>
          </a:xfrm>
          <a:custGeom>
            <a:avLst/>
            <a:gdLst>
              <a:gd name="T0" fmla="*/ 0 w 23"/>
              <a:gd name="T1" fmla="*/ 49213 h 21"/>
              <a:gd name="T2" fmla="*/ 0 w 23"/>
              <a:gd name="T3" fmla="*/ 25778 h 21"/>
              <a:gd name="T4" fmla="*/ 25055 w 23"/>
              <a:gd name="T5" fmla="*/ 0 h 21"/>
              <a:gd name="T6" fmla="*/ 25055 w 23"/>
              <a:gd name="T7" fmla="*/ 0 h 21"/>
              <a:gd name="T8" fmla="*/ 52388 w 23"/>
              <a:gd name="T9" fmla="*/ 25778 h 21"/>
              <a:gd name="T10" fmla="*/ 52388 w 23"/>
              <a:gd name="T11" fmla="*/ 49213 h 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3" h="21">
                <a:moveTo>
                  <a:pt x="0" y="21"/>
                </a:move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8" y="0"/>
                  <a:pt x="23" y="5"/>
                  <a:pt x="23" y="11"/>
                </a:cubicBezTo>
                <a:cubicBezTo>
                  <a:pt x="23" y="21"/>
                  <a:pt x="23" y="21"/>
                  <a:pt x="23" y="21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7" name="Freeform 153"/>
          <p:cNvSpPr/>
          <p:nvPr/>
        </p:nvSpPr>
        <p:spPr bwMode="auto">
          <a:xfrm>
            <a:off x="5294313" y="4184650"/>
            <a:ext cx="50800" cy="100013"/>
          </a:xfrm>
          <a:custGeom>
            <a:avLst/>
            <a:gdLst>
              <a:gd name="T0" fmla="*/ 0 w 22"/>
              <a:gd name="T1" fmla="*/ 40914 h 44"/>
              <a:gd name="T2" fmla="*/ 0 w 22"/>
              <a:gd name="T3" fmla="*/ 25003 h 44"/>
              <a:gd name="T4" fmla="*/ 25400 w 22"/>
              <a:gd name="T5" fmla="*/ 0 h 44"/>
              <a:gd name="T6" fmla="*/ 25400 w 22"/>
              <a:gd name="T7" fmla="*/ 0 h 44"/>
              <a:gd name="T8" fmla="*/ 50800 w 22"/>
              <a:gd name="T9" fmla="*/ 25003 h 44"/>
              <a:gd name="T10" fmla="*/ 50800 w 22"/>
              <a:gd name="T11" fmla="*/ 100013 h 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" h="44">
                <a:moveTo>
                  <a:pt x="0" y="18"/>
                </a:move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7" y="0"/>
                  <a:pt x="22" y="5"/>
                  <a:pt x="22" y="11"/>
                </a:cubicBezTo>
                <a:cubicBezTo>
                  <a:pt x="22" y="44"/>
                  <a:pt x="22" y="44"/>
                  <a:pt x="22" y="44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8" name="Freeform 154"/>
          <p:cNvSpPr/>
          <p:nvPr/>
        </p:nvSpPr>
        <p:spPr bwMode="auto">
          <a:xfrm>
            <a:off x="5159375" y="4278313"/>
            <a:ext cx="185738" cy="85725"/>
          </a:xfrm>
          <a:custGeom>
            <a:avLst/>
            <a:gdLst>
              <a:gd name="T0" fmla="*/ 185738 w 81"/>
              <a:gd name="T1" fmla="*/ 0 h 38"/>
              <a:gd name="T2" fmla="*/ 185738 w 81"/>
              <a:gd name="T3" fmla="*/ 49630 h 38"/>
              <a:gd name="T4" fmla="*/ 149049 w 81"/>
              <a:gd name="T5" fmla="*/ 85725 h 38"/>
              <a:gd name="T6" fmla="*/ 36689 w 81"/>
              <a:gd name="T7" fmla="*/ 85725 h 38"/>
              <a:gd name="T8" fmla="*/ 0 w 81"/>
              <a:gd name="T9" fmla="*/ 85725 h 38"/>
              <a:gd name="T10" fmla="*/ 0 w 81"/>
              <a:gd name="T11" fmla="*/ 85725 h 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1" h="38">
                <a:moveTo>
                  <a:pt x="81" y="0"/>
                </a:moveTo>
                <a:cubicBezTo>
                  <a:pt x="81" y="22"/>
                  <a:pt x="81" y="22"/>
                  <a:pt x="81" y="22"/>
                </a:cubicBezTo>
                <a:cubicBezTo>
                  <a:pt x="81" y="31"/>
                  <a:pt x="74" y="38"/>
                  <a:pt x="65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7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9" name="Freeform 155"/>
          <p:cNvSpPr/>
          <p:nvPr/>
        </p:nvSpPr>
        <p:spPr bwMode="auto">
          <a:xfrm>
            <a:off x="5095875" y="4233863"/>
            <a:ext cx="63500" cy="130175"/>
          </a:xfrm>
          <a:custGeom>
            <a:avLst/>
            <a:gdLst>
              <a:gd name="T0" fmla="*/ 38554 w 28"/>
              <a:gd name="T1" fmla="*/ 0 h 57"/>
              <a:gd name="T2" fmla="*/ 11339 w 28"/>
              <a:gd name="T3" fmla="*/ 29689 h 57"/>
              <a:gd name="T4" fmla="*/ 13607 w 28"/>
              <a:gd name="T5" fmla="*/ 79932 h 57"/>
              <a:gd name="T6" fmla="*/ 63500 w 28"/>
              <a:gd name="T7" fmla="*/ 130175 h 5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8" h="57">
                <a:moveTo>
                  <a:pt x="17" y="0"/>
                </a:moveTo>
                <a:cubicBezTo>
                  <a:pt x="5" y="13"/>
                  <a:pt x="5" y="13"/>
                  <a:pt x="5" y="13"/>
                </a:cubicBezTo>
                <a:cubicBezTo>
                  <a:pt x="0" y="19"/>
                  <a:pt x="0" y="29"/>
                  <a:pt x="6" y="35"/>
                </a:cubicBezTo>
                <a:cubicBezTo>
                  <a:pt x="28" y="57"/>
                  <a:pt x="28" y="57"/>
                  <a:pt x="28" y="57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0" name="Freeform 156"/>
          <p:cNvSpPr/>
          <p:nvPr/>
        </p:nvSpPr>
        <p:spPr bwMode="auto">
          <a:xfrm>
            <a:off x="7831138" y="4078288"/>
            <a:ext cx="242887" cy="288925"/>
          </a:xfrm>
          <a:custGeom>
            <a:avLst/>
            <a:gdLst>
              <a:gd name="T0" fmla="*/ 0 w 106"/>
              <a:gd name="T1" fmla="*/ 169686 h 126"/>
              <a:gd name="T2" fmla="*/ 0 w 106"/>
              <a:gd name="T3" fmla="*/ 277460 h 126"/>
              <a:gd name="T4" fmla="*/ 50411 w 106"/>
              <a:gd name="T5" fmla="*/ 277460 h 126"/>
              <a:gd name="T6" fmla="*/ 135192 w 106"/>
              <a:gd name="T7" fmla="*/ 288925 h 126"/>
              <a:gd name="T8" fmla="*/ 217683 w 106"/>
              <a:gd name="T9" fmla="*/ 270581 h 126"/>
              <a:gd name="T10" fmla="*/ 210808 w 106"/>
              <a:gd name="T11" fmla="*/ 245357 h 126"/>
              <a:gd name="T12" fmla="*/ 233722 w 106"/>
              <a:gd name="T13" fmla="*/ 222426 h 126"/>
              <a:gd name="T14" fmla="*/ 224557 w 106"/>
              <a:gd name="T15" fmla="*/ 201789 h 126"/>
              <a:gd name="T16" fmla="*/ 242888 w 106"/>
              <a:gd name="T17" fmla="*/ 178858 h 126"/>
              <a:gd name="T18" fmla="*/ 229140 w 106"/>
              <a:gd name="T19" fmla="*/ 155928 h 126"/>
              <a:gd name="T20" fmla="*/ 242888 w 106"/>
              <a:gd name="T21" fmla="*/ 132997 h 126"/>
              <a:gd name="T22" fmla="*/ 222265 w 106"/>
              <a:gd name="T23" fmla="*/ 110067 h 126"/>
              <a:gd name="T24" fmla="*/ 151232 w 106"/>
              <a:gd name="T25" fmla="*/ 110067 h 126"/>
              <a:gd name="T26" fmla="*/ 144358 w 106"/>
              <a:gd name="T27" fmla="*/ 84843 h 126"/>
              <a:gd name="T28" fmla="*/ 158106 w 106"/>
              <a:gd name="T29" fmla="*/ 36689 h 126"/>
              <a:gd name="T30" fmla="*/ 135192 w 106"/>
              <a:gd name="T31" fmla="*/ 0 h 126"/>
              <a:gd name="T32" fmla="*/ 126027 w 106"/>
              <a:gd name="T33" fmla="*/ 11465 h 126"/>
              <a:gd name="T34" fmla="*/ 96239 w 106"/>
              <a:gd name="T35" fmla="*/ 68792 h 126"/>
              <a:gd name="T36" fmla="*/ 48119 w 106"/>
              <a:gd name="T37" fmla="*/ 137583 h 126"/>
              <a:gd name="T38" fmla="*/ 0 w 106"/>
              <a:gd name="T39" fmla="*/ 167393 h 126"/>
              <a:gd name="T40" fmla="*/ 0 w 106"/>
              <a:gd name="T41" fmla="*/ 169686 h 12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6" h="126">
                <a:moveTo>
                  <a:pt x="0" y="74"/>
                </a:move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16" y="121"/>
                  <a:pt x="22" y="121"/>
                </a:cubicBezTo>
                <a:cubicBezTo>
                  <a:pt x="28" y="121"/>
                  <a:pt x="35" y="126"/>
                  <a:pt x="59" y="126"/>
                </a:cubicBezTo>
                <a:cubicBezTo>
                  <a:pt x="83" y="126"/>
                  <a:pt x="94" y="123"/>
                  <a:pt x="95" y="118"/>
                </a:cubicBezTo>
                <a:cubicBezTo>
                  <a:pt x="95" y="112"/>
                  <a:pt x="94" y="110"/>
                  <a:pt x="92" y="107"/>
                </a:cubicBezTo>
                <a:cubicBezTo>
                  <a:pt x="92" y="107"/>
                  <a:pt x="102" y="105"/>
                  <a:pt x="102" y="97"/>
                </a:cubicBezTo>
                <a:cubicBezTo>
                  <a:pt x="102" y="90"/>
                  <a:pt x="98" y="88"/>
                  <a:pt x="98" y="88"/>
                </a:cubicBezTo>
                <a:cubicBezTo>
                  <a:pt x="98" y="88"/>
                  <a:pt x="106" y="85"/>
                  <a:pt x="106" y="78"/>
                </a:cubicBezTo>
                <a:cubicBezTo>
                  <a:pt x="106" y="70"/>
                  <a:pt x="100" y="68"/>
                  <a:pt x="100" y="68"/>
                </a:cubicBezTo>
                <a:cubicBezTo>
                  <a:pt x="100" y="68"/>
                  <a:pt x="106" y="67"/>
                  <a:pt x="106" y="58"/>
                </a:cubicBezTo>
                <a:cubicBezTo>
                  <a:pt x="106" y="49"/>
                  <a:pt x="97" y="48"/>
                  <a:pt x="97" y="48"/>
                </a:cubicBezTo>
                <a:cubicBezTo>
                  <a:pt x="97" y="48"/>
                  <a:pt x="70" y="48"/>
                  <a:pt x="66" y="48"/>
                </a:cubicBezTo>
                <a:cubicBezTo>
                  <a:pt x="62" y="48"/>
                  <a:pt x="60" y="44"/>
                  <a:pt x="63" y="37"/>
                </a:cubicBezTo>
                <a:cubicBezTo>
                  <a:pt x="66" y="31"/>
                  <a:pt x="69" y="23"/>
                  <a:pt x="69" y="16"/>
                </a:cubicBezTo>
                <a:cubicBezTo>
                  <a:pt x="69" y="10"/>
                  <a:pt x="66" y="0"/>
                  <a:pt x="59" y="0"/>
                </a:cubicBezTo>
                <a:cubicBezTo>
                  <a:pt x="56" y="0"/>
                  <a:pt x="56" y="2"/>
                  <a:pt x="55" y="5"/>
                </a:cubicBezTo>
                <a:cubicBezTo>
                  <a:pt x="54" y="9"/>
                  <a:pt x="50" y="20"/>
                  <a:pt x="42" y="30"/>
                </a:cubicBezTo>
                <a:cubicBezTo>
                  <a:pt x="34" y="41"/>
                  <a:pt x="29" y="47"/>
                  <a:pt x="21" y="60"/>
                </a:cubicBezTo>
                <a:cubicBezTo>
                  <a:pt x="13" y="72"/>
                  <a:pt x="5" y="73"/>
                  <a:pt x="0" y="73"/>
                </a:cubicBezTo>
                <a:lnTo>
                  <a:pt x="0" y="74"/>
                </a:ln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" name="Rectangle 157"/>
          <p:cNvSpPr>
            <a:spLocks noChangeArrowheads="1"/>
          </p:cNvSpPr>
          <p:nvPr/>
        </p:nvSpPr>
        <p:spPr bwMode="auto">
          <a:xfrm>
            <a:off x="7780338" y="4222750"/>
            <a:ext cx="50800" cy="157163"/>
          </a:xfrm>
          <a:prstGeom prst="rect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2" name="Freeform 158"/>
          <p:cNvSpPr/>
          <p:nvPr/>
        </p:nvSpPr>
        <p:spPr bwMode="auto">
          <a:xfrm>
            <a:off x="595313" y="5000625"/>
            <a:ext cx="234950" cy="295275"/>
          </a:xfrm>
          <a:custGeom>
            <a:avLst/>
            <a:gdLst>
              <a:gd name="T0" fmla="*/ 52465 w 103"/>
              <a:gd name="T1" fmla="*/ 0 h 129"/>
              <a:gd name="T2" fmla="*/ 18249 w 103"/>
              <a:gd name="T3" fmla="*/ 0 h 129"/>
              <a:gd name="T4" fmla="*/ 0 w 103"/>
              <a:gd name="T5" fmla="*/ 18312 h 129"/>
              <a:gd name="T6" fmla="*/ 0 w 103"/>
              <a:gd name="T7" fmla="*/ 276963 h 129"/>
              <a:gd name="T8" fmla="*/ 18249 w 103"/>
              <a:gd name="T9" fmla="*/ 295275 h 129"/>
              <a:gd name="T10" fmla="*/ 216701 w 103"/>
              <a:gd name="T11" fmla="*/ 295275 h 129"/>
              <a:gd name="T12" fmla="*/ 234950 w 103"/>
              <a:gd name="T13" fmla="*/ 276963 h 129"/>
              <a:gd name="T14" fmla="*/ 234950 w 103"/>
              <a:gd name="T15" fmla="*/ 18312 h 129"/>
              <a:gd name="T16" fmla="*/ 216701 w 103"/>
              <a:gd name="T17" fmla="*/ 0 h 129"/>
              <a:gd name="T18" fmla="*/ 184767 w 103"/>
              <a:gd name="T19" fmla="*/ 0 h 12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03" h="129">
                <a:moveTo>
                  <a:pt x="23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5"/>
                  <a:pt x="4" y="129"/>
                  <a:pt x="8" y="129"/>
                </a:cubicBezTo>
                <a:cubicBezTo>
                  <a:pt x="95" y="129"/>
                  <a:pt x="95" y="129"/>
                  <a:pt x="95" y="129"/>
                </a:cubicBezTo>
                <a:cubicBezTo>
                  <a:pt x="100" y="129"/>
                  <a:pt x="103" y="125"/>
                  <a:pt x="103" y="121"/>
                </a:cubicBezTo>
                <a:cubicBezTo>
                  <a:pt x="103" y="8"/>
                  <a:pt x="103" y="8"/>
                  <a:pt x="103" y="8"/>
                </a:cubicBezTo>
                <a:cubicBezTo>
                  <a:pt x="103" y="3"/>
                  <a:pt x="100" y="0"/>
                  <a:pt x="95" y="0"/>
                </a:cubicBezTo>
                <a:cubicBezTo>
                  <a:pt x="81" y="0"/>
                  <a:pt x="81" y="0"/>
                  <a:pt x="81" y="0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" name="Freeform 159"/>
          <p:cNvSpPr/>
          <p:nvPr/>
        </p:nvSpPr>
        <p:spPr bwMode="auto">
          <a:xfrm>
            <a:off x="647700" y="4968875"/>
            <a:ext cx="131763" cy="65088"/>
          </a:xfrm>
          <a:custGeom>
            <a:avLst/>
            <a:gdLst>
              <a:gd name="T0" fmla="*/ 84056 w 58"/>
              <a:gd name="T1" fmla="*/ 17955 h 29"/>
              <a:gd name="T2" fmla="*/ 65882 w 58"/>
              <a:gd name="T3" fmla="*/ 0 h 29"/>
              <a:gd name="T4" fmla="*/ 45436 w 58"/>
              <a:gd name="T5" fmla="*/ 17955 h 29"/>
              <a:gd name="T6" fmla="*/ 0 w 58"/>
              <a:gd name="T7" fmla="*/ 17955 h 29"/>
              <a:gd name="T8" fmla="*/ 0 w 58"/>
              <a:gd name="T9" fmla="*/ 65088 h 29"/>
              <a:gd name="T10" fmla="*/ 131763 w 58"/>
              <a:gd name="T11" fmla="*/ 65088 h 29"/>
              <a:gd name="T12" fmla="*/ 131763 w 58"/>
              <a:gd name="T13" fmla="*/ 17955 h 29"/>
              <a:gd name="T14" fmla="*/ 84056 w 58"/>
              <a:gd name="T15" fmla="*/ 17955 h 2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8" h="29">
                <a:moveTo>
                  <a:pt x="37" y="8"/>
                </a:moveTo>
                <a:cubicBezTo>
                  <a:pt x="37" y="4"/>
                  <a:pt x="34" y="0"/>
                  <a:pt x="29" y="0"/>
                </a:cubicBezTo>
                <a:cubicBezTo>
                  <a:pt x="24" y="0"/>
                  <a:pt x="20" y="4"/>
                  <a:pt x="2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29"/>
                  <a:pt x="0" y="29"/>
                  <a:pt x="0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8"/>
                  <a:pt x="58" y="8"/>
                  <a:pt x="58" y="8"/>
                </a:cubicBezTo>
                <a:lnTo>
                  <a:pt x="37" y="8"/>
                </a:ln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" name="Freeform 160"/>
          <p:cNvSpPr/>
          <p:nvPr/>
        </p:nvSpPr>
        <p:spPr bwMode="auto">
          <a:xfrm>
            <a:off x="633413" y="5105400"/>
            <a:ext cx="160337" cy="103188"/>
          </a:xfrm>
          <a:custGeom>
            <a:avLst/>
            <a:gdLst>
              <a:gd name="T0" fmla="*/ 0 w 101"/>
              <a:gd name="T1" fmla="*/ 52388 h 65"/>
              <a:gd name="T2" fmla="*/ 41275 w 101"/>
              <a:gd name="T3" fmla="*/ 52388 h 65"/>
              <a:gd name="T4" fmla="*/ 65088 w 101"/>
              <a:gd name="T5" fmla="*/ 103188 h 65"/>
              <a:gd name="T6" fmla="*/ 101600 w 101"/>
              <a:gd name="T7" fmla="*/ 0 h 65"/>
              <a:gd name="T8" fmla="*/ 123825 w 101"/>
              <a:gd name="T9" fmla="*/ 52388 h 65"/>
              <a:gd name="T10" fmla="*/ 160338 w 101"/>
              <a:gd name="T11" fmla="*/ 52388 h 6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1" h="65">
                <a:moveTo>
                  <a:pt x="0" y="33"/>
                </a:moveTo>
                <a:lnTo>
                  <a:pt x="26" y="33"/>
                </a:lnTo>
                <a:lnTo>
                  <a:pt x="41" y="65"/>
                </a:lnTo>
                <a:lnTo>
                  <a:pt x="64" y="0"/>
                </a:lnTo>
                <a:lnTo>
                  <a:pt x="78" y="33"/>
                </a:lnTo>
                <a:lnTo>
                  <a:pt x="101" y="33"/>
                </a:ln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5" name="Freeform 161"/>
          <p:cNvSpPr/>
          <p:nvPr/>
        </p:nvSpPr>
        <p:spPr bwMode="auto">
          <a:xfrm>
            <a:off x="1504950" y="4986338"/>
            <a:ext cx="219075" cy="46037"/>
          </a:xfrm>
          <a:custGeom>
            <a:avLst/>
            <a:gdLst>
              <a:gd name="T0" fmla="*/ 219075 w 96"/>
              <a:gd name="T1" fmla="*/ 46038 h 20"/>
              <a:gd name="T2" fmla="*/ 27384 w 96"/>
              <a:gd name="T3" fmla="*/ 46038 h 20"/>
              <a:gd name="T4" fmla="*/ 0 w 96"/>
              <a:gd name="T5" fmla="*/ 23019 h 20"/>
              <a:gd name="T6" fmla="*/ 27384 w 96"/>
              <a:gd name="T7" fmla="*/ 0 h 20"/>
              <a:gd name="T8" fmla="*/ 191691 w 96"/>
              <a:gd name="T9" fmla="*/ 0 h 20"/>
              <a:gd name="T10" fmla="*/ 219075 w 96"/>
              <a:gd name="T11" fmla="*/ 0 h 20"/>
              <a:gd name="T12" fmla="*/ 219075 w 96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6" h="20">
                <a:moveTo>
                  <a:pt x="96" y="20"/>
                </a:moveTo>
                <a:cubicBezTo>
                  <a:pt x="12" y="20"/>
                  <a:pt x="12" y="20"/>
                  <a:pt x="12" y="20"/>
                </a:cubicBezTo>
                <a:cubicBezTo>
                  <a:pt x="6" y="20"/>
                  <a:pt x="0" y="15"/>
                  <a:pt x="0" y="10"/>
                </a:cubicBezTo>
                <a:cubicBezTo>
                  <a:pt x="0" y="4"/>
                  <a:pt x="6" y="0"/>
                  <a:pt x="12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90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6" name="Freeform 162"/>
          <p:cNvSpPr/>
          <p:nvPr/>
        </p:nvSpPr>
        <p:spPr bwMode="auto">
          <a:xfrm>
            <a:off x="1504950" y="5008563"/>
            <a:ext cx="219075" cy="268287"/>
          </a:xfrm>
          <a:custGeom>
            <a:avLst/>
            <a:gdLst>
              <a:gd name="T0" fmla="*/ 219075 w 96"/>
              <a:gd name="T1" fmla="*/ 268288 h 117"/>
              <a:gd name="T2" fmla="*/ 36513 w 96"/>
              <a:gd name="T3" fmla="*/ 268288 h 117"/>
              <a:gd name="T4" fmla="*/ 0 w 96"/>
              <a:gd name="T5" fmla="*/ 231599 h 117"/>
              <a:gd name="T6" fmla="*/ 0 w 96"/>
              <a:gd name="T7" fmla="*/ 0 h 1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6" h="117">
                <a:moveTo>
                  <a:pt x="96" y="117"/>
                </a:moveTo>
                <a:cubicBezTo>
                  <a:pt x="16" y="117"/>
                  <a:pt x="16" y="117"/>
                  <a:pt x="16" y="117"/>
                </a:cubicBezTo>
                <a:cubicBezTo>
                  <a:pt x="8" y="117"/>
                  <a:pt x="0" y="109"/>
                  <a:pt x="0" y="101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7" name="Line 163"/>
          <p:cNvSpPr>
            <a:spLocks noChangeShapeType="1"/>
          </p:cNvSpPr>
          <p:nvPr/>
        </p:nvSpPr>
        <p:spPr bwMode="auto">
          <a:xfrm>
            <a:off x="1724025" y="5032375"/>
            <a:ext cx="0" cy="244475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8" name="Line 164"/>
          <p:cNvSpPr>
            <a:spLocks noChangeShapeType="1"/>
          </p:cNvSpPr>
          <p:nvPr/>
        </p:nvSpPr>
        <p:spPr bwMode="auto">
          <a:xfrm>
            <a:off x="1568450" y="5153025"/>
            <a:ext cx="92075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9" name="Line 165"/>
          <p:cNvSpPr>
            <a:spLocks noChangeShapeType="1"/>
          </p:cNvSpPr>
          <p:nvPr/>
        </p:nvSpPr>
        <p:spPr bwMode="auto">
          <a:xfrm flipV="1">
            <a:off x="1614488" y="5110163"/>
            <a:ext cx="0" cy="8890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0" name="Freeform 166"/>
          <p:cNvSpPr/>
          <p:nvPr/>
        </p:nvSpPr>
        <p:spPr bwMode="auto">
          <a:xfrm>
            <a:off x="2370138" y="5041900"/>
            <a:ext cx="292100" cy="177800"/>
          </a:xfrm>
          <a:custGeom>
            <a:avLst/>
            <a:gdLst>
              <a:gd name="T0" fmla="*/ 248741 w 128"/>
              <a:gd name="T1" fmla="*/ 177800 h 78"/>
              <a:gd name="T2" fmla="*/ 280690 w 128"/>
              <a:gd name="T3" fmla="*/ 177800 h 78"/>
              <a:gd name="T4" fmla="*/ 292100 w 128"/>
              <a:gd name="T5" fmla="*/ 166403 h 78"/>
              <a:gd name="T6" fmla="*/ 292100 w 128"/>
              <a:gd name="T7" fmla="*/ 116254 h 78"/>
              <a:gd name="T8" fmla="*/ 278408 w 128"/>
              <a:gd name="T9" fmla="*/ 100297 h 78"/>
              <a:gd name="T10" fmla="*/ 162024 w 128"/>
              <a:gd name="T11" fmla="*/ 100297 h 78"/>
              <a:gd name="T12" fmla="*/ 162024 w 128"/>
              <a:gd name="T13" fmla="*/ 0 h 78"/>
              <a:gd name="T14" fmla="*/ 11410 w 128"/>
              <a:gd name="T15" fmla="*/ 0 h 78"/>
              <a:gd name="T16" fmla="*/ 0 w 128"/>
              <a:gd name="T17" fmla="*/ 11397 h 78"/>
              <a:gd name="T18" fmla="*/ 0 w 128"/>
              <a:gd name="T19" fmla="*/ 166403 h 78"/>
              <a:gd name="T20" fmla="*/ 11410 w 128"/>
              <a:gd name="T21" fmla="*/ 177800 h 78"/>
              <a:gd name="T22" fmla="*/ 41077 w 128"/>
              <a:gd name="T23" fmla="*/ 177800 h 7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28" h="78">
                <a:moveTo>
                  <a:pt x="109" y="78"/>
                </a:moveTo>
                <a:cubicBezTo>
                  <a:pt x="123" y="78"/>
                  <a:pt x="123" y="78"/>
                  <a:pt x="123" y="78"/>
                </a:cubicBezTo>
                <a:cubicBezTo>
                  <a:pt x="126" y="78"/>
                  <a:pt x="128" y="76"/>
                  <a:pt x="128" y="73"/>
                </a:cubicBezTo>
                <a:cubicBezTo>
                  <a:pt x="128" y="51"/>
                  <a:pt x="128" y="51"/>
                  <a:pt x="128" y="51"/>
                </a:cubicBezTo>
                <a:cubicBezTo>
                  <a:pt x="128" y="47"/>
                  <a:pt x="125" y="44"/>
                  <a:pt x="122" y="44"/>
                </a:cubicBezTo>
                <a:cubicBezTo>
                  <a:pt x="71" y="44"/>
                  <a:pt x="71" y="44"/>
                  <a:pt x="71" y="44"/>
                </a:cubicBezTo>
                <a:cubicBezTo>
                  <a:pt x="71" y="0"/>
                  <a:pt x="71" y="0"/>
                  <a:pt x="71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6"/>
                  <a:pt x="3" y="78"/>
                  <a:pt x="5" y="78"/>
                </a:cubicBezTo>
                <a:cubicBezTo>
                  <a:pt x="18" y="78"/>
                  <a:pt x="18" y="78"/>
                  <a:pt x="18" y="78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" name="Line 167"/>
          <p:cNvSpPr>
            <a:spLocks noChangeShapeType="1"/>
          </p:cNvSpPr>
          <p:nvPr/>
        </p:nvSpPr>
        <p:spPr bwMode="auto">
          <a:xfrm>
            <a:off x="2460625" y="5219700"/>
            <a:ext cx="107950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2" name="Freeform 168"/>
          <p:cNvSpPr/>
          <p:nvPr/>
        </p:nvSpPr>
        <p:spPr bwMode="auto">
          <a:xfrm>
            <a:off x="2532063" y="5068888"/>
            <a:ext cx="107950" cy="73025"/>
          </a:xfrm>
          <a:custGeom>
            <a:avLst/>
            <a:gdLst>
              <a:gd name="T0" fmla="*/ 0 w 68"/>
              <a:gd name="T1" fmla="*/ 0 h 46"/>
              <a:gd name="T2" fmla="*/ 55563 w 68"/>
              <a:gd name="T3" fmla="*/ 0 h 46"/>
              <a:gd name="T4" fmla="*/ 107950 w 68"/>
              <a:gd name="T5" fmla="*/ 73025 h 4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8" h="46">
                <a:moveTo>
                  <a:pt x="0" y="0"/>
                </a:moveTo>
                <a:lnTo>
                  <a:pt x="35" y="0"/>
                </a:lnTo>
                <a:lnTo>
                  <a:pt x="68" y="46"/>
                </a:ln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" name="Oval 169"/>
          <p:cNvSpPr>
            <a:spLocks noChangeArrowheads="1"/>
          </p:cNvSpPr>
          <p:nvPr/>
        </p:nvSpPr>
        <p:spPr bwMode="auto">
          <a:xfrm>
            <a:off x="2411413" y="5194300"/>
            <a:ext cx="49212" cy="50800"/>
          </a:xfrm>
          <a:prstGeom prst="ellips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4" name="Oval 170"/>
          <p:cNvSpPr>
            <a:spLocks noChangeArrowheads="1"/>
          </p:cNvSpPr>
          <p:nvPr/>
        </p:nvSpPr>
        <p:spPr bwMode="auto">
          <a:xfrm>
            <a:off x="2568575" y="5194300"/>
            <a:ext cx="50800" cy="50800"/>
          </a:xfrm>
          <a:prstGeom prst="ellips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5" name="Line 171"/>
          <p:cNvSpPr>
            <a:spLocks noChangeShapeType="1"/>
          </p:cNvSpPr>
          <p:nvPr/>
        </p:nvSpPr>
        <p:spPr bwMode="auto">
          <a:xfrm>
            <a:off x="2417763" y="5106988"/>
            <a:ext cx="71437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6" name="Line 172"/>
          <p:cNvSpPr>
            <a:spLocks noChangeShapeType="1"/>
          </p:cNvSpPr>
          <p:nvPr/>
        </p:nvSpPr>
        <p:spPr bwMode="auto">
          <a:xfrm flipV="1">
            <a:off x="2454275" y="5070475"/>
            <a:ext cx="0" cy="73025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7" name="Freeform 173"/>
          <p:cNvSpPr/>
          <p:nvPr/>
        </p:nvSpPr>
        <p:spPr bwMode="auto">
          <a:xfrm>
            <a:off x="2433638" y="5018088"/>
            <a:ext cx="36512" cy="23812"/>
          </a:xfrm>
          <a:custGeom>
            <a:avLst/>
            <a:gdLst>
              <a:gd name="T0" fmla="*/ 36513 w 16"/>
              <a:gd name="T1" fmla="*/ 23813 h 10"/>
              <a:gd name="T2" fmla="*/ 0 w 16"/>
              <a:gd name="T3" fmla="*/ 23813 h 10"/>
              <a:gd name="T4" fmla="*/ 0 w 16"/>
              <a:gd name="T5" fmla="*/ 19050 h 10"/>
              <a:gd name="T6" fmla="*/ 18257 w 16"/>
              <a:gd name="T7" fmla="*/ 0 h 10"/>
              <a:gd name="T8" fmla="*/ 18257 w 16"/>
              <a:gd name="T9" fmla="*/ 0 h 10"/>
              <a:gd name="T10" fmla="*/ 36513 w 16"/>
              <a:gd name="T11" fmla="*/ 19050 h 10"/>
              <a:gd name="T12" fmla="*/ 36513 w 16"/>
              <a:gd name="T13" fmla="*/ 23813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" h="10">
                <a:moveTo>
                  <a:pt x="16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4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13" y="0"/>
                  <a:pt x="16" y="3"/>
                  <a:pt x="16" y="8"/>
                </a:cubicBezTo>
                <a:lnTo>
                  <a:pt x="16" y="10"/>
                </a:ln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8" name="Freeform 174"/>
          <p:cNvSpPr/>
          <p:nvPr/>
        </p:nvSpPr>
        <p:spPr bwMode="auto">
          <a:xfrm>
            <a:off x="3379788" y="5016500"/>
            <a:ext cx="76200" cy="184150"/>
          </a:xfrm>
          <a:custGeom>
            <a:avLst/>
            <a:gdLst>
              <a:gd name="T0" fmla="*/ 76200 w 33"/>
              <a:gd name="T1" fmla="*/ 184150 h 81"/>
              <a:gd name="T2" fmla="*/ 0 w 33"/>
              <a:gd name="T3" fmla="*/ 184150 h 81"/>
              <a:gd name="T4" fmla="*/ 0 w 33"/>
              <a:gd name="T5" fmla="*/ 36375 h 81"/>
              <a:gd name="T6" fmla="*/ 39255 w 33"/>
              <a:gd name="T7" fmla="*/ 0 h 81"/>
              <a:gd name="T8" fmla="*/ 39255 w 33"/>
              <a:gd name="T9" fmla="*/ 0 h 81"/>
              <a:gd name="T10" fmla="*/ 76200 w 33"/>
              <a:gd name="T11" fmla="*/ 36375 h 81"/>
              <a:gd name="T12" fmla="*/ 76200 w 33"/>
              <a:gd name="T13" fmla="*/ 184150 h 8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3" h="81">
                <a:moveTo>
                  <a:pt x="33" y="81"/>
                </a:moveTo>
                <a:cubicBezTo>
                  <a:pt x="0" y="81"/>
                  <a:pt x="0" y="81"/>
                  <a:pt x="0" y="81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8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5" y="0"/>
                  <a:pt x="33" y="7"/>
                  <a:pt x="33" y="16"/>
                </a:cubicBezTo>
                <a:lnTo>
                  <a:pt x="33" y="81"/>
                </a:ln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9" name="Line 175"/>
          <p:cNvSpPr>
            <a:spLocks noChangeShapeType="1"/>
          </p:cNvSpPr>
          <p:nvPr/>
        </p:nvSpPr>
        <p:spPr bwMode="auto">
          <a:xfrm>
            <a:off x="3367088" y="5200650"/>
            <a:ext cx="104775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0" name="Line 176"/>
          <p:cNvSpPr>
            <a:spLocks noChangeShapeType="1"/>
          </p:cNvSpPr>
          <p:nvPr/>
        </p:nvSpPr>
        <p:spPr bwMode="auto">
          <a:xfrm>
            <a:off x="3379788" y="5135563"/>
            <a:ext cx="76200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1" name="Line 177"/>
          <p:cNvSpPr>
            <a:spLocks noChangeShapeType="1"/>
          </p:cNvSpPr>
          <p:nvPr/>
        </p:nvSpPr>
        <p:spPr bwMode="auto">
          <a:xfrm>
            <a:off x="3379788" y="5276850"/>
            <a:ext cx="76200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2" name="Line 178"/>
          <p:cNvSpPr>
            <a:spLocks noChangeShapeType="1"/>
          </p:cNvSpPr>
          <p:nvPr/>
        </p:nvSpPr>
        <p:spPr bwMode="auto">
          <a:xfrm>
            <a:off x="3419475" y="5135563"/>
            <a:ext cx="0" cy="141287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" name="Line 179"/>
          <p:cNvSpPr>
            <a:spLocks noChangeShapeType="1"/>
          </p:cNvSpPr>
          <p:nvPr/>
        </p:nvSpPr>
        <p:spPr bwMode="auto">
          <a:xfrm flipV="1">
            <a:off x="3419475" y="4984750"/>
            <a:ext cx="0" cy="3175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" name="Freeform 180"/>
          <p:cNvSpPr/>
          <p:nvPr/>
        </p:nvSpPr>
        <p:spPr bwMode="auto">
          <a:xfrm>
            <a:off x="5045075" y="5011738"/>
            <a:ext cx="352425" cy="238125"/>
          </a:xfrm>
          <a:custGeom>
            <a:avLst/>
            <a:gdLst>
              <a:gd name="T0" fmla="*/ 0 w 154"/>
              <a:gd name="T1" fmla="*/ 119063 h 104"/>
              <a:gd name="T2" fmla="*/ 176213 w 154"/>
              <a:gd name="T3" fmla="*/ 0 h 104"/>
              <a:gd name="T4" fmla="*/ 352425 w 154"/>
              <a:gd name="T5" fmla="*/ 119063 h 104"/>
              <a:gd name="T6" fmla="*/ 352425 w 154"/>
              <a:gd name="T7" fmla="*/ 121352 h 104"/>
              <a:gd name="T8" fmla="*/ 176213 w 154"/>
              <a:gd name="T9" fmla="*/ 238125 h 104"/>
              <a:gd name="T10" fmla="*/ 0 w 154"/>
              <a:gd name="T11" fmla="*/ 121352 h 104"/>
              <a:gd name="T12" fmla="*/ 0 w 154"/>
              <a:gd name="T13" fmla="*/ 119063 h 10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4" h="104">
                <a:moveTo>
                  <a:pt x="0" y="52"/>
                </a:moveTo>
                <a:cubicBezTo>
                  <a:pt x="0" y="52"/>
                  <a:pt x="25" y="0"/>
                  <a:pt x="77" y="0"/>
                </a:cubicBezTo>
                <a:cubicBezTo>
                  <a:pt x="129" y="0"/>
                  <a:pt x="154" y="52"/>
                  <a:pt x="154" y="52"/>
                </a:cubicBezTo>
                <a:cubicBezTo>
                  <a:pt x="154" y="53"/>
                  <a:pt x="154" y="53"/>
                  <a:pt x="154" y="53"/>
                </a:cubicBezTo>
                <a:cubicBezTo>
                  <a:pt x="154" y="53"/>
                  <a:pt x="129" y="104"/>
                  <a:pt x="77" y="104"/>
                </a:cubicBezTo>
                <a:cubicBezTo>
                  <a:pt x="25" y="104"/>
                  <a:pt x="0" y="53"/>
                  <a:pt x="0" y="53"/>
                </a:cubicBezTo>
                <a:lnTo>
                  <a:pt x="0" y="52"/>
                </a:ln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5" name="Oval 181"/>
          <p:cNvSpPr>
            <a:spLocks noChangeArrowheads="1"/>
          </p:cNvSpPr>
          <p:nvPr/>
        </p:nvSpPr>
        <p:spPr bwMode="auto">
          <a:xfrm>
            <a:off x="5167313" y="5078413"/>
            <a:ext cx="109537" cy="106362"/>
          </a:xfrm>
          <a:prstGeom prst="ellips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6" name="Oval 182"/>
          <p:cNvSpPr>
            <a:spLocks noChangeArrowheads="1"/>
          </p:cNvSpPr>
          <p:nvPr/>
        </p:nvSpPr>
        <p:spPr bwMode="auto">
          <a:xfrm>
            <a:off x="5203825" y="5111750"/>
            <a:ext cx="38100" cy="39688"/>
          </a:xfrm>
          <a:prstGeom prst="ellipse">
            <a:avLst/>
          </a:prstGeom>
          <a:solidFill>
            <a:srgbClr val="514051"/>
          </a:solidFill>
          <a:ln w="9525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7" name="Line 183"/>
          <p:cNvSpPr>
            <a:spLocks noChangeShapeType="1"/>
          </p:cNvSpPr>
          <p:nvPr/>
        </p:nvSpPr>
        <p:spPr bwMode="auto">
          <a:xfrm flipH="1">
            <a:off x="4176713" y="4984750"/>
            <a:ext cx="295275" cy="293688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8" name="Freeform 184"/>
          <p:cNvSpPr/>
          <p:nvPr/>
        </p:nvSpPr>
        <p:spPr bwMode="auto">
          <a:xfrm>
            <a:off x="4144963" y="5018088"/>
            <a:ext cx="265112" cy="211137"/>
          </a:xfrm>
          <a:custGeom>
            <a:avLst/>
            <a:gdLst>
              <a:gd name="T0" fmla="*/ 82276 w 116"/>
              <a:gd name="T1" fmla="*/ 211138 h 92"/>
              <a:gd name="T2" fmla="*/ 0 w 116"/>
              <a:gd name="T3" fmla="*/ 119339 h 92"/>
              <a:gd name="T4" fmla="*/ 0 w 116"/>
              <a:gd name="T5" fmla="*/ 119339 h 92"/>
              <a:gd name="T6" fmla="*/ 175980 w 116"/>
              <a:gd name="T7" fmla="*/ 0 h 92"/>
              <a:gd name="T8" fmla="*/ 265113 w 116"/>
              <a:gd name="T9" fmla="*/ 25245 h 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6" h="92">
                <a:moveTo>
                  <a:pt x="36" y="92"/>
                </a:moveTo>
                <a:cubicBezTo>
                  <a:pt x="12" y="76"/>
                  <a:pt x="0" y="52"/>
                  <a:pt x="0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25" y="0"/>
                  <a:pt x="77" y="0"/>
                </a:cubicBezTo>
                <a:cubicBezTo>
                  <a:pt x="92" y="0"/>
                  <a:pt x="106" y="5"/>
                  <a:pt x="116" y="11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9" name="Freeform 185"/>
          <p:cNvSpPr/>
          <p:nvPr/>
        </p:nvSpPr>
        <p:spPr bwMode="auto">
          <a:xfrm>
            <a:off x="4260850" y="5065713"/>
            <a:ext cx="236538" cy="190500"/>
          </a:xfrm>
          <a:custGeom>
            <a:avLst/>
            <a:gdLst>
              <a:gd name="T0" fmla="*/ 179126 w 103"/>
              <a:gd name="T1" fmla="*/ 0 h 83"/>
              <a:gd name="T2" fmla="*/ 236538 w 103"/>
              <a:gd name="T3" fmla="*/ 71151 h 83"/>
              <a:gd name="T4" fmla="*/ 236538 w 103"/>
              <a:gd name="T5" fmla="*/ 71151 h 83"/>
              <a:gd name="T6" fmla="*/ 59709 w 103"/>
              <a:gd name="T7" fmla="*/ 190500 h 83"/>
              <a:gd name="T8" fmla="*/ 0 w 103"/>
              <a:gd name="T9" fmla="*/ 179024 h 8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3" h="83">
                <a:moveTo>
                  <a:pt x="78" y="0"/>
                </a:moveTo>
                <a:cubicBezTo>
                  <a:pt x="95" y="14"/>
                  <a:pt x="103" y="31"/>
                  <a:pt x="103" y="31"/>
                </a:cubicBezTo>
                <a:cubicBezTo>
                  <a:pt x="103" y="31"/>
                  <a:pt x="103" y="31"/>
                  <a:pt x="103" y="31"/>
                </a:cubicBezTo>
                <a:cubicBezTo>
                  <a:pt x="103" y="31"/>
                  <a:pt x="78" y="83"/>
                  <a:pt x="26" y="83"/>
                </a:cubicBezTo>
                <a:cubicBezTo>
                  <a:pt x="17" y="83"/>
                  <a:pt x="8" y="81"/>
                  <a:pt x="0" y="78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0" name="Freeform 186"/>
          <p:cNvSpPr/>
          <p:nvPr/>
        </p:nvSpPr>
        <p:spPr bwMode="auto">
          <a:xfrm>
            <a:off x="4313238" y="5137150"/>
            <a:ext cx="61912" cy="55563"/>
          </a:xfrm>
          <a:custGeom>
            <a:avLst/>
            <a:gdLst>
              <a:gd name="T0" fmla="*/ 61913 w 27"/>
              <a:gd name="T1" fmla="*/ 0 h 24"/>
              <a:gd name="T2" fmla="*/ 6879 w 27"/>
              <a:gd name="T3" fmla="*/ 55563 h 24"/>
              <a:gd name="T4" fmla="*/ 0 w 27"/>
              <a:gd name="T5" fmla="*/ 55563 h 2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7" h="24">
                <a:moveTo>
                  <a:pt x="27" y="0"/>
                </a:moveTo>
                <a:cubicBezTo>
                  <a:pt x="27" y="13"/>
                  <a:pt x="16" y="24"/>
                  <a:pt x="3" y="24"/>
                </a:cubicBezTo>
                <a:cubicBezTo>
                  <a:pt x="2" y="24"/>
                  <a:pt x="1" y="24"/>
                  <a:pt x="0" y="24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" name="Freeform 187"/>
          <p:cNvSpPr/>
          <p:nvPr/>
        </p:nvSpPr>
        <p:spPr bwMode="auto">
          <a:xfrm>
            <a:off x="4265613" y="5083175"/>
            <a:ext cx="92075" cy="90488"/>
          </a:xfrm>
          <a:custGeom>
            <a:avLst/>
            <a:gdLst>
              <a:gd name="T0" fmla="*/ 13811 w 40"/>
              <a:gd name="T1" fmla="*/ 90488 h 40"/>
              <a:gd name="T2" fmla="*/ 0 w 40"/>
              <a:gd name="T3" fmla="*/ 54293 h 40"/>
              <a:gd name="T4" fmla="*/ 55245 w 40"/>
              <a:gd name="T5" fmla="*/ 0 h 40"/>
              <a:gd name="T6" fmla="*/ 92075 w 40"/>
              <a:gd name="T7" fmla="*/ 15835 h 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0" h="40">
                <a:moveTo>
                  <a:pt x="6" y="40"/>
                </a:moveTo>
                <a:cubicBezTo>
                  <a:pt x="2" y="36"/>
                  <a:pt x="0" y="30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30" y="0"/>
                  <a:pt x="36" y="3"/>
                  <a:pt x="40" y="7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2" name="Freeform 188"/>
          <p:cNvSpPr/>
          <p:nvPr/>
        </p:nvSpPr>
        <p:spPr bwMode="auto">
          <a:xfrm>
            <a:off x="5946775" y="5029200"/>
            <a:ext cx="354013" cy="238125"/>
          </a:xfrm>
          <a:custGeom>
            <a:avLst/>
            <a:gdLst>
              <a:gd name="T0" fmla="*/ 0 w 155"/>
              <a:gd name="T1" fmla="*/ 119063 h 104"/>
              <a:gd name="T2" fmla="*/ 175865 w 155"/>
              <a:gd name="T3" fmla="*/ 0 h 104"/>
              <a:gd name="T4" fmla="*/ 354013 w 155"/>
              <a:gd name="T5" fmla="*/ 119063 h 104"/>
              <a:gd name="T6" fmla="*/ 354013 w 155"/>
              <a:gd name="T7" fmla="*/ 119063 h 104"/>
              <a:gd name="T8" fmla="*/ 175865 w 155"/>
              <a:gd name="T9" fmla="*/ 238125 h 104"/>
              <a:gd name="T10" fmla="*/ 0 w 155"/>
              <a:gd name="T11" fmla="*/ 119063 h 10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55" h="104">
                <a:moveTo>
                  <a:pt x="0" y="52"/>
                </a:moveTo>
                <a:cubicBezTo>
                  <a:pt x="0" y="52"/>
                  <a:pt x="26" y="0"/>
                  <a:pt x="77" y="0"/>
                </a:cubicBezTo>
                <a:cubicBezTo>
                  <a:pt x="129" y="0"/>
                  <a:pt x="155" y="52"/>
                  <a:pt x="155" y="52"/>
                </a:cubicBez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29" y="104"/>
                  <a:pt x="77" y="104"/>
                </a:cubicBezTo>
                <a:cubicBezTo>
                  <a:pt x="26" y="104"/>
                  <a:pt x="0" y="52"/>
                  <a:pt x="0" y="52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" name="Oval 189"/>
          <p:cNvSpPr>
            <a:spLocks noChangeArrowheads="1"/>
          </p:cNvSpPr>
          <p:nvPr/>
        </p:nvSpPr>
        <p:spPr bwMode="auto">
          <a:xfrm>
            <a:off x="6070600" y="5095875"/>
            <a:ext cx="107950" cy="107950"/>
          </a:xfrm>
          <a:prstGeom prst="ellips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4" name="Oval 190"/>
          <p:cNvSpPr>
            <a:spLocks noChangeArrowheads="1"/>
          </p:cNvSpPr>
          <p:nvPr/>
        </p:nvSpPr>
        <p:spPr bwMode="auto">
          <a:xfrm>
            <a:off x="6103938" y="5130800"/>
            <a:ext cx="39687" cy="38100"/>
          </a:xfrm>
          <a:prstGeom prst="ellipse">
            <a:avLst/>
          </a:prstGeom>
          <a:solidFill>
            <a:srgbClr val="514051"/>
          </a:solidFill>
          <a:ln w="9525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5" name="Line 191"/>
          <p:cNvSpPr>
            <a:spLocks noChangeShapeType="1"/>
          </p:cNvSpPr>
          <p:nvPr/>
        </p:nvSpPr>
        <p:spPr bwMode="auto">
          <a:xfrm flipV="1">
            <a:off x="6122988" y="4992688"/>
            <a:ext cx="0" cy="36512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6" name="Line 192"/>
          <p:cNvSpPr>
            <a:spLocks noChangeShapeType="1"/>
          </p:cNvSpPr>
          <p:nvPr/>
        </p:nvSpPr>
        <p:spPr bwMode="auto">
          <a:xfrm flipH="1" flipV="1">
            <a:off x="5957888" y="5068888"/>
            <a:ext cx="28575" cy="2540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7" name="Line 193"/>
          <p:cNvSpPr>
            <a:spLocks noChangeShapeType="1"/>
          </p:cNvSpPr>
          <p:nvPr/>
        </p:nvSpPr>
        <p:spPr bwMode="auto">
          <a:xfrm flipH="1" flipV="1">
            <a:off x="6026150" y="5016500"/>
            <a:ext cx="19050" cy="3175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8" name="Line 194"/>
          <p:cNvSpPr>
            <a:spLocks noChangeShapeType="1"/>
          </p:cNvSpPr>
          <p:nvPr/>
        </p:nvSpPr>
        <p:spPr bwMode="auto">
          <a:xfrm flipV="1">
            <a:off x="6262688" y="5068888"/>
            <a:ext cx="25400" cy="2540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9" name="Line 195"/>
          <p:cNvSpPr>
            <a:spLocks noChangeShapeType="1"/>
          </p:cNvSpPr>
          <p:nvPr/>
        </p:nvSpPr>
        <p:spPr bwMode="auto">
          <a:xfrm flipV="1">
            <a:off x="6202363" y="5016500"/>
            <a:ext cx="15875" cy="3175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0" name="Freeform 196"/>
          <p:cNvSpPr/>
          <p:nvPr/>
        </p:nvSpPr>
        <p:spPr bwMode="auto">
          <a:xfrm>
            <a:off x="8643938" y="5021263"/>
            <a:ext cx="257175" cy="220662"/>
          </a:xfrm>
          <a:custGeom>
            <a:avLst/>
            <a:gdLst>
              <a:gd name="T0" fmla="*/ 257175 w 113"/>
              <a:gd name="T1" fmla="*/ 197914 h 97"/>
              <a:gd name="T2" fmla="*/ 234416 w 113"/>
              <a:gd name="T3" fmla="*/ 220663 h 97"/>
              <a:gd name="T4" fmla="*/ 20483 w 113"/>
              <a:gd name="T5" fmla="*/ 220663 h 97"/>
              <a:gd name="T6" fmla="*/ 0 w 113"/>
              <a:gd name="T7" fmla="*/ 197914 h 97"/>
              <a:gd name="T8" fmla="*/ 0 w 113"/>
              <a:gd name="T9" fmla="*/ 22749 h 97"/>
              <a:gd name="T10" fmla="*/ 20483 w 113"/>
              <a:gd name="T11" fmla="*/ 0 h 97"/>
              <a:gd name="T12" fmla="*/ 234416 w 113"/>
              <a:gd name="T13" fmla="*/ 0 h 97"/>
              <a:gd name="T14" fmla="*/ 257175 w 113"/>
              <a:gd name="T15" fmla="*/ 22749 h 97"/>
              <a:gd name="T16" fmla="*/ 257175 w 113"/>
              <a:gd name="T17" fmla="*/ 197914 h 9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3" h="97">
                <a:moveTo>
                  <a:pt x="113" y="87"/>
                </a:moveTo>
                <a:cubicBezTo>
                  <a:pt x="113" y="92"/>
                  <a:pt x="108" y="97"/>
                  <a:pt x="103" y="97"/>
                </a:cubicBezTo>
                <a:cubicBezTo>
                  <a:pt x="9" y="97"/>
                  <a:pt x="9" y="97"/>
                  <a:pt x="9" y="97"/>
                </a:cubicBezTo>
                <a:cubicBezTo>
                  <a:pt x="4" y="97"/>
                  <a:pt x="0" y="92"/>
                  <a:pt x="0" y="8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9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8" y="0"/>
                  <a:pt x="113" y="4"/>
                  <a:pt x="113" y="10"/>
                </a:cubicBezTo>
                <a:lnTo>
                  <a:pt x="113" y="87"/>
                </a:ln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1" name="Freeform 197"/>
          <p:cNvSpPr/>
          <p:nvPr/>
        </p:nvSpPr>
        <p:spPr bwMode="auto">
          <a:xfrm>
            <a:off x="8901113" y="5046663"/>
            <a:ext cx="114300" cy="171450"/>
          </a:xfrm>
          <a:custGeom>
            <a:avLst/>
            <a:gdLst>
              <a:gd name="T0" fmla="*/ 114300 w 72"/>
              <a:gd name="T1" fmla="*/ 0 h 108"/>
              <a:gd name="T2" fmla="*/ 114300 w 72"/>
              <a:gd name="T3" fmla="*/ 171450 h 108"/>
              <a:gd name="T4" fmla="*/ 0 w 72"/>
              <a:gd name="T5" fmla="*/ 84138 h 108"/>
              <a:gd name="T6" fmla="*/ 114300 w 72"/>
              <a:gd name="T7" fmla="*/ 0 h 1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2" h="108">
                <a:moveTo>
                  <a:pt x="72" y="0"/>
                </a:moveTo>
                <a:lnTo>
                  <a:pt x="72" y="108"/>
                </a:lnTo>
                <a:lnTo>
                  <a:pt x="0" y="53"/>
                </a:lnTo>
                <a:lnTo>
                  <a:pt x="72" y="0"/>
                </a:ln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2" name="Freeform 198"/>
          <p:cNvSpPr/>
          <p:nvPr/>
        </p:nvSpPr>
        <p:spPr bwMode="auto">
          <a:xfrm>
            <a:off x="7761288" y="5091113"/>
            <a:ext cx="228600" cy="184150"/>
          </a:xfrm>
          <a:custGeom>
            <a:avLst/>
            <a:gdLst>
              <a:gd name="T0" fmla="*/ 228600 w 100"/>
              <a:gd name="T1" fmla="*/ 161131 h 80"/>
              <a:gd name="T2" fmla="*/ 208026 w 100"/>
              <a:gd name="T3" fmla="*/ 184150 h 80"/>
              <a:gd name="T4" fmla="*/ 22860 w 100"/>
              <a:gd name="T5" fmla="*/ 184150 h 80"/>
              <a:gd name="T6" fmla="*/ 0 w 100"/>
              <a:gd name="T7" fmla="*/ 161131 h 80"/>
              <a:gd name="T8" fmla="*/ 0 w 100"/>
              <a:gd name="T9" fmla="*/ 20717 h 80"/>
              <a:gd name="T10" fmla="*/ 22860 w 100"/>
              <a:gd name="T11" fmla="*/ 0 h 80"/>
              <a:gd name="T12" fmla="*/ 208026 w 100"/>
              <a:gd name="T13" fmla="*/ 0 h 80"/>
              <a:gd name="T14" fmla="*/ 228600 w 100"/>
              <a:gd name="T15" fmla="*/ 20717 h 80"/>
              <a:gd name="T16" fmla="*/ 228600 w 100"/>
              <a:gd name="T17" fmla="*/ 161131 h 8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0" h="80">
                <a:moveTo>
                  <a:pt x="100" y="70"/>
                </a:moveTo>
                <a:cubicBezTo>
                  <a:pt x="100" y="75"/>
                  <a:pt x="96" y="80"/>
                  <a:pt x="91" y="80"/>
                </a:cubicBezTo>
                <a:cubicBezTo>
                  <a:pt x="10" y="80"/>
                  <a:pt x="10" y="80"/>
                  <a:pt x="10" y="80"/>
                </a:cubicBezTo>
                <a:cubicBezTo>
                  <a:pt x="4" y="80"/>
                  <a:pt x="0" y="75"/>
                  <a:pt x="0" y="70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10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6" y="0"/>
                  <a:pt x="100" y="4"/>
                  <a:pt x="100" y="9"/>
                </a:cubicBezTo>
                <a:lnTo>
                  <a:pt x="100" y="70"/>
                </a:ln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3" name="Freeform 199"/>
          <p:cNvSpPr/>
          <p:nvPr/>
        </p:nvSpPr>
        <p:spPr bwMode="auto">
          <a:xfrm>
            <a:off x="7989888" y="5106988"/>
            <a:ext cx="104775" cy="150812"/>
          </a:xfrm>
          <a:custGeom>
            <a:avLst/>
            <a:gdLst>
              <a:gd name="T0" fmla="*/ 104775 w 66"/>
              <a:gd name="T1" fmla="*/ 0 h 95"/>
              <a:gd name="T2" fmla="*/ 104775 w 66"/>
              <a:gd name="T3" fmla="*/ 150813 h 95"/>
              <a:gd name="T4" fmla="*/ 0 w 66"/>
              <a:gd name="T5" fmla="*/ 76200 h 95"/>
              <a:gd name="T6" fmla="*/ 104775 w 66"/>
              <a:gd name="T7" fmla="*/ 0 h 9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6" h="95">
                <a:moveTo>
                  <a:pt x="66" y="0"/>
                </a:moveTo>
                <a:lnTo>
                  <a:pt x="66" y="95"/>
                </a:lnTo>
                <a:lnTo>
                  <a:pt x="0" y="48"/>
                </a:lnTo>
                <a:lnTo>
                  <a:pt x="66" y="0"/>
                </a:ln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" name="Oval 200"/>
          <p:cNvSpPr>
            <a:spLocks noChangeArrowheads="1"/>
          </p:cNvSpPr>
          <p:nvPr/>
        </p:nvSpPr>
        <p:spPr bwMode="auto">
          <a:xfrm>
            <a:off x="7761288" y="4989513"/>
            <a:ext cx="101600" cy="101600"/>
          </a:xfrm>
          <a:prstGeom prst="ellips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5" name="Oval 201"/>
          <p:cNvSpPr>
            <a:spLocks noChangeArrowheads="1"/>
          </p:cNvSpPr>
          <p:nvPr/>
        </p:nvSpPr>
        <p:spPr bwMode="auto">
          <a:xfrm>
            <a:off x="7886700" y="4989513"/>
            <a:ext cx="103188" cy="101600"/>
          </a:xfrm>
          <a:prstGeom prst="ellips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6" name="Freeform 202"/>
          <p:cNvSpPr/>
          <p:nvPr/>
        </p:nvSpPr>
        <p:spPr bwMode="auto">
          <a:xfrm>
            <a:off x="1468438" y="5946775"/>
            <a:ext cx="292100" cy="206375"/>
          </a:xfrm>
          <a:custGeom>
            <a:avLst/>
            <a:gdLst>
              <a:gd name="T0" fmla="*/ 15974 w 128"/>
              <a:gd name="T1" fmla="*/ 206375 h 90"/>
              <a:gd name="T2" fmla="*/ 0 w 128"/>
              <a:gd name="T3" fmla="*/ 190324 h 90"/>
              <a:gd name="T4" fmla="*/ 0 w 128"/>
              <a:gd name="T5" fmla="*/ 16051 h 90"/>
              <a:gd name="T6" fmla="*/ 15974 w 128"/>
              <a:gd name="T7" fmla="*/ 0 h 90"/>
              <a:gd name="T8" fmla="*/ 276126 w 128"/>
              <a:gd name="T9" fmla="*/ 0 h 90"/>
              <a:gd name="T10" fmla="*/ 292100 w 128"/>
              <a:gd name="T11" fmla="*/ 16051 h 90"/>
              <a:gd name="T12" fmla="*/ 292100 w 128"/>
              <a:gd name="T13" fmla="*/ 190324 h 90"/>
              <a:gd name="T14" fmla="*/ 276126 w 128"/>
              <a:gd name="T15" fmla="*/ 206375 h 90"/>
              <a:gd name="T16" fmla="*/ 15974 w 128"/>
              <a:gd name="T17" fmla="*/ 206375 h 9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8" h="90">
                <a:moveTo>
                  <a:pt x="7" y="90"/>
                </a:moveTo>
                <a:cubicBezTo>
                  <a:pt x="3" y="90"/>
                  <a:pt x="0" y="87"/>
                  <a:pt x="0" y="83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5" y="0"/>
                  <a:pt x="128" y="3"/>
                  <a:pt x="128" y="7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7"/>
                  <a:pt x="125" y="90"/>
                  <a:pt x="121" y="90"/>
                </a:cubicBezTo>
                <a:lnTo>
                  <a:pt x="7" y="90"/>
                </a:ln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7" name="Oval 203"/>
          <p:cNvSpPr>
            <a:spLocks noChangeArrowheads="1"/>
          </p:cNvSpPr>
          <p:nvPr/>
        </p:nvSpPr>
        <p:spPr bwMode="auto">
          <a:xfrm>
            <a:off x="1604963" y="5992813"/>
            <a:ext cx="115887" cy="114300"/>
          </a:xfrm>
          <a:prstGeom prst="ellips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8" name="Rectangle 204"/>
          <p:cNvSpPr>
            <a:spLocks noChangeArrowheads="1"/>
          </p:cNvSpPr>
          <p:nvPr/>
        </p:nvSpPr>
        <p:spPr bwMode="auto">
          <a:xfrm>
            <a:off x="1511300" y="5911850"/>
            <a:ext cx="55563" cy="34925"/>
          </a:xfrm>
          <a:prstGeom prst="rect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9" name="Line 206"/>
          <p:cNvSpPr>
            <a:spLocks noChangeShapeType="1"/>
          </p:cNvSpPr>
          <p:nvPr/>
        </p:nvSpPr>
        <p:spPr bwMode="auto">
          <a:xfrm>
            <a:off x="1511300" y="5992813"/>
            <a:ext cx="0" cy="115887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0" name="Oval 207"/>
          <p:cNvSpPr>
            <a:spLocks noChangeArrowheads="1"/>
          </p:cNvSpPr>
          <p:nvPr/>
        </p:nvSpPr>
        <p:spPr bwMode="auto">
          <a:xfrm>
            <a:off x="1651000" y="6038850"/>
            <a:ext cx="20638" cy="22225"/>
          </a:xfrm>
          <a:prstGeom prst="ellips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1" name="Oval 208"/>
          <p:cNvSpPr>
            <a:spLocks noChangeArrowheads="1"/>
          </p:cNvSpPr>
          <p:nvPr/>
        </p:nvSpPr>
        <p:spPr bwMode="auto">
          <a:xfrm>
            <a:off x="566738" y="6034088"/>
            <a:ext cx="122237" cy="122237"/>
          </a:xfrm>
          <a:prstGeom prst="ellips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2" name="Freeform 209"/>
          <p:cNvSpPr/>
          <p:nvPr/>
        </p:nvSpPr>
        <p:spPr bwMode="auto">
          <a:xfrm>
            <a:off x="612775" y="5937250"/>
            <a:ext cx="76200" cy="39688"/>
          </a:xfrm>
          <a:custGeom>
            <a:avLst/>
            <a:gdLst>
              <a:gd name="T0" fmla="*/ 0 w 33"/>
              <a:gd name="T1" fmla="*/ 28015 h 17"/>
              <a:gd name="T2" fmla="*/ 36945 w 33"/>
              <a:gd name="T3" fmla="*/ 0 h 17"/>
              <a:gd name="T4" fmla="*/ 76200 w 33"/>
              <a:gd name="T5" fmla="*/ 39688 h 1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3" h="17">
                <a:moveTo>
                  <a:pt x="0" y="12"/>
                </a:moveTo>
                <a:cubicBezTo>
                  <a:pt x="2" y="5"/>
                  <a:pt x="8" y="0"/>
                  <a:pt x="16" y="0"/>
                </a:cubicBezTo>
                <a:cubicBezTo>
                  <a:pt x="25" y="0"/>
                  <a:pt x="33" y="8"/>
                  <a:pt x="33" y="17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3" name="Line 210"/>
          <p:cNvSpPr>
            <a:spLocks noChangeShapeType="1"/>
          </p:cNvSpPr>
          <p:nvPr/>
        </p:nvSpPr>
        <p:spPr bwMode="auto">
          <a:xfrm flipV="1">
            <a:off x="688975" y="5976938"/>
            <a:ext cx="0" cy="119062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" name="Line 211"/>
          <p:cNvSpPr>
            <a:spLocks noChangeShapeType="1"/>
          </p:cNvSpPr>
          <p:nvPr/>
        </p:nvSpPr>
        <p:spPr bwMode="auto">
          <a:xfrm flipV="1">
            <a:off x="569913" y="5965825"/>
            <a:ext cx="41275" cy="111125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5" name="Freeform 212"/>
          <p:cNvSpPr/>
          <p:nvPr/>
        </p:nvSpPr>
        <p:spPr bwMode="auto">
          <a:xfrm>
            <a:off x="642938" y="5908675"/>
            <a:ext cx="36512" cy="17463"/>
          </a:xfrm>
          <a:custGeom>
            <a:avLst/>
            <a:gdLst>
              <a:gd name="T0" fmla="*/ 0 w 16"/>
              <a:gd name="T1" fmla="*/ 13097 h 8"/>
              <a:gd name="T2" fmla="*/ 18257 w 16"/>
              <a:gd name="T3" fmla="*/ 0 h 8"/>
              <a:gd name="T4" fmla="*/ 36513 w 16"/>
              <a:gd name="T5" fmla="*/ 17463 h 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6" h="8">
                <a:moveTo>
                  <a:pt x="0" y="6"/>
                </a:moveTo>
                <a:cubicBezTo>
                  <a:pt x="1" y="3"/>
                  <a:pt x="4" y="0"/>
                  <a:pt x="8" y="0"/>
                </a:cubicBezTo>
                <a:cubicBezTo>
                  <a:pt x="12" y="0"/>
                  <a:pt x="16" y="4"/>
                  <a:pt x="16" y="8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6" name="Line 213"/>
          <p:cNvSpPr>
            <a:spLocks noChangeShapeType="1"/>
          </p:cNvSpPr>
          <p:nvPr/>
        </p:nvSpPr>
        <p:spPr bwMode="auto">
          <a:xfrm flipV="1">
            <a:off x="679450" y="5926138"/>
            <a:ext cx="0" cy="20637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7" name="Line 214"/>
          <p:cNvSpPr>
            <a:spLocks noChangeShapeType="1"/>
          </p:cNvSpPr>
          <p:nvPr/>
        </p:nvSpPr>
        <p:spPr bwMode="auto">
          <a:xfrm flipV="1">
            <a:off x="638175" y="5921375"/>
            <a:ext cx="4763" cy="15875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8" name="Oval 215"/>
          <p:cNvSpPr>
            <a:spLocks noChangeArrowheads="1"/>
          </p:cNvSpPr>
          <p:nvPr/>
        </p:nvSpPr>
        <p:spPr bwMode="auto">
          <a:xfrm>
            <a:off x="736600" y="6034088"/>
            <a:ext cx="123825" cy="122237"/>
          </a:xfrm>
          <a:prstGeom prst="ellips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9" name="Freeform 216"/>
          <p:cNvSpPr/>
          <p:nvPr/>
        </p:nvSpPr>
        <p:spPr bwMode="auto">
          <a:xfrm>
            <a:off x="736600" y="5937250"/>
            <a:ext cx="77788" cy="39688"/>
          </a:xfrm>
          <a:custGeom>
            <a:avLst/>
            <a:gdLst>
              <a:gd name="T0" fmla="*/ 77788 w 34"/>
              <a:gd name="T1" fmla="*/ 28015 h 17"/>
              <a:gd name="T2" fmla="*/ 41182 w 34"/>
              <a:gd name="T3" fmla="*/ 0 h 17"/>
              <a:gd name="T4" fmla="*/ 0 w 34"/>
              <a:gd name="T5" fmla="*/ 39688 h 1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4" h="17">
                <a:moveTo>
                  <a:pt x="34" y="12"/>
                </a:moveTo>
                <a:cubicBezTo>
                  <a:pt x="31" y="5"/>
                  <a:pt x="25" y="0"/>
                  <a:pt x="18" y="0"/>
                </a:cubicBezTo>
                <a:cubicBezTo>
                  <a:pt x="8" y="0"/>
                  <a:pt x="0" y="8"/>
                  <a:pt x="0" y="17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0" name="Line 217"/>
          <p:cNvSpPr>
            <a:spLocks noChangeShapeType="1"/>
          </p:cNvSpPr>
          <p:nvPr/>
        </p:nvSpPr>
        <p:spPr bwMode="auto">
          <a:xfrm flipV="1">
            <a:off x="736600" y="5976938"/>
            <a:ext cx="0" cy="119062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1" name="Line 218"/>
          <p:cNvSpPr>
            <a:spLocks noChangeShapeType="1"/>
          </p:cNvSpPr>
          <p:nvPr/>
        </p:nvSpPr>
        <p:spPr bwMode="auto">
          <a:xfrm flipH="1" flipV="1">
            <a:off x="814388" y="5965825"/>
            <a:ext cx="41275" cy="111125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2" name="Freeform 219"/>
          <p:cNvSpPr/>
          <p:nvPr/>
        </p:nvSpPr>
        <p:spPr bwMode="auto">
          <a:xfrm>
            <a:off x="747713" y="5908675"/>
            <a:ext cx="34925" cy="17463"/>
          </a:xfrm>
          <a:custGeom>
            <a:avLst/>
            <a:gdLst>
              <a:gd name="T0" fmla="*/ 34925 w 15"/>
              <a:gd name="T1" fmla="*/ 13097 h 8"/>
              <a:gd name="T2" fmla="*/ 18627 w 15"/>
              <a:gd name="T3" fmla="*/ 0 h 8"/>
              <a:gd name="T4" fmla="*/ 0 w 15"/>
              <a:gd name="T5" fmla="*/ 17463 h 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" h="8">
                <a:moveTo>
                  <a:pt x="15" y="6"/>
                </a:moveTo>
                <a:cubicBezTo>
                  <a:pt x="14" y="3"/>
                  <a:pt x="11" y="0"/>
                  <a:pt x="8" y="0"/>
                </a:cubicBezTo>
                <a:cubicBezTo>
                  <a:pt x="3" y="0"/>
                  <a:pt x="0" y="4"/>
                  <a:pt x="0" y="8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3" name="Line 220"/>
          <p:cNvSpPr>
            <a:spLocks noChangeShapeType="1"/>
          </p:cNvSpPr>
          <p:nvPr/>
        </p:nvSpPr>
        <p:spPr bwMode="auto">
          <a:xfrm flipV="1">
            <a:off x="747713" y="5926138"/>
            <a:ext cx="0" cy="20637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" name="Line 221"/>
          <p:cNvSpPr>
            <a:spLocks noChangeShapeType="1"/>
          </p:cNvSpPr>
          <p:nvPr/>
        </p:nvSpPr>
        <p:spPr bwMode="auto">
          <a:xfrm flipH="1" flipV="1">
            <a:off x="782638" y="5921375"/>
            <a:ext cx="6350" cy="15875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" name="Freeform 222"/>
          <p:cNvSpPr/>
          <p:nvPr/>
        </p:nvSpPr>
        <p:spPr bwMode="auto">
          <a:xfrm>
            <a:off x="688975" y="5994400"/>
            <a:ext cx="47625" cy="47625"/>
          </a:xfrm>
          <a:custGeom>
            <a:avLst/>
            <a:gdLst>
              <a:gd name="T0" fmla="*/ 0 w 30"/>
              <a:gd name="T1" fmla="*/ 47625 h 30"/>
              <a:gd name="T2" fmla="*/ 47625 w 30"/>
              <a:gd name="T3" fmla="*/ 47625 h 30"/>
              <a:gd name="T4" fmla="*/ 47625 w 30"/>
              <a:gd name="T5" fmla="*/ 0 h 30"/>
              <a:gd name="T6" fmla="*/ 0 w 30"/>
              <a:gd name="T7" fmla="*/ 0 h 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0" h="30">
                <a:moveTo>
                  <a:pt x="0" y="30"/>
                </a:moveTo>
                <a:lnTo>
                  <a:pt x="30" y="30"/>
                </a:lnTo>
                <a:lnTo>
                  <a:pt x="30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6" name="Rectangle 223"/>
          <p:cNvSpPr>
            <a:spLocks noChangeArrowheads="1"/>
          </p:cNvSpPr>
          <p:nvPr/>
        </p:nvSpPr>
        <p:spPr bwMode="auto">
          <a:xfrm>
            <a:off x="6892925" y="5027613"/>
            <a:ext cx="144463" cy="207962"/>
          </a:xfrm>
          <a:prstGeom prst="rect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7" name="Rectangle 224"/>
          <p:cNvSpPr>
            <a:spLocks noChangeArrowheads="1"/>
          </p:cNvSpPr>
          <p:nvPr/>
        </p:nvSpPr>
        <p:spPr bwMode="auto">
          <a:xfrm>
            <a:off x="6880225" y="4991100"/>
            <a:ext cx="171450" cy="36513"/>
          </a:xfrm>
          <a:prstGeom prst="rect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8" name="Rectangle 225"/>
          <p:cNvSpPr>
            <a:spLocks noChangeArrowheads="1"/>
          </p:cNvSpPr>
          <p:nvPr/>
        </p:nvSpPr>
        <p:spPr bwMode="auto">
          <a:xfrm>
            <a:off x="6880225" y="5235575"/>
            <a:ext cx="171450" cy="34925"/>
          </a:xfrm>
          <a:prstGeom prst="rect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9" name="Line 226"/>
          <p:cNvSpPr>
            <a:spLocks noChangeShapeType="1"/>
          </p:cNvSpPr>
          <p:nvPr/>
        </p:nvSpPr>
        <p:spPr bwMode="auto">
          <a:xfrm>
            <a:off x="7067550" y="5086350"/>
            <a:ext cx="0" cy="1270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0" name="Line 227"/>
          <p:cNvSpPr>
            <a:spLocks noChangeShapeType="1"/>
          </p:cNvSpPr>
          <p:nvPr/>
        </p:nvSpPr>
        <p:spPr bwMode="auto">
          <a:xfrm>
            <a:off x="7102475" y="5086350"/>
            <a:ext cx="0" cy="1270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1" name="Line 228"/>
          <p:cNvSpPr>
            <a:spLocks noChangeShapeType="1"/>
          </p:cNvSpPr>
          <p:nvPr/>
        </p:nvSpPr>
        <p:spPr bwMode="auto">
          <a:xfrm>
            <a:off x="7135813" y="5086350"/>
            <a:ext cx="0" cy="1270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2" name="Line 229"/>
          <p:cNvSpPr>
            <a:spLocks noChangeShapeType="1"/>
          </p:cNvSpPr>
          <p:nvPr/>
        </p:nvSpPr>
        <p:spPr bwMode="auto">
          <a:xfrm>
            <a:off x="7067550" y="5164138"/>
            <a:ext cx="0" cy="9525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3" name="Line 230"/>
          <p:cNvSpPr>
            <a:spLocks noChangeShapeType="1"/>
          </p:cNvSpPr>
          <p:nvPr/>
        </p:nvSpPr>
        <p:spPr bwMode="auto">
          <a:xfrm>
            <a:off x="7102475" y="5164138"/>
            <a:ext cx="0" cy="9525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" name="Freeform 231"/>
          <p:cNvSpPr/>
          <p:nvPr/>
        </p:nvSpPr>
        <p:spPr bwMode="auto">
          <a:xfrm>
            <a:off x="7037388" y="5059363"/>
            <a:ext cx="134937" cy="141287"/>
          </a:xfrm>
          <a:custGeom>
            <a:avLst/>
            <a:gdLst>
              <a:gd name="T0" fmla="*/ 0 w 59"/>
              <a:gd name="T1" fmla="*/ 0 h 62"/>
              <a:gd name="T2" fmla="*/ 0 w 59"/>
              <a:gd name="T3" fmla="*/ 141288 h 62"/>
              <a:gd name="T4" fmla="*/ 96058 w 59"/>
              <a:gd name="T5" fmla="*/ 141288 h 62"/>
              <a:gd name="T6" fmla="*/ 96058 w 59"/>
              <a:gd name="T7" fmla="*/ 141288 h 62"/>
              <a:gd name="T8" fmla="*/ 134938 w 59"/>
              <a:gd name="T9" fmla="*/ 104827 h 62"/>
              <a:gd name="T10" fmla="*/ 134938 w 59"/>
              <a:gd name="T11" fmla="*/ 104827 h 62"/>
              <a:gd name="T12" fmla="*/ 134938 w 59"/>
              <a:gd name="T13" fmla="*/ 0 h 62"/>
              <a:gd name="T14" fmla="*/ 0 w 59"/>
              <a:gd name="T15" fmla="*/ 0 h 6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9" h="62">
                <a:moveTo>
                  <a:pt x="0" y="0"/>
                </a:moveTo>
                <a:cubicBezTo>
                  <a:pt x="0" y="62"/>
                  <a:pt x="0" y="62"/>
                  <a:pt x="0" y="62"/>
                </a:cubicBezTo>
                <a:cubicBezTo>
                  <a:pt x="42" y="62"/>
                  <a:pt x="42" y="62"/>
                  <a:pt x="42" y="62"/>
                </a:cubicBezTo>
                <a:cubicBezTo>
                  <a:pt x="42" y="62"/>
                  <a:pt x="42" y="62"/>
                  <a:pt x="42" y="62"/>
                </a:cubicBezTo>
                <a:cubicBezTo>
                  <a:pt x="42" y="51"/>
                  <a:pt x="47" y="46"/>
                  <a:pt x="59" y="46"/>
                </a:cubicBezTo>
                <a:cubicBezTo>
                  <a:pt x="59" y="46"/>
                  <a:pt x="59" y="46"/>
                  <a:pt x="59" y="46"/>
                </a:cubicBezTo>
                <a:cubicBezTo>
                  <a:pt x="59" y="0"/>
                  <a:pt x="59" y="0"/>
                  <a:pt x="59" y="0"/>
                </a:cubicBezTo>
                <a:lnTo>
                  <a:pt x="0" y="0"/>
                </a:ln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" name="Freeform 232"/>
          <p:cNvSpPr/>
          <p:nvPr/>
        </p:nvSpPr>
        <p:spPr bwMode="auto">
          <a:xfrm>
            <a:off x="2362200" y="5937250"/>
            <a:ext cx="249238" cy="249238"/>
          </a:xfrm>
          <a:custGeom>
            <a:avLst/>
            <a:gdLst>
              <a:gd name="T0" fmla="*/ 226372 w 109"/>
              <a:gd name="T1" fmla="*/ 0 h 109"/>
              <a:gd name="T2" fmla="*/ 155488 w 109"/>
              <a:gd name="T3" fmla="*/ 73171 h 109"/>
              <a:gd name="T4" fmla="*/ 93750 w 109"/>
              <a:gd name="T5" fmla="*/ 75457 h 109"/>
              <a:gd name="T6" fmla="*/ 86890 w 109"/>
              <a:gd name="T7" fmla="*/ 82317 h 109"/>
              <a:gd name="T8" fmla="*/ 54878 w 109"/>
              <a:gd name="T9" fmla="*/ 105183 h 109"/>
              <a:gd name="T10" fmla="*/ 22866 w 109"/>
              <a:gd name="T11" fmla="*/ 121189 h 109"/>
              <a:gd name="T12" fmla="*/ 32012 w 109"/>
              <a:gd name="T13" fmla="*/ 217226 h 109"/>
              <a:gd name="T14" fmla="*/ 128049 w 109"/>
              <a:gd name="T15" fmla="*/ 226372 h 109"/>
              <a:gd name="T16" fmla="*/ 144055 w 109"/>
              <a:gd name="T17" fmla="*/ 194360 h 109"/>
              <a:gd name="T18" fmla="*/ 166921 w 109"/>
              <a:gd name="T19" fmla="*/ 160061 h 109"/>
              <a:gd name="T20" fmla="*/ 173781 w 109"/>
              <a:gd name="T21" fmla="*/ 155488 h 109"/>
              <a:gd name="T22" fmla="*/ 176067 w 109"/>
              <a:gd name="T23" fmla="*/ 93750 h 109"/>
              <a:gd name="T24" fmla="*/ 249238 w 109"/>
              <a:gd name="T25" fmla="*/ 22866 h 10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09" h="109">
                <a:moveTo>
                  <a:pt x="99" y="0"/>
                </a:moveTo>
                <a:cubicBezTo>
                  <a:pt x="68" y="32"/>
                  <a:pt x="68" y="32"/>
                  <a:pt x="68" y="32"/>
                </a:cubicBezTo>
                <a:cubicBezTo>
                  <a:pt x="58" y="26"/>
                  <a:pt x="47" y="26"/>
                  <a:pt x="41" y="33"/>
                </a:cubicBezTo>
                <a:cubicBezTo>
                  <a:pt x="40" y="34"/>
                  <a:pt x="39" y="35"/>
                  <a:pt x="38" y="36"/>
                </a:cubicBezTo>
                <a:cubicBezTo>
                  <a:pt x="35" y="41"/>
                  <a:pt x="30" y="45"/>
                  <a:pt x="24" y="46"/>
                </a:cubicBezTo>
                <a:cubicBezTo>
                  <a:pt x="19" y="47"/>
                  <a:pt x="14" y="49"/>
                  <a:pt x="10" y="53"/>
                </a:cubicBezTo>
                <a:cubicBezTo>
                  <a:pt x="0" y="63"/>
                  <a:pt x="1" y="82"/>
                  <a:pt x="14" y="95"/>
                </a:cubicBezTo>
                <a:cubicBezTo>
                  <a:pt x="27" y="107"/>
                  <a:pt x="46" y="109"/>
                  <a:pt x="56" y="99"/>
                </a:cubicBezTo>
                <a:cubicBezTo>
                  <a:pt x="60" y="95"/>
                  <a:pt x="62" y="90"/>
                  <a:pt x="63" y="85"/>
                </a:cubicBezTo>
                <a:cubicBezTo>
                  <a:pt x="63" y="79"/>
                  <a:pt x="68" y="74"/>
                  <a:pt x="73" y="70"/>
                </a:cubicBezTo>
                <a:cubicBezTo>
                  <a:pt x="74" y="70"/>
                  <a:pt x="75" y="69"/>
                  <a:pt x="76" y="68"/>
                </a:cubicBezTo>
                <a:cubicBezTo>
                  <a:pt x="83" y="61"/>
                  <a:pt x="83" y="50"/>
                  <a:pt x="77" y="41"/>
                </a:cubicBezTo>
                <a:cubicBezTo>
                  <a:pt x="109" y="10"/>
                  <a:pt x="109" y="10"/>
                  <a:pt x="109" y="10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" name="Freeform 233"/>
          <p:cNvSpPr/>
          <p:nvPr/>
        </p:nvSpPr>
        <p:spPr bwMode="auto">
          <a:xfrm>
            <a:off x="2598738" y="5888038"/>
            <a:ext cx="63500" cy="63500"/>
          </a:xfrm>
          <a:custGeom>
            <a:avLst/>
            <a:gdLst>
              <a:gd name="T0" fmla="*/ 28575 w 40"/>
              <a:gd name="T1" fmla="*/ 63500 h 40"/>
              <a:gd name="T2" fmla="*/ 63500 w 40"/>
              <a:gd name="T3" fmla="*/ 28575 h 40"/>
              <a:gd name="T4" fmla="*/ 33338 w 40"/>
              <a:gd name="T5" fmla="*/ 0 h 40"/>
              <a:gd name="T6" fmla="*/ 0 w 40"/>
              <a:gd name="T7" fmla="*/ 33338 h 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0" h="40">
                <a:moveTo>
                  <a:pt x="18" y="40"/>
                </a:moveTo>
                <a:lnTo>
                  <a:pt x="40" y="18"/>
                </a:lnTo>
                <a:lnTo>
                  <a:pt x="21" y="0"/>
                </a:lnTo>
                <a:lnTo>
                  <a:pt x="0" y="21"/>
                </a:ln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" name="Freeform 234"/>
          <p:cNvSpPr/>
          <p:nvPr/>
        </p:nvSpPr>
        <p:spPr bwMode="auto">
          <a:xfrm>
            <a:off x="2589213" y="5921375"/>
            <a:ext cx="9525" cy="15875"/>
          </a:xfrm>
          <a:custGeom>
            <a:avLst/>
            <a:gdLst>
              <a:gd name="T0" fmla="*/ 9525 w 4"/>
              <a:gd name="T1" fmla="*/ 0 h 7"/>
              <a:gd name="T2" fmla="*/ 0 w 4"/>
              <a:gd name="T3" fmla="*/ 15875 h 7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4" h="7">
                <a:moveTo>
                  <a:pt x="4" y="0"/>
                </a:moveTo>
                <a:cubicBezTo>
                  <a:pt x="4" y="0"/>
                  <a:pt x="3" y="4"/>
                  <a:pt x="0" y="7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8" name="Freeform 235"/>
          <p:cNvSpPr/>
          <p:nvPr/>
        </p:nvSpPr>
        <p:spPr bwMode="auto">
          <a:xfrm>
            <a:off x="2611438" y="5951538"/>
            <a:ext cx="15875" cy="9525"/>
          </a:xfrm>
          <a:custGeom>
            <a:avLst/>
            <a:gdLst>
              <a:gd name="T0" fmla="*/ 15875 w 7"/>
              <a:gd name="T1" fmla="*/ 0 h 4"/>
              <a:gd name="T2" fmla="*/ 0 w 7"/>
              <a:gd name="T3" fmla="*/ 9525 h 4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7" h="4">
                <a:moveTo>
                  <a:pt x="7" y="0"/>
                </a:moveTo>
                <a:cubicBezTo>
                  <a:pt x="7" y="0"/>
                  <a:pt x="3" y="0"/>
                  <a:pt x="0" y="4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9" name="Line 236"/>
          <p:cNvSpPr>
            <a:spLocks noChangeShapeType="1"/>
          </p:cNvSpPr>
          <p:nvPr/>
        </p:nvSpPr>
        <p:spPr bwMode="auto">
          <a:xfrm>
            <a:off x="2652713" y="5924550"/>
            <a:ext cx="7937" cy="635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" name="Line 237"/>
          <p:cNvSpPr>
            <a:spLocks noChangeShapeType="1"/>
          </p:cNvSpPr>
          <p:nvPr/>
        </p:nvSpPr>
        <p:spPr bwMode="auto">
          <a:xfrm>
            <a:off x="2640013" y="5940425"/>
            <a:ext cx="4762" cy="635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" name="Line 238"/>
          <p:cNvSpPr>
            <a:spLocks noChangeShapeType="1"/>
          </p:cNvSpPr>
          <p:nvPr/>
        </p:nvSpPr>
        <p:spPr bwMode="auto">
          <a:xfrm>
            <a:off x="2619375" y="5889625"/>
            <a:ext cx="4763" cy="4763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" name="Line 239"/>
          <p:cNvSpPr>
            <a:spLocks noChangeShapeType="1"/>
          </p:cNvSpPr>
          <p:nvPr/>
        </p:nvSpPr>
        <p:spPr bwMode="auto">
          <a:xfrm>
            <a:off x="2603500" y="5903913"/>
            <a:ext cx="6350" cy="635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3" name="Freeform 240"/>
          <p:cNvSpPr/>
          <p:nvPr/>
        </p:nvSpPr>
        <p:spPr bwMode="auto">
          <a:xfrm>
            <a:off x="2438400" y="6061075"/>
            <a:ext cx="47625" cy="50800"/>
          </a:xfrm>
          <a:custGeom>
            <a:avLst/>
            <a:gdLst>
              <a:gd name="T0" fmla="*/ 40821 w 21"/>
              <a:gd name="T1" fmla="*/ 41564 h 22"/>
              <a:gd name="T2" fmla="*/ 9071 w 21"/>
              <a:gd name="T3" fmla="*/ 41564 h 22"/>
              <a:gd name="T4" fmla="*/ 9071 w 21"/>
              <a:gd name="T5" fmla="*/ 9236 h 22"/>
              <a:gd name="T6" fmla="*/ 40821 w 21"/>
              <a:gd name="T7" fmla="*/ 9236 h 22"/>
              <a:gd name="T8" fmla="*/ 40821 w 21"/>
              <a:gd name="T9" fmla="*/ 41564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" h="22">
                <a:moveTo>
                  <a:pt x="18" y="18"/>
                </a:moveTo>
                <a:cubicBezTo>
                  <a:pt x="14" y="22"/>
                  <a:pt x="7" y="22"/>
                  <a:pt x="4" y="18"/>
                </a:cubicBezTo>
                <a:cubicBezTo>
                  <a:pt x="0" y="14"/>
                  <a:pt x="0" y="8"/>
                  <a:pt x="4" y="4"/>
                </a:cubicBezTo>
                <a:cubicBezTo>
                  <a:pt x="7" y="0"/>
                  <a:pt x="14" y="0"/>
                  <a:pt x="18" y="4"/>
                </a:cubicBezTo>
                <a:cubicBezTo>
                  <a:pt x="21" y="8"/>
                  <a:pt x="21" y="14"/>
                  <a:pt x="18" y="18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4" name="Freeform 241"/>
          <p:cNvSpPr/>
          <p:nvPr/>
        </p:nvSpPr>
        <p:spPr bwMode="auto">
          <a:xfrm>
            <a:off x="4229100" y="5930900"/>
            <a:ext cx="182563" cy="41275"/>
          </a:xfrm>
          <a:custGeom>
            <a:avLst/>
            <a:gdLst>
              <a:gd name="T0" fmla="*/ 182563 w 80"/>
              <a:gd name="T1" fmla="*/ 0 h 18"/>
              <a:gd name="T2" fmla="*/ 182563 w 80"/>
              <a:gd name="T3" fmla="*/ 4586 h 18"/>
              <a:gd name="T4" fmla="*/ 91282 w 80"/>
              <a:gd name="T5" fmla="*/ 41275 h 18"/>
              <a:gd name="T6" fmla="*/ 0 w 80"/>
              <a:gd name="T7" fmla="*/ 4586 h 18"/>
              <a:gd name="T8" fmla="*/ 0 w 80"/>
              <a:gd name="T9" fmla="*/ 0 h 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0" h="18">
                <a:moveTo>
                  <a:pt x="80" y="0"/>
                </a:moveTo>
                <a:cubicBezTo>
                  <a:pt x="80" y="1"/>
                  <a:pt x="80" y="2"/>
                  <a:pt x="80" y="2"/>
                </a:cubicBezTo>
                <a:cubicBezTo>
                  <a:pt x="80" y="11"/>
                  <a:pt x="62" y="18"/>
                  <a:pt x="40" y="18"/>
                </a:cubicBezTo>
                <a:cubicBezTo>
                  <a:pt x="18" y="18"/>
                  <a:pt x="0" y="11"/>
                  <a:pt x="0" y="2"/>
                </a:cubicBezTo>
                <a:cubicBezTo>
                  <a:pt x="0" y="2"/>
                  <a:pt x="0" y="1"/>
                  <a:pt x="0" y="0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" name="Oval 242"/>
          <p:cNvSpPr>
            <a:spLocks noChangeArrowheads="1"/>
          </p:cNvSpPr>
          <p:nvPr/>
        </p:nvSpPr>
        <p:spPr bwMode="auto">
          <a:xfrm>
            <a:off x="4233863" y="5888038"/>
            <a:ext cx="171450" cy="69850"/>
          </a:xfrm>
          <a:prstGeom prst="ellipse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6" name="Freeform 243"/>
          <p:cNvSpPr/>
          <p:nvPr/>
        </p:nvSpPr>
        <p:spPr bwMode="auto">
          <a:xfrm>
            <a:off x="4222750" y="5945188"/>
            <a:ext cx="98425" cy="234950"/>
          </a:xfrm>
          <a:custGeom>
            <a:avLst/>
            <a:gdLst>
              <a:gd name="T0" fmla="*/ 98425 w 43"/>
              <a:gd name="T1" fmla="*/ 234950 h 103"/>
              <a:gd name="T2" fmla="*/ 45779 w 43"/>
              <a:gd name="T3" fmla="*/ 221264 h 103"/>
              <a:gd name="T4" fmla="*/ 4578 w 43"/>
              <a:gd name="T5" fmla="*/ 102648 h 103"/>
              <a:gd name="T6" fmla="*/ 6867 w 43"/>
              <a:gd name="T7" fmla="*/ 0 h 10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3" h="103">
                <a:moveTo>
                  <a:pt x="43" y="103"/>
                </a:moveTo>
                <a:cubicBezTo>
                  <a:pt x="36" y="103"/>
                  <a:pt x="22" y="100"/>
                  <a:pt x="20" y="97"/>
                </a:cubicBezTo>
                <a:cubicBezTo>
                  <a:pt x="19" y="94"/>
                  <a:pt x="5" y="71"/>
                  <a:pt x="2" y="45"/>
                </a:cubicBezTo>
                <a:cubicBezTo>
                  <a:pt x="0" y="21"/>
                  <a:pt x="3" y="0"/>
                  <a:pt x="3" y="0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7" name="Freeform 244"/>
          <p:cNvSpPr/>
          <p:nvPr/>
        </p:nvSpPr>
        <p:spPr bwMode="auto">
          <a:xfrm>
            <a:off x="4321175" y="5945188"/>
            <a:ext cx="98425" cy="234950"/>
          </a:xfrm>
          <a:custGeom>
            <a:avLst/>
            <a:gdLst>
              <a:gd name="T0" fmla="*/ 0 w 43"/>
              <a:gd name="T1" fmla="*/ 234950 h 103"/>
              <a:gd name="T2" fmla="*/ 50357 w 43"/>
              <a:gd name="T3" fmla="*/ 221264 h 103"/>
              <a:gd name="T4" fmla="*/ 91558 w 43"/>
              <a:gd name="T5" fmla="*/ 102648 h 103"/>
              <a:gd name="T6" fmla="*/ 89269 w 43"/>
              <a:gd name="T7" fmla="*/ 0 h 10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3" h="103">
                <a:moveTo>
                  <a:pt x="0" y="103"/>
                </a:moveTo>
                <a:cubicBezTo>
                  <a:pt x="7" y="103"/>
                  <a:pt x="21" y="100"/>
                  <a:pt x="22" y="97"/>
                </a:cubicBezTo>
                <a:cubicBezTo>
                  <a:pt x="24" y="94"/>
                  <a:pt x="38" y="71"/>
                  <a:pt x="40" y="45"/>
                </a:cubicBezTo>
                <a:cubicBezTo>
                  <a:pt x="43" y="21"/>
                  <a:pt x="39" y="0"/>
                  <a:pt x="39" y="0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8" name="Line 245"/>
          <p:cNvSpPr>
            <a:spLocks noChangeShapeType="1"/>
          </p:cNvSpPr>
          <p:nvPr/>
        </p:nvSpPr>
        <p:spPr bwMode="auto">
          <a:xfrm>
            <a:off x="4405313" y="5915025"/>
            <a:ext cx="6350" cy="15875"/>
          </a:xfrm>
          <a:prstGeom prst="line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9" name="Line 246"/>
          <p:cNvSpPr>
            <a:spLocks noChangeShapeType="1"/>
          </p:cNvSpPr>
          <p:nvPr/>
        </p:nvSpPr>
        <p:spPr bwMode="auto">
          <a:xfrm flipH="1">
            <a:off x="4229100" y="5915025"/>
            <a:ext cx="6350" cy="15875"/>
          </a:xfrm>
          <a:prstGeom prst="line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0" name="Line 247"/>
          <p:cNvSpPr>
            <a:spLocks noChangeShapeType="1"/>
          </p:cNvSpPr>
          <p:nvPr/>
        </p:nvSpPr>
        <p:spPr bwMode="auto">
          <a:xfrm>
            <a:off x="4370388" y="5965825"/>
            <a:ext cx="0" cy="49213"/>
          </a:xfrm>
          <a:prstGeom prst="line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1" name="Oval 248"/>
          <p:cNvSpPr>
            <a:spLocks noChangeArrowheads="1"/>
          </p:cNvSpPr>
          <p:nvPr/>
        </p:nvSpPr>
        <p:spPr bwMode="auto">
          <a:xfrm>
            <a:off x="4364038" y="6015038"/>
            <a:ext cx="14287" cy="14287"/>
          </a:xfrm>
          <a:prstGeom prst="ellipse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2" name="Line 249"/>
          <p:cNvSpPr>
            <a:spLocks noChangeShapeType="1"/>
          </p:cNvSpPr>
          <p:nvPr/>
        </p:nvSpPr>
        <p:spPr bwMode="auto">
          <a:xfrm>
            <a:off x="4270375" y="5965825"/>
            <a:ext cx="0" cy="49213"/>
          </a:xfrm>
          <a:prstGeom prst="line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3" name="Oval 250"/>
          <p:cNvSpPr>
            <a:spLocks noChangeArrowheads="1"/>
          </p:cNvSpPr>
          <p:nvPr/>
        </p:nvSpPr>
        <p:spPr bwMode="auto">
          <a:xfrm>
            <a:off x="4260850" y="6015038"/>
            <a:ext cx="15875" cy="14287"/>
          </a:xfrm>
          <a:prstGeom prst="ellipse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4" name="Freeform 251"/>
          <p:cNvSpPr/>
          <p:nvPr/>
        </p:nvSpPr>
        <p:spPr bwMode="auto">
          <a:xfrm>
            <a:off x="3311525" y="5946775"/>
            <a:ext cx="258763" cy="171450"/>
          </a:xfrm>
          <a:custGeom>
            <a:avLst/>
            <a:gdLst>
              <a:gd name="T0" fmla="*/ 206094 w 113"/>
              <a:gd name="T1" fmla="*/ 0 h 75"/>
              <a:gd name="T2" fmla="*/ 4580 w 113"/>
              <a:gd name="T3" fmla="*/ 70866 h 75"/>
              <a:gd name="T4" fmla="*/ 0 w 113"/>
              <a:gd name="T5" fmla="*/ 80010 h 75"/>
              <a:gd name="T6" fmla="*/ 0 w 113"/>
              <a:gd name="T7" fmla="*/ 102870 h 75"/>
              <a:gd name="T8" fmla="*/ 66408 w 113"/>
              <a:gd name="T9" fmla="*/ 171450 h 75"/>
              <a:gd name="T10" fmla="*/ 107627 w 113"/>
              <a:gd name="T11" fmla="*/ 169164 h 75"/>
              <a:gd name="T12" fmla="*/ 119077 w 113"/>
              <a:gd name="T13" fmla="*/ 166878 h 75"/>
              <a:gd name="T14" fmla="*/ 180905 w 113"/>
              <a:gd name="T15" fmla="*/ 86868 h 75"/>
              <a:gd name="T16" fmla="*/ 215254 w 113"/>
              <a:gd name="T17" fmla="*/ 93726 h 75"/>
              <a:gd name="T18" fmla="*/ 251893 w 113"/>
              <a:gd name="T19" fmla="*/ 57150 h 75"/>
              <a:gd name="T20" fmla="*/ 206094 w 113"/>
              <a:gd name="T21" fmla="*/ 0 h 7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3" h="75">
                <a:moveTo>
                  <a:pt x="90" y="0"/>
                </a:moveTo>
                <a:cubicBezTo>
                  <a:pt x="84" y="0"/>
                  <a:pt x="16" y="26"/>
                  <a:pt x="2" y="31"/>
                </a:cubicBezTo>
                <a:cubicBezTo>
                  <a:pt x="1" y="32"/>
                  <a:pt x="0" y="33"/>
                  <a:pt x="0" y="35"/>
                </a:cubicBezTo>
                <a:cubicBezTo>
                  <a:pt x="0" y="45"/>
                  <a:pt x="0" y="45"/>
                  <a:pt x="0" y="45"/>
                </a:cubicBezTo>
                <a:cubicBezTo>
                  <a:pt x="29" y="75"/>
                  <a:pt x="29" y="75"/>
                  <a:pt x="29" y="75"/>
                </a:cubicBezTo>
                <a:cubicBezTo>
                  <a:pt x="36" y="70"/>
                  <a:pt x="44" y="72"/>
                  <a:pt x="47" y="74"/>
                </a:cubicBezTo>
                <a:cubicBezTo>
                  <a:pt x="49" y="74"/>
                  <a:pt x="51" y="74"/>
                  <a:pt x="52" y="73"/>
                </a:cubicBezTo>
                <a:cubicBezTo>
                  <a:pt x="79" y="38"/>
                  <a:pt x="79" y="38"/>
                  <a:pt x="79" y="38"/>
                </a:cubicBezTo>
                <a:cubicBezTo>
                  <a:pt x="83" y="41"/>
                  <a:pt x="88" y="42"/>
                  <a:pt x="94" y="41"/>
                </a:cubicBezTo>
                <a:cubicBezTo>
                  <a:pt x="102" y="39"/>
                  <a:pt x="108" y="33"/>
                  <a:pt x="110" y="25"/>
                </a:cubicBezTo>
                <a:cubicBezTo>
                  <a:pt x="113" y="11"/>
                  <a:pt x="102" y="0"/>
                  <a:pt x="90" y="0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" name="Freeform 252"/>
          <p:cNvSpPr/>
          <p:nvPr/>
        </p:nvSpPr>
        <p:spPr bwMode="auto">
          <a:xfrm>
            <a:off x="3319463" y="5961063"/>
            <a:ext cx="33337" cy="28575"/>
          </a:xfrm>
          <a:custGeom>
            <a:avLst/>
            <a:gdLst>
              <a:gd name="T0" fmla="*/ 24448 w 15"/>
              <a:gd name="T1" fmla="*/ 24179 h 13"/>
              <a:gd name="T2" fmla="*/ 17780 w 15"/>
              <a:gd name="T3" fmla="*/ 26377 h 13"/>
              <a:gd name="T4" fmla="*/ 2223 w 15"/>
              <a:gd name="T5" fmla="*/ 19783 h 13"/>
              <a:gd name="T6" fmla="*/ 2223 w 15"/>
              <a:gd name="T7" fmla="*/ 19783 h 13"/>
              <a:gd name="T8" fmla="*/ 8890 w 15"/>
              <a:gd name="T9" fmla="*/ 4396 h 13"/>
              <a:gd name="T10" fmla="*/ 15558 w 15"/>
              <a:gd name="T11" fmla="*/ 2198 h 13"/>
              <a:gd name="T12" fmla="*/ 31115 w 15"/>
              <a:gd name="T13" fmla="*/ 8792 h 13"/>
              <a:gd name="T14" fmla="*/ 31115 w 15"/>
              <a:gd name="T15" fmla="*/ 8792 h 13"/>
              <a:gd name="T16" fmla="*/ 24448 w 15"/>
              <a:gd name="T17" fmla="*/ 24179 h 1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" h="13">
                <a:moveTo>
                  <a:pt x="11" y="11"/>
                </a:moveTo>
                <a:cubicBezTo>
                  <a:pt x="8" y="12"/>
                  <a:pt x="8" y="12"/>
                  <a:pt x="8" y="12"/>
                </a:cubicBezTo>
                <a:cubicBezTo>
                  <a:pt x="5" y="13"/>
                  <a:pt x="2" y="12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0" y="6"/>
                  <a:pt x="1" y="3"/>
                  <a:pt x="4" y="2"/>
                </a:cubicBezTo>
                <a:cubicBezTo>
                  <a:pt x="7" y="1"/>
                  <a:pt x="7" y="1"/>
                  <a:pt x="7" y="1"/>
                </a:cubicBezTo>
                <a:cubicBezTo>
                  <a:pt x="10" y="0"/>
                  <a:pt x="13" y="1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7"/>
                  <a:pt x="14" y="10"/>
                  <a:pt x="11" y="11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" name="Freeform 253"/>
          <p:cNvSpPr/>
          <p:nvPr/>
        </p:nvSpPr>
        <p:spPr bwMode="auto">
          <a:xfrm>
            <a:off x="3363913" y="5942013"/>
            <a:ext cx="34925" cy="31750"/>
          </a:xfrm>
          <a:custGeom>
            <a:avLst/>
            <a:gdLst>
              <a:gd name="T0" fmla="*/ 25612 w 15"/>
              <a:gd name="T1" fmla="*/ 24946 h 14"/>
              <a:gd name="T2" fmla="*/ 18627 w 15"/>
              <a:gd name="T3" fmla="*/ 29482 h 14"/>
              <a:gd name="T4" fmla="*/ 2328 w 15"/>
              <a:gd name="T5" fmla="*/ 20411 h 14"/>
              <a:gd name="T6" fmla="*/ 2328 w 15"/>
              <a:gd name="T7" fmla="*/ 20411 h 14"/>
              <a:gd name="T8" fmla="*/ 9313 w 15"/>
              <a:gd name="T9" fmla="*/ 4536 h 14"/>
              <a:gd name="T10" fmla="*/ 16298 w 15"/>
              <a:gd name="T11" fmla="*/ 2268 h 14"/>
              <a:gd name="T12" fmla="*/ 32597 w 15"/>
              <a:gd name="T13" fmla="*/ 9071 h 14"/>
              <a:gd name="T14" fmla="*/ 32597 w 15"/>
              <a:gd name="T15" fmla="*/ 9071 h 14"/>
              <a:gd name="T16" fmla="*/ 25612 w 15"/>
              <a:gd name="T17" fmla="*/ 24946 h 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" h="14">
                <a:moveTo>
                  <a:pt x="11" y="11"/>
                </a:moveTo>
                <a:cubicBezTo>
                  <a:pt x="8" y="13"/>
                  <a:pt x="8" y="13"/>
                  <a:pt x="8" y="13"/>
                </a:cubicBezTo>
                <a:cubicBezTo>
                  <a:pt x="5" y="14"/>
                  <a:pt x="2" y="12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0" y="7"/>
                  <a:pt x="1" y="4"/>
                  <a:pt x="4" y="2"/>
                </a:cubicBezTo>
                <a:cubicBezTo>
                  <a:pt x="7" y="1"/>
                  <a:pt x="7" y="1"/>
                  <a:pt x="7" y="1"/>
                </a:cubicBezTo>
                <a:cubicBezTo>
                  <a:pt x="10" y="0"/>
                  <a:pt x="13" y="2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7"/>
                  <a:pt x="14" y="10"/>
                  <a:pt x="11" y="11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7" name="Freeform 254"/>
          <p:cNvSpPr/>
          <p:nvPr/>
        </p:nvSpPr>
        <p:spPr bwMode="auto">
          <a:xfrm>
            <a:off x="3409950" y="5926138"/>
            <a:ext cx="34925" cy="30162"/>
          </a:xfrm>
          <a:custGeom>
            <a:avLst/>
            <a:gdLst>
              <a:gd name="T0" fmla="*/ 25612 w 15"/>
              <a:gd name="T1" fmla="*/ 25523 h 13"/>
              <a:gd name="T2" fmla="*/ 18627 w 15"/>
              <a:gd name="T3" fmla="*/ 27843 h 13"/>
              <a:gd name="T4" fmla="*/ 2328 w 15"/>
              <a:gd name="T5" fmla="*/ 20882 h 13"/>
              <a:gd name="T6" fmla="*/ 2328 w 15"/>
              <a:gd name="T7" fmla="*/ 20882 h 13"/>
              <a:gd name="T8" fmla="*/ 9313 w 15"/>
              <a:gd name="T9" fmla="*/ 4640 h 13"/>
              <a:gd name="T10" fmla="*/ 16298 w 15"/>
              <a:gd name="T11" fmla="*/ 2320 h 13"/>
              <a:gd name="T12" fmla="*/ 32597 w 15"/>
              <a:gd name="T13" fmla="*/ 9281 h 13"/>
              <a:gd name="T14" fmla="*/ 32597 w 15"/>
              <a:gd name="T15" fmla="*/ 9281 h 13"/>
              <a:gd name="T16" fmla="*/ 25612 w 15"/>
              <a:gd name="T17" fmla="*/ 25523 h 1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" h="13">
                <a:moveTo>
                  <a:pt x="11" y="11"/>
                </a:moveTo>
                <a:cubicBezTo>
                  <a:pt x="8" y="12"/>
                  <a:pt x="8" y="12"/>
                  <a:pt x="8" y="12"/>
                </a:cubicBezTo>
                <a:cubicBezTo>
                  <a:pt x="5" y="13"/>
                  <a:pt x="2" y="12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0" y="6"/>
                  <a:pt x="1" y="3"/>
                  <a:pt x="4" y="2"/>
                </a:cubicBezTo>
                <a:cubicBezTo>
                  <a:pt x="7" y="1"/>
                  <a:pt x="7" y="1"/>
                  <a:pt x="7" y="1"/>
                </a:cubicBezTo>
                <a:cubicBezTo>
                  <a:pt x="10" y="0"/>
                  <a:pt x="13" y="1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7"/>
                  <a:pt x="14" y="10"/>
                  <a:pt x="11" y="11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8" name="Freeform 255"/>
          <p:cNvSpPr/>
          <p:nvPr/>
        </p:nvSpPr>
        <p:spPr bwMode="auto">
          <a:xfrm>
            <a:off x="3455988" y="5908675"/>
            <a:ext cx="34925" cy="31750"/>
          </a:xfrm>
          <a:custGeom>
            <a:avLst/>
            <a:gdLst>
              <a:gd name="T0" fmla="*/ 25612 w 15"/>
              <a:gd name="T1" fmla="*/ 24946 h 14"/>
              <a:gd name="T2" fmla="*/ 18627 w 15"/>
              <a:gd name="T3" fmla="*/ 29482 h 14"/>
              <a:gd name="T4" fmla="*/ 2328 w 15"/>
              <a:gd name="T5" fmla="*/ 22679 h 14"/>
              <a:gd name="T6" fmla="*/ 2328 w 15"/>
              <a:gd name="T7" fmla="*/ 22679 h 14"/>
              <a:gd name="T8" fmla="*/ 9313 w 15"/>
              <a:gd name="T9" fmla="*/ 6804 h 14"/>
              <a:gd name="T10" fmla="*/ 16298 w 15"/>
              <a:gd name="T11" fmla="*/ 2268 h 14"/>
              <a:gd name="T12" fmla="*/ 32597 w 15"/>
              <a:gd name="T13" fmla="*/ 11339 h 14"/>
              <a:gd name="T14" fmla="*/ 32597 w 15"/>
              <a:gd name="T15" fmla="*/ 11339 h 14"/>
              <a:gd name="T16" fmla="*/ 25612 w 15"/>
              <a:gd name="T17" fmla="*/ 24946 h 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" h="14">
                <a:moveTo>
                  <a:pt x="11" y="11"/>
                </a:moveTo>
                <a:cubicBezTo>
                  <a:pt x="8" y="13"/>
                  <a:pt x="8" y="13"/>
                  <a:pt x="8" y="13"/>
                </a:cubicBezTo>
                <a:cubicBezTo>
                  <a:pt x="5" y="14"/>
                  <a:pt x="2" y="12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7"/>
                  <a:pt x="1" y="4"/>
                  <a:pt x="4" y="3"/>
                </a:cubicBezTo>
                <a:cubicBezTo>
                  <a:pt x="7" y="1"/>
                  <a:pt x="7" y="1"/>
                  <a:pt x="7" y="1"/>
                </a:cubicBezTo>
                <a:cubicBezTo>
                  <a:pt x="10" y="0"/>
                  <a:pt x="13" y="2"/>
                  <a:pt x="14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5" y="7"/>
                  <a:pt x="14" y="10"/>
                  <a:pt x="11" y="11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9" name="Line 256"/>
          <p:cNvSpPr>
            <a:spLocks noChangeShapeType="1"/>
          </p:cNvSpPr>
          <p:nvPr/>
        </p:nvSpPr>
        <p:spPr bwMode="auto">
          <a:xfrm flipH="1">
            <a:off x="3273425" y="6049963"/>
            <a:ext cx="38100" cy="36512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0" name="Line 257"/>
          <p:cNvSpPr>
            <a:spLocks noChangeShapeType="1"/>
          </p:cNvSpPr>
          <p:nvPr/>
        </p:nvSpPr>
        <p:spPr bwMode="auto">
          <a:xfrm flipH="1">
            <a:off x="3294063" y="6072188"/>
            <a:ext cx="41275" cy="36512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1" name="Line 258"/>
          <p:cNvSpPr>
            <a:spLocks noChangeShapeType="1"/>
          </p:cNvSpPr>
          <p:nvPr/>
        </p:nvSpPr>
        <p:spPr bwMode="auto">
          <a:xfrm flipH="1">
            <a:off x="3316288" y="6096000"/>
            <a:ext cx="39687" cy="36513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2" name="Line 259"/>
          <p:cNvSpPr>
            <a:spLocks noChangeShapeType="1"/>
          </p:cNvSpPr>
          <p:nvPr/>
        </p:nvSpPr>
        <p:spPr bwMode="auto">
          <a:xfrm flipH="1">
            <a:off x="3336925" y="6118225"/>
            <a:ext cx="41275" cy="36513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3" name="Freeform 260"/>
          <p:cNvSpPr/>
          <p:nvPr/>
        </p:nvSpPr>
        <p:spPr bwMode="auto">
          <a:xfrm>
            <a:off x="6122988" y="5888038"/>
            <a:ext cx="68262" cy="38100"/>
          </a:xfrm>
          <a:custGeom>
            <a:avLst/>
            <a:gdLst>
              <a:gd name="T0" fmla="*/ 0 w 43"/>
              <a:gd name="T1" fmla="*/ 28575 h 24"/>
              <a:gd name="T2" fmla="*/ 38100 w 43"/>
              <a:gd name="T3" fmla="*/ 0 h 24"/>
              <a:gd name="T4" fmla="*/ 68263 w 43"/>
              <a:gd name="T5" fmla="*/ 38100 h 2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3" h="24">
                <a:moveTo>
                  <a:pt x="0" y="18"/>
                </a:moveTo>
                <a:lnTo>
                  <a:pt x="24" y="0"/>
                </a:lnTo>
                <a:lnTo>
                  <a:pt x="43" y="24"/>
                </a:ln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4" name="Freeform 261"/>
          <p:cNvSpPr/>
          <p:nvPr/>
        </p:nvSpPr>
        <p:spPr bwMode="auto">
          <a:xfrm>
            <a:off x="6013450" y="5888038"/>
            <a:ext cx="147638" cy="146050"/>
          </a:xfrm>
          <a:custGeom>
            <a:avLst/>
            <a:gdLst>
              <a:gd name="T0" fmla="*/ 147638 w 65"/>
              <a:gd name="T1" fmla="*/ 0 h 64"/>
              <a:gd name="T2" fmla="*/ 0 w 65"/>
              <a:gd name="T3" fmla="*/ 146050 h 64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65" h="64">
                <a:moveTo>
                  <a:pt x="65" y="0"/>
                </a:moveTo>
                <a:cubicBezTo>
                  <a:pt x="65" y="35"/>
                  <a:pt x="36" y="64"/>
                  <a:pt x="0" y="64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" name="Line 262"/>
          <p:cNvSpPr>
            <a:spLocks noChangeShapeType="1"/>
          </p:cNvSpPr>
          <p:nvPr/>
        </p:nvSpPr>
        <p:spPr bwMode="auto">
          <a:xfrm flipV="1">
            <a:off x="6013450" y="6108700"/>
            <a:ext cx="0" cy="71438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" name="Line 263"/>
          <p:cNvSpPr>
            <a:spLocks noChangeShapeType="1"/>
          </p:cNvSpPr>
          <p:nvPr/>
        </p:nvSpPr>
        <p:spPr bwMode="auto">
          <a:xfrm flipV="1">
            <a:off x="6086475" y="6062663"/>
            <a:ext cx="0" cy="117475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" name="Line 264"/>
          <p:cNvSpPr>
            <a:spLocks noChangeShapeType="1"/>
          </p:cNvSpPr>
          <p:nvPr/>
        </p:nvSpPr>
        <p:spPr bwMode="auto">
          <a:xfrm flipV="1">
            <a:off x="6159500" y="6030913"/>
            <a:ext cx="0" cy="149225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8" name="Line 265"/>
          <p:cNvSpPr>
            <a:spLocks noChangeShapeType="1"/>
          </p:cNvSpPr>
          <p:nvPr/>
        </p:nvSpPr>
        <p:spPr bwMode="auto">
          <a:xfrm flipV="1">
            <a:off x="6232525" y="5984875"/>
            <a:ext cx="0" cy="195263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9" name="Freeform 266"/>
          <p:cNvSpPr/>
          <p:nvPr/>
        </p:nvSpPr>
        <p:spPr bwMode="auto">
          <a:xfrm>
            <a:off x="5060950" y="5870575"/>
            <a:ext cx="320675" cy="323850"/>
          </a:xfrm>
          <a:custGeom>
            <a:avLst/>
            <a:gdLst>
              <a:gd name="T0" fmla="*/ 263412 w 140"/>
              <a:gd name="T1" fmla="*/ 266430 h 141"/>
              <a:gd name="T2" fmla="*/ 57263 w 140"/>
              <a:gd name="T3" fmla="*/ 266430 h 141"/>
              <a:gd name="T4" fmla="*/ 57263 w 140"/>
              <a:gd name="T5" fmla="*/ 57420 h 141"/>
              <a:gd name="T6" fmla="*/ 263412 w 140"/>
              <a:gd name="T7" fmla="*/ 57420 h 141"/>
              <a:gd name="T8" fmla="*/ 263412 w 140"/>
              <a:gd name="T9" fmla="*/ 266430 h 1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0" h="141">
                <a:moveTo>
                  <a:pt x="115" y="116"/>
                </a:moveTo>
                <a:cubicBezTo>
                  <a:pt x="90" y="141"/>
                  <a:pt x="50" y="141"/>
                  <a:pt x="25" y="116"/>
                </a:cubicBezTo>
                <a:cubicBezTo>
                  <a:pt x="0" y="91"/>
                  <a:pt x="0" y="50"/>
                  <a:pt x="25" y="25"/>
                </a:cubicBezTo>
                <a:cubicBezTo>
                  <a:pt x="50" y="0"/>
                  <a:pt x="90" y="0"/>
                  <a:pt x="115" y="25"/>
                </a:cubicBezTo>
                <a:cubicBezTo>
                  <a:pt x="140" y="50"/>
                  <a:pt x="140" y="91"/>
                  <a:pt x="115" y="116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0" name="Freeform 267"/>
          <p:cNvSpPr/>
          <p:nvPr/>
        </p:nvSpPr>
        <p:spPr bwMode="auto">
          <a:xfrm>
            <a:off x="5221288" y="5888038"/>
            <a:ext cx="103187" cy="249237"/>
          </a:xfrm>
          <a:custGeom>
            <a:avLst/>
            <a:gdLst>
              <a:gd name="T0" fmla="*/ 0 w 65"/>
              <a:gd name="T1" fmla="*/ 0 h 157"/>
              <a:gd name="T2" fmla="*/ 0 w 65"/>
              <a:gd name="T3" fmla="*/ 146050 h 157"/>
              <a:gd name="T4" fmla="*/ 103188 w 65"/>
              <a:gd name="T5" fmla="*/ 249238 h 15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5" h="157">
                <a:moveTo>
                  <a:pt x="0" y="0"/>
                </a:moveTo>
                <a:lnTo>
                  <a:pt x="0" y="92"/>
                </a:lnTo>
                <a:lnTo>
                  <a:pt x="65" y="157"/>
                </a:ln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1" name="Line 268"/>
          <p:cNvSpPr>
            <a:spLocks noChangeShapeType="1"/>
          </p:cNvSpPr>
          <p:nvPr/>
        </p:nvSpPr>
        <p:spPr bwMode="auto">
          <a:xfrm flipV="1">
            <a:off x="5221288" y="5927725"/>
            <a:ext cx="103187" cy="106363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2" name="Line 269"/>
          <p:cNvSpPr>
            <a:spLocks noChangeShapeType="1"/>
          </p:cNvSpPr>
          <p:nvPr/>
        </p:nvSpPr>
        <p:spPr bwMode="auto">
          <a:xfrm flipV="1">
            <a:off x="5257800" y="5973763"/>
            <a:ext cx="93663" cy="96837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3" name="Line 270"/>
          <p:cNvSpPr>
            <a:spLocks noChangeShapeType="1"/>
          </p:cNvSpPr>
          <p:nvPr/>
        </p:nvSpPr>
        <p:spPr bwMode="auto">
          <a:xfrm flipV="1">
            <a:off x="5294313" y="6034088"/>
            <a:ext cx="74612" cy="73025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4" name="Line 271"/>
          <p:cNvSpPr>
            <a:spLocks noChangeShapeType="1"/>
          </p:cNvSpPr>
          <p:nvPr/>
        </p:nvSpPr>
        <p:spPr bwMode="auto">
          <a:xfrm flipV="1">
            <a:off x="5221288" y="5899150"/>
            <a:ext cx="60325" cy="61913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" name="Freeform 272"/>
          <p:cNvSpPr/>
          <p:nvPr/>
        </p:nvSpPr>
        <p:spPr bwMode="auto">
          <a:xfrm>
            <a:off x="7762875" y="5905500"/>
            <a:ext cx="292100" cy="292100"/>
          </a:xfrm>
          <a:custGeom>
            <a:avLst/>
            <a:gdLst>
              <a:gd name="T0" fmla="*/ 146050 w 128"/>
              <a:gd name="T1" fmla="*/ 0 h 128"/>
              <a:gd name="T2" fmla="*/ 0 w 128"/>
              <a:gd name="T3" fmla="*/ 146050 h 128"/>
              <a:gd name="T4" fmla="*/ 146050 w 128"/>
              <a:gd name="T5" fmla="*/ 292100 h 128"/>
              <a:gd name="T6" fmla="*/ 292100 w 128"/>
              <a:gd name="T7" fmla="*/ 146050 h 128"/>
              <a:gd name="T8" fmla="*/ 146050 w 128"/>
              <a:gd name="T9" fmla="*/ 146050 h 128"/>
              <a:gd name="T10" fmla="*/ 146050 w 128"/>
              <a:gd name="T11" fmla="*/ 0 h 12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8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64" y="64"/>
                  <a:pt x="64" y="64"/>
                  <a:pt x="64" y="64"/>
                </a:cubicBezTo>
                <a:lnTo>
                  <a:pt x="64" y="0"/>
                </a:ln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" name="Freeform 273"/>
          <p:cNvSpPr/>
          <p:nvPr/>
        </p:nvSpPr>
        <p:spPr bwMode="auto">
          <a:xfrm>
            <a:off x="7945438" y="5868988"/>
            <a:ext cx="146050" cy="146050"/>
          </a:xfrm>
          <a:custGeom>
            <a:avLst/>
            <a:gdLst>
              <a:gd name="T0" fmla="*/ 0 w 64"/>
              <a:gd name="T1" fmla="*/ 0 h 64"/>
              <a:gd name="T2" fmla="*/ 0 w 64"/>
              <a:gd name="T3" fmla="*/ 146050 h 64"/>
              <a:gd name="T4" fmla="*/ 146050 w 64"/>
              <a:gd name="T5" fmla="*/ 146050 h 64"/>
              <a:gd name="T6" fmla="*/ 0 w 64"/>
              <a:gd name="T7" fmla="*/ 0 h 6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4" h="64">
                <a:moveTo>
                  <a:pt x="0" y="0"/>
                </a:moveTo>
                <a:cubicBezTo>
                  <a:pt x="0" y="64"/>
                  <a:pt x="0" y="64"/>
                  <a:pt x="0" y="64"/>
                </a:cubicBezTo>
                <a:cubicBezTo>
                  <a:pt x="64" y="64"/>
                  <a:pt x="64" y="64"/>
                  <a:pt x="64" y="64"/>
                </a:cubicBezTo>
                <a:cubicBezTo>
                  <a:pt x="64" y="28"/>
                  <a:pt x="35" y="0"/>
                  <a:pt x="0" y="0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7" name="Rectangle 274"/>
          <p:cNvSpPr>
            <a:spLocks noChangeArrowheads="1"/>
          </p:cNvSpPr>
          <p:nvPr/>
        </p:nvSpPr>
        <p:spPr bwMode="auto">
          <a:xfrm>
            <a:off x="6889750" y="6018213"/>
            <a:ext cx="47625" cy="158750"/>
          </a:xfrm>
          <a:prstGeom prst="rect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8" name="Rectangle 275"/>
          <p:cNvSpPr>
            <a:spLocks noChangeArrowheads="1"/>
          </p:cNvSpPr>
          <p:nvPr/>
        </p:nvSpPr>
        <p:spPr bwMode="auto">
          <a:xfrm>
            <a:off x="7000875" y="5945188"/>
            <a:ext cx="50800" cy="231775"/>
          </a:xfrm>
          <a:prstGeom prst="rect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9" name="Rectangle 276"/>
          <p:cNvSpPr>
            <a:spLocks noChangeArrowheads="1"/>
          </p:cNvSpPr>
          <p:nvPr/>
        </p:nvSpPr>
        <p:spPr bwMode="auto">
          <a:xfrm>
            <a:off x="7113588" y="5888038"/>
            <a:ext cx="49212" cy="288925"/>
          </a:xfrm>
          <a:prstGeom prst="rect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50" name="Freeform 279"/>
          <p:cNvSpPr/>
          <p:nvPr/>
        </p:nvSpPr>
        <p:spPr bwMode="auto">
          <a:xfrm>
            <a:off x="8682038" y="5900738"/>
            <a:ext cx="98425" cy="263525"/>
          </a:xfrm>
          <a:custGeom>
            <a:avLst/>
            <a:gdLst>
              <a:gd name="T0" fmla="*/ 98425 w 62"/>
              <a:gd name="T1" fmla="*/ 239713 h 166"/>
              <a:gd name="T2" fmla="*/ 0 w 62"/>
              <a:gd name="T3" fmla="*/ 263525 h 166"/>
              <a:gd name="T4" fmla="*/ 0 w 62"/>
              <a:gd name="T5" fmla="*/ 23813 h 166"/>
              <a:gd name="T6" fmla="*/ 98425 w 62"/>
              <a:gd name="T7" fmla="*/ 0 h 166"/>
              <a:gd name="T8" fmla="*/ 98425 w 62"/>
              <a:gd name="T9" fmla="*/ 239713 h 1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2" h="166">
                <a:moveTo>
                  <a:pt x="62" y="151"/>
                </a:moveTo>
                <a:lnTo>
                  <a:pt x="0" y="166"/>
                </a:lnTo>
                <a:lnTo>
                  <a:pt x="0" y="15"/>
                </a:lnTo>
                <a:lnTo>
                  <a:pt x="62" y="0"/>
                </a:lnTo>
                <a:lnTo>
                  <a:pt x="62" y="151"/>
                </a:ln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1" name="Freeform 280"/>
          <p:cNvSpPr/>
          <p:nvPr/>
        </p:nvSpPr>
        <p:spPr bwMode="auto">
          <a:xfrm>
            <a:off x="8780463" y="5900738"/>
            <a:ext cx="98425" cy="263525"/>
          </a:xfrm>
          <a:custGeom>
            <a:avLst/>
            <a:gdLst>
              <a:gd name="T0" fmla="*/ 98425 w 62"/>
              <a:gd name="T1" fmla="*/ 23813 h 166"/>
              <a:gd name="T2" fmla="*/ 0 w 62"/>
              <a:gd name="T3" fmla="*/ 0 h 166"/>
              <a:gd name="T4" fmla="*/ 0 w 62"/>
              <a:gd name="T5" fmla="*/ 239713 h 166"/>
              <a:gd name="T6" fmla="*/ 98425 w 62"/>
              <a:gd name="T7" fmla="*/ 263525 h 166"/>
              <a:gd name="T8" fmla="*/ 98425 w 62"/>
              <a:gd name="T9" fmla="*/ 23813 h 1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2" h="166">
                <a:moveTo>
                  <a:pt x="62" y="15"/>
                </a:moveTo>
                <a:lnTo>
                  <a:pt x="0" y="0"/>
                </a:lnTo>
                <a:lnTo>
                  <a:pt x="0" y="151"/>
                </a:lnTo>
                <a:lnTo>
                  <a:pt x="62" y="166"/>
                </a:lnTo>
                <a:lnTo>
                  <a:pt x="62" y="15"/>
                </a:ln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2" name="Freeform 281"/>
          <p:cNvSpPr/>
          <p:nvPr/>
        </p:nvSpPr>
        <p:spPr bwMode="auto">
          <a:xfrm>
            <a:off x="8878888" y="5900738"/>
            <a:ext cx="96837" cy="263525"/>
          </a:xfrm>
          <a:custGeom>
            <a:avLst/>
            <a:gdLst>
              <a:gd name="T0" fmla="*/ 96838 w 61"/>
              <a:gd name="T1" fmla="*/ 239713 h 166"/>
              <a:gd name="T2" fmla="*/ 0 w 61"/>
              <a:gd name="T3" fmla="*/ 263525 h 166"/>
              <a:gd name="T4" fmla="*/ 0 w 61"/>
              <a:gd name="T5" fmla="*/ 23813 h 166"/>
              <a:gd name="T6" fmla="*/ 96838 w 61"/>
              <a:gd name="T7" fmla="*/ 0 h 166"/>
              <a:gd name="T8" fmla="*/ 96838 w 61"/>
              <a:gd name="T9" fmla="*/ 239713 h 1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1" h="166">
                <a:moveTo>
                  <a:pt x="61" y="151"/>
                </a:moveTo>
                <a:lnTo>
                  <a:pt x="0" y="166"/>
                </a:lnTo>
                <a:lnTo>
                  <a:pt x="0" y="15"/>
                </a:lnTo>
                <a:lnTo>
                  <a:pt x="61" y="0"/>
                </a:lnTo>
                <a:lnTo>
                  <a:pt x="61" y="151"/>
                </a:ln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3" name="Freeform 411"/>
          <p:cNvSpPr/>
          <p:nvPr/>
        </p:nvSpPr>
        <p:spPr bwMode="auto">
          <a:xfrm>
            <a:off x="9609138" y="2370138"/>
            <a:ext cx="96837" cy="214312"/>
          </a:xfrm>
          <a:custGeom>
            <a:avLst/>
            <a:gdLst>
              <a:gd name="T0" fmla="*/ 96838 w 42"/>
              <a:gd name="T1" fmla="*/ 0 h 94"/>
              <a:gd name="T2" fmla="*/ 46113 w 42"/>
              <a:gd name="T3" fmla="*/ 59278 h 94"/>
              <a:gd name="T4" fmla="*/ 0 w 42"/>
              <a:gd name="T5" fmla="*/ 145915 h 94"/>
              <a:gd name="T6" fmla="*/ 96838 w 42"/>
              <a:gd name="T7" fmla="*/ 214313 h 9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94">
                <a:moveTo>
                  <a:pt x="42" y="0"/>
                </a:moveTo>
                <a:cubicBezTo>
                  <a:pt x="27" y="0"/>
                  <a:pt x="20" y="12"/>
                  <a:pt x="20" y="26"/>
                </a:cubicBezTo>
                <a:cubicBezTo>
                  <a:pt x="20" y="40"/>
                  <a:pt x="0" y="43"/>
                  <a:pt x="0" y="64"/>
                </a:cubicBezTo>
                <a:cubicBezTo>
                  <a:pt x="0" y="85"/>
                  <a:pt x="20" y="94"/>
                  <a:pt x="42" y="94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4" name="Freeform 412"/>
          <p:cNvSpPr/>
          <p:nvPr/>
        </p:nvSpPr>
        <p:spPr bwMode="auto">
          <a:xfrm>
            <a:off x="9705975" y="2370138"/>
            <a:ext cx="93663" cy="214312"/>
          </a:xfrm>
          <a:custGeom>
            <a:avLst/>
            <a:gdLst>
              <a:gd name="T0" fmla="*/ 0 w 41"/>
              <a:gd name="T1" fmla="*/ 0 h 94"/>
              <a:gd name="T2" fmla="*/ 47974 w 41"/>
              <a:gd name="T3" fmla="*/ 59278 h 94"/>
              <a:gd name="T4" fmla="*/ 93663 w 41"/>
              <a:gd name="T5" fmla="*/ 145915 h 94"/>
              <a:gd name="T6" fmla="*/ 0 w 41"/>
              <a:gd name="T7" fmla="*/ 214313 h 9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1" h="94">
                <a:moveTo>
                  <a:pt x="0" y="0"/>
                </a:moveTo>
                <a:cubicBezTo>
                  <a:pt x="14" y="0"/>
                  <a:pt x="21" y="12"/>
                  <a:pt x="21" y="26"/>
                </a:cubicBezTo>
                <a:cubicBezTo>
                  <a:pt x="21" y="40"/>
                  <a:pt x="41" y="43"/>
                  <a:pt x="41" y="64"/>
                </a:cubicBezTo>
                <a:cubicBezTo>
                  <a:pt x="41" y="85"/>
                  <a:pt x="21" y="94"/>
                  <a:pt x="0" y="94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5" name="Freeform 413"/>
          <p:cNvSpPr/>
          <p:nvPr/>
        </p:nvSpPr>
        <p:spPr bwMode="auto">
          <a:xfrm>
            <a:off x="9677400" y="2397125"/>
            <a:ext cx="14288" cy="31750"/>
          </a:xfrm>
          <a:custGeom>
            <a:avLst/>
            <a:gdLst>
              <a:gd name="T0" fmla="*/ 14288 w 6"/>
              <a:gd name="T1" fmla="*/ 0 h 14"/>
              <a:gd name="T2" fmla="*/ 2381 w 6"/>
              <a:gd name="T3" fmla="*/ 31750 h 14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6" h="14">
                <a:moveTo>
                  <a:pt x="6" y="0"/>
                </a:moveTo>
                <a:cubicBezTo>
                  <a:pt x="6" y="0"/>
                  <a:pt x="0" y="6"/>
                  <a:pt x="1" y="14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" name="Freeform 414"/>
          <p:cNvSpPr/>
          <p:nvPr/>
        </p:nvSpPr>
        <p:spPr bwMode="auto">
          <a:xfrm>
            <a:off x="9702800" y="2289175"/>
            <a:ext cx="61913" cy="61913"/>
          </a:xfrm>
          <a:custGeom>
            <a:avLst/>
            <a:gdLst>
              <a:gd name="T0" fmla="*/ 45861 w 27"/>
              <a:gd name="T1" fmla="*/ 45861 h 27"/>
              <a:gd name="T2" fmla="*/ 2293 w 27"/>
              <a:gd name="T3" fmla="*/ 61913 h 27"/>
              <a:gd name="T4" fmla="*/ 16052 w 27"/>
              <a:gd name="T5" fmla="*/ 16052 h 27"/>
              <a:gd name="T6" fmla="*/ 61913 w 27"/>
              <a:gd name="T7" fmla="*/ 2293 h 27"/>
              <a:gd name="T8" fmla="*/ 45861 w 27"/>
              <a:gd name="T9" fmla="*/ 45861 h 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7" h="27">
                <a:moveTo>
                  <a:pt x="20" y="20"/>
                </a:moveTo>
                <a:cubicBezTo>
                  <a:pt x="13" y="27"/>
                  <a:pt x="1" y="27"/>
                  <a:pt x="1" y="27"/>
                </a:cubicBezTo>
                <a:cubicBezTo>
                  <a:pt x="1" y="27"/>
                  <a:pt x="0" y="14"/>
                  <a:pt x="7" y="7"/>
                </a:cubicBezTo>
                <a:cubicBezTo>
                  <a:pt x="14" y="0"/>
                  <a:pt x="27" y="1"/>
                  <a:pt x="27" y="1"/>
                </a:cubicBezTo>
                <a:cubicBezTo>
                  <a:pt x="27" y="1"/>
                  <a:pt x="27" y="13"/>
                  <a:pt x="20" y="20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7" name="Freeform 415"/>
          <p:cNvSpPr/>
          <p:nvPr/>
        </p:nvSpPr>
        <p:spPr bwMode="auto">
          <a:xfrm>
            <a:off x="9671050" y="2303463"/>
            <a:ext cx="34925" cy="47625"/>
          </a:xfrm>
          <a:custGeom>
            <a:avLst/>
            <a:gdLst>
              <a:gd name="T0" fmla="*/ 0 w 15"/>
              <a:gd name="T1" fmla="*/ 0 h 21"/>
              <a:gd name="T2" fmla="*/ 34925 w 15"/>
              <a:gd name="T3" fmla="*/ 47625 h 21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5" h="21">
                <a:moveTo>
                  <a:pt x="0" y="0"/>
                </a:moveTo>
                <a:cubicBezTo>
                  <a:pt x="0" y="0"/>
                  <a:pt x="12" y="8"/>
                  <a:pt x="15" y="21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8" name="Freeform 416"/>
          <p:cNvSpPr/>
          <p:nvPr/>
        </p:nvSpPr>
        <p:spPr bwMode="auto">
          <a:xfrm>
            <a:off x="10487025" y="2319338"/>
            <a:ext cx="238125" cy="238125"/>
          </a:xfrm>
          <a:custGeom>
            <a:avLst/>
            <a:gdLst>
              <a:gd name="T0" fmla="*/ 192332 w 104"/>
              <a:gd name="T1" fmla="*/ 13738 h 104"/>
              <a:gd name="T2" fmla="*/ 190042 w 104"/>
              <a:gd name="T3" fmla="*/ 16028 h 104"/>
              <a:gd name="T4" fmla="*/ 174014 w 104"/>
              <a:gd name="T5" fmla="*/ 18317 h 104"/>
              <a:gd name="T6" fmla="*/ 61821 w 104"/>
              <a:gd name="T7" fmla="*/ 36635 h 104"/>
              <a:gd name="T8" fmla="*/ 36635 w 104"/>
              <a:gd name="T9" fmla="*/ 61821 h 104"/>
              <a:gd name="T10" fmla="*/ 18317 w 104"/>
              <a:gd name="T11" fmla="*/ 174014 h 104"/>
              <a:gd name="T12" fmla="*/ 16028 w 104"/>
              <a:gd name="T13" fmla="*/ 190042 h 104"/>
              <a:gd name="T14" fmla="*/ 13738 w 104"/>
              <a:gd name="T15" fmla="*/ 190042 h 104"/>
              <a:gd name="T16" fmla="*/ 13738 w 104"/>
              <a:gd name="T17" fmla="*/ 219808 h 104"/>
              <a:gd name="T18" fmla="*/ 13738 w 104"/>
              <a:gd name="T19" fmla="*/ 219808 h 104"/>
              <a:gd name="T20" fmla="*/ 45793 w 104"/>
              <a:gd name="T21" fmla="*/ 219808 h 104"/>
              <a:gd name="T22" fmla="*/ 45793 w 104"/>
              <a:gd name="T23" fmla="*/ 219808 h 104"/>
              <a:gd name="T24" fmla="*/ 61821 w 104"/>
              <a:gd name="T25" fmla="*/ 217518 h 104"/>
              <a:gd name="T26" fmla="*/ 176304 w 104"/>
              <a:gd name="T27" fmla="*/ 199201 h 104"/>
              <a:gd name="T28" fmla="*/ 201490 w 104"/>
              <a:gd name="T29" fmla="*/ 176304 h 104"/>
              <a:gd name="T30" fmla="*/ 217518 w 104"/>
              <a:gd name="T31" fmla="*/ 61821 h 104"/>
              <a:gd name="T32" fmla="*/ 222097 w 104"/>
              <a:gd name="T33" fmla="*/ 45793 h 104"/>
              <a:gd name="T34" fmla="*/ 222097 w 104"/>
              <a:gd name="T35" fmla="*/ 43504 h 104"/>
              <a:gd name="T36" fmla="*/ 222097 w 104"/>
              <a:gd name="T37" fmla="*/ 13738 h 104"/>
              <a:gd name="T38" fmla="*/ 222097 w 104"/>
              <a:gd name="T39" fmla="*/ 13738 h 104"/>
              <a:gd name="T40" fmla="*/ 192332 w 104"/>
              <a:gd name="T41" fmla="*/ 13738 h 10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4" h="104">
                <a:moveTo>
                  <a:pt x="84" y="6"/>
                </a:moveTo>
                <a:cubicBezTo>
                  <a:pt x="83" y="7"/>
                  <a:pt x="83" y="7"/>
                  <a:pt x="83" y="7"/>
                </a:cubicBezTo>
                <a:cubicBezTo>
                  <a:pt x="81" y="9"/>
                  <a:pt x="78" y="9"/>
                  <a:pt x="76" y="8"/>
                </a:cubicBezTo>
                <a:cubicBezTo>
                  <a:pt x="60" y="0"/>
                  <a:pt x="40" y="3"/>
                  <a:pt x="27" y="16"/>
                </a:cubicBezTo>
                <a:cubicBezTo>
                  <a:pt x="16" y="27"/>
                  <a:pt x="16" y="27"/>
                  <a:pt x="16" y="27"/>
                </a:cubicBezTo>
                <a:cubicBezTo>
                  <a:pt x="3" y="40"/>
                  <a:pt x="0" y="60"/>
                  <a:pt x="8" y="76"/>
                </a:cubicBezTo>
                <a:cubicBezTo>
                  <a:pt x="9" y="78"/>
                  <a:pt x="9" y="81"/>
                  <a:pt x="7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3" y="87"/>
                  <a:pt x="3" y="93"/>
                  <a:pt x="6" y="96"/>
                </a:cubicBezTo>
                <a:cubicBezTo>
                  <a:pt x="6" y="96"/>
                  <a:pt x="6" y="96"/>
                  <a:pt x="6" y="96"/>
                </a:cubicBezTo>
                <a:cubicBezTo>
                  <a:pt x="10" y="100"/>
                  <a:pt x="16" y="100"/>
                  <a:pt x="2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2" y="94"/>
                  <a:pt x="25" y="94"/>
                  <a:pt x="27" y="95"/>
                </a:cubicBezTo>
                <a:cubicBezTo>
                  <a:pt x="43" y="104"/>
                  <a:pt x="64" y="101"/>
                  <a:pt x="77" y="87"/>
                </a:cubicBezTo>
                <a:cubicBezTo>
                  <a:pt x="88" y="77"/>
                  <a:pt x="88" y="77"/>
                  <a:pt x="88" y="77"/>
                </a:cubicBezTo>
                <a:cubicBezTo>
                  <a:pt x="101" y="63"/>
                  <a:pt x="104" y="43"/>
                  <a:pt x="95" y="27"/>
                </a:cubicBezTo>
                <a:cubicBezTo>
                  <a:pt x="94" y="24"/>
                  <a:pt x="95" y="22"/>
                  <a:pt x="97" y="20"/>
                </a:cubicBezTo>
                <a:cubicBezTo>
                  <a:pt x="97" y="19"/>
                  <a:pt x="97" y="19"/>
                  <a:pt x="97" y="19"/>
                </a:cubicBezTo>
                <a:cubicBezTo>
                  <a:pt x="101" y="16"/>
                  <a:pt x="101" y="10"/>
                  <a:pt x="97" y="6"/>
                </a:cubicBezTo>
                <a:cubicBezTo>
                  <a:pt x="97" y="6"/>
                  <a:pt x="97" y="6"/>
                  <a:pt x="97" y="6"/>
                </a:cubicBezTo>
                <a:cubicBezTo>
                  <a:pt x="93" y="2"/>
                  <a:pt x="87" y="2"/>
                  <a:pt x="84" y="6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9" name="Line 417"/>
          <p:cNvSpPr>
            <a:spLocks noChangeShapeType="1"/>
          </p:cNvSpPr>
          <p:nvPr/>
        </p:nvSpPr>
        <p:spPr bwMode="auto">
          <a:xfrm>
            <a:off x="10609263" y="2514600"/>
            <a:ext cx="0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0" name="Line 418"/>
          <p:cNvSpPr>
            <a:spLocks noChangeShapeType="1"/>
          </p:cNvSpPr>
          <p:nvPr/>
        </p:nvSpPr>
        <p:spPr bwMode="auto">
          <a:xfrm>
            <a:off x="10631488" y="2493963"/>
            <a:ext cx="0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1" name="Line 419"/>
          <p:cNvSpPr>
            <a:spLocks noChangeShapeType="1"/>
          </p:cNvSpPr>
          <p:nvPr/>
        </p:nvSpPr>
        <p:spPr bwMode="auto">
          <a:xfrm>
            <a:off x="10652125" y="2470150"/>
            <a:ext cx="0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2" name="Line 420"/>
          <p:cNvSpPr>
            <a:spLocks noChangeShapeType="1"/>
          </p:cNvSpPr>
          <p:nvPr/>
        </p:nvSpPr>
        <p:spPr bwMode="auto">
          <a:xfrm>
            <a:off x="10601325" y="2486025"/>
            <a:ext cx="0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3" name="Line 421"/>
          <p:cNvSpPr>
            <a:spLocks noChangeShapeType="1"/>
          </p:cNvSpPr>
          <p:nvPr/>
        </p:nvSpPr>
        <p:spPr bwMode="auto">
          <a:xfrm>
            <a:off x="10621963" y="2465388"/>
            <a:ext cx="0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4" name="Freeform 427"/>
          <p:cNvSpPr/>
          <p:nvPr/>
        </p:nvSpPr>
        <p:spPr bwMode="auto">
          <a:xfrm>
            <a:off x="11390313" y="2365375"/>
            <a:ext cx="233362" cy="115888"/>
          </a:xfrm>
          <a:custGeom>
            <a:avLst/>
            <a:gdLst>
              <a:gd name="T0" fmla="*/ 116682 w 102"/>
              <a:gd name="T1" fmla="*/ 115888 h 51"/>
              <a:gd name="T2" fmla="*/ 233363 w 102"/>
              <a:gd name="T3" fmla="*/ 0 h 51"/>
              <a:gd name="T4" fmla="*/ 0 w 102"/>
              <a:gd name="T5" fmla="*/ 0 h 51"/>
              <a:gd name="T6" fmla="*/ 116682 w 102"/>
              <a:gd name="T7" fmla="*/ 115888 h 5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2" h="51">
                <a:moveTo>
                  <a:pt x="51" y="51"/>
                </a:moveTo>
                <a:cubicBezTo>
                  <a:pt x="80" y="51"/>
                  <a:pt x="102" y="28"/>
                  <a:pt x="10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"/>
                  <a:pt x="23" y="51"/>
                  <a:pt x="51" y="51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5" name="Freeform 428"/>
          <p:cNvSpPr/>
          <p:nvPr/>
        </p:nvSpPr>
        <p:spPr bwMode="auto">
          <a:xfrm>
            <a:off x="11361738" y="2365375"/>
            <a:ext cx="292100" cy="146050"/>
          </a:xfrm>
          <a:custGeom>
            <a:avLst/>
            <a:gdLst>
              <a:gd name="T0" fmla="*/ 146050 w 128"/>
              <a:gd name="T1" fmla="*/ 146050 h 64"/>
              <a:gd name="T2" fmla="*/ 292100 w 128"/>
              <a:gd name="T3" fmla="*/ 0 h 64"/>
              <a:gd name="T4" fmla="*/ 0 w 128"/>
              <a:gd name="T5" fmla="*/ 0 h 64"/>
              <a:gd name="T6" fmla="*/ 146050 w 128"/>
              <a:gd name="T7" fmla="*/ 146050 h 6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8" h="64">
                <a:moveTo>
                  <a:pt x="64" y="64"/>
                </a:moveTo>
                <a:cubicBezTo>
                  <a:pt x="100" y="64"/>
                  <a:pt x="128" y="35"/>
                  <a:pt x="12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5"/>
                  <a:pt x="29" y="64"/>
                  <a:pt x="64" y="64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" name="Oval 429"/>
          <p:cNvSpPr>
            <a:spLocks noChangeArrowheads="1"/>
          </p:cNvSpPr>
          <p:nvPr/>
        </p:nvSpPr>
        <p:spPr bwMode="auto">
          <a:xfrm>
            <a:off x="11501438" y="2432050"/>
            <a:ext cx="15875" cy="25400"/>
          </a:xfrm>
          <a:prstGeom prst="ellips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67" name="Freeform 430"/>
          <p:cNvSpPr/>
          <p:nvPr/>
        </p:nvSpPr>
        <p:spPr bwMode="auto">
          <a:xfrm>
            <a:off x="11542713" y="2417763"/>
            <a:ext cx="22225" cy="25400"/>
          </a:xfrm>
          <a:custGeom>
            <a:avLst/>
            <a:gdLst>
              <a:gd name="T0" fmla="*/ 20003 w 10"/>
              <a:gd name="T1" fmla="*/ 13855 h 11"/>
              <a:gd name="T2" fmla="*/ 17780 w 10"/>
              <a:gd name="T3" fmla="*/ 23091 h 11"/>
              <a:gd name="T4" fmla="*/ 6668 w 10"/>
              <a:gd name="T5" fmla="*/ 20782 h 11"/>
              <a:gd name="T6" fmla="*/ 4445 w 10"/>
              <a:gd name="T7" fmla="*/ 2309 h 11"/>
              <a:gd name="T8" fmla="*/ 20003 w 10"/>
              <a:gd name="T9" fmla="*/ 13855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" h="11">
                <a:moveTo>
                  <a:pt x="9" y="6"/>
                </a:moveTo>
                <a:cubicBezTo>
                  <a:pt x="10" y="7"/>
                  <a:pt x="9" y="9"/>
                  <a:pt x="8" y="10"/>
                </a:cubicBezTo>
                <a:cubicBezTo>
                  <a:pt x="6" y="11"/>
                  <a:pt x="4" y="11"/>
                  <a:pt x="3" y="9"/>
                </a:cubicBezTo>
                <a:cubicBezTo>
                  <a:pt x="2" y="8"/>
                  <a:pt x="0" y="2"/>
                  <a:pt x="2" y="1"/>
                </a:cubicBezTo>
                <a:cubicBezTo>
                  <a:pt x="3" y="0"/>
                  <a:pt x="8" y="4"/>
                  <a:pt x="9" y="6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8" name="Freeform 431"/>
          <p:cNvSpPr/>
          <p:nvPr/>
        </p:nvSpPr>
        <p:spPr bwMode="auto">
          <a:xfrm>
            <a:off x="11569700" y="2386013"/>
            <a:ext cx="25400" cy="20637"/>
          </a:xfrm>
          <a:custGeom>
            <a:avLst/>
            <a:gdLst>
              <a:gd name="T0" fmla="*/ 20782 w 11"/>
              <a:gd name="T1" fmla="*/ 4586 h 9"/>
              <a:gd name="T2" fmla="*/ 25400 w 11"/>
              <a:gd name="T3" fmla="*/ 13759 h 9"/>
              <a:gd name="T4" fmla="*/ 13855 w 11"/>
              <a:gd name="T5" fmla="*/ 18345 h 9"/>
              <a:gd name="T6" fmla="*/ 2309 w 11"/>
              <a:gd name="T7" fmla="*/ 4586 h 9"/>
              <a:gd name="T8" fmla="*/ 20782 w 11"/>
              <a:gd name="T9" fmla="*/ 4586 h 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" h="9">
                <a:moveTo>
                  <a:pt x="9" y="2"/>
                </a:moveTo>
                <a:cubicBezTo>
                  <a:pt x="11" y="3"/>
                  <a:pt x="11" y="5"/>
                  <a:pt x="11" y="6"/>
                </a:cubicBezTo>
                <a:cubicBezTo>
                  <a:pt x="10" y="8"/>
                  <a:pt x="8" y="9"/>
                  <a:pt x="6" y="8"/>
                </a:cubicBezTo>
                <a:cubicBezTo>
                  <a:pt x="5" y="7"/>
                  <a:pt x="0" y="4"/>
                  <a:pt x="1" y="2"/>
                </a:cubicBezTo>
                <a:cubicBezTo>
                  <a:pt x="1" y="0"/>
                  <a:pt x="7" y="1"/>
                  <a:pt x="9" y="2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9" name="Freeform 432"/>
          <p:cNvSpPr/>
          <p:nvPr/>
        </p:nvSpPr>
        <p:spPr bwMode="auto">
          <a:xfrm>
            <a:off x="11452225" y="2417763"/>
            <a:ext cx="20638" cy="25400"/>
          </a:xfrm>
          <a:custGeom>
            <a:avLst/>
            <a:gdLst>
              <a:gd name="T0" fmla="*/ 2293 w 9"/>
              <a:gd name="T1" fmla="*/ 13855 h 11"/>
              <a:gd name="T2" fmla="*/ 4586 w 9"/>
              <a:gd name="T3" fmla="*/ 23091 h 11"/>
              <a:gd name="T4" fmla="*/ 13759 w 9"/>
              <a:gd name="T5" fmla="*/ 20782 h 11"/>
              <a:gd name="T6" fmla="*/ 18345 w 9"/>
              <a:gd name="T7" fmla="*/ 2309 h 11"/>
              <a:gd name="T8" fmla="*/ 2293 w 9"/>
              <a:gd name="T9" fmla="*/ 13855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" h="11">
                <a:moveTo>
                  <a:pt x="1" y="6"/>
                </a:moveTo>
                <a:cubicBezTo>
                  <a:pt x="0" y="7"/>
                  <a:pt x="0" y="9"/>
                  <a:pt x="2" y="10"/>
                </a:cubicBezTo>
                <a:cubicBezTo>
                  <a:pt x="3" y="11"/>
                  <a:pt x="5" y="11"/>
                  <a:pt x="6" y="9"/>
                </a:cubicBezTo>
                <a:cubicBezTo>
                  <a:pt x="8" y="8"/>
                  <a:pt x="9" y="2"/>
                  <a:pt x="8" y="1"/>
                </a:cubicBezTo>
                <a:cubicBezTo>
                  <a:pt x="6" y="0"/>
                  <a:pt x="2" y="4"/>
                  <a:pt x="1" y="6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0" name="Freeform 433"/>
          <p:cNvSpPr/>
          <p:nvPr/>
        </p:nvSpPr>
        <p:spPr bwMode="auto">
          <a:xfrm>
            <a:off x="11420475" y="2386013"/>
            <a:ext cx="26988" cy="20637"/>
          </a:xfrm>
          <a:custGeom>
            <a:avLst/>
            <a:gdLst>
              <a:gd name="T0" fmla="*/ 6747 w 12"/>
              <a:gd name="T1" fmla="*/ 4586 h 9"/>
              <a:gd name="T2" fmla="*/ 2249 w 12"/>
              <a:gd name="T3" fmla="*/ 13759 h 9"/>
              <a:gd name="T4" fmla="*/ 11245 w 12"/>
              <a:gd name="T5" fmla="*/ 18345 h 9"/>
              <a:gd name="T6" fmla="*/ 24739 w 12"/>
              <a:gd name="T7" fmla="*/ 4586 h 9"/>
              <a:gd name="T8" fmla="*/ 6747 w 12"/>
              <a:gd name="T9" fmla="*/ 4586 h 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" h="9">
                <a:moveTo>
                  <a:pt x="3" y="2"/>
                </a:moveTo>
                <a:cubicBezTo>
                  <a:pt x="1" y="3"/>
                  <a:pt x="0" y="5"/>
                  <a:pt x="1" y="6"/>
                </a:cubicBezTo>
                <a:cubicBezTo>
                  <a:pt x="2" y="8"/>
                  <a:pt x="4" y="9"/>
                  <a:pt x="5" y="8"/>
                </a:cubicBezTo>
                <a:cubicBezTo>
                  <a:pt x="7" y="7"/>
                  <a:pt x="12" y="4"/>
                  <a:pt x="11" y="2"/>
                </a:cubicBezTo>
                <a:cubicBezTo>
                  <a:pt x="10" y="0"/>
                  <a:pt x="4" y="1"/>
                  <a:pt x="3" y="2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1" name="Freeform 453"/>
          <p:cNvSpPr/>
          <p:nvPr/>
        </p:nvSpPr>
        <p:spPr bwMode="auto">
          <a:xfrm>
            <a:off x="10460038" y="3195638"/>
            <a:ext cx="292100" cy="287337"/>
          </a:xfrm>
          <a:custGeom>
            <a:avLst/>
            <a:gdLst>
              <a:gd name="T0" fmla="*/ 146050 w 128"/>
              <a:gd name="T1" fmla="*/ 0 h 126"/>
              <a:gd name="T2" fmla="*/ 0 w 128"/>
              <a:gd name="T3" fmla="*/ 118584 h 126"/>
              <a:gd name="T4" fmla="*/ 61615 w 128"/>
              <a:gd name="T5" fmla="*/ 218924 h 126"/>
              <a:gd name="T6" fmla="*/ 61615 w 128"/>
              <a:gd name="T7" fmla="*/ 287338 h 126"/>
              <a:gd name="T8" fmla="*/ 136922 w 128"/>
              <a:gd name="T9" fmla="*/ 237168 h 126"/>
              <a:gd name="T10" fmla="*/ 146050 w 128"/>
              <a:gd name="T11" fmla="*/ 237168 h 126"/>
              <a:gd name="T12" fmla="*/ 292100 w 128"/>
              <a:gd name="T13" fmla="*/ 118584 h 126"/>
              <a:gd name="T14" fmla="*/ 146050 w 128"/>
              <a:gd name="T15" fmla="*/ 0 h 12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28" h="126">
                <a:moveTo>
                  <a:pt x="64" y="0"/>
                </a:moveTo>
                <a:cubicBezTo>
                  <a:pt x="26" y="0"/>
                  <a:pt x="0" y="23"/>
                  <a:pt x="0" y="52"/>
                </a:cubicBezTo>
                <a:cubicBezTo>
                  <a:pt x="0" y="71"/>
                  <a:pt x="8" y="87"/>
                  <a:pt x="27" y="96"/>
                </a:cubicBezTo>
                <a:cubicBezTo>
                  <a:pt x="27" y="126"/>
                  <a:pt x="27" y="126"/>
                  <a:pt x="27" y="126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61" y="104"/>
                  <a:pt x="63" y="104"/>
                  <a:pt x="64" y="104"/>
                </a:cubicBezTo>
                <a:cubicBezTo>
                  <a:pt x="102" y="104"/>
                  <a:pt x="128" y="81"/>
                  <a:pt x="128" y="52"/>
                </a:cubicBezTo>
                <a:cubicBezTo>
                  <a:pt x="128" y="23"/>
                  <a:pt x="102" y="0"/>
                  <a:pt x="64" y="0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2" name="Oval 454"/>
          <p:cNvSpPr>
            <a:spLocks noChangeArrowheads="1"/>
          </p:cNvSpPr>
          <p:nvPr/>
        </p:nvSpPr>
        <p:spPr bwMode="auto">
          <a:xfrm>
            <a:off x="10671175" y="3311525"/>
            <a:ext cx="7938" cy="9525"/>
          </a:xfrm>
          <a:prstGeom prst="ellips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73" name="Oval 455"/>
          <p:cNvSpPr>
            <a:spLocks noChangeArrowheads="1"/>
          </p:cNvSpPr>
          <p:nvPr/>
        </p:nvSpPr>
        <p:spPr bwMode="auto">
          <a:xfrm>
            <a:off x="10601325" y="3311525"/>
            <a:ext cx="9525" cy="9525"/>
          </a:xfrm>
          <a:prstGeom prst="ellips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74" name="Oval 456"/>
          <p:cNvSpPr>
            <a:spLocks noChangeArrowheads="1"/>
          </p:cNvSpPr>
          <p:nvPr/>
        </p:nvSpPr>
        <p:spPr bwMode="auto">
          <a:xfrm>
            <a:off x="10533063" y="3311525"/>
            <a:ext cx="9525" cy="9525"/>
          </a:xfrm>
          <a:prstGeom prst="ellips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75" name="Freeform 457"/>
          <p:cNvSpPr/>
          <p:nvPr/>
        </p:nvSpPr>
        <p:spPr bwMode="auto">
          <a:xfrm>
            <a:off x="11361738" y="3195638"/>
            <a:ext cx="292100" cy="287337"/>
          </a:xfrm>
          <a:custGeom>
            <a:avLst/>
            <a:gdLst>
              <a:gd name="T0" fmla="*/ 146050 w 128"/>
              <a:gd name="T1" fmla="*/ 0 h 126"/>
              <a:gd name="T2" fmla="*/ 0 w 128"/>
              <a:gd name="T3" fmla="*/ 118584 h 126"/>
              <a:gd name="T4" fmla="*/ 61615 w 128"/>
              <a:gd name="T5" fmla="*/ 218924 h 126"/>
              <a:gd name="T6" fmla="*/ 61615 w 128"/>
              <a:gd name="T7" fmla="*/ 287338 h 126"/>
              <a:gd name="T8" fmla="*/ 136922 w 128"/>
              <a:gd name="T9" fmla="*/ 237168 h 126"/>
              <a:gd name="T10" fmla="*/ 146050 w 128"/>
              <a:gd name="T11" fmla="*/ 237168 h 126"/>
              <a:gd name="T12" fmla="*/ 292100 w 128"/>
              <a:gd name="T13" fmla="*/ 118584 h 126"/>
              <a:gd name="T14" fmla="*/ 146050 w 128"/>
              <a:gd name="T15" fmla="*/ 0 h 12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28" h="126">
                <a:moveTo>
                  <a:pt x="64" y="0"/>
                </a:moveTo>
                <a:cubicBezTo>
                  <a:pt x="27" y="0"/>
                  <a:pt x="0" y="23"/>
                  <a:pt x="0" y="52"/>
                </a:cubicBezTo>
                <a:cubicBezTo>
                  <a:pt x="0" y="71"/>
                  <a:pt x="9" y="87"/>
                  <a:pt x="27" y="96"/>
                </a:cubicBezTo>
                <a:cubicBezTo>
                  <a:pt x="27" y="126"/>
                  <a:pt x="27" y="126"/>
                  <a:pt x="27" y="126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61" y="104"/>
                  <a:pt x="63" y="104"/>
                  <a:pt x="64" y="104"/>
                </a:cubicBezTo>
                <a:cubicBezTo>
                  <a:pt x="102" y="104"/>
                  <a:pt x="128" y="81"/>
                  <a:pt x="128" y="52"/>
                </a:cubicBezTo>
                <a:cubicBezTo>
                  <a:pt x="128" y="23"/>
                  <a:pt x="102" y="0"/>
                  <a:pt x="64" y="0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" name="Line 458"/>
          <p:cNvSpPr>
            <a:spLocks noChangeShapeType="1"/>
          </p:cNvSpPr>
          <p:nvPr/>
        </p:nvSpPr>
        <p:spPr bwMode="auto">
          <a:xfrm>
            <a:off x="11439525" y="3270250"/>
            <a:ext cx="136525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" name="Line 459"/>
          <p:cNvSpPr>
            <a:spLocks noChangeShapeType="1"/>
          </p:cNvSpPr>
          <p:nvPr/>
        </p:nvSpPr>
        <p:spPr bwMode="auto">
          <a:xfrm>
            <a:off x="11439525" y="3316288"/>
            <a:ext cx="136525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8" name="Line 460"/>
          <p:cNvSpPr>
            <a:spLocks noChangeShapeType="1"/>
          </p:cNvSpPr>
          <p:nvPr/>
        </p:nvSpPr>
        <p:spPr bwMode="auto">
          <a:xfrm>
            <a:off x="11439525" y="3359150"/>
            <a:ext cx="68263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9" name="Freeform 464"/>
          <p:cNvSpPr/>
          <p:nvPr/>
        </p:nvSpPr>
        <p:spPr bwMode="auto">
          <a:xfrm>
            <a:off x="9558338" y="3195638"/>
            <a:ext cx="293687" cy="287337"/>
          </a:xfrm>
          <a:custGeom>
            <a:avLst/>
            <a:gdLst>
              <a:gd name="T0" fmla="*/ 146844 w 128"/>
              <a:gd name="T1" fmla="*/ 0 h 126"/>
              <a:gd name="T2" fmla="*/ 0 w 128"/>
              <a:gd name="T3" fmla="*/ 118584 h 126"/>
              <a:gd name="T4" fmla="*/ 61950 w 128"/>
              <a:gd name="T5" fmla="*/ 218924 h 126"/>
              <a:gd name="T6" fmla="*/ 61950 w 128"/>
              <a:gd name="T7" fmla="*/ 287338 h 126"/>
              <a:gd name="T8" fmla="*/ 135372 w 128"/>
              <a:gd name="T9" fmla="*/ 237168 h 126"/>
              <a:gd name="T10" fmla="*/ 146844 w 128"/>
              <a:gd name="T11" fmla="*/ 237168 h 126"/>
              <a:gd name="T12" fmla="*/ 293688 w 128"/>
              <a:gd name="T13" fmla="*/ 118584 h 126"/>
              <a:gd name="T14" fmla="*/ 146844 w 128"/>
              <a:gd name="T15" fmla="*/ 0 h 12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28" h="126">
                <a:moveTo>
                  <a:pt x="64" y="0"/>
                </a:moveTo>
                <a:cubicBezTo>
                  <a:pt x="26" y="0"/>
                  <a:pt x="0" y="23"/>
                  <a:pt x="0" y="52"/>
                </a:cubicBezTo>
                <a:cubicBezTo>
                  <a:pt x="0" y="71"/>
                  <a:pt x="8" y="87"/>
                  <a:pt x="27" y="96"/>
                </a:cubicBezTo>
                <a:cubicBezTo>
                  <a:pt x="27" y="126"/>
                  <a:pt x="27" y="126"/>
                  <a:pt x="27" y="126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61" y="104"/>
                  <a:pt x="62" y="104"/>
                  <a:pt x="64" y="104"/>
                </a:cubicBezTo>
                <a:cubicBezTo>
                  <a:pt x="101" y="104"/>
                  <a:pt x="128" y="81"/>
                  <a:pt x="128" y="52"/>
                </a:cubicBezTo>
                <a:cubicBezTo>
                  <a:pt x="128" y="23"/>
                  <a:pt x="101" y="0"/>
                  <a:pt x="64" y="0"/>
                </a:cubicBez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0" name="Freeform 499"/>
          <p:cNvSpPr/>
          <p:nvPr/>
        </p:nvSpPr>
        <p:spPr bwMode="auto">
          <a:xfrm>
            <a:off x="11482388" y="4094163"/>
            <a:ext cx="104775" cy="292100"/>
          </a:xfrm>
          <a:custGeom>
            <a:avLst/>
            <a:gdLst>
              <a:gd name="T0" fmla="*/ 54665 w 46"/>
              <a:gd name="T1" fmla="*/ 292100 h 128"/>
              <a:gd name="T2" fmla="*/ 104775 w 46"/>
              <a:gd name="T3" fmla="*/ 203101 h 128"/>
              <a:gd name="T4" fmla="*/ 0 w 46"/>
              <a:gd name="T5" fmla="*/ 0 h 12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" h="128">
                <a:moveTo>
                  <a:pt x="24" y="128"/>
                </a:moveTo>
                <a:cubicBezTo>
                  <a:pt x="24" y="128"/>
                  <a:pt x="15" y="103"/>
                  <a:pt x="46" y="89"/>
                </a:cubicBezTo>
                <a:cubicBezTo>
                  <a:pt x="46" y="89"/>
                  <a:pt x="0" y="46"/>
                  <a:pt x="0" y="0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1" name="Freeform 500"/>
          <p:cNvSpPr/>
          <p:nvPr/>
        </p:nvSpPr>
        <p:spPr bwMode="auto">
          <a:xfrm>
            <a:off x="11377613" y="4094163"/>
            <a:ext cx="104775" cy="292100"/>
          </a:xfrm>
          <a:custGeom>
            <a:avLst/>
            <a:gdLst>
              <a:gd name="T0" fmla="*/ 50110 w 46"/>
              <a:gd name="T1" fmla="*/ 292100 h 128"/>
              <a:gd name="T2" fmla="*/ 0 w 46"/>
              <a:gd name="T3" fmla="*/ 203101 h 128"/>
              <a:gd name="T4" fmla="*/ 104775 w 46"/>
              <a:gd name="T5" fmla="*/ 0 h 12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" h="128">
                <a:moveTo>
                  <a:pt x="22" y="128"/>
                </a:moveTo>
                <a:cubicBezTo>
                  <a:pt x="22" y="128"/>
                  <a:pt x="31" y="103"/>
                  <a:pt x="0" y="89"/>
                </a:cubicBezTo>
                <a:cubicBezTo>
                  <a:pt x="0" y="89"/>
                  <a:pt x="46" y="46"/>
                  <a:pt x="46" y="0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2" name="Line 501"/>
          <p:cNvSpPr>
            <a:spLocks noChangeShapeType="1"/>
          </p:cNvSpPr>
          <p:nvPr/>
        </p:nvSpPr>
        <p:spPr bwMode="auto">
          <a:xfrm>
            <a:off x="11482388" y="4094163"/>
            <a:ext cx="0" cy="168275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3" name="Oval 502"/>
          <p:cNvSpPr>
            <a:spLocks noChangeArrowheads="1"/>
          </p:cNvSpPr>
          <p:nvPr/>
        </p:nvSpPr>
        <p:spPr bwMode="auto">
          <a:xfrm>
            <a:off x="11466513" y="4262438"/>
            <a:ext cx="31750" cy="31750"/>
          </a:xfrm>
          <a:prstGeom prst="ellips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4" name="Line 503"/>
          <p:cNvSpPr>
            <a:spLocks noChangeShapeType="1"/>
          </p:cNvSpPr>
          <p:nvPr/>
        </p:nvSpPr>
        <p:spPr bwMode="auto">
          <a:xfrm flipH="1">
            <a:off x="11387138" y="4386263"/>
            <a:ext cx="192087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5" name="Line 504"/>
          <p:cNvSpPr>
            <a:spLocks noChangeShapeType="1"/>
          </p:cNvSpPr>
          <p:nvPr/>
        </p:nvSpPr>
        <p:spPr bwMode="auto">
          <a:xfrm>
            <a:off x="11564938" y="4132263"/>
            <a:ext cx="74612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" name="Freeform 505"/>
          <p:cNvSpPr/>
          <p:nvPr/>
        </p:nvSpPr>
        <p:spPr bwMode="auto">
          <a:xfrm>
            <a:off x="10606088" y="4094163"/>
            <a:ext cx="106362" cy="292100"/>
          </a:xfrm>
          <a:custGeom>
            <a:avLst/>
            <a:gdLst>
              <a:gd name="T0" fmla="*/ 55494 w 46"/>
              <a:gd name="T1" fmla="*/ 292100 h 128"/>
              <a:gd name="T2" fmla="*/ 106363 w 46"/>
              <a:gd name="T3" fmla="*/ 203101 h 128"/>
              <a:gd name="T4" fmla="*/ 0 w 46"/>
              <a:gd name="T5" fmla="*/ 0 h 12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" h="128">
                <a:moveTo>
                  <a:pt x="24" y="128"/>
                </a:moveTo>
                <a:cubicBezTo>
                  <a:pt x="24" y="128"/>
                  <a:pt x="15" y="103"/>
                  <a:pt x="46" y="89"/>
                </a:cubicBezTo>
                <a:cubicBezTo>
                  <a:pt x="46" y="89"/>
                  <a:pt x="0" y="46"/>
                  <a:pt x="0" y="0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" name="Freeform 506"/>
          <p:cNvSpPr/>
          <p:nvPr/>
        </p:nvSpPr>
        <p:spPr bwMode="auto">
          <a:xfrm>
            <a:off x="10501313" y="4094163"/>
            <a:ext cx="104775" cy="292100"/>
          </a:xfrm>
          <a:custGeom>
            <a:avLst/>
            <a:gdLst>
              <a:gd name="T0" fmla="*/ 50110 w 46"/>
              <a:gd name="T1" fmla="*/ 292100 h 128"/>
              <a:gd name="T2" fmla="*/ 0 w 46"/>
              <a:gd name="T3" fmla="*/ 203101 h 128"/>
              <a:gd name="T4" fmla="*/ 104775 w 46"/>
              <a:gd name="T5" fmla="*/ 0 h 12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" h="128">
                <a:moveTo>
                  <a:pt x="22" y="128"/>
                </a:moveTo>
                <a:cubicBezTo>
                  <a:pt x="22" y="128"/>
                  <a:pt x="31" y="103"/>
                  <a:pt x="0" y="89"/>
                </a:cubicBezTo>
                <a:cubicBezTo>
                  <a:pt x="0" y="89"/>
                  <a:pt x="46" y="46"/>
                  <a:pt x="46" y="0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8" name="Line 507"/>
          <p:cNvSpPr>
            <a:spLocks noChangeShapeType="1"/>
          </p:cNvSpPr>
          <p:nvPr/>
        </p:nvSpPr>
        <p:spPr bwMode="auto">
          <a:xfrm>
            <a:off x="10606088" y="4094163"/>
            <a:ext cx="0" cy="168275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9" name="Oval 508"/>
          <p:cNvSpPr>
            <a:spLocks noChangeArrowheads="1"/>
          </p:cNvSpPr>
          <p:nvPr/>
        </p:nvSpPr>
        <p:spPr bwMode="auto">
          <a:xfrm>
            <a:off x="10590213" y="4262438"/>
            <a:ext cx="31750" cy="31750"/>
          </a:xfrm>
          <a:prstGeom prst="ellips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0" name="Line 509"/>
          <p:cNvSpPr>
            <a:spLocks noChangeShapeType="1"/>
          </p:cNvSpPr>
          <p:nvPr/>
        </p:nvSpPr>
        <p:spPr bwMode="auto">
          <a:xfrm flipH="1">
            <a:off x="10510838" y="4386263"/>
            <a:ext cx="192087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1" name="Freeform 539"/>
          <p:cNvSpPr/>
          <p:nvPr/>
        </p:nvSpPr>
        <p:spPr bwMode="auto">
          <a:xfrm>
            <a:off x="9598025" y="4094163"/>
            <a:ext cx="107950" cy="292100"/>
          </a:xfrm>
          <a:custGeom>
            <a:avLst/>
            <a:gdLst>
              <a:gd name="T0" fmla="*/ 52827 w 47"/>
              <a:gd name="T1" fmla="*/ 0 h 128"/>
              <a:gd name="T2" fmla="*/ 0 w 47"/>
              <a:gd name="T3" fmla="*/ 88999 h 128"/>
              <a:gd name="T4" fmla="*/ 107950 w 47"/>
              <a:gd name="T5" fmla="*/ 292100 h 12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7" h="128">
                <a:moveTo>
                  <a:pt x="23" y="0"/>
                </a:moveTo>
                <a:cubicBezTo>
                  <a:pt x="23" y="0"/>
                  <a:pt x="32" y="25"/>
                  <a:pt x="0" y="39"/>
                </a:cubicBezTo>
                <a:cubicBezTo>
                  <a:pt x="0" y="39"/>
                  <a:pt x="47" y="83"/>
                  <a:pt x="47" y="128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2" name="Freeform 540"/>
          <p:cNvSpPr/>
          <p:nvPr/>
        </p:nvSpPr>
        <p:spPr bwMode="auto">
          <a:xfrm>
            <a:off x="9705975" y="4094163"/>
            <a:ext cx="104775" cy="292100"/>
          </a:xfrm>
          <a:custGeom>
            <a:avLst/>
            <a:gdLst>
              <a:gd name="T0" fmla="*/ 54665 w 46"/>
              <a:gd name="T1" fmla="*/ 0 h 128"/>
              <a:gd name="T2" fmla="*/ 104775 w 46"/>
              <a:gd name="T3" fmla="*/ 88999 h 128"/>
              <a:gd name="T4" fmla="*/ 0 w 46"/>
              <a:gd name="T5" fmla="*/ 292100 h 12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" h="128">
                <a:moveTo>
                  <a:pt x="24" y="0"/>
                </a:moveTo>
                <a:cubicBezTo>
                  <a:pt x="24" y="0"/>
                  <a:pt x="15" y="25"/>
                  <a:pt x="46" y="39"/>
                </a:cubicBezTo>
                <a:cubicBezTo>
                  <a:pt x="46" y="39"/>
                  <a:pt x="0" y="83"/>
                  <a:pt x="0" y="128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3" name="Line 541"/>
          <p:cNvSpPr>
            <a:spLocks noChangeShapeType="1"/>
          </p:cNvSpPr>
          <p:nvPr/>
        </p:nvSpPr>
        <p:spPr bwMode="auto">
          <a:xfrm flipV="1">
            <a:off x="9705975" y="4217988"/>
            <a:ext cx="0" cy="168275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4" name="Oval 542"/>
          <p:cNvSpPr>
            <a:spLocks noChangeArrowheads="1"/>
          </p:cNvSpPr>
          <p:nvPr/>
        </p:nvSpPr>
        <p:spPr bwMode="auto">
          <a:xfrm>
            <a:off x="9690100" y="4184650"/>
            <a:ext cx="31750" cy="33338"/>
          </a:xfrm>
          <a:prstGeom prst="ellips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5" name="Line 543"/>
          <p:cNvSpPr>
            <a:spLocks noChangeShapeType="1"/>
          </p:cNvSpPr>
          <p:nvPr/>
        </p:nvSpPr>
        <p:spPr bwMode="auto">
          <a:xfrm>
            <a:off x="9609138" y="4094163"/>
            <a:ext cx="192087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6" name="Line 544"/>
          <p:cNvSpPr>
            <a:spLocks noChangeShapeType="1"/>
          </p:cNvSpPr>
          <p:nvPr/>
        </p:nvSpPr>
        <p:spPr bwMode="auto">
          <a:xfrm flipH="1">
            <a:off x="9604375" y="5241925"/>
            <a:ext cx="201613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" name="Line 545"/>
          <p:cNvSpPr>
            <a:spLocks noChangeShapeType="1"/>
          </p:cNvSpPr>
          <p:nvPr/>
        </p:nvSpPr>
        <p:spPr bwMode="auto">
          <a:xfrm flipH="1">
            <a:off x="9604375" y="5175250"/>
            <a:ext cx="201613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8" name="Line 546"/>
          <p:cNvSpPr>
            <a:spLocks noChangeShapeType="1"/>
          </p:cNvSpPr>
          <p:nvPr/>
        </p:nvSpPr>
        <p:spPr bwMode="auto">
          <a:xfrm flipH="1">
            <a:off x="9604375" y="5108575"/>
            <a:ext cx="201613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9" name="Line 547"/>
          <p:cNvSpPr>
            <a:spLocks noChangeShapeType="1"/>
          </p:cNvSpPr>
          <p:nvPr/>
        </p:nvSpPr>
        <p:spPr bwMode="auto">
          <a:xfrm flipH="1">
            <a:off x="9604375" y="5041900"/>
            <a:ext cx="201613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0" name="Line 548"/>
          <p:cNvSpPr>
            <a:spLocks noChangeShapeType="1"/>
          </p:cNvSpPr>
          <p:nvPr/>
        </p:nvSpPr>
        <p:spPr bwMode="auto">
          <a:xfrm flipH="1">
            <a:off x="10506075" y="5241925"/>
            <a:ext cx="100013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1" name="Line 549"/>
          <p:cNvSpPr>
            <a:spLocks noChangeShapeType="1"/>
          </p:cNvSpPr>
          <p:nvPr/>
        </p:nvSpPr>
        <p:spPr bwMode="auto">
          <a:xfrm flipH="1">
            <a:off x="10506075" y="5175250"/>
            <a:ext cx="201613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2" name="Line 550"/>
          <p:cNvSpPr>
            <a:spLocks noChangeShapeType="1"/>
          </p:cNvSpPr>
          <p:nvPr/>
        </p:nvSpPr>
        <p:spPr bwMode="auto">
          <a:xfrm flipH="1">
            <a:off x="10506075" y="5108575"/>
            <a:ext cx="201613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3" name="Line 551"/>
          <p:cNvSpPr>
            <a:spLocks noChangeShapeType="1"/>
          </p:cNvSpPr>
          <p:nvPr/>
        </p:nvSpPr>
        <p:spPr bwMode="auto">
          <a:xfrm flipH="1">
            <a:off x="10506075" y="5041900"/>
            <a:ext cx="201613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4" name="Line 552"/>
          <p:cNvSpPr>
            <a:spLocks noChangeShapeType="1"/>
          </p:cNvSpPr>
          <p:nvPr/>
        </p:nvSpPr>
        <p:spPr bwMode="auto">
          <a:xfrm flipH="1">
            <a:off x="11456988" y="5241925"/>
            <a:ext cx="101600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5" name="Line 553"/>
          <p:cNvSpPr>
            <a:spLocks noChangeShapeType="1"/>
          </p:cNvSpPr>
          <p:nvPr/>
        </p:nvSpPr>
        <p:spPr bwMode="auto">
          <a:xfrm flipH="1">
            <a:off x="11407775" y="5175250"/>
            <a:ext cx="200025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6" name="Line 554"/>
          <p:cNvSpPr>
            <a:spLocks noChangeShapeType="1"/>
          </p:cNvSpPr>
          <p:nvPr/>
        </p:nvSpPr>
        <p:spPr bwMode="auto">
          <a:xfrm flipH="1">
            <a:off x="11407775" y="5108575"/>
            <a:ext cx="200025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" name="Line 555"/>
          <p:cNvSpPr>
            <a:spLocks noChangeShapeType="1"/>
          </p:cNvSpPr>
          <p:nvPr/>
        </p:nvSpPr>
        <p:spPr bwMode="auto">
          <a:xfrm flipH="1">
            <a:off x="11407775" y="5041900"/>
            <a:ext cx="200025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" name="Freeform 595"/>
          <p:cNvSpPr/>
          <p:nvPr/>
        </p:nvSpPr>
        <p:spPr bwMode="auto">
          <a:xfrm>
            <a:off x="10460038" y="5916613"/>
            <a:ext cx="292100" cy="209550"/>
          </a:xfrm>
          <a:custGeom>
            <a:avLst/>
            <a:gdLst>
              <a:gd name="T0" fmla="*/ 292100 w 128"/>
              <a:gd name="T1" fmla="*/ 191328 h 92"/>
              <a:gd name="T2" fmla="*/ 273844 w 128"/>
              <a:gd name="T3" fmla="*/ 209550 h 92"/>
              <a:gd name="T4" fmla="*/ 18256 w 128"/>
              <a:gd name="T5" fmla="*/ 209550 h 92"/>
              <a:gd name="T6" fmla="*/ 0 w 128"/>
              <a:gd name="T7" fmla="*/ 191328 h 92"/>
              <a:gd name="T8" fmla="*/ 0 w 128"/>
              <a:gd name="T9" fmla="*/ 18222 h 92"/>
              <a:gd name="T10" fmla="*/ 18256 w 128"/>
              <a:gd name="T11" fmla="*/ 0 h 92"/>
              <a:gd name="T12" fmla="*/ 273844 w 128"/>
              <a:gd name="T13" fmla="*/ 0 h 92"/>
              <a:gd name="T14" fmla="*/ 292100 w 128"/>
              <a:gd name="T15" fmla="*/ 18222 h 92"/>
              <a:gd name="T16" fmla="*/ 292100 w 128"/>
              <a:gd name="T17" fmla="*/ 191328 h 9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8" h="92">
                <a:moveTo>
                  <a:pt x="128" y="84"/>
                </a:moveTo>
                <a:cubicBezTo>
                  <a:pt x="128" y="89"/>
                  <a:pt x="124" y="92"/>
                  <a:pt x="120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4" y="92"/>
                  <a:pt x="0" y="89"/>
                  <a:pt x="0" y="84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4" y="0"/>
                  <a:pt x="128" y="4"/>
                  <a:pt x="128" y="8"/>
                </a:cubicBezTo>
                <a:lnTo>
                  <a:pt x="128" y="84"/>
                </a:ln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" name="Line 596"/>
          <p:cNvSpPr>
            <a:spLocks noChangeShapeType="1"/>
          </p:cNvSpPr>
          <p:nvPr/>
        </p:nvSpPr>
        <p:spPr bwMode="auto">
          <a:xfrm>
            <a:off x="10547350" y="6169025"/>
            <a:ext cx="119063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" name="Freeform 597"/>
          <p:cNvSpPr/>
          <p:nvPr/>
        </p:nvSpPr>
        <p:spPr bwMode="auto">
          <a:xfrm>
            <a:off x="10579100" y="5970588"/>
            <a:ext cx="55563" cy="92075"/>
          </a:xfrm>
          <a:custGeom>
            <a:avLst/>
            <a:gdLst>
              <a:gd name="T0" fmla="*/ 55563 w 35"/>
              <a:gd name="T1" fmla="*/ 47625 h 58"/>
              <a:gd name="T2" fmla="*/ 0 w 35"/>
              <a:gd name="T3" fmla="*/ 0 h 58"/>
              <a:gd name="T4" fmla="*/ 0 w 35"/>
              <a:gd name="T5" fmla="*/ 73025 h 58"/>
              <a:gd name="T6" fmla="*/ 15875 w 35"/>
              <a:gd name="T7" fmla="*/ 52388 h 58"/>
              <a:gd name="T8" fmla="*/ 34925 w 35"/>
              <a:gd name="T9" fmla="*/ 92075 h 58"/>
              <a:gd name="T10" fmla="*/ 46038 w 35"/>
              <a:gd name="T11" fmla="*/ 87313 h 58"/>
              <a:gd name="T12" fmla="*/ 26988 w 35"/>
              <a:gd name="T13" fmla="*/ 47625 h 58"/>
              <a:gd name="T14" fmla="*/ 55563 w 35"/>
              <a:gd name="T15" fmla="*/ 47625 h 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5" h="58">
                <a:moveTo>
                  <a:pt x="35" y="30"/>
                </a:moveTo>
                <a:lnTo>
                  <a:pt x="0" y="0"/>
                </a:lnTo>
                <a:lnTo>
                  <a:pt x="0" y="46"/>
                </a:lnTo>
                <a:lnTo>
                  <a:pt x="10" y="33"/>
                </a:lnTo>
                <a:lnTo>
                  <a:pt x="22" y="58"/>
                </a:lnTo>
                <a:lnTo>
                  <a:pt x="29" y="55"/>
                </a:lnTo>
                <a:lnTo>
                  <a:pt x="17" y="30"/>
                </a:lnTo>
                <a:lnTo>
                  <a:pt x="35" y="30"/>
                </a:ln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" name="Line 598"/>
          <p:cNvSpPr>
            <a:spLocks noChangeShapeType="1"/>
          </p:cNvSpPr>
          <p:nvPr/>
        </p:nvSpPr>
        <p:spPr bwMode="auto">
          <a:xfrm>
            <a:off x="10606088" y="6126163"/>
            <a:ext cx="0" cy="42862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2" name="Freeform 599"/>
          <p:cNvSpPr/>
          <p:nvPr/>
        </p:nvSpPr>
        <p:spPr bwMode="auto">
          <a:xfrm>
            <a:off x="9558338" y="5916613"/>
            <a:ext cx="293687" cy="209550"/>
          </a:xfrm>
          <a:custGeom>
            <a:avLst/>
            <a:gdLst>
              <a:gd name="T0" fmla="*/ 293688 w 128"/>
              <a:gd name="T1" fmla="*/ 191328 h 92"/>
              <a:gd name="T2" fmla="*/ 275333 w 128"/>
              <a:gd name="T3" fmla="*/ 209550 h 92"/>
              <a:gd name="T4" fmla="*/ 18356 w 128"/>
              <a:gd name="T5" fmla="*/ 209550 h 92"/>
              <a:gd name="T6" fmla="*/ 0 w 128"/>
              <a:gd name="T7" fmla="*/ 191328 h 92"/>
              <a:gd name="T8" fmla="*/ 0 w 128"/>
              <a:gd name="T9" fmla="*/ 18222 h 92"/>
              <a:gd name="T10" fmla="*/ 18356 w 128"/>
              <a:gd name="T11" fmla="*/ 0 h 92"/>
              <a:gd name="T12" fmla="*/ 275333 w 128"/>
              <a:gd name="T13" fmla="*/ 0 h 92"/>
              <a:gd name="T14" fmla="*/ 293688 w 128"/>
              <a:gd name="T15" fmla="*/ 18222 h 92"/>
              <a:gd name="T16" fmla="*/ 293688 w 128"/>
              <a:gd name="T17" fmla="*/ 191328 h 9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8" h="92">
                <a:moveTo>
                  <a:pt x="128" y="84"/>
                </a:moveTo>
                <a:cubicBezTo>
                  <a:pt x="128" y="89"/>
                  <a:pt x="124" y="92"/>
                  <a:pt x="120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3" y="92"/>
                  <a:pt x="0" y="89"/>
                  <a:pt x="0" y="84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8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4" y="0"/>
                  <a:pt x="128" y="4"/>
                  <a:pt x="128" y="8"/>
                </a:cubicBezTo>
                <a:lnTo>
                  <a:pt x="128" y="84"/>
                </a:ln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" name="Line 600"/>
          <p:cNvSpPr>
            <a:spLocks noChangeShapeType="1"/>
          </p:cNvSpPr>
          <p:nvPr/>
        </p:nvSpPr>
        <p:spPr bwMode="auto">
          <a:xfrm>
            <a:off x="9645650" y="6169025"/>
            <a:ext cx="117475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" name="Line 601"/>
          <p:cNvSpPr>
            <a:spLocks noChangeShapeType="1"/>
          </p:cNvSpPr>
          <p:nvPr/>
        </p:nvSpPr>
        <p:spPr bwMode="auto">
          <a:xfrm>
            <a:off x="9705975" y="6126163"/>
            <a:ext cx="0" cy="42862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5" name="Freeform 602"/>
          <p:cNvSpPr/>
          <p:nvPr/>
        </p:nvSpPr>
        <p:spPr bwMode="auto">
          <a:xfrm>
            <a:off x="11361738" y="5916613"/>
            <a:ext cx="292100" cy="209550"/>
          </a:xfrm>
          <a:custGeom>
            <a:avLst/>
            <a:gdLst>
              <a:gd name="T0" fmla="*/ 292100 w 128"/>
              <a:gd name="T1" fmla="*/ 191328 h 92"/>
              <a:gd name="T2" fmla="*/ 273844 w 128"/>
              <a:gd name="T3" fmla="*/ 209550 h 92"/>
              <a:gd name="T4" fmla="*/ 18256 w 128"/>
              <a:gd name="T5" fmla="*/ 209550 h 92"/>
              <a:gd name="T6" fmla="*/ 0 w 128"/>
              <a:gd name="T7" fmla="*/ 191328 h 92"/>
              <a:gd name="T8" fmla="*/ 0 w 128"/>
              <a:gd name="T9" fmla="*/ 18222 h 92"/>
              <a:gd name="T10" fmla="*/ 18256 w 128"/>
              <a:gd name="T11" fmla="*/ 0 h 92"/>
              <a:gd name="T12" fmla="*/ 273844 w 128"/>
              <a:gd name="T13" fmla="*/ 0 h 92"/>
              <a:gd name="T14" fmla="*/ 292100 w 128"/>
              <a:gd name="T15" fmla="*/ 18222 h 92"/>
              <a:gd name="T16" fmla="*/ 292100 w 128"/>
              <a:gd name="T17" fmla="*/ 191328 h 9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8" h="92">
                <a:moveTo>
                  <a:pt x="128" y="84"/>
                </a:moveTo>
                <a:cubicBezTo>
                  <a:pt x="128" y="89"/>
                  <a:pt x="125" y="92"/>
                  <a:pt x="120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4" y="92"/>
                  <a:pt x="0" y="89"/>
                  <a:pt x="0" y="84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5" y="0"/>
                  <a:pt x="128" y="4"/>
                  <a:pt x="128" y="8"/>
                </a:cubicBezTo>
                <a:lnTo>
                  <a:pt x="128" y="84"/>
                </a:lnTo>
                <a:close/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6" name="Line 603"/>
          <p:cNvSpPr>
            <a:spLocks noChangeShapeType="1"/>
          </p:cNvSpPr>
          <p:nvPr/>
        </p:nvSpPr>
        <p:spPr bwMode="auto">
          <a:xfrm>
            <a:off x="11450638" y="6169025"/>
            <a:ext cx="115887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" name="Oval 604"/>
          <p:cNvSpPr>
            <a:spLocks noChangeArrowheads="1"/>
          </p:cNvSpPr>
          <p:nvPr/>
        </p:nvSpPr>
        <p:spPr bwMode="auto">
          <a:xfrm>
            <a:off x="11472863" y="5981700"/>
            <a:ext cx="57150" cy="57150"/>
          </a:xfrm>
          <a:prstGeom prst="ellips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18" name="Line 605"/>
          <p:cNvSpPr>
            <a:spLocks noChangeShapeType="1"/>
          </p:cNvSpPr>
          <p:nvPr/>
        </p:nvSpPr>
        <p:spPr bwMode="auto">
          <a:xfrm>
            <a:off x="11523663" y="6032500"/>
            <a:ext cx="20637" cy="1905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9" name="Line 606"/>
          <p:cNvSpPr>
            <a:spLocks noChangeShapeType="1"/>
          </p:cNvSpPr>
          <p:nvPr/>
        </p:nvSpPr>
        <p:spPr bwMode="auto">
          <a:xfrm>
            <a:off x="11507788" y="6126163"/>
            <a:ext cx="0" cy="42862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0" name="Freeform 899"/>
          <p:cNvSpPr/>
          <p:nvPr/>
        </p:nvSpPr>
        <p:spPr bwMode="auto">
          <a:xfrm>
            <a:off x="3360738" y="4149725"/>
            <a:ext cx="52387" cy="177800"/>
          </a:xfrm>
          <a:custGeom>
            <a:avLst/>
            <a:gdLst>
              <a:gd name="T0" fmla="*/ 0 w 23"/>
              <a:gd name="T1" fmla="*/ 177800 h 78"/>
              <a:gd name="T2" fmla="*/ 0 w 23"/>
              <a:gd name="T3" fmla="*/ 27354 h 78"/>
              <a:gd name="T4" fmla="*/ 25055 w 23"/>
              <a:gd name="T5" fmla="*/ 0 h 78"/>
              <a:gd name="T6" fmla="*/ 52388 w 23"/>
              <a:gd name="T7" fmla="*/ 27354 h 78"/>
              <a:gd name="T8" fmla="*/ 52388 w 23"/>
              <a:gd name="T9" fmla="*/ 125372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" h="78">
                <a:moveTo>
                  <a:pt x="0" y="78"/>
                </a:move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17" y="0"/>
                  <a:pt x="23" y="6"/>
                  <a:pt x="23" y="12"/>
                </a:cubicBezTo>
                <a:cubicBezTo>
                  <a:pt x="23" y="55"/>
                  <a:pt x="23" y="55"/>
                  <a:pt x="23" y="55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1" name="Freeform 900"/>
          <p:cNvSpPr/>
          <p:nvPr/>
        </p:nvSpPr>
        <p:spPr bwMode="auto">
          <a:xfrm>
            <a:off x="3294063" y="4298950"/>
            <a:ext cx="85725" cy="120650"/>
          </a:xfrm>
          <a:custGeom>
            <a:avLst/>
            <a:gdLst>
              <a:gd name="T0" fmla="*/ 85725 w 38"/>
              <a:gd name="T1" fmla="*/ 120650 h 53"/>
              <a:gd name="T2" fmla="*/ 18047 w 38"/>
              <a:gd name="T3" fmla="*/ 54634 h 53"/>
              <a:gd name="T4" fmla="*/ 11280 w 38"/>
              <a:gd name="T5" fmla="*/ 9106 h 53"/>
              <a:gd name="T6" fmla="*/ 47374 w 38"/>
              <a:gd name="T7" fmla="*/ 11382 h 53"/>
              <a:gd name="T8" fmla="*/ 65422 w 38"/>
              <a:gd name="T9" fmla="*/ 29593 h 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8" h="53">
                <a:moveTo>
                  <a:pt x="38" y="53"/>
                </a:moveTo>
                <a:cubicBezTo>
                  <a:pt x="8" y="24"/>
                  <a:pt x="8" y="24"/>
                  <a:pt x="8" y="24"/>
                </a:cubicBezTo>
                <a:cubicBezTo>
                  <a:pt x="2" y="17"/>
                  <a:pt x="0" y="9"/>
                  <a:pt x="5" y="4"/>
                </a:cubicBezTo>
                <a:cubicBezTo>
                  <a:pt x="9" y="0"/>
                  <a:pt x="16" y="0"/>
                  <a:pt x="21" y="5"/>
                </a:cubicBezTo>
                <a:cubicBezTo>
                  <a:pt x="25" y="9"/>
                  <a:pt x="29" y="13"/>
                  <a:pt x="29" y="13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2" name="Freeform 901"/>
          <p:cNvSpPr/>
          <p:nvPr/>
        </p:nvSpPr>
        <p:spPr bwMode="auto">
          <a:xfrm>
            <a:off x="3413125" y="4233863"/>
            <a:ext cx="49213" cy="46037"/>
          </a:xfrm>
          <a:custGeom>
            <a:avLst/>
            <a:gdLst>
              <a:gd name="T0" fmla="*/ 0 w 22"/>
              <a:gd name="T1" fmla="*/ 46038 h 20"/>
              <a:gd name="T2" fmla="*/ 0 w 22"/>
              <a:gd name="T3" fmla="*/ 23019 h 20"/>
              <a:gd name="T4" fmla="*/ 24607 w 22"/>
              <a:gd name="T5" fmla="*/ 0 h 20"/>
              <a:gd name="T6" fmla="*/ 49213 w 22"/>
              <a:gd name="T7" fmla="*/ 23019 h 20"/>
              <a:gd name="T8" fmla="*/ 49213 w 22"/>
              <a:gd name="T9" fmla="*/ 46038 h 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" h="20">
                <a:moveTo>
                  <a:pt x="0" y="20"/>
                </a:moveTo>
                <a:cubicBezTo>
                  <a:pt x="0" y="20"/>
                  <a:pt x="0" y="16"/>
                  <a:pt x="0" y="10"/>
                </a:cubicBezTo>
                <a:cubicBezTo>
                  <a:pt x="0" y="5"/>
                  <a:pt x="5" y="0"/>
                  <a:pt x="11" y="0"/>
                </a:cubicBezTo>
                <a:cubicBezTo>
                  <a:pt x="17" y="0"/>
                  <a:pt x="22" y="5"/>
                  <a:pt x="22" y="10"/>
                </a:cubicBezTo>
                <a:cubicBezTo>
                  <a:pt x="22" y="16"/>
                  <a:pt x="22" y="20"/>
                  <a:pt x="22" y="20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3" name="Freeform 902"/>
          <p:cNvSpPr/>
          <p:nvPr/>
        </p:nvSpPr>
        <p:spPr bwMode="auto">
          <a:xfrm>
            <a:off x="3462338" y="4241800"/>
            <a:ext cx="50800" cy="38100"/>
          </a:xfrm>
          <a:custGeom>
            <a:avLst/>
            <a:gdLst>
              <a:gd name="T0" fmla="*/ 0 w 22"/>
              <a:gd name="T1" fmla="*/ 38100 h 17"/>
              <a:gd name="T2" fmla="*/ 0 w 22"/>
              <a:gd name="T3" fmla="*/ 20171 h 17"/>
              <a:gd name="T4" fmla="*/ 25400 w 22"/>
              <a:gd name="T5" fmla="*/ 0 h 17"/>
              <a:gd name="T6" fmla="*/ 50800 w 22"/>
              <a:gd name="T7" fmla="*/ 20171 h 17"/>
              <a:gd name="T8" fmla="*/ 50800 w 22"/>
              <a:gd name="T9" fmla="*/ 38100 h 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" h="17">
                <a:moveTo>
                  <a:pt x="0" y="17"/>
                </a:moveTo>
                <a:cubicBezTo>
                  <a:pt x="0" y="17"/>
                  <a:pt x="0" y="13"/>
                  <a:pt x="0" y="9"/>
                </a:cubicBezTo>
                <a:cubicBezTo>
                  <a:pt x="0" y="4"/>
                  <a:pt x="5" y="0"/>
                  <a:pt x="11" y="0"/>
                </a:cubicBezTo>
                <a:cubicBezTo>
                  <a:pt x="17" y="0"/>
                  <a:pt x="22" y="4"/>
                  <a:pt x="22" y="9"/>
                </a:cubicBezTo>
                <a:cubicBezTo>
                  <a:pt x="22" y="13"/>
                  <a:pt x="22" y="17"/>
                  <a:pt x="22" y="17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4" name="Freeform 903"/>
          <p:cNvSpPr/>
          <p:nvPr/>
        </p:nvSpPr>
        <p:spPr bwMode="auto">
          <a:xfrm>
            <a:off x="3513138" y="4248150"/>
            <a:ext cx="52387" cy="92075"/>
          </a:xfrm>
          <a:custGeom>
            <a:avLst/>
            <a:gdLst>
              <a:gd name="T0" fmla="*/ 0 w 23"/>
              <a:gd name="T1" fmla="*/ 32226 h 40"/>
              <a:gd name="T2" fmla="*/ 0 w 23"/>
              <a:gd name="T3" fmla="*/ 16113 h 40"/>
              <a:gd name="T4" fmla="*/ 27333 w 23"/>
              <a:gd name="T5" fmla="*/ 0 h 40"/>
              <a:gd name="T6" fmla="*/ 52388 w 23"/>
              <a:gd name="T7" fmla="*/ 27623 h 40"/>
              <a:gd name="T8" fmla="*/ 52388 w 23"/>
              <a:gd name="T9" fmla="*/ 92075 h 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" h="40">
                <a:moveTo>
                  <a:pt x="0" y="14"/>
                </a:moveTo>
                <a:cubicBezTo>
                  <a:pt x="0" y="14"/>
                  <a:pt x="0" y="11"/>
                  <a:pt x="0" y="7"/>
                </a:cubicBezTo>
                <a:cubicBezTo>
                  <a:pt x="0" y="3"/>
                  <a:pt x="5" y="0"/>
                  <a:pt x="12" y="0"/>
                </a:cubicBezTo>
                <a:cubicBezTo>
                  <a:pt x="18" y="0"/>
                  <a:pt x="23" y="6"/>
                  <a:pt x="23" y="12"/>
                </a:cubicBezTo>
                <a:cubicBezTo>
                  <a:pt x="23" y="40"/>
                  <a:pt x="23" y="40"/>
                  <a:pt x="23" y="40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5" name="Freeform 904"/>
          <p:cNvSpPr/>
          <p:nvPr/>
        </p:nvSpPr>
        <p:spPr bwMode="auto">
          <a:xfrm>
            <a:off x="3379788" y="4335463"/>
            <a:ext cx="185737" cy="84137"/>
          </a:xfrm>
          <a:custGeom>
            <a:avLst/>
            <a:gdLst>
              <a:gd name="T0" fmla="*/ 185738 w 81"/>
              <a:gd name="T1" fmla="*/ 0 h 37"/>
              <a:gd name="T2" fmla="*/ 185738 w 81"/>
              <a:gd name="T3" fmla="*/ 47754 h 37"/>
              <a:gd name="T4" fmla="*/ 149049 w 81"/>
              <a:gd name="T5" fmla="*/ 84138 h 37"/>
              <a:gd name="T6" fmla="*/ 36689 w 81"/>
              <a:gd name="T7" fmla="*/ 84138 h 37"/>
              <a:gd name="T8" fmla="*/ 0 w 81"/>
              <a:gd name="T9" fmla="*/ 84138 h 37"/>
              <a:gd name="T10" fmla="*/ 0 w 81"/>
              <a:gd name="T11" fmla="*/ 84138 h 3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1" h="37">
                <a:moveTo>
                  <a:pt x="81" y="0"/>
                </a:moveTo>
                <a:cubicBezTo>
                  <a:pt x="81" y="21"/>
                  <a:pt x="81" y="21"/>
                  <a:pt x="81" y="21"/>
                </a:cubicBezTo>
                <a:cubicBezTo>
                  <a:pt x="81" y="30"/>
                  <a:pt x="74" y="37"/>
                  <a:pt x="65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7" y="37"/>
                  <a:pt x="0" y="37"/>
                  <a:pt x="0" y="37"/>
                </a:cubicBezTo>
                <a:cubicBezTo>
                  <a:pt x="0" y="37"/>
                  <a:pt x="0" y="37"/>
                  <a:pt x="0" y="37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6" name="Line 905"/>
          <p:cNvSpPr>
            <a:spLocks noChangeShapeType="1"/>
          </p:cNvSpPr>
          <p:nvPr/>
        </p:nvSpPr>
        <p:spPr bwMode="auto">
          <a:xfrm flipV="1">
            <a:off x="3384550" y="4040188"/>
            <a:ext cx="0" cy="5715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" name="Line 906"/>
          <p:cNvSpPr>
            <a:spLocks noChangeShapeType="1"/>
          </p:cNvSpPr>
          <p:nvPr/>
        </p:nvSpPr>
        <p:spPr bwMode="auto">
          <a:xfrm flipV="1">
            <a:off x="3424238" y="4071938"/>
            <a:ext cx="38100" cy="39687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8" name="Line 907"/>
          <p:cNvSpPr>
            <a:spLocks noChangeShapeType="1"/>
          </p:cNvSpPr>
          <p:nvPr/>
        </p:nvSpPr>
        <p:spPr bwMode="auto">
          <a:xfrm>
            <a:off x="3444875" y="4143375"/>
            <a:ext cx="53975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9" name="Line 908"/>
          <p:cNvSpPr>
            <a:spLocks noChangeShapeType="1"/>
          </p:cNvSpPr>
          <p:nvPr/>
        </p:nvSpPr>
        <p:spPr bwMode="auto">
          <a:xfrm flipH="1" flipV="1">
            <a:off x="3306763" y="4071938"/>
            <a:ext cx="41275" cy="39687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0" name="Line 909"/>
          <p:cNvSpPr>
            <a:spLocks noChangeShapeType="1"/>
          </p:cNvSpPr>
          <p:nvPr/>
        </p:nvSpPr>
        <p:spPr bwMode="auto">
          <a:xfrm flipH="1">
            <a:off x="3270250" y="4143375"/>
            <a:ext cx="57150" cy="0"/>
          </a:xfrm>
          <a:prstGeom prst="line">
            <a:avLst/>
          </a:prstGeom>
          <a:noFill/>
          <a:ln w="952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1" name="Freeform 910"/>
          <p:cNvSpPr/>
          <p:nvPr/>
        </p:nvSpPr>
        <p:spPr bwMode="auto">
          <a:xfrm>
            <a:off x="2432050" y="4078288"/>
            <a:ext cx="109538" cy="106362"/>
          </a:xfrm>
          <a:custGeom>
            <a:avLst/>
            <a:gdLst>
              <a:gd name="T0" fmla="*/ 27385 w 48"/>
              <a:gd name="T1" fmla="*/ 106363 h 46"/>
              <a:gd name="T2" fmla="*/ 0 w 48"/>
              <a:gd name="T3" fmla="*/ 57806 h 46"/>
              <a:gd name="T4" fmla="*/ 54769 w 48"/>
              <a:gd name="T5" fmla="*/ 0 h 46"/>
              <a:gd name="T6" fmla="*/ 93564 w 48"/>
              <a:gd name="T7" fmla="*/ 16186 h 46"/>
              <a:gd name="T8" fmla="*/ 109538 w 48"/>
              <a:gd name="T9" fmla="*/ 57806 h 46"/>
              <a:gd name="T10" fmla="*/ 82154 w 48"/>
              <a:gd name="T11" fmla="*/ 106363 h 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8" h="46">
                <a:moveTo>
                  <a:pt x="12" y="46"/>
                </a:moveTo>
                <a:cubicBezTo>
                  <a:pt x="5" y="42"/>
                  <a:pt x="0" y="34"/>
                  <a:pt x="0" y="25"/>
                </a:cubicBezTo>
                <a:cubicBezTo>
                  <a:pt x="0" y="11"/>
                  <a:pt x="10" y="0"/>
                  <a:pt x="24" y="0"/>
                </a:cubicBezTo>
                <a:cubicBezTo>
                  <a:pt x="31" y="0"/>
                  <a:pt x="37" y="3"/>
                  <a:pt x="41" y="7"/>
                </a:cubicBezTo>
                <a:cubicBezTo>
                  <a:pt x="46" y="12"/>
                  <a:pt x="48" y="18"/>
                  <a:pt x="48" y="25"/>
                </a:cubicBezTo>
                <a:cubicBezTo>
                  <a:pt x="48" y="34"/>
                  <a:pt x="43" y="42"/>
                  <a:pt x="36" y="46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2" name="Freeform 911"/>
          <p:cNvSpPr/>
          <p:nvPr/>
        </p:nvSpPr>
        <p:spPr bwMode="auto">
          <a:xfrm>
            <a:off x="2460625" y="4111625"/>
            <a:ext cx="52388" cy="174625"/>
          </a:xfrm>
          <a:custGeom>
            <a:avLst/>
            <a:gdLst>
              <a:gd name="T0" fmla="*/ 0 w 23"/>
              <a:gd name="T1" fmla="*/ 174625 h 77"/>
              <a:gd name="T2" fmla="*/ 0 w 23"/>
              <a:gd name="T3" fmla="*/ 27214 h 77"/>
              <a:gd name="T4" fmla="*/ 25055 w 23"/>
              <a:gd name="T5" fmla="*/ 0 h 77"/>
              <a:gd name="T6" fmla="*/ 52388 w 23"/>
              <a:gd name="T7" fmla="*/ 27214 h 77"/>
              <a:gd name="T8" fmla="*/ 52388 w 23"/>
              <a:gd name="T9" fmla="*/ 122464 h 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" h="77">
                <a:moveTo>
                  <a:pt x="0" y="77"/>
                </a:move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1" y="0"/>
                </a:cubicBezTo>
                <a:cubicBezTo>
                  <a:pt x="18" y="0"/>
                  <a:pt x="23" y="5"/>
                  <a:pt x="23" y="12"/>
                </a:cubicBezTo>
                <a:cubicBezTo>
                  <a:pt x="23" y="54"/>
                  <a:pt x="23" y="54"/>
                  <a:pt x="23" y="54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3" name="Freeform 912"/>
          <p:cNvSpPr/>
          <p:nvPr/>
        </p:nvSpPr>
        <p:spPr bwMode="auto">
          <a:xfrm>
            <a:off x="2397125" y="4257675"/>
            <a:ext cx="84138" cy="122238"/>
          </a:xfrm>
          <a:custGeom>
            <a:avLst/>
            <a:gdLst>
              <a:gd name="T0" fmla="*/ 84138 w 37"/>
              <a:gd name="T1" fmla="*/ 122238 h 54"/>
              <a:gd name="T2" fmla="*/ 15918 w 37"/>
              <a:gd name="T3" fmla="*/ 54328 h 54"/>
              <a:gd name="T4" fmla="*/ 9096 w 37"/>
              <a:gd name="T5" fmla="*/ 11318 h 54"/>
              <a:gd name="T6" fmla="*/ 45480 w 37"/>
              <a:gd name="T7" fmla="*/ 11318 h 54"/>
              <a:gd name="T8" fmla="*/ 63672 w 37"/>
              <a:gd name="T9" fmla="*/ 29428 h 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7" h="54">
                <a:moveTo>
                  <a:pt x="37" y="54"/>
                </a:moveTo>
                <a:cubicBezTo>
                  <a:pt x="7" y="24"/>
                  <a:pt x="7" y="24"/>
                  <a:pt x="7" y="24"/>
                </a:cubicBezTo>
                <a:cubicBezTo>
                  <a:pt x="1" y="18"/>
                  <a:pt x="0" y="9"/>
                  <a:pt x="4" y="5"/>
                </a:cubicBezTo>
                <a:cubicBezTo>
                  <a:pt x="8" y="0"/>
                  <a:pt x="16" y="0"/>
                  <a:pt x="20" y="5"/>
                </a:cubicBezTo>
                <a:cubicBezTo>
                  <a:pt x="25" y="10"/>
                  <a:pt x="28" y="13"/>
                  <a:pt x="28" y="13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4" name="Freeform 913"/>
          <p:cNvSpPr/>
          <p:nvPr/>
        </p:nvSpPr>
        <p:spPr bwMode="auto">
          <a:xfrm>
            <a:off x="2513013" y="4184650"/>
            <a:ext cx="50800" cy="57150"/>
          </a:xfrm>
          <a:custGeom>
            <a:avLst/>
            <a:gdLst>
              <a:gd name="T0" fmla="*/ 0 w 22"/>
              <a:gd name="T1" fmla="*/ 57150 h 25"/>
              <a:gd name="T2" fmla="*/ 0 w 22"/>
              <a:gd name="T3" fmla="*/ 27432 h 25"/>
              <a:gd name="T4" fmla="*/ 25400 w 22"/>
              <a:gd name="T5" fmla="*/ 0 h 25"/>
              <a:gd name="T6" fmla="*/ 50800 w 22"/>
              <a:gd name="T7" fmla="*/ 27432 h 25"/>
              <a:gd name="T8" fmla="*/ 50800 w 22"/>
              <a:gd name="T9" fmla="*/ 57150 h 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" h="25">
                <a:moveTo>
                  <a:pt x="0" y="25"/>
                </a:move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17" y="0"/>
                  <a:pt x="22" y="6"/>
                  <a:pt x="22" y="12"/>
                </a:cubicBezTo>
                <a:cubicBezTo>
                  <a:pt x="22" y="25"/>
                  <a:pt x="22" y="25"/>
                  <a:pt x="22" y="25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5" name="Freeform 914"/>
          <p:cNvSpPr/>
          <p:nvPr/>
        </p:nvSpPr>
        <p:spPr bwMode="auto">
          <a:xfrm>
            <a:off x="2563813" y="4192588"/>
            <a:ext cx="52387" cy="49212"/>
          </a:xfrm>
          <a:custGeom>
            <a:avLst/>
            <a:gdLst>
              <a:gd name="T0" fmla="*/ 0 w 23"/>
              <a:gd name="T1" fmla="*/ 49213 h 21"/>
              <a:gd name="T2" fmla="*/ 0 w 23"/>
              <a:gd name="T3" fmla="*/ 23435 h 21"/>
              <a:gd name="T4" fmla="*/ 25055 w 23"/>
              <a:gd name="T5" fmla="*/ 0 h 21"/>
              <a:gd name="T6" fmla="*/ 52388 w 23"/>
              <a:gd name="T7" fmla="*/ 23435 h 21"/>
              <a:gd name="T8" fmla="*/ 52388 w 23"/>
              <a:gd name="T9" fmla="*/ 49213 h 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" h="21">
                <a:moveTo>
                  <a:pt x="0" y="21"/>
                </a:moveTo>
                <a:cubicBezTo>
                  <a:pt x="0" y="21"/>
                  <a:pt x="0" y="16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18" y="0"/>
                  <a:pt x="23" y="4"/>
                  <a:pt x="23" y="10"/>
                </a:cubicBezTo>
                <a:cubicBezTo>
                  <a:pt x="23" y="16"/>
                  <a:pt x="23" y="21"/>
                  <a:pt x="23" y="21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6" name="Freeform 915"/>
          <p:cNvSpPr/>
          <p:nvPr/>
        </p:nvSpPr>
        <p:spPr bwMode="auto">
          <a:xfrm>
            <a:off x="2616200" y="4200525"/>
            <a:ext cx="50800" cy="98425"/>
          </a:xfrm>
          <a:custGeom>
            <a:avLst/>
            <a:gdLst>
              <a:gd name="T0" fmla="*/ 0 w 22"/>
              <a:gd name="T1" fmla="*/ 41201 h 43"/>
              <a:gd name="T2" fmla="*/ 0 w 22"/>
              <a:gd name="T3" fmla="*/ 20601 h 43"/>
              <a:gd name="T4" fmla="*/ 25400 w 22"/>
              <a:gd name="T5" fmla="*/ 0 h 43"/>
              <a:gd name="T6" fmla="*/ 50800 w 22"/>
              <a:gd name="T7" fmla="*/ 27467 h 43"/>
              <a:gd name="T8" fmla="*/ 50800 w 22"/>
              <a:gd name="T9" fmla="*/ 98425 h 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" h="43">
                <a:moveTo>
                  <a:pt x="0" y="18"/>
                </a:moveTo>
                <a:cubicBezTo>
                  <a:pt x="0" y="18"/>
                  <a:pt x="0" y="14"/>
                  <a:pt x="0" y="9"/>
                </a:cubicBezTo>
                <a:cubicBezTo>
                  <a:pt x="0" y="4"/>
                  <a:pt x="5" y="0"/>
                  <a:pt x="11" y="0"/>
                </a:cubicBezTo>
                <a:cubicBezTo>
                  <a:pt x="17" y="0"/>
                  <a:pt x="22" y="5"/>
                  <a:pt x="22" y="12"/>
                </a:cubicBezTo>
                <a:cubicBezTo>
                  <a:pt x="22" y="43"/>
                  <a:pt x="22" y="43"/>
                  <a:pt x="22" y="43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" name="Freeform 916"/>
          <p:cNvSpPr/>
          <p:nvPr/>
        </p:nvSpPr>
        <p:spPr bwMode="auto">
          <a:xfrm>
            <a:off x="2481263" y="4294188"/>
            <a:ext cx="185737" cy="85725"/>
          </a:xfrm>
          <a:custGeom>
            <a:avLst/>
            <a:gdLst>
              <a:gd name="T0" fmla="*/ 185738 w 81"/>
              <a:gd name="T1" fmla="*/ 0 h 38"/>
              <a:gd name="T2" fmla="*/ 185738 w 81"/>
              <a:gd name="T3" fmla="*/ 49630 h 38"/>
              <a:gd name="T4" fmla="*/ 149049 w 81"/>
              <a:gd name="T5" fmla="*/ 85725 h 38"/>
              <a:gd name="T6" fmla="*/ 36689 w 81"/>
              <a:gd name="T7" fmla="*/ 85725 h 38"/>
              <a:gd name="T8" fmla="*/ 0 w 81"/>
              <a:gd name="T9" fmla="*/ 85725 h 38"/>
              <a:gd name="T10" fmla="*/ 0 w 81"/>
              <a:gd name="T11" fmla="*/ 85725 h 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1" h="38">
                <a:moveTo>
                  <a:pt x="81" y="0"/>
                </a:moveTo>
                <a:cubicBezTo>
                  <a:pt x="81" y="22"/>
                  <a:pt x="81" y="22"/>
                  <a:pt x="81" y="22"/>
                </a:cubicBezTo>
                <a:cubicBezTo>
                  <a:pt x="81" y="30"/>
                  <a:pt x="74" y="38"/>
                  <a:pt x="65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7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" name="Freeform 917"/>
          <p:cNvSpPr/>
          <p:nvPr/>
        </p:nvSpPr>
        <p:spPr bwMode="auto">
          <a:xfrm>
            <a:off x="2366963" y="4227513"/>
            <a:ext cx="93662" cy="112712"/>
          </a:xfrm>
          <a:custGeom>
            <a:avLst/>
            <a:gdLst>
              <a:gd name="T0" fmla="*/ 68534 w 41"/>
              <a:gd name="T1" fmla="*/ 110413 h 49"/>
              <a:gd name="T2" fmla="*/ 54827 w 41"/>
              <a:gd name="T3" fmla="*/ 112713 h 49"/>
              <a:gd name="T4" fmla="*/ 0 w 41"/>
              <a:gd name="T5" fmla="*/ 55206 h 49"/>
              <a:gd name="T6" fmla="*/ 54827 w 41"/>
              <a:gd name="T7" fmla="*/ 0 h 49"/>
              <a:gd name="T8" fmla="*/ 93663 w 41"/>
              <a:gd name="T9" fmla="*/ 16102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1" h="49">
                <a:moveTo>
                  <a:pt x="30" y="48"/>
                </a:moveTo>
                <a:cubicBezTo>
                  <a:pt x="28" y="49"/>
                  <a:pt x="26" y="49"/>
                  <a:pt x="24" y="49"/>
                </a:cubicBezTo>
                <a:cubicBezTo>
                  <a:pt x="11" y="49"/>
                  <a:pt x="0" y="38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31" y="0"/>
                  <a:pt x="37" y="3"/>
                  <a:pt x="41" y="7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" name="Freeform 918"/>
          <p:cNvSpPr/>
          <p:nvPr/>
        </p:nvSpPr>
        <p:spPr bwMode="auto">
          <a:xfrm>
            <a:off x="4219575" y="4103688"/>
            <a:ext cx="68263" cy="169862"/>
          </a:xfrm>
          <a:custGeom>
            <a:avLst/>
            <a:gdLst>
              <a:gd name="T0" fmla="*/ 68263 w 30"/>
              <a:gd name="T1" fmla="*/ 123954 h 74"/>
              <a:gd name="T2" fmla="*/ 50060 w 30"/>
              <a:gd name="T3" fmla="*/ 25250 h 74"/>
              <a:gd name="T4" fmla="*/ 25030 w 30"/>
              <a:gd name="T5" fmla="*/ 0 h 74"/>
              <a:gd name="T6" fmla="*/ 25030 w 30"/>
              <a:gd name="T7" fmla="*/ 0 h 74"/>
              <a:gd name="T8" fmla="*/ 0 w 30"/>
              <a:gd name="T9" fmla="*/ 25250 h 74"/>
              <a:gd name="T10" fmla="*/ 20479 w 30"/>
              <a:gd name="T11" fmla="*/ 169863 h 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0" h="74">
                <a:moveTo>
                  <a:pt x="30" y="54"/>
                </a:moveTo>
                <a:cubicBezTo>
                  <a:pt x="22" y="11"/>
                  <a:pt x="22" y="11"/>
                  <a:pt x="22" y="11"/>
                </a:cubicBezTo>
                <a:cubicBezTo>
                  <a:pt x="22" y="5"/>
                  <a:pt x="17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9" y="74"/>
                  <a:pt x="9" y="74"/>
                  <a:pt x="9" y="74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0" name="Freeform 919"/>
          <p:cNvSpPr/>
          <p:nvPr/>
        </p:nvSpPr>
        <p:spPr bwMode="auto">
          <a:xfrm>
            <a:off x="4287838" y="4086225"/>
            <a:ext cx="53975" cy="147638"/>
          </a:xfrm>
          <a:custGeom>
            <a:avLst/>
            <a:gdLst>
              <a:gd name="T0" fmla="*/ 0 w 23"/>
              <a:gd name="T1" fmla="*/ 147638 h 65"/>
              <a:gd name="T2" fmla="*/ 0 w 23"/>
              <a:gd name="T3" fmla="*/ 27256 h 65"/>
              <a:gd name="T4" fmla="*/ 28161 w 23"/>
              <a:gd name="T5" fmla="*/ 0 h 65"/>
              <a:gd name="T6" fmla="*/ 28161 w 23"/>
              <a:gd name="T7" fmla="*/ 0 h 65"/>
              <a:gd name="T8" fmla="*/ 53975 w 23"/>
              <a:gd name="T9" fmla="*/ 27256 h 65"/>
              <a:gd name="T10" fmla="*/ 53975 w 23"/>
              <a:gd name="T11" fmla="*/ 147638 h 6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3" h="65">
                <a:moveTo>
                  <a:pt x="0" y="65"/>
                </a:move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8" y="0"/>
                  <a:pt x="23" y="5"/>
                  <a:pt x="23" y="12"/>
                </a:cubicBezTo>
                <a:cubicBezTo>
                  <a:pt x="23" y="65"/>
                  <a:pt x="23" y="65"/>
                  <a:pt x="23" y="65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1" name="Freeform 920"/>
          <p:cNvSpPr/>
          <p:nvPr/>
        </p:nvSpPr>
        <p:spPr bwMode="auto">
          <a:xfrm>
            <a:off x="4341813" y="4186238"/>
            <a:ext cx="49212" cy="47625"/>
          </a:xfrm>
          <a:custGeom>
            <a:avLst/>
            <a:gdLst>
              <a:gd name="T0" fmla="*/ 0 w 22"/>
              <a:gd name="T1" fmla="*/ 47625 h 21"/>
              <a:gd name="T2" fmla="*/ 0 w 22"/>
              <a:gd name="T3" fmla="*/ 24946 h 21"/>
              <a:gd name="T4" fmla="*/ 24607 w 22"/>
              <a:gd name="T5" fmla="*/ 0 h 21"/>
              <a:gd name="T6" fmla="*/ 24607 w 22"/>
              <a:gd name="T7" fmla="*/ 0 h 21"/>
              <a:gd name="T8" fmla="*/ 49213 w 22"/>
              <a:gd name="T9" fmla="*/ 24946 h 21"/>
              <a:gd name="T10" fmla="*/ 49213 w 22"/>
              <a:gd name="T11" fmla="*/ 47625 h 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" h="21">
                <a:moveTo>
                  <a:pt x="0" y="21"/>
                </a:move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7" y="0"/>
                  <a:pt x="22" y="5"/>
                  <a:pt x="22" y="11"/>
                </a:cubicBezTo>
                <a:cubicBezTo>
                  <a:pt x="22" y="21"/>
                  <a:pt x="22" y="21"/>
                  <a:pt x="22" y="21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2" name="Freeform 921"/>
          <p:cNvSpPr/>
          <p:nvPr/>
        </p:nvSpPr>
        <p:spPr bwMode="auto">
          <a:xfrm>
            <a:off x="4391025" y="4192588"/>
            <a:ext cx="52388" cy="98425"/>
          </a:xfrm>
          <a:custGeom>
            <a:avLst/>
            <a:gdLst>
              <a:gd name="T0" fmla="*/ 0 w 23"/>
              <a:gd name="T1" fmla="*/ 41201 h 43"/>
              <a:gd name="T2" fmla="*/ 0 w 23"/>
              <a:gd name="T3" fmla="*/ 25178 h 43"/>
              <a:gd name="T4" fmla="*/ 27333 w 23"/>
              <a:gd name="T5" fmla="*/ 0 h 43"/>
              <a:gd name="T6" fmla="*/ 27333 w 23"/>
              <a:gd name="T7" fmla="*/ 0 h 43"/>
              <a:gd name="T8" fmla="*/ 52388 w 23"/>
              <a:gd name="T9" fmla="*/ 25178 h 43"/>
              <a:gd name="T10" fmla="*/ 52388 w 23"/>
              <a:gd name="T11" fmla="*/ 98425 h 4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3" h="43">
                <a:moveTo>
                  <a:pt x="0" y="18"/>
                </a:move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8" y="0"/>
                  <a:pt x="23" y="5"/>
                  <a:pt x="23" y="11"/>
                </a:cubicBezTo>
                <a:cubicBezTo>
                  <a:pt x="23" y="43"/>
                  <a:pt x="23" y="43"/>
                  <a:pt x="23" y="43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3" name="Freeform 922"/>
          <p:cNvSpPr/>
          <p:nvPr/>
        </p:nvSpPr>
        <p:spPr bwMode="auto">
          <a:xfrm>
            <a:off x="4259263" y="4286250"/>
            <a:ext cx="184150" cy="87313"/>
          </a:xfrm>
          <a:custGeom>
            <a:avLst/>
            <a:gdLst>
              <a:gd name="T0" fmla="*/ 184150 w 81"/>
              <a:gd name="T1" fmla="*/ 0 h 38"/>
              <a:gd name="T2" fmla="*/ 184150 w 81"/>
              <a:gd name="T3" fmla="*/ 50550 h 38"/>
              <a:gd name="T4" fmla="*/ 147775 w 81"/>
              <a:gd name="T5" fmla="*/ 87313 h 38"/>
              <a:gd name="T6" fmla="*/ 36375 w 81"/>
              <a:gd name="T7" fmla="*/ 87313 h 38"/>
              <a:gd name="T8" fmla="*/ 0 w 81"/>
              <a:gd name="T9" fmla="*/ 87313 h 38"/>
              <a:gd name="T10" fmla="*/ 0 w 81"/>
              <a:gd name="T11" fmla="*/ 87313 h 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1" h="38">
                <a:moveTo>
                  <a:pt x="81" y="0"/>
                </a:moveTo>
                <a:cubicBezTo>
                  <a:pt x="81" y="22"/>
                  <a:pt x="81" y="22"/>
                  <a:pt x="81" y="22"/>
                </a:cubicBezTo>
                <a:cubicBezTo>
                  <a:pt x="81" y="30"/>
                  <a:pt x="74" y="38"/>
                  <a:pt x="65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7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4" name="Freeform 923"/>
          <p:cNvSpPr/>
          <p:nvPr/>
        </p:nvSpPr>
        <p:spPr bwMode="auto">
          <a:xfrm>
            <a:off x="4192588" y="4243388"/>
            <a:ext cx="66675" cy="130175"/>
          </a:xfrm>
          <a:custGeom>
            <a:avLst/>
            <a:gdLst>
              <a:gd name="T0" fmla="*/ 41384 w 29"/>
              <a:gd name="T1" fmla="*/ 0 h 57"/>
              <a:gd name="T2" fmla="*/ 13795 w 29"/>
              <a:gd name="T3" fmla="*/ 27405 h 57"/>
              <a:gd name="T4" fmla="*/ 16094 w 29"/>
              <a:gd name="T5" fmla="*/ 77648 h 57"/>
              <a:gd name="T6" fmla="*/ 66675 w 29"/>
              <a:gd name="T7" fmla="*/ 130175 h 5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9" h="57">
                <a:moveTo>
                  <a:pt x="18" y="0"/>
                </a:moveTo>
                <a:cubicBezTo>
                  <a:pt x="6" y="12"/>
                  <a:pt x="6" y="12"/>
                  <a:pt x="6" y="12"/>
                </a:cubicBezTo>
                <a:cubicBezTo>
                  <a:pt x="0" y="19"/>
                  <a:pt x="1" y="28"/>
                  <a:pt x="7" y="34"/>
                </a:cubicBezTo>
                <a:cubicBezTo>
                  <a:pt x="29" y="57"/>
                  <a:pt x="29" y="57"/>
                  <a:pt x="29" y="57"/>
                </a:cubicBezTo>
              </a:path>
            </a:pathLst>
          </a:custGeom>
          <a:noFill/>
          <a:ln w="95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435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700" y="0"/>
            <a:ext cx="457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52501" y="2647950"/>
            <a:ext cx="56959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感谢您的欣赏</a:t>
            </a:r>
            <a:endParaRPr lang="zh-CN" altLang="en-US" sz="60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矩形 33"/>
          <p:cNvSpPr>
            <a:spLocks noChangeArrowheads="1"/>
          </p:cNvSpPr>
          <p:nvPr/>
        </p:nvSpPr>
        <p:spPr bwMode="auto">
          <a:xfrm>
            <a:off x="1119775" y="3756320"/>
            <a:ext cx="58430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according to draw the text box size</a:t>
            </a:r>
            <a:r>
              <a:rPr lang="zh-CN" altLang="en-US" sz="14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。</a:t>
            </a:r>
            <a:r>
              <a:rPr lang="en-US" altLang="zh-CN" sz="14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please read the instructions and more work at the end of the template.</a:t>
            </a:r>
            <a:endParaRPr lang="en-US" altLang="zh-CN" sz="1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523"/>
          <a:stretch>
            <a:fillRect/>
          </a:stretch>
        </p:blipFill>
        <p:spPr>
          <a:xfrm>
            <a:off x="0" y="0"/>
            <a:ext cx="12192000" cy="6860583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 rot="20299976">
            <a:off x="-608914" y="-1076326"/>
            <a:ext cx="13276476" cy="8872537"/>
            <a:chOff x="-578229" y="-1095973"/>
            <a:chExt cx="13276476" cy="887253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6247" y="918564"/>
              <a:ext cx="4572000" cy="6858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578229" y="-1095973"/>
              <a:ext cx="4572000" cy="6858000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4162424" y="2689141"/>
            <a:ext cx="4181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  <a:endParaRPr lang="zh-CN" altLang="en-US" sz="3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矩形 33"/>
          <p:cNvSpPr>
            <a:spLocks noChangeArrowheads="1"/>
          </p:cNvSpPr>
          <p:nvPr/>
        </p:nvSpPr>
        <p:spPr bwMode="auto">
          <a:xfrm>
            <a:off x="3052075" y="3536752"/>
            <a:ext cx="623464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according to draw the text box size</a:t>
            </a:r>
            <a:r>
              <a:rPr lang="zh-CN" altLang="en-US" sz="1400" dirty="0" smtClean="0">
                <a:solidFill>
                  <a:schemeClr val="bg1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。</a:t>
            </a:r>
            <a:r>
              <a:rPr lang="en-US" altLang="zh-CN" sz="1400" dirty="0" smtClean="0">
                <a:solidFill>
                  <a:schemeClr val="bg1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please read the instructions and more work at the end of the template.</a:t>
            </a:r>
            <a:endParaRPr lang="en-US" altLang="zh-CN" sz="1400" dirty="0">
              <a:solidFill>
                <a:schemeClr val="bg1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523"/>
          <a:stretch>
            <a:fillRect/>
          </a:stretch>
        </p:blipFill>
        <p:spPr>
          <a:xfrm>
            <a:off x="0" y="0"/>
            <a:ext cx="12192000" cy="686058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7199" y="79291"/>
            <a:ext cx="4181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  <a:endParaRPr lang="zh-CN" altLang="en-US" sz="28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20" t="6120" r="12616" b="82402"/>
          <a:stretch>
            <a:fillRect/>
          </a:stretch>
        </p:blipFill>
        <p:spPr>
          <a:xfrm rot="575745" flipH="1">
            <a:off x="157909" y="115071"/>
            <a:ext cx="318026" cy="544030"/>
          </a:xfrm>
          <a:prstGeom prst="rect">
            <a:avLst/>
          </a:prstGeom>
        </p:spPr>
      </p:pic>
      <p:sp>
        <p:nvSpPr>
          <p:cNvPr id="9" name="Teardrop 19"/>
          <p:cNvSpPr/>
          <p:nvPr/>
        </p:nvSpPr>
        <p:spPr>
          <a:xfrm rot="18900000">
            <a:off x="1411288" y="2579688"/>
            <a:ext cx="534987" cy="53340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Block Arc 20"/>
          <p:cNvSpPr/>
          <p:nvPr/>
        </p:nvSpPr>
        <p:spPr>
          <a:xfrm rot="10803112">
            <a:off x="1290638" y="2459038"/>
            <a:ext cx="765175" cy="763587"/>
          </a:xfrm>
          <a:prstGeom prst="blockArc">
            <a:avLst>
              <a:gd name="adj1" fmla="val 10800000"/>
              <a:gd name="adj2" fmla="val 21495391"/>
              <a:gd name="adj3" fmla="val 522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1506538" y="2603500"/>
            <a:ext cx="334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0045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2400" b="1" dirty="0">
              <a:solidFill>
                <a:srgbClr val="0045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ardrop 26"/>
          <p:cNvSpPr/>
          <p:nvPr/>
        </p:nvSpPr>
        <p:spPr>
          <a:xfrm rot="18900000">
            <a:off x="1411288" y="4094163"/>
            <a:ext cx="534987" cy="53498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Block Arc 27"/>
          <p:cNvSpPr/>
          <p:nvPr/>
        </p:nvSpPr>
        <p:spPr>
          <a:xfrm rot="10803112">
            <a:off x="1290638" y="3973513"/>
            <a:ext cx="765175" cy="765175"/>
          </a:xfrm>
          <a:prstGeom prst="blockArc">
            <a:avLst>
              <a:gd name="adj1" fmla="val 10800000"/>
              <a:gd name="adj2" fmla="val 21495391"/>
              <a:gd name="adj3" fmla="val 522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28"/>
          <p:cNvSpPr txBox="1">
            <a:spLocks noChangeArrowheads="1"/>
          </p:cNvSpPr>
          <p:nvPr/>
        </p:nvSpPr>
        <p:spPr bwMode="auto">
          <a:xfrm>
            <a:off x="1493838" y="4138613"/>
            <a:ext cx="3349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45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altLang="zh-CN" sz="2400" b="1">
              <a:solidFill>
                <a:srgbClr val="0045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5" name="Straight Connector 13"/>
          <p:cNvCxnSpPr/>
          <p:nvPr/>
        </p:nvCxnSpPr>
        <p:spPr>
          <a:xfrm>
            <a:off x="2371725" y="3619500"/>
            <a:ext cx="3224213" cy="0"/>
          </a:xfrm>
          <a:prstGeom prst="line">
            <a:avLst/>
          </a:prstGeom>
          <a:ln>
            <a:solidFill>
              <a:srgbClr val="ADBAC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ardrop 37"/>
          <p:cNvSpPr/>
          <p:nvPr/>
        </p:nvSpPr>
        <p:spPr>
          <a:xfrm rot="18900000">
            <a:off x="6754813" y="2579688"/>
            <a:ext cx="533400" cy="53340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Block Arc 38"/>
          <p:cNvSpPr/>
          <p:nvPr/>
        </p:nvSpPr>
        <p:spPr>
          <a:xfrm rot="10803112">
            <a:off x="6634163" y="2459038"/>
            <a:ext cx="765175" cy="763587"/>
          </a:xfrm>
          <a:prstGeom prst="blockArc">
            <a:avLst>
              <a:gd name="adj1" fmla="val 10800000"/>
              <a:gd name="adj2" fmla="val 21495391"/>
              <a:gd name="adj3" fmla="val 522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41"/>
          <p:cNvSpPr txBox="1">
            <a:spLocks noChangeArrowheads="1"/>
          </p:cNvSpPr>
          <p:nvPr/>
        </p:nvSpPr>
        <p:spPr bwMode="auto">
          <a:xfrm>
            <a:off x="6835775" y="2622550"/>
            <a:ext cx="3349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45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US" altLang="zh-CN" sz="2400" b="1">
              <a:solidFill>
                <a:srgbClr val="0045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ardrop 42"/>
          <p:cNvSpPr/>
          <p:nvPr/>
        </p:nvSpPr>
        <p:spPr>
          <a:xfrm rot="18900000">
            <a:off x="6754813" y="4094163"/>
            <a:ext cx="533400" cy="53498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Block Arc 43"/>
          <p:cNvSpPr/>
          <p:nvPr/>
        </p:nvSpPr>
        <p:spPr>
          <a:xfrm rot="10803112">
            <a:off x="6634163" y="3973513"/>
            <a:ext cx="765175" cy="765175"/>
          </a:xfrm>
          <a:prstGeom prst="blockArc">
            <a:avLst>
              <a:gd name="adj1" fmla="val 10800000"/>
              <a:gd name="adj2" fmla="val 21495391"/>
              <a:gd name="adj3" fmla="val 522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45"/>
          <p:cNvSpPr txBox="1">
            <a:spLocks noChangeArrowheads="1"/>
          </p:cNvSpPr>
          <p:nvPr/>
        </p:nvSpPr>
        <p:spPr bwMode="auto">
          <a:xfrm>
            <a:off x="6835775" y="4138613"/>
            <a:ext cx="3349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45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US" altLang="zh-CN" sz="2400" b="1">
              <a:solidFill>
                <a:srgbClr val="0045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2" name="Straight Connector 13"/>
          <p:cNvCxnSpPr/>
          <p:nvPr/>
        </p:nvCxnSpPr>
        <p:spPr>
          <a:xfrm>
            <a:off x="7659688" y="3619500"/>
            <a:ext cx="3225800" cy="0"/>
          </a:xfrm>
          <a:prstGeom prst="line">
            <a:avLst/>
          </a:prstGeom>
          <a:ln>
            <a:solidFill>
              <a:srgbClr val="ADBAC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2425700" y="246856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2430463" y="2790825"/>
            <a:ext cx="2054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7659688" y="246856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7664450" y="2790825"/>
            <a:ext cx="2054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2425700" y="40481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2430463" y="4370388"/>
            <a:ext cx="2054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7659688" y="40481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7664450" y="4370388"/>
            <a:ext cx="2054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523"/>
          <a:stretch>
            <a:fillRect/>
          </a:stretch>
        </p:blipFill>
        <p:spPr>
          <a:xfrm>
            <a:off x="0" y="0"/>
            <a:ext cx="12192000" cy="686058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7199" y="79291"/>
            <a:ext cx="4181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  <a:endParaRPr lang="zh-CN" altLang="en-US" sz="28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20" t="6120" r="12616" b="82402"/>
          <a:stretch>
            <a:fillRect/>
          </a:stretch>
        </p:blipFill>
        <p:spPr>
          <a:xfrm rot="575745" flipH="1">
            <a:off x="157909" y="115071"/>
            <a:ext cx="318026" cy="544030"/>
          </a:xfrm>
          <a:prstGeom prst="rect">
            <a:avLst/>
          </a:prstGeom>
        </p:spPr>
      </p:pic>
      <p:sp>
        <p:nvSpPr>
          <p:cNvPr id="5" name="Arc 682"/>
          <p:cNvSpPr/>
          <p:nvPr/>
        </p:nvSpPr>
        <p:spPr bwMode="auto">
          <a:xfrm rot="18746405">
            <a:off x="2829719" y="1861344"/>
            <a:ext cx="774700" cy="766762"/>
          </a:xfrm>
          <a:custGeom>
            <a:avLst/>
            <a:gdLst>
              <a:gd name="T0" fmla="*/ 2147483647 w 21600"/>
              <a:gd name="T1" fmla="*/ 0 h 21356"/>
              <a:gd name="T2" fmla="*/ 2147483647 w 21600"/>
              <a:gd name="T3" fmla="*/ 2147483647 h 21356"/>
              <a:gd name="T4" fmla="*/ 0 w 21600"/>
              <a:gd name="T5" fmla="*/ 2147483647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12700">
            <a:solidFill>
              <a:srgbClr val="ADBACA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zh-CN" altLang="en-US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673"/>
          <p:cNvSpPr>
            <a:spLocks noEditPoints="1"/>
          </p:cNvSpPr>
          <p:nvPr/>
        </p:nvSpPr>
        <p:spPr bwMode="auto">
          <a:xfrm rot="21275257">
            <a:off x="3325813" y="2198429"/>
            <a:ext cx="2008187" cy="2009775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zh-CN" altLang="en-US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675"/>
          <p:cNvSpPr>
            <a:spLocks noEditPoints="1"/>
          </p:cNvSpPr>
          <p:nvPr/>
        </p:nvSpPr>
        <p:spPr bwMode="auto">
          <a:xfrm rot="21275257">
            <a:off x="833438" y="2252404"/>
            <a:ext cx="2619375" cy="2619375"/>
          </a:xfrm>
          <a:custGeom>
            <a:avLst/>
            <a:gdLst>
              <a:gd name="T0" fmla="*/ 2147483647 w 2622"/>
              <a:gd name="T1" fmla="*/ 2147483647 h 2622"/>
              <a:gd name="T2" fmla="*/ 2147483647 w 2622"/>
              <a:gd name="T3" fmla="*/ 2147483647 h 2622"/>
              <a:gd name="T4" fmla="*/ 2147483647 w 2622"/>
              <a:gd name="T5" fmla="*/ 2147483647 h 2622"/>
              <a:gd name="T6" fmla="*/ 2147483647 w 2622"/>
              <a:gd name="T7" fmla="*/ 2147483647 h 2622"/>
              <a:gd name="T8" fmla="*/ 2147483647 w 2622"/>
              <a:gd name="T9" fmla="*/ 2147483647 h 2622"/>
              <a:gd name="T10" fmla="*/ 2147483647 w 2622"/>
              <a:gd name="T11" fmla="*/ 2147483647 h 2622"/>
              <a:gd name="T12" fmla="*/ 2147483647 w 2622"/>
              <a:gd name="T13" fmla="*/ 2147483647 h 2622"/>
              <a:gd name="T14" fmla="*/ 2147483647 w 2622"/>
              <a:gd name="T15" fmla="*/ 2147483647 h 2622"/>
              <a:gd name="T16" fmla="*/ 2147483647 w 2622"/>
              <a:gd name="T17" fmla="*/ 2147483647 h 2622"/>
              <a:gd name="T18" fmla="*/ 2147483647 w 2622"/>
              <a:gd name="T19" fmla="*/ 2147483647 h 2622"/>
              <a:gd name="T20" fmla="*/ 2147483647 w 2622"/>
              <a:gd name="T21" fmla="*/ 2147483647 h 2622"/>
              <a:gd name="T22" fmla="*/ 2147483647 w 2622"/>
              <a:gd name="T23" fmla="*/ 2147483647 h 2622"/>
              <a:gd name="T24" fmla="*/ 2147483647 w 2622"/>
              <a:gd name="T25" fmla="*/ 2147483647 h 2622"/>
              <a:gd name="T26" fmla="*/ 2147483647 w 2622"/>
              <a:gd name="T27" fmla="*/ 2147483647 h 2622"/>
              <a:gd name="T28" fmla="*/ 2147483647 w 2622"/>
              <a:gd name="T29" fmla="*/ 2147483647 h 2622"/>
              <a:gd name="T30" fmla="*/ 2147483647 w 2622"/>
              <a:gd name="T31" fmla="*/ 2147483647 h 2622"/>
              <a:gd name="T32" fmla="*/ 2147483647 w 2622"/>
              <a:gd name="T33" fmla="*/ 2147483647 h 2622"/>
              <a:gd name="T34" fmla="*/ 2147483647 w 2622"/>
              <a:gd name="T35" fmla="*/ 2147483647 h 2622"/>
              <a:gd name="T36" fmla="*/ 2147483647 w 2622"/>
              <a:gd name="T37" fmla="*/ 2147483647 h 2622"/>
              <a:gd name="T38" fmla="*/ 2147483647 w 2622"/>
              <a:gd name="T39" fmla="*/ 2147483647 h 2622"/>
              <a:gd name="T40" fmla="*/ 2147483647 w 2622"/>
              <a:gd name="T41" fmla="*/ 2147483647 h 2622"/>
              <a:gd name="T42" fmla="*/ 2147483647 w 2622"/>
              <a:gd name="T43" fmla="*/ 2147483647 h 2622"/>
              <a:gd name="T44" fmla="*/ 2147483647 w 2622"/>
              <a:gd name="T45" fmla="*/ 2147483647 h 2622"/>
              <a:gd name="T46" fmla="*/ 2147483647 w 2622"/>
              <a:gd name="T47" fmla="*/ 2147483647 h 2622"/>
              <a:gd name="T48" fmla="*/ 2147483647 w 2622"/>
              <a:gd name="T49" fmla="*/ 2147483647 h 2622"/>
              <a:gd name="T50" fmla="*/ 2147483647 w 2622"/>
              <a:gd name="T51" fmla="*/ 2147483647 h 2622"/>
              <a:gd name="T52" fmla="*/ 2147483647 w 2622"/>
              <a:gd name="T53" fmla="*/ 2147483647 h 2622"/>
              <a:gd name="T54" fmla="*/ 2147483647 w 2622"/>
              <a:gd name="T55" fmla="*/ 2147483647 h 2622"/>
              <a:gd name="T56" fmla="*/ 2147483647 w 2622"/>
              <a:gd name="T57" fmla="*/ 2147483647 h 2622"/>
              <a:gd name="T58" fmla="*/ 2147483647 w 2622"/>
              <a:gd name="T59" fmla="*/ 2147483647 h 2622"/>
              <a:gd name="T60" fmla="*/ 2147483647 w 2622"/>
              <a:gd name="T61" fmla="*/ 2147483647 h 2622"/>
              <a:gd name="T62" fmla="*/ 2147483647 w 2622"/>
              <a:gd name="T63" fmla="*/ 2147483647 h 2622"/>
              <a:gd name="T64" fmla="*/ 2147483647 w 2622"/>
              <a:gd name="T65" fmla="*/ 2147483647 h 2622"/>
              <a:gd name="T66" fmla="*/ 2147483647 w 2622"/>
              <a:gd name="T67" fmla="*/ 2147483647 h 2622"/>
              <a:gd name="T68" fmla="*/ 2147483647 w 2622"/>
              <a:gd name="T69" fmla="*/ 2147483647 h 2622"/>
              <a:gd name="T70" fmla="*/ 2147483647 w 2622"/>
              <a:gd name="T71" fmla="*/ 2147483647 h 2622"/>
              <a:gd name="T72" fmla="*/ 2147483647 w 2622"/>
              <a:gd name="T73" fmla="*/ 2147483647 h 2622"/>
              <a:gd name="T74" fmla="*/ 2147483647 w 2622"/>
              <a:gd name="T75" fmla="*/ 2147483647 h 2622"/>
              <a:gd name="T76" fmla="*/ 2147483647 w 2622"/>
              <a:gd name="T77" fmla="*/ 2147483647 h 2622"/>
              <a:gd name="T78" fmla="*/ 2147483647 w 2622"/>
              <a:gd name="T79" fmla="*/ 2147483647 h 2622"/>
              <a:gd name="T80" fmla="*/ 2147483647 w 2622"/>
              <a:gd name="T81" fmla="*/ 2147483647 h 2622"/>
              <a:gd name="T82" fmla="*/ 2147483647 w 2622"/>
              <a:gd name="T83" fmla="*/ 2147483647 h 2622"/>
              <a:gd name="T84" fmla="*/ 2147483647 w 2622"/>
              <a:gd name="T85" fmla="*/ 2147483647 h 2622"/>
              <a:gd name="T86" fmla="*/ 2147483647 w 2622"/>
              <a:gd name="T87" fmla="*/ 2147483647 h 2622"/>
              <a:gd name="T88" fmla="*/ 2147483647 w 2622"/>
              <a:gd name="T89" fmla="*/ 2147483647 h 2622"/>
              <a:gd name="T90" fmla="*/ 2147483647 w 2622"/>
              <a:gd name="T91" fmla="*/ 2147483647 h 2622"/>
              <a:gd name="T92" fmla="*/ 2147483647 w 2622"/>
              <a:gd name="T93" fmla="*/ 2147483647 h 2622"/>
              <a:gd name="T94" fmla="*/ 2147483647 w 2622"/>
              <a:gd name="T95" fmla="*/ 2147483647 h 2622"/>
              <a:gd name="T96" fmla="*/ 2147483647 w 2622"/>
              <a:gd name="T97" fmla="*/ 2147483647 h 2622"/>
              <a:gd name="T98" fmla="*/ 2147483647 w 2622"/>
              <a:gd name="T99" fmla="*/ 2147483647 h 2622"/>
              <a:gd name="T100" fmla="*/ 2147483647 w 2622"/>
              <a:gd name="T101" fmla="*/ 2147483647 h 2622"/>
              <a:gd name="T102" fmla="*/ 2147483647 w 2622"/>
              <a:gd name="T103" fmla="*/ 2147483647 h 2622"/>
              <a:gd name="T104" fmla="*/ 2147483647 w 2622"/>
              <a:gd name="T105" fmla="*/ 2147483647 h 2622"/>
              <a:gd name="T106" fmla="*/ 2147483647 w 2622"/>
              <a:gd name="T107" fmla="*/ 214748364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zh-CN" altLang="en-US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676"/>
          <p:cNvSpPr>
            <a:spLocks noChangeArrowheads="1"/>
          </p:cNvSpPr>
          <p:nvPr/>
        </p:nvSpPr>
        <p:spPr bwMode="auto">
          <a:xfrm rot="21275257">
            <a:off x="1112838" y="2533391"/>
            <a:ext cx="2058987" cy="2057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ko-KR" altLang="en-US" kern="0">
              <a:solidFill>
                <a:schemeClr val="bg1"/>
              </a:solidFill>
              <a:latin typeface="Arial" panose="020B0604020202020204" pitchFamily="34" charset="0"/>
              <a:ea typeface="Gulim" pitchFamily="34" charset="-127"/>
              <a:sym typeface="Arial" panose="020B0604020202020204" pitchFamily="34" charset="0"/>
            </a:endParaRPr>
          </a:p>
        </p:txBody>
      </p:sp>
      <p:sp>
        <p:nvSpPr>
          <p:cNvPr id="11" name="Oval 677"/>
          <p:cNvSpPr>
            <a:spLocks noChangeArrowheads="1"/>
          </p:cNvSpPr>
          <p:nvPr/>
        </p:nvSpPr>
        <p:spPr bwMode="auto">
          <a:xfrm rot="21275257">
            <a:off x="3641725" y="2515929"/>
            <a:ext cx="1376363" cy="13763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ko-KR" altLang="en-US" kern="0" dirty="0">
              <a:solidFill>
                <a:schemeClr val="bg1"/>
              </a:solidFill>
              <a:latin typeface="Arial" panose="020B0604020202020204" pitchFamily="34" charset="0"/>
              <a:ea typeface="Gulim" pitchFamily="34" charset="-127"/>
              <a:sym typeface="Arial" panose="020B0604020202020204" pitchFamily="34" charset="0"/>
            </a:endParaRPr>
          </a:p>
        </p:txBody>
      </p:sp>
      <p:sp>
        <p:nvSpPr>
          <p:cNvPr id="12" name="Freeform 679"/>
          <p:cNvSpPr>
            <a:spLocks noEditPoints="1"/>
          </p:cNvSpPr>
          <p:nvPr/>
        </p:nvSpPr>
        <p:spPr bwMode="auto">
          <a:xfrm rot="21275257">
            <a:off x="4464050" y="3801804"/>
            <a:ext cx="1758950" cy="1760537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zh-CN" altLang="en-US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Oval 680"/>
          <p:cNvSpPr>
            <a:spLocks noChangeArrowheads="1"/>
          </p:cNvSpPr>
          <p:nvPr/>
        </p:nvSpPr>
        <p:spPr bwMode="auto">
          <a:xfrm rot="21275257">
            <a:off x="4740275" y="4078029"/>
            <a:ext cx="1204913" cy="1206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ko-KR" altLang="en-US" kern="0">
              <a:solidFill>
                <a:schemeClr val="bg1"/>
              </a:solidFill>
              <a:latin typeface="Arial" panose="020B0604020202020204" pitchFamily="34" charset="0"/>
              <a:ea typeface="Gulim" pitchFamily="34" charset="-127"/>
              <a:sym typeface="Arial" panose="020B0604020202020204" pitchFamily="34" charset="0"/>
            </a:endParaRPr>
          </a:p>
        </p:txBody>
      </p:sp>
      <p:sp>
        <p:nvSpPr>
          <p:cNvPr id="14" name="Arc 681"/>
          <p:cNvSpPr/>
          <p:nvPr/>
        </p:nvSpPr>
        <p:spPr bwMode="auto">
          <a:xfrm rot="7501686">
            <a:off x="3313907" y="3658394"/>
            <a:ext cx="1455737" cy="1184275"/>
          </a:xfrm>
          <a:custGeom>
            <a:avLst/>
            <a:gdLst>
              <a:gd name="T0" fmla="*/ 2147483647 w 21600"/>
              <a:gd name="T1" fmla="*/ 0 h 15695"/>
              <a:gd name="T2" fmla="*/ 2147483647 w 21600"/>
              <a:gd name="T3" fmla="*/ 2147483647 h 15695"/>
              <a:gd name="T4" fmla="*/ 0 w 21600"/>
              <a:gd name="T5" fmla="*/ 2147483647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12700">
            <a:solidFill>
              <a:srgbClr val="ADBACA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zh-CN" altLang="en-US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Arc 683"/>
          <p:cNvSpPr/>
          <p:nvPr/>
        </p:nvSpPr>
        <p:spPr bwMode="auto">
          <a:xfrm rot="256945">
            <a:off x="5353050" y="3024188"/>
            <a:ext cx="473075" cy="685800"/>
          </a:xfrm>
          <a:custGeom>
            <a:avLst/>
            <a:gdLst>
              <a:gd name="T0" fmla="*/ 2147483647 w 21600"/>
              <a:gd name="T1" fmla="*/ 0 h 31203"/>
              <a:gd name="T2" fmla="*/ 2147483647 w 21600"/>
              <a:gd name="T3" fmla="*/ 2147483647 h 31203"/>
              <a:gd name="T4" fmla="*/ 0 w 21600"/>
              <a:gd name="T5" fmla="*/ 2147483647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12700">
            <a:solidFill>
              <a:srgbClr val="ADBACA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zh-CN" altLang="en-US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/>
          <p:nvPr/>
        </p:nvSpPr>
        <p:spPr bwMode="auto">
          <a:xfrm>
            <a:off x="2481263" y="1622425"/>
            <a:ext cx="1566862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zh-CN" alt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7" name="Straight Connector 30"/>
          <p:cNvCxnSpPr>
            <a:cxnSpLocks noChangeShapeType="1"/>
          </p:cNvCxnSpPr>
          <p:nvPr/>
        </p:nvCxnSpPr>
        <p:spPr bwMode="auto">
          <a:xfrm>
            <a:off x="7400925" y="2130425"/>
            <a:ext cx="0" cy="3300413"/>
          </a:xfrm>
          <a:prstGeom prst="line">
            <a:avLst/>
          </a:prstGeom>
          <a:noFill/>
          <a:ln w="12700" algn="ctr">
            <a:solidFill>
              <a:srgbClr val="1F4E79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Oval 32"/>
          <p:cNvSpPr>
            <a:spLocks noChangeAspect="1"/>
          </p:cNvSpPr>
          <p:nvPr/>
        </p:nvSpPr>
        <p:spPr>
          <a:xfrm>
            <a:off x="8099425" y="2155825"/>
            <a:ext cx="541338" cy="541338"/>
          </a:xfrm>
          <a:prstGeom prst="ellipse">
            <a:avLst/>
          </a:prstGeom>
          <a:solidFill>
            <a:schemeClr val="bg1"/>
          </a:solidFill>
          <a:ln w="508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Oval 35"/>
          <p:cNvSpPr>
            <a:spLocks noChangeAspect="1"/>
          </p:cNvSpPr>
          <p:nvPr/>
        </p:nvSpPr>
        <p:spPr>
          <a:xfrm>
            <a:off x="8104188" y="3346191"/>
            <a:ext cx="541337" cy="541338"/>
          </a:xfrm>
          <a:prstGeom prst="ellipse">
            <a:avLst/>
          </a:prstGeom>
          <a:solidFill>
            <a:schemeClr val="bg1"/>
          </a:solidFill>
          <a:ln w="508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Oval 41"/>
          <p:cNvSpPr>
            <a:spLocks noChangeAspect="1"/>
          </p:cNvSpPr>
          <p:nvPr/>
        </p:nvSpPr>
        <p:spPr>
          <a:xfrm>
            <a:off x="8099425" y="4647941"/>
            <a:ext cx="541338" cy="541338"/>
          </a:xfrm>
          <a:prstGeom prst="ellipse">
            <a:avLst/>
          </a:prstGeom>
          <a:solidFill>
            <a:schemeClr val="bg1"/>
          </a:solidFill>
          <a:ln w="508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Content Placeholder 2"/>
          <p:cNvSpPr txBox="1"/>
          <p:nvPr/>
        </p:nvSpPr>
        <p:spPr bwMode="auto">
          <a:xfrm>
            <a:off x="5573713" y="2789238"/>
            <a:ext cx="131762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zh-CN" alt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Content Placeholder 2"/>
          <p:cNvSpPr txBox="1"/>
          <p:nvPr/>
        </p:nvSpPr>
        <p:spPr bwMode="auto">
          <a:xfrm>
            <a:off x="3049588" y="5013325"/>
            <a:ext cx="1239837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zh-CN" alt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16"/>
          <p:cNvSpPr>
            <a:spLocks noEditPoints="1"/>
          </p:cNvSpPr>
          <p:nvPr/>
        </p:nvSpPr>
        <p:spPr bwMode="auto">
          <a:xfrm>
            <a:off x="1819275" y="3263900"/>
            <a:ext cx="523875" cy="461963"/>
          </a:xfrm>
          <a:custGeom>
            <a:avLst/>
            <a:gdLst>
              <a:gd name="T0" fmla="*/ 425 w 1020"/>
              <a:gd name="T1" fmla="*/ 569 h 897"/>
              <a:gd name="T2" fmla="*/ 889 w 1020"/>
              <a:gd name="T3" fmla="*/ 586 h 897"/>
              <a:gd name="T4" fmla="*/ 879 w 1020"/>
              <a:gd name="T5" fmla="*/ 537 h 897"/>
              <a:gd name="T6" fmla="*/ 426 w 1020"/>
              <a:gd name="T7" fmla="*/ 554 h 897"/>
              <a:gd name="T8" fmla="*/ 879 w 1020"/>
              <a:gd name="T9" fmla="*/ 537 h 897"/>
              <a:gd name="T10" fmla="*/ 421 w 1020"/>
              <a:gd name="T11" fmla="*/ 504 h 897"/>
              <a:gd name="T12" fmla="*/ 882 w 1020"/>
              <a:gd name="T13" fmla="*/ 521 h 897"/>
              <a:gd name="T14" fmla="*/ 402 w 1020"/>
              <a:gd name="T15" fmla="*/ 484 h 897"/>
              <a:gd name="T16" fmla="*/ 906 w 1020"/>
              <a:gd name="T17" fmla="*/ 608 h 897"/>
              <a:gd name="T18" fmla="*/ 390 w 1020"/>
              <a:gd name="T19" fmla="*/ 645 h 897"/>
              <a:gd name="T20" fmla="*/ 361 w 1020"/>
              <a:gd name="T21" fmla="*/ 472 h 897"/>
              <a:gd name="T22" fmla="*/ 906 w 1020"/>
              <a:gd name="T23" fmla="*/ 448 h 897"/>
              <a:gd name="T24" fmla="*/ 402 w 1020"/>
              <a:gd name="T25" fmla="*/ 484 h 897"/>
              <a:gd name="T26" fmla="*/ 515 w 1020"/>
              <a:gd name="T27" fmla="*/ 59 h 897"/>
              <a:gd name="T28" fmla="*/ 501 w 1020"/>
              <a:gd name="T29" fmla="*/ 4 h 897"/>
              <a:gd name="T30" fmla="*/ 523 w 1020"/>
              <a:gd name="T31" fmla="*/ 1 h 897"/>
              <a:gd name="T32" fmla="*/ 614 w 1020"/>
              <a:gd name="T33" fmla="*/ 58 h 897"/>
              <a:gd name="T34" fmla="*/ 548 w 1020"/>
              <a:gd name="T35" fmla="*/ 84 h 897"/>
              <a:gd name="T36" fmla="*/ 546 w 1020"/>
              <a:gd name="T37" fmla="*/ 156 h 897"/>
              <a:gd name="T38" fmla="*/ 527 w 1020"/>
              <a:gd name="T39" fmla="*/ 325 h 897"/>
              <a:gd name="T40" fmla="*/ 568 w 1020"/>
              <a:gd name="T41" fmla="*/ 160 h 897"/>
              <a:gd name="T42" fmla="*/ 727 w 1020"/>
              <a:gd name="T43" fmla="*/ 130 h 897"/>
              <a:gd name="T44" fmla="*/ 659 w 1020"/>
              <a:gd name="T45" fmla="*/ 425 h 897"/>
              <a:gd name="T46" fmla="*/ 607 w 1020"/>
              <a:gd name="T47" fmla="*/ 425 h 897"/>
              <a:gd name="T48" fmla="*/ 539 w 1020"/>
              <a:gd name="T49" fmla="*/ 130 h 897"/>
              <a:gd name="T50" fmla="*/ 641 w 1020"/>
              <a:gd name="T51" fmla="*/ 45 h 897"/>
              <a:gd name="T52" fmla="*/ 641 w 1020"/>
              <a:gd name="T53" fmla="*/ 131 h 897"/>
              <a:gd name="T54" fmla="*/ 354 w 1020"/>
              <a:gd name="T55" fmla="*/ 806 h 897"/>
              <a:gd name="T56" fmla="*/ 952 w 1020"/>
              <a:gd name="T57" fmla="*/ 826 h 897"/>
              <a:gd name="T58" fmla="*/ 354 w 1020"/>
              <a:gd name="T59" fmla="*/ 806 h 897"/>
              <a:gd name="T60" fmla="*/ 946 w 1020"/>
              <a:gd name="T61" fmla="*/ 769 h 897"/>
              <a:gd name="T62" fmla="*/ 358 w 1020"/>
              <a:gd name="T63" fmla="*/ 789 h 897"/>
              <a:gd name="T64" fmla="*/ 346 w 1020"/>
              <a:gd name="T65" fmla="*/ 733 h 897"/>
              <a:gd name="T66" fmla="*/ 948 w 1020"/>
              <a:gd name="T67" fmla="*/ 752 h 897"/>
              <a:gd name="T68" fmla="*/ 346 w 1020"/>
              <a:gd name="T69" fmla="*/ 733 h 897"/>
              <a:gd name="T70" fmla="*/ 974 w 1020"/>
              <a:gd name="T71" fmla="*/ 852 h 897"/>
              <a:gd name="T72" fmla="*/ 327 w 1020"/>
              <a:gd name="T73" fmla="*/ 893 h 897"/>
              <a:gd name="T74" fmla="*/ 1020 w 1020"/>
              <a:gd name="T75" fmla="*/ 866 h 897"/>
              <a:gd name="T76" fmla="*/ 988 w 1020"/>
              <a:gd name="T77" fmla="*/ 667 h 897"/>
              <a:gd name="T78" fmla="*/ 327 w 1020"/>
              <a:gd name="T79" fmla="*/ 709 h 897"/>
              <a:gd name="T80" fmla="*/ 334 w 1020"/>
              <a:gd name="T81" fmla="*/ 282 h 897"/>
              <a:gd name="T82" fmla="*/ 154 w 1020"/>
              <a:gd name="T83" fmla="*/ 820 h 897"/>
              <a:gd name="T84" fmla="*/ 334 w 1020"/>
              <a:gd name="T85" fmla="*/ 282 h 897"/>
              <a:gd name="T86" fmla="*/ 107 w 1020"/>
              <a:gd name="T87" fmla="*/ 798 h 897"/>
              <a:gd name="T88" fmla="*/ 318 w 1020"/>
              <a:gd name="T89" fmla="*/ 279 h 897"/>
              <a:gd name="T90" fmla="*/ 273 w 1020"/>
              <a:gd name="T91" fmla="*/ 251 h 897"/>
              <a:gd name="T92" fmla="*/ 92 w 1020"/>
              <a:gd name="T93" fmla="*/ 793 h 897"/>
              <a:gd name="T94" fmla="*/ 273 w 1020"/>
              <a:gd name="T95" fmla="*/ 251 h 897"/>
              <a:gd name="T96" fmla="*/ 170 w 1020"/>
              <a:gd name="T97" fmla="*/ 848 h 897"/>
              <a:gd name="T98" fmla="*/ 418 w 1020"/>
              <a:gd name="T99" fmla="*/ 286 h 897"/>
              <a:gd name="T100" fmla="*/ 167 w 1020"/>
              <a:gd name="T101" fmla="*/ 892 h 897"/>
              <a:gd name="T102" fmla="*/ 6 w 1020"/>
              <a:gd name="T103" fmla="*/ 801 h 897"/>
              <a:gd name="T104" fmla="*/ 258 w 1020"/>
              <a:gd name="T105" fmla="*/ 227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20" h="897">
                <a:moveTo>
                  <a:pt x="882" y="569"/>
                </a:moveTo>
                <a:lnTo>
                  <a:pt x="425" y="569"/>
                </a:lnTo>
                <a:cubicBezTo>
                  <a:pt x="424" y="575"/>
                  <a:pt x="423" y="580"/>
                  <a:pt x="421" y="586"/>
                </a:cubicBezTo>
                <a:lnTo>
                  <a:pt x="889" y="586"/>
                </a:lnTo>
                <a:cubicBezTo>
                  <a:pt x="886" y="580"/>
                  <a:pt x="884" y="575"/>
                  <a:pt x="882" y="569"/>
                </a:cubicBezTo>
                <a:close/>
                <a:moveTo>
                  <a:pt x="879" y="537"/>
                </a:moveTo>
                <a:lnTo>
                  <a:pt x="426" y="537"/>
                </a:lnTo>
                <a:cubicBezTo>
                  <a:pt x="426" y="542"/>
                  <a:pt x="426" y="548"/>
                  <a:pt x="426" y="554"/>
                </a:cubicBezTo>
                <a:lnTo>
                  <a:pt x="879" y="554"/>
                </a:lnTo>
                <a:cubicBezTo>
                  <a:pt x="878" y="548"/>
                  <a:pt x="878" y="542"/>
                  <a:pt x="879" y="537"/>
                </a:cubicBezTo>
                <a:close/>
                <a:moveTo>
                  <a:pt x="889" y="504"/>
                </a:moveTo>
                <a:lnTo>
                  <a:pt x="421" y="504"/>
                </a:lnTo>
                <a:cubicBezTo>
                  <a:pt x="423" y="510"/>
                  <a:pt x="424" y="516"/>
                  <a:pt x="425" y="521"/>
                </a:cubicBezTo>
                <a:lnTo>
                  <a:pt x="882" y="521"/>
                </a:lnTo>
                <a:cubicBezTo>
                  <a:pt x="884" y="515"/>
                  <a:pt x="886" y="510"/>
                  <a:pt x="889" y="504"/>
                </a:cubicBezTo>
                <a:close/>
                <a:moveTo>
                  <a:pt x="402" y="484"/>
                </a:moveTo>
                <a:lnTo>
                  <a:pt x="402" y="608"/>
                </a:lnTo>
                <a:lnTo>
                  <a:pt x="906" y="608"/>
                </a:lnTo>
                <a:lnTo>
                  <a:pt x="906" y="645"/>
                </a:lnTo>
                <a:lnTo>
                  <a:pt x="390" y="645"/>
                </a:lnTo>
                <a:cubicBezTo>
                  <a:pt x="374" y="645"/>
                  <a:pt x="361" y="634"/>
                  <a:pt x="361" y="621"/>
                </a:cubicBezTo>
                <a:lnTo>
                  <a:pt x="361" y="472"/>
                </a:lnTo>
                <a:cubicBezTo>
                  <a:pt x="361" y="458"/>
                  <a:pt x="374" y="448"/>
                  <a:pt x="390" y="448"/>
                </a:cubicBezTo>
                <a:lnTo>
                  <a:pt x="906" y="448"/>
                </a:lnTo>
                <a:lnTo>
                  <a:pt x="906" y="484"/>
                </a:lnTo>
                <a:lnTo>
                  <a:pt x="402" y="484"/>
                </a:lnTo>
                <a:close/>
                <a:moveTo>
                  <a:pt x="548" y="84"/>
                </a:moveTo>
                <a:cubicBezTo>
                  <a:pt x="529" y="82"/>
                  <a:pt x="520" y="72"/>
                  <a:pt x="515" y="59"/>
                </a:cubicBezTo>
                <a:cubicBezTo>
                  <a:pt x="511" y="47"/>
                  <a:pt x="512" y="39"/>
                  <a:pt x="512" y="27"/>
                </a:cubicBezTo>
                <a:cubicBezTo>
                  <a:pt x="511" y="11"/>
                  <a:pt x="501" y="7"/>
                  <a:pt x="501" y="4"/>
                </a:cubicBezTo>
                <a:cubicBezTo>
                  <a:pt x="501" y="2"/>
                  <a:pt x="504" y="1"/>
                  <a:pt x="509" y="1"/>
                </a:cubicBezTo>
                <a:cubicBezTo>
                  <a:pt x="514" y="1"/>
                  <a:pt x="518" y="0"/>
                  <a:pt x="523" y="1"/>
                </a:cubicBezTo>
                <a:cubicBezTo>
                  <a:pt x="532" y="1"/>
                  <a:pt x="545" y="2"/>
                  <a:pt x="547" y="3"/>
                </a:cubicBezTo>
                <a:cubicBezTo>
                  <a:pt x="575" y="8"/>
                  <a:pt x="610" y="24"/>
                  <a:pt x="614" y="58"/>
                </a:cubicBezTo>
                <a:cubicBezTo>
                  <a:pt x="616" y="73"/>
                  <a:pt x="616" y="91"/>
                  <a:pt x="600" y="97"/>
                </a:cubicBezTo>
                <a:cubicBezTo>
                  <a:pt x="590" y="82"/>
                  <a:pt x="564" y="86"/>
                  <a:pt x="548" y="84"/>
                </a:cubicBezTo>
                <a:close/>
                <a:moveTo>
                  <a:pt x="588" y="153"/>
                </a:moveTo>
                <a:cubicBezTo>
                  <a:pt x="575" y="148"/>
                  <a:pt x="565" y="147"/>
                  <a:pt x="546" y="156"/>
                </a:cubicBezTo>
                <a:cubicBezTo>
                  <a:pt x="510" y="173"/>
                  <a:pt x="495" y="215"/>
                  <a:pt x="497" y="252"/>
                </a:cubicBezTo>
                <a:cubicBezTo>
                  <a:pt x="499" y="278"/>
                  <a:pt x="510" y="305"/>
                  <a:pt x="527" y="325"/>
                </a:cubicBezTo>
                <a:cubicBezTo>
                  <a:pt x="520" y="309"/>
                  <a:pt x="516" y="291"/>
                  <a:pt x="515" y="274"/>
                </a:cubicBezTo>
                <a:cubicBezTo>
                  <a:pt x="513" y="229"/>
                  <a:pt x="529" y="180"/>
                  <a:pt x="568" y="160"/>
                </a:cubicBezTo>
                <a:cubicBezTo>
                  <a:pt x="576" y="156"/>
                  <a:pt x="582" y="154"/>
                  <a:pt x="588" y="153"/>
                </a:cubicBezTo>
                <a:close/>
                <a:moveTo>
                  <a:pt x="727" y="130"/>
                </a:moveTo>
                <a:cubicBezTo>
                  <a:pt x="774" y="152"/>
                  <a:pt x="806" y="207"/>
                  <a:pt x="801" y="272"/>
                </a:cubicBezTo>
                <a:cubicBezTo>
                  <a:pt x="796" y="357"/>
                  <a:pt x="732" y="425"/>
                  <a:pt x="659" y="425"/>
                </a:cubicBezTo>
                <a:cubicBezTo>
                  <a:pt x="650" y="425"/>
                  <a:pt x="641" y="418"/>
                  <a:pt x="633" y="416"/>
                </a:cubicBezTo>
                <a:cubicBezTo>
                  <a:pt x="624" y="418"/>
                  <a:pt x="616" y="425"/>
                  <a:pt x="607" y="425"/>
                </a:cubicBezTo>
                <a:cubicBezTo>
                  <a:pt x="534" y="425"/>
                  <a:pt x="470" y="357"/>
                  <a:pt x="464" y="272"/>
                </a:cubicBezTo>
                <a:cubicBezTo>
                  <a:pt x="460" y="207"/>
                  <a:pt x="491" y="152"/>
                  <a:pt x="539" y="130"/>
                </a:cubicBezTo>
                <a:cubicBezTo>
                  <a:pt x="575" y="112"/>
                  <a:pt x="592" y="118"/>
                  <a:pt x="623" y="131"/>
                </a:cubicBezTo>
                <a:cubicBezTo>
                  <a:pt x="619" y="108"/>
                  <a:pt x="618" y="71"/>
                  <a:pt x="641" y="45"/>
                </a:cubicBezTo>
                <a:cubicBezTo>
                  <a:pt x="648" y="41"/>
                  <a:pt x="662" y="48"/>
                  <a:pt x="661" y="59"/>
                </a:cubicBezTo>
                <a:cubicBezTo>
                  <a:pt x="642" y="81"/>
                  <a:pt x="640" y="113"/>
                  <a:pt x="641" y="131"/>
                </a:cubicBezTo>
                <a:cubicBezTo>
                  <a:pt x="672" y="118"/>
                  <a:pt x="689" y="112"/>
                  <a:pt x="727" y="130"/>
                </a:cubicBezTo>
                <a:close/>
                <a:moveTo>
                  <a:pt x="354" y="806"/>
                </a:moveTo>
                <a:lnTo>
                  <a:pt x="948" y="806"/>
                </a:lnTo>
                <a:cubicBezTo>
                  <a:pt x="949" y="813"/>
                  <a:pt x="950" y="819"/>
                  <a:pt x="952" y="826"/>
                </a:cubicBezTo>
                <a:lnTo>
                  <a:pt x="346" y="826"/>
                </a:lnTo>
                <a:cubicBezTo>
                  <a:pt x="349" y="820"/>
                  <a:pt x="352" y="813"/>
                  <a:pt x="354" y="806"/>
                </a:cubicBezTo>
                <a:close/>
                <a:moveTo>
                  <a:pt x="358" y="769"/>
                </a:moveTo>
                <a:lnTo>
                  <a:pt x="946" y="769"/>
                </a:lnTo>
                <a:cubicBezTo>
                  <a:pt x="946" y="776"/>
                  <a:pt x="946" y="782"/>
                  <a:pt x="946" y="789"/>
                </a:cubicBezTo>
                <a:lnTo>
                  <a:pt x="358" y="789"/>
                </a:lnTo>
                <a:cubicBezTo>
                  <a:pt x="358" y="782"/>
                  <a:pt x="358" y="776"/>
                  <a:pt x="358" y="769"/>
                </a:cubicBezTo>
                <a:close/>
                <a:moveTo>
                  <a:pt x="346" y="733"/>
                </a:moveTo>
                <a:lnTo>
                  <a:pt x="952" y="733"/>
                </a:lnTo>
                <a:cubicBezTo>
                  <a:pt x="950" y="739"/>
                  <a:pt x="949" y="745"/>
                  <a:pt x="948" y="752"/>
                </a:cubicBezTo>
                <a:lnTo>
                  <a:pt x="354" y="752"/>
                </a:lnTo>
                <a:cubicBezTo>
                  <a:pt x="352" y="745"/>
                  <a:pt x="349" y="739"/>
                  <a:pt x="346" y="733"/>
                </a:cubicBezTo>
                <a:close/>
                <a:moveTo>
                  <a:pt x="974" y="709"/>
                </a:moveTo>
                <a:lnTo>
                  <a:pt x="974" y="852"/>
                </a:lnTo>
                <a:lnTo>
                  <a:pt x="327" y="852"/>
                </a:lnTo>
                <a:lnTo>
                  <a:pt x="327" y="893"/>
                </a:lnTo>
                <a:lnTo>
                  <a:pt x="988" y="893"/>
                </a:lnTo>
                <a:cubicBezTo>
                  <a:pt x="1006" y="893"/>
                  <a:pt x="1020" y="881"/>
                  <a:pt x="1020" y="866"/>
                </a:cubicBezTo>
                <a:lnTo>
                  <a:pt x="1020" y="695"/>
                </a:lnTo>
                <a:cubicBezTo>
                  <a:pt x="1020" y="680"/>
                  <a:pt x="1006" y="667"/>
                  <a:pt x="988" y="667"/>
                </a:cubicBezTo>
                <a:lnTo>
                  <a:pt x="327" y="667"/>
                </a:lnTo>
                <a:lnTo>
                  <a:pt x="327" y="709"/>
                </a:lnTo>
                <a:lnTo>
                  <a:pt x="974" y="709"/>
                </a:lnTo>
                <a:close/>
                <a:moveTo>
                  <a:pt x="334" y="282"/>
                </a:moveTo>
                <a:lnTo>
                  <a:pt x="139" y="811"/>
                </a:lnTo>
                <a:cubicBezTo>
                  <a:pt x="144" y="814"/>
                  <a:pt x="149" y="817"/>
                  <a:pt x="154" y="820"/>
                </a:cubicBezTo>
                <a:lnTo>
                  <a:pt x="353" y="281"/>
                </a:lnTo>
                <a:cubicBezTo>
                  <a:pt x="347" y="282"/>
                  <a:pt x="340" y="282"/>
                  <a:pt x="334" y="282"/>
                </a:cubicBezTo>
                <a:close/>
                <a:moveTo>
                  <a:pt x="301" y="273"/>
                </a:moveTo>
                <a:lnTo>
                  <a:pt x="107" y="798"/>
                </a:lnTo>
                <a:cubicBezTo>
                  <a:pt x="113" y="799"/>
                  <a:pt x="119" y="802"/>
                  <a:pt x="124" y="804"/>
                </a:cubicBezTo>
                <a:lnTo>
                  <a:pt x="318" y="279"/>
                </a:lnTo>
                <a:cubicBezTo>
                  <a:pt x="312" y="278"/>
                  <a:pt x="306" y="276"/>
                  <a:pt x="301" y="273"/>
                </a:cubicBezTo>
                <a:close/>
                <a:moveTo>
                  <a:pt x="273" y="251"/>
                </a:moveTo>
                <a:lnTo>
                  <a:pt x="74" y="790"/>
                </a:lnTo>
                <a:cubicBezTo>
                  <a:pt x="80" y="791"/>
                  <a:pt x="86" y="792"/>
                  <a:pt x="92" y="793"/>
                </a:cubicBezTo>
                <a:lnTo>
                  <a:pt x="287" y="265"/>
                </a:lnTo>
                <a:cubicBezTo>
                  <a:pt x="282" y="261"/>
                  <a:pt x="277" y="256"/>
                  <a:pt x="273" y="251"/>
                </a:cubicBezTo>
                <a:close/>
                <a:moveTo>
                  <a:pt x="46" y="803"/>
                </a:moveTo>
                <a:lnTo>
                  <a:pt x="170" y="848"/>
                </a:lnTo>
                <a:lnTo>
                  <a:pt x="382" y="273"/>
                </a:lnTo>
                <a:lnTo>
                  <a:pt x="418" y="286"/>
                </a:lnTo>
                <a:lnTo>
                  <a:pt x="201" y="873"/>
                </a:lnTo>
                <a:cubicBezTo>
                  <a:pt x="195" y="888"/>
                  <a:pt x="180" y="897"/>
                  <a:pt x="167" y="892"/>
                </a:cubicBezTo>
                <a:lnTo>
                  <a:pt x="20" y="838"/>
                </a:lnTo>
                <a:cubicBezTo>
                  <a:pt x="7" y="833"/>
                  <a:pt x="0" y="816"/>
                  <a:pt x="6" y="801"/>
                </a:cubicBezTo>
                <a:lnTo>
                  <a:pt x="223" y="214"/>
                </a:lnTo>
                <a:lnTo>
                  <a:pt x="258" y="227"/>
                </a:lnTo>
                <a:lnTo>
                  <a:pt x="46" y="803"/>
                </a:lnTo>
                <a:close/>
              </a:path>
            </a:pathLst>
          </a:custGeom>
          <a:solidFill>
            <a:srgbClr val="004564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20"/>
          <p:cNvSpPr>
            <a:spLocks noEditPoints="1"/>
          </p:cNvSpPr>
          <p:nvPr/>
        </p:nvSpPr>
        <p:spPr bwMode="auto">
          <a:xfrm>
            <a:off x="4038600" y="2924175"/>
            <a:ext cx="523875" cy="493713"/>
          </a:xfrm>
          <a:custGeom>
            <a:avLst/>
            <a:gdLst>
              <a:gd name="T0" fmla="*/ 835 w 1020"/>
              <a:gd name="T1" fmla="*/ 94 h 964"/>
              <a:gd name="T2" fmla="*/ 832 w 1020"/>
              <a:gd name="T3" fmla="*/ 297 h 964"/>
              <a:gd name="T4" fmla="*/ 480 w 1020"/>
              <a:gd name="T5" fmla="*/ 297 h 964"/>
              <a:gd name="T6" fmla="*/ 477 w 1020"/>
              <a:gd name="T7" fmla="*/ 206 h 964"/>
              <a:gd name="T8" fmla="*/ 477 w 1020"/>
              <a:gd name="T9" fmla="*/ 190 h 964"/>
              <a:gd name="T10" fmla="*/ 480 w 1020"/>
              <a:gd name="T11" fmla="*/ 87 h 964"/>
              <a:gd name="T12" fmla="*/ 488 w 1020"/>
              <a:gd name="T13" fmla="*/ 42 h 964"/>
              <a:gd name="T14" fmla="*/ 435 w 1020"/>
              <a:gd name="T15" fmla="*/ 94 h 964"/>
              <a:gd name="T16" fmla="*/ 419 w 1020"/>
              <a:gd name="T17" fmla="*/ 180 h 964"/>
              <a:gd name="T18" fmla="*/ 178 w 1020"/>
              <a:gd name="T19" fmla="*/ 149 h 964"/>
              <a:gd name="T20" fmla="*/ 178 w 1020"/>
              <a:gd name="T21" fmla="*/ 331 h 964"/>
              <a:gd name="T22" fmla="*/ 186 w 1020"/>
              <a:gd name="T23" fmla="*/ 331 h 964"/>
              <a:gd name="T24" fmla="*/ 236 w 1020"/>
              <a:gd name="T25" fmla="*/ 541 h 964"/>
              <a:gd name="T26" fmla="*/ 247 w 1020"/>
              <a:gd name="T27" fmla="*/ 541 h 964"/>
              <a:gd name="T28" fmla="*/ 296 w 1020"/>
              <a:gd name="T29" fmla="*/ 357 h 964"/>
              <a:gd name="T30" fmla="*/ 296 w 1020"/>
              <a:gd name="T31" fmla="*/ 202 h 964"/>
              <a:gd name="T32" fmla="*/ 419 w 1020"/>
              <a:gd name="T33" fmla="*/ 218 h 964"/>
              <a:gd name="T34" fmla="*/ 451 w 1020"/>
              <a:gd name="T35" fmla="*/ 326 h 964"/>
              <a:gd name="T36" fmla="*/ 488 w 1020"/>
              <a:gd name="T37" fmla="*/ 342 h 964"/>
              <a:gd name="T38" fmla="*/ 861 w 1020"/>
              <a:gd name="T39" fmla="*/ 326 h 964"/>
              <a:gd name="T40" fmla="*/ 861 w 1020"/>
              <a:gd name="T41" fmla="*/ 57 h 964"/>
              <a:gd name="T42" fmla="*/ 832 w 1020"/>
              <a:gd name="T43" fmla="*/ 353 h 964"/>
              <a:gd name="T44" fmla="*/ 836 w 1020"/>
              <a:gd name="T45" fmla="*/ 545 h 964"/>
              <a:gd name="T46" fmla="*/ 587 w 1020"/>
              <a:gd name="T47" fmla="*/ 399 h 964"/>
              <a:gd name="T48" fmla="*/ 533 w 1020"/>
              <a:gd name="T49" fmla="*/ 399 h 964"/>
              <a:gd name="T50" fmla="*/ 832 w 1020"/>
              <a:gd name="T51" fmla="*/ 353 h 964"/>
              <a:gd name="T52" fmla="*/ 252 w 1020"/>
              <a:gd name="T53" fmla="*/ 700 h 964"/>
              <a:gd name="T54" fmla="*/ 180 w 1020"/>
              <a:gd name="T55" fmla="*/ 596 h 964"/>
              <a:gd name="T56" fmla="*/ 577 w 1020"/>
              <a:gd name="T57" fmla="*/ 700 h 964"/>
              <a:gd name="T58" fmla="*/ 505 w 1020"/>
              <a:gd name="T59" fmla="*/ 596 h 964"/>
              <a:gd name="T60" fmla="*/ 906 w 1020"/>
              <a:gd name="T61" fmla="*/ 700 h 964"/>
              <a:gd name="T62" fmla="*/ 834 w 1020"/>
              <a:gd name="T63" fmla="*/ 596 h 964"/>
              <a:gd name="T64" fmla="*/ 319 w 1020"/>
              <a:gd name="T65" fmla="*/ 778 h 964"/>
              <a:gd name="T66" fmla="*/ 353 w 1020"/>
              <a:gd name="T67" fmla="*/ 843 h 964"/>
              <a:gd name="T68" fmla="*/ 424 w 1020"/>
              <a:gd name="T69" fmla="*/ 717 h 964"/>
              <a:gd name="T70" fmla="*/ 643 w 1020"/>
              <a:gd name="T71" fmla="*/ 843 h 964"/>
              <a:gd name="T72" fmla="*/ 692 w 1020"/>
              <a:gd name="T73" fmla="*/ 843 h 964"/>
              <a:gd name="T74" fmla="*/ 911 w 1020"/>
              <a:gd name="T75" fmla="*/ 717 h 964"/>
              <a:gd name="T76" fmla="*/ 982 w 1020"/>
              <a:gd name="T77" fmla="*/ 843 h 964"/>
              <a:gd name="T78" fmla="*/ 1020 w 1020"/>
              <a:gd name="T79" fmla="*/ 878 h 964"/>
              <a:gd name="T80" fmla="*/ 973 w 1020"/>
              <a:gd name="T81" fmla="*/ 878 h 964"/>
              <a:gd name="T82" fmla="*/ 692 w 1020"/>
              <a:gd name="T83" fmla="*/ 878 h 964"/>
              <a:gd name="T84" fmla="*/ 643 w 1020"/>
              <a:gd name="T85" fmla="*/ 878 h 964"/>
              <a:gd name="T86" fmla="*/ 362 w 1020"/>
              <a:gd name="T87" fmla="*/ 878 h 964"/>
              <a:gd name="T88" fmla="*/ 319 w 1020"/>
              <a:gd name="T89" fmla="*/ 878 h 964"/>
              <a:gd name="T90" fmla="*/ 38 w 1020"/>
              <a:gd name="T91" fmla="*/ 878 h 964"/>
              <a:gd name="T92" fmla="*/ 38 w 1020"/>
              <a:gd name="T93" fmla="*/ 843 h 964"/>
              <a:gd name="T94" fmla="*/ 242 w 1020"/>
              <a:gd name="T95" fmla="*/ 0 h 964"/>
              <a:gd name="T96" fmla="*/ 172 w 1020"/>
              <a:gd name="T97" fmla="*/ 70 h 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20" h="964">
                <a:moveTo>
                  <a:pt x="824" y="83"/>
                </a:moveTo>
                <a:cubicBezTo>
                  <a:pt x="827" y="83"/>
                  <a:pt x="830" y="85"/>
                  <a:pt x="832" y="87"/>
                </a:cubicBezTo>
                <a:cubicBezTo>
                  <a:pt x="834" y="89"/>
                  <a:pt x="835" y="91"/>
                  <a:pt x="835" y="94"/>
                </a:cubicBezTo>
                <a:lnTo>
                  <a:pt x="835" y="289"/>
                </a:lnTo>
                <a:cubicBezTo>
                  <a:pt x="835" y="292"/>
                  <a:pt x="834" y="295"/>
                  <a:pt x="832" y="297"/>
                </a:cubicBezTo>
                <a:cubicBezTo>
                  <a:pt x="830" y="299"/>
                  <a:pt x="827" y="300"/>
                  <a:pt x="824" y="300"/>
                </a:cubicBezTo>
                <a:lnTo>
                  <a:pt x="488" y="300"/>
                </a:lnTo>
                <a:cubicBezTo>
                  <a:pt x="485" y="300"/>
                  <a:pt x="482" y="299"/>
                  <a:pt x="480" y="297"/>
                </a:cubicBezTo>
                <a:cubicBezTo>
                  <a:pt x="478" y="295"/>
                  <a:pt x="477" y="292"/>
                  <a:pt x="477" y="289"/>
                </a:cubicBezTo>
                <a:lnTo>
                  <a:pt x="477" y="206"/>
                </a:lnTo>
                <a:lnTo>
                  <a:pt x="644" y="171"/>
                </a:lnTo>
                <a:lnTo>
                  <a:pt x="644" y="168"/>
                </a:lnTo>
                <a:lnTo>
                  <a:pt x="477" y="190"/>
                </a:lnTo>
                <a:lnTo>
                  <a:pt x="477" y="94"/>
                </a:lnTo>
                <a:cubicBezTo>
                  <a:pt x="477" y="91"/>
                  <a:pt x="478" y="89"/>
                  <a:pt x="480" y="87"/>
                </a:cubicBezTo>
                <a:cubicBezTo>
                  <a:pt x="482" y="85"/>
                  <a:pt x="485" y="83"/>
                  <a:pt x="488" y="83"/>
                </a:cubicBezTo>
                <a:lnTo>
                  <a:pt x="824" y="83"/>
                </a:lnTo>
                <a:close/>
                <a:moveTo>
                  <a:pt x="488" y="42"/>
                </a:moveTo>
                <a:cubicBezTo>
                  <a:pt x="473" y="42"/>
                  <a:pt x="460" y="48"/>
                  <a:pt x="451" y="57"/>
                </a:cubicBezTo>
                <a:cubicBezTo>
                  <a:pt x="441" y="67"/>
                  <a:pt x="435" y="80"/>
                  <a:pt x="435" y="94"/>
                </a:cubicBezTo>
                <a:lnTo>
                  <a:pt x="435" y="195"/>
                </a:lnTo>
                <a:lnTo>
                  <a:pt x="419" y="198"/>
                </a:lnTo>
                <a:lnTo>
                  <a:pt x="419" y="180"/>
                </a:lnTo>
                <a:lnTo>
                  <a:pt x="347" y="180"/>
                </a:lnTo>
                <a:lnTo>
                  <a:pt x="296" y="149"/>
                </a:lnTo>
                <a:lnTo>
                  <a:pt x="178" y="149"/>
                </a:lnTo>
                <a:cubicBezTo>
                  <a:pt x="153" y="149"/>
                  <a:pt x="134" y="169"/>
                  <a:pt x="134" y="193"/>
                </a:cubicBezTo>
                <a:lnTo>
                  <a:pt x="134" y="331"/>
                </a:lnTo>
                <a:lnTo>
                  <a:pt x="178" y="331"/>
                </a:lnTo>
                <a:lnTo>
                  <a:pt x="178" y="230"/>
                </a:lnTo>
                <a:lnTo>
                  <a:pt x="186" y="230"/>
                </a:lnTo>
                <a:lnTo>
                  <a:pt x="186" y="331"/>
                </a:lnTo>
                <a:lnTo>
                  <a:pt x="186" y="357"/>
                </a:lnTo>
                <a:lnTo>
                  <a:pt x="186" y="541"/>
                </a:lnTo>
                <a:lnTo>
                  <a:pt x="236" y="541"/>
                </a:lnTo>
                <a:lnTo>
                  <a:pt x="236" y="388"/>
                </a:lnTo>
                <a:lnTo>
                  <a:pt x="247" y="388"/>
                </a:lnTo>
                <a:lnTo>
                  <a:pt x="247" y="541"/>
                </a:lnTo>
                <a:lnTo>
                  <a:pt x="296" y="541"/>
                </a:lnTo>
                <a:lnTo>
                  <a:pt x="296" y="514"/>
                </a:lnTo>
                <a:lnTo>
                  <a:pt x="296" y="357"/>
                </a:lnTo>
                <a:lnTo>
                  <a:pt x="296" y="331"/>
                </a:lnTo>
                <a:lnTo>
                  <a:pt x="296" y="230"/>
                </a:lnTo>
                <a:lnTo>
                  <a:pt x="296" y="202"/>
                </a:lnTo>
                <a:lnTo>
                  <a:pt x="347" y="230"/>
                </a:lnTo>
                <a:lnTo>
                  <a:pt x="419" y="230"/>
                </a:lnTo>
                <a:lnTo>
                  <a:pt x="419" y="218"/>
                </a:lnTo>
                <a:lnTo>
                  <a:pt x="435" y="214"/>
                </a:lnTo>
                <a:lnTo>
                  <a:pt x="435" y="289"/>
                </a:lnTo>
                <a:cubicBezTo>
                  <a:pt x="435" y="304"/>
                  <a:pt x="441" y="317"/>
                  <a:pt x="451" y="326"/>
                </a:cubicBezTo>
                <a:cubicBezTo>
                  <a:pt x="460" y="336"/>
                  <a:pt x="473" y="342"/>
                  <a:pt x="488" y="342"/>
                </a:cubicBezTo>
                <a:lnTo>
                  <a:pt x="824" y="342"/>
                </a:lnTo>
                <a:cubicBezTo>
                  <a:pt x="839" y="342"/>
                  <a:pt x="852" y="336"/>
                  <a:pt x="861" y="326"/>
                </a:cubicBezTo>
                <a:cubicBezTo>
                  <a:pt x="871" y="317"/>
                  <a:pt x="877" y="304"/>
                  <a:pt x="877" y="289"/>
                </a:cubicBezTo>
                <a:lnTo>
                  <a:pt x="877" y="94"/>
                </a:lnTo>
                <a:cubicBezTo>
                  <a:pt x="877" y="80"/>
                  <a:pt x="871" y="67"/>
                  <a:pt x="861" y="57"/>
                </a:cubicBezTo>
                <a:cubicBezTo>
                  <a:pt x="852" y="48"/>
                  <a:pt x="839" y="42"/>
                  <a:pt x="824" y="42"/>
                </a:cubicBezTo>
                <a:lnTo>
                  <a:pt x="488" y="42"/>
                </a:lnTo>
                <a:close/>
                <a:moveTo>
                  <a:pt x="832" y="353"/>
                </a:moveTo>
                <a:lnTo>
                  <a:pt x="832" y="399"/>
                </a:lnTo>
                <a:lnTo>
                  <a:pt x="795" y="399"/>
                </a:lnTo>
                <a:lnTo>
                  <a:pt x="836" y="545"/>
                </a:lnTo>
                <a:lnTo>
                  <a:pt x="783" y="545"/>
                </a:lnTo>
                <a:lnTo>
                  <a:pt x="741" y="399"/>
                </a:lnTo>
                <a:lnTo>
                  <a:pt x="587" y="399"/>
                </a:lnTo>
                <a:lnTo>
                  <a:pt x="545" y="545"/>
                </a:lnTo>
                <a:lnTo>
                  <a:pt x="492" y="545"/>
                </a:lnTo>
                <a:lnTo>
                  <a:pt x="533" y="399"/>
                </a:lnTo>
                <a:lnTo>
                  <a:pt x="489" y="399"/>
                </a:lnTo>
                <a:lnTo>
                  <a:pt x="489" y="353"/>
                </a:lnTo>
                <a:lnTo>
                  <a:pt x="832" y="353"/>
                </a:lnTo>
                <a:close/>
                <a:moveTo>
                  <a:pt x="180" y="596"/>
                </a:moveTo>
                <a:cubicBezTo>
                  <a:pt x="222" y="596"/>
                  <a:pt x="257" y="630"/>
                  <a:pt x="257" y="673"/>
                </a:cubicBezTo>
                <a:cubicBezTo>
                  <a:pt x="257" y="682"/>
                  <a:pt x="255" y="692"/>
                  <a:pt x="252" y="700"/>
                </a:cubicBezTo>
                <a:lnTo>
                  <a:pt x="108" y="700"/>
                </a:lnTo>
                <a:cubicBezTo>
                  <a:pt x="105" y="692"/>
                  <a:pt x="103" y="682"/>
                  <a:pt x="103" y="673"/>
                </a:cubicBezTo>
                <a:cubicBezTo>
                  <a:pt x="103" y="630"/>
                  <a:pt x="138" y="596"/>
                  <a:pt x="180" y="596"/>
                </a:cubicBezTo>
                <a:close/>
                <a:moveTo>
                  <a:pt x="505" y="596"/>
                </a:moveTo>
                <a:cubicBezTo>
                  <a:pt x="547" y="596"/>
                  <a:pt x="582" y="630"/>
                  <a:pt x="582" y="673"/>
                </a:cubicBezTo>
                <a:cubicBezTo>
                  <a:pt x="582" y="682"/>
                  <a:pt x="580" y="692"/>
                  <a:pt x="577" y="700"/>
                </a:cubicBezTo>
                <a:lnTo>
                  <a:pt x="433" y="700"/>
                </a:lnTo>
                <a:cubicBezTo>
                  <a:pt x="430" y="692"/>
                  <a:pt x="428" y="682"/>
                  <a:pt x="428" y="673"/>
                </a:cubicBezTo>
                <a:cubicBezTo>
                  <a:pt x="428" y="630"/>
                  <a:pt x="462" y="596"/>
                  <a:pt x="505" y="596"/>
                </a:cubicBezTo>
                <a:close/>
                <a:moveTo>
                  <a:pt x="834" y="596"/>
                </a:moveTo>
                <a:cubicBezTo>
                  <a:pt x="876" y="596"/>
                  <a:pt x="911" y="630"/>
                  <a:pt x="911" y="673"/>
                </a:cubicBezTo>
                <a:cubicBezTo>
                  <a:pt x="911" y="682"/>
                  <a:pt x="909" y="692"/>
                  <a:pt x="906" y="700"/>
                </a:cubicBezTo>
                <a:lnTo>
                  <a:pt x="762" y="700"/>
                </a:lnTo>
                <a:cubicBezTo>
                  <a:pt x="759" y="692"/>
                  <a:pt x="757" y="682"/>
                  <a:pt x="757" y="673"/>
                </a:cubicBezTo>
                <a:cubicBezTo>
                  <a:pt x="757" y="630"/>
                  <a:pt x="792" y="596"/>
                  <a:pt x="834" y="596"/>
                </a:cubicBezTo>
                <a:close/>
                <a:moveTo>
                  <a:pt x="99" y="717"/>
                </a:moveTo>
                <a:lnTo>
                  <a:pt x="257" y="717"/>
                </a:lnTo>
                <a:cubicBezTo>
                  <a:pt x="291" y="717"/>
                  <a:pt x="319" y="744"/>
                  <a:pt x="319" y="778"/>
                </a:cubicBezTo>
                <a:lnTo>
                  <a:pt x="319" y="843"/>
                </a:lnTo>
                <a:lnTo>
                  <a:pt x="325" y="843"/>
                </a:lnTo>
                <a:lnTo>
                  <a:pt x="353" y="843"/>
                </a:lnTo>
                <a:lnTo>
                  <a:pt x="362" y="843"/>
                </a:lnTo>
                <a:lnTo>
                  <a:pt x="362" y="778"/>
                </a:lnTo>
                <a:cubicBezTo>
                  <a:pt x="362" y="744"/>
                  <a:pt x="390" y="717"/>
                  <a:pt x="424" y="717"/>
                </a:cubicBezTo>
                <a:lnTo>
                  <a:pt x="582" y="717"/>
                </a:lnTo>
                <a:cubicBezTo>
                  <a:pt x="616" y="717"/>
                  <a:pt x="643" y="744"/>
                  <a:pt x="643" y="778"/>
                </a:cubicBezTo>
                <a:lnTo>
                  <a:pt x="643" y="843"/>
                </a:lnTo>
                <a:lnTo>
                  <a:pt x="654" y="843"/>
                </a:lnTo>
                <a:lnTo>
                  <a:pt x="678" y="843"/>
                </a:lnTo>
                <a:lnTo>
                  <a:pt x="692" y="843"/>
                </a:lnTo>
                <a:lnTo>
                  <a:pt x="692" y="778"/>
                </a:lnTo>
                <a:cubicBezTo>
                  <a:pt x="692" y="744"/>
                  <a:pt x="719" y="717"/>
                  <a:pt x="753" y="717"/>
                </a:cubicBezTo>
                <a:lnTo>
                  <a:pt x="911" y="717"/>
                </a:lnTo>
                <a:cubicBezTo>
                  <a:pt x="945" y="717"/>
                  <a:pt x="973" y="744"/>
                  <a:pt x="973" y="778"/>
                </a:cubicBezTo>
                <a:lnTo>
                  <a:pt x="973" y="843"/>
                </a:lnTo>
                <a:lnTo>
                  <a:pt x="982" y="843"/>
                </a:lnTo>
                <a:lnTo>
                  <a:pt x="1008" y="843"/>
                </a:lnTo>
                <a:lnTo>
                  <a:pt x="1020" y="843"/>
                </a:lnTo>
                <a:lnTo>
                  <a:pt x="1020" y="878"/>
                </a:lnTo>
                <a:lnTo>
                  <a:pt x="1008" y="878"/>
                </a:lnTo>
                <a:lnTo>
                  <a:pt x="982" y="878"/>
                </a:lnTo>
                <a:lnTo>
                  <a:pt x="973" y="878"/>
                </a:lnTo>
                <a:lnTo>
                  <a:pt x="973" y="964"/>
                </a:lnTo>
                <a:lnTo>
                  <a:pt x="692" y="964"/>
                </a:lnTo>
                <a:lnTo>
                  <a:pt x="692" y="878"/>
                </a:lnTo>
                <a:lnTo>
                  <a:pt x="678" y="878"/>
                </a:lnTo>
                <a:lnTo>
                  <a:pt x="654" y="878"/>
                </a:lnTo>
                <a:lnTo>
                  <a:pt x="643" y="878"/>
                </a:lnTo>
                <a:lnTo>
                  <a:pt x="643" y="964"/>
                </a:lnTo>
                <a:lnTo>
                  <a:pt x="362" y="964"/>
                </a:lnTo>
                <a:lnTo>
                  <a:pt x="362" y="878"/>
                </a:lnTo>
                <a:lnTo>
                  <a:pt x="353" y="878"/>
                </a:lnTo>
                <a:lnTo>
                  <a:pt x="325" y="878"/>
                </a:lnTo>
                <a:lnTo>
                  <a:pt x="319" y="878"/>
                </a:lnTo>
                <a:lnTo>
                  <a:pt x="319" y="964"/>
                </a:lnTo>
                <a:lnTo>
                  <a:pt x="38" y="964"/>
                </a:lnTo>
                <a:lnTo>
                  <a:pt x="38" y="878"/>
                </a:lnTo>
                <a:lnTo>
                  <a:pt x="0" y="878"/>
                </a:lnTo>
                <a:lnTo>
                  <a:pt x="0" y="843"/>
                </a:lnTo>
                <a:lnTo>
                  <a:pt x="38" y="843"/>
                </a:lnTo>
                <a:lnTo>
                  <a:pt x="38" y="778"/>
                </a:lnTo>
                <a:cubicBezTo>
                  <a:pt x="38" y="744"/>
                  <a:pt x="65" y="717"/>
                  <a:pt x="99" y="717"/>
                </a:cubicBezTo>
                <a:close/>
                <a:moveTo>
                  <a:pt x="242" y="0"/>
                </a:moveTo>
                <a:cubicBezTo>
                  <a:pt x="281" y="0"/>
                  <a:pt x="312" y="32"/>
                  <a:pt x="312" y="70"/>
                </a:cubicBezTo>
                <a:cubicBezTo>
                  <a:pt x="312" y="109"/>
                  <a:pt x="281" y="141"/>
                  <a:pt x="242" y="141"/>
                </a:cubicBezTo>
                <a:cubicBezTo>
                  <a:pt x="203" y="141"/>
                  <a:pt x="172" y="109"/>
                  <a:pt x="172" y="70"/>
                </a:cubicBezTo>
                <a:cubicBezTo>
                  <a:pt x="172" y="32"/>
                  <a:pt x="203" y="0"/>
                  <a:pt x="242" y="0"/>
                </a:cubicBezTo>
                <a:close/>
              </a:path>
            </a:pathLst>
          </a:custGeom>
          <a:solidFill>
            <a:srgbClr val="004564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8"/>
          <p:cNvSpPr>
            <a:spLocks noEditPoints="1"/>
          </p:cNvSpPr>
          <p:nvPr/>
        </p:nvSpPr>
        <p:spPr bwMode="auto">
          <a:xfrm>
            <a:off x="5137150" y="4449763"/>
            <a:ext cx="411163" cy="414337"/>
          </a:xfrm>
          <a:custGeom>
            <a:avLst/>
            <a:gdLst>
              <a:gd name="T0" fmla="*/ 660 w 798"/>
              <a:gd name="T1" fmla="*/ 595 h 809"/>
              <a:gd name="T2" fmla="*/ 703 w 798"/>
              <a:gd name="T3" fmla="*/ 595 h 809"/>
              <a:gd name="T4" fmla="*/ 365 w 798"/>
              <a:gd name="T5" fmla="*/ 711 h 809"/>
              <a:gd name="T6" fmla="*/ 349 w 798"/>
              <a:gd name="T7" fmla="*/ 680 h 809"/>
              <a:gd name="T8" fmla="*/ 365 w 798"/>
              <a:gd name="T9" fmla="*/ 711 h 809"/>
              <a:gd name="T10" fmla="*/ 371 w 798"/>
              <a:gd name="T11" fmla="*/ 361 h 809"/>
              <a:gd name="T12" fmla="*/ 371 w 798"/>
              <a:gd name="T13" fmla="*/ 424 h 809"/>
              <a:gd name="T14" fmla="*/ 388 w 798"/>
              <a:gd name="T15" fmla="*/ 60 h 809"/>
              <a:gd name="T16" fmla="*/ 431 w 798"/>
              <a:gd name="T17" fmla="*/ 60 h 809"/>
              <a:gd name="T18" fmla="*/ 388 w 798"/>
              <a:gd name="T19" fmla="*/ 60 h 809"/>
              <a:gd name="T20" fmla="*/ 48 w 798"/>
              <a:gd name="T21" fmla="*/ 540 h 809"/>
              <a:gd name="T22" fmla="*/ 91 w 798"/>
              <a:gd name="T23" fmla="*/ 540 h 809"/>
              <a:gd name="T24" fmla="*/ 163 w 798"/>
              <a:gd name="T25" fmla="*/ 227 h 809"/>
              <a:gd name="T26" fmla="*/ 147 w 798"/>
              <a:gd name="T27" fmla="*/ 196 h 809"/>
              <a:gd name="T28" fmla="*/ 163 w 798"/>
              <a:gd name="T29" fmla="*/ 227 h 809"/>
              <a:gd name="T30" fmla="*/ 653 w 798"/>
              <a:gd name="T31" fmla="*/ 261 h 809"/>
              <a:gd name="T32" fmla="*/ 622 w 798"/>
              <a:gd name="T33" fmla="*/ 277 h 809"/>
              <a:gd name="T34" fmla="*/ 705 w 798"/>
              <a:gd name="T35" fmla="*/ 535 h 809"/>
              <a:gd name="T36" fmla="*/ 528 w 798"/>
              <a:gd name="T37" fmla="*/ 497 h 809"/>
              <a:gd name="T38" fmla="*/ 524 w 798"/>
              <a:gd name="T39" fmla="*/ 378 h 809"/>
              <a:gd name="T40" fmla="*/ 695 w 798"/>
              <a:gd name="T41" fmla="*/ 366 h 809"/>
              <a:gd name="T42" fmla="*/ 624 w 798"/>
              <a:gd name="T43" fmla="*/ 231 h 809"/>
              <a:gd name="T44" fmla="*/ 503 w 798"/>
              <a:gd name="T45" fmla="*/ 349 h 809"/>
              <a:gd name="T46" fmla="*/ 444 w 798"/>
              <a:gd name="T47" fmla="*/ 187 h 809"/>
              <a:gd name="T48" fmla="*/ 433 w 798"/>
              <a:gd name="T49" fmla="*/ 0 h 809"/>
              <a:gd name="T50" fmla="*/ 409 w 798"/>
              <a:gd name="T51" fmla="*/ 184 h 809"/>
              <a:gd name="T52" fmla="*/ 328 w 798"/>
              <a:gd name="T53" fmla="*/ 331 h 809"/>
              <a:gd name="T54" fmla="*/ 252 w 798"/>
              <a:gd name="T55" fmla="*/ 200 h 809"/>
              <a:gd name="T56" fmla="*/ 117 w 798"/>
              <a:gd name="T57" fmla="*/ 271 h 809"/>
              <a:gd name="T58" fmla="*/ 233 w 798"/>
              <a:gd name="T59" fmla="*/ 295 h 809"/>
              <a:gd name="T60" fmla="*/ 270 w 798"/>
              <a:gd name="T61" fmla="*/ 442 h 809"/>
              <a:gd name="T62" fmla="*/ 169 w 798"/>
              <a:gd name="T63" fmla="*/ 520 h 809"/>
              <a:gd name="T64" fmla="*/ 0 w 798"/>
              <a:gd name="T65" fmla="*/ 574 h 809"/>
              <a:gd name="T66" fmla="*/ 187 w 798"/>
              <a:gd name="T67" fmla="*/ 574 h 809"/>
              <a:gd name="T68" fmla="*/ 287 w 798"/>
              <a:gd name="T69" fmla="*/ 508 h 809"/>
              <a:gd name="T70" fmla="*/ 368 w 798"/>
              <a:gd name="T71" fmla="*/ 647 h 809"/>
              <a:gd name="T72" fmla="*/ 315 w 798"/>
              <a:gd name="T73" fmla="*/ 757 h 809"/>
              <a:gd name="T74" fmla="*/ 450 w 798"/>
              <a:gd name="T75" fmla="*/ 686 h 809"/>
              <a:gd name="T76" fmla="*/ 408 w 798"/>
              <a:gd name="T77" fmla="*/ 577 h 809"/>
              <a:gd name="T78" fmla="*/ 619 w 798"/>
              <a:gd name="T79" fmla="*/ 591 h 809"/>
              <a:gd name="T80" fmla="*/ 705 w 798"/>
              <a:gd name="T81" fmla="*/ 723 h 809"/>
              <a:gd name="T82" fmla="*/ 705 w 798"/>
              <a:gd name="T83" fmla="*/ 53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98" h="809">
                <a:moveTo>
                  <a:pt x="681" y="616"/>
                </a:moveTo>
                <a:cubicBezTo>
                  <a:pt x="669" y="616"/>
                  <a:pt x="660" y="607"/>
                  <a:pt x="660" y="595"/>
                </a:cubicBezTo>
                <a:cubicBezTo>
                  <a:pt x="660" y="583"/>
                  <a:pt x="669" y="573"/>
                  <a:pt x="681" y="573"/>
                </a:cubicBezTo>
                <a:cubicBezTo>
                  <a:pt x="693" y="573"/>
                  <a:pt x="703" y="583"/>
                  <a:pt x="703" y="595"/>
                </a:cubicBezTo>
                <a:cubicBezTo>
                  <a:pt x="703" y="607"/>
                  <a:pt x="693" y="616"/>
                  <a:pt x="681" y="616"/>
                </a:cubicBezTo>
                <a:close/>
                <a:moveTo>
                  <a:pt x="365" y="711"/>
                </a:moveTo>
                <a:cubicBezTo>
                  <a:pt x="357" y="716"/>
                  <a:pt x="346" y="712"/>
                  <a:pt x="342" y="704"/>
                </a:cubicBezTo>
                <a:cubicBezTo>
                  <a:pt x="337" y="695"/>
                  <a:pt x="340" y="685"/>
                  <a:pt x="349" y="680"/>
                </a:cubicBezTo>
                <a:cubicBezTo>
                  <a:pt x="358" y="676"/>
                  <a:pt x="368" y="679"/>
                  <a:pt x="373" y="687"/>
                </a:cubicBezTo>
                <a:cubicBezTo>
                  <a:pt x="377" y="696"/>
                  <a:pt x="374" y="707"/>
                  <a:pt x="365" y="711"/>
                </a:cubicBezTo>
                <a:close/>
                <a:moveTo>
                  <a:pt x="340" y="392"/>
                </a:moveTo>
                <a:cubicBezTo>
                  <a:pt x="340" y="375"/>
                  <a:pt x="354" y="361"/>
                  <a:pt x="371" y="361"/>
                </a:cubicBezTo>
                <a:cubicBezTo>
                  <a:pt x="388" y="361"/>
                  <a:pt x="402" y="375"/>
                  <a:pt x="402" y="392"/>
                </a:cubicBezTo>
                <a:cubicBezTo>
                  <a:pt x="402" y="410"/>
                  <a:pt x="388" y="424"/>
                  <a:pt x="371" y="424"/>
                </a:cubicBezTo>
                <a:cubicBezTo>
                  <a:pt x="354" y="424"/>
                  <a:pt x="340" y="410"/>
                  <a:pt x="340" y="392"/>
                </a:cubicBezTo>
                <a:close/>
                <a:moveTo>
                  <a:pt x="388" y="60"/>
                </a:moveTo>
                <a:cubicBezTo>
                  <a:pt x="388" y="48"/>
                  <a:pt x="397" y="38"/>
                  <a:pt x="409" y="38"/>
                </a:cubicBezTo>
                <a:cubicBezTo>
                  <a:pt x="421" y="38"/>
                  <a:pt x="431" y="48"/>
                  <a:pt x="431" y="60"/>
                </a:cubicBezTo>
                <a:cubicBezTo>
                  <a:pt x="431" y="72"/>
                  <a:pt x="421" y="82"/>
                  <a:pt x="409" y="82"/>
                </a:cubicBezTo>
                <a:cubicBezTo>
                  <a:pt x="397" y="82"/>
                  <a:pt x="388" y="72"/>
                  <a:pt x="388" y="60"/>
                </a:cubicBezTo>
                <a:close/>
                <a:moveTo>
                  <a:pt x="70" y="562"/>
                </a:moveTo>
                <a:cubicBezTo>
                  <a:pt x="58" y="562"/>
                  <a:pt x="48" y="552"/>
                  <a:pt x="48" y="540"/>
                </a:cubicBezTo>
                <a:cubicBezTo>
                  <a:pt x="48" y="528"/>
                  <a:pt x="58" y="519"/>
                  <a:pt x="70" y="519"/>
                </a:cubicBezTo>
                <a:cubicBezTo>
                  <a:pt x="82" y="519"/>
                  <a:pt x="91" y="528"/>
                  <a:pt x="91" y="540"/>
                </a:cubicBezTo>
                <a:cubicBezTo>
                  <a:pt x="91" y="552"/>
                  <a:pt x="82" y="562"/>
                  <a:pt x="70" y="562"/>
                </a:cubicBezTo>
                <a:close/>
                <a:moveTo>
                  <a:pt x="163" y="227"/>
                </a:moveTo>
                <a:cubicBezTo>
                  <a:pt x="155" y="232"/>
                  <a:pt x="144" y="229"/>
                  <a:pt x="140" y="220"/>
                </a:cubicBezTo>
                <a:cubicBezTo>
                  <a:pt x="135" y="211"/>
                  <a:pt x="139" y="201"/>
                  <a:pt x="147" y="196"/>
                </a:cubicBezTo>
                <a:cubicBezTo>
                  <a:pt x="156" y="192"/>
                  <a:pt x="166" y="195"/>
                  <a:pt x="171" y="204"/>
                </a:cubicBezTo>
                <a:cubicBezTo>
                  <a:pt x="175" y="212"/>
                  <a:pt x="172" y="223"/>
                  <a:pt x="163" y="227"/>
                </a:cubicBezTo>
                <a:close/>
                <a:moveTo>
                  <a:pt x="630" y="253"/>
                </a:moveTo>
                <a:cubicBezTo>
                  <a:pt x="638" y="249"/>
                  <a:pt x="649" y="252"/>
                  <a:pt x="653" y="261"/>
                </a:cubicBezTo>
                <a:cubicBezTo>
                  <a:pt x="658" y="269"/>
                  <a:pt x="654" y="280"/>
                  <a:pt x="646" y="284"/>
                </a:cubicBezTo>
                <a:cubicBezTo>
                  <a:pt x="637" y="289"/>
                  <a:pt x="627" y="286"/>
                  <a:pt x="622" y="277"/>
                </a:cubicBezTo>
                <a:cubicBezTo>
                  <a:pt x="618" y="268"/>
                  <a:pt x="621" y="258"/>
                  <a:pt x="630" y="253"/>
                </a:cubicBezTo>
                <a:close/>
                <a:moveTo>
                  <a:pt x="705" y="535"/>
                </a:moveTo>
                <a:cubicBezTo>
                  <a:pt x="679" y="535"/>
                  <a:pt x="656" y="546"/>
                  <a:pt x="639" y="562"/>
                </a:cubicBezTo>
                <a:lnTo>
                  <a:pt x="528" y="497"/>
                </a:lnTo>
                <a:cubicBezTo>
                  <a:pt x="535" y="480"/>
                  <a:pt x="540" y="461"/>
                  <a:pt x="540" y="442"/>
                </a:cubicBezTo>
                <a:cubicBezTo>
                  <a:pt x="540" y="419"/>
                  <a:pt x="534" y="397"/>
                  <a:pt x="524" y="378"/>
                </a:cubicBezTo>
                <a:lnTo>
                  <a:pt x="598" y="344"/>
                </a:lnTo>
                <a:cubicBezTo>
                  <a:pt x="621" y="374"/>
                  <a:pt x="661" y="384"/>
                  <a:pt x="695" y="366"/>
                </a:cubicBezTo>
                <a:cubicBezTo>
                  <a:pt x="732" y="347"/>
                  <a:pt x="746" y="300"/>
                  <a:pt x="727" y="263"/>
                </a:cubicBezTo>
                <a:cubicBezTo>
                  <a:pt x="707" y="226"/>
                  <a:pt x="661" y="211"/>
                  <a:pt x="624" y="231"/>
                </a:cubicBezTo>
                <a:cubicBezTo>
                  <a:pt x="593" y="247"/>
                  <a:pt x="579" y="280"/>
                  <a:pt x="584" y="312"/>
                </a:cubicBezTo>
                <a:lnTo>
                  <a:pt x="503" y="349"/>
                </a:lnTo>
                <a:cubicBezTo>
                  <a:pt x="485" y="331"/>
                  <a:pt x="462" y="317"/>
                  <a:pt x="437" y="311"/>
                </a:cubicBezTo>
                <a:lnTo>
                  <a:pt x="444" y="187"/>
                </a:lnTo>
                <a:cubicBezTo>
                  <a:pt x="490" y="181"/>
                  <a:pt x="526" y="142"/>
                  <a:pt x="526" y="94"/>
                </a:cubicBezTo>
                <a:cubicBezTo>
                  <a:pt x="526" y="42"/>
                  <a:pt x="484" y="0"/>
                  <a:pt x="433" y="0"/>
                </a:cubicBezTo>
                <a:cubicBezTo>
                  <a:pt x="381" y="0"/>
                  <a:pt x="339" y="42"/>
                  <a:pt x="339" y="94"/>
                </a:cubicBezTo>
                <a:cubicBezTo>
                  <a:pt x="339" y="138"/>
                  <a:pt x="369" y="174"/>
                  <a:pt x="409" y="184"/>
                </a:cubicBezTo>
                <a:lnTo>
                  <a:pt x="402" y="307"/>
                </a:lnTo>
                <a:cubicBezTo>
                  <a:pt x="374" y="308"/>
                  <a:pt x="349" y="316"/>
                  <a:pt x="328" y="331"/>
                </a:cubicBezTo>
                <a:lnTo>
                  <a:pt x="254" y="267"/>
                </a:lnTo>
                <a:cubicBezTo>
                  <a:pt x="263" y="246"/>
                  <a:pt x="263" y="222"/>
                  <a:pt x="252" y="200"/>
                </a:cubicBezTo>
                <a:cubicBezTo>
                  <a:pt x="232" y="163"/>
                  <a:pt x="186" y="148"/>
                  <a:pt x="149" y="168"/>
                </a:cubicBezTo>
                <a:cubicBezTo>
                  <a:pt x="112" y="187"/>
                  <a:pt x="97" y="234"/>
                  <a:pt x="117" y="271"/>
                </a:cubicBezTo>
                <a:cubicBezTo>
                  <a:pt x="136" y="308"/>
                  <a:pt x="183" y="323"/>
                  <a:pt x="220" y="303"/>
                </a:cubicBezTo>
                <a:cubicBezTo>
                  <a:pt x="224" y="301"/>
                  <a:pt x="229" y="298"/>
                  <a:pt x="233" y="295"/>
                </a:cubicBezTo>
                <a:lnTo>
                  <a:pt x="302" y="355"/>
                </a:lnTo>
                <a:cubicBezTo>
                  <a:pt x="282" y="378"/>
                  <a:pt x="270" y="409"/>
                  <a:pt x="270" y="442"/>
                </a:cubicBezTo>
                <a:cubicBezTo>
                  <a:pt x="270" y="453"/>
                  <a:pt x="272" y="465"/>
                  <a:pt x="274" y="475"/>
                </a:cubicBezTo>
                <a:lnTo>
                  <a:pt x="169" y="520"/>
                </a:lnTo>
                <a:cubicBezTo>
                  <a:pt x="152" y="496"/>
                  <a:pt x="124" y="481"/>
                  <a:pt x="93" y="481"/>
                </a:cubicBezTo>
                <a:cubicBezTo>
                  <a:pt x="41" y="481"/>
                  <a:pt x="0" y="523"/>
                  <a:pt x="0" y="574"/>
                </a:cubicBezTo>
                <a:cubicBezTo>
                  <a:pt x="0" y="626"/>
                  <a:pt x="41" y="668"/>
                  <a:pt x="93" y="668"/>
                </a:cubicBezTo>
                <a:cubicBezTo>
                  <a:pt x="145" y="668"/>
                  <a:pt x="187" y="626"/>
                  <a:pt x="187" y="574"/>
                </a:cubicBezTo>
                <a:cubicBezTo>
                  <a:pt x="187" y="566"/>
                  <a:pt x="185" y="559"/>
                  <a:pt x="184" y="551"/>
                </a:cubicBezTo>
                <a:lnTo>
                  <a:pt x="287" y="508"/>
                </a:lnTo>
                <a:cubicBezTo>
                  <a:pt x="305" y="540"/>
                  <a:pt x="336" y="564"/>
                  <a:pt x="373" y="573"/>
                </a:cubicBezTo>
                <a:lnTo>
                  <a:pt x="368" y="647"/>
                </a:lnTo>
                <a:cubicBezTo>
                  <a:pt x="361" y="648"/>
                  <a:pt x="354" y="650"/>
                  <a:pt x="347" y="654"/>
                </a:cubicBezTo>
                <a:cubicBezTo>
                  <a:pt x="310" y="673"/>
                  <a:pt x="296" y="720"/>
                  <a:pt x="315" y="757"/>
                </a:cubicBezTo>
                <a:cubicBezTo>
                  <a:pt x="335" y="794"/>
                  <a:pt x="381" y="809"/>
                  <a:pt x="418" y="789"/>
                </a:cubicBezTo>
                <a:cubicBezTo>
                  <a:pt x="456" y="769"/>
                  <a:pt x="470" y="723"/>
                  <a:pt x="450" y="686"/>
                </a:cubicBezTo>
                <a:cubicBezTo>
                  <a:pt x="440" y="666"/>
                  <a:pt x="422" y="653"/>
                  <a:pt x="403" y="648"/>
                </a:cubicBezTo>
                <a:lnTo>
                  <a:pt x="408" y="577"/>
                </a:lnTo>
                <a:cubicBezTo>
                  <a:pt x="449" y="576"/>
                  <a:pt x="485" y="556"/>
                  <a:pt x="509" y="527"/>
                </a:cubicBezTo>
                <a:lnTo>
                  <a:pt x="619" y="591"/>
                </a:lnTo>
                <a:cubicBezTo>
                  <a:pt x="614" y="603"/>
                  <a:pt x="611" y="616"/>
                  <a:pt x="611" y="629"/>
                </a:cubicBezTo>
                <a:cubicBezTo>
                  <a:pt x="611" y="681"/>
                  <a:pt x="653" y="723"/>
                  <a:pt x="705" y="723"/>
                </a:cubicBezTo>
                <a:cubicBezTo>
                  <a:pt x="756" y="723"/>
                  <a:pt x="798" y="681"/>
                  <a:pt x="798" y="629"/>
                </a:cubicBezTo>
                <a:cubicBezTo>
                  <a:pt x="798" y="577"/>
                  <a:pt x="756" y="535"/>
                  <a:pt x="705" y="535"/>
                </a:cubicBezTo>
                <a:close/>
              </a:path>
            </a:pathLst>
          </a:custGeom>
          <a:solidFill>
            <a:srgbClr val="004564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8845550" y="20669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8850313" y="23891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8845550" y="3313113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8850313" y="363537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8845550" y="459898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8850313" y="4921250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523"/>
          <a:stretch>
            <a:fillRect/>
          </a:stretch>
        </p:blipFill>
        <p:spPr>
          <a:xfrm>
            <a:off x="0" y="0"/>
            <a:ext cx="12192000" cy="686058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7199" y="79291"/>
            <a:ext cx="4181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  <a:endParaRPr lang="zh-CN" altLang="en-US" sz="28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20" t="6120" r="12616" b="82402"/>
          <a:stretch>
            <a:fillRect/>
          </a:stretch>
        </p:blipFill>
        <p:spPr>
          <a:xfrm rot="575745" flipH="1">
            <a:off x="157909" y="115071"/>
            <a:ext cx="318026" cy="544030"/>
          </a:xfrm>
          <a:prstGeom prst="rect">
            <a:avLst/>
          </a:prstGeom>
        </p:spPr>
      </p:pic>
      <p:sp>
        <p:nvSpPr>
          <p:cNvPr id="5" name="Pentagon 3"/>
          <p:cNvSpPr/>
          <p:nvPr/>
        </p:nvSpPr>
        <p:spPr bwMode="auto">
          <a:xfrm rot="5400000">
            <a:off x="1448594" y="3467894"/>
            <a:ext cx="2062163" cy="1317625"/>
          </a:xfrm>
          <a:prstGeom prst="homePlate">
            <a:avLst>
              <a:gd name="adj" fmla="val 36364"/>
            </a:avLst>
          </a:prstGeom>
          <a:solidFill>
            <a:schemeClr val="bg1"/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7" name="Straight Connector 5"/>
          <p:cNvCxnSpPr>
            <a:cxnSpLocks noChangeShapeType="1"/>
          </p:cNvCxnSpPr>
          <p:nvPr/>
        </p:nvCxnSpPr>
        <p:spPr bwMode="auto">
          <a:xfrm>
            <a:off x="1719263" y="3095625"/>
            <a:ext cx="1520825" cy="0"/>
          </a:xfrm>
          <a:prstGeom prst="line">
            <a:avLst/>
          </a:prstGeom>
          <a:noFill/>
          <a:ln w="9525" algn="ctr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Freeform 116"/>
          <p:cNvSpPr>
            <a:spLocks noEditPoints="1"/>
          </p:cNvSpPr>
          <p:nvPr/>
        </p:nvSpPr>
        <p:spPr bwMode="auto">
          <a:xfrm>
            <a:off x="2198688" y="3627438"/>
            <a:ext cx="561975" cy="454025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004564"/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Pentagon 11"/>
          <p:cNvSpPr/>
          <p:nvPr/>
        </p:nvSpPr>
        <p:spPr bwMode="auto">
          <a:xfrm rot="5400000">
            <a:off x="3826669" y="3467894"/>
            <a:ext cx="2062163" cy="1317625"/>
          </a:xfrm>
          <a:prstGeom prst="homePlate">
            <a:avLst>
              <a:gd name="adj" fmla="val 36364"/>
            </a:avLst>
          </a:prstGeom>
          <a:solidFill>
            <a:schemeClr val="bg1"/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1" name="Straight Connector 12"/>
          <p:cNvCxnSpPr>
            <a:cxnSpLocks noChangeShapeType="1"/>
          </p:cNvCxnSpPr>
          <p:nvPr/>
        </p:nvCxnSpPr>
        <p:spPr bwMode="auto">
          <a:xfrm>
            <a:off x="4097338" y="3095625"/>
            <a:ext cx="1520825" cy="0"/>
          </a:xfrm>
          <a:prstGeom prst="line">
            <a:avLst/>
          </a:prstGeom>
          <a:noFill/>
          <a:ln w="9525" algn="ctr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Pentagon 17"/>
          <p:cNvSpPr/>
          <p:nvPr/>
        </p:nvSpPr>
        <p:spPr bwMode="auto">
          <a:xfrm rot="5400000">
            <a:off x="6203156" y="3467894"/>
            <a:ext cx="2062163" cy="1317625"/>
          </a:xfrm>
          <a:prstGeom prst="homePlate">
            <a:avLst>
              <a:gd name="adj" fmla="val 36364"/>
            </a:avLst>
          </a:prstGeom>
          <a:solidFill>
            <a:schemeClr val="bg1"/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Straight Connector 18"/>
          <p:cNvCxnSpPr>
            <a:cxnSpLocks noChangeShapeType="1"/>
          </p:cNvCxnSpPr>
          <p:nvPr/>
        </p:nvCxnSpPr>
        <p:spPr bwMode="auto">
          <a:xfrm>
            <a:off x="6473825" y="3095625"/>
            <a:ext cx="1520825" cy="0"/>
          </a:xfrm>
          <a:prstGeom prst="line">
            <a:avLst/>
          </a:prstGeom>
          <a:noFill/>
          <a:ln w="9525" algn="ctr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Pentagon 23"/>
          <p:cNvSpPr/>
          <p:nvPr/>
        </p:nvSpPr>
        <p:spPr bwMode="auto">
          <a:xfrm rot="5400000">
            <a:off x="8581231" y="3467894"/>
            <a:ext cx="2062163" cy="1317625"/>
          </a:xfrm>
          <a:prstGeom prst="homePlate">
            <a:avLst>
              <a:gd name="adj" fmla="val 36364"/>
            </a:avLst>
          </a:prstGeom>
          <a:solidFill>
            <a:schemeClr val="bg1"/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5" name="Straight Connector 24"/>
          <p:cNvCxnSpPr>
            <a:cxnSpLocks noChangeShapeType="1"/>
          </p:cNvCxnSpPr>
          <p:nvPr/>
        </p:nvCxnSpPr>
        <p:spPr bwMode="auto">
          <a:xfrm>
            <a:off x="8851900" y="3095625"/>
            <a:ext cx="1520825" cy="0"/>
          </a:xfrm>
          <a:prstGeom prst="line">
            <a:avLst/>
          </a:prstGeom>
          <a:noFill/>
          <a:ln w="9525" algn="ctr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Freeform 101"/>
          <p:cNvSpPr>
            <a:spLocks noChangeAspect="1" noEditPoints="1"/>
          </p:cNvSpPr>
          <p:nvPr/>
        </p:nvSpPr>
        <p:spPr bwMode="auto">
          <a:xfrm>
            <a:off x="4629150" y="3621088"/>
            <a:ext cx="520700" cy="481012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rgbClr val="004564"/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57"/>
          <p:cNvSpPr>
            <a:spLocks noChangeAspect="1" noEditPoints="1"/>
          </p:cNvSpPr>
          <p:nvPr/>
        </p:nvSpPr>
        <p:spPr bwMode="auto">
          <a:xfrm>
            <a:off x="7031038" y="3629025"/>
            <a:ext cx="406400" cy="450850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rgbClr val="004564"/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172"/>
          <p:cNvSpPr>
            <a:spLocks noChangeAspect="1" noEditPoints="1"/>
          </p:cNvSpPr>
          <p:nvPr/>
        </p:nvSpPr>
        <p:spPr bwMode="auto">
          <a:xfrm>
            <a:off x="9332913" y="3640138"/>
            <a:ext cx="558800" cy="406400"/>
          </a:xfrm>
          <a:custGeom>
            <a:avLst/>
            <a:gdLst/>
            <a:ahLst/>
            <a:cxnLst>
              <a:cxn ang="0">
                <a:pos x="59" y="53"/>
              </a:cxn>
              <a:cxn ang="0">
                <a:pos x="17" y="53"/>
              </a:cxn>
              <a:cxn ang="0">
                <a:pos x="0" y="36"/>
              </a:cxn>
              <a:cxn ang="0">
                <a:pos x="10" y="21"/>
              </a:cxn>
              <a:cxn ang="0">
                <a:pos x="10" y="19"/>
              </a:cxn>
              <a:cxn ang="0">
                <a:pos x="30" y="0"/>
              </a:cxn>
              <a:cxn ang="0">
                <a:pos x="48" y="12"/>
              </a:cxn>
              <a:cxn ang="0">
                <a:pos x="54" y="9"/>
              </a:cxn>
              <a:cxn ang="0">
                <a:pos x="64" y="19"/>
              </a:cxn>
              <a:cxn ang="0">
                <a:pos x="62" y="24"/>
              </a:cxn>
              <a:cxn ang="0">
                <a:pos x="73" y="38"/>
              </a:cxn>
              <a:cxn ang="0">
                <a:pos x="59" y="53"/>
              </a:cxn>
              <a:cxn ang="0">
                <a:pos x="49" y="27"/>
              </a:cxn>
              <a:cxn ang="0">
                <a:pos x="35" y="13"/>
              </a:cxn>
              <a:cxn ang="0">
                <a:pos x="34" y="13"/>
              </a:cxn>
              <a:cxn ang="0">
                <a:pos x="34" y="13"/>
              </a:cxn>
              <a:cxn ang="0">
                <a:pos x="20" y="27"/>
              </a:cxn>
              <a:cxn ang="0">
                <a:pos x="20" y="27"/>
              </a:cxn>
              <a:cxn ang="0">
                <a:pos x="21" y="29"/>
              </a:cxn>
              <a:cxn ang="0">
                <a:pos x="30" y="29"/>
              </a:cxn>
              <a:cxn ang="0">
                <a:pos x="30" y="42"/>
              </a:cxn>
              <a:cxn ang="0">
                <a:pos x="31" y="43"/>
              </a:cxn>
              <a:cxn ang="0">
                <a:pos x="38" y="43"/>
              </a:cxn>
              <a:cxn ang="0">
                <a:pos x="39" y="42"/>
              </a:cxn>
              <a:cxn ang="0">
                <a:pos x="39" y="29"/>
              </a:cxn>
              <a:cxn ang="0">
                <a:pos x="48" y="29"/>
              </a:cxn>
              <a:cxn ang="0">
                <a:pos x="49" y="27"/>
              </a:cxn>
              <a:cxn ang="0">
                <a:pos x="49" y="27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rgbClr val="004564"/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pPr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9" name="Straight Connector 39"/>
          <p:cNvCxnSpPr>
            <a:cxnSpLocks noChangeShapeType="1"/>
          </p:cNvCxnSpPr>
          <p:nvPr/>
        </p:nvCxnSpPr>
        <p:spPr bwMode="auto">
          <a:xfrm>
            <a:off x="4860925" y="5197475"/>
            <a:ext cx="0" cy="338138"/>
          </a:xfrm>
          <a:prstGeom prst="line">
            <a:avLst/>
          </a:prstGeom>
          <a:noFill/>
          <a:ln w="12700" algn="ctr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Straight Connector 40"/>
          <p:cNvCxnSpPr>
            <a:cxnSpLocks noChangeShapeType="1"/>
          </p:cNvCxnSpPr>
          <p:nvPr/>
        </p:nvCxnSpPr>
        <p:spPr bwMode="auto">
          <a:xfrm>
            <a:off x="7234238" y="5197475"/>
            <a:ext cx="0" cy="338138"/>
          </a:xfrm>
          <a:prstGeom prst="line">
            <a:avLst/>
          </a:prstGeom>
          <a:noFill/>
          <a:ln w="12700" algn="ctr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Straight Connector 42"/>
          <p:cNvCxnSpPr>
            <a:cxnSpLocks noChangeShapeType="1"/>
          </p:cNvCxnSpPr>
          <p:nvPr/>
        </p:nvCxnSpPr>
        <p:spPr bwMode="auto">
          <a:xfrm>
            <a:off x="4854575" y="5535613"/>
            <a:ext cx="2384425" cy="0"/>
          </a:xfrm>
          <a:prstGeom prst="line">
            <a:avLst/>
          </a:prstGeom>
          <a:noFill/>
          <a:ln w="12700" algn="ctr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Straight Connector 46"/>
          <p:cNvCxnSpPr>
            <a:cxnSpLocks noChangeShapeType="1"/>
          </p:cNvCxnSpPr>
          <p:nvPr/>
        </p:nvCxnSpPr>
        <p:spPr bwMode="auto">
          <a:xfrm flipV="1">
            <a:off x="2489200" y="2671763"/>
            <a:ext cx="0" cy="338137"/>
          </a:xfrm>
          <a:prstGeom prst="line">
            <a:avLst/>
          </a:prstGeom>
          <a:noFill/>
          <a:ln w="12700" algn="ctr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Straight Connector 47"/>
          <p:cNvCxnSpPr>
            <a:cxnSpLocks noChangeShapeType="1"/>
          </p:cNvCxnSpPr>
          <p:nvPr/>
        </p:nvCxnSpPr>
        <p:spPr bwMode="auto">
          <a:xfrm flipV="1">
            <a:off x="4862513" y="2671763"/>
            <a:ext cx="0" cy="338137"/>
          </a:xfrm>
          <a:prstGeom prst="line">
            <a:avLst/>
          </a:prstGeom>
          <a:noFill/>
          <a:ln w="12700" algn="ctr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Straight Connector 48"/>
          <p:cNvCxnSpPr>
            <a:cxnSpLocks noChangeShapeType="1"/>
          </p:cNvCxnSpPr>
          <p:nvPr/>
        </p:nvCxnSpPr>
        <p:spPr bwMode="auto">
          <a:xfrm flipV="1">
            <a:off x="2482850" y="2671763"/>
            <a:ext cx="2384425" cy="0"/>
          </a:xfrm>
          <a:prstGeom prst="line">
            <a:avLst/>
          </a:prstGeom>
          <a:noFill/>
          <a:ln w="12700" algn="ctr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Straight Connector 50"/>
          <p:cNvCxnSpPr>
            <a:cxnSpLocks noChangeShapeType="1"/>
          </p:cNvCxnSpPr>
          <p:nvPr/>
        </p:nvCxnSpPr>
        <p:spPr bwMode="auto">
          <a:xfrm flipV="1">
            <a:off x="7239000" y="2671763"/>
            <a:ext cx="0" cy="338137"/>
          </a:xfrm>
          <a:prstGeom prst="line">
            <a:avLst/>
          </a:prstGeom>
          <a:noFill/>
          <a:ln w="12700" algn="ctr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Straight Connector 51"/>
          <p:cNvCxnSpPr>
            <a:cxnSpLocks noChangeShapeType="1"/>
          </p:cNvCxnSpPr>
          <p:nvPr/>
        </p:nvCxnSpPr>
        <p:spPr bwMode="auto">
          <a:xfrm flipV="1">
            <a:off x="9613900" y="2671763"/>
            <a:ext cx="0" cy="338137"/>
          </a:xfrm>
          <a:prstGeom prst="line">
            <a:avLst/>
          </a:prstGeom>
          <a:noFill/>
          <a:ln w="12700" algn="ctr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Straight Connector 52"/>
          <p:cNvCxnSpPr>
            <a:cxnSpLocks noChangeShapeType="1"/>
          </p:cNvCxnSpPr>
          <p:nvPr/>
        </p:nvCxnSpPr>
        <p:spPr bwMode="auto">
          <a:xfrm flipV="1">
            <a:off x="7232650" y="2671763"/>
            <a:ext cx="2386013" cy="0"/>
          </a:xfrm>
          <a:prstGeom prst="line">
            <a:avLst/>
          </a:prstGeom>
          <a:noFill/>
          <a:ln w="12700" algn="ctr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2466975" y="181451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2641600" y="2109788"/>
            <a:ext cx="19875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7232650" y="18145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7408863" y="2109788"/>
            <a:ext cx="19875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4895850" y="5711825"/>
            <a:ext cx="23368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5070475" y="6008688"/>
            <a:ext cx="19875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>
            <a:spLocks noChangeArrowheads="1"/>
          </p:cNvSpPr>
          <p:nvPr/>
        </p:nvSpPr>
        <p:spPr bwMode="auto">
          <a:xfrm>
            <a:off x="2143125" y="4373563"/>
            <a:ext cx="6905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 dirty="0">
                <a:solidFill>
                  <a:srgbClr val="0045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 dirty="0">
              <a:solidFill>
                <a:srgbClr val="0045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>
            <a:spLocks noChangeArrowheads="1"/>
          </p:cNvSpPr>
          <p:nvPr/>
        </p:nvSpPr>
        <p:spPr bwMode="auto">
          <a:xfrm>
            <a:off x="4508500" y="4373563"/>
            <a:ext cx="6905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0045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rgbClr val="0045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>
            <a:spLocks noChangeArrowheads="1"/>
          </p:cNvSpPr>
          <p:nvPr/>
        </p:nvSpPr>
        <p:spPr bwMode="auto">
          <a:xfrm>
            <a:off x="6881813" y="4373563"/>
            <a:ext cx="6905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0045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rgbClr val="0045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>
            <a:spLocks noChangeArrowheads="1"/>
          </p:cNvSpPr>
          <p:nvPr/>
        </p:nvSpPr>
        <p:spPr bwMode="auto">
          <a:xfrm>
            <a:off x="9247188" y="4373563"/>
            <a:ext cx="6905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0045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rgbClr val="0045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523"/>
          <a:stretch>
            <a:fillRect/>
          </a:stretch>
        </p:blipFill>
        <p:spPr>
          <a:xfrm>
            <a:off x="0" y="0"/>
            <a:ext cx="12192000" cy="686058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7199" y="79291"/>
            <a:ext cx="4181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  <a:endParaRPr lang="zh-CN" altLang="en-US" sz="28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20" t="6120" r="12616" b="82402"/>
          <a:stretch>
            <a:fillRect/>
          </a:stretch>
        </p:blipFill>
        <p:spPr>
          <a:xfrm rot="575745" flipH="1">
            <a:off x="157909" y="115071"/>
            <a:ext cx="318026" cy="544030"/>
          </a:xfrm>
          <a:prstGeom prst="rect">
            <a:avLst/>
          </a:prstGeom>
        </p:spPr>
      </p:pic>
      <p:sp>
        <p:nvSpPr>
          <p:cNvPr id="5" name="Rounded Rectangle 43"/>
          <p:cNvSpPr/>
          <p:nvPr/>
        </p:nvSpPr>
        <p:spPr>
          <a:xfrm>
            <a:off x="2147888" y="2909888"/>
            <a:ext cx="1489075" cy="1489075"/>
          </a:xfrm>
          <a:prstGeom prst="roundRect">
            <a:avLst>
              <a:gd name="adj" fmla="val 7085"/>
            </a:avLst>
          </a:prstGeom>
          <a:solidFill>
            <a:schemeClr val="bg2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ounded Rectangle 2"/>
          <p:cNvSpPr/>
          <p:nvPr/>
        </p:nvSpPr>
        <p:spPr>
          <a:xfrm>
            <a:off x="2178050" y="2860675"/>
            <a:ext cx="1489075" cy="1489075"/>
          </a:xfrm>
          <a:prstGeom prst="roundRect">
            <a:avLst>
              <a:gd name="adj" fmla="val 7085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 Placeholder 3"/>
          <p:cNvSpPr txBox="1"/>
          <p:nvPr/>
        </p:nvSpPr>
        <p:spPr>
          <a:xfrm>
            <a:off x="2320925" y="2954338"/>
            <a:ext cx="1141413" cy="123190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66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8000" kern="0" dirty="0">
                <a:solidFill>
                  <a:srgbClr val="0045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8000" kern="0" dirty="0">
              <a:solidFill>
                <a:srgbClr val="0045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ounded Rectangle 49"/>
          <p:cNvSpPr/>
          <p:nvPr/>
        </p:nvSpPr>
        <p:spPr>
          <a:xfrm>
            <a:off x="4251325" y="2909888"/>
            <a:ext cx="1489075" cy="1489075"/>
          </a:xfrm>
          <a:prstGeom prst="roundRect">
            <a:avLst>
              <a:gd name="adj" fmla="val 7085"/>
            </a:avLst>
          </a:prstGeom>
          <a:solidFill>
            <a:schemeClr val="bg2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ounded Rectangle 50"/>
          <p:cNvSpPr/>
          <p:nvPr/>
        </p:nvSpPr>
        <p:spPr>
          <a:xfrm>
            <a:off x="4281488" y="2860675"/>
            <a:ext cx="1489075" cy="1489075"/>
          </a:xfrm>
          <a:prstGeom prst="roundRect">
            <a:avLst>
              <a:gd name="adj" fmla="val 7085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 Placeholder 3"/>
          <p:cNvSpPr txBox="1"/>
          <p:nvPr/>
        </p:nvSpPr>
        <p:spPr>
          <a:xfrm>
            <a:off x="4424363" y="2954338"/>
            <a:ext cx="1141412" cy="123190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66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8000" kern="0" dirty="0">
                <a:solidFill>
                  <a:srgbClr val="0045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8000" kern="0" dirty="0">
              <a:solidFill>
                <a:srgbClr val="0045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Rounded Rectangle 53"/>
          <p:cNvSpPr/>
          <p:nvPr/>
        </p:nvSpPr>
        <p:spPr>
          <a:xfrm>
            <a:off x="6354763" y="2909888"/>
            <a:ext cx="1489075" cy="1489075"/>
          </a:xfrm>
          <a:prstGeom prst="roundRect">
            <a:avLst>
              <a:gd name="adj" fmla="val 7085"/>
            </a:avLst>
          </a:prstGeom>
          <a:solidFill>
            <a:schemeClr val="bg2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ounded Rectangle 54"/>
          <p:cNvSpPr/>
          <p:nvPr/>
        </p:nvSpPr>
        <p:spPr>
          <a:xfrm>
            <a:off x="6384925" y="2860675"/>
            <a:ext cx="1489075" cy="1489075"/>
          </a:xfrm>
          <a:prstGeom prst="roundRect">
            <a:avLst>
              <a:gd name="adj" fmla="val 7085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 Placeholder 3"/>
          <p:cNvSpPr txBox="1"/>
          <p:nvPr/>
        </p:nvSpPr>
        <p:spPr>
          <a:xfrm>
            <a:off x="6527800" y="2954338"/>
            <a:ext cx="1141413" cy="123190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66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8000" kern="0" dirty="0">
                <a:solidFill>
                  <a:srgbClr val="0045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8000" kern="0" dirty="0">
              <a:solidFill>
                <a:srgbClr val="0045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Rounded Rectangle 71"/>
          <p:cNvSpPr/>
          <p:nvPr/>
        </p:nvSpPr>
        <p:spPr>
          <a:xfrm>
            <a:off x="8428038" y="2909888"/>
            <a:ext cx="1489075" cy="1489075"/>
          </a:xfrm>
          <a:prstGeom prst="roundRect">
            <a:avLst>
              <a:gd name="adj" fmla="val 7085"/>
            </a:avLst>
          </a:prstGeom>
          <a:solidFill>
            <a:schemeClr val="bg2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ounded Rectangle 72"/>
          <p:cNvSpPr/>
          <p:nvPr/>
        </p:nvSpPr>
        <p:spPr>
          <a:xfrm>
            <a:off x="8458200" y="2860675"/>
            <a:ext cx="1489075" cy="1489075"/>
          </a:xfrm>
          <a:prstGeom prst="roundRect">
            <a:avLst>
              <a:gd name="adj" fmla="val 7085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/>
          <p:nvPr/>
        </p:nvSpPr>
        <p:spPr>
          <a:xfrm>
            <a:off x="8631238" y="2954338"/>
            <a:ext cx="1141412" cy="123190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66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8000" kern="0" dirty="0">
                <a:solidFill>
                  <a:srgbClr val="0045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8000" kern="0" dirty="0">
              <a:solidFill>
                <a:srgbClr val="0045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9" name="Elbow Connector 77"/>
          <p:cNvCxnSpPr>
            <a:cxnSpLocks noChangeShapeType="1"/>
          </p:cNvCxnSpPr>
          <p:nvPr/>
        </p:nvCxnSpPr>
        <p:spPr bwMode="auto">
          <a:xfrm rot="10800000" flipV="1">
            <a:off x="2863850" y="1782763"/>
            <a:ext cx="304800" cy="1077912"/>
          </a:xfrm>
          <a:prstGeom prst="bentConnector2">
            <a:avLst/>
          </a:prstGeom>
          <a:noFill/>
          <a:ln w="19050" algn="ctr">
            <a:solidFill>
              <a:srgbClr val="ADBACA"/>
            </a:solidFill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Elbow Connector 81"/>
          <p:cNvCxnSpPr>
            <a:cxnSpLocks noChangeShapeType="1"/>
          </p:cNvCxnSpPr>
          <p:nvPr/>
        </p:nvCxnSpPr>
        <p:spPr bwMode="auto">
          <a:xfrm rot="10800000" flipV="1">
            <a:off x="7075488" y="1782763"/>
            <a:ext cx="304800" cy="1077912"/>
          </a:xfrm>
          <a:prstGeom prst="bentConnector2">
            <a:avLst/>
          </a:prstGeom>
          <a:noFill/>
          <a:ln w="19050" algn="ctr">
            <a:solidFill>
              <a:srgbClr val="ADBACA"/>
            </a:solidFill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Elbow Connector 85"/>
          <p:cNvCxnSpPr>
            <a:cxnSpLocks noChangeShapeType="1"/>
          </p:cNvCxnSpPr>
          <p:nvPr/>
        </p:nvCxnSpPr>
        <p:spPr bwMode="auto">
          <a:xfrm rot="10800000" flipH="1">
            <a:off x="4691063" y="4386263"/>
            <a:ext cx="304800" cy="1077912"/>
          </a:xfrm>
          <a:prstGeom prst="bentConnector2">
            <a:avLst/>
          </a:prstGeom>
          <a:noFill/>
          <a:ln w="19050" algn="ctr">
            <a:solidFill>
              <a:srgbClr val="ADBACA"/>
            </a:solidFill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Elbow Connector 89"/>
          <p:cNvCxnSpPr>
            <a:cxnSpLocks noChangeShapeType="1"/>
          </p:cNvCxnSpPr>
          <p:nvPr/>
        </p:nvCxnSpPr>
        <p:spPr bwMode="auto">
          <a:xfrm rot="10800000" flipH="1">
            <a:off x="8907463" y="4386263"/>
            <a:ext cx="304800" cy="1077912"/>
          </a:xfrm>
          <a:prstGeom prst="bentConnector2">
            <a:avLst/>
          </a:prstGeom>
          <a:noFill/>
          <a:ln w="19050" algn="ctr">
            <a:solidFill>
              <a:srgbClr val="ADBACA"/>
            </a:solidFill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7535863" y="1752600"/>
            <a:ext cx="762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7631113" y="2019300"/>
            <a:ext cx="2060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3298825" y="1752600"/>
            <a:ext cx="762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3394075" y="2019300"/>
            <a:ext cx="2060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3829050" y="5316538"/>
            <a:ext cx="8032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2640013" y="5637213"/>
            <a:ext cx="19923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8037513" y="5316538"/>
            <a:ext cx="8016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6848475" y="5637213"/>
            <a:ext cx="19907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523"/>
          <a:stretch>
            <a:fillRect/>
          </a:stretch>
        </p:blipFill>
        <p:spPr>
          <a:xfrm>
            <a:off x="0" y="0"/>
            <a:ext cx="12192000" cy="6860583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 rot="20299976">
            <a:off x="-608914" y="-1076326"/>
            <a:ext cx="13276476" cy="8872537"/>
            <a:chOff x="-578229" y="-1095973"/>
            <a:chExt cx="13276476" cy="887253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6247" y="918564"/>
              <a:ext cx="4572000" cy="6858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578229" y="-1095973"/>
              <a:ext cx="4572000" cy="6858000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4162424" y="2689141"/>
            <a:ext cx="4181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  <a:endParaRPr lang="zh-CN" altLang="en-US" sz="3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矩形 33"/>
          <p:cNvSpPr>
            <a:spLocks noChangeArrowheads="1"/>
          </p:cNvSpPr>
          <p:nvPr/>
        </p:nvSpPr>
        <p:spPr bwMode="auto">
          <a:xfrm>
            <a:off x="3052075" y="3536752"/>
            <a:ext cx="623464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according to draw the text box size</a:t>
            </a:r>
            <a:r>
              <a:rPr lang="zh-CN" altLang="en-US" sz="1400" dirty="0" smtClean="0">
                <a:solidFill>
                  <a:schemeClr val="bg1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。</a:t>
            </a:r>
            <a:r>
              <a:rPr lang="en-US" altLang="zh-CN" sz="1400" dirty="0" smtClean="0">
                <a:solidFill>
                  <a:schemeClr val="bg1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please read the instructions and more work at the end of the template.</a:t>
            </a:r>
            <a:endParaRPr lang="en-US" altLang="zh-CN" sz="1400" dirty="0">
              <a:solidFill>
                <a:schemeClr val="bg1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523"/>
          <a:stretch>
            <a:fillRect/>
          </a:stretch>
        </p:blipFill>
        <p:spPr>
          <a:xfrm>
            <a:off x="0" y="0"/>
            <a:ext cx="12192000" cy="686058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7199" y="79291"/>
            <a:ext cx="4181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  <a:endParaRPr lang="zh-CN" altLang="en-US" sz="28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20" t="6120" r="12616" b="82402"/>
          <a:stretch>
            <a:fillRect/>
          </a:stretch>
        </p:blipFill>
        <p:spPr>
          <a:xfrm rot="575745" flipH="1">
            <a:off x="157909" y="115071"/>
            <a:ext cx="318026" cy="544030"/>
          </a:xfrm>
          <a:prstGeom prst="rect">
            <a:avLst/>
          </a:prstGeom>
        </p:spPr>
      </p:pic>
      <p:sp>
        <p:nvSpPr>
          <p:cNvPr id="5" name="Rounded Rectangle 2"/>
          <p:cNvSpPr/>
          <p:nvPr/>
        </p:nvSpPr>
        <p:spPr>
          <a:xfrm>
            <a:off x="1266825" y="1628775"/>
            <a:ext cx="2301875" cy="2025650"/>
          </a:xfrm>
          <a:prstGeom prst="roundRect">
            <a:avLst>
              <a:gd name="adj" fmla="val 5186"/>
            </a:avLst>
          </a:prstGeom>
          <a:noFill/>
          <a:ln w="9525"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ounded Rectangle 3"/>
          <p:cNvSpPr/>
          <p:nvPr/>
        </p:nvSpPr>
        <p:spPr>
          <a:xfrm>
            <a:off x="3754438" y="1628775"/>
            <a:ext cx="2301875" cy="2025650"/>
          </a:xfrm>
          <a:prstGeom prst="roundRect">
            <a:avLst>
              <a:gd name="adj" fmla="val 518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ounded Rectangle 4"/>
          <p:cNvSpPr/>
          <p:nvPr/>
        </p:nvSpPr>
        <p:spPr>
          <a:xfrm>
            <a:off x="6240463" y="1628775"/>
            <a:ext cx="2303462" cy="2025650"/>
          </a:xfrm>
          <a:prstGeom prst="roundRect">
            <a:avLst>
              <a:gd name="adj" fmla="val 5186"/>
            </a:avLst>
          </a:prstGeom>
          <a:noFill/>
          <a:ln w="9525"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ounded Rectangle 5"/>
          <p:cNvSpPr/>
          <p:nvPr/>
        </p:nvSpPr>
        <p:spPr>
          <a:xfrm>
            <a:off x="8728075" y="1628775"/>
            <a:ext cx="2301875" cy="2025650"/>
          </a:xfrm>
          <a:prstGeom prst="roundRect">
            <a:avLst>
              <a:gd name="adj" fmla="val 5186"/>
            </a:avLst>
          </a:prstGeom>
          <a:noFill/>
          <a:ln w="9525"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ounded Rectangle 6"/>
          <p:cNvSpPr/>
          <p:nvPr/>
        </p:nvSpPr>
        <p:spPr>
          <a:xfrm>
            <a:off x="1266825" y="3838575"/>
            <a:ext cx="2301875" cy="2027238"/>
          </a:xfrm>
          <a:prstGeom prst="roundRect">
            <a:avLst>
              <a:gd name="adj" fmla="val 5186"/>
            </a:avLst>
          </a:prstGeom>
          <a:noFill/>
          <a:ln w="9525"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ounded Rectangle 7"/>
          <p:cNvSpPr/>
          <p:nvPr/>
        </p:nvSpPr>
        <p:spPr>
          <a:xfrm>
            <a:off x="3754438" y="3838575"/>
            <a:ext cx="2301875" cy="2027238"/>
          </a:xfrm>
          <a:prstGeom prst="roundRect">
            <a:avLst>
              <a:gd name="adj" fmla="val 5186"/>
            </a:avLst>
          </a:prstGeom>
          <a:noFill/>
          <a:ln w="9525"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Rounded Rectangle 8"/>
          <p:cNvSpPr/>
          <p:nvPr/>
        </p:nvSpPr>
        <p:spPr>
          <a:xfrm>
            <a:off x="6240463" y="3838575"/>
            <a:ext cx="2303462" cy="2027238"/>
          </a:xfrm>
          <a:prstGeom prst="roundRect">
            <a:avLst>
              <a:gd name="adj" fmla="val 5186"/>
            </a:avLst>
          </a:prstGeom>
          <a:noFill/>
          <a:ln w="9525"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ounded Rectangle 9"/>
          <p:cNvSpPr/>
          <p:nvPr/>
        </p:nvSpPr>
        <p:spPr>
          <a:xfrm>
            <a:off x="8728075" y="3838575"/>
            <a:ext cx="2301875" cy="2027238"/>
          </a:xfrm>
          <a:prstGeom prst="roundRect">
            <a:avLst>
              <a:gd name="adj" fmla="val 5186"/>
            </a:avLst>
          </a:prstGeom>
          <a:noFill/>
          <a:ln w="9525"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68"/>
          <p:cNvSpPr>
            <a:spLocks noEditPoints="1"/>
          </p:cNvSpPr>
          <p:nvPr/>
        </p:nvSpPr>
        <p:spPr bwMode="auto">
          <a:xfrm>
            <a:off x="4583113" y="1833563"/>
            <a:ext cx="265112" cy="484187"/>
          </a:xfrm>
          <a:custGeom>
            <a:avLst/>
            <a:gdLst>
              <a:gd name="T0" fmla="*/ 265940 w 50"/>
              <a:gd name="T1" fmla="*/ 445918 h 90"/>
              <a:gd name="T2" fmla="*/ 265940 w 50"/>
              <a:gd name="T3" fmla="*/ 37608 h 90"/>
              <a:gd name="T4" fmla="*/ 234027 w 50"/>
              <a:gd name="T5" fmla="*/ 0 h 90"/>
              <a:gd name="T6" fmla="*/ 31913 w 50"/>
              <a:gd name="T7" fmla="*/ 0 h 90"/>
              <a:gd name="T8" fmla="*/ 0 w 50"/>
              <a:gd name="T9" fmla="*/ 37608 h 90"/>
              <a:gd name="T10" fmla="*/ 0 w 50"/>
              <a:gd name="T11" fmla="*/ 445918 h 90"/>
              <a:gd name="T12" fmla="*/ 31913 w 50"/>
              <a:gd name="T13" fmla="*/ 483526 h 90"/>
              <a:gd name="T14" fmla="*/ 234027 w 50"/>
              <a:gd name="T15" fmla="*/ 483526 h 90"/>
              <a:gd name="T16" fmla="*/ 265940 w 50"/>
              <a:gd name="T17" fmla="*/ 445918 h 90"/>
              <a:gd name="T18" fmla="*/ 207433 w 50"/>
              <a:gd name="T19" fmla="*/ 26863 h 90"/>
              <a:gd name="T20" fmla="*/ 218071 w 50"/>
              <a:gd name="T21" fmla="*/ 32235 h 90"/>
              <a:gd name="T22" fmla="*/ 207433 w 50"/>
              <a:gd name="T23" fmla="*/ 42980 h 90"/>
              <a:gd name="T24" fmla="*/ 202114 w 50"/>
              <a:gd name="T25" fmla="*/ 32235 h 90"/>
              <a:gd name="T26" fmla="*/ 207433 w 50"/>
              <a:gd name="T27" fmla="*/ 26863 h 90"/>
              <a:gd name="T28" fmla="*/ 85101 w 50"/>
              <a:gd name="T29" fmla="*/ 26863 h 90"/>
              <a:gd name="T30" fmla="*/ 180839 w 50"/>
              <a:gd name="T31" fmla="*/ 26863 h 90"/>
              <a:gd name="T32" fmla="*/ 180839 w 50"/>
              <a:gd name="T33" fmla="*/ 37608 h 90"/>
              <a:gd name="T34" fmla="*/ 85101 w 50"/>
              <a:gd name="T35" fmla="*/ 37608 h 90"/>
              <a:gd name="T36" fmla="*/ 85101 w 50"/>
              <a:gd name="T37" fmla="*/ 26863 h 90"/>
              <a:gd name="T38" fmla="*/ 26594 w 50"/>
              <a:gd name="T39" fmla="*/ 370703 h 90"/>
              <a:gd name="T40" fmla="*/ 26594 w 50"/>
              <a:gd name="T41" fmla="*/ 59098 h 90"/>
              <a:gd name="T42" fmla="*/ 239346 w 50"/>
              <a:gd name="T43" fmla="*/ 59098 h 90"/>
              <a:gd name="T44" fmla="*/ 239346 w 50"/>
              <a:gd name="T45" fmla="*/ 370703 h 90"/>
              <a:gd name="T46" fmla="*/ 26594 w 50"/>
              <a:gd name="T47" fmla="*/ 370703 h 90"/>
              <a:gd name="T48" fmla="*/ 132970 w 50"/>
              <a:gd name="T49" fmla="*/ 445918 h 90"/>
              <a:gd name="T50" fmla="*/ 111695 w 50"/>
              <a:gd name="T51" fmla="*/ 424428 h 90"/>
              <a:gd name="T52" fmla="*/ 132970 w 50"/>
              <a:gd name="T53" fmla="*/ 402938 h 90"/>
              <a:gd name="T54" fmla="*/ 154245 w 50"/>
              <a:gd name="T55" fmla="*/ 424428 h 90"/>
              <a:gd name="T56" fmla="*/ 132970 w 50"/>
              <a:gd name="T57" fmla="*/ 445918 h 9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50" h="90">
                <a:moveTo>
                  <a:pt x="50" y="83"/>
                </a:moveTo>
                <a:cubicBezTo>
                  <a:pt x="50" y="7"/>
                  <a:pt x="50" y="7"/>
                  <a:pt x="50" y="7"/>
                </a:cubicBezTo>
                <a:cubicBezTo>
                  <a:pt x="50" y="3"/>
                  <a:pt x="47" y="0"/>
                  <a:pt x="44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7"/>
                  <a:pt x="3" y="90"/>
                  <a:pt x="6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7" y="90"/>
                  <a:pt x="50" y="87"/>
                  <a:pt x="50" y="83"/>
                </a:cubicBezTo>
                <a:close/>
                <a:moveTo>
                  <a:pt x="39" y="5"/>
                </a:moveTo>
                <a:cubicBezTo>
                  <a:pt x="40" y="5"/>
                  <a:pt x="41" y="5"/>
                  <a:pt x="41" y="6"/>
                </a:cubicBezTo>
                <a:cubicBezTo>
                  <a:pt x="41" y="7"/>
                  <a:pt x="40" y="8"/>
                  <a:pt x="39" y="8"/>
                </a:cubicBezTo>
                <a:cubicBezTo>
                  <a:pt x="38" y="8"/>
                  <a:pt x="38" y="7"/>
                  <a:pt x="38" y="6"/>
                </a:cubicBezTo>
                <a:cubicBezTo>
                  <a:pt x="38" y="5"/>
                  <a:pt x="38" y="5"/>
                  <a:pt x="39" y="5"/>
                </a:cubicBezTo>
                <a:close/>
                <a:moveTo>
                  <a:pt x="16" y="5"/>
                </a:moveTo>
                <a:cubicBezTo>
                  <a:pt x="34" y="5"/>
                  <a:pt x="34" y="5"/>
                  <a:pt x="34" y="5"/>
                </a:cubicBezTo>
                <a:cubicBezTo>
                  <a:pt x="34" y="7"/>
                  <a:pt x="34" y="7"/>
                  <a:pt x="34" y="7"/>
                </a:cubicBezTo>
                <a:cubicBezTo>
                  <a:pt x="16" y="7"/>
                  <a:pt x="16" y="7"/>
                  <a:pt x="16" y="7"/>
                </a:cubicBezTo>
                <a:lnTo>
                  <a:pt x="16" y="5"/>
                </a:lnTo>
                <a:close/>
                <a:moveTo>
                  <a:pt x="5" y="69"/>
                </a:moveTo>
                <a:cubicBezTo>
                  <a:pt x="5" y="11"/>
                  <a:pt x="5" y="11"/>
                  <a:pt x="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69"/>
                  <a:pt x="45" y="69"/>
                  <a:pt x="45" y="69"/>
                </a:cubicBezTo>
                <a:lnTo>
                  <a:pt x="5" y="69"/>
                </a:lnTo>
                <a:close/>
                <a:moveTo>
                  <a:pt x="25" y="83"/>
                </a:moveTo>
                <a:cubicBezTo>
                  <a:pt x="23" y="83"/>
                  <a:pt x="21" y="81"/>
                  <a:pt x="21" y="79"/>
                </a:cubicBezTo>
                <a:cubicBezTo>
                  <a:pt x="21" y="77"/>
                  <a:pt x="23" y="75"/>
                  <a:pt x="25" y="75"/>
                </a:cubicBezTo>
                <a:cubicBezTo>
                  <a:pt x="27" y="75"/>
                  <a:pt x="29" y="77"/>
                  <a:pt x="29" y="79"/>
                </a:cubicBezTo>
                <a:cubicBezTo>
                  <a:pt x="29" y="81"/>
                  <a:pt x="27" y="83"/>
                  <a:pt x="25" y="83"/>
                </a:cubicBezTo>
                <a:close/>
              </a:path>
            </a:pathLst>
          </a:custGeom>
          <a:solidFill>
            <a:srgbClr val="00456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Freeform 69"/>
          <p:cNvSpPr>
            <a:spLocks noEditPoints="1"/>
          </p:cNvSpPr>
          <p:nvPr/>
        </p:nvSpPr>
        <p:spPr bwMode="auto">
          <a:xfrm>
            <a:off x="4892675" y="2016125"/>
            <a:ext cx="274638" cy="482600"/>
          </a:xfrm>
          <a:custGeom>
            <a:avLst/>
            <a:gdLst>
              <a:gd name="T0" fmla="*/ 236390 w 51"/>
              <a:gd name="T1" fmla="*/ 0 h 90"/>
              <a:gd name="T2" fmla="*/ 37608 w 51"/>
              <a:gd name="T3" fmla="*/ 0 h 90"/>
              <a:gd name="T4" fmla="*/ 0 w 51"/>
              <a:gd name="T5" fmla="*/ 37608 h 90"/>
              <a:gd name="T6" fmla="*/ 0 w 51"/>
              <a:gd name="T7" fmla="*/ 445918 h 90"/>
              <a:gd name="T8" fmla="*/ 37608 w 51"/>
              <a:gd name="T9" fmla="*/ 483526 h 90"/>
              <a:gd name="T10" fmla="*/ 236390 w 51"/>
              <a:gd name="T11" fmla="*/ 483526 h 90"/>
              <a:gd name="T12" fmla="*/ 273998 w 51"/>
              <a:gd name="T13" fmla="*/ 445918 h 90"/>
              <a:gd name="T14" fmla="*/ 273998 w 51"/>
              <a:gd name="T15" fmla="*/ 37608 h 90"/>
              <a:gd name="T16" fmla="*/ 236390 w 51"/>
              <a:gd name="T17" fmla="*/ 0 h 90"/>
              <a:gd name="T18" fmla="*/ 214900 w 51"/>
              <a:gd name="T19" fmla="*/ 26863 h 90"/>
              <a:gd name="T20" fmla="*/ 225645 w 51"/>
              <a:gd name="T21" fmla="*/ 32235 h 90"/>
              <a:gd name="T22" fmla="*/ 214900 w 51"/>
              <a:gd name="T23" fmla="*/ 42980 h 90"/>
              <a:gd name="T24" fmla="*/ 204155 w 51"/>
              <a:gd name="T25" fmla="*/ 32235 h 90"/>
              <a:gd name="T26" fmla="*/ 214900 w 51"/>
              <a:gd name="T27" fmla="*/ 26863 h 90"/>
              <a:gd name="T28" fmla="*/ 91333 w 51"/>
              <a:gd name="T29" fmla="*/ 26863 h 90"/>
              <a:gd name="T30" fmla="*/ 182665 w 51"/>
              <a:gd name="T31" fmla="*/ 26863 h 90"/>
              <a:gd name="T32" fmla="*/ 182665 w 51"/>
              <a:gd name="T33" fmla="*/ 37608 h 90"/>
              <a:gd name="T34" fmla="*/ 91333 w 51"/>
              <a:gd name="T35" fmla="*/ 37608 h 90"/>
              <a:gd name="T36" fmla="*/ 91333 w 51"/>
              <a:gd name="T37" fmla="*/ 26863 h 90"/>
              <a:gd name="T38" fmla="*/ 139685 w 51"/>
              <a:gd name="T39" fmla="*/ 445918 h 90"/>
              <a:gd name="T40" fmla="*/ 112823 w 51"/>
              <a:gd name="T41" fmla="*/ 424428 h 90"/>
              <a:gd name="T42" fmla="*/ 139685 w 51"/>
              <a:gd name="T43" fmla="*/ 402938 h 90"/>
              <a:gd name="T44" fmla="*/ 161175 w 51"/>
              <a:gd name="T45" fmla="*/ 424428 h 90"/>
              <a:gd name="T46" fmla="*/ 139685 w 51"/>
              <a:gd name="T47" fmla="*/ 445918 h 90"/>
              <a:gd name="T48" fmla="*/ 247135 w 51"/>
              <a:gd name="T49" fmla="*/ 370703 h 90"/>
              <a:gd name="T50" fmla="*/ 26863 w 51"/>
              <a:gd name="T51" fmla="*/ 370703 h 90"/>
              <a:gd name="T52" fmla="*/ 26863 w 51"/>
              <a:gd name="T53" fmla="*/ 59098 h 90"/>
              <a:gd name="T54" fmla="*/ 247135 w 51"/>
              <a:gd name="T55" fmla="*/ 59098 h 90"/>
              <a:gd name="T56" fmla="*/ 247135 w 51"/>
              <a:gd name="T57" fmla="*/ 370703 h 9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51" h="90">
                <a:moveTo>
                  <a:pt x="44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7"/>
                  <a:pt x="3" y="90"/>
                  <a:pt x="7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8" y="90"/>
                  <a:pt x="51" y="87"/>
                  <a:pt x="51" y="83"/>
                </a:cubicBezTo>
                <a:cubicBezTo>
                  <a:pt x="51" y="7"/>
                  <a:pt x="51" y="7"/>
                  <a:pt x="51" y="7"/>
                </a:cubicBezTo>
                <a:cubicBezTo>
                  <a:pt x="51" y="3"/>
                  <a:pt x="48" y="0"/>
                  <a:pt x="44" y="0"/>
                </a:cubicBezTo>
                <a:close/>
                <a:moveTo>
                  <a:pt x="40" y="5"/>
                </a:moveTo>
                <a:cubicBezTo>
                  <a:pt x="41" y="5"/>
                  <a:pt x="42" y="5"/>
                  <a:pt x="42" y="6"/>
                </a:cubicBezTo>
                <a:cubicBezTo>
                  <a:pt x="42" y="7"/>
                  <a:pt x="41" y="8"/>
                  <a:pt x="40" y="8"/>
                </a:cubicBezTo>
                <a:cubicBezTo>
                  <a:pt x="39" y="8"/>
                  <a:pt x="38" y="7"/>
                  <a:pt x="38" y="6"/>
                </a:cubicBezTo>
                <a:cubicBezTo>
                  <a:pt x="38" y="5"/>
                  <a:pt x="39" y="5"/>
                  <a:pt x="40" y="5"/>
                </a:cubicBezTo>
                <a:close/>
                <a:moveTo>
                  <a:pt x="17" y="5"/>
                </a:moveTo>
                <a:cubicBezTo>
                  <a:pt x="34" y="5"/>
                  <a:pt x="34" y="5"/>
                  <a:pt x="34" y="5"/>
                </a:cubicBezTo>
                <a:cubicBezTo>
                  <a:pt x="34" y="7"/>
                  <a:pt x="34" y="7"/>
                  <a:pt x="34" y="7"/>
                </a:cubicBezTo>
                <a:cubicBezTo>
                  <a:pt x="17" y="7"/>
                  <a:pt x="17" y="7"/>
                  <a:pt x="17" y="7"/>
                </a:cubicBezTo>
                <a:lnTo>
                  <a:pt x="17" y="5"/>
                </a:lnTo>
                <a:close/>
                <a:moveTo>
                  <a:pt x="26" y="83"/>
                </a:moveTo>
                <a:cubicBezTo>
                  <a:pt x="23" y="83"/>
                  <a:pt x="21" y="81"/>
                  <a:pt x="21" y="79"/>
                </a:cubicBezTo>
                <a:cubicBezTo>
                  <a:pt x="21" y="77"/>
                  <a:pt x="23" y="75"/>
                  <a:pt x="26" y="75"/>
                </a:cubicBezTo>
                <a:cubicBezTo>
                  <a:pt x="28" y="75"/>
                  <a:pt x="30" y="77"/>
                  <a:pt x="30" y="79"/>
                </a:cubicBezTo>
                <a:cubicBezTo>
                  <a:pt x="30" y="81"/>
                  <a:pt x="28" y="83"/>
                  <a:pt x="26" y="83"/>
                </a:cubicBezTo>
                <a:close/>
                <a:moveTo>
                  <a:pt x="46" y="69"/>
                </a:moveTo>
                <a:cubicBezTo>
                  <a:pt x="5" y="69"/>
                  <a:pt x="5" y="69"/>
                  <a:pt x="5" y="69"/>
                </a:cubicBezTo>
                <a:cubicBezTo>
                  <a:pt x="5" y="11"/>
                  <a:pt x="5" y="11"/>
                  <a:pt x="5" y="11"/>
                </a:cubicBezTo>
                <a:cubicBezTo>
                  <a:pt x="46" y="11"/>
                  <a:pt x="46" y="11"/>
                  <a:pt x="46" y="11"/>
                </a:cubicBezTo>
                <a:lnTo>
                  <a:pt x="46" y="69"/>
                </a:lnTo>
                <a:close/>
              </a:path>
            </a:pathLst>
          </a:custGeom>
          <a:solidFill>
            <a:srgbClr val="00456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Freeform 70"/>
          <p:cNvSpPr/>
          <p:nvPr/>
        </p:nvSpPr>
        <p:spPr bwMode="auto">
          <a:xfrm>
            <a:off x="4872038" y="1862138"/>
            <a:ext cx="161925" cy="133350"/>
          </a:xfrm>
          <a:custGeom>
            <a:avLst/>
            <a:gdLst>
              <a:gd name="T0" fmla="*/ 128940 w 40"/>
              <a:gd name="T1" fmla="*/ 132972 h 33"/>
              <a:gd name="T2" fmla="*/ 161175 w 40"/>
              <a:gd name="T3" fmla="*/ 132972 h 33"/>
              <a:gd name="T4" fmla="*/ 161175 w 40"/>
              <a:gd name="T5" fmla="*/ 32236 h 33"/>
              <a:gd name="T6" fmla="*/ 161175 w 40"/>
              <a:gd name="T7" fmla="*/ 0 h 33"/>
              <a:gd name="T8" fmla="*/ 128940 w 40"/>
              <a:gd name="T9" fmla="*/ 0 h 33"/>
              <a:gd name="T10" fmla="*/ 0 w 40"/>
              <a:gd name="T11" fmla="*/ 0 h 33"/>
              <a:gd name="T12" fmla="*/ 0 w 40"/>
              <a:gd name="T13" fmla="*/ 32236 h 33"/>
              <a:gd name="T14" fmla="*/ 128940 w 40"/>
              <a:gd name="T15" fmla="*/ 32236 h 33"/>
              <a:gd name="T16" fmla="*/ 128940 w 40"/>
              <a:gd name="T17" fmla="*/ 132972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0" h="33">
                <a:moveTo>
                  <a:pt x="32" y="33"/>
                </a:moveTo>
                <a:lnTo>
                  <a:pt x="40" y="33"/>
                </a:lnTo>
                <a:lnTo>
                  <a:pt x="40" y="8"/>
                </a:lnTo>
                <a:lnTo>
                  <a:pt x="40" y="0"/>
                </a:lnTo>
                <a:lnTo>
                  <a:pt x="32" y="0"/>
                </a:lnTo>
                <a:lnTo>
                  <a:pt x="0" y="0"/>
                </a:lnTo>
                <a:lnTo>
                  <a:pt x="0" y="8"/>
                </a:lnTo>
                <a:lnTo>
                  <a:pt x="32" y="8"/>
                </a:lnTo>
                <a:lnTo>
                  <a:pt x="32" y="33"/>
                </a:lnTo>
                <a:close/>
              </a:path>
            </a:pathLst>
          </a:custGeom>
          <a:solidFill>
            <a:srgbClr val="00456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Freeform 71"/>
          <p:cNvSpPr/>
          <p:nvPr/>
        </p:nvSpPr>
        <p:spPr bwMode="auto">
          <a:xfrm>
            <a:off x="4727575" y="2346325"/>
            <a:ext cx="133350" cy="133350"/>
          </a:xfrm>
          <a:custGeom>
            <a:avLst/>
            <a:gdLst>
              <a:gd name="T0" fmla="*/ 32236 w 33"/>
              <a:gd name="T1" fmla="*/ 0 h 33"/>
              <a:gd name="T2" fmla="*/ 0 w 33"/>
              <a:gd name="T3" fmla="*/ 0 h 33"/>
              <a:gd name="T4" fmla="*/ 0 w 33"/>
              <a:gd name="T5" fmla="*/ 100736 h 33"/>
              <a:gd name="T6" fmla="*/ 0 w 33"/>
              <a:gd name="T7" fmla="*/ 132972 h 33"/>
              <a:gd name="T8" fmla="*/ 32236 w 33"/>
              <a:gd name="T9" fmla="*/ 132972 h 33"/>
              <a:gd name="T10" fmla="*/ 132972 w 33"/>
              <a:gd name="T11" fmla="*/ 132972 h 33"/>
              <a:gd name="T12" fmla="*/ 132972 w 33"/>
              <a:gd name="T13" fmla="*/ 100736 h 33"/>
              <a:gd name="T14" fmla="*/ 32236 w 33"/>
              <a:gd name="T15" fmla="*/ 100736 h 33"/>
              <a:gd name="T16" fmla="*/ 32236 w 33"/>
              <a:gd name="T17" fmla="*/ 0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3" h="33">
                <a:moveTo>
                  <a:pt x="8" y="0"/>
                </a:moveTo>
                <a:lnTo>
                  <a:pt x="0" y="0"/>
                </a:lnTo>
                <a:lnTo>
                  <a:pt x="0" y="25"/>
                </a:lnTo>
                <a:lnTo>
                  <a:pt x="0" y="33"/>
                </a:lnTo>
                <a:lnTo>
                  <a:pt x="8" y="33"/>
                </a:lnTo>
                <a:lnTo>
                  <a:pt x="33" y="33"/>
                </a:lnTo>
                <a:lnTo>
                  <a:pt x="33" y="25"/>
                </a:lnTo>
                <a:lnTo>
                  <a:pt x="8" y="25"/>
                </a:lnTo>
                <a:lnTo>
                  <a:pt x="8" y="0"/>
                </a:lnTo>
                <a:close/>
              </a:path>
            </a:pathLst>
          </a:custGeom>
          <a:solidFill>
            <a:srgbClr val="00456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Freeform 80"/>
          <p:cNvSpPr/>
          <p:nvPr/>
        </p:nvSpPr>
        <p:spPr bwMode="auto">
          <a:xfrm>
            <a:off x="7159625" y="2133600"/>
            <a:ext cx="519113" cy="215900"/>
          </a:xfrm>
          <a:custGeom>
            <a:avLst/>
            <a:gdLst>
              <a:gd name="T0" fmla="*/ 259610 w 98"/>
              <a:gd name="T1" fmla="*/ 86270 h 40"/>
              <a:gd name="T2" fmla="*/ 10596 w 98"/>
              <a:gd name="T3" fmla="*/ 0 h 40"/>
              <a:gd name="T4" fmla="*/ 0 w 98"/>
              <a:gd name="T5" fmla="*/ 26959 h 40"/>
              <a:gd name="T6" fmla="*/ 0 w 98"/>
              <a:gd name="T7" fmla="*/ 107838 h 40"/>
              <a:gd name="T8" fmla="*/ 259610 w 98"/>
              <a:gd name="T9" fmla="*/ 215675 h 40"/>
              <a:gd name="T10" fmla="*/ 519219 w 98"/>
              <a:gd name="T11" fmla="*/ 107838 h 40"/>
              <a:gd name="T12" fmla="*/ 519219 w 98"/>
              <a:gd name="T13" fmla="*/ 26959 h 40"/>
              <a:gd name="T14" fmla="*/ 508623 w 98"/>
              <a:gd name="T15" fmla="*/ 0 h 40"/>
              <a:gd name="T16" fmla="*/ 259610 w 98"/>
              <a:gd name="T17" fmla="*/ 86270 h 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8" h="40">
                <a:moveTo>
                  <a:pt x="49" y="16"/>
                </a:moveTo>
                <a:cubicBezTo>
                  <a:pt x="26" y="16"/>
                  <a:pt x="7" y="9"/>
                  <a:pt x="2" y="0"/>
                </a:cubicBezTo>
                <a:cubicBezTo>
                  <a:pt x="1" y="2"/>
                  <a:pt x="0" y="3"/>
                  <a:pt x="0" y="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31"/>
                  <a:pt x="22" y="40"/>
                  <a:pt x="49" y="40"/>
                </a:cubicBezTo>
                <a:cubicBezTo>
                  <a:pt x="76" y="40"/>
                  <a:pt x="98" y="31"/>
                  <a:pt x="98" y="20"/>
                </a:cubicBezTo>
                <a:cubicBezTo>
                  <a:pt x="98" y="5"/>
                  <a:pt x="98" y="5"/>
                  <a:pt x="98" y="5"/>
                </a:cubicBezTo>
                <a:cubicBezTo>
                  <a:pt x="98" y="3"/>
                  <a:pt x="97" y="2"/>
                  <a:pt x="96" y="0"/>
                </a:cubicBezTo>
                <a:cubicBezTo>
                  <a:pt x="91" y="9"/>
                  <a:pt x="72" y="16"/>
                  <a:pt x="49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Freeform 81"/>
          <p:cNvSpPr/>
          <p:nvPr/>
        </p:nvSpPr>
        <p:spPr bwMode="auto">
          <a:xfrm>
            <a:off x="7159625" y="2301875"/>
            <a:ext cx="519113" cy="211138"/>
          </a:xfrm>
          <a:custGeom>
            <a:avLst/>
            <a:gdLst>
              <a:gd name="T0" fmla="*/ 259610 w 98"/>
              <a:gd name="T1" fmla="*/ 79381 h 40"/>
              <a:gd name="T2" fmla="*/ 10596 w 98"/>
              <a:gd name="T3" fmla="*/ 0 h 40"/>
              <a:gd name="T4" fmla="*/ 0 w 98"/>
              <a:gd name="T5" fmla="*/ 21168 h 40"/>
              <a:gd name="T6" fmla="*/ 0 w 98"/>
              <a:gd name="T7" fmla="*/ 100549 h 40"/>
              <a:gd name="T8" fmla="*/ 259610 w 98"/>
              <a:gd name="T9" fmla="*/ 211682 h 40"/>
              <a:gd name="T10" fmla="*/ 519219 w 98"/>
              <a:gd name="T11" fmla="*/ 100549 h 40"/>
              <a:gd name="T12" fmla="*/ 519219 w 98"/>
              <a:gd name="T13" fmla="*/ 21168 h 40"/>
              <a:gd name="T14" fmla="*/ 508623 w 98"/>
              <a:gd name="T15" fmla="*/ 0 h 40"/>
              <a:gd name="T16" fmla="*/ 259610 w 98"/>
              <a:gd name="T17" fmla="*/ 79381 h 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8" h="40">
                <a:moveTo>
                  <a:pt x="49" y="15"/>
                </a:moveTo>
                <a:cubicBezTo>
                  <a:pt x="26" y="15"/>
                  <a:pt x="7" y="9"/>
                  <a:pt x="2" y="0"/>
                </a:cubicBezTo>
                <a:cubicBezTo>
                  <a:pt x="1" y="1"/>
                  <a:pt x="0" y="3"/>
                  <a:pt x="0" y="4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31"/>
                  <a:pt x="22" y="40"/>
                  <a:pt x="49" y="40"/>
                </a:cubicBezTo>
                <a:cubicBezTo>
                  <a:pt x="76" y="40"/>
                  <a:pt x="98" y="31"/>
                  <a:pt x="98" y="19"/>
                </a:cubicBezTo>
                <a:cubicBezTo>
                  <a:pt x="98" y="4"/>
                  <a:pt x="98" y="4"/>
                  <a:pt x="98" y="4"/>
                </a:cubicBezTo>
                <a:cubicBezTo>
                  <a:pt x="98" y="3"/>
                  <a:pt x="97" y="1"/>
                  <a:pt x="96" y="0"/>
                </a:cubicBezTo>
                <a:cubicBezTo>
                  <a:pt x="91" y="9"/>
                  <a:pt x="72" y="15"/>
                  <a:pt x="49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Freeform 82"/>
          <p:cNvSpPr/>
          <p:nvPr/>
        </p:nvSpPr>
        <p:spPr bwMode="auto">
          <a:xfrm>
            <a:off x="7159625" y="1974850"/>
            <a:ext cx="519113" cy="219075"/>
          </a:xfrm>
          <a:custGeom>
            <a:avLst/>
            <a:gdLst>
              <a:gd name="T0" fmla="*/ 508623 w 98"/>
              <a:gd name="T1" fmla="*/ 0 h 41"/>
              <a:gd name="T2" fmla="*/ 259610 w 98"/>
              <a:gd name="T3" fmla="*/ 80367 h 41"/>
              <a:gd name="T4" fmla="*/ 10596 w 98"/>
              <a:gd name="T5" fmla="*/ 0 h 41"/>
              <a:gd name="T6" fmla="*/ 0 w 98"/>
              <a:gd name="T7" fmla="*/ 26789 h 41"/>
              <a:gd name="T8" fmla="*/ 0 w 98"/>
              <a:gd name="T9" fmla="*/ 107157 h 41"/>
              <a:gd name="T10" fmla="*/ 259610 w 98"/>
              <a:gd name="T11" fmla="*/ 219671 h 41"/>
              <a:gd name="T12" fmla="*/ 519219 w 98"/>
              <a:gd name="T13" fmla="*/ 107157 h 41"/>
              <a:gd name="T14" fmla="*/ 519219 w 98"/>
              <a:gd name="T15" fmla="*/ 26789 h 41"/>
              <a:gd name="T16" fmla="*/ 508623 w 98"/>
              <a:gd name="T17" fmla="*/ 0 h 4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8" h="41">
                <a:moveTo>
                  <a:pt x="96" y="0"/>
                </a:moveTo>
                <a:cubicBezTo>
                  <a:pt x="95" y="9"/>
                  <a:pt x="75" y="15"/>
                  <a:pt x="49" y="15"/>
                </a:cubicBezTo>
                <a:cubicBezTo>
                  <a:pt x="24" y="15"/>
                  <a:pt x="3" y="9"/>
                  <a:pt x="2" y="0"/>
                </a:cubicBezTo>
                <a:cubicBezTo>
                  <a:pt x="1" y="2"/>
                  <a:pt x="0" y="3"/>
                  <a:pt x="0" y="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31"/>
                  <a:pt x="22" y="41"/>
                  <a:pt x="49" y="41"/>
                </a:cubicBezTo>
                <a:cubicBezTo>
                  <a:pt x="76" y="41"/>
                  <a:pt x="98" y="31"/>
                  <a:pt x="98" y="20"/>
                </a:cubicBezTo>
                <a:cubicBezTo>
                  <a:pt x="98" y="5"/>
                  <a:pt x="98" y="5"/>
                  <a:pt x="98" y="5"/>
                </a:cubicBezTo>
                <a:cubicBezTo>
                  <a:pt x="98" y="3"/>
                  <a:pt x="97" y="2"/>
                  <a:pt x="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Oval 83"/>
          <p:cNvSpPr>
            <a:spLocks noChangeArrowheads="1"/>
          </p:cNvSpPr>
          <p:nvPr/>
        </p:nvSpPr>
        <p:spPr bwMode="auto">
          <a:xfrm>
            <a:off x="7167563" y="1862138"/>
            <a:ext cx="508000" cy="171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110"/>
          <p:cNvSpPr/>
          <p:nvPr/>
        </p:nvSpPr>
        <p:spPr bwMode="auto">
          <a:xfrm>
            <a:off x="7589838" y="4224338"/>
            <a:ext cx="171450" cy="171450"/>
          </a:xfrm>
          <a:custGeom>
            <a:avLst/>
            <a:gdLst>
              <a:gd name="T0" fmla="*/ 0 w 41"/>
              <a:gd name="T1" fmla="*/ 162448 h 41"/>
              <a:gd name="T2" fmla="*/ 12496 w 41"/>
              <a:gd name="T3" fmla="*/ 170779 h 41"/>
              <a:gd name="T4" fmla="*/ 170779 w 41"/>
              <a:gd name="T5" fmla="*/ 12496 h 41"/>
              <a:gd name="T6" fmla="*/ 162448 w 41"/>
              <a:gd name="T7" fmla="*/ 0 h 41"/>
              <a:gd name="T8" fmla="*/ 0 w 41"/>
              <a:gd name="T9" fmla="*/ 162448 h 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1" h="41">
                <a:moveTo>
                  <a:pt x="0" y="39"/>
                </a:moveTo>
                <a:lnTo>
                  <a:pt x="3" y="41"/>
                </a:lnTo>
                <a:lnTo>
                  <a:pt x="41" y="3"/>
                </a:lnTo>
                <a:lnTo>
                  <a:pt x="39" y="0"/>
                </a:lnTo>
                <a:lnTo>
                  <a:pt x="0" y="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Freeform 111"/>
          <p:cNvSpPr/>
          <p:nvPr/>
        </p:nvSpPr>
        <p:spPr bwMode="auto">
          <a:xfrm>
            <a:off x="7551738" y="4179888"/>
            <a:ext cx="184150" cy="190500"/>
          </a:xfrm>
          <a:custGeom>
            <a:avLst/>
            <a:gdLst>
              <a:gd name="T0" fmla="*/ 154116 w 44"/>
              <a:gd name="T1" fmla="*/ 0 h 46"/>
              <a:gd name="T2" fmla="*/ 0 w 44"/>
              <a:gd name="T3" fmla="*/ 162447 h 46"/>
              <a:gd name="T4" fmla="*/ 24992 w 44"/>
              <a:gd name="T5" fmla="*/ 191604 h 46"/>
              <a:gd name="T6" fmla="*/ 183273 w 44"/>
              <a:gd name="T7" fmla="*/ 33322 h 46"/>
              <a:gd name="T8" fmla="*/ 154116 w 44"/>
              <a:gd name="T9" fmla="*/ 0 h 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4" h="46">
                <a:moveTo>
                  <a:pt x="37" y="0"/>
                </a:moveTo>
                <a:lnTo>
                  <a:pt x="0" y="39"/>
                </a:lnTo>
                <a:lnTo>
                  <a:pt x="6" y="46"/>
                </a:lnTo>
                <a:lnTo>
                  <a:pt x="44" y="8"/>
                </a:lnTo>
                <a:lnTo>
                  <a:pt x="3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Freeform 112"/>
          <p:cNvSpPr/>
          <p:nvPr/>
        </p:nvSpPr>
        <p:spPr bwMode="auto">
          <a:xfrm>
            <a:off x="7518400" y="4154488"/>
            <a:ext cx="176213" cy="174625"/>
          </a:xfrm>
          <a:custGeom>
            <a:avLst/>
            <a:gdLst>
              <a:gd name="T0" fmla="*/ 0 w 42"/>
              <a:gd name="T1" fmla="*/ 158282 h 42"/>
              <a:gd name="T2" fmla="*/ 16661 w 42"/>
              <a:gd name="T3" fmla="*/ 174943 h 42"/>
              <a:gd name="T4" fmla="*/ 174943 w 42"/>
              <a:gd name="T5" fmla="*/ 16661 h 42"/>
              <a:gd name="T6" fmla="*/ 158282 w 42"/>
              <a:gd name="T7" fmla="*/ 0 h 42"/>
              <a:gd name="T8" fmla="*/ 0 w 42"/>
              <a:gd name="T9" fmla="*/ 158282 h 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2" h="42">
                <a:moveTo>
                  <a:pt x="0" y="38"/>
                </a:moveTo>
                <a:lnTo>
                  <a:pt x="4" y="42"/>
                </a:lnTo>
                <a:lnTo>
                  <a:pt x="42" y="4"/>
                </a:lnTo>
                <a:lnTo>
                  <a:pt x="38" y="0"/>
                </a:lnTo>
                <a:lnTo>
                  <a:pt x="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Freeform 113"/>
          <p:cNvSpPr/>
          <p:nvPr/>
        </p:nvSpPr>
        <p:spPr bwMode="auto">
          <a:xfrm>
            <a:off x="7473950" y="4324350"/>
            <a:ext cx="115888" cy="117475"/>
          </a:xfrm>
          <a:custGeom>
            <a:avLst/>
            <a:gdLst>
              <a:gd name="T0" fmla="*/ 116629 w 28"/>
              <a:gd name="T1" fmla="*/ 83306 h 28"/>
              <a:gd name="T2" fmla="*/ 33323 w 28"/>
              <a:gd name="T3" fmla="*/ 0 h 28"/>
              <a:gd name="T4" fmla="*/ 0 w 28"/>
              <a:gd name="T5" fmla="*/ 83306 h 28"/>
              <a:gd name="T6" fmla="*/ 37488 w 28"/>
              <a:gd name="T7" fmla="*/ 116629 h 28"/>
              <a:gd name="T8" fmla="*/ 116629 w 28"/>
              <a:gd name="T9" fmla="*/ 83306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28">
                <a:moveTo>
                  <a:pt x="28" y="20"/>
                </a:moveTo>
                <a:lnTo>
                  <a:pt x="8" y="0"/>
                </a:lnTo>
                <a:lnTo>
                  <a:pt x="0" y="20"/>
                </a:lnTo>
                <a:lnTo>
                  <a:pt x="9" y="28"/>
                </a:lnTo>
                <a:lnTo>
                  <a:pt x="28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Freeform 114"/>
          <p:cNvSpPr/>
          <p:nvPr/>
        </p:nvSpPr>
        <p:spPr bwMode="auto">
          <a:xfrm>
            <a:off x="7443788" y="4421188"/>
            <a:ext cx="58737" cy="53975"/>
          </a:xfrm>
          <a:custGeom>
            <a:avLst/>
            <a:gdLst>
              <a:gd name="T0" fmla="*/ 0 w 14"/>
              <a:gd name="T1" fmla="*/ 54150 h 13"/>
              <a:gd name="T2" fmla="*/ 58314 w 14"/>
              <a:gd name="T3" fmla="*/ 24992 h 13"/>
              <a:gd name="T4" fmla="*/ 24992 w 14"/>
              <a:gd name="T5" fmla="*/ 0 h 13"/>
              <a:gd name="T6" fmla="*/ 0 w 14"/>
              <a:gd name="T7" fmla="*/ 54150 h 1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" h="13">
                <a:moveTo>
                  <a:pt x="0" y="13"/>
                </a:moveTo>
                <a:lnTo>
                  <a:pt x="14" y="6"/>
                </a:lnTo>
                <a:lnTo>
                  <a:pt x="6" y="0"/>
                </a:lnTo>
                <a:lnTo>
                  <a:pt x="0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Freeform 115"/>
          <p:cNvSpPr/>
          <p:nvPr/>
        </p:nvSpPr>
        <p:spPr bwMode="auto">
          <a:xfrm>
            <a:off x="7689850" y="4113213"/>
            <a:ext cx="115888" cy="115887"/>
          </a:xfrm>
          <a:custGeom>
            <a:avLst/>
            <a:gdLst>
              <a:gd name="T0" fmla="*/ 29157 w 28"/>
              <a:gd name="T1" fmla="*/ 0 h 28"/>
              <a:gd name="T2" fmla="*/ 0 w 28"/>
              <a:gd name="T3" fmla="*/ 33323 h 28"/>
              <a:gd name="T4" fmla="*/ 83306 w 28"/>
              <a:gd name="T5" fmla="*/ 116629 h 28"/>
              <a:gd name="T6" fmla="*/ 116629 w 28"/>
              <a:gd name="T7" fmla="*/ 83306 h 28"/>
              <a:gd name="T8" fmla="*/ 29157 w 28"/>
              <a:gd name="T9" fmla="*/ 0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28">
                <a:moveTo>
                  <a:pt x="7" y="0"/>
                </a:moveTo>
                <a:lnTo>
                  <a:pt x="0" y="8"/>
                </a:lnTo>
                <a:lnTo>
                  <a:pt x="20" y="28"/>
                </a:lnTo>
                <a:lnTo>
                  <a:pt x="28" y="20"/>
                </a:lnTo>
                <a:lnTo>
                  <a:pt x="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Freeform 116"/>
          <p:cNvSpPr/>
          <p:nvPr/>
        </p:nvSpPr>
        <p:spPr bwMode="auto">
          <a:xfrm>
            <a:off x="7156450" y="4054475"/>
            <a:ext cx="466725" cy="566738"/>
          </a:xfrm>
          <a:custGeom>
            <a:avLst/>
            <a:gdLst>
              <a:gd name="T0" fmla="*/ 433191 w 112"/>
              <a:gd name="T1" fmla="*/ 420695 h 136"/>
              <a:gd name="T2" fmla="*/ 345719 w 112"/>
              <a:gd name="T3" fmla="*/ 420695 h 136"/>
              <a:gd name="T4" fmla="*/ 345719 w 112"/>
              <a:gd name="T5" fmla="*/ 537324 h 136"/>
              <a:gd name="T6" fmla="*/ 29157 w 112"/>
              <a:gd name="T7" fmla="*/ 537324 h 136"/>
              <a:gd name="T8" fmla="*/ 29157 w 112"/>
              <a:gd name="T9" fmla="*/ 133290 h 136"/>
              <a:gd name="T10" fmla="*/ 433191 w 112"/>
              <a:gd name="T11" fmla="*/ 133290 h 136"/>
              <a:gd name="T12" fmla="*/ 433191 w 112"/>
              <a:gd name="T13" fmla="*/ 166612 h 136"/>
              <a:gd name="T14" fmla="*/ 466513 w 112"/>
              <a:gd name="T15" fmla="*/ 133290 h 136"/>
              <a:gd name="T16" fmla="*/ 466513 w 112"/>
              <a:gd name="T17" fmla="*/ 24992 h 136"/>
              <a:gd name="T18" fmla="*/ 404034 w 112"/>
              <a:gd name="T19" fmla="*/ 24992 h 136"/>
              <a:gd name="T20" fmla="*/ 404034 w 112"/>
              <a:gd name="T21" fmla="*/ 83306 h 136"/>
              <a:gd name="T22" fmla="*/ 395703 w 112"/>
              <a:gd name="T23" fmla="*/ 83306 h 136"/>
              <a:gd name="T24" fmla="*/ 395703 w 112"/>
              <a:gd name="T25" fmla="*/ 0 h 136"/>
              <a:gd name="T26" fmla="*/ 370711 w 112"/>
              <a:gd name="T27" fmla="*/ 0 h 136"/>
              <a:gd name="T28" fmla="*/ 370711 w 112"/>
              <a:gd name="T29" fmla="*/ 83306 h 136"/>
              <a:gd name="T30" fmla="*/ 362381 w 112"/>
              <a:gd name="T31" fmla="*/ 83306 h 136"/>
              <a:gd name="T32" fmla="*/ 362381 w 112"/>
              <a:gd name="T33" fmla="*/ 24992 h 136"/>
              <a:gd name="T34" fmla="*/ 329058 w 112"/>
              <a:gd name="T35" fmla="*/ 24992 h 136"/>
              <a:gd name="T36" fmla="*/ 329058 w 112"/>
              <a:gd name="T37" fmla="*/ 83306 h 136"/>
              <a:gd name="T38" fmla="*/ 316562 w 112"/>
              <a:gd name="T39" fmla="*/ 83306 h 136"/>
              <a:gd name="T40" fmla="*/ 316562 w 112"/>
              <a:gd name="T41" fmla="*/ 0 h 136"/>
              <a:gd name="T42" fmla="*/ 299901 w 112"/>
              <a:gd name="T43" fmla="*/ 0 h 136"/>
              <a:gd name="T44" fmla="*/ 299901 w 112"/>
              <a:gd name="T45" fmla="*/ 83306 h 136"/>
              <a:gd name="T46" fmla="*/ 283240 w 112"/>
              <a:gd name="T47" fmla="*/ 83306 h 136"/>
              <a:gd name="T48" fmla="*/ 283240 w 112"/>
              <a:gd name="T49" fmla="*/ 24992 h 136"/>
              <a:gd name="T50" fmla="*/ 249918 w 112"/>
              <a:gd name="T51" fmla="*/ 24992 h 136"/>
              <a:gd name="T52" fmla="*/ 249918 w 112"/>
              <a:gd name="T53" fmla="*/ 83306 h 136"/>
              <a:gd name="T54" fmla="*/ 237422 w 112"/>
              <a:gd name="T55" fmla="*/ 83306 h 136"/>
              <a:gd name="T56" fmla="*/ 237422 w 112"/>
              <a:gd name="T57" fmla="*/ 0 h 136"/>
              <a:gd name="T58" fmla="*/ 220761 w 112"/>
              <a:gd name="T59" fmla="*/ 0 h 136"/>
              <a:gd name="T60" fmla="*/ 220761 w 112"/>
              <a:gd name="T61" fmla="*/ 83306 h 136"/>
              <a:gd name="T62" fmla="*/ 212430 w 112"/>
              <a:gd name="T63" fmla="*/ 83306 h 136"/>
              <a:gd name="T64" fmla="*/ 212430 w 112"/>
              <a:gd name="T65" fmla="*/ 24992 h 136"/>
              <a:gd name="T66" fmla="*/ 179108 w 112"/>
              <a:gd name="T67" fmla="*/ 24992 h 136"/>
              <a:gd name="T68" fmla="*/ 179108 w 112"/>
              <a:gd name="T69" fmla="*/ 83306 h 136"/>
              <a:gd name="T70" fmla="*/ 166612 w 112"/>
              <a:gd name="T71" fmla="*/ 83306 h 136"/>
              <a:gd name="T72" fmla="*/ 166612 w 112"/>
              <a:gd name="T73" fmla="*/ 0 h 136"/>
              <a:gd name="T74" fmla="*/ 145785 w 112"/>
              <a:gd name="T75" fmla="*/ 0 h 136"/>
              <a:gd name="T76" fmla="*/ 145785 w 112"/>
              <a:gd name="T77" fmla="*/ 83306 h 136"/>
              <a:gd name="T78" fmla="*/ 133289 w 112"/>
              <a:gd name="T79" fmla="*/ 83306 h 136"/>
              <a:gd name="T80" fmla="*/ 133289 w 112"/>
              <a:gd name="T81" fmla="*/ 24992 h 136"/>
              <a:gd name="T82" fmla="*/ 104132 w 112"/>
              <a:gd name="T83" fmla="*/ 24992 h 136"/>
              <a:gd name="T84" fmla="*/ 104132 w 112"/>
              <a:gd name="T85" fmla="*/ 83306 h 136"/>
              <a:gd name="T86" fmla="*/ 95802 w 112"/>
              <a:gd name="T87" fmla="*/ 83306 h 136"/>
              <a:gd name="T88" fmla="*/ 95802 w 112"/>
              <a:gd name="T89" fmla="*/ 0 h 136"/>
              <a:gd name="T90" fmla="*/ 70810 w 112"/>
              <a:gd name="T91" fmla="*/ 0 h 136"/>
              <a:gd name="T92" fmla="*/ 70810 w 112"/>
              <a:gd name="T93" fmla="*/ 83306 h 136"/>
              <a:gd name="T94" fmla="*/ 62479 w 112"/>
              <a:gd name="T95" fmla="*/ 83306 h 136"/>
              <a:gd name="T96" fmla="*/ 62479 w 112"/>
              <a:gd name="T97" fmla="*/ 24992 h 136"/>
              <a:gd name="T98" fmla="*/ 0 w 112"/>
              <a:gd name="T99" fmla="*/ 24992 h 136"/>
              <a:gd name="T100" fmla="*/ 0 w 112"/>
              <a:gd name="T101" fmla="*/ 99967 h 136"/>
              <a:gd name="T102" fmla="*/ 0 w 112"/>
              <a:gd name="T103" fmla="*/ 116628 h 136"/>
              <a:gd name="T104" fmla="*/ 0 w 112"/>
              <a:gd name="T105" fmla="*/ 566481 h 136"/>
              <a:gd name="T106" fmla="*/ 370711 w 112"/>
              <a:gd name="T107" fmla="*/ 566481 h 136"/>
              <a:gd name="T108" fmla="*/ 466513 w 112"/>
              <a:gd name="T109" fmla="*/ 458183 h 136"/>
              <a:gd name="T110" fmla="*/ 466513 w 112"/>
              <a:gd name="T111" fmla="*/ 349885 h 136"/>
              <a:gd name="T112" fmla="*/ 433191 w 112"/>
              <a:gd name="T113" fmla="*/ 383208 h 136"/>
              <a:gd name="T114" fmla="*/ 433191 w 112"/>
              <a:gd name="T115" fmla="*/ 420695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12" h="136">
                <a:moveTo>
                  <a:pt x="104" y="101"/>
                </a:moveTo>
                <a:lnTo>
                  <a:pt x="83" y="101"/>
                </a:lnTo>
                <a:lnTo>
                  <a:pt x="83" y="129"/>
                </a:lnTo>
                <a:lnTo>
                  <a:pt x="7" y="129"/>
                </a:lnTo>
                <a:lnTo>
                  <a:pt x="7" y="32"/>
                </a:lnTo>
                <a:lnTo>
                  <a:pt x="104" y="32"/>
                </a:lnTo>
                <a:lnTo>
                  <a:pt x="104" y="40"/>
                </a:lnTo>
                <a:lnTo>
                  <a:pt x="112" y="32"/>
                </a:lnTo>
                <a:lnTo>
                  <a:pt x="112" y="6"/>
                </a:lnTo>
                <a:lnTo>
                  <a:pt x="97" y="6"/>
                </a:lnTo>
                <a:lnTo>
                  <a:pt x="97" y="20"/>
                </a:lnTo>
                <a:lnTo>
                  <a:pt x="95" y="20"/>
                </a:lnTo>
                <a:lnTo>
                  <a:pt x="95" y="0"/>
                </a:lnTo>
                <a:lnTo>
                  <a:pt x="89" y="0"/>
                </a:lnTo>
                <a:lnTo>
                  <a:pt x="89" y="20"/>
                </a:lnTo>
                <a:lnTo>
                  <a:pt x="87" y="20"/>
                </a:lnTo>
                <a:lnTo>
                  <a:pt x="87" y="6"/>
                </a:lnTo>
                <a:lnTo>
                  <a:pt x="79" y="6"/>
                </a:lnTo>
                <a:lnTo>
                  <a:pt x="79" y="20"/>
                </a:lnTo>
                <a:lnTo>
                  <a:pt x="76" y="20"/>
                </a:lnTo>
                <a:lnTo>
                  <a:pt x="76" y="0"/>
                </a:lnTo>
                <a:lnTo>
                  <a:pt x="72" y="0"/>
                </a:lnTo>
                <a:lnTo>
                  <a:pt x="72" y="20"/>
                </a:lnTo>
                <a:lnTo>
                  <a:pt x="68" y="20"/>
                </a:lnTo>
                <a:lnTo>
                  <a:pt x="68" y="6"/>
                </a:lnTo>
                <a:lnTo>
                  <a:pt x="60" y="6"/>
                </a:lnTo>
                <a:lnTo>
                  <a:pt x="60" y="20"/>
                </a:lnTo>
                <a:lnTo>
                  <a:pt x="57" y="20"/>
                </a:lnTo>
                <a:lnTo>
                  <a:pt x="57" y="0"/>
                </a:lnTo>
                <a:lnTo>
                  <a:pt x="53" y="0"/>
                </a:lnTo>
                <a:lnTo>
                  <a:pt x="53" y="20"/>
                </a:lnTo>
                <a:lnTo>
                  <a:pt x="51" y="20"/>
                </a:lnTo>
                <a:lnTo>
                  <a:pt x="51" y="6"/>
                </a:lnTo>
                <a:lnTo>
                  <a:pt x="43" y="6"/>
                </a:lnTo>
                <a:lnTo>
                  <a:pt x="43" y="20"/>
                </a:lnTo>
                <a:lnTo>
                  <a:pt x="40" y="20"/>
                </a:lnTo>
                <a:lnTo>
                  <a:pt x="40" y="0"/>
                </a:lnTo>
                <a:lnTo>
                  <a:pt x="35" y="0"/>
                </a:lnTo>
                <a:lnTo>
                  <a:pt x="35" y="20"/>
                </a:lnTo>
                <a:lnTo>
                  <a:pt x="32" y="20"/>
                </a:lnTo>
                <a:lnTo>
                  <a:pt x="32" y="6"/>
                </a:lnTo>
                <a:lnTo>
                  <a:pt x="25" y="6"/>
                </a:lnTo>
                <a:lnTo>
                  <a:pt x="25" y="20"/>
                </a:lnTo>
                <a:lnTo>
                  <a:pt x="23" y="20"/>
                </a:lnTo>
                <a:lnTo>
                  <a:pt x="23" y="0"/>
                </a:lnTo>
                <a:lnTo>
                  <a:pt x="17" y="0"/>
                </a:lnTo>
                <a:lnTo>
                  <a:pt x="17" y="20"/>
                </a:lnTo>
                <a:lnTo>
                  <a:pt x="15" y="20"/>
                </a:lnTo>
                <a:lnTo>
                  <a:pt x="15" y="6"/>
                </a:lnTo>
                <a:lnTo>
                  <a:pt x="0" y="6"/>
                </a:lnTo>
                <a:lnTo>
                  <a:pt x="0" y="24"/>
                </a:lnTo>
                <a:lnTo>
                  <a:pt x="0" y="28"/>
                </a:lnTo>
                <a:lnTo>
                  <a:pt x="0" y="136"/>
                </a:lnTo>
                <a:lnTo>
                  <a:pt x="89" y="136"/>
                </a:lnTo>
                <a:lnTo>
                  <a:pt x="112" y="110"/>
                </a:lnTo>
                <a:lnTo>
                  <a:pt x="112" y="84"/>
                </a:lnTo>
                <a:lnTo>
                  <a:pt x="104" y="92"/>
                </a:lnTo>
                <a:lnTo>
                  <a:pt x="104" y="1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" name="Rectangle 117"/>
          <p:cNvSpPr>
            <a:spLocks noChangeArrowheads="1"/>
          </p:cNvSpPr>
          <p:nvPr/>
        </p:nvSpPr>
        <p:spPr bwMode="auto">
          <a:xfrm>
            <a:off x="7240588" y="4246563"/>
            <a:ext cx="182562" cy="28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ectangle 118"/>
          <p:cNvSpPr>
            <a:spLocks noChangeArrowheads="1"/>
          </p:cNvSpPr>
          <p:nvPr/>
        </p:nvSpPr>
        <p:spPr bwMode="auto">
          <a:xfrm>
            <a:off x="7240588" y="4313238"/>
            <a:ext cx="182562" cy="28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Rectangle 119"/>
          <p:cNvSpPr>
            <a:spLocks noChangeArrowheads="1"/>
          </p:cNvSpPr>
          <p:nvPr/>
        </p:nvSpPr>
        <p:spPr bwMode="auto">
          <a:xfrm>
            <a:off x="7240588" y="4387850"/>
            <a:ext cx="182562" cy="25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Rectangle 120"/>
          <p:cNvSpPr>
            <a:spLocks noChangeArrowheads="1"/>
          </p:cNvSpPr>
          <p:nvPr/>
        </p:nvSpPr>
        <p:spPr bwMode="auto">
          <a:xfrm>
            <a:off x="7240588" y="4457700"/>
            <a:ext cx="182562" cy="30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126"/>
          <p:cNvSpPr>
            <a:spLocks noEditPoints="1"/>
          </p:cNvSpPr>
          <p:nvPr/>
        </p:nvSpPr>
        <p:spPr bwMode="auto">
          <a:xfrm>
            <a:off x="9879013" y="1979613"/>
            <a:ext cx="322262" cy="519112"/>
          </a:xfrm>
          <a:custGeom>
            <a:avLst/>
            <a:gdLst>
              <a:gd name="T0" fmla="*/ 0 w 82"/>
              <a:gd name="T1" fmla="*/ 133752 h 132"/>
              <a:gd name="T2" fmla="*/ 0 w 82"/>
              <a:gd name="T3" fmla="*/ 519271 h 132"/>
              <a:gd name="T4" fmla="*/ 322577 w 82"/>
              <a:gd name="T5" fmla="*/ 389453 h 132"/>
              <a:gd name="T6" fmla="*/ 322577 w 82"/>
              <a:gd name="T7" fmla="*/ 0 h 132"/>
              <a:gd name="T8" fmla="*/ 0 w 82"/>
              <a:gd name="T9" fmla="*/ 133752 h 132"/>
              <a:gd name="T10" fmla="*/ 298974 w 82"/>
              <a:gd name="T11" fmla="*/ 39339 h 132"/>
              <a:gd name="T12" fmla="*/ 298974 w 82"/>
              <a:gd name="T13" fmla="*/ 369784 h 132"/>
              <a:gd name="T14" fmla="*/ 19669 w 82"/>
              <a:gd name="T15" fmla="*/ 259636 h 132"/>
              <a:gd name="T16" fmla="*/ 19669 w 82"/>
              <a:gd name="T17" fmla="*/ 149487 h 132"/>
              <a:gd name="T18" fmla="*/ 298974 w 82"/>
              <a:gd name="T19" fmla="*/ 39339 h 132"/>
              <a:gd name="T20" fmla="*/ 19669 w 82"/>
              <a:gd name="T21" fmla="*/ 275371 h 132"/>
              <a:gd name="T22" fmla="*/ 287172 w 82"/>
              <a:gd name="T23" fmla="*/ 377652 h 132"/>
              <a:gd name="T24" fmla="*/ 19669 w 82"/>
              <a:gd name="T25" fmla="*/ 487800 h 132"/>
              <a:gd name="T26" fmla="*/ 19669 w 82"/>
              <a:gd name="T27" fmla="*/ 275371 h 1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2" h="132">
                <a:moveTo>
                  <a:pt x="0" y="34"/>
                </a:moveTo>
                <a:lnTo>
                  <a:pt x="0" y="132"/>
                </a:lnTo>
                <a:lnTo>
                  <a:pt x="82" y="99"/>
                </a:lnTo>
                <a:lnTo>
                  <a:pt x="82" y="0"/>
                </a:lnTo>
                <a:lnTo>
                  <a:pt x="0" y="34"/>
                </a:lnTo>
                <a:close/>
                <a:moveTo>
                  <a:pt x="76" y="10"/>
                </a:moveTo>
                <a:lnTo>
                  <a:pt x="76" y="94"/>
                </a:lnTo>
                <a:lnTo>
                  <a:pt x="5" y="66"/>
                </a:lnTo>
                <a:lnTo>
                  <a:pt x="5" y="38"/>
                </a:lnTo>
                <a:lnTo>
                  <a:pt x="76" y="10"/>
                </a:lnTo>
                <a:close/>
                <a:moveTo>
                  <a:pt x="5" y="70"/>
                </a:moveTo>
                <a:lnTo>
                  <a:pt x="73" y="96"/>
                </a:lnTo>
                <a:lnTo>
                  <a:pt x="5" y="124"/>
                </a:lnTo>
                <a:lnTo>
                  <a:pt x="5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Freeform 127"/>
          <p:cNvSpPr/>
          <p:nvPr/>
        </p:nvSpPr>
        <p:spPr bwMode="auto">
          <a:xfrm>
            <a:off x="9520238" y="1979613"/>
            <a:ext cx="319087" cy="519112"/>
          </a:xfrm>
          <a:custGeom>
            <a:avLst/>
            <a:gdLst>
              <a:gd name="T0" fmla="*/ 0 w 81"/>
              <a:gd name="T1" fmla="*/ 389453 h 132"/>
              <a:gd name="T2" fmla="*/ 318645 w 81"/>
              <a:gd name="T3" fmla="*/ 519271 h 132"/>
              <a:gd name="T4" fmla="*/ 318645 w 81"/>
              <a:gd name="T5" fmla="*/ 133752 h 132"/>
              <a:gd name="T6" fmla="*/ 0 w 81"/>
              <a:gd name="T7" fmla="*/ 0 h 132"/>
              <a:gd name="T8" fmla="*/ 0 w 81"/>
              <a:gd name="T9" fmla="*/ 389453 h 1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1" h="132">
                <a:moveTo>
                  <a:pt x="0" y="99"/>
                </a:moveTo>
                <a:lnTo>
                  <a:pt x="81" y="132"/>
                </a:lnTo>
                <a:lnTo>
                  <a:pt x="81" y="34"/>
                </a:lnTo>
                <a:lnTo>
                  <a:pt x="0" y="0"/>
                </a:lnTo>
                <a:lnTo>
                  <a:pt x="0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" name="Freeform 128"/>
          <p:cNvSpPr>
            <a:spLocks noEditPoints="1"/>
          </p:cNvSpPr>
          <p:nvPr/>
        </p:nvSpPr>
        <p:spPr bwMode="auto">
          <a:xfrm>
            <a:off x="9540875" y="1822450"/>
            <a:ext cx="652463" cy="258763"/>
          </a:xfrm>
          <a:custGeom>
            <a:avLst/>
            <a:gdLst>
              <a:gd name="T0" fmla="*/ 322577 w 166"/>
              <a:gd name="T1" fmla="*/ 0 h 66"/>
              <a:gd name="T2" fmla="*/ 0 w 166"/>
              <a:gd name="T3" fmla="*/ 125884 h 66"/>
              <a:gd name="T4" fmla="*/ 314709 w 166"/>
              <a:gd name="T5" fmla="*/ 259636 h 66"/>
              <a:gd name="T6" fmla="*/ 653022 w 166"/>
              <a:gd name="T7" fmla="*/ 125884 h 66"/>
              <a:gd name="T8" fmla="*/ 322577 w 166"/>
              <a:gd name="T9" fmla="*/ 0 h 66"/>
              <a:gd name="T10" fmla="*/ 322577 w 166"/>
              <a:gd name="T11" fmla="*/ 23603 h 66"/>
              <a:gd name="T12" fmla="*/ 594014 w 166"/>
              <a:gd name="T13" fmla="*/ 125884 h 66"/>
              <a:gd name="T14" fmla="*/ 322577 w 166"/>
              <a:gd name="T15" fmla="*/ 232099 h 66"/>
              <a:gd name="T16" fmla="*/ 322577 w 166"/>
              <a:gd name="T17" fmla="*/ 23603 h 66"/>
              <a:gd name="T18" fmla="*/ 306842 w 166"/>
              <a:gd name="T19" fmla="*/ 27537 h 66"/>
              <a:gd name="T20" fmla="*/ 306842 w 166"/>
              <a:gd name="T21" fmla="*/ 232099 h 66"/>
              <a:gd name="T22" fmla="*/ 59008 w 166"/>
              <a:gd name="T23" fmla="*/ 125884 h 66"/>
              <a:gd name="T24" fmla="*/ 306842 w 166"/>
              <a:gd name="T25" fmla="*/ 27537 h 6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66" h="66">
                <a:moveTo>
                  <a:pt x="82" y="0"/>
                </a:moveTo>
                <a:lnTo>
                  <a:pt x="0" y="32"/>
                </a:lnTo>
                <a:lnTo>
                  <a:pt x="80" y="66"/>
                </a:lnTo>
                <a:lnTo>
                  <a:pt x="166" y="32"/>
                </a:lnTo>
                <a:lnTo>
                  <a:pt x="82" y="0"/>
                </a:lnTo>
                <a:close/>
                <a:moveTo>
                  <a:pt x="82" y="6"/>
                </a:moveTo>
                <a:lnTo>
                  <a:pt x="151" y="32"/>
                </a:lnTo>
                <a:lnTo>
                  <a:pt x="82" y="59"/>
                </a:lnTo>
                <a:lnTo>
                  <a:pt x="82" y="6"/>
                </a:lnTo>
                <a:close/>
                <a:moveTo>
                  <a:pt x="78" y="7"/>
                </a:moveTo>
                <a:lnTo>
                  <a:pt x="78" y="59"/>
                </a:lnTo>
                <a:lnTo>
                  <a:pt x="15" y="32"/>
                </a:lnTo>
                <a:lnTo>
                  <a:pt x="78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Freeform 132"/>
          <p:cNvSpPr/>
          <p:nvPr/>
        </p:nvSpPr>
        <p:spPr bwMode="auto">
          <a:xfrm>
            <a:off x="4708525" y="4213225"/>
            <a:ext cx="333375" cy="336550"/>
          </a:xfrm>
          <a:custGeom>
            <a:avLst/>
            <a:gdLst>
              <a:gd name="T0" fmla="*/ 0 w 82"/>
              <a:gd name="T1" fmla="*/ 117664 h 83"/>
              <a:gd name="T2" fmla="*/ 235327 w 82"/>
              <a:gd name="T3" fmla="*/ 117664 h 83"/>
              <a:gd name="T4" fmla="*/ 235327 w 82"/>
              <a:gd name="T5" fmla="*/ 336763 h 83"/>
              <a:gd name="T6" fmla="*/ 332703 w 82"/>
              <a:gd name="T7" fmla="*/ 336763 h 83"/>
              <a:gd name="T8" fmla="*/ 332703 w 82"/>
              <a:gd name="T9" fmla="*/ 0 h 83"/>
              <a:gd name="T10" fmla="*/ 0 w 82"/>
              <a:gd name="T11" fmla="*/ 0 h 83"/>
              <a:gd name="T12" fmla="*/ 0 w 82"/>
              <a:gd name="T13" fmla="*/ 117664 h 8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2" h="83">
                <a:moveTo>
                  <a:pt x="0" y="29"/>
                </a:moveTo>
                <a:lnTo>
                  <a:pt x="58" y="29"/>
                </a:lnTo>
                <a:lnTo>
                  <a:pt x="58" y="83"/>
                </a:lnTo>
                <a:lnTo>
                  <a:pt x="82" y="83"/>
                </a:lnTo>
                <a:lnTo>
                  <a:pt x="82" y="0"/>
                </a:lnTo>
                <a:lnTo>
                  <a:pt x="0" y="0"/>
                </a:lnTo>
                <a:lnTo>
                  <a:pt x="0" y="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Freeform 133"/>
          <p:cNvSpPr/>
          <p:nvPr/>
        </p:nvSpPr>
        <p:spPr bwMode="auto">
          <a:xfrm>
            <a:off x="4830763" y="4062413"/>
            <a:ext cx="336550" cy="333375"/>
          </a:xfrm>
          <a:custGeom>
            <a:avLst/>
            <a:gdLst>
              <a:gd name="T0" fmla="*/ 0 w 83"/>
              <a:gd name="T1" fmla="*/ 0 h 82"/>
              <a:gd name="T2" fmla="*/ 0 w 83"/>
              <a:gd name="T3" fmla="*/ 117663 h 82"/>
              <a:gd name="T4" fmla="*/ 239385 w 83"/>
              <a:gd name="T5" fmla="*/ 117663 h 82"/>
              <a:gd name="T6" fmla="*/ 239385 w 83"/>
              <a:gd name="T7" fmla="*/ 332703 h 82"/>
              <a:gd name="T8" fmla="*/ 336762 w 83"/>
              <a:gd name="T9" fmla="*/ 332703 h 82"/>
              <a:gd name="T10" fmla="*/ 336762 w 83"/>
              <a:gd name="T11" fmla="*/ 0 h 82"/>
              <a:gd name="T12" fmla="*/ 0 w 83"/>
              <a:gd name="T13" fmla="*/ 0 h 8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3" h="82">
                <a:moveTo>
                  <a:pt x="0" y="0"/>
                </a:moveTo>
                <a:lnTo>
                  <a:pt x="0" y="29"/>
                </a:lnTo>
                <a:lnTo>
                  <a:pt x="59" y="29"/>
                </a:lnTo>
                <a:lnTo>
                  <a:pt x="59" y="82"/>
                </a:lnTo>
                <a:lnTo>
                  <a:pt x="83" y="82"/>
                </a:lnTo>
                <a:lnTo>
                  <a:pt x="8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9" name="Rectangle 134"/>
          <p:cNvSpPr>
            <a:spLocks noChangeArrowheads="1"/>
          </p:cNvSpPr>
          <p:nvPr/>
        </p:nvSpPr>
        <p:spPr bwMode="auto">
          <a:xfrm>
            <a:off x="4583113" y="4359275"/>
            <a:ext cx="336550" cy="336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Freeform 135"/>
          <p:cNvSpPr/>
          <p:nvPr/>
        </p:nvSpPr>
        <p:spPr bwMode="auto">
          <a:xfrm>
            <a:off x="2255838" y="1878013"/>
            <a:ext cx="376237" cy="596900"/>
          </a:xfrm>
          <a:custGeom>
            <a:avLst/>
            <a:gdLst>
              <a:gd name="T0" fmla="*/ 337974 w 108"/>
              <a:gd name="T1" fmla="*/ 0 h 171"/>
              <a:gd name="T2" fmla="*/ 0 w 108"/>
              <a:gd name="T3" fmla="*/ 341459 h 171"/>
              <a:gd name="T4" fmla="*/ 125434 w 108"/>
              <a:gd name="T5" fmla="*/ 341459 h 171"/>
              <a:gd name="T6" fmla="*/ 27874 w 108"/>
              <a:gd name="T7" fmla="*/ 595811 h 171"/>
              <a:gd name="T8" fmla="*/ 376301 w 108"/>
              <a:gd name="T9" fmla="*/ 257836 h 171"/>
              <a:gd name="T10" fmla="*/ 250867 w 108"/>
              <a:gd name="T11" fmla="*/ 257836 h 171"/>
              <a:gd name="T12" fmla="*/ 337974 w 108"/>
              <a:gd name="T13" fmla="*/ 0 h 17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8" h="171">
                <a:moveTo>
                  <a:pt x="97" y="0"/>
                </a:moveTo>
                <a:lnTo>
                  <a:pt x="0" y="98"/>
                </a:lnTo>
                <a:lnTo>
                  <a:pt x="36" y="98"/>
                </a:lnTo>
                <a:lnTo>
                  <a:pt x="8" y="171"/>
                </a:lnTo>
                <a:lnTo>
                  <a:pt x="108" y="74"/>
                </a:lnTo>
                <a:lnTo>
                  <a:pt x="72" y="74"/>
                </a:lnTo>
                <a:lnTo>
                  <a:pt x="9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Freeform 136"/>
          <p:cNvSpPr/>
          <p:nvPr/>
        </p:nvSpPr>
        <p:spPr bwMode="auto">
          <a:xfrm>
            <a:off x="9618663" y="4014788"/>
            <a:ext cx="23812" cy="639762"/>
          </a:xfrm>
          <a:custGeom>
            <a:avLst/>
            <a:gdLst>
              <a:gd name="T0" fmla="*/ 24134 w 8"/>
              <a:gd name="T1" fmla="*/ 24134 h 212"/>
              <a:gd name="T2" fmla="*/ 0 w 8"/>
              <a:gd name="T3" fmla="*/ 0 h 212"/>
              <a:gd name="T4" fmla="*/ 0 w 8"/>
              <a:gd name="T5" fmla="*/ 3017 h 212"/>
              <a:gd name="T6" fmla="*/ 0 w 8"/>
              <a:gd name="T7" fmla="*/ 21117 h 212"/>
              <a:gd name="T8" fmla="*/ 0 w 8"/>
              <a:gd name="T9" fmla="*/ 639556 h 212"/>
              <a:gd name="T10" fmla="*/ 24134 w 8"/>
              <a:gd name="T11" fmla="*/ 639556 h 212"/>
              <a:gd name="T12" fmla="*/ 24134 w 8"/>
              <a:gd name="T13" fmla="*/ 24134 h 2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212">
                <a:moveTo>
                  <a:pt x="8" y="8"/>
                </a:moveTo>
                <a:lnTo>
                  <a:pt x="0" y="0"/>
                </a:lnTo>
                <a:lnTo>
                  <a:pt x="0" y="1"/>
                </a:lnTo>
                <a:lnTo>
                  <a:pt x="0" y="7"/>
                </a:lnTo>
                <a:lnTo>
                  <a:pt x="0" y="212"/>
                </a:lnTo>
                <a:lnTo>
                  <a:pt x="8" y="212"/>
                </a:lnTo>
                <a:lnTo>
                  <a:pt x="8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2" name="Freeform 137"/>
          <p:cNvSpPr/>
          <p:nvPr/>
        </p:nvSpPr>
        <p:spPr bwMode="auto">
          <a:xfrm>
            <a:off x="9621838" y="4011613"/>
            <a:ext cx="428625" cy="23812"/>
          </a:xfrm>
          <a:custGeom>
            <a:avLst/>
            <a:gdLst>
              <a:gd name="T0" fmla="*/ 407264 w 142"/>
              <a:gd name="T1" fmla="*/ 24134 h 8"/>
              <a:gd name="T2" fmla="*/ 428381 w 142"/>
              <a:gd name="T3" fmla="*/ 0 h 8"/>
              <a:gd name="T4" fmla="*/ 0 w 142"/>
              <a:gd name="T5" fmla="*/ 0 h 8"/>
              <a:gd name="T6" fmla="*/ 24134 w 142"/>
              <a:gd name="T7" fmla="*/ 24134 h 8"/>
              <a:gd name="T8" fmla="*/ 407264 w 142"/>
              <a:gd name="T9" fmla="*/ 24134 h 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2" h="8">
                <a:moveTo>
                  <a:pt x="135" y="8"/>
                </a:moveTo>
                <a:lnTo>
                  <a:pt x="142" y="0"/>
                </a:lnTo>
                <a:lnTo>
                  <a:pt x="0" y="0"/>
                </a:lnTo>
                <a:lnTo>
                  <a:pt x="8" y="8"/>
                </a:lnTo>
                <a:lnTo>
                  <a:pt x="135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Freeform 138"/>
          <p:cNvSpPr/>
          <p:nvPr/>
        </p:nvSpPr>
        <p:spPr bwMode="auto">
          <a:xfrm>
            <a:off x="10028238" y="4014788"/>
            <a:ext cx="28575" cy="639762"/>
          </a:xfrm>
          <a:custGeom>
            <a:avLst/>
            <a:gdLst>
              <a:gd name="T0" fmla="*/ 0 w 9"/>
              <a:gd name="T1" fmla="*/ 24134 h 212"/>
              <a:gd name="T2" fmla="*/ 0 w 9"/>
              <a:gd name="T3" fmla="*/ 639556 h 212"/>
              <a:gd name="T4" fmla="*/ 27152 w 9"/>
              <a:gd name="T5" fmla="*/ 639556 h 212"/>
              <a:gd name="T6" fmla="*/ 27152 w 9"/>
              <a:gd name="T7" fmla="*/ 21117 h 212"/>
              <a:gd name="T8" fmla="*/ 27152 w 9"/>
              <a:gd name="T9" fmla="*/ 3017 h 212"/>
              <a:gd name="T10" fmla="*/ 27152 w 9"/>
              <a:gd name="T11" fmla="*/ 0 h 212"/>
              <a:gd name="T12" fmla="*/ 0 w 9"/>
              <a:gd name="T13" fmla="*/ 27151 h 212"/>
              <a:gd name="T14" fmla="*/ 0 w 9"/>
              <a:gd name="T15" fmla="*/ 24134 h 2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9" h="212">
                <a:moveTo>
                  <a:pt x="0" y="8"/>
                </a:moveTo>
                <a:lnTo>
                  <a:pt x="0" y="212"/>
                </a:lnTo>
                <a:lnTo>
                  <a:pt x="9" y="212"/>
                </a:lnTo>
                <a:lnTo>
                  <a:pt x="9" y="7"/>
                </a:lnTo>
                <a:lnTo>
                  <a:pt x="9" y="1"/>
                </a:lnTo>
                <a:lnTo>
                  <a:pt x="9" y="0"/>
                </a:lnTo>
                <a:lnTo>
                  <a:pt x="0" y="9"/>
                </a:lnTo>
                <a:lnTo>
                  <a:pt x="0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" name="Rectangle 139"/>
          <p:cNvSpPr>
            <a:spLocks noChangeArrowheads="1"/>
          </p:cNvSpPr>
          <p:nvPr/>
        </p:nvSpPr>
        <p:spPr bwMode="auto">
          <a:xfrm>
            <a:off x="9578975" y="4675188"/>
            <a:ext cx="519113" cy="42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Freeform 140"/>
          <p:cNvSpPr>
            <a:spLocks noEditPoints="1"/>
          </p:cNvSpPr>
          <p:nvPr/>
        </p:nvSpPr>
        <p:spPr bwMode="auto">
          <a:xfrm>
            <a:off x="9669463" y="4062413"/>
            <a:ext cx="193675" cy="576262"/>
          </a:xfrm>
          <a:custGeom>
            <a:avLst/>
            <a:gdLst>
              <a:gd name="T0" fmla="*/ 0 w 48"/>
              <a:gd name="T1" fmla="*/ 0 h 143"/>
              <a:gd name="T2" fmla="*/ 0 w 48"/>
              <a:gd name="T3" fmla="*/ 576204 h 143"/>
              <a:gd name="T4" fmla="*/ 193073 w 48"/>
              <a:gd name="T5" fmla="*/ 539939 h 143"/>
              <a:gd name="T6" fmla="*/ 193073 w 48"/>
              <a:gd name="T7" fmla="*/ 36265 h 143"/>
              <a:gd name="T8" fmla="*/ 0 w 48"/>
              <a:gd name="T9" fmla="*/ 0 h 143"/>
              <a:gd name="T10" fmla="*/ 24134 w 48"/>
              <a:gd name="T11" fmla="*/ 48353 h 143"/>
              <a:gd name="T12" fmla="*/ 168939 w 48"/>
              <a:gd name="T13" fmla="*/ 76559 h 143"/>
              <a:gd name="T14" fmla="*/ 168939 w 48"/>
              <a:gd name="T15" fmla="*/ 261911 h 143"/>
              <a:gd name="T16" fmla="*/ 24134 w 48"/>
              <a:gd name="T17" fmla="*/ 249823 h 143"/>
              <a:gd name="T18" fmla="*/ 24134 w 48"/>
              <a:gd name="T19" fmla="*/ 48353 h 143"/>
              <a:gd name="T20" fmla="*/ 168939 w 48"/>
              <a:gd name="T21" fmla="*/ 511734 h 143"/>
              <a:gd name="T22" fmla="*/ 24134 w 48"/>
              <a:gd name="T23" fmla="*/ 531881 h 143"/>
              <a:gd name="T24" fmla="*/ 24134 w 48"/>
              <a:gd name="T25" fmla="*/ 290117 h 143"/>
              <a:gd name="T26" fmla="*/ 168939 w 48"/>
              <a:gd name="T27" fmla="*/ 298175 h 143"/>
              <a:gd name="T28" fmla="*/ 168939 w 48"/>
              <a:gd name="T29" fmla="*/ 511734 h 143"/>
              <a:gd name="T30" fmla="*/ 176984 w 48"/>
              <a:gd name="T31" fmla="*/ 278029 h 143"/>
              <a:gd name="T32" fmla="*/ 172961 w 48"/>
              <a:gd name="T33" fmla="*/ 286087 h 143"/>
              <a:gd name="T34" fmla="*/ 144805 w 48"/>
              <a:gd name="T35" fmla="*/ 282058 h 143"/>
              <a:gd name="T36" fmla="*/ 140782 w 48"/>
              <a:gd name="T37" fmla="*/ 278029 h 143"/>
              <a:gd name="T38" fmla="*/ 140782 w 48"/>
              <a:gd name="T39" fmla="*/ 278029 h 143"/>
              <a:gd name="T40" fmla="*/ 144805 w 48"/>
              <a:gd name="T41" fmla="*/ 273999 h 143"/>
              <a:gd name="T42" fmla="*/ 172961 w 48"/>
              <a:gd name="T43" fmla="*/ 273999 h 143"/>
              <a:gd name="T44" fmla="*/ 176984 w 48"/>
              <a:gd name="T45" fmla="*/ 278029 h 143"/>
              <a:gd name="T46" fmla="*/ 181006 w 48"/>
              <a:gd name="T47" fmla="*/ 282058 h 143"/>
              <a:gd name="T48" fmla="*/ 172961 w 48"/>
              <a:gd name="T49" fmla="*/ 290117 h 143"/>
              <a:gd name="T50" fmla="*/ 160894 w 48"/>
              <a:gd name="T51" fmla="*/ 282058 h 143"/>
              <a:gd name="T52" fmla="*/ 172961 w 48"/>
              <a:gd name="T53" fmla="*/ 269970 h 143"/>
              <a:gd name="T54" fmla="*/ 181006 w 48"/>
              <a:gd name="T55" fmla="*/ 282058 h 143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8" h="143">
                <a:moveTo>
                  <a:pt x="0" y="0"/>
                </a:moveTo>
                <a:cubicBezTo>
                  <a:pt x="0" y="143"/>
                  <a:pt x="0" y="143"/>
                  <a:pt x="0" y="143"/>
                </a:cubicBezTo>
                <a:cubicBezTo>
                  <a:pt x="48" y="134"/>
                  <a:pt x="48" y="134"/>
                  <a:pt x="48" y="134"/>
                </a:cubicBezTo>
                <a:cubicBezTo>
                  <a:pt x="48" y="9"/>
                  <a:pt x="48" y="9"/>
                  <a:pt x="48" y="9"/>
                </a:cubicBezTo>
                <a:lnTo>
                  <a:pt x="0" y="0"/>
                </a:lnTo>
                <a:close/>
                <a:moveTo>
                  <a:pt x="6" y="12"/>
                </a:moveTo>
                <a:cubicBezTo>
                  <a:pt x="42" y="19"/>
                  <a:pt x="42" y="19"/>
                  <a:pt x="42" y="19"/>
                </a:cubicBezTo>
                <a:cubicBezTo>
                  <a:pt x="42" y="65"/>
                  <a:pt x="42" y="65"/>
                  <a:pt x="42" y="65"/>
                </a:cubicBezTo>
                <a:cubicBezTo>
                  <a:pt x="6" y="62"/>
                  <a:pt x="6" y="62"/>
                  <a:pt x="6" y="62"/>
                </a:cubicBezTo>
                <a:lnTo>
                  <a:pt x="6" y="12"/>
                </a:lnTo>
                <a:close/>
                <a:moveTo>
                  <a:pt x="42" y="127"/>
                </a:moveTo>
                <a:cubicBezTo>
                  <a:pt x="6" y="132"/>
                  <a:pt x="6" y="132"/>
                  <a:pt x="6" y="132"/>
                </a:cubicBezTo>
                <a:cubicBezTo>
                  <a:pt x="6" y="72"/>
                  <a:pt x="6" y="72"/>
                  <a:pt x="6" y="72"/>
                </a:cubicBezTo>
                <a:cubicBezTo>
                  <a:pt x="42" y="74"/>
                  <a:pt x="42" y="74"/>
                  <a:pt x="42" y="74"/>
                </a:cubicBezTo>
                <a:lnTo>
                  <a:pt x="42" y="127"/>
                </a:lnTo>
                <a:close/>
                <a:moveTo>
                  <a:pt x="44" y="69"/>
                </a:moveTo>
                <a:cubicBezTo>
                  <a:pt x="44" y="70"/>
                  <a:pt x="44" y="71"/>
                  <a:pt x="43" y="71"/>
                </a:cubicBezTo>
                <a:cubicBezTo>
                  <a:pt x="36" y="70"/>
                  <a:pt x="36" y="70"/>
                  <a:pt x="36" y="70"/>
                </a:cubicBezTo>
                <a:cubicBezTo>
                  <a:pt x="35" y="70"/>
                  <a:pt x="35" y="70"/>
                  <a:pt x="35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68"/>
                  <a:pt x="35" y="68"/>
                  <a:pt x="36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4" y="68"/>
                  <a:pt x="44" y="69"/>
                  <a:pt x="44" y="69"/>
                </a:cubicBezTo>
                <a:close/>
                <a:moveTo>
                  <a:pt x="45" y="70"/>
                </a:moveTo>
                <a:cubicBezTo>
                  <a:pt x="45" y="71"/>
                  <a:pt x="44" y="72"/>
                  <a:pt x="43" y="72"/>
                </a:cubicBezTo>
                <a:cubicBezTo>
                  <a:pt x="41" y="72"/>
                  <a:pt x="40" y="71"/>
                  <a:pt x="40" y="70"/>
                </a:cubicBezTo>
                <a:cubicBezTo>
                  <a:pt x="40" y="68"/>
                  <a:pt x="41" y="67"/>
                  <a:pt x="43" y="67"/>
                </a:cubicBezTo>
                <a:cubicBezTo>
                  <a:pt x="44" y="67"/>
                  <a:pt x="45" y="68"/>
                  <a:pt x="45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6" name="Freeform 145"/>
          <p:cNvSpPr/>
          <p:nvPr/>
        </p:nvSpPr>
        <p:spPr bwMode="auto">
          <a:xfrm>
            <a:off x="2057400" y="4097338"/>
            <a:ext cx="720725" cy="566737"/>
          </a:xfrm>
          <a:custGeom>
            <a:avLst/>
            <a:gdLst>
              <a:gd name="T0" fmla="*/ 711390 w 147"/>
              <a:gd name="T1" fmla="*/ 229595 h 116"/>
              <a:gd name="T2" fmla="*/ 578924 w 147"/>
              <a:gd name="T3" fmla="*/ 146550 h 116"/>
              <a:gd name="T4" fmla="*/ 559300 w 147"/>
              <a:gd name="T5" fmla="*/ 151435 h 116"/>
              <a:gd name="T6" fmla="*/ 559300 w 147"/>
              <a:gd name="T7" fmla="*/ 185630 h 116"/>
              <a:gd name="T8" fmla="*/ 539675 w 147"/>
              <a:gd name="T9" fmla="*/ 185630 h 116"/>
              <a:gd name="T10" fmla="*/ 397397 w 147"/>
              <a:gd name="T11" fmla="*/ 185630 h 116"/>
              <a:gd name="T12" fmla="*/ 397397 w 147"/>
              <a:gd name="T13" fmla="*/ 53735 h 116"/>
              <a:gd name="T14" fmla="*/ 412115 w 147"/>
              <a:gd name="T15" fmla="*/ 29310 h 116"/>
              <a:gd name="T16" fmla="*/ 387585 w 147"/>
              <a:gd name="T17" fmla="*/ 0 h 116"/>
              <a:gd name="T18" fmla="*/ 343430 w 147"/>
              <a:gd name="T19" fmla="*/ 0 h 116"/>
              <a:gd name="T20" fmla="*/ 318899 w 147"/>
              <a:gd name="T21" fmla="*/ 29310 h 116"/>
              <a:gd name="T22" fmla="*/ 333617 w 147"/>
              <a:gd name="T23" fmla="*/ 53735 h 116"/>
              <a:gd name="T24" fmla="*/ 333617 w 147"/>
              <a:gd name="T25" fmla="*/ 83045 h 116"/>
              <a:gd name="T26" fmla="*/ 181527 w 147"/>
              <a:gd name="T27" fmla="*/ 83045 h 116"/>
              <a:gd name="T28" fmla="*/ 156996 w 147"/>
              <a:gd name="T29" fmla="*/ 83045 h 116"/>
              <a:gd name="T30" fmla="*/ 156996 w 147"/>
              <a:gd name="T31" fmla="*/ 43965 h 116"/>
              <a:gd name="T32" fmla="*/ 137372 w 147"/>
              <a:gd name="T33" fmla="*/ 43965 h 116"/>
              <a:gd name="T34" fmla="*/ 9812 w 147"/>
              <a:gd name="T35" fmla="*/ 131895 h 116"/>
              <a:gd name="T36" fmla="*/ 4906 w 147"/>
              <a:gd name="T37" fmla="*/ 141665 h 116"/>
              <a:gd name="T38" fmla="*/ 142278 w 147"/>
              <a:gd name="T39" fmla="*/ 229595 h 116"/>
              <a:gd name="T40" fmla="*/ 156996 w 147"/>
              <a:gd name="T41" fmla="*/ 224710 h 116"/>
              <a:gd name="T42" fmla="*/ 156996 w 147"/>
              <a:gd name="T43" fmla="*/ 190515 h 116"/>
              <a:gd name="T44" fmla="*/ 181527 w 147"/>
              <a:gd name="T45" fmla="*/ 190515 h 116"/>
              <a:gd name="T46" fmla="*/ 333617 w 147"/>
              <a:gd name="T47" fmla="*/ 190515 h 116"/>
              <a:gd name="T48" fmla="*/ 333617 w 147"/>
              <a:gd name="T49" fmla="*/ 532464 h 116"/>
              <a:gd name="T50" fmla="*/ 318899 w 147"/>
              <a:gd name="T51" fmla="*/ 527579 h 116"/>
              <a:gd name="T52" fmla="*/ 333617 w 147"/>
              <a:gd name="T53" fmla="*/ 561774 h 116"/>
              <a:gd name="T54" fmla="*/ 309087 w 147"/>
              <a:gd name="T55" fmla="*/ 542234 h 116"/>
              <a:gd name="T56" fmla="*/ 318899 w 147"/>
              <a:gd name="T57" fmla="*/ 566659 h 116"/>
              <a:gd name="T58" fmla="*/ 333617 w 147"/>
              <a:gd name="T59" fmla="*/ 566659 h 116"/>
              <a:gd name="T60" fmla="*/ 333617 w 147"/>
              <a:gd name="T61" fmla="*/ 566659 h 116"/>
              <a:gd name="T62" fmla="*/ 333617 w 147"/>
              <a:gd name="T63" fmla="*/ 566659 h 116"/>
              <a:gd name="T64" fmla="*/ 358148 w 147"/>
              <a:gd name="T65" fmla="*/ 566659 h 116"/>
              <a:gd name="T66" fmla="*/ 382679 w 147"/>
              <a:gd name="T67" fmla="*/ 566659 h 116"/>
              <a:gd name="T68" fmla="*/ 397397 w 147"/>
              <a:gd name="T69" fmla="*/ 566659 h 116"/>
              <a:gd name="T70" fmla="*/ 407209 w 147"/>
              <a:gd name="T71" fmla="*/ 566659 h 116"/>
              <a:gd name="T72" fmla="*/ 407209 w 147"/>
              <a:gd name="T73" fmla="*/ 566659 h 116"/>
              <a:gd name="T74" fmla="*/ 421928 w 147"/>
              <a:gd name="T75" fmla="*/ 566659 h 116"/>
              <a:gd name="T76" fmla="*/ 431740 w 147"/>
              <a:gd name="T77" fmla="*/ 542234 h 116"/>
              <a:gd name="T78" fmla="*/ 407209 w 147"/>
              <a:gd name="T79" fmla="*/ 561774 h 116"/>
              <a:gd name="T80" fmla="*/ 426834 w 147"/>
              <a:gd name="T81" fmla="*/ 527579 h 116"/>
              <a:gd name="T82" fmla="*/ 397397 w 147"/>
              <a:gd name="T83" fmla="*/ 542234 h 116"/>
              <a:gd name="T84" fmla="*/ 397397 w 147"/>
              <a:gd name="T85" fmla="*/ 288214 h 116"/>
              <a:gd name="T86" fmla="*/ 539675 w 147"/>
              <a:gd name="T87" fmla="*/ 288214 h 116"/>
              <a:gd name="T88" fmla="*/ 564206 w 147"/>
              <a:gd name="T89" fmla="*/ 288214 h 116"/>
              <a:gd name="T90" fmla="*/ 564206 w 147"/>
              <a:gd name="T91" fmla="*/ 332179 h 116"/>
              <a:gd name="T92" fmla="*/ 578924 w 147"/>
              <a:gd name="T93" fmla="*/ 332179 h 116"/>
              <a:gd name="T94" fmla="*/ 711390 w 147"/>
              <a:gd name="T95" fmla="*/ 244250 h 116"/>
              <a:gd name="T96" fmla="*/ 711390 w 147"/>
              <a:gd name="T97" fmla="*/ 229595 h 11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47" h="116">
                <a:moveTo>
                  <a:pt x="145" y="47"/>
                </a:moveTo>
                <a:cubicBezTo>
                  <a:pt x="143" y="46"/>
                  <a:pt x="118" y="30"/>
                  <a:pt x="118" y="30"/>
                </a:cubicBezTo>
                <a:cubicBezTo>
                  <a:pt x="118" y="30"/>
                  <a:pt x="114" y="28"/>
                  <a:pt x="114" y="31"/>
                </a:cubicBezTo>
                <a:cubicBezTo>
                  <a:pt x="114" y="33"/>
                  <a:pt x="114" y="38"/>
                  <a:pt x="114" y="38"/>
                </a:cubicBezTo>
                <a:cubicBezTo>
                  <a:pt x="114" y="38"/>
                  <a:pt x="112" y="38"/>
                  <a:pt x="110" y="38"/>
                </a:cubicBezTo>
                <a:cubicBezTo>
                  <a:pt x="102" y="38"/>
                  <a:pt x="89" y="38"/>
                  <a:pt x="81" y="38"/>
                </a:cubicBezTo>
                <a:cubicBezTo>
                  <a:pt x="81" y="11"/>
                  <a:pt x="81" y="11"/>
                  <a:pt x="81" y="11"/>
                </a:cubicBezTo>
                <a:cubicBezTo>
                  <a:pt x="83" y="10"/>
                  <a:pt x="84" y="8"/>
                  <a:pt x="84" y="6"/>
                </a:cubicBezTo>
                <a:cubicBezTo>
                  <a:pt x="84" y="3"/>
                  <a:pt x="82" y="0"/>
                  <a:pt x="79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67" y="0"/>
                  <a:pt x="65" y="3"/>
                  <a:pt x="65" y="6"/>
                </a:cubicBezTo>
                <a:cubicBezTo>
                  <a:pt x="65" y="8"/>
                  <a:pt x="66" y="10"/>
                  <a:pt x="68" y="11"/>
                </a:cubicBezTo>
                <a:cubicBezTo>
                  <a:pt x="68" y="17"/>
                  <a:pt x="68" y="17"/>
                  <a:pt x="68" y="17"/>
                </a:cubicBezTo>
                <a:cubicBezTo>
                  <a:pt x="60" y="17"/>
                  <a:pt x="45" y="17"/>
                  <a:pt x="37" y="17"/>
                </a:cubicBezTo>
                <a:cubicBezTo>
                  <a:pt x="34" y="17"/>
                  <a:pt x="32" y="17"/>
                  <a:pt x="32" y="17"/>
                </a:cubicBezTo>
                <a:cubicBezTo>
                  <a:pt x="32" y="17"/>
                  <a:pt x="32" y="12"/>
                  <a:pt x="32" y="9"/>
                </a:cubicBezTo>
                <a:cubicBezTo>
                  <a:pt x="32" y="7"/>
                  <a:pt x="28" y="9"/>
                  <a:pt x="28" y="9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7"/>
                  <a:pt x="0" y="28"/>
                  <a:pt x="1" y="29"/>
                </a:cubicBezTo>
                <a:cubicBezTo>
                  <a:pt x="4" y="31"/>
                  <a:pt x="29" y="47"/>
                  <a:pt x="29" y="47"/>
                </a:cubicBezTo>
                <a:cubicBezTo>
                  <a:pt x="29" y="47"/>
                  <a:pt x="32" y="49"/>
                  <a:pt x="32" y="46"/>
                </a:cubicBezTo>
                <a:cubicBezTo>
                  <a:pt x="32" y="43"/>
                  <a:pt x="32" y="39"/>
                  <a:pt x="32" y="39"/>
                </a:cubicBezTo>
                <a:cubicBezTo>
                  <a:pt x="32" y="39"/>
                  <a:pt x="34" y="39"/>
                  <a:pt x="37" y="39"/>
                </a:cubicBezTo>
                <a:cubicBezTo>
                  <a:pt x="45" y="39"/>
                  <a:pt x="60" y="39"/>
                  <a:pt x="68" y="39"/>
                </a:cubicBezTo>
                <a:cubicBezTo>
                  <a:pt x="68" y="109"/>
                  <a:pt x="68" y="109"/>
                  <a:pt x="68" y="109"/>
                </a:cubicBezTo>
                <a:cubicBezTo>
                  <a:pt x="66" y="108"/>
                  <a:pt x="65" y="108"/>
                  <a:pt x="65" y="108"/>
                </a:cubicBezTo>
                <a:cubicBezTo>
                  <a:pt x="68" y="110"/>
                  <a:pt x="68" y="114"/>
                  <a:pt x="68" y="115"/>
                </a:cubicBezTo>
                <a:cubicBezTo>
                  <a:pt x="66" y="111"/>
                  <a:pt x="63" y="111"/>
                  <a:pt x="63" y="111"/>
                </a:cubicBezTo>
                <a:cubicBezTo>
                  <a:pt x="65" y="113"/>
                  <a:pt x="65" y="116"/>
                  <a:pt x="65" y="116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8" y="116"/>
                  <a:pt x="78" y="116"/>
                  <a:pt x="78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3" y="116"/>
                  <a:pt x="83" y="116"/>
                  <a:pt x="83" y="116"/>
                </a:cubicBezTo>
                <a:cubicBezTo>
                  <a:pt x="83" y="116"/>
                  <a:pt x="83" y="116"/>
                  <a:pt x="83" y="116"/>
                </a:cubicBezTo>
                <a:cubicBezTo>
                  <a:pt x="86" y="116"/>
                  <a:pt x="86" y="116"/>
                  <a:pt x="86" y="116"/>
                </a:cubicBezTo>
                <a:cubicBezTo>
                  <a:pt x="86" y="116"/>
                  <a:pt x="86" y="113"/>
                  <a:pt x="88" y="111"/>
                </a:cubicBezTo>
                <a:cubicBezTo>
                  <a:pt x="88" y="111"/>
                  <a:pt x="85" y="111"/>
                  <a:pt x="83" y="115"/>
                </a:cubicBezTo>
                <a:cubicBezTo>
                  <a:pt x="83" y="114"/>
                  <a:pt x="84" y="110"/>
                  <a:pt x="87" y="108"/>
                </a:cubicBezTo>
                <a:cubicBezTo>
                  <a:pt x="87" y="108"/>
                  <a:pt x="84" y="107"/>
                  <a:pt x="81" y="111"/>
                </a:cubicBezTo>
                <a:cubicBezTo>
                  <a:pt x="81" y="59"/>
                  <a:pt x="81" y="59"/>
                  <a:pt x="81" y="59"/>
                </a:cubicBezTo>
                <a:cubicBezTo>
                  <a:pt x="89" y="59"/>
                  <a:pt x="102" y="59"/>
                  <a:pt x="110" y="59"/>
                </a:cubicBezTo>
                <a:cubicBezTo>
                  <a:pt x="113" y="59"/>
                  <a:pt x="115" y="59"/>
                  <a:pt x="115" y="59"/>
                </a:cubicBezTo>
                <a:cubicBezTo>
                  <a:pt x="115" y="59"/>
                  <a:pt x="115" y="65"/>
                  <a:pt x="115" y="68"/>
                </a:cubicBezTo>
                <a:cubicBezTo>
                  <a:pt x="115" y="70"/>
                  <a:pt x="118" y="68"/>
                  <a:pt x="118" y="68"/>
                </a:cubicBezTo>
                <a:cubicBezTo>
                  <a:pt x="145" y="50"/>
                  <a:pt x="145" y="50"/>
                  <a:pt x="145" y="50"/>
                </a:cubicBezTo>
                <a:cubicBezTo>
                  <a:pt x="145" y="50"/>
                  <a:pt x="147" y="49"/>
                  <a:pt x="14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7" name="TextBox 13"/>
          <p:cNvSpPr txBox="1">
            <a:spLocks noChangeArrowheads="1"/>
          </p:cNvSpPr>
          <p:nvPr/>
        </p:nvSpPr>
        <p:spPr bwMode="auto">
          <a:xfrm>
            <a:off x="1274763" y="26590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13"/>
          <p:cNvSpPr txBox="1">
            <a:spLocks noChangeArrowheads="1"/>
          </p:cNvSpPr>
          <p:nvPr/>
        </p:nvSpPr>
        <p:spPr bwMode="auto">
          <a:xfrm>
            <a:off x="1824038" y="3008313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3"/>
          <p:cNvSpPr txBox="1">
            <a:spLocks noChangeArrowheads="1"/>
          </p:cNvSpPr>
          <p:nvPr/>
        </p:nvSpPr>
        <p:spPr bwMode="auto">
          <a:xfrm>
            <a:off x="1274763" y="481330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13"/>
          <p:cNvSpPr txBox="1">
            <a:spLocks noChangeArrowheads="1"/>
          </p:cNvSpPr>
          <p:nvPr/>
        </p:nvSpPr>
        <p:spPr bwMode="auto">
          <a:xfrm>
            <a:off x="1824038" y="516255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3"/>
          <p:cNvSpPr txBox="1">
            <a:spLocks noChangeArrowheads="1"/>
          </p:cNvSpPr>
          <p:nvPr/>
        </p:nvSpPr>
        <p:spPr bwMode="auto">
          <a:xfrm>
            <a:off x="3625850" y="481330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>
            <a:spLocks noChangeArrowheads="1"/>
          </p:cNvSpPr>
          <p:nvPr/>
        </p:nvSpPr>
        <p:spPr bwMode="auto">
          <a:xfrm>
            <a:off x="4175125" y="516255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13"/>
          <p:cNvSpPr txBox="1">
            <a:spLocks noChangeArrowheads="1"/>
          </p:cNvSpPr>
          <p:nvPr/>
        </p:nvSpPr>
        <p:spPr bwMode="auto">
          <a:xfrm>
            <a:off x="6362700" y="4791075"/>
            <a:ext cx="21383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13"/>
          <p:cNvSpPr txBox="1">
            <a:spLocks noChangeArrowheads="1"/>
          </p:cNvSpPr>
          <p:nvPr/>
        </p:nvSpPr>
        <p:spPr bwMode="auto">
          <a:xfrm>
            <a:off x="6711950" y="516255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>
            <a:spLocks noChangeArrowheads="1"/>
          </p:cNvSpPr>
          <p:nvPr/>
        </p:nvSpPr>
        <p:spPr bwMode="auto">
          <a:xfrm>
            <a:off x="6249988" y="264160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>
            <a:spLocks noChangeArrowheads="1"/>
          </p:cNvSpPr>
          <p:nvPr/>
        </p:nvSpPr>
        <p:spPr bwMode="auto">
          <a:xfrm>
            <a:off x="6711950" y="299085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>
            <a:spLocks noChangeArrowheads="1"/>
          </p:cNvSpPr>
          <p:nvPr/>
        </p:nvSpPr>
        <p:spPr bwMode="auto">
          <a:xfrm>
            <a:off x="8756650" y="264160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13"/>
          <p:cNvSpPr txBox="1">
            <a:spLocks noChangeArrowheads="1"/>
          </p:cNvSpPr>
          <p:nvPr/>
        </p:nvSpPr>
        <p:spPr bwMode="auto">
          <a:xfrm>
            <a:off x="9305925" y="299085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>
            <a:spLocks noChangeArrowheads="1"/>
          </p:cNvSpPr>
          <p:nvPr/>
        </p:nvSpPr>
        <p:spPr bwMode="auto">
          <a:xfrm>
            <a:off x="8756650" y="481330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13"/>
          <p:cNvSpPr txBox="1">
            <a:spLocks noChangeArrowheads="1"/>
          </p:cNvSpPr>
          <p:nvPr/>
        </p:nvSpPr>
        <p:spPr bwMode="auto">
          <a:xfrm>
            <a:off x="9305925" y="516255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13"/>
          <p:cNvSpPr txBox="1">
            <a:spLocks noChangeArrowheads="1"/>
          </p:cNvSpPr>
          <p:nvPr/>
        </p:nvSpPr>
        <p:spPr bwMode="auto">
          <a:xfrm>
            <a:off x="3749675" y="264160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 dirty="0">
                <a:solidFill>
                  <a:srgbClr val="0045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KEYS</a:t>
            </a:r>
            <a:endParaRPr lang="en-US" altLang="zh-CN" sz="1600" b="1" dirty="0">
              <a:solidFill>
                <a:srgbClr val="0045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13"/>
          <p:cNvSpPr txBox="1">
            <a:spLocks noChangeArrowheads="1"/>
          </p:cNvSpPr>
          <p:nvPr/>
        </p:nvSpPr>
        <p:spPr bwMode="auto">
          <a:xfrm>
            <a:off x="4300538" y="299085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rgbClr val="0045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>
              <a:solidFill>
                <a:srgbClr val="0045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4865</Words>
  <Application>WPS 演示</Application>
  <PresentationFormat>宽屏</PresentationFormat>
  <Paragraphs>458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幼圆</vt:lpstr>
      <vt:lpstr>Calibri</vt:lpstr>
      <vt:lpstr>微软雅黑</vt:lpstr>
      <vt:lpstr>Gulim</vt:lpstr>
      <vt:lpstr>Arial Unicode MS</vt:lpstr>
      <vt:lpstr>Calibri Light</vt:lpstr>
      <vt:lpstr>微软雅黑 Light</vt:lpstr>
      <vt:lpstr>Malgun Gothic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</dc:creator>
  <cp:lastModifiedBy>Administrator</cp:lastModifiedBy>
  <cp:revision>10</cp:revision>
  <dcterms:created xsi:type="dcterms:W3CDTF">2016-04-20T10:44:00Z</dcterms:created>
  <dcterms:modified xsi:type="dcterms:W3CDTF">2017-08-03T06:38:49Z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