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20"/>
  </p:handoutMasterIdLst>
  <p:sldIdLst>
    <p:sldId id="257" r:id="rId3"/>
    <p:sldId id="285" r:id="rId4"/>
    <p:sldId id="286" r:id="rId5"/>
    <p:sldId id="283" r:id="rId6"/>
    <p:sldId id="272" r:id="rId7"/>
    <p:sldId id="261" r:id="rId8"/>
    <p:sldId id="287" r:id="rId9"/>
    <p:sldId id="260" r:id="rId10"/>
    <p:sldId id="282" r:id="rId11"/>
    <p:sldId id="288" r:id="rId12"/>
    <p:sldId id="273" r:id="rId13"/>
    <p:sldId id="274" r:id="rId14"/>
    <p:sldId id="289" r:id="rId15"/>
    <p:sldId id="270" r:id="rId16"/>
    <p:sldId id="291" r:id="rId18"/>
    <p:sldId id="29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AF74"/>
    <a:srgbClr val="7C7E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66" d="100"/>
          <a:sy n="66" d="100"/>
        </p:scale>
        <p:origin x="858" y="45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DD38B7-9302-42BA-BB12-3628D54E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0B6C11-A925-45D6-BFD8-88BB260A6A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215952" y="2748817"/>
            <a:ext cx="3101336" cy="2701925"/>
          </a:xfrm>
          <a:custGeom>
            <a:avLst/>
            <a:gdLst>
              <a:gd name="connsiteX0" fmla="*/ 0 w 3101336"/>
              <a:gd name="connsiteY0" fmla="*/ 0 h 2701925"/>
              <a:gd name="connsiteX1" fmla="*/ 3101336 w 3101336"/>
              <a:gd name="connsiteY1" fmla="*/ 0 h 2701925"/>
              <a:gd name="connsiteX2" fmla="*/ 3101336 w 3101336"/>
              <a:gd name="connsiteY2" fmla="*/ 2701925 h 2701925"/>
              <a:gd name="connsiteX3" fmla="*/ 0 w 3101336"/>
              <a:gd name="connsiteY3" fmla="*/ 2701925 h 2701925"/>
            </a:gdLst>
            <a:ahLst/>
            <a:cxnLst>
              <a:cxn ang="0">
                <a:pos x="connsiteX0" y="connsiteY0"/>
              </a:cxn>
              <a:cxn ang="0">
                <a:pos x="connsiteX1" y="connsiteY1"/>
              </a:cxn>
              <a:cxn ang="0">
                <a:pos x="connsiteX2" y="connsiteY2"/>
              </a:cxn>
              <a:cxn ang="0">
                <a:pos x="connsiteX3" y="connsiteY3"/>
              </a:cxn>
            </a:cxnLst>
            <a:rect l="l" t="t" r="r" b="b"/>
            <a:pathLst>
              <a:path w="3101336" h="2701925">
                <a:moveTo>
                  <a:pt x="0" y="0"/>
                </a:moveTo>
                <a:lnTo>
                  <a:pt x="3101336" y="0"/>
                </a:lnTo>
                <a:lnTo>
                  <a:pt x="3101336" y="2701925"/>
                </a:lnTo>
                <a:lnTo>
                  <a:pt x="0" y="2701925"/>
                </a:ln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7754BC-0A93-4EB0-A05A-F6EA95D352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84E4BF-F5C4-4F89-BBD7-45DE3DC654E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7754BC-0A93-4EB0-A05A-F6EA95D3529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84E4BF-F5C4-4F89-BBD7-45DE3DC654E5}" type="slidenum">
              <a:rPr lang="zh-CN" altLang="en-US" smtClean="0"/>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514" y="0"/>
            <a:ext cx="12206514" cy="6858000"/>
          </a:xfrm>
          <a:prstGeom prst="rect">
            <a:avLst/>
          </a:prstGeom>
        </p:spPr>
      </p:pic>
      <p:pic>
        <p:nvPicPr>
          <p:cNvPr id="8" name="图片 7"/>
          <p:cNvPicPr>
            <a:picLocks noChangeAspect="1"/>
          </p:cNvPicPr>
          <p:nvPr userDrawn="1"/>
        </p:nvPicPr>
        <p:blipFill rotWithShape="1">
          <a:blip r:embed="rId13">
            <a:extLst>
              <a:ext uri="{28A0092B-C50C-407E-A947-70E740481C1C}">
                <a14:useLocalDpi xmlns:a14="http://schemas.microsoft.com/office/drawing/2010/main" val="0"/>
              </a:ext>
            </a:extLst>
          </a:blip>
          <a:srcRect l="23548" t="68344" r="10560" b="984"/>
          <a:stretch>
            <a:fillRect/>
          </a:stretch>
        </p:blipFill>
        <p:spPr>
          <a:xfrm>
            <a:off x="-32657" y="4754563"/>
            <a:ext cx="8033657" cy="210343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emf"/><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370716" y="1198691"/>
              <a:ext cx="1159171" cy="4305934"/>
            </a:xfrm>
            <a:prstGeom prst="rect">
              <a:avLst/>
            </a:prstGeom>
            <a:noFill/>
            <a:ln w="9525">
              <a:noFill/>
            </a:ln>
          </p:spPr>
          <p:txBody>
            <a:bodyPr vert="eaVert" wrap="square">
              <a:spAutoFit/>
            </a:bodyPr>
            <a:lstStyle/>
            <a:p>
              <a:r>
                <a:rPr lang="zh-CN" altLang="en-US" sz="4800" dirty="0">
                  <a:latin typeface="TypeLand 康熙字典體試用版" pitchFamily="50" charset="-120"/>
                  <a:ea typeface="TypeLand 康熙字典體試用版" pitchFamily="50" charset="-120"/>
                </a:rPr>
                <a:t>古典中国风</a:t>
              </a:r>
              <a:endParaRPr lang="zh-CN" altLang="en-US" sz="4800" dirty="0">
                <a:solidFill>
                  <a:schemeClr val="tx1"/>
                </a:solidFill>
                <a:latin typeface="TypeLand 康熙字典體試用版" pitchFamily="50" charset="-120"/>
                <a:ea typeface="TypeLand 康熙字典體試用版" pitchFamily="50" charset="-120"/>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pic>
        <p:nvPicPr>
          <p:cNvPr id="3" name="小旭音乐 - 柳桥春曲">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326743" y="-98334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476119" y="1190277"/>
              <a:ext cx="1004614" cy="4305934"/>
            </a:xfrm>
            <a:prstGeom prst="rect">
              <a:avLst/>
            </a:prstGeom>
            <a:noFill/>
            <a:ln w="9525">
              <a:noFill/>
            </a:ln>
          </p:spPr>
          <p:txBody>
            <a:bodyPr vert="eaVert" wrap="square">
              <a:spAutoFit/>
            </a:bodyPr>
            <a:lstStyle/>
            <a:p>
              <a:r>
                <a:rPr lang="zh-CN" altLang="en-US" sz="4000" dirty="0">
                  <a:solidFill>
                    <a:schemeClr val="tx1"/>
                  </a:solidFill>
                  <a:latin typeface="隶书" panose="02010509060101010101" pitchFamily="49" charset="-122"/>
                  <a:ea typeface="隶书" panose="02010509060101010101" pitchFamily="49" charset="-122"/>
                </a:rPr>
                <a:t>点击添加标题</a:t>
              </a:r>
              <a:endParaRPr lang="zh-CN" altLang="en-US" sz="4000" dirty="0">
                <a:solidFill>
                  <a:schemeClr val="tx1"/>
                </a:solidFill>
                <a:latin typeface="隶书" panose="02010509060101010101" pitchFamily="49" charset="-122"/>
                <a:ea typeface="隶书" panose="02010509060101010101" pitchFamily="49" charset="-122"/>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702290" y="1923538"/>
            <a:ext cx="680707" cy="3303661"/>
            <a:chOff x="10311890" y="1813471"/>
            <a:chExt cx="680707" cy="3303661"/>
          </a:xfrm>
        </p:grpSpPr>
        <p:sp>
          <p:nvSpPr>
            <p:cNvPr id="2" name="矩形 1"/>
            <p:cNvSpPr/>
            <p:nvPr/>
          </p:nvSpPr>
          <p:spPr>
            <a:xfrm>
              <a:off x="10311890" y="1813471"/>
              <a:ext cx="680707" cy="798934"/>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351644" y="1813471"/>
              <a:ext cx="615553" cy="3303661"/>
            </a:xfrm>
            <a:prstGeom prst="rect">
              <a:avLst/>
            </a:prstGeom>
            <a:noFill/>
          </p:spPr>
          <p:txBody>
            <a:bodyPr vert="eaVert" wrap="square" rtlCol="0">
              <a:spAutoFit/>
            </a:bodyPr>
            <a:lstStyle/>
            <a:p>
              <a:r>
                <a:rPr lang="zh-CN" altLang="en-US" sz="2800" b="1" dirty="0">
                  <a:solidFill>
                    <a:schemeClr val="bg1"/>
                  </a:solidFill>
                  <a:latin typeface="隶书" panose="02010509060101010101" pitchFamily="49" charset="-122"/>
                  <a:ea typeface="隶书" panose="02010509060101010101" pitchFamily="49" charset="-122"/>
                </a:rPr>
                <a:t>点击</a:t>
              </a:r>
              <a:r>
                <a:rPr lang="zh-CN" altLang="en-US" sz="2800" b="1" dirty="0">
                  <a:latin typeface="隶书" panose="02010509060101010101" pitchFamily="49" charset="-122"/>
                  <a:ea typeface="隶书" panose="02010509060101010101" pitchFamily="49" charset="-122"/>
                </a:rPr>
                <a:t>添加标题</a:t>
              </a:r>
              <a:endParaRPr lang="zh-CN" altLang="en-US" sz="2800" b="1" dirty="0">
                <a:latin typeface="隶书" panose="02010509060101010101" pitchFamily="49" charset="-122"/>
                <a:ea typeface="隶书" panose="02010509060101010101" pitchFamily="49" charset="-122"/>
              </a:endParaRPr>
            </a:p>
          </p:txBody>
        </p:sp>
      </p:grpSp>
      <p:sp>
        <p:nvSpPr>
          <p:cNvPr id="12" name="文本框 8"/>
          <p:cNvSpPr txBox="1"/>
          <p:nvPr/>
        </p:nvSpPr>
        <p:spPr>
          <a:xfrm>
            <a:off x="7876663" y="2014314"/>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3" name="文本框 8"/>
          <p:cNvSpPr txBox="1"/>
          <p:nvPr/>
        </p:nvSpPr>
        <p:spPr>
          <a:xfrm>
            <a:off x="5649815" y="2014314"/>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4" name="文本框 8"/>
          <p:cNvSpPr txBox="1"/>
          <p:nvPr/>
        </p:nvSpPr>
        <p:spPr>
          <a:xfrm>
            <a:off x="3471287" y="2050827"/>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5" name="矩形 14"/>
          <p:cNvSpPr/>
          <p:nvPr/>
        </p:nvSpPr>
        <p:spPr>
          <a:xfrm>
            <a:off x="5792109" y="1923538"/>
            <a:ext cx="1731434" cy="33944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3"/>
          <p:cNvPicPr>
            <a:picLocks noChangeAspect="1" noChangeArrowheads="1"/>
          </p:cNvPicPr>
          <p:nvPr/>
        </p:nvPicPr>
        <p:blipFill>
          <a:blip r:embed="rId1" cstate="hqprint">
            <a:extLst>
              <a:ext uri="{28A0092B-C50C-407E-A947-70E740481C1C}">
                <a14:useLocalDpi xmlns:a14="http://schemas.microsoft.com/office/drawing/2010/main" val="0"/>
              </a:ext>
            </a:extLst>
          </a:blip>
          <a:srcRect t="15434" r="3648" b="16486"/>
          <a:stretch>
            <a:fillRect/>
          </a:stretch>
        </p:blipFill>
        <p:spPr bwMode="auto">
          <a:xfrm>
            <a:off x="-308299" y="4086807"/>
            <a:ext cx="4036067" cy="285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5283" y="1688543"/>
            <a:ext cx="9724571" cy="1604930"/>
            <a:chOff x="1117599" y="1233715"/>
            <a:chExt cx="9724571" cy="1604930"/>
          </a:xfrm>
        </p:grpSpPr>
        <p:sp>
          <p:nvSpPr>
            <p:cNvPr id="23" name="矩形 22"/>
            <p:cNvSpPr/>
            <p:nvPr/>
          </p:nvSpPr>
          <p:spPr>
            <a:xfrm>
              <a:off x="1117599" y="1233715"/>
              <a:ext cx="9724571" cy="160493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416630" y="1410410"/>
              <a:ext cx="7387772" cy="1370177"/>
              <a:chOff x="-861558" y="3011425"/>
              <a:chExt cx="7387772" cy="1370177"/>
            </a:xfrm>
          </p:grpSpPr>
          <p:sp>
            <p:nvSpPr>
              <p:cNvPr id="20" name="矩形 19"/>
              <p:cNvSpPr/>
              <p:nvPr/>
            </p:nvSpPr>
            <p:spPr>
              <a:xfrm>
                <a:off x="-861558" y="3624472"/>
                <a:ext cx="738777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latin typeface="隶书" panose="02010509060101010101" pitchFamily="49" charset="-122"/>
                    <a:ea typeface="隶书" panose="02010509060101010101" pitchFamily="49" charset="-122"/>
                  </a:rPr>
                  <a:t>单击此处添加文字内容单击此处添加文字内容 单击此处添加文字内容 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endParaRPr>
              </a:p>
              <a:p>
                <a:pPr algn="just">
                  <a:lnSpc>
                    <a:spcPct val="120000"/>
                  </a:lnSpc>
                </a:pPr>
                <a:endParaRPr lang="zh-CN" altLang="en-US" sz="1200" dirty="0">
                  <a:latin typeface="隶书" panose="02010509060101010101" pitchFamily="49" charset="-122"/>
                  <a:ea typeface="隶书" panose="02010509060101010101" pitchFamily="49" charset="-122"/>
                </a:endParaRPr>
              </a:p>
            </p:txBody>
          </p:sp>
          <p:sp>
            <p:nvSpPr>
              <p:cNvPr id="21" name="矩形 20"/>
              <p:cNvSpPr/>
              <p:nvPr/>
            </p:nvSpPr>
            <p:spPr>
              <a:xfrm>
                <a:off x="1223056" y="3011425"/>
                <a:ext cx="2886251" cy="54072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latin typeface="隶书" panose="02010509060101010101" pitchFamily="49" charset="-122"/>
                    <a:ea typeface="隶书" panose="02010509060101010101" pitchFamily="49" charset="-122"/>
                  </a:rPr>
                  <a:t>点击添加标题</a:t>
                </a:r>
                <a:endParaRPr lang="zh-CN" altLang="en-US" sz="2800" b="1" dirty="0">
                  <a:latin typeface="隶书" panose="02010509060101010101" pitchFamily="49" charset="-122"/>
                  <a:ea typeface="隶书" panose="02010509060101010101" pitchFamily="49" charset="-122"/>
                </a:endParaRPr>
              </a:p>
            </p:txBody>
          </p:sp>
        </p:grpSp>
      </p:grpSp>
      <p:grpSp>
        <p:nvGrpSpPr>
          <p:cNvPr id="22" name="组合 21"/>
          <p:cNvGrpSpPr/>
          <p:nvPr/>
        </p:nvGrpSpPr>
        <p:grpSpPr>
          <a:xfrm>
            <a:off x="1125283" y="3818104"/>
            <a:ext cx="1225915" cy="1225915"/>
            <a:chOff x="1322022" y="2352846"/>
            <a:chExt cx="1225915" cy="1225915"/>
          </a:xfrm>
        </p:grpSpPr>
        <p:sp>
          <p:nvSpPr>
            <p:cNvPr id="24" name="Oval 16"/>
            <p:cNvSpPr/>
            <p:nvPr/>
          </p:nvSpPr>
          <p:spPr>
            <a:xfrm>
              <a:off x="1322022" y="2352846"/>
              <a:ext cx="1225915" cy="122591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dirty="0">
                <a:solidFill>
                  <a:srgbClr val="FFFFFF"/>
                </a:solidFill>
              </a:endParaRPr>
            </a:p>
          </p:txBody>
        </p:sp>
        <p:sp>
          <p:nvSpPr>
            <p:cNvPr id="25" name="Arc 20"/>
            <p:cNvSpPr/>
            <p:nvPr/>
          </p:nvSpPr>
          <p:spPr>
            <a:xfrm>
              <a:off x="1478127" y="2508951"/>
              <a:ext cx="913704" cy="913704"/>
            </a:xfrm>
            <a:prstGeom prst="arc">
              <a:avLst>
                <a:gd name="adj1" fmla="val 20172577"/>
                <a:gd name="adj2" fmla="val 16297434"/>
              </a:avLst>
            </a:prstGeom>
            <a:ln w="76200">
              <a:solidFill>
                <a:srgbClr val="D8AF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 name="TextBox 36"/>
            <p:cNvSpPr txBox="1"/>
            <p:nvPr/>
          </p:nvSpPr>
          <p:spPr>
            <a:xfrm>
              <a:off x="1577432" y="2735024"/>
              <a:ext cx="715094" cy="461558"/>
            </a:xfrm>
            <a:prstGeom prst="rect">
              <a:avLst/>
            </a:prstGeom>
            <a:noFill/>
          </p:spPr>
          <p:txBody>
            <a:bodyPr wrap="none">
              <a:spAutoFit/>
            </a:bodyPr>
            <a:lstStyle/>
            <a:p>
              <a:pPr>
                <a:defRPr/>
              </a:pPr>
              <a:r>
                <a:rPr lang="en-US" sz="2400" dirty="0">
                  <a:solidFill>
                    <a:schemeClr val="bg1">
                      <a:lumMod val="50000"/>
                    </a:schemeClr>
                  </a:solidFill>
                  <a:latin typeface="GeosansLight" panose="02000603020000020003" pitchFamily="2" charset="0"/>
                </a:rPr>
                <a:t>85%</a:t>
              </a:r>
              <a:endParaRPr lang="en-US" sz="2400" dirty="0">
                <a:solidFill>
                  <a:schemeClr val="bg1">
                    <a:lumMod val="50000"/>
                  </a:schemeClr>
                </a:solidFill>
                <a:latin typeface="GeosansLight" panose="02000603020000020003" pitchFamily="2" charset="0"/>
              </a:endParaRPr>
            </a:p>
          </p:txBody>
        </p:sp>
      </p:grpSp>
      <p:grpSp>
        <p:nvGrpSpPr>
          <p:cNvPr id="27" name="组合 26"/>
          <p:cNvGrpSpPr/>
          <p:nvPr/>
        </p:nvGrpSpPr>
        <p:grpSpPr>
          <a:xfrm>
            <a:off x="6217930" y="3832756"/>
            <a:ext cx="1225915" cy="1225915"/>
            <a:chOff x="1322022" y="2352846"/>
            <a:chExt cx="1225915" cy="1225915"/>
          </a:xfrm>
        </p:grpSpPr>
        <p:sp>
          <p:nvSpPr>
            <p:cNvPr id="28" name="Oval 16"/>
            <p:cNvSpPr/>
            <p:nvPr/>
          </p:nvSpPr>
          <p:spPr>
            <a:xfrm>
              <a:off x="1322022" y="2352846"/>
              <a:ext cx="1225915" cy="122591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29" name="Arc 20"/>
            <p:cNvSpPr/>
            <p:nvPr/>
          </p:nvSpPr>
          <p:spPr>
            <a:xfrm>
              <a:off x="1478127" y="2508951"/>
              <a:ext cx="913704" cy="913704"/>
            </a:xfrm>
            <a:prstGeom prst="arc">
              <a:avLst>
                <a:gd name="adj1" fmla="val 1838217"/>
                <a:gd name="adj2" fmla="val 16297434"/>
              </a:avLst>
            </a:prstGeom>
            <a:solidFill>
              <a:srgbClr val="FFFFFF"/>
            </a:solidFill>
            <a:ln w="76200">
              <a:solidFill>
                <a:srgbClr val="D8AF7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0" name="TextBox 36"/>
            <p:cNvSpPr txBox="1"/>
            <p:nvPr/>
          </p:nvSpPr>
          <p:spPr>
            <a:xfrm>
              <a:off x="1577432" y="2735024"/>
              <a:ext cx="715260" cy="461665"/>
            </a:xfrm>
            <a:prstGeom prst="rect">
              <a:avLst/>
            </a:prstGeom>
            <a:noFill/>
          </p:spPr>
          <p:txBody>
            <a:bodyPr wrap="none">
              <a:spAutoFit/>
            </a:bodyPr>
            <a:lstStyle/>
            <a:p>
              <a:pPr>
                <a:defRPr/>
              </a:pPr>
              <a:r>
                <a:rPr lang="en-US" sz="2400" dirty="0">
                  <a:solidFill>
                    <a:schemeClr val="bg1">
                      <a:lumMod val="50000"/>
                    </a:schemeClr>
                  </a:solidFill>
                  <a:latin typeface="GeosansLight" panose="02000603020000020003" pitchFamily="2" charset="0"/>
                </a:rPr>
                <a:t>68%</a:t>
              </a:r>
              <a:endParaRPr lang="en-US" sz="2400" dirty="0">
                <a:solidFill>
                  <a:schemeClr val="bg1">
                    <a:lumMod val="50000"/>
                  </a:schemeClr>
                </a:solidFill>
                <a:latin typeface="GeosansLight" panose="02000603020000020003" pitchFamily="2" charset="0"/>
              </a:endParaRPr>
            </a:p>
          </p:txBody>
        </p:sp>
      </p:grpSp>
      <p:grpSp>
        <p:nvGrpSpPr>
          <p:cNvPr id="31" name="组合 30"/>
          <p:cNvGrpSpPr/>
          <p:nvPr/>
        </p:nvGrpSpPr>
        <p:grpSpPr>
          <a:xfrm>
            <a:off x="2657412" y="3707317"/>
            <a:ext cx="3181859" cy="1447488"/>
            <a:chOff x="7177573" y="1754969"/>
            <a:chExt cx="3181859" cy="1447488"/>
          </a:xfrm>
        </p:grpSpPr>
        <p:grpSp>
          <p:nvGrpSpPr>
            <p:cNvPr id="32" name="组合 31"/>
            <p:cNvGrpSpPr/>
            <p:nvPr/>
          </p:nvGrpSpPr>
          <p:grpSpPr>
            <a:xfrm>
              <a:off x="7177573" y="1754969"/>
              <a:ext cx="2684462" cy="603751"/>
              <a:chOff x="2620247" y="1414521"/>
              <a:chExt cx="1572728" cy="307130"/>
            </a:xfrm>
          </p:grpSpPr>
          <p:sp>
            <p:nvSpPr>
              <p:cNvPr id="34" name="矩形 33"/>
              <p:cNvSpPr/>
              <p:nvPr/>
            </p:nvSpPr>
            <p:spPr bwMode="auto">
              <a:xfrm>
                <a:off x="2620248" y="1414521"/>
                <a:ext cx="1428150" cy="307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dirty="0">
                    <a:solidFill>
                      <a:schemeClr val="tx2">
                        <a:lumMod val="50000"/>
                      </a:schemeClr>
                    </a:solidFill>
                    <a:latin typeface="隶书" panose="02010509060101010101" pitchFamily="49" charset="-122"/>
                    <a:ea typeface="隶书" panose="02010509060101010101" pitchFamily="49" charset="-122"/>
                  </a:rPr>
                  <a:t>单击此处添加标题</a:t>
                </a:r>
                <a:endParaRPr lang="zh-CN" altLang="en-US" sz="2000" dirty="0">
                  <a:solidFill>
                    <a:schemeClr val="tx2">
                      <a:lumMod val="50000"/>
                    </a:schemeClr>
                  </a:solidFill>
                  <a:latin typeface="隶书" panose="02010509060101010101" pitchFamily="49" charset="-122"/>
                  <a:ea typeface="隶书" panose="02010509060101010101" pitchFamily="49" charset="-122"/>
                </a:endParaRPr>
              </a:p>
            </p:txBody>
          </p:sp>
          <p:pic>
            <p:nvPicPr>
              <p:cNvPr id="35" name="图片 28" descr="C_108.jpg"/>
              <p:cNvPicPr>
                <a:picLocks noChangeAspect="1"/>
              </p:cNvPicPr>
              <p:nvPr/>
            </p:nvPicPr>
            <p:blipFill>
              <a:blip r:embed="rId1" cstate="email">
                <a:clrChange>
                  <a:clrFrom>
                    <a:srgbClr val="FFFFFF"/>
                  </a:clrFrom>
                  <a:clrTo>
                    <a:srgbClr val="FFFFFF">
                      <a:alpha val="0"/>
                    </a:srgbClr>
                  </a:clrTo>
                </a:clrChange>
                <a:extLst>
                  <a:ext uri="{BEBA8EAE-BF5A-486C-A8C5-ECC9F3942E4B}">
                    <a14:imgProps xmlns:a14="http://schemas.microsoft.com/office/drawing/2010/main">
                      <a14:imgLayer r:embed="rId2">
                        <a14:imgEffect>
                          <a14:brightnessContrast bright="10000" contrast="-15000"/>
                        </a14:imgEffect>
                      </a14:imgLayer>
                    </a14:imgProps>
                  </a:ext>
                </a:extLst>
              </a:blip>
              <a:srcRect/>
              <a:stretch>
                <a:fillRect/>
              </a:stretch>
            </p:blipFill>
            <p:spPr bwMode="auto">
              <a:xfrm flipV="1">
                <a:off x="2620247" y="1697990"/>
                <a:ext cx="1572728" cy="23257"/>
              </a:xfrm>
              <a:prstGeom prst="rect">
                <a:avLst/>
              </a:prstGeom>
              <a:noFill/>
              <a:ln>
                <a:noFill/>
              </a:ln>
            </p:spPr>
          </p:pic>
        </p:grpSp>
        <p:sp>
          <p:nvSpPr>
            <p:cNvPr id="33" name="矩形 32"/>
            <p:cNvSpPr/>
            <p:nvPr/>
          </p:nvSpPr>
          <p:spPr>
            <a:xfrm>
              <a:off x="7177574" y="2463793"/>
              <a:ext cx="3181858" cy="738664"/>
            </a:xfrm>
            <a:prstGeom prst="rect">
              <a:avLst/>
            </a:prstGeom>
            <a:noFill/>
          </p:spPr>
          <p:txBody>
            <a:bodyPr vert="horz"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rPr>
                <a:t>点击此处添加内容点击此处添此处添加标题内容点击此处添加内容 </a:t>
              </a:r>
              <a:endParaRPr lang="zh-CN" altLang="zh-CN" sz="1400" dirty="0">
                <a:latin typeface="隶书" panose="02010509060101010101" pitchFamily="49" charset="-122"/>
                <a:ea typeface="隶书" panose="02010509060101010101" pitchFamily="49" charset="-122"/>
              </a:endParaRPr>
            </a:p>
          </p:txBody>
        </p:sp>
      </p:grpSp>
      <p:grpSp>
        <p:nvGrpSpPr>
          <p:cNvPr id="36" name="组合 35"/>
          <p:cNvGrpSpPr/>
          <p:nvPr/>
        </p:nvGrpSpPr>
        <p:grpSpPr>
          <a:xfrm>
            <a:off x="7629448" y="3721969"/>
            <a:ext cx="3181859" cy="1447488"/>
            <a:chOff x="7177573" y="1754969"/>
            <a:chExt cx="3181859" cy="1447488"/>
          </a:xfrm>
        </p:grpSpPr>
        <p:grpSp>
          <p:nvGrpSpPr>
            <p:cNvPr id="37" name="组合 36"/>
            <p:cNvGrpSpPr/>
            <p:nvPr/>
          </p:nvGrpSpPr>
          <p:grpSpPr>
            <a:xfrm>
              <a:off x="7177573" y="1754969"/>
              <a:ext cx="2684462" cy="603751"/>
              <a:chOff x="2620247" y="1414521"/>
              <a:chExt cx="1572728" cy="307130"/>
            </a:xfrm>
          </p:grpSpPr>
          <p:sp>
            <p:nvSpPr>
              <p:cNvPr id="39" name="矩形 38"/>
              <p:cNvSpPr/>
              <p:nvPr/>
            </p:nvSpPr>
            <p:spPr bwMode="auto">
              <a:xfrm>
                <a:off x="2620248" y="1414521"/>
                <a:ext cx="1428150" cy="307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dirty="0">
                    <a:solidFill>
                      <a:schemeClr val="tx2">
                        <a:lumMod val="50000"/>
                      </a:schemeClr>
                    </a:solidFill>
                    <a:latin typeface="隶书" panose="02010509060101010101" pitchFamily="49" charset="-122"/>
                    <a:ea typeface="隶书" panose="02010509060101010101" pitchFamily="49" charset="-122"/>
                  </a:rPr>
                  <a:t>单击此处添加标题</a:t>
                </a:r>
                <a:endParaRPr lang="zh-CN" altLang="en-US" sz="2000" dirty="0">
                  <a:solidFill>
                    <a:schemeClr val="tx2">
                      <a:lumMod val="50000"/>
                    </a:schemeClr>
                  </a:solidFill>
                  <a:latin typeface="隶书" panose="02010509060101010101" pitchFamily="49" charset="-122"/>
                  <a:ea typeface="隶书" panose="02010509060101010101" pitchFamily="49" charset="-122"/>
                </a:endParaRPr>
              </a:p>
            </p:txBody>
          </p:sp>
          <p:pic>
            <p:nvPicPr>
              <p:cNvPr id="40" name="图片 28" descr="C_108.jpg"/>
              <p:cNvPicPr>
                <a:picLocks noChangeAspect="1"/>
              </p:cNvPicPr>
              <p:nvPr/>
            </p:nvPicPr>
            <p:blipFill>
              <a:blip r:embed="rId1" cstate="email">
                <a:clrChange>
                  <a:clrFrom>
                    <a:srgbClr val="FFFFFF"/>
                  </a:clrFrom>
                  <a:clrTo>
                    <a:srgbClr val="FFFFFF">
                      <a:alpha val="0"/>
                    </a:srgbClr>
                  </a:clrTo>
                </a:clrChange>
                <a:extLst>
                  <a:ext uri="{BEBA8EAE-BF5A-486C-A8C5-ECC9F3942E4B}">
                    <a14:imgProps xmlns:a14="http://schemas.microsoft.com/office/drawing/2010/main">
                      <a14:imgLayer r:embed="rId2">
                        <a14:imgEffect>
                          <a14:brightnessContrast bright="10000" contrast="-15000"/>
                        </a14:imgEffect>
                      </a14:imgLayer>
                    </a14:imgProps>
                  </a:ext>
                </a:extLst>
              </a:blip>
              <a:srcRect/>
              <a:stretch>
                <a:fillRect/>
              </a:stretch>
            </p:blipFill>
            <p:spPr bwMode="auto">
              <a:xfrm flipV="1">
                <a:off x="2620247" y="1697990"/>
                <a:ext cx="1572728" cy="23257"/>
              </a:xfrm>
              <a:prstGeom prst="rect">
                <a:avLst/>
              </a:prstGeom>
              <a:noFill/>
              <a:ln>
                <a:noFill/>
              </a:ln>
            </p:spPr>
          </p:pic>
        </p:grpSp>
        <p:sp>
          <p:nvSpPr>
            <p:cNvPr id="38" name="矩形 37"/>
            <p:cNvSpPr/>
            <p:nvPr/>
          </p:nvSpPr>
          <p:spPr>
            <a:xfrm>
              <a:off x="7177574" y="2463793"/>
              <a:ext cx="3181858" cy="738664"/>
            </a:xfrm>
            <a:prstGeom prst="rect">
              <a:avLst/>
            </a:prstGeom>
            <a:noFill/>
          </p:spPr>
          <p:txBody>
            <a:bodyPr vert="horz"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rPr>
                <a:t>点击此处添加内容点击此处添此处添加标题内容点击此处添加内容 </a:t>
              </a:r>
              <a:endParaRPr lang="zh-CN" altLang="zh-CN" sz="14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476119" y="1190277"/>
              <a:ext cx="1004614" cy="4305934"/>
            </a:xfrm>
            <a:prstGeom prst="rect">
              <a:avLst/>
            </a:prstGeom>
            <a:noFill/>
            <a:ln w="9525">
              <a:noFill/>
            </a:ln>
          </p:spPr>
          <p:txBody>
            <a:bodyPr vert="eaVert" wrap="square">
              <a:spAutoFit/>
            </a:bodyPr>
            <a:lstStyle/>
            <a:p>
              <a:r>
                <a:rPr lang="zh-CN" altLang="en-US" sz="4000" dirty="0">
                  <a:solidFill>
                    <a:schemeClr val="tx1"/>
                  </a:solidFill>
                  <a:latin typeface="隶书" panose="02010509060101010101" pitchFamily="49" charset="-122"/>
                  <a:ea typeface="隶书" panose="02010509060101010101" pitchFamily="49" charset="-122"/>
                </a:rPr>
                <a:t>点击添加标题</a:t>
              </a:r>
              <a:endParaRPr lang="zh-CN" altLang="en-US" sz="4000" dirty="0">
                <a:solidFill>
                  <a:schemeClr val="tx1"/>
                </a:solidFill>
                <a:latin typeface="隶书" panose="02010509060101010101" pitchFamily="49" charset="-122"/>
                <a:ea typeface="隶书" panose="02010509060101010101" pitchFamily="49" charset="-122"/>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239956" y="2055223"/>
            <a:ext cx="1477328" cy="3169058"/>
            <a:chOff x="1436211" y="1943259"/>
            <a:chExt cx="1477328" cy="3169058"/>
          </a:xfrm>
        </p:grpSpPr>
        <p:grpSp>
          <p:nvGrpSpPr>
            <p:cNvPr id="11" name="组合 10"/>
            <p:cNvGrpSpPr/>
            <p:nvPr/>
          </p:nvGrpSpPr>
          <p:grpSpPr>
            <a:xfrm>
              <a:off x="1620434" y="1943259"/>
              <a:ext cx="1108879" cy="1108879"/>
              <a:chOff x="1963334" y="2190000"/>
              <a:chExt cx="1108879" cy="1108879"/>
            </a:xfrm>
          </p:grpSpPr>
          <p:sp>
            <p:nvSpPr>
              <p:cNvPr id="14" name="文本框 13"/>
              <p:cNvSpPr txBox="1"/>
              <p:nvPr/>
            </p:nvSpPr>
            <p:spPr>
              <a:xfrm>
                <a:off x="2040721" y="2193067"/>
                <a:ext cx="954107" cy="1015663"/>
              </a:xfrm>
              <a:prstGeom prst="rect">
                <a:avLst/>
              </a:prstGeom>
              <a:noFill/>
            </p:spPr>
            <p:txBody>
              <a:bodyPr wrap="none" rtlCol="0">
                <a:spAutoFit/>
              </a:bodyPr>
              <a:lstStyle/>
              <a:p>
                <a:r>
                  <a:rPr lang="zh-CN" altLang="en-US" sz="6000" dirty="0">
                    <a:latin typeface="隶书" panose="02010509060101010101" pitchFamily="49" charset="-122"/>
                    <a:ea typeface="隶书" panose="02010509060101010101" pitchFamily="49" charset="-122"/>
                  </a:rPr>
                  <a:t>壹</a:t>
                </a:r>
                <a:endParaRPr lang="zh-CN" altLang="en-US" sz="6000" dirty="0">
                  <a:latin typeface="隶书" panose="02010509060101010101" pitchFamily="49" charset="-122"/>
                  <a:ea typeface="隶书" panose="02010509060101010101" pitchFamily="49" charset="-122"/>
                </a:endParaRPr>
              </a:p>
            </p:txBody>
          </p:sp>
          <p:sp>
            <p:nvSpPr>
              <p:cNvPr id="15" name="椭圆 14"/>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2" name="文本框 11"/>
            <p:cNvSpPr txBox="1"/>
            <p:nvPr/>
          </p:nvSpPr>
          <p:spPr>
            <a:xfrm>
              <a:off x="1436211" y="3204555"/>
              <a:ext cx="1477328" cy="1907762"/>
            </a:xfrm>
            <a:prstGeom prst="rect">
              <a:avLst/>
            </a:prstGeom>
            <a:noFill/>
          </p:spPr>
          <p:txBody>
            <a:bodyPr vert="eaVert"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rPr>
                <a:t>请在此处添加详细描述文本，尽量与标题文本语言风格相符合，语言描述尽量简洁生动。</a:t>
              </a:r>
              <a:endParaRPr lang="zh-CN" altLang="en-US" sz="1400" dirty="0">
                <a:latin typeface="隶书" panose="02010509060101010101" pitchFamily="49" charset="-122"/>
                <a:ea typeface="隶书" panose="02010509060101010101" pitchFamily="49" charset="-122"/>
              </a:endParaRPr>
            </a:p>
          </p:txBody>
        </p:sp>
      </p:grpSp>
      <p:grpSp>
        <p:nvGrpSpPr>
          <p:cNvPr id="16" name="组合 15"/>
          <p:cNvGrpSpPr/>
          <p:nvPr/>
        </p:nvGrpSpPr>
        <p:grpSpPr>
          <a:xfrm>
            <a:off x="6292725" y="2055223"/>
            <a:ext cx="1477328" cy="3213049"/>
            <a:chOff x="4119648" y="1959015"/>
            <a:chExt cx="1477328" cy="3213049"/>
          </a:xfrm>
        </p:grpSpPr>
        <p:grpSp>
          <p:nvGrpSpPr>
            <p:cNvPr id="18" name="组合 17"/>
            <p:cNvGrpSpPr/>
            <p:nvPr/>
          </p:nvGrpSpPr>
          <p:grpSpPr>
            <a:xfrm>
              <a:off x="4272470" y="1959015"/>
              <a:ext cx="1108879" cy="1108879"/>
              <a:chOff x="1963334" y="2190000"/>
              <a:chExt cx="1108879" cy="1108879"/>
            </a:xfrm>
          </p:grpSpPr>
          <p:sp>
            <p:nvSpPr>
              <p:cNvPr id="20" name="文本框 19"/>
              <p:cNvSpPr txBox="1"/>
              <p:nvPr/>
            </p:nvSpPr>
            <p:spPr>
              <a:xfrm>
                <a:off x="2040721" y="2193067"/>
                <a:ext cx="954107" cy="1015663"/>
              </a:xfrm>
              <a:prstGeom prst="rect">
                <a:avLst/>
              </a:prstGeom>
              <a:noFill/>
            </p:spPr>
            <p:txBody>
              <a:bodyPr wrap="none" rtlCol="0">
                <a:spAutoFit/>
              </a:bodyPr>
              <a:lstStyle/>
              <a:p>
                <a:r>
                  <a:rPr lang="zh-CN" altLang="en-US" sz="6000" dirty="0">
                    <a:latin typeface="隶书" panose="02010509060101010101" pitchFamily="49" charset="-122"/>
                    <a:ea typeface="隶书" panose="02010509060101010101" pitchFamily="49" charset="-122"/>
                  </a:rPr>
                  <a:t>贰</a:t>
                </a:r>
                <a:endParaRPr lang="zh-CN" altLang="en-US" sz="6000" dirty="0">
                  <a:latin typeface="隶书" panose="02010509060101010101" pitchFamily="49" charset="-122"/>
                  <a:ea typeface="隶书" panose="02010509060101010101" pitchFamily="49" charset="-122"/>
                </a:endParaRPr>
              </a:p>
            </p:txBody>
          </p:sp>
          <p:sp>
            <p:nvSpPr>
              <p:cNvPr id="21" name="椭圆 20"/>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4119648" y="3264302"/>
              <a:ext cx="1477328" cy="1907762"/>
            </a:xfrm>
            <a:prstGeom prst="rect">
              <a:avLst/>
            </a:prstGeom>
            <a:noFill/>
          </p:spPr>
          <p:txBody>
            <a:bodyPr vert="eaVert"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rPr>
                <a:t>请在此处添加详细描述文本，尽量与标题文本语言风格相符合，语言描述尽量简洁生动。</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9345494" y="2055223"/>
            <a:ext cx="1477328" cy="3213049"/>
            <a:chOff x="4119648" y="1959015"/>
            <a:chExt cx="1477328" cy="3213049"/>
          </a:xfrm>
        </p:grpSpPr>
        <p:grpSp>
          <p:nvGrpSpPr>
            <p:cNvPr id="23" name="组合 22"/>
            <p:cNvGrpSpPr/>
            <p:nvPr/>
          </p:nvGrpSpPr>
          <p:grpSpPr>
            <a:xfrm>
              <a:off x="4272470" y="1959015"/>
              <a:ext cx="1108879" cy="1108879"/>
              <a:chOff x="1963334" y="2190000"/>
              <a:chExt cx="1108879" cy="1108879"/>
            </a:xfrm>
          </p:grpSpPr>
          <p:sp>
            <p:nvSpPr>
              <p:cNvPr id="25" name="文本框 24"/>
              <p:cNvSpPr txBox="1"/>
              <p:nvPr/>
            </p:nvSpPr>
            <p:spPr>
              <a:xfrm>
                <a:off x="2040721" y="2193067"/>
                <a:ext cx="954107" cy="1015663"/>
              </a:xfrm>
              <a:prstGeom prst="rect">
                <a:avLst/>
              </a:prstGeom>
              <a:noFill/>
            </p:spPr>
            <p:txBody>
              <a:bodyPr wrap="none" rtlCol="0">
                <a:spAutoFit/>
              </a:bodyPr>
              <a:lstStyle/>
              <a:p>
                <a:r>
                  <a:rPr lang="zh-CN" altLang="en-US" sz="6000" dirty="0">
                    <a:latin typeface="隶书" panose="02010509060101010101" pitchFamily="49" charset="-122"/>
                    <a:ea typeface="隶书" panose="02010509060101010101" pitchFamily="49" charset="-122"/>
                  </a:rPr>
                  <a:t>叁</a:t>
                </a:r>
                <a:endParaRPr lang="zh-CN" altLang="en-US" sz="6000" dirty="0">
                  <a:latin typeface="隶书" panose="02010509060101010101" pitchFamily="49" charset="-122"/>
                  <a:ea typeface="隶书" panose="02010509060101010101" pitchFamily="49" charset="-122"/>
                </a:endParaRPr>
              </a:p>
            </p:txBody>
          </p:sp>
          <p:sp>
            <p:nvSpPr>
              <p:cNvPr id="26" name="椭圆 25"/>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119648" y="3264302"/>
              <a:ext cx="1477328" cy="1907762"/>
            </a:xfrm>
            <a:prstGeom prst="rect">
              <a:avLst/>
            </a:prstGeom>
            <a:noFill/>
          </p:spPr>
          <p:txBody>
            <a:bodyPr vert="eaVert"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rPr>
                <a:t>请在此处添加详细描述文本，尽量与标题文本语言风格相符合，语言描述尽量简洁生动。</a:t>
              </a:r>
              <a:endParaRPr lang="zh-CN" altLang="en-US" sz="1400" dirty="0">
                <a:latin typeface="隶书" panose="02010509060101010101" pitchFamily="49" charset="-122"/>
                <a:ea typeface="隶书" panose="02010509060101010101" pitchFamily="49" charset="-122"/>
              </a:endParaRPr>
            </a:p>
          </p:txBody>
        </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82253" y="5779276"/>
            <a:ext cx="3906896" cy="1078724"/>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隶书" panose="02010509060101010101" pitchFamily="49" charset="-122"/>
                <a:ea typeface="隶书" panose="02010509060101010101" pitchFamily="49" charset="-122"/>
              </a:rPr>
              <a:t>古</a:t>
            </a:r>
            <a:endParaRPr lang="zh-CN" altLang="en-US" sz="3200" dirty="0">
              <a:latin typeface="隶书" panose="02010509060101010101" pitchFamily="49" charset="-122"/>
              <a:ea typeface="隶书" panose="02010509060101010101" pitchFamily="49" charset="-122"/>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隶书" panose="02010509060101010101" pitchFamily="49" charset="-122"/>
                <a:ea typeface="隶书" panose="02010509060101010101" pitchFamily="49" charset="-122"/>
              </a:rPr>
              <a:t>韵</a:t>
            </a:r>
            <a:endParaRPr lang="zh-CN" altLang="en-US" sz="3200" dirty="0">
              <a:latin typeface="隶书" panose="02010509060101010101" pitchFamily="49" charset="-122"/>
              <a:ea typeface="隶书" panose="02010509060101010101" pitchFamily="49" charset="-122"/>
            </a:endParaRPr>
          </a:p>
        </p:txBody>
      </p:sp>
      <p:sp>
        <p:nvSpPr>
          <p:cNvPr id="37" name="椭圆 36"/>
          <p:cNvSpPr/>
          <p:nvPr/>
        </p:nvSpPr>
        <p:spPr>
          <a:xfrm>
            <a:off x="1042007" y="3727797"/>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隶书" panose="02010509060101010101" pitchFamily="49" charset="-122"/>
                <a:ea typeface="隶书" panose="02010509060101010101" pitchFamily="49" charset="-122"/>
              </a:rPr>
              <a:t>风</a:t>
            </a:r>
            <a:endParaRPr lang="zh-CN" altLang="en-US" sz="3200" dirty="0">
              <a:latin typeface="隶书" panose="02010509060101010101" pitchFamily="49" charset="-122"/>
              <a:ea typeface="隶书" panose="02010509060101010101" pitchFamily="49"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隶书" panose="02010509060101010101" pitchFamily="49" charset="-122"/>
                <a:ea typeface="隶书" panose="02010509060101010101" pitchFamily="49" charset="-122"/>
              </a:rPr>
              <a:t>采</a:t>
            </a:r>
            <a:endParaRPr lang="zh-CN" altLang="en-US" sz="3200" dirty="0">
              <a:latin typeface="隶书" panose="02010509060101010101" pitchFamily="49" charset="-122"/>
              <a:ea typeface="隶书" panose="02010509060101010101" pitchFamily="49" charset="-122"/>
            </a:endParaRPr>
          </a:p>
        </p:txBody>
      </p:sp>
      <p:cxnSp>
        <p:nvCxnSpPr>
          <p:cNvPr id="39" name="直接连接符 38"/>
          <p:cNvCxnSpPr/>
          <p:nvPr/>
        </p:nvCxnSpPr>
        <p:spPr>
          <a:xfrm>
            <a:off x="1867506" y="2068332"/>
            <a:ext cx="0" cy="3194049"/>
          </a:xfrm>
          <a:prstGeom prst="line">
            <a:avLst/>
          </a:prstGeom>
          <a:ln w="12700">
            <a:solidFill>
              <a:schemeClr val="tx1">
                <a:alpha val="69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5" name="组合 24"/>
          <p:cNvGrpSpPr/>
          <p:nvPr/>
        </p:nvGrpSpPr>
        <p:grpSpPr>
          <a:xfrm>
            <a:off x="1504374" y="2520101"/>
            <a:ext cx="2564525" cy="2533442"/>
            <a:chOff x="1085274" y="2295525"/>
            <a:chExt cx="2564525" cy="2533442"/>
          </a:xfrm>
        </p:grpSpPr>
        <p:pic>
          <p:nvPicPr>
            <p:cNvPr id="26" name="图片 25"/>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1085274" y="2410390"/>
              <a:ext cx="2564525" cy="2418577"/>
            </a:xfrm>
            <a:prstGeom prst="rect">
              <a:avLst/>
            </a:prstGeom>
          </p:spPr>
        </p:pic>
        <p:sp>
          <p:nvSpPr>
            <p:cNvPr id="27" name="矩形 26"/>
            <p:cNvSpPr/>
            <p:nvPr/>
          </p:nvSpPr>
          <p:spPr>
            <a:xfrm>
              <a:off x="1928796" y="2295525"/>
              <a:ext cx="866775" cy="2533442"/>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931296" y="2410390"/>
              <a:ext cx="861774" cy="2349361"/>
            </a:xfrm>
            <a:prstGeom prst="rect">
              <a:avLst/>
            </a:prstGeom>
            <a:noFill/>
          </p:spPr>
          <p:txBody>
            <a:bodyPr vert="eaVert" wrap="none" rtlCol="0">
              <a:spAutoFit/>
            </a:bodyPr>
            <a:lstStyle/>
            <a:p>
              <a:r>
                <a:rPr lang="zh-CN" altLang="en-US" sz="4400" dirty="0">
                  <a:latin typeface="隶书" panose="02010509060101010101" pitchFamily="49" charset="-122"/>
                  <a:ea typeface="隶书" panose="02010509060101010101" pitchFamily="49" charset="-122"/>
                </a:rPr>
                <a:t>使用说明</a:t>
              </a:r>
              <a:endParaRPr lang="zh-CN" altLang="en-US" sz="4400" dirty="0">
                <a:latin typeface="隶书" panose="02010509060101010101" pitchFamily="49" charset="-122"/>
                <a:ea typeface="隶书" panose="02010509060101010101" pitchFamily="49" charset="-122"/>
              </a:endParaRPr>
            </a:p>
          </p:txBody>
        </p:sp>
      </p:grpSp>
      <p:sp>
        <p:nvSpPr>
          <p:cNvPr id="29" name="文本框 28"/>
          <p:cNvSpPr txBox="1"/>
          <p:nvPr/>
        </p:nvSpPr>
        <p:spPr>
          <a:xfrm>
            <a:off x="3926232" y="2759064"/>
            <a:ext cx="4339536" cy="2101163"/>
          </a:xfrm>
          <a:prstGeom prst="rect">
            <a:avLst/>
          </a:prstGeom>
          <a:noFill/>
        </p:spPr>
        <p:txBody>
          <a:bodyPr vert="eaVert" wrap="square" lIns="91384" tIns="45693" rIns="91384" bIns="45693" rtlCol="0">
            <a:spAutoFit/>
          </a:bodyPr>
          <a:lstStyle/>
          <a:p>
            <a:pPr>
              <a:lnSpc>
                <a:spcPct val="150000"/>
              </a:lnSpc>
              <a:spcBef>
                <a:spcPct val="0"/>
              </a:spcBef>
              <a:buFontTx/>
              <a:buNone/>
            </a:pPr>
            <a:r>
              <a:rPr lang="zh-CN" altLang="en-US" sz="1200" dirty="0">
                <a:latin typeface="隶书" panose="02010509060101010101" pitchFamily="49" charset="-122"/>
                <a:ea typeface="隶书" panose="02010509060101010101" pitchFamily="49" charset="-122"/>
                <a:cs typeface="Open Sans" panose="020B0606030504020204" pitchFamily="34" charset="0"/>
              </a:rPr>
              <a:t>本模板字体为：康熙字典体，隶书，微软雅黑，如需批量替换，点击替换</a:t>
            </a:r>
            <a:r>
              <a:rPr lang="en-US" altLang="zh-CN" sz="1200" dirty="0">
                <a:latin typeface="隶书" panose="02010509060101010101" pitchFamily="49" charset="-122"/>
                <a:ea typeface="隶书" panose="02010509060101010101" pitchFamily="49" charset="-122"/>
                <a:cs typeface="Open Sans" panose="020B0606030504020204" pitchFamily="34" charset="0"/>
              </a:rPr>
              <a:t>——</a:t>
            </a:r>
            <a:r>
              <a:rPr lang="zh-CN" altLang="en-US" sz="1200" dirty="0">
                <a:latin typeface="隶书" panose="02010509060101010101" pitchFamily="49" charset="-122"/>
                <a:ea typeface="隶书" panose="02010509060101010101" pitchFamily="49" charset="-122"/>
                <a:cs typeface="Open Sans" panose="020B0606030504020204" pitchFamily="34" charset="0"/>
              </a:rPr>
              <a:t>替换字体即可，</a:t>
            </a:r>
            <a:endParaRPr lang="en-US" altLang="zh-CN" sz="12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spcBef>
                <a:spcPct val="0"/>
              </a:spcBef>
              <a:buFontTx/>
              <a:buNone/>
            </a:pPr>
            <a:r>
              <a:rPr lang="zh-CN" altLang="en-US" sz="1200" dirty="0">
                <a:latin typeface="隶书" panose="02010509060101010101" pitchFamily="49" charset="-122"/>
                <a:ea typeface="隶书" panose="02010509060101010101" pitchFamily="49" charset="-122"/>
                <a:cs typeface="Open Sans" panose="020B0606030504020204" pitchFamily="34" charset="0"/>
              </a:rPr>
              <a:t>安装字体：点击控制面板</a:t>
            </a:r>
            <a:r>
              <a:rPr lang="en-US" altLang="zh-CN" sz="1200" dirty="0">
                <a:latin typeface="隶书" panose="02010509060101010101" pitchFamily="49" charset="-122"/>
                <a:ea typeface="隶书" panose="02010509060101010101" pitchFamily="49" charset="-122"/>
                <a:cs typeface="Open Sans" panose="020B0606030504020204" pitchFamily="34" charset="0"/>
              </a:rPr>
              <a:t>——</a:t>
            </a:r>
            <a:r>
              <a:rPr lang="zh-CN" altLang="en-US" sz="1200" dirty="0">
                <a:latin typeface="隶书" panose="02010509060101010101" pitchFamily="49" charset="-122"/>
                <a:ea typeface="隶书" panose="02010509060101010101" pitchFamily="49" charset="-122"/>
                <a:cs typeface="Open Sans" panose="020B0606030504020204" pitchFamily="34" charset="0"/>
              </a:rPr>
              <a:t>字体，将字体复制到文件夹中，或者右击安装即可，重启</a:t>
            </a:r>
            <a:r>
              <a:rPr lang="en-US" altLang="zh-CN" sz="1200" dirty="0">
                <a:latin typeface="隶书" panose="02010509060101010101" pitchFamily="49" charset="-122"/>
                <a:ea typeface="隶书" panose="02010509060101010101" pitchFamily="49" charset="-122"/>
                <a:cs typeface="Open Sans" panose="020B0606030504020204" pitchFamily="34" charset="0"/>
              </a:rPr>
              <a:t>PPT</a:t>
            </a:r>
            <a:r>
              <a:rPr lang="zh-CN" altLang="en-US" sz="1200" dirty="0">
                <a:latin typeface="隶书" panose="02010509060101010101" pitchFamily="49" charset="-122"/>
                <a:ea typeface="隶书" panose="02010509060101010101" pitchFamily="49" charset="-122"/>
                <a:cs typeface="Open Sans" panose="020B0606030504020204" pitchFamily="34" charset="0"/>
              </a:rPr>
              <a:t>后就可以使用字体；</a:t>
            </a:r>
            <a:endParaRPr lang="en-US" altLang="zh-CN" sz="12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spcBef>
                <a:spcPct val="0"/>
              </a:spcBef>
              <a:buFontTx/>
              <a:buNone/>
            </a:pPr>
            <a:r>
              <a:rPr lang="zh-CN" altLang="en-US" sz="1200" dirty="0">
                <a:latin typeface="隶书" panose="02010509060101010101" pitchFamily="49" charset="-122"/>
                <a:ea typeface="隶书" panose="02010509060101010101" pitchFamily="49" charset="-122"/>
                <a:cs typeface="Open Sans" panose="020B0606030504020204" pitchFamily="34" charset="0"/>
              </a:rPr>
              <a:t>插入音乐：下载好音频文件，点击插入</a:t>
            </a:r>
            <a:r>
              <a:rPr lang="en-US" altLang="zh-CN" sz="1200" dirty="0">
                <a:latin typeface="隶书" panose="02010509060101010101" pitchFamily="49" charset="-122"/>
                <a:ea typeface="隶书" panose="02010509060101010101" pitchFamily="49" charset="-122"/>
                <a:cs typeface="Open Sans" panose="020B0606030504020204" pitchFamily="34" charset="0"/>
              </a:rPr>
              <a:t>——PC</a:t>
            </a:r>
            <a:r>
              <a:rPr lang="zh-CN" altLang="en-US" sz="1200" dirty="0">
                <a:latin typeface="隶书" panose="02010509060101010101" pitchFamily="49" charset="-122"/>
                <a:ea typeface="隶书" panose="02010509060101010101" pitchFamily="49" charset="-122"/>
                <a:cs typeface="Open Sans" panose="020B0606030504020204" pitchFamily="34" charset="0"/>
              </a:rPr>
              <a:t>上的音频即可插入并设置，删除</a:t>
            </a:r>
            <a:r>
              <a:rPr lang="en-US" altLang="zh-CN" sz="1200" dirty="0">
                <a:latin typeface="隶书" panose="02010509060101010101" pitchFamily="49" charset="-122"/>
                <a:ea typeface="隶书" panose="02010509060101010101" pitchFamily="49" charset="-122"/>
                <a:cs typeface="Open Sans" panose="020B0606030504020204" pitchFamily="34" charset="0"/>
              </a:rPr>
              <a:t>PPT</a:t>
            </a:r>
            <a:r>
              <a:rPr lang="zh-CN" altLang="en-US" sz="1200" dirty="0">
                <a:latin typeface="隶书" panose="02010509060101010101" pitchFamily="49" charset="-122"/>
                <a:ea typeface="隶书" panose="02010509060101010101" pitchFamily="49" charset="-122"/>
                <a:cs typeface="Open Sans" panose="020B0606030504020204" pitchFamily="34" charset="0"/>
              </a:rPr>
              <a:t>背景音乐在</a:t>
            </a:r>
            <a:r>
              <a:rPr lang="en-US" altLang="zh-CN" sz="1200" dirty="0">
                <a:latin typeface="隶书" panose="02010509060101010101" pitchFamily="49" charset="-122"/>
                <a:ea typeface="隶书" panose="02010509060101010101" pitchFamily="49" charset="-122"/>
                <a:cs typeface="Open Sans" panose="020B0606030504020204" pitchFamily="34" charset="0"/>
              </a:rPr>
              <a:t>PPT</a:t>
            </a:r>
            <a:r>
              <a:rPr lang="zh-CN" altLang="en-US" sz="1200" dirty="0">
                <a:latin typeface="隶书" panose="02010509060101010101" pitchFamily="49" charset="-122"/>
                <a:ea typeface="隶书" panose="02010509060101010101" pitchFamily="49" charset="-122"/>
                <a:cs typeface="Open Sans" panose="020B0606030504020204" pitchFamily="34" charset="0"/>
              </a:rPr>
              <a:t>首页选择喇叭符号删除即可；</a:t>
            </a:r>
            <a:endParaRPr lang="en-US" altLang="zh-CN" sz="12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spcBef>
                <a:spcPct val="0"/>
              </a:spcBef>
              <a:buFontTx/>
              <a:buNone/>
            </a:pPr>
            <a:r>
              <a:rPr lang="zh-CN" altLang="en-US" sz="1200" dirty="0">
                <a:latin typeface="隶书" panose="02010509060101010101" pitchFamily="49" charset="-122"/>
                <a:ea typeface="隶书" panose="02010509060101010101" pitchFamily="49" charset="-122"/>
                <a:cs typeface="Open Sans" panose="020B0606030504020204" pitchFamily="34" charset="0"/>
              </a:rPr>
              <a:t>本模板所有字体和图片仅供参考，版权归原作者所有。</a:t>
            </a:r>
            <a:endParaRPr lang="zh-CN" altLang="en-US" sz="1200" dirty="0">
              <a:latin typeface="隶书" panose="02010509060101010101" pitchFamily="49" charset="-122"/>
              <a:ea typeface="隶书" panose="02010509060101010101" pitchFamily="49"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370716" y="1198691"/>
              <a:ext cx="1159171" cy="4305934"/>
            </a:xfrm>
            <a:prstGeom prst="rect">
              <a:avLst/>
            </a:prstGeom>
            <a:noFill/>
            <a:ln w="9525">
              <a:noFill/>
            </a:ln>
          </p:spPr>
          <p:txBody>
            <a:bodyPr vert="eaVert" wrap="square">
              <a:spAutoFit/>
            </a:bodyPr>
            <a:lstStyle/>
            <a:p>
              <a:r>
                <a:rPr lang="zh-CN" altLang="en-US" sz="4800" dirty="0">
                  <a:latin typeface="TypeLand 康熙字典體試用版" pitchFamily="50" charset="-120"/>
                  <a:ea typeface="TypeLand 康熙字典體試用版" pitchFamily="50" charset="-120"/>
                </a:rPr>
                <a:t>古典中国风</a:t>
              </a:r>
              <a:endParaRPr lang="zh-CN" altLang="en-US" sz="4800" dirty="0">
                <a:solidFill>
                  <a:schemeClr val="tx1"/>
                </a:solidFill>
                <a:latin typeface="TypeLand 康熙字典體試用版" pitchFamily="50" charset="-120"/>
                <a:ea typeface="TypeLand 康熙字典體試用版" pitchFamily="50" charset="-120"/>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4825" y="908767"/>
            <a:ext cx="4132128" cy="2277909"/>
            <a:chOff x="1066800" y="921810"/>
            <a:chExt cx="4838699" cy="2667419"/>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6800" y="921810"/>
              <a:ext cx="4838699" cy="2667419"/>
            </a:xfrm>
            <a:prstGeom prst="rect">
              <a:avLst/>
            </a:prstGeom>
          </p:spPr>
        </p:pic>
        <p:sp>
          <p:nvSpPr>
            <p:cNvPr id="6" name="文本框 5"/>
            <p:cNvSpPr txBox="1"/>
            <p:nvPr/>
          </p:nvSpPr>
          <p:spPr>
            <a:xfrm>
              <a:off x="2561079" y="2585720"/>
              <a:ext cx="3230120" cy="584775"/>
            </a:xfrm>
            <a:prstGeom prst="rect">
              <a:avLst/>
            </a:prstGeom>
            <a:noFill/>
          </p:spPr>
          <p:txBody>
            <a:bodyPr wrap="square" rtlCol="0">
              <a:spAutoFit/>
            </a:bodyPr>
            <a:lstStyle/>
            <a:p>
              <a:pPr algn="ctr"/>
              <a:r>
                <a:rPr lang="zh-CN" altLang="en-US" sz="3200" b="1" dirty="0">
                  <a:latin typeface="隶书" panose="02010509060101010101" pitchFamily="49" charset="-122"/>
                  <a:ea typeface="隶书" panose="02010509060101010101" pitchFamily="49" charset="-122"/>
                </a:rPr>
                <a:t>点击添加标题</a:t>
              </a:r>
              <a:endParaRPr lang="zh-CN" altLang="en-US" sz="3200" b="1" dirty="0">
                <a:latin typeface="隶书" panose="02010509060101010101" pitchFamily="49" charset="-122"/>
                <a:ea typeface="隶书" panose="02010509060101010101" pitchFamily="49" charset="-122"/>
              </a:endParaRPr>
            </a:p>
          </p:txBody>
        </p:sp>
      </p:grpSp>
      <p:grpSp>
        <p:nvGrpSpPr>
          <p:cNvPr id="7" name="组合 6"/>
          <p:cNvGrpSpPr/>
          <p:nvPr/>
        </p:nvGrpSpPr>
        <p:grpSpPr>
          <a:xfrm>
            <a:off x="1589808" y="3595295"/>
            <a:ext cx="3871041" cy="992902"/>
            <a:chOff x="4593510" y="2249195"/>
            <a:chExt cx="3871041" cy="992902"/>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3510" y="2249195"/>
              <a:ext cx="988736" cy="992902"/>
            </a:xfrm>
            <a:prstGeom prst="rect">
              <a:avLst/>
            </a:prstGeom>
          </p:spPr>
        </p:pic>
        <p:sp>
          <p:nvSpPr>
            <p:cNvPr id="9" name="文本框 8"/>
            <p:cNvSpPr txBox="1"/>
            <p:nvPr/>
          </p:nvSpPr>
          <p:spPr>
            <a:xfrm>
              <a:off x="5447739" y="2400117"/>
              <a:ext cx="3016812" cy="461665"/>
            </a:xfrm>
            <a:prstGeom prst="rect">
              <a:avLst/>
            </a:prstGeom>
            <a:noFill/>
          </p:spPr>
          <p:txBody>
            <a:bodyPr vert="horz" wrap="square" rtlCol="0">
              <a:spAutoFit/>
            </a:bodyPr>
            <a:lstStyle/>
            <a:p>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10" name="矩形 9"/>
            <p:cNvSpPr/>
            <p:nvPr/>
          </p:nvSpPr>
          <p:spPr>
            <a:xfrm>
              <a:off x="5447738" y="2827276"/>
              <a:ext cx="301681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 </a:t>
              </a:r>
              <a:endParaRPr lang="zh-CN" altLang="en-US" sz="1200" dirty="0">
                <a:latin typeface="隶书" panose="02010509060101010101" pitchFamily="49" charset="-122"/>
                <a:ea typeface="隶书" panose="02010509060101010101" pitchFamily="49" charset="-122"/>
              </a:endParaRPr>
            </a:p>
          </p:txBody>
        </p:sp>
      </p:grpSp>
      <p:grpSp>
        <p:nvGrpSpPr>
          <p:cNvPr id="11" name="组合 10"/>
          <p:cNvGrpSpPr/>
          <p:nvPr/>
        </p:nvGrpSpPr>
        <p:grpSpPr>
          <a:xfrm>
            <a:off x="1589808" y="4720134"/>
            <a:ext cx="3871041" cy="992902"/>
            <a:chOff x="4593510" y="2249195"/>
            <a:chExt cx="3871041" cy="99290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3510" y="2249195"/>
              <a:ext cx="988736" cy="992902"/>
            </a:xfrm>
            <a:prstGeom prst="rect">
              <a:avLst/>
            </a:prstGeom>
          </p:spPr>
        </p:pic>
        <p:sp>
          <p:nvSpPr>
            <p:cNvPr id="13" name="文本框 12"/>
            <p:cNvSpPr txBox="1"/>
            <p:nvPr/>
          </p:nvSpPr>
          <p:spPr>
            <a:xfrm>
              <a:off x="5447739" y="2400117"/>
              <a:ext cx="3016812" cy="461665"/>
            </a:xfrm>
            <a:prstGeom prst="rect">
              <a:avLst/>
            </a:prstGeom>
            <a:noFill/>
          </p:spPr>
          <p:txBody>
            <a:bodyPr vert="horz" wrap="square" rtlCol="0">
              <a:spAutoFit/>
            </a:bodyPr>
            <a:lstStyle/>
            <a:p>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14" name="矩形 13"/>
            <p:cNvSpPr/>
            <p:nvPr/>
          </p:nvSpPr>
          <p:spPr>
            <a:xfrm>
              <a:off x="5447738" y="2827276"/>
              <a:ext cx="301681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 </a:t>
              </a:r>
              <a:endParaRPr lang="zh-CN" altLang="en-US" sz="1200" dirty="0">
                <a:latin typeface="隶书" panose="02010509060101010101" pitchFamily="49" charset="-122"/>
                <a:ea typeface="隶书" panose="02010509060101010101" pitchFamily="49" charset="-122"/>
              </a:endParaRPr>
            </a:p>
          </p:txBody>
        </p:sp>
      </p:grpSp>
      <p:grpSp>
        <p:nvGrpSpPr>
          <p:cNvPr id="15" name="组合 14"/>
          <p:cNvGrpSpPr/>
          <p:nvPr/>
        </p:nvGrpSpPr>
        <p:grpSpPr>
          <a:xfrm>
            <a:off x="6413823" y="3603064"/>
            <a:ext cx="3871041" cy="992902"/>
            <a:chOff x="4593510" y="2249195"/>
            <a:chExt cx="3871041" cy="992902"/>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3510" y="2249195"/>
              <a:ext cx="988736" cy="992902"/>
            </a:xfrm>
            <a:prstGeom prst="rect">
              <a:avLst/>
            </a:prstGeom>
          </p:spPr>
        </p:pic>
        <p:sp>
          <p:nvSpPr>
            <p:cNvPr id="17" name="文本框 16"/>
            <p:cNvSpPr txBox="1"/>
            <p:nvPr/>
          </p:nvSpPr>
          <p:spPr>
            <a:xfrm>
              <a:off x="5447739" y="2400117"/>
              <a:ext cx="3016812" cy="461665"/>
            </a:xfrm>
            <a:prstGeom prst="rect">
              <a:avLst/>
            </a:prstGeom>
            <a:noFill/>
          </p:spPr>
          <p:txBody>
            <a:bodyPr vert="horz" wrap="square" rtlCol="0">
              <a:spAutoFit/>
            </a:bodyPr>
            <a:lstStyle/>
            <a:p>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18" name="矩形 17"/>
            <p:cNvSpPr/>
            <p:nvPr/>
          </p:nvSpPr>
          <p:spPr>
            <a:xfrm>
              <a:off x="5447738" y="2827276"/>
              <a:ext cx="301681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 </a:t>
              </a:r>
              <a:endParaRPr lang="zh-CN" altLang="en-US" sz="1200" dirty="0">
                <a:latin typeface="隶书" panose="02010509060101010101" pitchFamily="49" charset="-122"/>
                <a:ea typeface="隶书" panose="02010509060101010101" pitchFamily="49" charset="-122"/>
              </a:endParaRPr>
            </a:p>
          </p:txBody>
        </p:sp>
      </p:grpSp>
      <p:grpSp>
        <p:nvGrpSpPr>
          <p:cNvPr id="19" name="组合 18"/>
          <p:cNvGrpSpPr/>
          <p:nvPr/>
        </p:nvGrpSpPr>
        <p:grpSpPr>
          <a:xfrm>
            <a:off x="6413823" y="4727903"/>
            <a:ext cx="3871041" cy="992902"/>
            <a:chOff x="4593510" y="2249195"/>
            <a:chExt cx="3871041" cy="992902"/>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3510" y="2249195"/>
              <a:ext cx="988736" cy="992902"/>
            </a:xfrm>
            <a:prstGeom prst="rect">
              <a:avLst/>
            </a:prstGeom>
          </p:spPr>
        </p:pic>
        <p:sp>
          <p:nvSpPr>
            <p:cNvPr id="21" name="文本框 20"/>
            <p:cNvSpPr txBox="1"/>
            <p:nvPr/>
          </p:nvSpPr>
          <p:spPr>
            <a:xfrm>
              <a:off x="5447739" y="2400117"/>
              <a:ext cx="3016812" cy="461665"/>
            </a:xfrm>
            <a:prstGeom prst="rect">
              <a:avLst/>
            </a:prstGeom>
            <a:noFill/>
          </p:spPr>
          <p:txBody>
            <a:bodyPr vert="horz" wrap="square" rtlCol="0">
              <a:spAutoFit/>
            </a:bodyPr>
            <a:lstStyle/>
            <a:p>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
          <p:nvSpPr>
            <p:cNvPr id="22" name="矩形 21"/>
            <p:cNvSpPr/>
            <p:nvPr/>
          </p:nvSpPr>
          <p:spPr>
            <a:xfrm>
              <a:off x="5447738" y="2827276"/>
              <a:ext cx="301681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 </a:t>
              </a:r>
              <a:endParaRPr lang="zh-CN" altLang="en-US" sz="12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476119" y="1190277"/>
              <a:ext cx="1004614" cy="4305934"/>
            </a:xfrm>
            <a:prstGeom prst="rect">
              <a:avLst/>
            </a:prstGeom>
            <a:noFill/>
            <a:ln w="9525">
              <a:noFill/>
            </a:ln>
          </p:spPr>
          <p:txBody>
            <a:bodyPr vert="eaVert" wrap="square">
              <a:spAutoFit/>
            </a:bodyPr>
            <a:lstStyle/>
            <a:p>
              <a:r>
                <a:rPr lang="zh-CN" altLang="en-US" sz="4000" dirty="0">
                  <a:solidFill>
                    <a:schemeClr val="tx1"/>
                  </a:solidFill>
                  <a:latin typeface="隶书" panose="02010509060101010101" pitchFamily="49" charset="-122"/>
                  <a:ea typeface="隶书" panose="02010509060101010101" pitchFamily="49" charset="-122"/>
                </a:rPr>
                <a:t>点击添加标题</a:t>
              </a:r>
              <a:endParaRPr lang="zh-CN" altLang="en-US" sz="4000" dirty="0">
                <a:solidFill>
                  <a:schemeClr val="tx1"/>
                </a:solidFill>
                <a:latin typeface="隶书" panose="02010509060101010101" pitchFamily="49" charset="-122"/>
                <a:ea typeface="隶书" panose="02010509060101010101" pitchFamily="49" charset="-122"/>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0750" y="1642532"/>
            <a:ext cx="10350500" cy="445346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970283" y="2537274"/>
            <a:ext cx="6566767" cy="1176044"/>
            <a:chOff x="1970283" y="2537274"/>
            <a:chExt cx="6566767" cy="1176044"/>
          </a:xfrm>
        </p:grpSpPr>
        <p:sp>
          <p:nvSpPr>
            <p:cNvPr id="5" name="文本框 26"/>
            <p:cNvSpPr txBox="1">
              <a:spLocks noChangeArrowheads="1"/>
            </p:cNvSpPr>
            <p:nvPr/>
          </p:nvSpPr>
          <p:spPr bwMode="auto">
            <a:xfrm>
              <a:off x="1970283" y="2948685"/>
              <a:ext cx="6566767"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 </a:t>
              </a:r>
              <a:endParaRPr lang="zh-CN" altLang="en-US" sz="1200" dirty="0">
                <a:latin typeface="隶书" panose="02010509060101010101" pitchFamily="49" charset="-122"/>
                <a:ea typeface="隶书" panose="02010509060101010101" pitchFamily="49" charset="-122"/>
              </a:endParaRPr>
            </a:p>
          </p:txBody>
        </p:sp>
        <p:sp>
          <p:nvSpPr>
            <p:cNvPr id="6" name="TextBox 12"/>
            <p:cNvSpPr txBox="1">
              <a:spLocks noChangeArrowheads="1"/>
            </p:cNvSpPr>
            <p:nvPr/>
          </p:nvSpPr>
          <p:spPr bwMode="auto">
            <a:xfrm>
              <a:off x="1970283" y="253727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隶书" panose="02010509060101010101" pitchFamily="49" charset="-122"/>
                  <a:ea typeface="隶书" panose="02010509060101010101" pitchFamily="49" charset="-122"/>
                </a:rPr>
                <a:t>此处</a:t>
              </a:r>
              <a:r>
                <a:rPr lang="zh-CN" altLang="zh-CN" sz="2800" b="1" dirty="0">
                  <a:latin typeface="隶书" panose="02010509060101010101" pitchFamily="49" charset="-122"/>
                  <a:ea typeface="隶书" panose="02010509060101010101" pitchFamily="49" charset="-122"/>
                </a:rPr>
                <a:t>添加标题</a:t>
              </a:r>
              <a:endParaRPr lang="zh-CN" altLang="zh-CN" sz="2800" b="1" dirty="0">
                <a:latin typeface="隶书" panose="02010509060101010101" pitchFamily="49" charset="-122"/>
                <a:ea typeface="隶书" panose="02010509060101010101" pitchFamily="49" charset="-122"/>
              </a:endParaRPr>
            </a:p>
          </p:txBody>
        </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9617" y="5028254"/>
            <a:ext cx="3502258" cy="160876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080092" y="1642532"/>
            <a:ext cx="2159816" cy="3181350"/>
          </a:xfrm>
          <a:prstGeom prst="rect">
            <a:avLst/>
          </a:prstGeom>
        </p:spPr>
      </p:pic>
      <p:grpSp>
        <p:nvGrpSpPr>
          <p:cNvPr id="10" name="组合 9"/>
          <p:cNvGrpSpPr/>
          <p:nvPr/>
        </p:nvGrpSpPr>
        <p:grpSpPr>
          <a:xfrm>
            <a:off x="3613575" y="4316636"/>
            <a:ext cx="6566767" cy="1176044"/>
            <a:chOff x="1970283" y="2537274"/>
            <a:chExt cx="6566767" cy="1176044"/>
          </a:xfrm>
        </p:grpSpPr>
        <p:sp>
          <p:nvSpPr>
            <p:cNvPr id="11" name="文本框 26"/>
            <p:cNvSpPr txBox="1">
              <a:spLocks noChangeArrowheads="1"/>
            </p:cNvSpPr>
            <p:nvPr/>
          </p:nvSpPr>
          <p:spPr bwMode="auto">
            <a:xfrm>
              <a:off x="1970283" y="2948685"/>
              <a:ext cx="6566767" cy="76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 </a:t>
              </a:r>
              <a:endParaRPr lang="zh-CN" altLang="en-US" sz="1200" dirty="0">
                <a:latin typeface="隶书" panose="02010509060101010101" pitchFamily="49" charset="-122"/>
                <a:ea typeface="隶书" panose="02010509060101010101" pitchFamily="49" charset="-122"/>
              </a:endParaRPr>
            </a:p>
          </p:txBody>
        </p:sp>
        <p:sp>
          <p:nvSpPr>
            <p:cNvPr id="12" name="TextBox 12"/>
            <p:cNvSpPr txBox="1">
              <a:spLocks noChangeArrowheads="1"/>
            </p:cNvSpPr>
            <p:nvPr/>
          </p:nvSpPr>
          <p:spPr bwMode="auto">
            <a:xfrm>
              <a:off x="1970283" y="253727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隶书" panose="02010509060101010101" pitchFamily="49" charset="-122"/>
                  <a:ea typeface="隶书" panose="02010509060101010101" pitchFamily="49" charset="-122"/>
                </a:rPr>
                <a:t>此处</a:t>
              </a:r>
              <a:r>
                <a:rPr lang="zh-CN" altLang="zh-CN" sz="2800" b="1" dirty="0">
                  <a:latin typeface="隶书" panose="02010509060101010101" pitchFamily="49" charset="-122"/>
                  <a:ea typeface="隶书" panose="02010509060101010101" pitchFamily="49" charset="-122"/>
                </a:rPr>
                <a:t>添加标题</a:t>
              </a:r>
              <a:endParaRPr lang="zh-CN" altLang="zh-CN" sz="28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85224" y="4154925"/>
            <a:ext cx="7633613" cy="1445775"/>
            <a:chOff x="2886824" y="4472425"/>
            <a:chExt cx="7633613" cy="1445775"/>
          </a:xfrm>
        </p:grpSpPr>
        <p:sp>
          <p:nvSpPr>
            <p:cNvPr id="15" name="矩形 14"/>
            <p:cNvSpPr/>
            <p:nvPr/>
          </p:nvSpPr>
          <p:spPr>
            <a:xfrm>
              <a:off x="2886824" y="4472425"/>
              <a:ext cx="6345327" cy="1445775"/>
            </a:xfrm>
            <a:prstGeom prst="rect">
              <a:avLst/>
            </a:prstGeom>
          </p:spPr>
          <p:txBody>
            <a:bodyPr vert="eaVert" wrap="square">
              <a:spAutoFit/>
            </a:bodyPr>
            <a:lstStyle/>
            <a:p>
              <a:pPr defTabSz="1218565">
                <a:lnSpc>
                  <a:spcPct val="20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algn="ctr" defTabSz="1218565">
                <a:lnSpc>
                  <a:spcPct val="200000"/>
                </a:lnSpc>
                <a:spcBef>
                  <a:spcPts val="1000"/>
                </a:spcBef>
                <a:defRPr/>
              </a:pP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20" name="组合 19"/>
            <p:cNvGrpSpPr/>
            <p:nvPr/>
          </p:nvGrpSpPr>
          <p:grpSpPr>
            <a:xfrm>
              <a:off x="9411558" y="4472425"/>
              <a:ext cx="1108879" cy="1108879"/>
              <a:chOff x="1963334" y="2190000"/>
              <a:chExt cx="1108879" cy="1108879"/>
            </a:xfrm>
          </p:grpSpPr>
          <p:sp>
            <p:nvSpPr>
              <p:cNvPr id="22" name="文本框 21"/>
              <p:cNvSpPr txBox="1"/>
              <p:nvPr/>
            </p:nvSpPr>
            <p:spPr>
              <a:xfrm>
                <a:off x="2040721" y="2193067"/>
                <a:ext cx="954107" cy="1015663"/>
              </a:xfrm>
              <a:prstGeom prst="rect">
                <a:avLst/>
              </a:prstGeom>
              <a:noFill/>
            </p:spPr>
            <p:txBody>
              <a:bodyPr wrap="none" rtlCol="0">
                <a:spAutoFit/>
              </a:bodyPr>
              <a:lstStyle/>
              <a:p>
                <a:r>
                  <a:rPr lang="zh-CN" altLang="en-US" sz="6000" dirty="0">
                    <a:latin typeface="隶书" panose="02010509060101010101" pitchFamily="49" charset="-122"/>
                    <a:ea typeface="隶书" panose="02010509060101010101" pitchFamily="49" charset="-122"/>
                  </a:rPr>
                  <a:t>贰</a:t>
                </a:r>
                <a:endParaRPr lang="zh-CN" altLang="en-US" sz="6000" dirty="0">
                  <a:latin typeface="隶书" panose="02010509060101010101" pitchFamily="49" charset="-122"/>
                  <a:ea typeface="隶书" panose="02010509060101010101" pitchFamily="49" charset="-122"/>
                </a:endParaRPr>
              </a:p>
            </p:txBody>
          </p:sp>
          <p:sp>
            <p:nvSpPr>
              <p:cNvPr id="23" name="椭圆 22"/>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grpSp>
      <p:grpSp>
        <p:nvGrpSpPr>
          <p:cNvPr id="29" name="组合 28"/>
          <p:cNvGrpSpPr/>
          <p:nvPr/>
        </p:nvGrpSpPr>
        <p:grpSpPr>
          <a:xfrm>
            <a:off x="1855058" y="1617239"/>
            <a:ext cx="7275493" cy="1531826"/>
            <a:chOff x="1956658" y="1934739"/>
            <a:chExt cx="7275493" cy="1531826"/>
          </a:xfrm>
        </p:grpSpPr>
        <p:grpSp>
          <p:nvGrpSpPr>
            <p:cNvPr id="24" name="组合 23"/>
            <p:cNvGrpSpPr/>
            <p:nvPr/>
          </p:nvGrpSpPr>
          <p:grpSpPr>
            <a:xfrm>
              <a:off x="1956658" y="1934739"/>
              <a:ext cx="1108879" cy="1108879"/>
              <a:chOff x="1963334" y="2190000"/>
              <a:chExt cx="1108879" cy="1108879"/>
            </a:xfrm>
          </p:grpSpPr>
          <p:sp>
            <p:nvSpPr>
              <p:cNvPr id="25" name="文本框 24"/>
              <p:cNvSpPr txBox="1"/>
              <p:nvPr/>
            </p:nvSpPr>
            <p:spPr>
              <a:xfrm>
                <a:off x="2040721" y="2193067"/>
                <a:ext cx="954107" cy="1015663"/>
              </a:xfrm>
              <a:prstGeom prst="rect">
                <a:avLst/>
              </a:prstGeom>
              <a:noFill/>
            </p:spPr>
            <p:txBody>
              <a:bodyPr wrap="none" rtlCol="0">
                <a:spAutoFit/>
              </a:bodyPr>
              <a:lstStyle/>
              <a:p>
                <a:r>
                  <a:rPr lang="zh-CN" altLang="en-US" sz="6000" dirty="0">
                    <a:latin typeface="隶书" panose="02010509060101010101" pitchFamily="49" charset="-122"/>
                    <a:ea typeface="隶书" panose="02010509060101010101" pitchFamily="49" charset="-122"/>
                  </a:rPr>
                  <a:t>壹</a:t>
                </a:r>
                <a:endParaRPr lang="zh-CN" altLang="en-US" sz="6000" dirty="0">
                  <a:latin typeface="隶书" panose="02010509060101010101" pitchFamily="49" charset="-122"/>
                  <a:ea typeface="隶书" panose="02010509060101010101" pitchFamily="49" charset="-122"/>
                </a:endParaRPr>
              </a:p>
            </p:txBody>
          </p:sp>
          <p:sp>
            <p:nvSpPr>
              <p:cNvPr id="26" name="椭圆 25"/>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7" name="矩形 26"/>
            <p:cNvSpPr/>
            <p:nvPr/>
          </p:nvSpPr>
          <p:spPr>
            <a:xfrm>
              <a:off x="2886824" y="2020790"/>
              <a:ext cx="6345327" cy="1445775"/>
            </a:xfrm>
            <a:prstGeom prst="rect">
              <a:avLst/>
            </a:prstGeom>
          </p:spPr>
          <p:txBody>
            <a:bodyPr vert="eaVert" wrap="square">
              <a:spAutoFit/>
            </a:bodyPr>
            <a:lstStyle/>
            <a:p>
              <a:pPr defTabSz="1218565">
                <a:lnSpc>
                  <a:spcPct val="20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algn="ctr" defTabSz="1218565">
                <a:lnSpc>
                  <a:spcPct val="200000"/>
                </a:lnSpc>
                <a:spcBef>
                  <a:spcPts val="1000"/>
                </a:spcBef>
                <a:defRPr/>
              </a:pP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pic>
        <p:nvPicPr>
          <p:cNvPr id="14" name="Picture 2" descr="C:\Users\Administrator\Desktop\54544a3364fa6.png"/>
          <p:cNvPicPr>
            <a:picLocks noChangeAspect="1" noChangeArrowheads="1"/>
          </p:cNvPicPr>
          <p:nvPr/>
        </p:nvPicPr>
        <p:blipFill rotWithShape="1">
          <a:blip r:embed="rId1" cstate="hqprint">
            <a:grayscl/>
            <a:extLst>
              <a:ext uri="{28A0092B-C50C-407E-A947-70E740481C1C}">
                <a14:useLocalDpi xmlns:a14="http://schemas.microsoft.com/office/drawing/2010/main" val="0"/>
              </a:ext>
            </a:extLst>
          </a:blip>
          <a:srcRect l="10872" t="40990" r="17995" b="29349"/>
          <a:stretch>
            <a:fillRect/>
          </a:stretch>
        </p:blipFill>
        <p:spPr bwMode="auto">
          <a:xfrm>
            <a:off x="1423378" y="3980776"/>
            <a:ext cx="1570936" cy="137009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istrator\Desktop\54544a3364fa6.png"/>
          <p:cNvPicPr>
            <a:picLocks noChangeAspect="1" noChangeArrowheads="1"/>
          </p:cNvPicPr>
          <p:nvPr/>
        </p:nvPicPr>
        <p:blipFill rotWithShape="1">
          <a:blip r:embed="rId1" cstate="hqprint">
            <a:grayscl/>
            <a:extLst>
              <a:ext uri="{28A0092B-C50C-407E-A947-70E740481C1C}">
                <a14:useLocalDpi xmlns:a14="http://schemas.microsoft.com/office/drawing/2010/main" val="0"/>
              </a:ext>
            </a:extLst>
          </a:blip>
          <a:srcRect l="10872" t="40990" r="17995" b="29349"/>
          <a:stretch>
            <a:fillRect/>
          </a:stretch>
        </p:blipFill>
        <p:spPr bwMode="auto">
          <a:xfrm>
            <a:off x="9275249" y="1703290"/>
            <a:ext cx="1570936" cy="13700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250"/>
                                        <p:tgtEl>
                                          <p:spTgt spid="17"/>
                                        </p:tgtEl>
                                      </p:cBhvr>
                                    </p:animEffect>
                                    <p:anim calcmode="lin" valueType="num">
                                      <p:cBhvr>
                                        <p:cTn id="12" dur="1250" fill="hold"/>
                                        <p:tgtEl>
                                          <p:spTgt spid="17"/>
                                        </p:tgtEl>
                                        <p:attrNameLst>
                                          <p:attrName>ppt_x</p:attrName>
                                        </p:attrNameLst>
                                      </p:cBhvr>
                                      <p:tavLst>
                                        <p:tav tm="0">
                                          <p:val>
                                            <p:strVal val="#ppt_x"/>
                                          </p:val>
                                        </p:tav>
                                        <p:tav tm="100000">
                                          <p:val>
                                            <p:strVal val="#ppt_x"/>
                                          </p:val>
                                        </p:tav>
                                      </p:tavLst>
                                    </p:anim>
                                    <p:anim calcmode="lin" valueType="num">
                                      <p:cBhvr>
                                        <p:cTn id="13" dur="125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right)">
                                      <p:cBhvr>
                                        <p:cTn id="17" dur="500"/>
                                        <p:tgtEl>
                                          <p:spTgt spid="30"/>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250"/>
                                        <p:tgtEl>
                                          <p:spTgt spid="14"/>
                                        </p:tgtEl>
                                      </p:cBhvr>
                                    </p:animEffect>
                                    <p:anim calcmode="lin" valueType="num">
                                      <p:cBhvr>
                                        <p:cTn id="22" dur="1250" fill="hold"/>
                                        <p:tgtEl>
                                          <p:spTgt spid="14"/>
                                        </p:tgtEl>
                                        <p:attrNameLst>
                                          <p:attrName>ppt_x</p:attrName>
                                        </p:attrNameLst>
                                      </p:cBhvr>
                                      <p:tavLst>
                                        <p:tav tm="0">
                                          <p:val>
                                            <p:strVal val="#ppt_x"/>
                                          </p:val>
                                        </p:tav>
                                        <p:tav tm="100000">
                                          <p:val>
                                            <p:strVal val="#ppt_x"/>
                                          </p:val>
                                        </p:tav>
                                      </p:tavLst>
                                    </p:anim>
                                    <p:anim calcmode="lin" valueType="num">
                                      <p:cBhvr>
                                        <p:cTn id="23" dur="1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104334" y="1511300"/>
            <a:ext cx="2499360" cy="2499360"/>
            <a:chOff x="2104335" y="1511300"/>
            <a:chExt cx="2499360" cy="2499360"/>
          </a:xfrm>
        </p:grpSpPr>
        <p:pic>
          <p:nvPicPr>
            <p:cNvPr id="5" name="图片 4" descr="山水"/>
            <p:cNvPicPr/>
            <p:nvPr/>
          </p:nvPicPr>
          <p:blipFill>
            <a:blip r:embed="rId1"/>
            <a:srcRect r="3828"/>
            <a:stretch>
              <a:fillRect/>
            </a:stretch>
          </p:blipFill>
          <p:spPr>
            <a:xfrm>
              <a:off x="2115765" y="1511300"/>
              <a:ext cx="2484755" cy="2484755"/>
            </a:xfrm>
            <a:prstGeom prst="ellipse">
              <a:avLst/>
            </a:prstGeom>
          </p:spPr>
        </p:pic>
        <p:grpSp>
          <p:nvGrpSpPr>
            <p:cNvPr id="2" name="组合 1"/>
            <p:cNvGrpSpPr/>
            <p:nvPr/>
          </p:nvGrpSpPr>
          <p:grpSpPr>
            <a:xfrm>
              <a:off x="2104335" y="1511300"/>
              <a:ext cx="2499360" cy="2499360"/>
              <a:chOff x="2104335" y="1511300"/>
              <a:chExt cx="2499360" cy="2499360"/>
            </a:xfrm>
          </p:grpSpPr>
          <p:sp>
            <p:nvSpPr>
              <p:cNvPr id="8" name="椭圆 7"/>
              <p:cNvSpPr/>
              <p:nvPr/>
            </p:nvSpPr>
            <p:spPr>
              <a:xfrm>
                <a:off x="2104335" y="1511300"/>
                <a:ext cx="2499360" cy="249936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169230" y="1829435"/>
                <a:ext cx="1082675" cy="944880"/>
              </a:xfrm>
              <a:prstGeom prst="rect">
                <a:avLst/>
              </a:prstGeom>
              <a:noFill/>
            </p:spPr>
            <p:txBody>
              <a:bodyPr wrap="square" rtlCol="0">
                <a:spAutoFit/>
              </a:bodyPr>
              <a:lstStyle/>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添加标题</a:t>
                </a:r>
                <a:endParaRPr lang="zh-CN" altLang="en-US" sz="2800" dirty="0">
                  <a:solidFill>
                    <a:schemeClr val="tx1">
                      <a:lumMod val="65000"/>
                      <a:lumOff val="35000"/>
                    </a:schemeClr>
                  </a:solidFill>
                  <a:latin typeface="隶书" panose="02010509060101010101" pitchFamily="49" charset="-122"/>
                  <a:ea typeface="隶书" panose="02010509060101010101" pitchFamily="49" charset="-122"/>
                </a:endParaRPr>
              </a:p>
            </p:txBody>
          </p:sp>
        </p:grpSp>
      </p:grpSp>
      <p:grpSp>
        <p:nvGrpSpPr>
          <p:cNvPr id="3" name="组合 2"/>
          <p:cNvGrpSpPr/>
          <p:nvPr/>
        </p:nvGrpSpPr>
        <p:grpSpPr>
          <a:xfrm>
            <a:off x="7209734" y="1511300"/>
            <a:ext cx="2499360" cy="2499360"/>
            <a:chOff x="8416925" y="1943100"/>
            <a:chExt cx="2499360" cy="2499360"/>
          </a:xfrm>
        </p:grpSpPr>
        <p:pic>
          <p:nvPicPr>
            <p:cNvPr id="4" name="图片 3" descr="C:\Users\Administrator\Desktop\2017.05.23\山水1.png山水1"/>
            <p:cNvPicPr/>
            <p:nvPr/>
          </p:nvPicPr>
          <p:blipFill>
            <a:blip r:embed="rId2"/>
            <a:srcRect/>
            <a:stretch>
              <a:fillRect/>
            </a:stretch>
          </p:blipFill>
          <p:spPr>
            <a:xfrm>
              <a:off x="8416925" y="1958975"/>
              <a:ext cx="2484755" cy="2483485"/>
            </a:xfrm>
            <a:prstGeom prst="ellipse">
              <a:avLst/>
            </a:prstGeom>
          </p:spPr>
        </p:pic>
        <p:sp>
          <p:nvSpPr>
            <p:cNvPr id="7" name="椭圆 6"/>
            <p:cNvSpPr/>
            <p:nvPr/>
          </p:nvSpPr>
          <p:spPr>
            <a:xfrm>
              <a:off x="8416925" y="1943100"/>
              <a:ext cx="2499360" cy="249936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482965" y="2170430"/>
              <a:ext cx="1734820" cy="954107"/>
            </a:xfrm>
            <a:prstGeom prst="rect">
              <a:avLst/>
            </a:prstGeom>
            <a:noFill/>
          </p:spPr>
          <p:txBody>
            <a:bodyPr wrap="square" rtlCol="0">
              <a:spAutoFit/>
            </a:bodyPr>
            <a:lstStyle/>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添加</a:t>
              </a:r>
              <a:endParaRPr lang="en-US" altLang="zh-CN" sz="2800" dirty="0">
                <a:solidFill>
                  <a:schemeClr val="tx1">
                    <a:lumMod val="65000"/>
                    <a:lumOff val="35000"/>
                  </a:schemeClr>
                </a:solidFill>
                <a:latin typeface="隶书" panose="02010509060101010101" pitchFamily="49" charset="-122"/>
                <a:ea typeface="隶书" panose="02010509060101010101" pitchFamily="49" charset="-122"/>
              </a:endParaRPr>
            </a:p>
            <a:p>
              <a:pPr algn="ctr"/>
              <a:r>
                <a:rPr lang="zh-CN" altLang="en-US" sz="2800" dirty="0">
                  <a:solidFill>
                    <a:schemeClr val="tx1">
                      <a:lumMod val="65000"/>
                      <a:lumOff val="35000"/>
                    </a:schemeClr>
                  </a:solidFill>
                  <a:latin typeface="隶书" panose="02010509060101010101" pitchFamily="49" charset="-122"/>
                  <a:ea typeface="隶书" panose="02010509060101010101" pitchFamily="49" charset="-122"/>
                </a:rPr>
                <a:t>标题</a:t>
              </a:r>
              <a:endParaRPr lang="en-US" altLang="zh-CN" sz="2800" dirty="0">
                <a:solidFill>
                  <a:schemeClr val="tx1">
                    <a:lumMod val="65000"/>
                    <a:lumOff val="35000"/>
                  </a:schemeClr>
                </a:solidFill>
                <a:latin typeface="隶书" panose="02010509060101010101" pitchFamily="49" charset="-122"/>
                <a:ea typeface="隶书" panose="02010509060101010101" pitchFamily="49" charset="-122"/>
              </a:endParaRPr>
            </a:p>
          </p:txBody>
        </p:sp>
      </p:grpSp>
      <p:grpSp>
        <p:nvGrpSpPr>
          <p:cNvPr id="14" name="组合 13"/>
          <p:cNvGrpSpPr/>
          <p:nvPr/>
        </p:nvGrpSpPr>
        <p:grpSpPr bwMode="auto">
          <a:xfrm>
            <a:off x="1758204" y="4314190"/>
            <a:ext cx="3191621" cy="1231106"/>
            <a:chOff x="916172" y="2047409"/>
            <a:chExt cx="2975889" cy="1231106"/>
          </a:xfrm>
        </p:grpSpPr>
        <p:sp>
          <p:nvSpPr>
            <p:cNvPr id="15" name="矩形 2"/>
            <p:cNvSpPr>
              <a:spLocks noChangeArrowheads="1"/>
            </p:cNvSpPr>
            <p:nvPr/>
          </p:nvSpPr>
          <p:spPr bwMode="auto">
            <a:xfrm>
              <a:off x="916172" y="2509074"/>
              <a:ext cx="297588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点击此处添加文本信息点击此处添加文本信息点击此处添加文本信息点击此处添加文本信息 </a:t>
              </a:r>
              <a:endParaRPr lang="zh-CN" altLang="en-US" sz="1100" dirty="0">
                <a:latin typeface="隶书" panose="02010509060101010101" pitchFamily="49" charset="-122"/>
                <a:ea typeface="隶书" panose="02010509060101010101" pitchFamily="49" charset="-122"/>
                <a:sym typeface="宋体" panose="02010600030101010101" pitchFamily="2" charset="-122"/>
              </a:endParaRPr>
            </a:p>
          </p:txBody>
        </p:sp>
        <p:sp>
          <p:nvSpPr>
            <p:cNvPr id="18" name="矩形 5"/>
            <p:cNvSpPr>
              <a:spLocks noChangeArrowheads="1"/>
            </p:cNvSpPr>
            <p:nvPr/>
          </p:nvSpPr>
          <p:spPr bwMode="auto">
            <a:xfrm>
              <a:off x="1457106" y="2047409"/>
              <a:ext cx="1894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latin typeface="隶书" panose="02010509060101010101" pitchFamily="49" charset="-122"/>
                  <a:ea typeface="隶书" panose="02010509060101010101" pitchFamily="49" charset="-122"/>
                </a:rPr>
                <a:t>点击添加标题</a:t>
              </a:r>
              <a:endParaRPr lang="zh-CN" altLang="en-US" sz="1600" dirty="0">
                <a:latin typeface="隶书" panose="02010509060101010101" pitchFamily="49" charset="-122"/>
                <a:ea typeface="隶书" panose="02010509060101010101" pitchFamily="49" charset="-122"/>
              </a:endParaRPr>
            </a:p>
          </p:txBody>
        </p:sp>
      </p:grpSp>
      <p:cxnSp>
        <p:nvCxnSpPr>
          <p:cNvPr id="19" name="直接连接符 18"/>
          <p:cNvCxnSpPr/>
          <p:nvPr/>
        </p:nvCxnSpPr>
        <p:spPr>
          <a:xfrm>
            <a:off x="6105525" y="1407748"/>
            <a:ext cx="0" cy="42100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bwMode="auto">
          <a:xfrm>
            <a:off x="6863604" y="4314190"/>
            <a:ext cx="3191621" cy="1231106"/>
            <a:chOff x="916172" y="2047409"/>
            <a:chExt cx="2975889" cy="1231106"/>
          </a:xfrm>
        </p:grpSpPr>
        <p:sp>
          <p:nvSpPr>
            <p:cNvPr id="22" name="矩形 2"/>
            <p:cNvSpPr>
              <a:spLocks noChangeArrowheads="1"/>
            </p:cNvSpPr>
            <p:nvPr/>
          </p:nvSpPr>
          <p:spPr bwMode="auto">
            <a:xfrm>
              <a:off x="916172" y="2509074"/>
              <a:ext cx="297588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点击此处添加文本信息点击此处添加文本信息点击此处添加文本信息点击此处添加文本信息 </a:t>
              </a:r>
              <a:endParaRPr lang="zh-CN" altLang="en-US" sz="1100" dirty="0">
                <a:latin typeface="隶书" panose="02010509060101010101" pitchFamily="49" charset="-122"/>
                <a:ea typeface="隶书" panose="02010509060101010101" pitchFamily="49" charset="-122"/>
                <a:sym typeface="宋体" panose="02010600030101010101" pitchFamily="2" charset="-122"/>
              </a:endParaRPr>
            </a:p>
          </p:txBody>
        </p:sp>
        <p:sp>
          <p:nvSpPr>
            <p:cNvPr id="23" name="矩形 5"/>
            <p:cNvSpPr>
              <a:spLocks noChangeArrowheads="1"/>
            </p:cNvSpPr>
            <p:nvPr/>
          </p:nvSpPr>
          <p:spPr bwMode="auto">
            <a:xfrm>
              <a:off x="1457106" y="2047409"/>
              <a:ext cx="1894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latin typeface="隶书" panose="02010509060101010101" pitchFamily="49" charset="-122"/>
                  <a:ea typeface="隶书" panose="02010509060101010101" pitchFamily="49" charset="-122"/>
                </a:rPr>
                <a:t>点击添加标题</a:t>
              </a:r>
              <a:endParaRPr lang="zh-CN" altLang="en-US" sz="16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79503" y="1231639"/>
            <a:ext cx="3712497" cy="5551715"/>
          </a:xfrm>
          <a:prstGeom prst="rect">
            <a:avLst/>
          </a:prstGeom>
        </p:spPr>
      </p:pic>
      <p:grpSp>
        <p:nvGrpSpPr>
          <p:cNvPr id="2" name="组合 1"/>
          <p:cNvGrpSpPr/>
          <p:nvPr/>
        </p:nvGrpSpPr>
        <p:grpSpPr>
          <a:xfrm>
            <a:off x="3035483" y="1231639"/>
            <a:ext cx="1497223" cy="4711575"/>
            <a:chOff x="2763123" y="700054"/>
            <a:chExt cx="1879650" cy="5915025"/>
          </a:xfrm>
        </p:grpSpPr>
        <p:sp>
          <p:nvSpPr>
            <p:cNvPr id="12" name="Rectangle 17"/>
            <p:cNvSpPr/>
            <p:nvPr/>
          </p:nvSpPr>
          <p:spPr>
            <a:xfrm>
              <a:off x="2782223" y="700054"/>
              <a:ext cx="1860550" cy="5915025"/>
            </a:xfrm>
            <a:prstGeom prst="rect">
              <a:avLst/>
            </a:prstGeom>
            <a:solidFill>
              <a:srgbClr val="DFD9C9"/>
            </a:solidFill>
            <a:ln w="10" cap="flat" cmpd="sng">
              <a:solidFill>
                <a:schemeClr val="tx1"/>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3" name="组合 1"/>
            <p:cNvGrpSpPr/>
            <p:nvPr/>
          </p:nvGrpSpPr>
          <p:grpSpPr>
            <a:xfrm>
              <a:off x="2861598" y="778159"/>
              <a:ext cx="1701800" cy="5720802"/>
              <a:chOff x="0" y="0"/>
              <a:chExt cx="1701800" cy="6096536"/>
            </a:xfrm>
          </p:grpSpPr>
          <p:sp>
            <p:nvSpPr>
              <p:cNvPr id="14" name="Rectangle 18"/>
              <p:cNvSpPr/>
              <p:nvPr/>
            </p:nvSpPr>
            <p:spPr>
              <a:xfrm>
                <a:off x="0" y="0"/>
                <a:ext cx="1701800" cy="6094413"/>
              </a:xfrm>
              <a:prstGeom prst="rect">
                <a:avLst/>
              </a:prstGeom>
              <a:solidFill>
                <a:srgbClr val="FFFFFF"/>
              </a:solidFill>
              <a:ln w="10" cap="flat" cmpd="sng">
                <a:solidFill>
                  <a:srgbClr val="CC6600"/>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5" name="Freeform 19"/>
              <p:cNvSpPr/>
              <p:nvPr/>
            </p:nvSpPr>
            <p:spPr>
              <a:xfrm>
                <a:off x="1450975" y="10195"/>
                <a:ext cx="250825" cy="249237"/>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Freeform 20"/>
              <p:cNvSpPr/>
              <p:nvPr/>
            </p:nvSpPr>
            <p:spPr>
              <a:xfrm>
                <a:off x="7972" y="5839361"/>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D8AF74"/>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Line 21"/>
              <p:cNvSpPr/>
              <p:nvPr/>
            </p:nvSpPr>
            <p:spPr>
              <a:xfrm flipV="1">
                <a:off x="470410" y="0"/>
                <a:ext cx="0" cy="6094413"/>
              </a:xfrm>
              <a:prstGeom prst="line">
                <a:avLst/>
              </a:prstGeom>
              <a:ln w="10" cap="flat" cmpd="sng">
                <a:solidFill>
                  <a:srgbClr val="CC6600"/>
                </a:solidFill>
                <a:prstDash val="solid"/>
                <a:headEnd type="none" w="med" len="med"/>
                <a:tailEnd type="none" w="med" len="med"/>
              </a:ln>
            </p:spPr>
          </p:sp>
          <p:sp>
            <p:nvSpPr>
              <p:cNvPr id="18" name="Line 22"/>
              <p:cNvSpPr/>
              <p:nvPr/>
            </p:nvSpPr>
            <p:spPr>
              <a:xfrm>
                <a:off x="0" y="3657600"/>
                <a:ext cx="470410" cy="0"/>
              </a:xfrm>
              <a:prstGeom prst="line">
                <a:avLst/>
              </a:prstGeom>
              <a:ln w="10" cap="flat" cmpd="sng">
                <a:solidFill>
                  <a:srgbClr val="CC6600"/>
                </a:solidFill>
                <a:prstDash val="solid"/>
                <a:headEnd type="none" w="med" len="med"/>
                <a:tailEnd type="none" w="med" len="med"/>
              </a:ln>
            </p:spPr>
          </p:sp>
          <p:sp>
            <p:nvSpPr>
              <p:cNvPr id="19" name="Line 23"/>
              <p:cNvSpPr/>
              <p:nvPr/>
            </p:nvSpPr>
            <p:spPr>
              <a:xfrm>
                <a:off x="0" y="3743325"/>
                <a:ext cx="470410" cy="0"/>
              </a:xfrm>
              <a:prstGeom prst="line">
                <a:avLst/>
              </a:prstGeom>
              <a:ln w="10" cap="flat" cmpd="sng">
                <a:solidFill>
                  <a:srgbClr val="CC6600"/>
                </a:solidFill>
                <a:prstDash val="solid"/>
                <a:headEnd type="none" w="med" len="med"/>
                <a:tailEnd type="none" w="med" len="med"/>
              </a:ln>
            </p:spPr>
          </p:sp>
        </p:grpSp>
        <p:sp>
          <p:nvSpPr>
            <p:cNvPr id="20" name="TextBox 63"/>
            <p:cNvSpPr txBox="1"/>
            <p:nvPr/>
          </p:nvSpPr>
          <p:spPr>
            <a:xfrm>
              <a:off x="3476119" y="1190277"/>
              <a:ext cx="1004614" cy="4305934"/>
            </a:xfrm>
            <a:prstGeom prst="rect">
              <a:avLst/>
            </a:prstGeom>
            <a:noFill/>
            <a:ln w="9525">
              <a:noFill/>
            </a:ln>
          </p:spPr>
          <p:txBody>
            <a:bodyPr vert="eaVert" wrap="square">
              <a:spAutoFit/>
            </a:bodyPr>
            <a:lstStyle/>
            <a:p>
              <a:r>
                <a:rPr lang="zh-CN" altLang="en-US" sz="4000" dirty="0">
                  <a:solidFill>
                    <a:schemeClr val="tx1"/>
                  </a:solidFill>
                  <a:latin typeface="隶书" panose="02010509060101010101" pitchFamily="49" charset="-122"/>
                  <a:ea typeface="隶书" panose="02010509060101010101" pitchFamily="49" charset="-122"/>
                </a:rPr>
                <a:t>点击添加标题</a:t>
              </a:r>
              <a:endParaRPr lang="zh-CN" altLang="en-US" sz="4000" dirty="0">
                <a:solidFill>
                  <a:schemeClr val="tx1"/>
                </a:solidFill>
                <a:latin typeface="隶书" panose="02010509060101010101" pitchFamily="49" charset="-122"/>
                <a:ea typeface="隶书" panose="02010509060101010101" pitchFamily="49" charset="-122"/>
              </a:endParaRPr>
            </a:p>
          </p:txBody>
        </p:sp>
        <p:sp>
          <p:nvSpPr>
            <p:cNvPr id="21" name="TextBox 64"/>
            <p:cNvSpPr txBox="1"/>
            <p:nvPr/>
          </p:nvSpPr>
          <p:spPr>
            <a:xfrm>
              <a:off x="2763123" y="1027079"/>
              <a:ext cx="618225" cy="3019426"/>
            </a:xfrm>
            <a:prstGeom prst="rect">
              <a:avLst/>
            </a:prstGeom>
            <a:noFill/>
            <a:ln w="9525">
              <a:noFill/>
            </a:ln>
          </p:spPr>
          <p:txBody>
            <a:bodyPr vert="eaVert">
              <a:spAutoFit/>
            </a:bodyPr>
            <a:lstStyle/>
            <a:p>
              <a:pPr algn="dist"/>
              <a:r>
                <a:rPr lang="zh-CN" altLang="en-US" sz="2000" dirty="0">
                  <a:solidFill>
                    <a:schemeClr val="tx1"/>
                  </a:solidFill>
                  <a:latin typeface="隶书" panose="02010509060101010101" pitchFamily="49" charset="-122"/>
                  <a:ea typeface="隶书" panose="02010509060101010101" pitchFamily="49" charset="-122"/>
                </a:rPr>
                <a:t>水墨中国风</a:t>
              </a:r>
              <a:endParaRPr lang="zh-CN" altLang="en-US" sz="2000" dirty="0">
                <a:solidFill>
                  <a:schemeClr val="tx1"/>
                </a:solidFill>
                <a:latin typeface="隶书" panose="02010509060101010101" pitchFamily="49" charset="-122"/>
                <a:ea typeface="隶书" panose="02010509060101010101" pitchFamily="49" charset="-122"/>
              </a:endParaRPr>
            </a:p>
          </p:txBody>
        </p:sp>
        <p:sp>
          <p:nvSpPr>
            <p:cNvPr id="22" name="TextBox 65"/>
            <p:cNvSpPr txBox="1"/>
            <p:nvPr/>
          </p:nvSpPr>
          <p:spPr>
            <a:xfrm>
              <a:off x="2804602" y="4340569"/>
              <a:ext cx="538106" cy="2106612"/>
            </a:xfrm>
            <a:prstGeom prst="rect">
              <a:avLst/>
            </a:prstGeom>
            <a:noFill/>
            <a:ln w="9525">
              <a:noFill/>
            </a:ln>
          </p:spPr>
          <p:txBody>
            <a:bodyPr vert="eaVert">
              <a:spAutoFit/>
            </a:bodyPr>
            <a:lstStyle/>
            <a:p>
              <a:r>
                <a:rPr lang="zh-CN" altLang="en-US" sz="1600" dirty="0" smtClean="0">
                  <a:solidFill>
                    <a:schemeClr val="tx1"/>
                  </a:solidFill>
                  <a:latin typeface="隶书" panose="02010509060101010101" pitchFamily="49" charset="-122"/>
                  <a:ea typeface="隶书" panose="02010509060101010101" pitchFamily="49" charset="-122"/>
                </a:rPr>
                <a:t>汇报人：小木头</a:t>
              </a:r>
              <a:endParaRPr lang="zh-CN" altLang="en-US" sz="1600" dirty="0">
                <a:solidFill>
                  <a:schemeClr val="tx1"/>
                </a:solidFill>
                <a:latin typeface="隶书" panose="02010509060101010101" pitchFamily="49" charset="-122"/>
                <a:ea typeface="隶书" panose="02010509060101010101" pitchFamily="49" charset="-122"/>
              </a:endParaRPr>
            </a:p>
          </p:txBody>
        </p:sp>
        <p:pic>
          <p:nvPicPr>
            <p:cNvPr id="23" name="图片 44"/>
            <p:cNvPicPr>
              <a:picLocks noChangeAspect="1"/>
            </p:cNvPicPr>
            <p:nvPr/>
          </p:nvPicPr>
          <p:blipFill>
            <a:blip r:embed="rId2"/>
            <a:stretch>
              <a:fillRect/>
            </a:stretch>
          </p:blipFill>
          <p:spPr>
            <a:xfrm>
              <a:off x="3732783" y="5737827"/>
              <a:ext cx="515938" cy="51752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20750" y="1642532"/>
            <a:ext cx="10350500" cy="445346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30923" y="2682026"/>
            <a:ext cx="6001643" cy="2533442"/>
          </a:xfrm>
          <a:prstGeom prst="rect">
            <a:avLst/>
          </a:prstGeom>
          <a:noFill/>
        </p:spPr>
        <p:txBody>
          <a:bodyPr vert="eaVert" wrap="square" rtlCol="0">
            <a:spAutoFit/>
          </a:bodyPr>
          <a:lstStyle/>
          <a:p>
            <a:pPr>
              <a:lnSpc>
                <a:spcPct val="300000"/>
              </a:lnSpc>
            </a:pPr>
            <a:r>
              <a:rPr lang="zh-CN" altLang="en-US" sz="14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p:txBody>
      </p:sp>
      <p:grpSp>
        <p:nvGrpSpPr>
          <p:cNvPr id="7" name="组合 6"/>
          <p:cNvGrpSpPr/>
          <p:nvPr/>
        </p:nvGrpSpPr>
        <p:grpSpPr>
          <a:xfrm>
            <a:off x="8028999" y="2682026"/>
            <a:ext cx="2564525" cy="2533442"/>
            <a:chOff x="1085274" y="2295525"/>
            <a:chExt cx="2564525" cy="2533442"/>
          </a:xfrm>
        </p:grpSpPr>
        <p:pic>
          <p:nvPicPr>
            <p:cNvPr id="8" name="图片 7"/>
            <p:cNvPicPr>
              <a:picLocks noChangeAspect="1"/>
            </p:cNvPicPr>
            <p:nvPr/>
          </p:nvPicPr>
          <p:blipFill>
            <a:blip r:embed="rId1">
              <a:duotone>
                <a:schemeClr val="accent3">
                  <a:shade val="45000"/>
                  <a:satMod val="135000"/>
                </a:schemeClr>
                <a:prstClr val="white"/>
              </a:duotone>
              <a:extLst>
                <a:ext uri="{BEBA8EAE-BF5A-486C-A8C5-ECC9F3942E4B}">
                  <a14:imgProps xmlns:a14="http://schemas.microsoft.com/office/drawing/2010/main">
                    <a14:imgLayer r:embed="rId2">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1085274" y="2410390"/>
              <a:ext cx="2564525" cy="2418577"/>
            </a:xfrm>
            <a:prstGeom prst="rect">
              <a:avLst/>
            </a:prstGeom>
          </p:spPr>
        </p:pic>
        <p:sp>
          <p:nvSpPr>
            <p:cNvPr id="9" name="矩形 8"/>
            <p:cNvSpPr/>
            <p:nvPr/>
          </p:nvSpPr>
          <p:spPr>
            <a:xfrm>
              <a:off x="1928796" y="2295525"/>
              <a:ext cx="866775" cy="2533442"/>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1296" y="2410390"/>
              <a:ext cx="861774" cy="2349361"/>
            </a:xfrm>
            <a:prstGeom prst="rect">
              <a:avLst/>
            </a:prstGeom>
            <a:noFill/>
          </p:spPr>
          <p:txBody>
            <a:bodyPr vert="eaVert" wrap="none" rtlCol="0">
              <a:spAutoFit/>
            </a:bodyPr>
            <a:lstStyle/>
            <a:p>
              <a:r>
                <a:rPr lang="zh-CN" altLang="en-US" sz="4400" dirty="0">
                  <a:latin typeface="隶书" panose="02010509060101010101" pitchFamily="49" charset="-122"/>
                  <a:ea typeface="隶书" panose="02010509060101010101" pitchFamily="49" charset="-122"/>
                </a:rPr>
                <a:t>添加标题</a:t>
              </a:r>
              <a:endParaRPr lang="zh-CN" altLang="en-US" sz="44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7439" y="1642545"/>
            <a:ext cx="2870011" cy="4291851"/>
          </a:xfrm>
          <a:prstGeom prst="rect">
            <a:avLst/>
          </a:prstGeom>
        </p:spPr>
      </p:pic>
      <p:grpSp>
        <p:nvGrpSpPr>
          <p:cNvPr id="2" name="组合 1"/>
          <p:cNvGrpSpPr/>
          <p:nvPr/>
        </p:nvGrpSpPr>
        <p:grpSpPr>
          <a:xfrm>
            <a:off x="3842144" y="1649010"/>
            <a:ext cx="3379322" cy="4085556"/>
            <a:chOff x="4165994" y="1764683"/>
            <a:chExt cx="3379322" cy="4085556"/>
          </a:xfrm>
        </p:grpSpPr>
        <p:cxnSp>
          <p:nvCxnSpPr>
            <p:cNvPr id="13" name="直接连接符 12"/>
            <p:cNvCxnSpPr>
              <a:endCxn id="38" idx="2"/>
            </p:cNvCxnSpPr>
            <p:nvPr/>
          </p:nvCxnSpPr>
          <p:spPr>
            <a:xfrm>
              <a:off x="4229494" y="2164846"/>
              <a:ext cx="17438" cy="329446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65994" y="2118655"/>
              <a:ext cx="161875" cy="3340657"/>
              <a:chOff x="6397434" y="2152717"/>
              <a:chExt cx="161875" cy="3340657"/>
            </a:xfrm>
          </p:grpSpPr>
          <p:sp>
            <p:nvSpPr>
              <p:cNvPr id="35" name="矩形 34"/>
              <p:cNvSpPr/>
              <p:nvPr/>
            </p:nvSpPr>
            <p:spPr>
              <a:xfrm>
                <a:off x="6397434" y="2152717"/>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sp>
            <p:nvSpPr>
              <p:cNvPr id="37" name="矩形 36"/>
              <p:cNvSpPr/>
              <p:nvPr/>
            </p:nvSpPr>
            <p:spPr>
              <a:xfrm>
                <a:off x="6397434" y="3742108"/>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sp>
            <p:nvSpPr>
              <p:cNvPr id="38" name="矩形 37"/>
              <p:cNvSpPr/>
              <p:nvPr/>
            </p:nvSpPr>
            <p:spPr>
              <a:xfrm>
                <a:off x="6397434" y="5331499"/>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grpSp>
        <p:sp>
          <p:nvSpPr>
            <p:cNvPr id="22" name="Oval 65"/>
            <p:cNvSpPr>
              <a:spLocks noChangeArrowheads="1"/>
            </p:cNvSpPr>
            <p:nvPr/>
          </p:nvSpPr>
          <p:spPr bwMode="auto">
            <a:xfrm>
              <a:off x="5037139" y="5181753"/>
              <a:ext cx="53975" cy="53975"/>
            </a:xfrm>
            <a:prstGeom prst="ellipse">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4530">
                <a:defRPr/>
              </a:pPr>
              <a:endParaRPr lang="zh-CN" altLang="en-US" sz="1600" noProof="1">
                <a:latin typeface="隶书" panose="02010509060101010101" pitchFamily="49" charset="-122"/>
                <a:ea typeface="隶书" panose="02010509060101010101" pitchFamily="49" charset="-122"/>
              </a:endParaRPr>
            </a:p>
          </p:txBody>
        </p:sp>
        <p:grpSp>
          <p:nvGrpSpPr>
            <p:cNvPr id="24" name="组合 23"/>
            <p:cNvGrpSpPr/>
            <p:nvPr/>
          </p:nvGrpSpPr>
          <p:grpSpPr>
            <a:xfrm>
              <a:off x="4482093" y="4864717"/>
              <a:ext cx="3063223" cy="985522"/>
              <a:chOff x="6782826" y="5497826"/>
              <a:chExt cx="3063223" cy="985522"/>
            </a:xfrm>
          </p:grpSpPr>
          <p:sp>
            <p:nvSpPr>
              <p:cNvPr id="31" name="Rectangle 8"/>
              <p:cNvSpPr/>
              <p:nvPr/>
            </p:nvSpPr>
            <p:spPr>
              <a:xfrm>
                <a:off x="6802880" y="5837017"/>
                <a:ext cx="3043169"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32" name="Rectangle 8"/>
              <p:cNvSpPr/>
              <p:nvPr/>
            </p:nvSpPr>
            <p:spPr>
              <a:xfrm>
                <a:off x="6782826" y="5497826"/>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nvGrpSpPr>
            <p:cNvPr id="25" name="组合 24"/>
            <p:cNvGrpSpPr/>
            <p:nvPr/>
          </p:nvGrpSpPr>
          <p:grpSpPr>
            <a:xfrm>
              <a:off x="4482093" y="3314700"/>
              <a:ext cx="3010019" cy="985522"/>
              <a:chOff x="6767905" y="4945978"/>
              <a:chExt cx="3010019" cy="985522"/>
            </a:xfrm>
          </p:grpSpPr>
          <p:sp>
            <p:nvSpPr>
              <p:cNvPr id="29" name="Rectangle 8"/>
              <p:cNvSpPr/>
              <p:nvPr/>
            </p:nvSpPr>
            <p:spPr>
              <a:xfrm>
                <a:off x="6787959" y="5285169"/>
                <a:ext cx="2989965"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30" name="Rectangle 8"/>
              <p:cNvSpPr/>
              <p:nvPr/>
            </p:nvSpPr>
            <p:spPr>
              <a:xfrm>
                <a:off x="6767905" y="4945978"/>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nvGrpSpPr>
            <p:cNvPr id="26" name="组合 25"/>
            <p:cNvGrpSpPr/>
            <p:nvPr/>
          </p:nvGrpSpPr>
          <p:grpSpPr>
            <a:xfrm>
              <a:off x="4482093" y="1764683"/>
              <a:ext cx="2992581" cy="985522"/>
              <a:chOff x="6767905" y="4945978"/>
              <a:chExt cx="2992581" cy="985522"/>
            </a:xfrm>
          </p:grpSpPr>
          <p:sp>
            <p:nvSpPr>
              <p:cNvPr id="27" name="Rectangle 8"/>
              <p:cNvSpPr/>
              <p:nvPr/>
            </p:nvSpPr>
            <p:spPr>
              <a:xfrm>
                <a:off x="6787959" y="5285169"/>
                <a:ext cx="2972527"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28" name="Rectangle 8"/>
              <p:cNvSpPr/>
              <p:nvPr/>
            </p:nvSpPr>
            <p:spPr>
              <a:xfrm>
                <a:off x="6767905" y="4945978"/>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grpSp>
        <p:nvGrpSpPr>
          <p:cNvPr id="39" name="组合 38"/>
          <p:cNvGrpSpPr/>
          <p:nvPr/>
        </p:nvGrpSpPr>
        <p:grpSpPr>
          <a:xfrm>
            <a:off x="7723308" y="1649010"/>
            <a:ext cx="3379322" cy="4085556"/>
            <a:chOff x="4165994" y="1764683"/>
            <a:chExt cx="3379322" cy="4085556"/>
          </a:xfrm>
        </p:grpSpPr>
        <p:cxnSp>
          <p:nvCxnSpPr>
            <p:cNvPr id="40" name="直接连接符 39"/>
            <p:cNvCxnSpPr>
              <a:endCxn id="54" idx="2"/>
            </p:cNvCxnSpPr>
            <p:nvPr/>
          </p:nvCxnSpPr>
          <p:spPr>
            <a:xfrm>
              <a:off x="4229494" y="2164846"/>
              <a:ext cx="17438" cy="329446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165994" y="2118655"/>
              <a:ext cx="161875" cy="3340657"/>
              <a:chOff x="6397434" y="2152717"/>
              <a:chExt cx="161875" cy="3340657"/>
            </a:xfrm>
          </p:grpSpPr>
          <p:sp>
            <p:nvSpPr>
              <p:cNvPr id="52" name="矩形 51"/>
              <p:cNvSpPr/>
              <p:nvPr/>
            </p:nvSpPr>
            <p:spPr>
              <a:xfrm>
                <a:off x="6397434" y="2152717"/>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sp>
            <p:nvSpPr>
              <p:cNvPr id="53" name="矩形 52"/>
              <p:cNvSpPr/>
              <p:nvPr/>
            </p:nvSpPr>
            <p:spPr>
              <a:xfrm>
                <a:off x="6397434" y="3742108"/>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sp>
            <p:nvSpPr>
              <p:cNvPr id="54" name="矩形 53"/>
              <p:cNvSpPr/>
              <p:nvPr/>
            </p:nvSpPr>
            <p:spPr>
              <a:xfrm>
                <a:off x="6397434" y="5331499"/>
                <a:ext cx="161875" cy="161875"/>
              </a:xfrm>
              <a:prstGeom prst="rect">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1" hangingPunct="1">
                  <a:defRPr/>
                </a:pPr>
                <a:endParaRPr lang="zh-CN" altLang="en-US" sz="1000" dirty="0">
                  <a:solidFill>
                    <a:schemeClr val="tx1"/>
                  </a:solidFill>
                  <a:latin typeface="隶书" panose="02010509060101010101" pitchFamily="49" charset="-122"/>
                  <a:ea typeface="隶书" panose="02010509060101010101" pitchFamily="49" charset="-122"/>
                </a:endParaRPr>
              </a:p>
            </p:txBody>
          </p:sp>
        </p:grpSp>
        <p:sp>
          <p:nvSpPr>
            <p:cNvPr id="42" name="Oval 65"/>
            <p:cNvSpPr>
              <a:spLocks noChangeArrowheads="1"/>
            </p:cNvSpPr>
            <p:nvPr/>
          </p:nvSpPr>
          <p:spPr bwMode="auto">
            <a:xfrm>
              <a:off x="5037139" y="5181753"/>
              <a:ext cx="53975" cy="53975"/>
            </a:xfrm>
            <a:prstGeom prst="ellipse">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4530">
                <a:defRPr/>
              </a:pPr>
              <a:endParaRPr lang="zh-CN" altLang="en-US" sz="1600" noProof="1">
                <a:latin typeface="隶书" panose="02010509060101010101" pitchFamily="49" charset="-122"/>
                <a:ea typeface="隶书" panose="02010509060101010101" pitchFamily="49" charset="-122"/>
              </a:endParaRPr>
            </a:p>
          </p:txBody>
        </p:sp>
        <p:grpSp>
          <p:nvGrpSpPr>
            <p:cNvPr id="43" name="组合 42"/>
            <p:cNvGrpSpPr/>
            <p:nvPr/>
          </p:nvGrpSpPr>
          <p:grpSpPr>
            <a:xfrm>
              <a:off x="4482093" y="4864717"/>
              <a:ext cx="3063223" cy="985522"/>
              <a:chOff x="6782826" y="5497826"/>
              <a:chExt cx="3063223" cy="985522"/>
            </a:xfrm>
          </p:grpSpPr>
          <p:sp>
            <p:nvSpPr>
              <p:cNvPr id="50" name="Rectangle 8"/>
              <p:cNvSpPr/>
              <p:nvPr/>
            </p:nvSpPr>
            <p:spPr>
              <a:xfrm>
                <a:off x="6802880" y="5837017"/>
                <a:ext cx="3043169"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51" name="Rectangle 8"/>
              <p:cNvSpPr/>
              <p:nvPr/>
            </p:nvSpPr>
            <p:spPr>
              <a:xfrm>
                <a:off x="6782826" y="5497826"/>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nvGrpSpPr>
            <p:cNvPr id="44" name="组合 43"/>
            <p:cNvGrpSpPr/>
            <p:nvPr/>
          </p:nvGrpSpPr>
          <p:grpSpPr>
            <a:xfrm>
              <a:off x="4482093" y="3314700"/>
              <a:ext cx="3010019" cy="985522"/>
              <a:chOff x="6767905" y="4945978"/>
              <a:chExt cx="3010019" cy="985522"/>
            </a:xfrm>
          </p:grpSpPr>
          <p:sp>
            <p:nvSpPr>
              <p:cNvPr id="48" name="Rectangle 8"/>
              <p:cNvSpPr/>
              <p:nvPr/>
            </p:nvSpPr>
            <p:spPr>
              <a:xfrm>
                <a:off x="6787959" y="5285169"/>
                <a:ext cx="2989965"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49" name="Rectangle 8"/>
              <p:cNvSpPr/>
              <p:nvPr/>
            </p:nvSpPr>
            <p:spPr>
              <a:xfrm>
                <a:off x="6767905" y="4945978"/>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nvGrpSpPr>
            <p:cNvPr id="45" name="组合 44"/>
            <p:cNvGrpSpPr/>
            <p:nvPr/>
          </p:nvGrpSpPr>
          <p:grpSpPr>
            <a:xfrm>
              <a:off x="4482093" y="1764683"/>
              <a:ext cx="2992581" cy="985522"/>
              <a:chOff x="6767905" y="4945978"/>
              <a:chExt cx="2992581" cy="985522"/>
            </a:xfrm>
          </p:grpSpPr>
          <p:sp>
            <p:nvSpPr>
              <p:cNvPr id="46" name="Rectangle 8"/>
              <p:cNvSpPr/>
              <p:nvPr/>
            </p:nvSpPr>
            <p:spPr>
              <a:xfrm>
                <a:off x="6787959" y="5285169"/>
                <a:ext cx="2972527" cy="646331"/>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隶书" panose="02010509060101010101" pitchFamily="49" charset="-122"/>
                    <a:ea typeface="隶书" panose="02010509060101010101" pitchFamily="49" charset="-122"/>
                    <a:sym typeface="Times New Roman" panose="02020603050405020304" pitchFamily="18" charset="0"/>
                  </a:rPr>
                  <a:t>单击此处添加文字内容单击此处添加文字内容 单击此处添加文字内容 </a:t>
                </a:r>
                <a:endParaRPr lang="zh-CN" altLang="en-US" sz="1200" dirty="0">
                  <a:latin typeface="隶书" panose="02010509060101010101" pitchFamily="49" charset="-122"/>
                  <a:ea typeface="隶书" panose="02010509060101010101" pitchFamily="49" charset="-122"/>
                  <a:sym typeface="Times New Roman" panose="02020603050405020304" pitchFamily="18" charset="0"/>
                </a:endParaRPr>
              </a:p>
            </p:txBody>
          </p:sp>
          <p:sp>
            <p:nvSpPr>
              <p:cNvPr id="47" name="Rectangle 8"/>
              <p:cNvSpPr/>
              <p:nvPr/>
            </p:nvSpPr>
            <p:spPr>
              <a:xfrm>
                <a:off x="6767905" y="4945978"/>
                <a:ext cx="2774858" cy="481863"/>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latin typeface="隶书" panose="02010509060101010101" pitchFamily="49" charset="-122"/>
                    <a:ea typeface="隶书" panose="02010509060101010101" pitchFamily="49" charset="-122"/>
                    <a:sym typeface="Times New Roman" panose="02020603050405020304" pitchFamily="18" charset="0"/>
                  </a:rPr>
                  <a:t>点击添加标题</a:t>
                </a:r>
                <a:endParaRPr lang="zh-CN" altLang="en-US" sz="2000" b="1" dirty="0">
                  <a:latin typeface="隶书" panose="02010509060101010101" pitchFamily="49" charset="-122"/>
                  <a:ea typeface="隶书" panose="02010509060101010101" pitchFamily="49" charset="-122"/>
                  <a:sym typeface="Calibri" panose="020F050202020403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MH_TYPE" val="#NeiR#"/>
  <p:tag name="MH_NUMBER" val="1"/>
  <p:tag name="MH_CATEGORY" val="#QiTTB#"/>
  <p:tag name="MH_LAYOUT" val="SubTitleText"/>
  <p:tag name="MH" val="20170707234141"/>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1548</Words>
  <Application>WPS 演示</Application>
  <PresentationFormat>宽屏</PresentationFormat>
  <Paragraphs>168</Paragraphs>
  <Slides>16</Slides>
  <Notes>1</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16</vt:i4>
      </vt:variant>
    </vt:vector>
  </HeadingPairs>
  <TitlesOfParts>
    <vt:vector size="34" baseType="lpstr">
      <vt:lpstr>Arial</vt:lpstr>
      <vt:lpstr>宋体</vt:lpstr>
      <vt:lpstr>Wingdings</vt:lpstr>
      <vt:lpstr>楷体</vt:lpstr>
      <vt:lpstr>TypeLand 康熙字典體試用版</vt:lpstr>
      <vt:lpstr>隶书</vt:lpstr>
      <vt:lpstr>Calibri</vt:lpstr>
      <vt:lpstr>Times New Roman</vt:lpstr>
      <vt:lpstr>微软雅黑</vt:lpstr>
      <vt:lpstr>GeosansLight</vt:lpstr>
      <vt:lpstr>Open Sans</vt:lpstr>
      <vt:lpstr>MingLiU</vt:lpstr>
      <vt:lpstr>Arial Unicode MS</vt:lpstr>
      <vt:lpstr>等线 Light</vt:lpstr>
      <vt:lpstr>★日文毛笔</vt:lpstr>
      <vt:lpstr>等线</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2018-03-20T13:16:03Z</dcterms:created>
  <dcterms:modified xsi:type="dcterms:W3CDTF">2018-03-20T13:16:10Z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