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6" r:id="rId10"/>
    <p:sldId id="263" r:id="rId11"/>
    <p:sldId id="264" r:id="rId12"/>
    <p:sldId id="265" r:id="rId13"/>
    <p:sldId id="267" r:id="rId14"/>
    <p:sldId id="271"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9BB0"/>
    <a:srgbClr val="EBEBEB"/>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3C19C98-9923-4E5C-8B53-3B8313BE58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99E062-A7B2-4394-BB93-9700A69198C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C19C98-9923-4E5C-8B53-3B8313BE588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99E062-A7B2-4394-BB93-9700A69198C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1"/>
            <a:ext cx="12192000" cy="6858001"/>
          </a:xfrm>
          <a:prstGeom prst="rect">
            <a:avLst/>
          </a:prstGeom>
        </p:spPr>
      </p:pic>
      <p:sp>
        <p:nvSpPr>
          <p:cNvPr id="6" name="矩形 5"/>
          <p:cNvSpPr/>
          <p:nvPr/>
        </p:nvSpPr>
        <p:spPr>
          <a:xfrm>
            <a:off x="1113150" y="791569"/>
            <a:ext cx="1661993" cy="3193576"/>
          </a:xfrm>
          <a:prstGeom prst="rect">
            <a:avLst/>
          </a:prstGeom>
        </p:spPr>
        <p:txBody>
          <a:bodyPr vert="eaVert" wrap="square">
            <a:spAutoFit/>
          </a:bodyPr>
          <a:lstStyle/>
          <a:p>
            <a:pPr algn="dist"/>
            <a:r>
              <a:rPr lang="zh-CN" altLang="en-US" sz="9600" b="1" dirty="0" smtClean="0">
                <a:solidFill>
                  <a:srgbClr val="809BB0"/>
                </a:solidFill>
                <a:latin typeface="微软雅黑" panose="020B0503020204020204" pitchFamily="34" charset="-122"/>
                <a:ea typeface="微软雅黑" panose="020B0503020204020204" pitchFamily="34" charset="-122"/>
              </a:rPr>
              <a:t>健康</a:t>
            </a:r>
            <a:endParaRPr lang="zh-CN" altLang="en-US" sz="9600" dirty="0">
              <a:solidFill>
                <a:srgbClr val="809BB0"/>
              </a:solidFill>
            </a:endParaRPr>
          </a:p>
        </p:txBody>
      </p:sp>
      <p:sp>
        <p:nvSpPr>
          <p:cNvPr id="7" name="矩形 6"/>
          <p:cNvSpPr/>
          <p:nvPr/>
        </p:nvSpPr>
        <p:spPr>
          <a:xfrm>
            <a:off x="3260497" y="3600115"/>
            <a:ext cx="1015663" cy="1647134"/>
          </a:xfrm>
          <a:prstGeom prst="rect">
            <a:avLst/>
          </a:prstGeom>
        </p:spPr>
        <p:txBody>
          <a:bodyPr vert="eaVert" wrap="square">
            <a:spAutoFit/>
          </a:bodyPr>
          <a:lstStyle/>
          <a:p>
            <a:pPr algn="dist"/>
            <a:r>
              <a:rPr lang="zh-CN" altLang="en-US" sz="5400" b="1" dirty="0" smtClean="0">
                <a:solidFill>
                  <a:srgbClr val="809BB0"/>
                </a:solidFill>
                <a:latin typeface="微软雅黑" panose="020B0503020204020204" pitchFamily="34" charset="-122"/>
                <a:ea typeface="微软雅黑" panose="020B0503020204020204" pitchFamily="34" charset="-122"/>
              </a:rPr>
              <a:t>美味</a:t>
            </a:r>
            <a:endParaRPr lang="zh-CN" altLang="en-US" sz="5400" dirty="0">
              <a:solidFill>
                <a:srgbClr val="809BB0"/>
              </a:solidFill>
            </a:endParaRPr>
          </a:p>
        </p:txBody>
      </p:sp>
      <p:cxnSp>
        <p:nvCxnSpPr>
          <p:cNvPr id="9" name="直接连接符 8"/>
          <p:cNvCxnSpPr/>
          <p:nvPr/>
        </p:nvCxnSpPr>
        <p:spPr>
          <a:xfrm>
            <a:off x="873457" y="518612"/>
            <a:ext cx="0" cy="4121624"/>
          </a:xfrm>
          <a:prstGeom prst="line">
            <a:avLst/>
          </a:prstGeom>
          <a:ln w="38100">
            <a:solidFill>
              <a:srgbClr val="809BB0"/>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3287793" y="3299447"/>
            <a:ext cx="1015663" cy="2248470"/>
          </a:xfrm>
          <a:prstGeom prst="roundRect">
            <a:avLst/>
          </a:prstGeom>
          <a:noFill/>
          <a:ln>
            <a:solidFill>
              <a:srgbClr val="809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13150" y="4222997"/>
            <a:ext cx="1907654" cy="430887"/>
          </a:xfrm>
          <a:prstGeom prst="rect">
            <a:avLst/>
          </a:prstGeom>
          <a:noFill/>
        </p:spPr>
        <p:txBody>
          <a:bodyPr wrap="square" lIns="0" tIns="0" rIns="0" bIns="0" rtlCol="0">
            <a:spAutoFit/>
          </a:bodyPr>
          <a:lstStyle/>
          <a:p>
            <a:pPr algn="dist"/>
            <a:r>
              <a:rPr lang="zh-CN" altLang="en-US" sz="2800" b="1" dirty="0" smtClean="0">
                <a:solidFill>
                  <a:srgbClr val="809BB0"/>
                </a:solidFill>
                <a:latin typeface="黑体" panose="02010609060101010101" pitchFamily="49" charset="-122"/>
                <a:ea typeface="黑体" panose="02010609060101010101" pitchFamily="49" charset="-122"/>
              </a:rPr>
              <a:t>餐饮活动</a:t>
            </a:r>
            <a:endParaRPr lang="zh-CN" altLang="en-US" sz="2800" b="1" dirty="0">
              <a:solidFill>
                <a:srgbClr val="809BB0"/>
              </a:solidFill>
              <a:latin typeface="黑体" panose="02010609060101010101" pitchFamily="49" charset="-122"/>
              <a:ea typeface="黑体" panose="02010609060101010101" pitchFamily="49"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a:off x="1401170" y="0"/>
            <a:ext cx="9389660" cy="6858000"/>
          </a:xfrm>
          <a:prstGeom prst="parallelogram">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90807" y="1890092"/>
            <a:ext cx="2810385" cy="2646878"/>
          </a:xfrm>
          <a:prstGeom prst="rect">
            <a:avLst/>
          </a:prstGeom>
          <a:noFill/>
        </p:spPr>
        <p:txBody>
          <a:bodyPr wrap="none">
            <a:spAutoFit/>
          </a:bodyPr>
          <a:lstStyle/>
          <a:p>
            <a:r>
              <a:rPr lang="en-US" altLang="zh-CN" sz="16600" b="1" dirty="0" smtClean="0">
                <a:solidFill>
                  <a:srgbClr val="809B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16600" b="1" dirty="0">
              <a:solidFill>
                <a:srgbClr val="809BB0"/>
              </a:solidFill>
              <a:effectLst>
                <a:outerShdw blurRad="38100" dist="38100" dir="2700000" algn="tl">
                  <a:srgbClr val="000000">
                    <a:alpha val="43137"/>
                  </a:srgbClr>
                </a:outerShdw>
              </a:effectLst>
            </a:endParaRPr>
          </a:p>
        </p:txBody>
      </p:sp>
      <p:sp>
        <p:nvSpPr>
          <p:cNvPr id="5" name="矩形 4"/>
          <p:cNvSpPr/>
          <p:nvPr/>
        </p:nvSpPr>
        <p:spPr>
          <a:xfrm>
            <a:off x="4517954" y="4275360"/>
            <a:ext cx="3156089" cy="523220"/>
          </a:xfrm>
          <a:prstGeom prst="rect">
            <a:avLst/>
          </a:prstGeom>
        </p:spPr>
        <p:txBody>
          <a:bodyPr wrap="square">
            <a:spAutoFit/>
          </a:bodyPr>
          <a:lstStyle/>
          <a:p>
            <a:pPr algn="dist"/>
            <a:r>
              <a:rPr lang="zh-CN" altLang="en-US" sz="2800" b="1" dirty="0" smtClean="0">
                <a:latin typeface="微软雅黑" panose="020B0503020204020204" pitchFamily="34" charset="-122"/>
                <a:ea typeface="微软雅黑" panose="020B0503020204020204" pitchFamily="34" charset="-122"/>
              </a:rPr>
              <a:t>单击此处添加标题</a:t>
            </a:r>
            <a:endParaRPr lang="zh-CN" altLang="en-US" sz="28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64918" y="345001"/>
            <a:ext cx="2862164" cy="523220"/>
          </a:xfrm>
          <a:prstGeom prst="rect">
            <a:avLst/>
          </a:prstGeom>
          <a:noFill/>
        </p:spPr>
        <p:txBody>
          <a:bodyPr wrap="square" rtlCol="0">
            <a:spAutoFit/>
          </a:bodyPr>
          <a:lstStyle/>
          <a:p>
            <a:pPr algn="dist"/>
            <a:r>
              <a:rPr lang="zh-CN" altLang="en-US" sz="2800" b="1" dirty="0" smtClean="0">
                <a:latin typeface="微软雅黑" panose="020B0503020204020204" pitchFamily="34" charset="-122"/>
                <a:ea typeface="微软雅黑" panose="020B0503020204020204" pitchFamily="34" charset="-122"/>
              </a:rPr>
              <a:t>单击添加标题</a:t>
            </a:r>
            <a:endParaRPr lang="en-US" altLang="zh-CN" sz="2800" b="1" dirty="0" smtClean="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54020" y="1994756"/>
            <a:ext cx="6127923" cy="4031140"/>
          </a:xfrm>
          <a:prstGeom prst="rect">
            <a:avLst/>
          </a:prstGeom>
        </p:spPr>
      </p:pic>
      <p:sp>
        <p:nvSpPr>
          <p:cNvPr id="4" name="矩形 3"/>
          <p:cNvSpPr/>
          <p:nvPr/>
        </p:nvSpPr>
        <p:spPr>
          <a:xfrm>
            <a:off x="6581943" y="1994756"/>
            <a:ext cx="5610057" cy="40311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7162386" y="2631902"/>
            <a:ext cx="4449170" cy="2756848"/>
          </a:xfrm>
          <a:prstGeom prst="roundRect">
            <a:avLst>
              <a:gd name="adj" fmla="val 6271"/>
            </a:avLst>
          </a:prstGeom>
          <a:solidFill>
            <a:srgbClr val="809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5"/>
          <p:cNvSpPr txBox="1">
            <a:spLocks noChangeArrowheads="1"/>
          </p:cNvSpPr>
          <p:nvPr/>
        </p:nvSpPr>
        <p:spPr bwMode="auto">
          <a:xfrm>
            <a:off x="7901393" y="2888967"/>
            <a:ext cx="2971156"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pPr>
            <a:r>
              <a:rPr lang="zh-CN" altLang="en-US" sz="2400" b="1" dirty="0" smtClean="0"/>
              <a:t>输入标题</a:t>
            </a:r>
            <a:endParaRPr lang="en-US" altLang="zh-CN" sz="2400" b="1" dirty="0"/>
          </a:p>
          <a:p>
            <a:pPr algn="ctr">
              <a:lnSpc>
                <a:spcPct val="150000"/>
              </a:lnSpc>
            </a:pPr>
            <a:r>
              <a:rPr lang="zh-CN" altLang="en-US" sz="1200" dirty="0" smtClean="0"/>
              <a:t>点击</a:t>
            </a:r>
            <a:r>
              <a:rPr lang="zh-CN" altLang="en-US" sz="1200" dirty="0"/>
              <a:t>此处输入文字点击此处</a:t>
            </a:r>
            <a:r>
              <a:rPr lang="zh-CN" altLang="en-US" sz="1200" dirty="0" smtClean="0"/>
              <a:t>输入文字</a:t>
            </a:r>
            <a:r>
              <a:rPr lang="zh-CN" altLang="en-US" sz="1200" dirty="0"/>
              <a:t>点击此处输入文字点击此处输入点击此处输入文字点击此处输入文字点击此处输入文字点击此处输入点击此处输入文字点击此处输入文字点击此处输入文字点击此处</a:t>
            </a:r>
            <a:r>
              <a:rPr lang="zh-CN" altLang="en-US" sz="1200" dirty="0" smtClean="0"/>
              <a:t>输入</a:t>
            </a:r>
            <a:endParaRPr lang="en-US" altLang="zh-CN"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1"/>
            <a:ext cx="12192000" cy="6858001"/>
          </a:xfrm>
          <a:prstGeom prst="rect">
            <a:avLst/>
          </a:prstGeom>
        </p:spPr>
      </p:pic>
      <p:sp>
        <p:nvSpPr>
          <p:cNvPr id="6" name="矩形 5"/>
          <p:cNvSpPr/>
          <p:nvPr/>
        </p:nvSpPr>
        <p:spPr>
          <a:xfrm>
            <a:off x="1067558" y="928047"/>
            <a:ext cx="1661993" cy="3193576"/>
          </a:xfrm>
          <a:prstGeom prst="rect">
            <a:avLst/>
          </a:prstGeom>
        </p:spPr>
        <p:txBody>
          <a:bodyPr vert="eaVert" wrap="square">
            <a:spAutoFit/>
          </a:bodyPr>
          <a:lstStyle/>
          <a:p>
            <a:pPr algn="dist"/>
            <a:r>
              <a:rPr lang="zh-CN" altLang="en-US" sz="9600" b="1" dirty="0" smtClean="0">
                <a:solidFill>
                  <a:srgbClr val="809BB0"/>
                </a:solidFill>
                <a:latin typeface="微软雅黑" panose="020B0503020204020204" pitchFamily="34" charset="-122"/>
                <a:ea typeface="微软雅黑" panose="020B0503020204020204" pitchFamily="34" charset="-122"/>
              </a:rPr>
              <a:t>谢谢</a:t>
            </a:r>
            <a:endParaRPr lang="zh-CN" altLang="en-US" sz="9600" dirty="0">
              <a:solidFill>
                <a:srgbClr val="809BB0"/>
              </a:solidFill>
            </a:endParaRPr>
          </a:p>
        </p:txBody>
      </p:sp>
      <p:sp>
        <p:nvSpPr>
          <p:cNvPr id="7" name="矩形 6"/>
          <p:cNvSpPr/>
          <p:nvPr/>
        </p:nvSpPr>
        <p:spPr>
          <a:xfrm>
            <a:off x="3457070" y="3478834"/>
            <a:ext cx="677108" cy="1889696"/>
          </a:xfrm>
          <a:prstGeom prst="rect">
            <a:avLst/>
          </a:prstGeom>
        </p:spPr>
        <p:txBody>
          <a:bodyPr vert="eaVert" wrap="square">
            <a:spAutoFit/>
          </a:bodyPr>
          <a:lstStyle/>
          <a:p>
            <a:pPr algn="dist"/>
            <a:r>
              <a:rPr lang="en-US" altLang="zh-CN" sz="3200" b="1" dirty="0" smtClean="0">
                <a:solidFill>
                  <a:srgbClr val="809BB0"/>
                </a:solidFill>
                <a:latin typeface="微软雅黑" panose="020B0503020204020204" pitchFamily="34" charset="-122"/>
                <a:ea typeface="微软雅黑" panose="020B0503020204020204" pitchFamily="34" charset="-122"/>
              </a:rPr>
              <a:t>THANKS</a:t>
            </a:r>
            <a:endParaRPr lang="zh-CN" altLang="en-US" sz="3200" dirty="0">
              <a:solidFill>
                <a:srgbClr val="809BB0"/>
              </a:solidFill>
            </a:endParaRPr>
          </a:p>
        </p:txBody>
      </p:sp>
      <p:cxnSp>
        <p:nvCxnSpPr>
          <p:cNvPr id="9" name="直接连接符 8"/>
          <p:cNvCxnSpPr/>
          <p:nvPr/>
        </p:nvCxnSpPr>
        <p:spPr>
          <a:xfrm>
            <a:off x="873457" y="518612"/>
            <a:ext cx="0" cy="4121624"/>
          </a:xfrm>
          <a:prstGeom prst="line">
            <a:avLst/>
          </a:prstGeom>
          <a:ln w="38100">
            <a:solidFill>
              <a:srgbClr val="809BB0"/>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3287793" y="3299447"/>
            <a:ext cx="1015663" cy="2248470"/>
          </a:xfrm>
          <a:prstGeom prst="roundRect">
            <a:avLst/>
          </a:prstGeom>
          <a:noFill/>
          <a:ln>
            <a:solidFill>
              <a:srgbClr val="809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14630" y="-135890"/>
            <a:ext cx="12519660" cy="7154545"/>
          </a:xfrm>
          <a:prstGeom prst="rect">
            <a:avLst/>
          </a:prstGeom>
          <a:gradFill>
            <a:gsLst>
              <a:gs pos="0">
                <a:srgbClr val="E30000"/>
              </a:gs>
              <a:gs pos="100000">
                <a:srgbClr val="760303"/>
              </a:gs>
            </a:gsLst>
            <a:lin ang="5400000" scaled="0"/>
          </a:gra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14" name="文本框 13"/>
          <p:cNvSpPr txBox="1"/>
          <p:nvPr/>
        </p:nvSpPr>
        <p:spPr>
          <a:xfrm>
            <a:off x="2294573" y="1697990"/>
            <a:ext cx="7724140" cy="3507740"/>
          </a:xfrm>
          <a:prstGeom prst="rect">
            <a:avLst/>
          </a:prstGeom>
          <a:noFill/>
        </p:spPr>
        <p:txBody>
          <a:bodyPr wrap="none" rtlCol="0">
            <a:spAutoFit/>
          </a:bodyPr>
          <a:p>
            <a:pPr algn="l"/>
            <a:r>
              <a:rPr lang="zh-CN" altLang="en-US" sz="5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打造全品类精品</a:t>
            </a:r>
            <a:r>
              <a:rPr lang="en-US" altLang="zh-CN" sz="5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PPT</a:t>
            </a:r>
            <a:r>
              <a:rPr lang="zh-CN" altLang="en-US" sz="5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模板</a:t>
            </a:r>
            <a:endParaRPr lang="zh-CN" altLang="en-US" sz="60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endParaRPr>
          </a:p>
          <a:p>
            <a:pPr algn="l"/>
            <a:endPar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endParaRPr>
          </a:p>
          <a:p>
            <a:pPr algn="l"/>
            <a:r>
              <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小茜素材   </a:t>
            </a:r>
            <a:endPar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endParaRPr>
          </a:p>
          <a:p>
            <a:pPr algn="l"/>
            <a:endPar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endParaRPr>
          </a:p>
          <a:p>
            <a:pPr algn="l"/>
            <a:r>
              <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淘宝网址</a:t>
            </a:r>
            <a:r>
              <a:rPr lang="en-US" altLang="zh-CN"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1</a:t>
            </a:r>
            <a:r>
              <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：https://shop592220978.taobao.com/</a:t>
            </a:r>
            <a:endPar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endParaRPr>
          </a:p>
          <a:p>
            <a:pPr algn="l"/>
            <a:endPar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endParaRPr>
          </a:p>
          <a:p>
            <a:pPr algn="l"/>
            <a:r>
              <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淘宝网址</a:t>
            </a:r>
            <a:r>
              <a:rPr lang="en-US" altLang="zh-CN"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2</a:t>
            </a:r>
            <a:r>
              <a:rPr lang="zh-CN" altLang="en-US" sz="2400" dirty="0" smtClean="0">
                <a:solidFill>
                  <a:schemeClr val="bg1"/>
                </a:solidFill>
                <a:latin typeface="方正中雅宋简体" panose="02000000000000000000" charset="-122"/>
                <a:ea typeface="方正中雅宋简体" panose="02000000000000000000" charset="-122"/>
                <a:cs typeface="方正中雅宋简体" panose="02000000000000000000" charset="-122"/>
              </a:rPr>
              <a:t>：https://shop62391120.taobao.com/</a:t>
            </a:r>
            <a:endParaRPr lang="zh-CN" altLang="en-US" sz="2400" b="1" dirty="0" smtClean="0">
              <a:solidFill>
                <a:schemeClr val="bg1"/>
              </a:solidFill>
              <a:latin typeface="微软雅黑" panose="020B0503020204020204" pitchFamily="34" charset="-122"/>
              <a:ea typeface="微软雅黑" panose="020B0503020204020204" pitchFamily="34" charset="-122"/>
            </a:endParaRPr>
          </a:p>
          <a:p>
            <a:pPr algn="l"/>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8243248"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997588" y="0"/>
            <a:ext cx="4194412" cy="6857999"/>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430860" y="2904931"/>
            <a:ext cx="3357348" cy="707886"/>
          </a:xfrm>
          <a:prstGeom prst="rect">
            <a:avLst/>
          </a:prstGeom>
          <a:noFill/>
          <a:ln>
            <a:noFill/>
          </a:ln>
        </p:spPr>
        <p:txBody>
          <a:bodyPr wrap="square" rtlCol="0">
            <a:spAutoFit/>
          </a:bodyPr>
          <a:lstStyle/>
          <a:p>
            <a:pPr algn="dist"/>
            <a:r>
              <a:rPr lang="en-US" altLang="zh-CN" sz="4000" b="1" dirty="0">
                <a:ln w="12700" cmpd="sng">
                  <a:noFill/>
                  <a:prstDash val="solid"/>
                </a:ln>
                <a:solidFill>
                  <a:srgbClr val="809BB0"/>
                </a:solidFill>
                <a:latin typeface="微软雅黑" panose="020B0503020204020204" pitchFamily="34" charset="-122"/>
                <a:ea typeface="微软雅黑" panose="020B0503020204020204" pitchFamily="34" charset="-122"/>
              </a:rPr>
              <a:t>CONTENTS</a:t>
            </a:r>
            <a:endParaRPr lang="zh-CN" altLang="en-US" sz="4000" b="1" dirty="0">
              <a:ln w="12700" cmpd="sng">
                <a:noFill/>
                <a:prstDash val="solid"/>
              </a:ln>
              <a:solidFill>
                <a:srgbClr val="809BB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269242" y="1501254"/>
            <a:ext cx="3180346" cy="600501"/>
            <a:chOff x="1269242" y="1501254"/>
            <a:chExt cx="3180346" cy="600501"/>
          </a:xfrm>
        </p:grpSpPr>
        <p:sp>
          <p:nvSpPr>
            <p:cNvPr id="6" name="椭圆 5"/>
            <p:cNvSpPr/>
            <p:nvPr/>
          </p:nvSpPr>
          <p:spPr>
            <a:xfrm>
              <a:off x="1269242" y="1501254"/>
              <a:ext cx="600501" cy="600501"/>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36874" y="1618579"/>
              <a:ext cx="470000" cy="369332"/>
            </a:xfrm>
            <a:prstGeom prst="rect">
              <a:avLst/>
            </a:prstGeom>
            <a:noFill/>
          </p:spPr>
          <p:txBody>
            <a:bodyPr wrap="none">
              <a:spAutoFit/>
            </a:bodyPr>
            <a:lstStyle/>
            <a:p>
              <a:r>
                <a:rPr lang="en-US" altLang="zh-CN" b="1" dirty="0" smtClean="0">
                  <a:latin typeface="微软雅黑" panose="020B0503020204020204" pitchFamily="34" charset="-122"/>
                  <a:ea typeface="微软雅黑" panose="020B0503020204020204" pitchFamily="34" charset="-122"/>
                </a:rPr>
                <a:t>01</a:t>
              </a:r>
              <a:endParaRPr lang="zh-CN" altLang="en-US" b="1" dirty="0"/>
            </a:p>
          </p:txBody>
        </p:sp>
        <p:sp>
          <p:nvSpPr>
            <p:cNvPr id="8" name="矩形 7"/>
            <p:cNvSpPr/>
            <p:nvPr/>
          </p:nvSpPr>
          <p:spPr>
            <a:xfrm>
              <a:off x="2057355" y="1587801"/>
              <a:ext cx="2392233" cy="400110"/>
            </a:xfrm>
            <a:prstGeom prst="rect">
              <a:avLst/>
            </a:prstGeom>
          </p:spPr>
          <p:txBody>
            <a:bodyPr wrap="square">
              <a:spAutoFit/>
            </a:bodyPr>
            <a:lstStyle/>
            <a:p>
              <a:pPr algn="dist"/>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p>
          </p:txBody>
        </p:sp>
      </p:grpSp>
      <p:grpSp>
        <p:nvGrpSpPr>
          <p:cNvPr id="10" name="组合 9"/>
          <p:cNvGrpSpPr/>
          <p:nvPr/>
        </p:nvGrpSpPr>
        <p:grpSpPr>
          <a:xfrm>
            <a:off x="1269242" y="2498373"/>
            <a:ext cx="3180346" cy="600501"/>
            <a:chOff x="1269242" y="1501254"/>
            <a:chExt cx="3180346" cy="600501"/>
          </a:xfrm>
        </p:grpSpPr>
        <p:sp>
          <p:nvSpPr>
            <p:cNvPr id="11" name="椭圆 10"/>
            <p:cNvSpPr/>
            <p:nvPr/>
          </p:nvSpPr>
          <p:spPr>
            <a:xfrm>
              <a:off x="1269242" y="1501254"/>
              <a:ext cx="600501" cy="600501"/>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36874" y="1618579"/>
              <a:ext cx="470000" cy="369332"/>
            </a:xfrm>
            <a:prstGeom prst="rect">
              <a:avLst/>
            </a:prstGeom>
            <a:noFill/>
          </p:spPr>
          <p:txBody>
            <a:bodyPr wrap="none">
              <a:spAutoFit/>
            </a:bodyPr>
            <a:lstStyle/>
            <a:p>
              <a:r>
                <a:rPr lang="en-US" altLang="zh-CN" b="1" dirty="0" smtClean="0">
                  <a:latin typeface="微软雅黑" panose="020B0503020204020204" pitchFamily="34" charset="-122"/>
                  <a:ea typeface="微软雅黑" panose="020B0503020204020204" pitchFamily="34" charset="-122"/>
                </a:rPr>
                <a:t>02</a:t>
              </a:r>
              <a:endParaRPr lang="zh-CN" altLang="en-US" b="1" dirty="0"/>
            </a:p>
          </p:txBody>
        </p:sp>
        <p:sp>
          <p:nvSpPr>
            <p:cNvPr id="13" name="矩形 12"/>
            <p:cNvSpPr/>
            <p:nvPr/>
          </p:nvSpPr>
          <p:spPr>
            <a:xfrm>
              <a:off x="2057355" y="1587801"/>
              <a:ext cx="2392233" cy="400110"/>
            </a:xfrm>
            <a:prstGeom prst="rect">
              <a:avLst/>
            </a:prstGeom>
          </p:spPr>
          <p:txBody>
            <a:bodyPr wrap="square">
              <a:spAutoFit/>
            </a:bodyPr>
            <a:lstStyle/>
            <a:p>
              <a:pPr algn="dist"/>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p>
          </p:txBody>
        </p:sp>
      </p:grpSp>
      <p:grpSp>
        <p:nvGrpSpPr>
          <p:cNvPr id="14" name="组合 13"/>
          <p:cNvGrpSpPr/>
          <p:nvPr/>
        </p:nvGrpSpPr>
        <p:grpSpPr>
          <a:xfrm>
            <a:off x="1269242" y="3495492"/>
            <a:ext cx="3180346" cy="600501"/>
            <a:chOff x="1269242" y="1501254"/>
            <a:chExt cx="3180346" cy="600501"/>
          </a:xfrm>
        </p:grpSpPr>
        <p:sp>
          <p:nvSpPr>
            <p:cNvPr id="15" name="椭圆 14"/>
            <p:cNvSpPr/>
            <p:nvPr/>
          </p:nvSpPr>
          <p:spPr>
            <a:xfrm>
              <a:off x="1269242" y="1501254"/>
              <a:ext cx="600501" cy="600501"/>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36874" y="1618579"/>
              <a:ext cx="470000" cy="369332"/>
            </a:xfrm>
            <a:prstGeom prst="rect">
              <a:avLst/>
            </a:prstGeom>
            <a:noFill/>
          </p:spPr>
          <p:txBody>
            <a:bodyPr wrap="none">
              <a:spAutoFit/>
            </a:bodyPr>
            <a:lstStyle/>
            <a:p>
              <a:r>
                <a:rPr lang="en-US" altLang="zh-CN" b="1" dirty="0" smtClean="0">
                  <a:latin typeface="微软雅黑" panose="020B0503020204020204" pitchFamily="34" charset="-122"/>
                  <a:ea typeface="微软雅黑" panose="020B0503020204020204" pitchFamily="34" charset="-122"/>
                </a:rPr>
                <a:t>03</a:t>
              </a:r>
              <a:endParaRPr lang="zh-CN" altLang="en-US" b="1" dirty="0"/>
            </a:p>
          </p:txBody>
        </p:sp>
        <p:sp>
          <p:nvSpPr>
            <p:cNvPr id="17" name="矩形 16"/>
            <p:cNvSpPr/>
            <p:nvPr/>
          </p:nvSpPr>
          <p:spPr>
            <a:xfrm>
              <a:off x="2057355" y="1587801"/>
              <a:ext cx="2392233" cy="400110"/>
            </a:xfrm>
            <a:prstGeom prst="rect">
              <a:avLst/>
            </a:prstGeom>
          </p:spPr>
          <p:txBody>
            <a:bodyPr wrap="square">
              <a:spAutoFit/>
            </a:bodyPr>
            <a:lstStyle/>
            <a:p>
              <a:pPr algn="dist"/>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p>
          </p:txBody>
        </p:sp>
      </p:grpSp>
      <p:grpSp>
        <p:nvGrpSpPr>
          <p:cNvPr id="18" name="组合 17"/>
          <p:cNvGrpSpPr/>
          <p:nvPr/>
        </p:nvGrpSpPr>
        <p:grpSpPr>
          <a:xfrm>
            <a:off x="1269242" y="4492611"/>
            <a:ext cx="3180346" cy="600501"/>
            <a:chOff x="1269242" y="1501254"/>
            <a:chExt cx="3180346" cy="600501"/>
          </a:xfrm>
        </p:grpSpPr>
        <p:sp>
          <p:nvSpPr>
            <p:cNvPr id="19" name="椭圆 18"/>
            <p:cNvSpPr/>
            <p:nvPr/>
          </p:nvSpPr>
          <p:spPr>
            <a:xfrm>
              <a:off x="1269242" y="1501254"/>
              <a:ext cx="600501" cy="600501"/>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36874" y="1618579"/>
              <a:ext cx="470000" cy="369332"/>
            </a:xfrm>
            <a:prstGeom prst="rect">
              <a:avLst/>
            </a:prstGeom>
            <a:noFill/>
          </p:spPr>
          <p:txBody>
            <a:bodyPr wrap="none">
              <a:spAutoFit/>
            </a:bodyPr>
            <a:lstStyle/>
            <a:p>
              <a:r>
                <a:rPr lang="en-US" altLang="zh-CN" b="1" dirty="0" smtClean="0">
                  <a:latin typeface="微软雅黑" panose="020B0503020204020204" pitchFamily="34" charset="-122"/>
                  <a:ea typeface="微软雅黑" panose="020B0503020204020204" pitchFamily="34" charset="-122"/>
                </a:rPr>
                <a:t>04</a:t>
              </a:r>
              <a:endParaRPr lang="zh-CN" altLang="en-US" b="1" dirty="0"/>
            </a:p>
          </p:txBody>
        </p:sp>
        <p:sp>
          <p:nvSpPr>
            <p:cNvPr id="21" name="矩形 20"/>
            <p:cNvSpPr/>
            <p:nvPr/>
          </p:nvSpPr>
          <p:spPr>
            <a:xfrm>
              <a:off x="2057355" y="1587801"/>
              <a:ext cx="2392233" cy="400110"/>
            </a:xfrm>
            <a:prstGeom prst="rect">
              <a:avLst/>
            </a:prstGeom>
          </p:spPr>
          <p:txBody>
            <a:bodyPr wrap="square">
              <a:spAutoFit/>
            </a:bodyPr>
            <a:lstStyle/>
            <a:p>
              <a:pPr algn="dist"/>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a:off x="1401170" y="0"/>
            <a:ext cx="9389660" cy="6858000"/>
          </a:xfrm>
          <a:prstGeom prst="parallelogram">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90807" y="1890092"/>
            <a:ext cx="2810385" cy="2646878"/>
          </a:xfrm>
          <a:prstGeom prst="rect">
            <a:avLst/>
          </a:prstGeom>
          <a:noFill/>
        </p:spPr>
        <p:txBody>
          <a:bodyPr wrap="none">
            <a:spAutoFit/>
          </a:bodyPr>
          <a:lstStyle/>
          <a:p>
            <a:r>
              <a:rPr lang="en-US" altLang="zh-CN" sz="16600" b="1" dirty="0" smtClean="0">
                <a:solidFill>
                  <a:srgbClr val="809B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16600" b="1" dirty="0">
              <a:solidFill>
                <a:srgbClr val="809BB0"/>
              </a:solidFill>
              <a:effectLst>
                <a:outerShdw blurRad="38100" dist="38100" dir="2700000" algn="tl">
                  <a:srgbClr val="000000">
                    <a:alpha val="43137"/>
                  </a:srgbClr>
                </a:outerShdw>
              </a:effectLst>
            </a:endParaRPr>
          </a:p>
        </p:txBody>
      </p:sp>
      <p:sp>
        <p:nvSpPr>
          <p:cNvPr id="5" name="矩形 4"/>
          <p:cNvSpPr/>
          <p:nvPr/>
        </p:nvSpPr>
        <p:spPr>
          <a:xfrm>
            <a:off x="4517954" y="4275360"/>
            <a:ext cx="3156089" cy="523220"/>
          </a:xfrm>
          <a:prstGeom prst="rect">
            <a:avLst/>
          </a:prstGeom>
        </p:spPr>
        <p:txBody>
          <a:bodyPr wrap="square">
            <a:spAutoFit/>
          </a:bodyPr>
          <a:lstStyle/>
          <a:p>
            <a:pPr algn="dist"/>
            <a:r>
              <a:rPr lang="zh-CN" altLang="en-US" sz="2800" b="1" dirty="0" smtClean="0">
                <a:latin typeface="微软雅黑" panose="020B0503020204020204" pitchFamily="34" charset="-122"/>
                <a:ea typeface="微软雅黑" panose="020B0503020204020204" pitchFamily="34" charset="-122"/>
              </a:rPr>
              <a:t>单击此处添加标题</a:t>
            </a:r>
            <a:endParaRPr lang="zh-CN" altLang="en-US" sz="28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64918" y="345001"/>
            <a:ext cx="2862164" cy="523220"/>
          </a:xfrm>
          <a:prstGeom prst="rect">
            <a:avLst/>
          </a:prstGeom>
          <a:noFill/>
        </p:spPr>
        <p:txBody>
          <a:bodyPr wrap="square" rtlCol="0">
            <a:spAutoFit/>
          </a:bodyPr>
          <a:lstStyle/>
          <a:p>
            <a:pPr algn="dist"/>
            <a:r>
              <a:rPr lang="zh-CN" altLang="en-US" sz="2800" b="1" dirty="0" smtClean="0">
                <a:latin typeface="微软雅黑" panose="020B0503020204020204" pitchFamily="34" charset="-122"/>
                <a:ea typeface="微软雅黑" panose="020B0503020204020204" pitchFamily="34" charset="-122"/>
              </a:rPr>
              <a:t>单击添加标题</a:t>
            </a:r>
            <a:endParaRPr lang="en-US" altLang="zh-CN" sz="2800" b="1" dirty="0" smtClean="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387152" y="1683385"/>
            <a:ext cx="5431158" cy="4149649"/>
          </a:xfrm>
          <a:prstGeom prst="rect">
            <a:avLst/>
          </a:prstGeom>
        </p:spPr>
      </p:pic>
      <p:sp>
        <p:nvSpPr>
          <p:cNvPr id="4" name="椭圆 3"/>
          <p:cNvSpPr/>
          <p:nvPr/>
        </p:nvSpPr>
        <p:spPr>
          <a:xfrm>
            <a:off x="504967" y="2552131"/>
            <a:ext cx="3043451" cy="3043451"/>
          </a:xfrm>
          <a:prstGeom prst="ellipse">
            <a:avLst/>
          </a:prstGeom>
          <a:solidFill>
            <a:srgbClr val="809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780430" y="2552131"/>
            <a:ext cx="3043451" cy="3043451"/>
          </a:xfrm>
          <a:prstGeom prst="ellipse">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5"/>
          <p:cNvSpPr txBox="1">
            <a:spLocks noChangeArrowheads="1"/>
          </p:cNvSpPr>
          <p:nvPr/>
        </p:nvSpPr>
        <p:spPr bwMode="auto">
          <a:xfrm>
            <a:off x="4170350" y="3189219"/>
            <a:ext cx="221680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pPr>
            <a:r>
              <a:rPr lang="zh-CN" altLang="en-US" sz="2000" b="1" dirty="0" smtClean="0"/>
              <a:t>输入标题</a:t>
            </a:r>
            <a:endParaRPr lang="en-US" altLang="zh-CN" sz="2000" b="1" dirty="0"/>
          </a:p>
          <a:p>
            <a:pPr algn="ctr">
              <a:lnSpc>
                <a:spcPct val="150000"/>
              </a:lnSpc>
            </a:pPr>
            <a:r>
              <a:rPr lang="zh-CN" altLang="en-US" sz="1100" dirty="0" smtClean="0"/>
              <a:t>点击</a:t>
            </a:r>
            <a:r>
              <a:rPr lang="zh-CN" altLang="en-US" sz="1100" dirty="0"/>
              <a:t>此处输入文字点击此处</a:t>
            </a:r>
            <a:r>
              <a:rPr lang="zh-CN" altLang="en-US" sz="1100" dirty="0" smtClean="0"/>
              <a:t>输入文字</a:t>
            </a:r>
            <a:r>
              <a:rPr lang="zh-CN" altLang="en-US" sz="1100" dirty="0"/>
              <a:t>点击此处输入文字点击此处输入点击此处输入文字点击此处输入文字点击此处输入文字</a:t>
            </a:r>
            <a:r>
              <a:rPr lang="zh-CN" altLang="en-US" sz="1100" dirty="0" smtClean="0"/>
              <a:t>点击</a:t>
            </a:r>
            <a:endParaRPr lang="en-US" altLang="zh-CN" sz="1100" dirty="0"/>
          </a:p>
        </p:txBody>
      </p:sp>
      <p:sp>
        <p:nvSpPr>
          <p:cNvPr id="7" name="TextBox 15"/>
          <p:cNvSpPr txBox="1">
            <a:spLocks noChangeArrowheads="1"/>
          </p:cNvSpPr>
          <p:nvPr/>
        </p:nvSpPr>
        <p:spPr bwMode="auto">
          <a:xfrm>
            <a:off x="845147" y="3189219"/>
            <a:ext cx="221680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pPr>
            <a:r>
              <a:rPr lang="zh-CN" altLang="en-US" sz="2000" b="1" dirty="0" smtClean="0">
                <a:solidFill>
                  <a:schemeClr val="bg1"/>
                </a:solidFill>
              </a:rPr>
              <a:t>输入标题</a:t>
            </a:r>
            <a:endParaRPr lang="en-US" altLang="zh-CN" sz="2000" b="1" dirty="0">
              <a:solidFill>
                <a:schemeClr val="bg1"/>
              </a:solidFill>
            </a:endParaRPr>
          </a:p>
          <a:p>
            <a:pPr algn="ctr">
              <a:lnSpc>
                <a:spcPct val="150000"/>
              </a:lnSpc>
            </a:pPr>
            <a:r>
              <a:rPr lang="zh-CN" altLang="en-US" sz="1100" dirty="0" smtClean="0">
                <a:solidFill>
                  <a:schemeClr val="bg1"/>
                </a:solidFill>
              </a:rPr>
              <a:t>点击</a:t>
            </a:r>
            <a:r>
              <a:rPr lang="zh-CN" altLang="en-US" sz="1100" dirty="0">
                <a:solidFill>
                  <a:schemeClr val="bg1"/>
                </a:solidFill>
              </a:rPr>
              <a:t>此处输入文字点击此处</a:t>
            </a:r>
            <a:r>
              <a:rPr lang="zh-CN" altLang="en-US" sz="1100" dirty="0" smtClean="0">
                <a:solidFill>
                  <a:schemeClr val="bg1"/>
                </a:solidFill>
              </a:rPr>
              <a:t>输入文字</a:t>
            </a:r>
            <a:r>
              <a:rPr lang="zh-CN" altLang="en-US" sz="1100" dirty="0">
                <a:solidFill>
                  <a:schemeClr val="bg1"/>
                </a:solidFill>
              </a:rPr>
              <a:t>点击此处输入文字点击此处输入点击此处输入文字点击此处输入文字点击此处输入文字</a:t>
            </a:r>
            <a:r>
              <a:rPr lang="zh-CN" altLang="en-US" sz="1100" dirty="0" smtClean="0">
                <a:solidFill>
                  <a:schemeClr val="bg1"/>
                </a:solidFill>
              </a:rPr>
              <a:t>点击</a:t>
            </a:r>
            <a:endParaRPr lang="en-US" altLang="zh-CN"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a:off x="1401170" y="0"/>
            <a:ext cx="9389660" cy="6858000"/>
          </a:xfrm>
          <a:prstGeom prst="parallelogram">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90807" y="1890092"/>
            <a:ext cx="2810385" cy="2646878"/>
          </a:xfrm>
          <a:prstGeom prst="rect">
            <a:avLst/>
          </a:prstGeom>
          <a:noFill/>
        </p:spPr>
        <p:txBody>
          <a:bodyPr wrap="none">
            <a:spAutoFit/>
          </a:bodyPr>
          <a:lstStyle/>
          <a:p>
            <a:r>
              <a:rPr lang="en-US" altLang="zh-CN" sz="16600" b="1" dirty="0" smtClean="0">
                <a:solidFill>
                  <a:srgbClr val="809B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16600" b="1" dirty="0">
              <a:solidFill>
                <a:srgbClr val="809BB0"/>
              </a:solidFill>
              <a:effectLst>
                <a:outerShdw blurRad="38100" dist="38100" dir="2700000" algn="tl">
                  <a:srgbClr val="000000">
                    <a:alpha val="43137"/>
                  </a:srgbClr>
                </a:outerShdw>
              </a:effectLst>
            </a:endParaRPr>
          </a:p>
        </p:txBody>
      </p:sp>
      <p:sp>
        <p:nvSpPr>
          <p:cNvPr id="5" name="矩形 4"/>
          <p:cNvSpPr/>
          <p:nvPr/>
        </p:nvSpPr>
        <p:spPr>
          <a:xfrm>
            <a:off x="4517954" y="4275360"/>
            <a:ext cx="3156089" cy="523220"/>
          </a:xfrm>
          <a:prstGeom prst="rect">
            <a:avLst/>
          </a:prstGeom>
        </p:spPr>
        <p:txBody>
          <a:bodyPr wrap="square">
            <a:spAutoFit/>
          </a:bodyPr>
          <a:lstStyle/>
          <a:p>
            <a:pPr algn="dist"/>
            <a:r>
              <a:rPr lang="zh-CN" altLang="en-US" sz="2800" b="1" dirty="0" smtClean="0">
                <a:latin typeface="微软雅黑" panose="020B0503020204020204" pitchFamily="34" charset="-122"/>
                <a:ea typeface="微软雅黑" panose="020B0503020204020204" pitchFamily="34" charset="-122"/>
              </a:rPr>
              <a:t>单击此处添加标题</a:t>
            </a:r>
            <a:endParaRPr lang="zh-CN" altLang="en-US" sz="28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64918" y="345001"/>
            <a:ext cx="2862164" cy="523220"/>
          </a:xfrm>
          <a:prstGeom prst="rect">
            <a:avLst/>
          </a:prstGeom>
          <a:noFill/>
        </p:spPr>
        <p:txBody>
          <a:bodyPr wrap="square" rtlCol="0">
            <a:spAutoFit/>
          </a:bodyPr>
          <a:lstStyle/>
          <a:p>
            <a:pPr algn="dist"/>
            <a:r>
              <a:rPr lang="zh-CN" altLang="en-US" sz="2800" b="1" dirty="0" smtClean="0">
                <a:latin typeface="微软雅黑" panose="020B0503020204020204" pitchFamily="34" charset="-122"/>
                <a:ea typeface="微软雅黑" panose="020B0503020204020204" pitchFamily="34" charset="-122"/>
              </a:rPr>
              <a:t>单击添加标题</a:t>
            </a:r>
            <a:endParaRPr lang="en-US" altLang="zh-CN" sz="2800" b="1" dirty="0" smtClean="0">
              <a:latin typeface="微软雅黑" panose="020B0503020204020204" pitchFamily="34" charset="-122"/>
              <a:ea typeface="微软雅黑" panose="020B0503020204020204" pitchFamily="34" charset="-122"/>
            </a:endParaRPr>
          </a:p>
        </p:txBody>
      </p:sp>
      <p:sp>
        <p:nvSpPr>
          <p:cNvPr id="4" name="圆角矩形 3"/>
          <p:cNvSpPr/>
          <p:nvPr/>
        </p:nvSpPr>
        <p:spPr>
          <a:xfrm>
            <a:off x="1446663" y="2169994"/>
            <a:ext cx="3930555" cy="573206"/>
          </a:xfrm>
          <a:prstGeom prst="roundRect">
            <a:avLst/>
          </a:prstGeom>
          <a:solidFill>
            <a:srgbClr val="809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446663" y="3162869"/>
            <a:ext cx="3930555" cy="573206"/>
          </a:xfrm>
          <a:prstGeom prst="round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446663" y="4155744"/>
            <a:ext cx="3930555" cy="573206"/>
          </a:xfrm>
          <a:prstGeom prst="roundRect">
            <a:avLst/>
          </a:prstGeom>
          <a:solidFill>
            <a:srgbClr val="809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446663" y="5148619"/>
            <a:ext cx="3930555" cy="573206"/>
          </a:xfrm>
          <a:prstGeom prst="round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30586" y="2091183"/>
            <a:ext cx="730827" cy="730827"/>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21592" y="3236626"/>
            <a:ext cx="548815" cy="42876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6617" y="4080004"/>
            <a:ext cx="498765" cy="498765"/>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1990" y="4993385"/>
            <a:ext cx="728019" cy="728019"/>
          </a:xfrm>
          <a:prstGeom prst="rect">
            <a:avLst/>
          </a:prstGeom>
        </p:spPr>
      </p:pic>
      <p:sp>
        <p:nvSpPr>
          <p:cNvPr id="12" name="矩形 11"/>
          <p:cNvSpPr/>
          <p:nvPr/>
        </p:nvSpPr>
        <p:spPr>
          <a:xfrm>
            <a:off x="1699229" y="2266236"/>
            <a:ext cx="3416320"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点击此处输入文字点击此处输入</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1699229" y="3264806"/>
            <a:ext cx="3416320"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点击此处输入文字点击此处输入</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1699229" y="4249138"/>
            <a:ext cx="3416320"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点击此处输入文字点击此处输入</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nvSpPr>
        <p:spPr>
          <a:xfrm>
            <a:off x="1699229" y="5247708"/>
            <a:ext cx="3416320"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点击此处输入文字点击此处输入</a:t>
            </a:r>
            <a:endParaRPr lang="zh-CN" altLang="en-US" dirty="0">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5"/>
          <a:stretch>
            <a:fillRect/>
          </a:stretch>
        </p:blipFill>
        <p:spPr>
          <a:xfrm>
            <a:off x="8479960" y="2483892"/>
            <a:ext cx="1278190" cy="2245058"/>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65828" y="1949586"/>
            <a:ext cx="2890786" cy="50039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a:off x="1401170" y="0"/>
            <a:ext cx="9389660" cy="6858000"/>
          </a:xfrm>
          <a:prstGeom prst="parallelogram">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90807" y="1890092"/>
            <a:ext cx="2810385" cy="2646878"/>
          </a:xfrm>
          <a:prstGeom prst="rect">
            <a:avLst/>
          </a:prstGeom>
          <a:noFill/>
        </p:spPr>
        <p:txBody>
          <a:bodyPr wrap="none">
            <a:spAutoFit/>
          </a:bodyPr>
          <a:lstStyle/>
          <a:p>
            <a:r>
              <a:rPr lang="en-US" altLang="zh-CN" sz="16600" b="1" dirty="0" smtClean="0">
                <a:solidFill>
                  <a:srgbClr val="809B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16600" b="1" dirty="0">
              <a:solidFill>
                <a:srgbClr val="809BB0"/>
              </a:solidFill>
              <a:effectLst>
                <a:outerShdw blurRad="38100" dist="38100" dir="2700000" algn="tl">
                  <a:srgbClr val="000000">
                    <a:alpha val="43137"/>
                  </a:srgbClr>
                </a:outerShdw>
              </a:effectLst>
            </a:endParaRPr>
          </a:p>
        </p:txBody>
      </p:sp>
      <p:sp>
        <p:nvSpPr>
          <p:cNvPr id="5" name="矩形 4"/>
          <p:cNvSpPr/>
          <p:nvPr/>
        </p:nvSpPr>
        <p:spPr>
          <a:xfrm>
            <a:off x="4517954" y="4275360"/>
            <a:ext cx="3156089" cy="523220"/>
          </a:xfrm>
          <a:prstGeom prst="rect">
            <a:avLst/>
          </a:prstGeom>
        </p:spPr>
        <p:txBody>
          <a:bodyPr wrap="square">
            <a:spAutoFit/>
          </a:bodyPr>
          <a:lstStyle/>
          <a:p>
            <a:pPr algn="dist"/>
            <a:r>
              <a:rPr lang="zh-CN" altLang="en-US" sz="2800" b="1" dirty="0" smtClean="0">
                <a:latin typeface="微软雅黑" panose="020B0503020204020204" pitchFamily="34" charset="-122"/>
                <a:ea typeface="微软雅黑" panose="020B0503020204020204" pitchFamily="34" charset="-122"/>
              </a:rPr>
              <a:t>单击此处添加标题</a:t>
            </a:r>
            <a:endParaRPr lang="zh-CN" altLang="en-US" sz="28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64918" y="345001"/>
            <a:ext cx="2862164" cy="523220"/>
          </a:xfrm>
          <a:prstGeom prst="rect">
            <a:avLst/>
          </a:prstGeom>
          <a:noFill/>
        </p:spPr>
        <p:txBody>
          <a:bodyPr wrap="square" rtlCol="0">
            <a:spAutoFit/>
          </a:bodyPr>
          <a:lstStyle/>
          <a:p>
            <a:pPr algn="dist"/>
            <a:r>
              <a:rPr lang="zh-CN" altLang="en-US" sz="2800" b="1" dirty="0" smtClean="0">
                <a:latin typeface="微软雅黑" panose="020B0503020204020204" pitchFamily="34" charset="-122"/>
                <a:ea typeface="微软雅黑" panose="020B0503020204020204" pitchFamily="34" charset="-122"/>
              </a:rPr>
              <a:t>单击添加标题</a:t>
            </a:r>
            <a:endParaRPr lang="en-US" altLang="zh-CN" sz="2800" b="1" dirty="0" smtClean="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663821" y="1927611"/>
            <a:ext cx="6232311" cy="4010685"/>
            <a:chOff x="5074750" y="1818429"/>
            <a:chExt cx="6862325" cy="4416119"/>
          </a:xfrm>
        </p:grpSpPr>
        <p:pic>
          <p:nvPicPr>
            <p:cNvPr id="3" name="图片 2"/>
            <p:cNvPicPr>
              <a:picLocks noChangeAspect="1"/>
            </p:cNvPicPr>
            <p:nvPr/>
          </p:nvPicPr>
          <p:blipFill>
            <a:blip r:embed="rId1"/>
            <a:stretch>
              <a:fillRect/>
            </a:stretch>
          </p:blipFill>
          <p:spPr>
            <a:xfrm>
              <a:off x="5418161" y="2003915"/>
              <a:ext cx="6157768" cy="3888446"/>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6297853" y="595326"/>
              <a:ext cx="4416119" cy="6862325"/>
            </a:xfrm>
            <a:prstGeom prst="rect">
              <a:avLst/>
            </a:prstGeom>
          </p:spPr>
        </p:pic>
      </p:grpSp>
      <p:grpSp>
        <p:nvGrpSpPr>
          <p:cNvPr id="7" name="组合 6"/>
          <p:cNvGrpSpPr/>
          <p:nvPr/>
        </p:nvGrpSpPr>
        <p:grpSpPr>
          <a:xfrm>
            <a:off x="455331" y="2691807"/>
            <a:ext cx="1978429" cy="1978429"/>
            <a:chOff x="482627" y="2650864"/>
            <a:chExt cx="1978429" cy="1978429"/>
          </a:xfrm>
        </p:grpSpPr>
        <p:sp>
          <p:nvSpPr>
            <p:cNvPr id="6" name="椭圆 5"/>
            <p:cNvSpPr/>
            <p:nvPr/>
          </p:nvSpPr>
          <p:spPr>
            <a:xfrm>
              <a:off x="482627" y="2650864"/>
              <a:ext cx="1978429" cy="1978429"/>
            </a:xfrm>
            <a:prstGeom prst="ellipse">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680" y="3073917"/>
              <a:ext cx="1132324" cy="1132324"/>
            </a:xfrm>
            <a:prstGeom prst="rect">
              <a:avLst/>
            </a:prstGeom>
          </p:spPr>
        </p:pic>
      </p:grpSp>
      <p:sp>
        <p:nvSpPr>
          <p:cNvPr id="8" name="TextBox 15"/>
          <p:cNvSpPr txBox="1">
            <a:spLocks noChangeArrowheads="1"/>
          </p:cNvSpPr>
          <p:nvPr/>
        </p:nvSpPr>
        <p:spPr bwMode="auto">
          <a:xfrm>
            <a:off x="284752" y="4861827"/>
            <a:ext cx="2340298"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2000" b="1" dirty="0" smtClean="0"/>
              <a:t>输入标题</a:t>
            </a:r>
            <a:endParaRPr lang="en-US" altLang="zh-CN" sz="2000" b="1" dirty="0"/>
          </a:p>
          <a:p>
            <a:pPr algn="ctr">
              <a:lnSpc>
                <a:spcPct val="125000"/>
              </a:lnSpc>
            </a:pPr>
            <a:r>
              <a:rPr lang="zh-CN" altLang="en-US" sz="1100" dirty="0" smtClean="0"/>
              <a:t>点击</a:t>
            </a:r>
            <a:r>
              <a:rPr lang="zh-CN" altLang="en-US" sz="1100" dirty="0"/>
              <a:t>此处输入文字点击此处</a:t>
            </a:r>
            <a:r>
              <a:rPr lang="zh-CN" altLang="en-US" sz="1100" dirty="0" smtClean="0"/>
              <a:t>输入文字</a:t>
            </a:r>
            <a:r>
              <a:rPr lang="zh-CN" altLang="en-US" sz="1100" dirty="0"/>
              <a:t>点击此处输入文字点击此处</a:t>
            </a:r>
            <a:r>
              <a:rPr lang="zh-CN" altLang="en-US" sz="1100" dirty="0" smtClean="0"/>
              <a:t>输入</a:t>
            </a:r>
            <a:endParaRPr lang="en-US" altLang="zh-CN" sz="1100" dirty="0"/>
          </a:p>
        </p:txBody>
      </p:sp>
      <p:sp>
        <p:nvSpPr>
          <p:cNvPr id="10" name="椭圆 9"/>
          <p:cNvSpPr/>
          <p:nvPr/>
        </p:nvSpPr>
        <p:spPr>
          <a:xfrm>
            <a:off x="3218711" y="2691807"/>
            <a:ext cx="1978429" cy="1978429"/>
          </a:xfrm>
          <a:prstGeom prst="ellipse">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5"/>
          <p:cNvSpPr txBox="1">
            <a:spLocks noChangeArrowheads="1"/>
          </p:cNvSpPr>
          <p:nvPr/>
        </p:nvSpPr>
        <p:spPr bwMode="auto">
          <a:xfrm>
            <a:off x="3048132" y="4861827"/>
            <a:ext cx="2340298"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2000" b="1" dirty="0" smtClean="0"/>
              <a:t>输入标题</a:t>
            </a:r>
            <a:endParaRPr lang="en-US" altLang="zh-CN" sz="2000" b="1" dirty="0"/>
          </a:p>
          <a:p>
            <a:pPr algn="ctr">
              <a:lnSpc>
                <a:spcPct val="125000"/>
              </a:lnSpc>
            </a:pPr>
            <a:r>
              <a:rPr lang="zh-CN" altLang="en-US" sz="1100" dirty="0" smtClean="0"/>
              <a:t>点击</a:t>
            </a:r>
            <a:r>
              <a:rPr lang="zh-CN" altLang="en-US" sz="1100" dirty="0"/>
              <a:t>此处输入文字点击此处</a:t>
            </a:r>
            <a:r>
              <a:rPr lang="zh-CN" altLang="en-US" sz="1100" dirty="0" smtClean="0"/>
              <a:t>输入文字</a:t>
            </a:r>
            <a:r>
              <a:rPr lang="zh-CN" altLang="en-US" sz="1100" dirty="0"/>
              <a:t>点击此处输入文字点击此处</a:t>
            </a:r>
            <a:r>
              <a:rPr lang="zh-CN" altLang="en-US" sz="1100" dirty="0" smtClean="0"/>
              <a:t>输入</a:t>
            </a:r>
            <a:endParaRPr lang="en-US" altLang="zh-CN" sz="1100" dirty="0"/>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6350" y="3077309"/>
            <a:ext cx="1207424" cy="120742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64918" y="345001"/>
            <a:ext cx="2862164" cy="523220"/>
          </a:xfrm>
          <a:prstGeom prst="rect">
            <a:avLst/>
          </a:prstGeom>
          <a:noFill/>
        </p:spPr>
        <p:txBody>
          <a:bodyPr wrap="square" rtlCol="0">
            <a:spAutoFit/>
          </a:bodyPr>
          <a:lstStyle/>
          <a:p>
            <a:pPr algn="dist"/>
            <a:r>
              <a:rPr lang="zh-CN" altLang="en-US" sz="2800" b="1" dirty="0" smtClean="0">
                <a:latin typeface="微软雅黑" panose="020B0503020204020204" pitchFamily="34" charset="-122"/>
                <a:ea typeface="微软雅黑" panose="020B0503020204020204" pitchFamily="34" charset="-122"/>
              </a:rPr>
              <a:t>单击添加标题</a:t>
            </a:r>
            <a:endParaRPr lang="en-US" altLang="zh-CN" sz="2800" b="1" dirty="0" smtClean="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96678" y="1637681"/>
            <a:ext cx="4000000" cy="2600000"/>
          </a:xfrm>
          <a:prstGeom prst="rect">
            <a:avLst/>
          </a:prstGeom>
        </p:spPr>
      </p:pic>
      <p:sp>
        <p:nvSpPr>
          <p:cNvPr id="4" name="矩形 3"/>
          <p:cNvSpPr/>
          <p:nvPr/>
        </p:nvSpPr>
        <p:spPr>
          <a:xfrm>
            <a:off x="596678" y="4237681"/>
            <a:ext cx="4000000" cy="2067585"/>
          </a:xfrm>
          <a:prstGeom prst="rect">
            <a:avLst/>
          </a:prstGeom>
          <a:solidFill>
            <a:srgbClr val="809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5"/>
          <p:cNvSpPr txBox="1">
            <a:spLocks noChangeArrowheads="1"/>
          </p:cNvSpPr>
          <p:nvPr/>
        </p:nvSpPr>
        <p:spPr bwMode="auto">
          <a:xfrm>
            <a:off x="1426529" y="4412171"/>
            <a:ext cx="2340298"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2000" b="1" dirty="0" smtClean="0">
                <a:solidFill>
                  <a:schemeClr val="bg1"/>
                </a:solidFill>
              </a:rPr>
              <a:t>输入标题</a:t>
            </a:r>
            <a:endParaRPr lang="en-US" altLang="zh-CN" sz="2000" b="1" dirty="0">
              <a:solidFill>
                <a:schemeClr val="bg1"/>
              </a:solidFill>
            </a:endParaRPr>
          </a:p>
          <a:p>
            <a:pPr algn="ctr">
              <a:lnSpc>
                <a:spcPct val="125000"/>
              </a:lnSpc>
            </a:pPr>
            <a:r>
              <a:rPr lang="zh-CN" altLang="en-US" sz="1100" dirty="0" smtClean="0">
                <a:solidFill>
                  <a:schemeClr val="bg1"/>
                </a:solidFill>
              </a:rPr>
              <a:t>点击</a:t>
            </a:r>
            <a:r>
              <a:rPr lang="zh-CN" altLang="en-US" sz="1100" dirty="0">
                <a:solidFill>
                  <a:schemeClr val="bg1"/>
                </a:solidFill>
              </a:rPr>
              <a:t>此处输入文字点击此处</a:t>
            </a:r>
            <a:r>
              <a:rPr lang="zh-CN" altLang="en-US" sz="1100" dirty="0" smtClean="0">
                <a:solidFill>
                  <a:schemeClr val="bg1"/>
                </a:solidFill>
              </a:rPr>
              <a:t>输入文字</a:t>
            </a:r>
            <a:r>
              <a:rPr lang="zh-CN" altLang="en-US" sz="1100" dirty="0">
                <a:solidFill>
                  <a:schemeClr val="bg1"/>
                </a:solidFill>
              </a:rPr>
              <a:t>点击此处输入文字点击此处</a:t>
            </a:r>
            <a:r>
              <a:rPr lang="zh-CN" altLang="en-US" sz="1100" dirty="0" smtClean="0">
                <a:solidFill>
                  <a:schemeClr val="bg1"/>
                </a:solidFill>
              </a:rPr>
              <a:t>输入</a:t>
            </a:r>
            <a:endParaRPr lang="en-US" altLang="zh-CN" sz="1100" dirty="0">
              <a:solidFill>
                <a:schemeClr val="bg1"/>
              </a:solidFill>
            </a:endParaRPr>
          </a:p>
        </p:txBody>
      </p:sp>
      <p:sp>
        <p:nvSpPr>
          <p:cNvPr id="6" name="TextBox 15"/>
          <p:cNvSpPr txBox="1">
            <a:spLocks noChangeArrowheads="1"/>
          </p:cNvSpPr>
          <p:nvPr/>
        </p:nvSpPr>
        <p:spPr bwMode="auto">
          <a:xfrm>
            <a:off x="1426529" y="5312417"/>
            <a:ext cx="2340298" cy="49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25000"/>
              </a:lnSpc>
            </a:pPr>
            <a:r>
              <a:rPr lang="zh-CN" altLang="en-US" sz="1100" dirty="0" smtClean="0">
                <a:solidFill>
                  <a:schemeClr val="bg1"/>
                </a:solidFill>
              </a:rPr>
              <a:t>点击</a:t>
            </a:r>
            <a:r>
              <a:rPr lang="zh-CN" altLang="en-US" sz="1100" dirty="0">
                <a:solidFill>
                  <a:schemeClr val="bg1"/>
                </a:solidFill>
              </a:rPr>
              <a:t>此处输入文字点击此处</a:t>
            </a:r>
            <a:r>
              <a:rPr lang="zh-CN" altLang="en-US" sz="1100" dirty="0" smtClean="0">
                <a:solidFill>
                  <a:schemeClr val="bg1"/>
                </a:solidFill>
              </a:rPr>
              <a:t>输入文字</a:t>
            </a:r>
            <a:r>
              <a:rPr lang="zh-CN" altLang="en-US" sz="1100" dirty="0">
                <a:solidFill>
                  <a:schemeClr val="bg1"/>
                </a:solidFill>
              </a:rPr>
              <a:t>点击此处输入文字点击此处</a:t>
            </a:r>
            <a:r>
              <a:rPr lang="zh-CN" altLang="en-US" sz="1100" dirty="0" smtClean="0">
                <a:solidFill>
                  <a:schemeClr val="bg1"/>
                </a:solidFill>
              </a:rPr>
              <a:t>输入</a:t>
            </a:r>
            <a:endParaRPr lang="en-US" altLang="zh-CN" sz="1100" dirty="0">
              <a:solidFill>
                <a:schemeClr val="bg1"/>
              </a:solidFill>
            </a:endParaRPr>
          </a:p>
        </p:txBody>
      </p:sp>
      <p:sp>
        <p:nvSpPr>
          <p:cNvPr id="7" name="矩形 6"/>
          <p:cNvSpPr/>
          <p:nvPr/>
        </p:nvSpPr>
        <p:spPr>
          <a:xfrm>
            <a:off x="4776715" y="1637681"/>
            <a:ext cx="6823881" cy="2600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5"/>
          <p:cNvSpPr txBox="1">
            <a:spLocks noChangeArrowheads="1"/>
          </p:cNvSpPr>
          <p:nvPr/>
        </p:nvSpPr>
        <p:spPr bwMode="auto">
          <a:xfrm>
            <a:off x="5056163" y="4779940"/>
            <a:ext cx="626498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pPr>
            <a:r>
              <a:rPr lang="zh-CN" altLang="en-US" sz="2400" b="1" dirty="0" smtClean="0"/>
              <a:t>输入标题</a:t>
            </a:r>
            <a:endParaRPr lang="en-US" altLang="zh-CN" sz="2400" b="1" dirty="0"/>
          </a:p>
          <a:p>
            <a:pPr algn="ctr">
              <a:lnSpc>
                <a:spcPct val="150000"/>
              </a:lnSpc>
            </a:pPr>
            <a:r>
              <a:rPr lang="zh-CN" altLang="en-US" sz="1200" dirty="0" smtClean="0"/>
              <a:t>点击</a:t>
            </a:r>
            <a:r>
              <a:rPr lang="zh-CN" altLang="en-US" sz="1200" dirty="0"/>
              <a:t>此处输入文字点击此处</a:t>
            </a:r>
            <a:r>
              <a:rPr lang="zh-CN" altLang="en-US" sz="1200" dirty="0" smtClean="0"/>
              <a:t>输入文字</a:t>
            </a:r>
            <a:r>
              <a:rPr lang="zh-CN" altLang="en-US" sz="1200" dirty="0"/>
              <a:t>点击此处输入文字点击此处输入点击此处输入文字点击此处输入文字点击此处输入文字点击此处输入点击此处输入文字点击此处输入文字</a:t>
            </a:r>
            <a:r>
              <a:rPr lang="zh-CN" altLang="en-US" sz="1200" dirty="0" smtClean="0"/>
              <a:t>点击</a:t>
            </a:r>
            <a:endParaRPr lang="en-US" altLang="zh-CN" sz="1200" dirty="0"/>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0281" y="1985181"/>
            <a:ext cx="1905000" cy="1905000"/>
          </a:xfrm>
          <a:prstGeom prst="rect">
            <a:avLst/>
          </a:prstGeom>
        </p:spPr>
      </p:pic>
      <p:sp>
        <p:nvSpPr>
          <p:cNvPr id="10" name="矩形 9"/>
          <p:cNvSpPr/>
          <p:nvPr/>
        </p:nvSpPr>
        <p:spPr>
          <a:xfrm>
            <a:off x="5834248" y="2533808"/>
            <a:ext cx="2018501" cy="1107996"/>
          </a:xfrm>
          <a:prstGeom prst="rect">
            <a:avLst/>
          </a:prstGeom>
          <a:noFill/>
        </p:spPr>
        <p:txBody>
          <a:bodyPr wrap="none">
            <a:spAutoFit/>
          </a:bodyPr>
          <a:lstStyle/>
          <a:p>
            <a:r>
              <a:rPr lang="en-US" altLang="zh-CN" sz="6600" b="1" dirty="0" smtClean="0">
                <a:solidFill>
                  <a:srgbClr val="809BB0"/>
                </a:solidFill>
                <a:latin typeface="微软雅黑" panose="020B0503020204020204" pitchFamily="34" charset="-122"/>
                <a:ea typeface="微软雅黑" panose="020B0503020204020204" pitchFamily="34" charset="-122"/>
              </a:rPr>
              <a:t>95%</a:t>
            </a:r>
            <a:endParaRPr lang="zh-CN" altLang="en-US" sz="6600" b="1" dirty="0">
              <a:solidFill>
                <a:srgbClr val="809BB0"/>
              </a:solidFill>
            </a:endParaRPr>
          </a:p>
        </p:txBody>
      </p:sp>
    </p:spTree>
  </p:cSld>
  <p:clrMapOvr>
    <a:masterClrMapping/>
  </p:clrMapOvr>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717</Words>
  <Application>WPS 演示</Application>
  <PresentationFormat>宽屏</PresentationFormat>
  <Paragraphs>96</Paragraphs>
  <Slides>13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vt:i4>
      </vt:variant>
    </vt:vector>
  </HeadingPairs>
  <TitlesOfParts>
    <vt:vector size="23" baseType="lpstr">
      <vt:lpstr>Arial</vt:lpstr>
      <vt:lpstr>宋体</vt:lpstr>
      <vt:lpstr>Wingdings</vt:lpstr>
      <vt:lpstr>微软雅黑</vt:lpstr>
      <vt:lpstr>黑体</vt:lpstr>
      <vt:lpstr>Calibri</vt:lpstr>
      <vt:lpstr>Arial Unicode MS</vt:lpstr>
      <vt:lpstr>Calibri Light</vt:lpstr>
      <vt:lpstr>方正中雅宋简体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Yang</cp:lastModifiedBy>
  <cp:revision>9</cp:revision>
  <dcterms:created xsi:type="dcterms:W3CDTF">2018-10-27T04:07:00Z</dcterms:created>
  <dcterms:modified xsi:type="dcterms:W3CDTF">2019-01-11T06:16:34Z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